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4"/>
  </p:notesMasterIdLst>
  <p:sldIdLst>
    <p:sldId id="256" r:id="rId2"/>
    <p:sldId id="269" r:id="rId3"/>
    <p:sldId id="257" r:id="rId4"/>
    <p:sldId id="262" r:id="rId5"/>
    <p:sldId id="264" r:id="rId6"/>
    <p:sldId id="266" r:id="rId7"/>
    <p:sldId id="265" r:id="rId8"/>
    <p:sldId id="267" r:id="rId9"/>
    <p:sldId id="268" r:id="rId10"/>
    <p:sldId id="263" r:id="rId11"/>
    <p:sldId id="259" r:id="rId12"/>
    <p:sldId id="270"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278AB6-3C08-4420-A11E-B00DB7C1CBDF}" v="70" dt="2024-03-18T08:47:21.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2653" autoAdjust="0"/>
  </p:normalViewPr>
  <p:slideViewPr>
    <p:cSldViewPr snapToGrid="0" snapToObjects="1">
      <p:cViewPr varScale="1">
        <p:scale>
          <a:sx n="63" d="100"/>
          <a:sy n="63" d="100"/>
        </p:scale>
        <p:origin x="2047" y="34"/>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anese, Marianna" userId="5f41ec82-0314-47bf-8825-ede94391fa82" providerId="ADAL" clId="{19278AB6-3C08-4420-A11E-B00DB7C1CBDF}"/>
    <pc:docChg chg="undo custSel addSld delSld modSld sldOrd">
      <pc:chgData name="Albanese, Marianna" userId="5f41ec82-0314-47bf-8825-ede94391fa82" providerId="ADAL" clId="{19278AB6-3C08-4420-A11E-B00DB7C1CBDF}" dt="2024-03-18T17:47:14.298" v="5160" actId="1076"/>
      <pc:docMkLst>
        <pc:docMk/>
      </pc:docMkLst>
      <pc:sldChg chg="modSp mod">
        <pc:chgData name="Albanese, Marianna" userId="5f41ec82-0314-47bf-8825-ede94391fa82" providerId="ADAL" clId="{19278AB6-3C08-4420-A11E-B00DB7C1CBDF}" dt="2024-03-18T07:23:20.963" v="3315" actId="20577"/>
        <pc:sldMkLst>
          <pc:docMk/>
          <pc:sldMk cId="2246755923" sldId="256"/>
        </pc:sldMkLst>
        <pc:spChg chg="mod">
          <ac:chgData name="Albanese, Marianna" userId="5f41ec82-0314-47bf-8825-ede94391fa82" providerId="ADAL" clId="{19278AB6-3C08-4420-A11E-B00DB7C1CBDF}" dt="2024-03-15T17:01:17.828" v="208" actId="20577"/>
          <ac:spMkLst>
            <pc:docMk/>
            <pc:sldMk cId="2246755923" sldId="256"/>
            <ac:spMk id="2" creationId="{1C156CBC-DA70-7741-BB3F-BCDBBE052F88}"/>
          </ac:spMkLst>
        </pc:spChg>
        <pc:spChg chg="mod">
          <ac:chgData name="Albanese, Marianna" userId="5f41ec82-0314-47bf-8825-ede94391fa82" providerId="ADAL" clId="{19278AB6-3C08-4420-A11E-B00DB7C1CBDF}" dt="2024-03-15T20:08:13.485" v="2602" actId="20577"/>
          <ac:spMkLst>
            <pc:docMk/>
            <pc:sldMk cId="2246755923" sldId="256"/>
            <ac:spMk id="3" creationId="{FDB0E14B-6889-F849-8A8C-D01D7C36038D}"/>
          </ac:spMkLst>
        </pc:spChg>
        <pc:spChg chg="mod">
          <ac:chgData name="Albanese, Marianna" userId="5f41ec82-0314-47bf-8825-ede94391fa82" providerId="ADAL" clId="{19278AB6-3C08-4420-A11E-B00DB7C1CBDF}" dt="2024-03-18T07:23:20.963" v="3315" actId="20577"/>
          <ac:spMkLst>
            <pc:docMk/>
            <pc:sldMk cId="2246755923" sldId="256"/>
            <ac:spMk id="4" creationId="{BD0F4563-AB5E-1F4E-B28C-08AC1323034C}"/>
          </ac:spMkLst>
        </pc:spChg>
      </pc:sldChg>
      <pc:sldChg chg="addSp delSp modSp mod ord modNotesTx">
        <pc:chgData name="Albanese, Marianna" userId="5f41ec82-0314-47bf-8825-ede94391fa82" providerId="ADAL" clId="{19278AB6-3C08-4420-A11E-B00DB7C1CBDF}" dt="2024-03-18T07:22:57.457" v="3273"/>
        <pc:sldMkLst>
          <pc:docMk/>
          <pc:sldMk cId="3681362828" sldId="257"/>
        </pc:sldMkLst>
        <pc:spChg chg="mod">
          <ac:chgData name="Albanese, Marianna" userId="5f41ec82-0314-47bf-8825-ede94391fa82" providerId="ADAL" clId="{19278AB6-3C08-4420-A11E-B00DB7C1CBDF}" dt="2024-03-15T17:43:20.211" v="737" actId="1076"/>
          <ac:spMkLst>
            <pc:docMk/>
            <pc:sldMk cId="3681362828" sldId="257"/>
            <ac:spMk id="2" creationId="{BE5A50FB-44F3-6846-8C26-F8681D4BFFB3}"/>
          </ac:spMkLst>
        </pc:spChg>
        <pc:spChg chg="add del mod">
          <ac:chgData name="Albanese, Marianna" userId="5f41ec82-0314-47bf-8825-ede94391fa82" providerId="ADAL" clId="{19278AB6-3C08-4420-A11E-B00DB7C1CBDF}" dt="2024-03-15T17:26:42.613" v="557" actId="478"/>
          <ac:spMkLst>
            <pc:docMk/>
            <pc:sldMk cId="3681362828" sldId="257"/>
            <ac:spMk id="7" creationId="{84BED499-6ED4-F54A-8BC4-75AB617CA064}"/>
          </ac:spMkLst>
        </pc:spChg>
        <pc:spChg chg="add del mod">
          <ac:chgData name="Albanese, Marianna" userId="5f41ec82-0314-47bf-8825-ede94391fa82" providerId="ADAL" clId="{19278AB6-3C08-4420-A11E-B00DB7C1CBDF}" dt="2024-03-15T17:23:34.134" v="524" actId="21"/>
          <ac:spMkLst>
            <pc:docMk/>
            <pc:sldMk cId="3681362828" sldId="257"/>
            <ac:spMk id="8" creationId="{8F78CFAD-6A35-EC89-A54A-6556F4E8BB26}"/>
          </ac:spMkLst>
        </pc:spChg>
        <pc:spChg chg="add del mod">
          <ac:chgData name="Albanese, Marianna" userId="5f41ec82-0314-47bf-8825-ede94391fa82" providerId="ADAL" clId="{19278AB6-3C08-4420-A11E-B00DB7C1CBDF}" dt="2024-03-15T17:43:11.762" v="735"/>
          <ac:spMkLst>
            <pc:docMk/>
            <pc:sldMk cId="3681362828" sldId="257"/>
            <ac:spMk id="9" creationId="{B51DFF68-8661-0AC9-C81E-F20B6B833F9F}"/>
          </ac:spMkLst>
        </pc:spChg>
        <pc:picChg chg="add mod">
          <ac:chgData name="Albanese, Marianna" userId="5f41ec82-0314-47bf-8825-ede94391fa82" providerId="ADAL" clId="{19278AB6-3C08-4420-A11E-B00DB7C1CBDF}" dt="2024-03-15T17:43:11.285" v="733" actId="1076"/>
          <ac:picMkLst>
            <pc:docMk/>
            <pc:sldMk cId="3681362828" sldId="257"/>
            <ac:picMk id="3" creationId="{DFF4150E-F060-B67D-6F32-F8A045608F91}"/>
          </ac:picMkLst>
        </pc:picChg>
        <pc:picChg chg="add del mod">
          <ac:chgData name="Albanese, Marianna" userId="5f41ec82-0314-47bf-8825-ede94391fa82" providerId="ADAL" clId="{19278AB6-3C08-4420-A11E-B00DB7C1CBDF}" dt="2024-03-15T17:23:35.214" v="525"/>
          <ac:picMkLst>
            <pc:docMk/>
            <pc:sldMk cId="3681362828" sldId="257"/>
            <ac:picMk id="5" creationId="{533C3C38-BA05-2505-F8D2-F036ADB0FEDF}"/>
          </ac:picMkLst>
        </pc:picChg>
      </pc:sldChg>
      <pc:sldChg chg="del">
        <pc:chgData name="Albanese, Marianna" userId="5f41ec82-0314-47bf-8825-ede94391fa82" providerId="ADAL" clId="{19278AB6-3C08-4420-A11E-B00DB7C1CBDF}" dt="2024-03-15T17:25:29.814" v="551" actId="47"/>
        <pc:sldMkLst>
          <pc:docMk/>
          <pc:sldMk cId="1215709844" sldId="258"/>
        </pc:sldMkLst>
      </pc:sldChg>
      <pc:sldChg chg="addSp modSp add del mod modNotesTx">
        <pc:chgData name="Albanese, Marianna" userId="5f41ec82-0314-47bf-8825-ede94391fa82" providerId="ADAL" clId="{19278AB6-3C08-4420-A11E-B00DB7C1CBDF}" dt="2024-03-18T08:54:43.461" v="4876" actId="20577"/>
        <pc:sldMkLst>
          <pc:docMk/>
          <pc:sldMk cId="1689545284" sldId="259"/>
        </pc:sldMkLst>
        <pc:spChg chg="mod">
          <ac:chgData name="Albanese, Marianna" userId="5f41ec82-0314-47bf-8825-ede94391fa82" providerId="ADAL" clId="{19278AB6-3C08-4420-A11E-B00DB7C1CBDF}" dt="2024-03-18T08:19:08.763" v="4502" actId="14100"/>
          <ac:spMkLst>
            <pc:docMk/>
            <pc:sldMk cId="1689545284" sldId="259"/>
            <ac:spMk id="2" creationId="{877C7D44-AB30-1348-91B6-81A4E6A65209}"/>
          </ac:spMkLst>
        </pc:spChg>
        <pc:spChg chg="add mod">
          <ac:chgData name="Albanese, Marianna" userId="5f41ec82-0314-47bf-8825-ede94391fa82" providerId="ADAL" clId="{19278AB6-3C08-4420-A11E-B00DB7C1CBDF}" dt="2024-03-18T08:21:22.610" v="4531" actId="404"/>
          <ac:spMkLst>
            <pc:docMk/>
            <pc:sldMk cId="1689545284" sldId="259"/>
            <ac:spMk id="4" creationId="{937E2D2D-77C2-F283-C243-E03749FB4A2A}"/>
          </ac:spMkLst>
        </pc:spChg>
      </pc:sldChg>
      <pc:sldChg chg="del">
        <pc:chgData name="Albanese, Marianna" userId="5f41ec82-0314-47bf-8825-ede94391fa82" providerId="ADAL" clId="{19278AB6-3C08-4420-A11E-B00DB7C1CBDF}" dt="2024-03-15T16:49:57.655" v="0" actId="47"/>
        <pc:sldMkLst>
          <pc:docMk/>
          <pc:sldMk cId="2421414929" sldId="260"/>
        </pc:sldMkLst>
      </pc:sldChg>
      <pc:sldChg chg="del">
        <pc:chgData name="Albanese, Marianna" userId="5f41ec82-0314-47bf-8825-ede94391fa82" providerId="ADAL" clId="{19278AB6-3C08-4420-A11E-B00DB7C1CBDF}" dt="2024-03-15T17:25:29.814" v="551" actId="47"/>
        <pc:sldMkLst>
          <pc:docMk/>
          <pc:sldMk cId="3166334301" sldId="261"/>
        </pc:sldMkLst>
      </pc:sldChg>
      <pc:sldChg chg="addSp delSp modSp add mod delAnim modAnim modNotesTx">
        <pc:chgData name="Albanese, Marianna" userId="5f41ec82-0314-47bf-8825-ede94391fa82" providerId="ADAL" clId="{19278AB6-3C08-4420-A11E-B00DB7C1CBDF}" dt="2024-03-18T17:45:33.948" v="5149" actId="20577"/>
        <pc:sldMkLst>
          <pc:docMk/>
          <pc:sldMk cId="4102244643" sldId="262"/>
        </pc:sldMkLst>
        <pc:spChg chg="mod">
          <ac:chgData name="Albanese, Marianna" userId="5f41ec82-0314-47bf-8825-ede94391fa82" providerId="ADAL" clId="{19278AB6-3C08-4420-A11E-B00DB7C1CBDF}" dt="2024-03-15T18:17:29.715" v="1088" actId="1076"/>
          <ac:spMkLst>
            <pc:docMk/>
            <pc:sldMk cId="4102244643" sldId="262"/>
            <ac:spMk id="2" creationId="{BE5A50FB-44F3-6846-8C26-F8681D4BFFB3}"/>
          </ac:spMkLst>
        </pc:spChg>
        <pc:spChg chg="add del mod">
          <ac:chgData name="Albanese, Marianna" userId="5f41ec82-0314-47bf-8825-ede94391fa82" providerId="ADAL" clId="{19278AB6-3C08-4420-A11E-B00DB7C1CBDF}" dt="2024-03-15T17:46:04.330" v="740" actId="478"/>
          <ac:spMkLst>
            <pc:docMk/>
            <pc:sldMk cId="4102244643" sldId="262"/>
            <ac:spMk id="5" creationId="{F298460C-08F2-0E33-B752-0D3E6FBEADA1}"/>
          </ac:spMkLst>
        </pc:spChg>
        <pc:spChg chg="del mod">
          <ac:chgData name="Albanese, Marianna" userId="5f41ec82-0314-47bf-8825-ede94391fa82" providerId="ADAL" clId="{19278AB6-3C08-4420-A11E-B00DB7C1CBDF}" dt="2024-03-15T17:43:38.964" v="739" actId="478"/>
          <ac:spMkLst>
            <pc:docMk/>
            <pc:sldMk cId="4102244643" sldId="262"/>
            <ac:spMk id="7" creationId="{84BED499-6ED4-F54A-8BC4-75AB617CA064}"/>
          </ac:spMkLst>
        </pc:spChg>
        <pc:spChg chg="add mod">
          <ac:chgData name="Albanese, Marianna" userId="5f41ec82-0314-47bf-8825-ede94391fa82" providerId="ADAL" clId="{19278AB6-3C08-4420-A11E-B00DB7C1CBDF}" dt="2024-03-15T19:46:58.946" v="2546" actId="20577"/>
          <ac:spMkLst>
            <pc:docMk/>
            <pc:sldMk cId="4102244643" sldId="262"/>
            <ac:spMk id="15" creationId="{8B42C828-03AC-EFA6-0702-FACB9C0549B1}"/>
          </ac:spMkLst>
        </pc:spChg>
        <pc:picChg chg="add del mod modCrop">
          <ac:chgData name="Albanese, Marianna" userId="5f41ec82-0314-47bf-8825-ede94391fa82" providerId="ADAL" clId="{19278AB6-3C08-4420-A11E-B00DB7C1CBDF}" dt="2024-03-15T17:51:21.582" v="773" actId="478"/>
          <ac:picMkLst>
            <pc:docMk/>
            <pc:sldMk cId="4102244643" sldId="262"/>
            <ac:picMk id="8" creationId="{9F8A05AE-4BAB-47E0-F4D4-79C0B21E93F2}"/>
          </ac:picMkLst>
        </pc:picChg>
        <pc:picChg chg="add del mod modCrop">
          <ac:chgData name="Albanese, Marianna" userId="5f41ec82-0314-47bf-8825-ede94391fa82" providerId="ADAL" clId="{19278AB6-3C08-4420-A11E-B00DB7C1CBDF}" dt="2024-03-15T17:50:33.821" v="768" actId="478"/>
          <ac:picMkLst>
            <pc:docMk/>
            <pc:sldMk cId="4102244643" sldId="262"/>
            <ac:picMk id="10" creationId="{AE56A464-FA2A-FA4F-1802-8FFD24F79C5B}"/>
          </ac:picMkLst>
        </pc:picChg>
        <pc:picChg chg="add del mod">
          <ac:chgData name="Albanese, Marianna" userId="5f41ec82-0314-47bf-8825-ede94391fa82" providerId="ADAL" clId="{19278AB6-3C08-4420-A11E-B00DB7C1CBDF}" dt="2024-03-15T17:51:19.960" v="772" actId="478"/>
          <ac:picMkLst>
            <pc:docMk/>
            <pc:sldMk cId="4102244643" sldId="262"/>
            <ac:picMk id="12" creationId="{92D6A810-1BDB-258B-4068-3707FA516B2F}"/>
          </ac:picMkLst>
        </pc:picChg>
        <pc:picChg chg="add del mod ord">
          <ac:chgData name="Albanese, Marianna" userId="5f41ec82-0314-47bf-8825-ede94391fa82" providerId="ADAL" clId="{19278AB6-3C08-4420-A11E-B00DB7C1CBDF}" dt="2024-03-15T18:06:38.333" v="1009" actId="478"/>
          <ac:picMkLst>
            <pc:docMk/>
            <pc:sldMk cId="4102244643" sldId="262"/>
            <ac:picMk id="13" creationId="{19F3D88D-1AC2-F468-B71E-8544E3968725}"/>
          </ac:picMkLst>
        </pc:picChg>
        <pc:picChg chg="add del mod">
          <ac:chgData name="Albanese, Marianna" userId="5f41ec82-0314-47bf-8825-ede94391fa82" providerId="ADAL" clId="{19278AB6-3C08-4420-A11E-B00DB7C1CBDF}" dt="2024-03-15T18:16:28.932" v="1072" actId="478"/>
          <ac:picMkLst>
            <pc:docMk/>
            <pc:sldMk cId="4102244643" sldId="262"/>
            <ac:picMk id="14" creationId="{D4A241A7-967A-41AF-99F8-ED613BCB4644}"/>
          </ac:picMkLst>
        </pc:picChg>
        <pc:picChg chg="add mod">
          <ac:chgData name="Albanese, Marianna" userId="5f41ec82-0314-47bf-8825-ede94391fa82" providerId="ADAL" clId="{19278AB6-3C08-4420-A11E-B00DB7C1CBDF}" dt="2024-03-15T18:17:21.022" v="1085" actId="1076"/>
          <ac:picMkLst>
            <pc:docMk/>
            <pc:sldMk cId="4102244643" sldId="262"/>
            <ac:picMk id="16" creationId="{B4D64F4A-E99F-511E-B28B-DD56A8D4B120}"/>
          </ac:picMkLst>
        </pc:picChg>
        <pc:picChg chg="add del mod">
          <ac:chgData name="Albanese, Marianna" userId="5f41ec82-0314-47bf-8825-ede94391fa82" providerId="ADAL" clId="{19278AB6-3C08-4420-A11E-B00DB7C1CBDF}" dt="2024-03-15T18:04:58.426" v="1004" actId="478"/>
          <ac:picMkLst>
            <pc:docMk/>
            <pc:sldMk cId="4102244643" sldId="262"/>
            <ac:picMk id="2050" creationId="{388AE85B-108B-1E65-150A-0B6154D567ED}"/>
          </ac:picMkLst>
        </pc:picChg>
      </pc:sldChg>
      <pc:sldChg chg="modSp add mod modNotesTx">
        <pc:chgData name="Albanese, Marianna" userId="5f41ec82-0314-47bf-8825-ede94391fa82" providerId="ADAL" clId="{19278AB6-3C08-4420-A11E-B00DB7C1CBDF}" dt="2024-03-18T17:44:48.146" v="5147" actId="20577"/>
        <pc:sldMkLst>
          <pc:docMk/>
          <pc:sldMk cId="3368964922" sldId="263"/>
        </pc:sldMkLst>
        <pc:spChg chg="mod">
          <ac:chgData name="Albanese, Marianna" userId="5f41ec82-0314-47bf-8825-ede94391fa82" providerId="ADAL" clId="{19278AB6-3C08-4420-A11E-B00DB7C1CBDF}" dt="2024-03-18T08:00:34.580" v="4312" actId="14100"/>
          <ac:spMkLst>
            <pc:docMk/>
            <pc:sldMk cId="3368964922" sldId="263"/>
            <ac:spMk id="2" creationId="{BE5A50FB-44F3-6846-8C26-F8681D4BFFB3}"/>
          </ac:spMkLst>
        </pc:spChg>
        <pc:spChg chg="mod">
          <ac:chgData name="Albanese, Marianna" userId="5f41ec82-0314-47bf-8825-ede94391fa82" providerId="ADAL" clId="{19278AB6-3C08-4420-A11E-B00DB7C1CBDF}" dt="2024-03-18T17:44:48.146" v="5147" actId="20577"/>
          <ac:spMkLst>
            <pc:docMk/>
            <pc:sldMk cId="3368964922" sldId="263"/>
            <ac:spMk id="7" creationId="{84BED499-6ED4-F54A-8BC4-75AB617CA064}"/>
          </ac:spMkLst>
        </pc:spChg>
      </pc:sldChg>
      <pc:sldChg chg="addSp delSp modSp add mod ord modNotesTx">
        <pc:chgData name="Albanese, Marianna" userId="5f41ec82-0314-47bf-8825-ede94391fa82" providerId="ADAL" clId="{19278AB6-3C08-4420-A11E-B00DB7C1CBDF}" dt="2024-03-18T17:39:40.145" v="5093"/>
        <pc:sldMkLst>
          <pc:docMk/>
          <pc:sldMk cId="2981996777" sldId="264"/>
        </pc:sldMkLst>
        <pc:spChg chg="mod">
          <ac:chgData name="Albanese, Marianna" userId="5f41ec82-0314-47bf-8825-ede94391fa82" providerId="ADAL" clId="{19278AB6-3C08-4420-A11E-B00DB7C1CBDF}" dt="2024-03-15T17:15:25.305" v="438" actId="1076"/>
          <ac:spMkLst>
            <pc:docMk/>
            <pc:sldMk cId="2981996777" sldId="264"/>
            <ac:spMk id="2" creationId="{BE5A50FB-44F3-6846-8C26-F8681D4BFFB3}"/>
          </ac:spMkLst>
        </pc:spChg>
        <pc:spChg chg="add mod">
          <ac:chgData name="Albanese, Marianna" userId="5f41ec82-0314-47bf-8825-ede94391fa82" providerId="ADAL" clId="{19278AB6-3C08-4420-A11E-B00DB7C1CBDF}" dt="2024-03-15T17:16:17.499" v="453" actId="1076"/>
          <ac:spMkLst>
            <pc:docMk/>
            <pc:sldMk cId="2981996777" sldId="264"/>
            <ac:spMk id="3" creationId="{B05B2992-711D-B1DE-06B9-24693DC942E1}"/>
          </ac:spMkLst>
        </pc:spChg>
        <pc:spChg chg="mod">
          <ac:chgData name="Albanese, Marianna" userId="5f41ec82-0314-47bf-8825-ede94391fa82" providerId="ADAL" clId="{19278AB6-3C08-4420-A11E-B00DB7C1CBDF}" dt="2024-03-15T17:34:06.540" v="599" actId="5793"/>
          <ac:spMkLst>
            <pc:docMk/>
            <pc:sldMk cId="2981996777" sldId="264"/>
            <ac:spMk id="7" creationId="{84BED499-6ED4-F54A-8BC4-75AB617CA064}"/>
          </ac:spMkLst>
        </pc:spChg>
        <pc:spChg chg="add mod">
          <ac:chgData name="Albanese, Marianna" userId="5f41ec82-0314-47bf-8825-ede94391fa82" providerId="ADAL" clId="{19278AB6-3C08-4420-A11E-B00DB7C1CBDF}" dt="2024-03-15T17:34:15.820" v="601" actId="14100"/>
          <ac:spMkLst>
            <pc:docMk/>
            <pc:sldMk cId="2981996777" sldId="264"/>
            <ac:spMk id="9" creationId="{7B8C7DB3-0FC9-B4E4-9903-1A93C13457C0}"/>
          </ac:spMkLst>
        </pc:spChg>
        <pc:picChg chg="add del mod">
          <ac:chgData name="Albanese, Marianna" userId="5f41ec82-0314-47bf-8825-ede94391fa82" providerId="ADAL" clId="{19278AB6-3C08-4420-A11E-B00DB7C1CBDF}" dt="2024-03-15T17:30:07.133" v="566" actId="478"/>
          <ac:picMkLst>
            <pc:docMk/>
            <pc:sldMk cId="2981996777" sldId="264"/>
            <ac:picMk id="5" creationId="{0CBDDBE6-1AFF-3660-3378-4F5BFBBCB37E}"/>
          </ac:picMkLst>
        </pc:picChg>
        <pc:picChg chg="add del mod">
          <ac:chgData name="Albanese, Marianna" userId="5f41ec82-0314-47bf-8825-ede94391fa82" providerId="ADAL" clId="{19278AB6-3C08-4420-A11E-B00DB7C1CBDF}" dt="2024-03-15T17:31:36.621" v="571" actId="478"/>
          <ac:picMkLst>
            <pc:docMk/>
            <pc:sldMk cId="2981996777" sldId="264"/>
            <ac:picMk id="6" creationId="{A926540D-B46D-CA02-2B25-CA2209EB9AEA}"/>
          </ac:picMkLst>
        </pc:picChg>
        <pc:picChg chg="add mod">
          <ac:chgData name="Albanese, Marianna" userId="5f41ec82-0314-47bf-8825-ede94391fa82" providerId="ADAL" clId="{19278AB6-3C08-4420-A11E-B00DB7C1CBDF}" dt="2024-03-15T17:34:24.557" v="602" actId="1076"/>
          <ac:picMkLst>
            <pc:docMk/>
            <pc:sldMk cId="2981996777" sldId="264"/>
            <ac:picMk id="8" creationId="{2849AD85-C012-C7E5-0703-EB9404E6D171}"/>
          </ac:picMkLst>
        </pc:picChg>
        <pc:picChg chg="add">
          <ac:chgData name="Albanese, Marianna" userId="5f41ec82-0314-47bf-8825-ede94391fa82" providerId="ADAL" clId="{19278AB6-3C08-4420-A11E-B00DB7C1CBDF}" dt="2024-03-15T17:31:24.518" v="567"/>
          <ac:picMkLst>
            <pc:docMk/>
            <pc:sldMk cId="2981996777" sldId="264"/>
            <ac:picMk id="1026" creationId="{E9A8026D-5350-772D-DAA0-5E3DB5B8CC23}"/>
          </ac:picMkLst>
        </pc:picChg>
        <pc:picChg chg="add mod">
          <ac:chgData name="Albanese, Marianna" userId="5f41ec82-0314-47bf-8825-ede94391fa82" providerId="ADAL" clId="{19278AB6-3C08-4420-A11E-B00DB7C1CBDF}" dt="2024-03-15T17:33:16.656" v="580" actId="1076"/>
          <ac:picMkLst>
            <pc:docMk/>
            <pc:sldMk cId="2981996777" sldId="264"/>
            <ac:picMk id="1028" creationId="{DF81DD32-D869-49B3-6E95-E83F7ABF625D}"/>
          </ac:picMkLst>
        </pc:picChg>
      </pc:sldChg>
      <pc:sldChg chg="addSp delSp modSp add mod modNotesTx">
        <pc:chgData name="Albanese, Marianna" userId="5f41ec82-0314-47bf-8825-ede94391fa82" providerId="ADAL" clId="{19278AB6-3C08-4420-A11E-B00DB7C1CBDF}" dt="2024-03-18T17:38:47.300" v="5089"/>
        <pc:sldMkLst>
          <pc:docMk/>
          <pc:sldMk cId="2060923786" sldId="265"/>
        </pc:sldMkLst>
        <pc:spChg chg="mod">
          <ac:chgData name="Albanese, Marianna" userId="5f41ec82-0314-47bf-8825-ede94391fa82" providerId="ADAL" clId="{19278AB6-3C08-4420-A11E-B00DB7C1CBDF}" dt="2024-03-15T18:01:07.526" v="900" actId="14100"/>
          <ac:spMkLst>
            <pc:docMk/>
            <pc:sldMk cId="2060923786" sldId="265"/>
            <ac:spMk id="2" creationId="{BE5A50FB-44F3-6846-8C26-F8681D4BFFB3}"/>
          </ac:spMkLst>
        </pc:spChg>
        <pc:spChg chg="add mod">
          <ac:chgData name="Albanese, Marianna" userId="5f41ec82-0314-47bf-8825-ede94391fa82" providerId="ADAL" clId="{19278AB6-3C08-4420-A11E-B00DB7C1CBDF}" dt="2024-03-15T18:00:31.220" v="894" actId="1076"/>
          <ac:spMkLst>
            <pc:docMk/>
            <pc:sldMk cId="2060923786" sldId="265"/>
            <ac:spMk id="6" creationId="{327253AD-7298-23C4-3EBF-8EC404B0A845}"/>
          </ac:spMkLst>
        </pc:spChg>
        <pc:spChg chg="del mod">
          <ac:chgData name="Albanese, Marianna" userId="5f41ec82-0314-47bf-8825-ede94391fa82" providerId="ADAL" clId="{19278AB6-3C08-4420-A11E-B00DB7C1CBDF}" dt="2024-03-15T17:55:33.507" v="790" actId="478"/>
          <ac:spMkLst>
            <pc:docMk/>
            <pc:sldMk cId="2060923786" sldId="265"/>
            <ac:spMk id="7" creationId="{84BED499-6ED4-F54A-8BC4-75AB617CA064}"/>
          </ac:spMkLst>
        </pc:spChg>
        <pc:spChg chg="add del mod">
          <ac:chgData name="Albanese, Marianna" userId="5f41ec82-0314-47bf-8825-ede94391fa82" providerId="ADAL" clId="{19278AB6-3C08-4420-A11E-B00DB7C1CBDF}" dt="2024-03-15T17:59:20.449" v="880" actId="478"/>
          <ac:spMkLst>
            <pc:docMk/>
            <pc:sldMk cId="2060923786" sldId="265"/>
            <ac:spMk id="8" creationId="{78546FE6-0281-FEEF-5743-D6EAC9EDA124}"/>
          </ac:spMkLst>
        </pc:spChg>
        <pc:spChg chg="add mod">
          <ac:chgData name="Albanese, Marianna" userId="5f41ec82-0314-47bf-8825-ede94391fa82" providerId="ADAL" clId="{19278AB6-3C08-4420-A11E-B00DB7C1CBDF}" dt="2024-03-15T18:01:07.526" v="900" actId="14100"/>
          <ac:spMkLst>
            <pc:docMk/>
            <pc:sldMk cId="2060923786" sldId="265"/>
            <ac:spMk id="9" creationId="{8E0C2870-9355-D085-6F8C-008B14E582E9}"/>
          </ac:spMkLst>
        </pc:spChg>
        <pc:spChg chg="add del mod">
          <ac:chgData name="Albanese, Marianna" userId="5f41ec82-0314-47bf-8825-ede94391fa82" providerId="ADAL" clId="{19278AB6-3C08-4420-A11E-B00DB7C1CBDF}" dt="2024-03-15T18:00:10.392" v="892" actId="478"/>
          <ac:spMkLst>
            <pc:docMk/>
            <pc:sldMk cId="2060923786" sldId="265"/>
            <ac:spMk id="10" creationId="{5A7E3509-1977-A544-9A8D-8DEE109879C1}"/>
          </ac:spMkLst>
        </pc:spChg>
        <pc:spChg chg="add mod">
          <ac:chgData name="Albanese, Marianna" userId="5f41ec82-0314-47bf-8825-ede94391fa82" providerId="ADAL" clId="{19278AB6-3C08-4420-A11E-B00DB7C1CBDF}" dt="2024-03-15T18:00:45.853" v="897" actId="14100"/>
          <ac:spMkLst>
            <pc:docMk/>
            <pc:sldMk cId="2060923786" sldId="265"/>
            <ac:spMk id="11" creationId="{2E1E54F9-4C5A-C7D5-4043-EB236128D699}"/>
          </ac:spMkLst>
        </pc:spChg>
        <pc:spChg chg="add mod">
          <ac:chgData name="Albanese, Marianna" userId="5f41ec82-0314-47bf-8825-ede94391fa82" providerId="ADAL" clId="{19278AB6-3C08-4420-A11E-B00DB7C1CBDF}" dt="2024-03-15T18:01:37.237" v="914" actId="20577"/>
          <ac:spMkLst>
            <pc:docMk/>
            <pc:sldMk cId="2060923786" sldId="265"/>
            <ac:spMk id="12" creationId="{9A549131-B053-7386-6918-7E0B3B573571}"/>
          </ac:spMkLst>
        </pc:spChg>
        <pc:picChg chg="add mod">
          <ac:chgData name="Albanese, Marianna" userId="5f41ec82-0314-47bf-8825-ede94391fa82" providerId="ADAL" clId="{19278AB6-3C08-4420-A11E-B00DB7C1CBDF}" dt="2024-03-15T18:00:59.177" v="898" actId="1076"/>
          <ac:picMkLst>
            <pc:docMk/>
            <pc:sldMk cId="2060923786" sldId="265"/>
            <ac:picMk id="3" creationId="{7D275CC4-0CAA-7D2F-1692-713559E3091A}"/>
          </ac:picMkLst>
        </pc:picChg>
        <pc:picChg chg="add mod">
          <ac:chgData name="Albanese, Marianna" userId="5f41ec82-0314-47bf-8825-ede94391fa82" providerId="ADAL" clId="{19278AB6-3C08-4420-A11E-B00DB7C1CBDF}" dt="2024-03-15T17:57:28.505" v="809" actId="1076"/>
          <ac:picMkLst>
            <pc:docMk/>
            <pc:sldMk cId="2060923786" sldId="265"/>
            <ac:picMk id="5" creationId="{A2B8ECB2-622A-B572-9BE5-B293CD12265B}"/>
          </ac:picMkLst>
        </pc:picChg>
      </pc:sldChg>
      <pc:sldChg chg="addSp delSp modSp add mod modNotesTx">
        <pc:chgData name="Albanese, Marianna" userId="5f41ec82-0314-47bf-8825-ede94391fa82" providerId="ADAL" clId="{19278AB6-3C08-4420-A11E-B00DB7C1CBDF}" dt="2024-03-18T08:45:51.656" v="4767" actId="20577"/>
        <pc:sldMkLst>
          <pc:docMk/>
          <pc:sldMk cId="4183046487" sldId="266"/>
        </pc:sldMkLst>
        <pc:spChg chg="mod">
          <ac:chgData name="Albanese, Marianna" userId="5f41ec82-0314-47bf-8825-ede94391fa82" providerId="ADAL" clId="{19278AB6-3C08-4420-A11E-B00DB7C1CBDF}" dt="2024-03-15T18:19:46.864" v="1116" actId="20577"/>
          <ac:spMkLst>
            <pc:docMk/>
            <pc:sldMk cId="4183046487" sldId="266"/>
            <ac:spMk id="2" creationId="{BE5A50FB-44F3-6846-8C26-F8681D4BFFB3}"/>
          </ac:spMkLst>
        </pc:spChg>
        <pc:spChg chg="add mod">
          <ac:chgData name="Albanese, Marianna" userId="5f41ec82-0314-47bf-8825-ede94391fa82" providerId="ADAL" clId="{19278AB6-3C08-4420-A11E-B00DB7C1CBDF}" dt="2024-03-15T19:08:23.498" v="2361" actId="14100"/>
          <ac:spMkLst>
            <pc:docMk/>
            <pc:sldMk cId="4183046487" sldId="266"/>
            <ac:spMk id="6" creationId="{1821E3DB-7E88-EA6C-FD15-BFE8076A3220}"/>
          </ac:spMkLst>
        </pc:spChg>
        <pc:picChg chg="add mod">
          <ac:chgData name="Albanese, Marianna" userId="5f41ec82-0314-47bf-8825-ede94391fa82" providerId="ADAL" clId="{19278AB6-3C08-4420-A11E-B00DB7C1CBDF}" dt="2024-03-15T19:08:35.107" v="2362" actId="1076"/>
          <ac:picMkLst>
            <pc:docMk/>
            <pc:sldMk cId="4183046487" sldId="266"/>
            <ac:picMk id="5" creationId="{CFF82057-7A70-3517-C97E-C3CC7F6F2BAF}"/>
          </ac:picMkLst>
        </pc:picChg>
        <pc:picChg chg="add del mod">
          <ac:chgData name="Albanese, Marianna" userId="5f41ec82-0314-47bf-8825-ede94391fa82" providerId="ADAL" clId="{19278AB6-3C08-4420-A11E-B00DB7C1CBDF}" dt="2024-03-15T18:35:10.233" v="1132" actId="478"/>
          <ac:picMkLst>
            <pc:docMk/>
            <pc:sldMk cId="4183046487" sldId="266"/>
            <ac:picMk id="7" creationId="{9DA6E95B-918A-8D63-D35D-A97D1A02F9E0}"/>
          </ac:picMkLst>
        </pc:picChg>
        <pc:picChg chg="del">
          <ac:chgData name="Albanese, Marianna" userId="5f41ec82-0314-47bf-8825-ede94391fa82" providerId="ADAL" clId="{19278AB6-3C08-4420-A11E-B00DB7C1CBDF}" dt="2024-03-15T18:06:45.808" v="1010" actId="478"/>
          <ac:picMkLst>
            <pc:docMk/>
            <pc:sldMk cId="4183046487" sldId="266"/>
            <ac:picMk id="13" creationId="{19F3D88D-1AC2-F468-B71E-8544E3968725}"/>
          </ac:picMkLst>
        </pc:picChg>
        <pc:picChg chg="del mod">
          <ac:chgData name="Albanese, Marianna" userId="5f41ec82-0314-47bf-8825-ede94391fa82" providerId="ADAL" clId="{19278AB6-3C08-4420-A11E-B00DB7C1CBDF}" dt="2024-03-15T18:19:15.580" v="1099" actId="478"/>
          <ac:picMkLst>
            <pc:docMk/>
            <pc:sldMk cId="4183046487" sldId="266"/>
            <ac:picMk id="2050" creationId="{388AE85B-108B-1E65-150A-0B6154D567ED}"/>
          </ac:picMkLst>
        </pc:picChg>
      </pc:sldChg>
      <pc:sldChg chg="addSp delSp modSp new mod ord modNotesTx">
        <pc:chgData name="Albanese, Marianna" userId="5f41ec82-0314-47bf-8825-ede94391fa82" providerId="ADAL" clId="{19278AB6-3C08-4420-A11E-B00DB7C1CBDF}" dt="2024-03-18T17:34:01.787" v="5008" actId="20577"/>
        <pc:sldMkLst>
          <pc:docMk/>
          <pc:sldMk cId="2209945429" sldId="267"/>
        </pc:sldMkLst>
        <pc:spChg chg="mod">
          <ac:chgData name="Albanese, Marianna" userId="5f41ec82-0314-47bf-8825-ede94391fa82" providerId="ADAL" clId="{19278AB6-3C08-4420-A11E-B00DB7C1CBDF}" dt="2024-03-15T18:39:33.398" v="1298" actId="1076"/>
          <ac:spMkLst>
            <pc:docMk/>
            <pc:sldMk cId="2209945429" sldId="267"/>
            <ac:spMk id="2" creationId="{2E21D356-2AB4-6968-67A7-C6784EC1C9FE}"/>
          </ac:spMkLst>
        </pc:spChg>
        <pc:spChg chg="del">
          <ac:chgData name="Albanese, Marianna" userId="5f41ec82-0314-47bf-8825-ede94391fa82" providerId="ADAL" clId="{19278AB6-3C08-4420-A11E-B00DB7C1CBDF}" dt="2024-03-15T18:37:39.965" v="1211" actId="478"/>
          <ac:spMkLst>
            <pc:docMk/>
            <pc:sldMk cId="2209945429" sldId="267"/>
            <ac:spMk id="3" creationId="{E75A666C-D81B-F3C0-6582-93AE330E1C24}"/>
          </ac:spMkLst>
        </pc:spChg>
        <pc:spChg chg="add mod">
          <ac:chgData name="Albanese, Marianna" userId="5f41ec82-0314-47bf-8825-ede94391fa82" providerId="ADAL" clId="{19278AB6-3C08-4420-A11E-B00DB7C1CBDF}" dt="2024-03-15T19:39:52.605" v="2540" actId="1076"/>
          <ac:spMkLst>
            <pc:docMk/>
            <pc:sldMk cId="2209945429" sldId="267"/>
            <ac:spMk id="6" creationId="{9EF43C5E-57C6-6E40-C02A-0BD1AFC76A6D}"/>
          </ac:spMkLst>
        </pc:spChg>
        <pc:spChg chg="add mod">
          <ac:chgData name="Albanese, Marianna" userId="5f41ec82-0314-47bf-8825-ede94391fa82" providerId="ADAL" clId="{19278AB6-3C08-4420-A11E-B00DB7C1CBDF}" dt="2024-03-15T19:39:55.642" v="2541" actId="14100"/>
          <ac:spMkLst>
            <pc:docMk/>
            <pc:sldMk cId="2209945429" sldId="267"/>
            <ac:spMk id="7" creationId="{212C02E9-8769-D1A7-B016-D6414EF46748}"/>
          </ac:spMkLst>
        </pc:spChg>
        <pc:picChg chg="add mod">
          <ac:chgData name="Albanese, Marianna" userId="5f41ec82-0314-47bf-8825-ede94391fa82" providerId="ADAL" clId="{19278AB6-3C08-4420-A11E-B00DB7C1CBDF}" dt="2024-03-15T18:38:54.715" v="1219" actId="1076"/>
          <ac:picMkLst>
            <pc:docMk/>
            <pc:sldMk cId="2209945429" sldId="267"/>
            <ac:picMk id="5" creationId="{44CBA012-457F-CBD6-A275-10B9696793D4}"/>
          </ac:picMkLst>
        </pc:picChg>
        <pc:picChg chg="add mod">
          <ac:chgData name="Albanese, Marianna" userId="5f41ec82-0314-47bf-8825-ede94391fa82" providerId="ADAL" clId="{19278AB6-3C08-4420-A11E-B00DB7C1CBDF}" dt="2024-03-15T18:38:51.926" v="1218" actId="1076"/>
          <ac:picMkLst>
            <pc:docMk/>
            <pc:sldMk cId="2209945429" sldId="267"/>
            <ac:picMk id="3074" creationId="{E840EB8C-8D0C-D14A-F941-5CEF752EC89D}"/>
          </ac:picMkLst>
        </pc:picChg>
      </pc:sldChg>
      <pc:sldChg chg="addSp delSp modSp add mod modNotesTx">
        <pc:chgData name="Albanese, Marianna" userId="5f41ec82-0314-47bf-8825-ede94391fa82" providerId="ADAL" clId="{19278AB6-3C08-4420-A11E-B00DB7C1CBDF}" dt="2024-03-18T08:50:20.664" v="4804" actId="20577"/>
        <pc:sldMkLst>
          <pc:docMk/>
          <pc:sldMk cId="319904257" sldId="268"/>
        </pc:sldMkLst>
        <pc:spChg chg="del">
          <ac:chgData name="Albanese, Marianna" userId="5f41ec82-0314-47bf-8825-ede94391fa82" providerId="ADAL" clId="{19278AB6-3C08-4420-A11E-B00DB7C1CBDF}" dt="2024-03-15T18:43:52.108" v="1525" actId="478"/>
          <ac:spMkLst>
            <pc:docMk/>
            <pc:sldMk cId="319904257" sldId="268"/>
            <ac:spMk id="2" creationId="{2E21D356-2AB4-6968-67A7-C6784EC1C9FE}"/>
          </ac:spMkLst>
        </pc:spChg>
        <pc:spChg chg="add mod">
          <ac:chgData name="Albanese, Marianna" userId="5f41ec82-0314-47bf-8825-ede94391fa82" providerId="ADAL" clId="{19278AB6-3C08-4420-A11E-B00DB7C1CBDF}" dt="2024-03-15T18:42:01.789" v="1371"/>
          <ac:spMkLst>
            <pc:docMk/>
            <pc:sldMk cId="319904257" sldId="268"/>
            <ac:spMk id="3" creationId="{35F6DCEA-467B-F135-68F4-72C5352F5A17}"/>
          </ac:spMkLst>
        </pc:spChg>
        <pc:spChg chg="del">
          <ac:chgData name="Albanese, Marianna" userId="5f41ec82-0314-47bf-8825-ede94391fa82" providerId="ADAL" clId="{19278AB6-3C08-4420-A11E-B00DB7C1CBDF}" dt="2024-03-15T18:43:53.858" v="1526" actId="478"/>
          <ac:spMkLst>
            <pc:docMk/>
            <pc:sldMk cId="319904257" sldId="268"/>
            <ac:spMk id="6" creationId="{9EF43C5E-57C6-6E40-C02A-0BD1AFC76A6D}"/>
          </ac:spMkLst>
        </pc:spChg>
        <pc:spChg chg="del">
          <ac:chgData name="Albanese, Marianna" userId="5f41ec82-0314-47bf-8825-ede94391fa82" providerId="ADAL" clId="{19278AB6-3C08-4420-A11E-B00DB7C1CBDF}" dt="2024-03-15T18:43:05.307" v="1415" actId="478"/>
          <ac:spMkLst>
            <pc:docMk/>
            <pc:sldMk cId="319904257" sldId="268"/>
            <ac:spMk id="7" creationId="{212C02E9-8769-D1A7-B016-D6414EF46748}"/>
          </ac:spMkLst>
        </pc:spChg>
        <pc:spChg chg="add mod">
          <ac:chgData name="Albanese, Marianna" userId="5f41ec82-0314-47bf-8825-ede94391fa82" providerId="ADAL" clId="{19278AB6-3C08-4420-A11E-B00DB7C1CBDF}" dt="2024-03-15T18:42:04.633" v="1372"/>
          <ac:spMkLst>
            <pc:docMk/>
            <pc:sldMk cId="319904257" sldId="268"/>
            <ac:spMk id="8" creationId="{60155FCB-2CB4-3CF8-1091-D37CEF6B9778}"/>
          </ac:spMkLst>
        </pc:spChg>
        <pc:spChg chg="add mod">
          <ac:chgData name="Albanese, Marianna" userId="5f41ec82-0314-47bf-8825-ede94391fa82" providerId="ADAL" clId="{19278AB6-3C08-4420-A11E-B00DB7C1CBDF}" dt="2024-03-15T18:54:27.440" v="1601" actId="14100"/>
          <ac:spMkLst>
            <pc:docMk/>
            <pc:sldMk cId="319904257" sldId="268"/>
            <ac:spMk id="10" creationId="{75829387-3EAF-8F80-5982-93DDB5199311}"/>
          </ac:spMkLst>
        </pc:spChg>
        <pc:picChg chg="del">
          <ac:chgData name="Albanese, Marianna" userId="5f41ec82-0314-47bf-8825-ede94391fa82" providerId="ADAL" clId="{19278AB6-3C08-4420-A11E-B00DB7C1CBDF}" dt="2024-03-15T18:43:03.449" v="1414" actId="478"/>
          <ac:picMkLst>
            <pc:docMk/>
            <pc:sldMk cId="319904257" sldId="268"/>
            <ac:picMk id="5" creationId="{44CBA012-457F-CBD6-A275-10B9696793D4}"/>
          </ac:picMkLst>
        </pc:picChg>
        <pc:picChg chg="add mod ord modCrop">
          <ac:chgData name="Albanese, Marianna" userId="5f41ec82-0314-47bf-8825-ede94391fa82" providerId="ADAL" clId="{19278AB6-3C08-4420-A11E-B00DB7C1CBDF}" dt="2024-03-15T19:37:15.316" v="2530" actId="166"/>
          <ac:picMkLst>
            <pc:docMk/>
            <pc:sldMk cId="319904257" sldId="268"/>
            <ac:picMk id="12" creationId="{EEEF4830-85BA-BA04-2507-BB735890ABAC}"/>
          </ac:picMkLst>
        </pc:picChg>
        <pc:picChg chg="add mod modCrop">
          <ac:chgData name="Albanese, Marianna" userId="5f41ec82-0314-47bf-8825-ede94391fa82" providerId="ADAL" clId="{19278AB6-3C08-4420-A11E-B00DB7C1CBDF}" dt="2024-03-15T19:37:15.600" v="2531" actId="14100"/>
          <ac:picMkLst>
            <pc:docMk/>
            <pc:sldMk cId="319904257" sldId="268"/>
            <ac:picMk id="14" creationId="{B1849BAE-E2AA-0332-CCCD-8173016F742C}"/>
          </ac:picMkLst>
        </pc:picChg>
        <pc:picChg chg="del">
          <ac:chgData name="Albanese, Marianna" userId="5f41ec82-0314-47bf-8825-ede94391fa82" providerId="ADAL" clId="{19278AB6-3C08-4420-A11E-B00DB7C1CBDF}" dt="2024-03-15T18:43:01.775" v="1413" actId="478"/>
          <ac:picMkLst>
            <pc:docMk/>
            <pc:sldMk cId="319904257" sldId="268"/>
            <ac:picMk id="3074" creationId="{E840EB8C-8D0C-D14A-F941-5CEF752EC89D}"/>
          </ac:picMkLst>
        </pc:picChg>
      </pc:sldChg>
      <pc:sldChg chg="modSp new mod modNotesTx">
        <pc:chgData name="Albanese, Marianna" userId="5f41ec82-0314-47bf-8825-ede94391fa82" providerId="ADAL" clId="{19278AB6-3C08-4420-A11E-B00DB7C1CBDF}" dt="2024-03-18T17:32:56.754" v="4925"/>
        <pc:sldMkLst>
          <pc:docMk/>
          <pc:sldMk cId="2774193968" sldId="269"/>
        </pc:sldMkLst>
        <pc:spChg chg="mod">
          <ac:chgData name="Albanese, Marianna" userId="5f41ec82-0314-47bf-8825-ede94391fa82" providerId="ADAL" clId="{19278AB6-3C08-4420-A11E-B00DB7C1CBDF}" dt="2024-03-18T07:23:04.131" v="3287" actId="20577"/>
          <ac:spMkLst>
            <pc:docMk/>
            <pc:sldMk cId="2774193968" sldId="269"/>
            <ac:spMk id="2" creationId="{D2019FC9-55CD-45F9-8280-41BF83D68A80}"/>
          </ac:spMkLst>
        </pc:spChg>
        <pc:spChg chg="mod">
          <ac:chgData name="Albanese, Marianna" userId="5f41ec82-0314-47bf-8825-ede94391fa82" providerId="ADAL" clId="{19278AB6-3C08-4420-A11E-B00DB7C1CBDF}" dt="2024-03-18T17:32:56.754" v="4925"/>
          <ac:spMkLst>
            <pc:docMk/>
            <pc:sldMk cId="2774193968" sldId="269"/>
            <ac:spMk id="3" creationId="{E5FC2A29-F51E-EF41-DA43-2D9BB5643F8A}"/>
          </ac:spMkLst>
        </pc:spChg>
      </pc:sldChg>
      <pc:sldChg chg="addSp modSp add mod">
        <pc:chgData name="Albanese, Marianna" userId="5f41ec82-0314-47bf-8825-ede94391fa82" providerId="ADAL" clId="{19278AB6-3C08-4420-A11E-B00DB7C1CBDF}" dt="2024-03-18T17:47:14.298" v="5160" actId="1076"/>
        <pc:sldMkLst>
          <pc:docMk/>
          <pc:sldMk cId="3598163047" sldId="270"/>
        </pc:sldMkLst>
        <pc:spChg chg="mod">
          <ac:chgData name="Albanese, Marianna" userId="5f41ec82-0314-47bf-8825-ede94391fa82" providerId="ADAL" clId="{19278AB6-3C08-4420-A11E-B00DB7C1CBDF}" dt="2024-03-18T07:43:43.300" v="4166" actId="20577"/>
          <ac:spMkLst>
            <pc:docMk/>
            <pc:sldMk cId="3598163047" sldId="270"/>
            <ac:spMk id="2" creationId="{877C7D44-AB30-1348-91B6-81A4E6A65209}"/>
          </ac:spMkLst>
        </pc:spChg>
        <pc:spChg chg="add mod">
          <ac:chgData name="Albanese, Marianna" userId="5f41ec82-0314-47bf-8825-ede94391fa82" providerId="ADAL" clId="{19278AB6-3C08-4420-A11E-B00DB7C1CBDF}" dt="2024-03-18T07:46:51.369" v="4198" actId="14100"/>
          <ac:spMkLst>
            <pc:docMk/>
            <pc:sldMk cId="3598163047" sldId="270"/>
            <ac:spMk id="4" creationId="{A685275A-745F-C888-1BFB-A75E00AA4AAC}"/>
          </ac:spMkLst>
        </pc:spChg>
        <pc:spChg chg="add mod">
          <ac:chgData name="Albanese, Marianna" userId="5f41ec82-0314-47bf-8825-ede94391fa82" providerId="ADAL" clId="{19278AB6-3C08-4420-A11E-B00DB7C1CBDF}" dt="2024-03-18T17:47:14.298" v="5160" actId="1076"/>
          <ac:spMkLst>
            <pc:docMk/>
            <pc:sldMk cId="3598163047" sldId="270"/>
            <ac:spMk id="5" creationId="{3E4D8C29-8BE3-DA11-945F-AC6B127ABBB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3/18/2024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2203997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Söhne"/>
              </a:rPr>
              <a:t>Our Major Challenges: As we approach the end of RHIC operations in 2025, a notable challenge emerges in how we handle task charges, transitioning from RHIC to the upcoming EIC budget. We need to navigate the depletion of the RHIC budget while awaiting EIC funds allocation. The uncertainty stems from budget allocation changes, with RHIC funding expected to decrease as EIC funding rises. This creates a transitional phase where accurate timing and decisions are vital to ensure a seamless financial shift without disrupting project flow or resource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0" i="0" dirty="0">
                <a:solidFill>
                  <a:srgbClr val="0D0D0D"/>
                </a:solidFill>
                <a:effectLst/>
                <a:latin typeface="Söhne"/>
              </a:rPr>
              <a:t>As we navigate this transition, another critical aspect is staffing, succession planning, and the smooth transition of personnel. Maintaining historical knowledge throughout this period is paramount for continuity and efficiency. With the project spanning from 2025 to 2034, meticulous planning is essential for successful project sequencing and execution, ensuring that tasks are carried out in the most logical and effective order. This includes managing staffing transitions effectively to minimize disruptions and capitalize on the expertise of both existing and incoming team members.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0" i="0" dirty="0">
                <a:solidFill>
                  <a:srgbClr val="0D0D0D"/>
                </a:solidFill>
                <a:effectLst/>
                <a:latin typeface="Söhne"/>
              </a:rPr>
              <a:t>Additionally, as we plan for the transition, we must consider storage and workspace requirements. Given that everything must be stored for a certain period, including over 400 superconducting magnets, it's essential to ensure adequate storage facilities are available. Specifically, we aim to store magnets indoors to preserve their integrity. Resources not earmarked for reuse in the EIC project must also be stored for a designated duration, allowing our collaboration the flexibility to potentially repurpose them before disposal. Proper storage solutions are integral to safeguarding valuable assets and maintaining organizational flexibility throughout the transition and beyond.</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0" i="0" dirty="0">
                <a:solidFill>
                  <a:srgbClr val="0D0D0D"/>
                </a:solidFill>
                <a:effectLst/>
                <a:latin typeface="Söhne"/>
              </a:rPr>
              <a:t>Currently, the bulk of my time is dedicated to fulfilling the RHIC facility and experimental support requirements. Concurrently, I extend support to the EIC department by assisting with time and cost estimates. This dual role allows me to effectively balance responsibilities between ongoing RHIC operations and preparatory work for the upcoming EIC project, ensuring smooth coordination and alignment of efforts across both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1586346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spcAft>
                <a:spcPts val="600"/>
              </a:spcAft>
              <a:buFont typeface="Arial" panose="020B0604020202020204" pitchFamily="34" charset="0"/>
              <a:buChar char="•"/>
            </a:pPr>
            <a:r>
              <a:rPr lang="en-US" dirty="0"/>
              <a:t>In conclusion: </a:t>
            </a:r>
            <a:r>
              <a:rPr lang="en-US" sz="1200" b="0" i="0" dirty="0">
                <a:solidFill>
                  <a:srgbClr val="0D0D0D"/>
                </a:solidFill>
                <a:effectLst/>
                <a:latin typeface="Söhne"/>
              </a:rPr>
              <a:t>The completion of the RHIC program by the end of 2025 marks the beginning of an exciting new chapter with the installation of the Electron Ion Collider.</a:t>
            </a:r>
          </a:p>
          <a:p>
            <a:pPr marL="342900" indent="-342900" algn="l">
              <a:spcAft>
                <a:spcPts val="600"/>
              </a:spcAft>
              <a:buFont typeface="Arial" panose="020B0604020202020204" pitchFamily="34" charset="0"/>
              <a:buChar char="•"/>
            </a:pPr>
            <a:r>
              <a:rPr lang="en-US" sz="1200" b="0" i="0" dirty="0">
                <a:solidFill>
                  <a:srgbClr val="0D0D0D"/>
                </a:solidFill>
                <a:effectLst/>
                <a:latin typeface="Söhne"/>
              </a:rPr>
              <a:t>Through meticulous planning and execution, we aim to overcome obstacles related to staffing, budget transitions, and infrastructure changes.</a:t>
            </a:r>
          </a:p>
          <a:p>
            <a:pPr marL="342900" indent="-342900" algn="l">
              <a:spcAft>
                <a:spcPts val="600"/>
              </a:spcAft>
              <a:buFont typeface="Arial" panose="020B0604020202020204" pitchFamily="34" charset="0"/>
              <a:buChar char="•"/>
            </a:pPr>
            <a:r>
              <a:rPr lang="en-US" sz="1200" b="0" i="0" dirty="0">
                <a:solidFill>
                  <a:srgbClr val="0D0D0D"/>
                </a:solidFill>
                <a:effectLst/>
                <a:latin typeface="Söhne"/>
              </a:rPr>
              <a:t>Storage and workspace considerations play a vital role in preserving valuable assets and maintaining organizational flexibility.</a:t>
            </a:r>
          </a:p>
          <a:p>
            <a:pPr marL="342900" indent="-342900" algn="l">
              <a:spcAft>
                <a:spcPts val="600"/>
              </a:spcAft>
              <a:buFont typeface="Arial" panose="020B0604020202020204" pitchFamily="34" charset="0"/>
              <a:buChar char="•"/>
            </a:pPr>
            <a:r>
              <a:rPr lang="en-US" sz="1200" b="0" i="0" dirty="0">
                <a:solidFill>
                  <a:srgbClr val="0D0D0D"/>
                </a:solidFill>
                <a:effectLst/>
                <a:latin typeface="Söhne"/>
              </a:rPr>
              <a:t>Our dedication to fulfilling RHIC and EIC support needs underscores our commitment to advancing scientific exploration and discovery.</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2816343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0D0D0D"/>
                </a:solidFill>
                <a:effectLst/>
                <a:latin typeface="Söhne"/>
              </a:rPr>
              <a:t>My role at BNL: My job title is Mechanical Engineer II. I am part of the Facilities Experimental Support Group for the Collider Accelerator Department. I act as the liaison between science and the skilled tradespeople that support the science. We provide support through our trades: Carpentry, Rigging, Mechanical Technicians, Electricians, Electronic Services, and Survey.</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a:t>
            </a:fld>
            <a:endParaRPr lang="en-US"/>
          </a:p>
        </p:txBody>
      </p:sp>
    </p:spTree>
    <p:extLst>
      <p:ext uri="{BB962C8B-B14F-4D97-AF65-F5344CB8AC3E}">
        <p14:creationId xmlns:p14="http://schemas.microsoft.com/office/powerpoint/2010/main" val="1317584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TimesNewRomanPSMT"/>
              </a:rPr>
              <a:t>Currently, the RHIC program is slated for completion by the end of the 2025 fiscal year, with the transition to install the Electron Ion Collider (EIC) to begin immediately. The transition plan encompasses the removal and repurposing of existing infrastructure, necessary alterations, installations, and the replacement of systems to accommodate EIC. </a:t>
            </a:r>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204551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EIC will allow us to study the “strong nuclear force” and the role of gluons in the matter within and all around us. What we learn from EIC could power the technologies of tomorrow.</a:t>
            </a:r>
          </a:p>
          <a:p>
            <a:pPr algn="l" fontAlgn="base"/>
            <a:br>
              <a:rPr lang="en-US" dirty="0"/>
            </a:br>
            <a:r>
              <a:rPr lang="en-US" b="0" i="0" dirty="0">
                <a:solidFill>
                  <a:srgbClr val="FFFFFF"/>
                </a:solidFill>
                <a:effectLst/>
                <a:latin typeface="Roboto" panose="02000000000000000000" pitchFamily="2" charset="0"/>
              </a:rPr>
              <a:t>EIC will make use of existing components of RHIC, including its ion sources, pre-accelerator chain, and a superconducting magnet ion storage ring.</a:t>
            </a:r>
          </a:p>
          <a:p>
            <a:pPr algn="l" fontAlgn="base"/>
            <a:endParaRPr lang="en-US" b="0" i="0" dirty="0">
              <a:solidFill>
                <a:srgbClr val="FFFFFF"/>
              </a:solidFill>
              <a:effectLst/>
              <a:latin typeface="Roboto" panose="02000000000000000000" pitchFamily="2" charset="0"/>
            </a:endParaRPr>
          </a:p>
          <a:p>
            <a:pPr algn="l" fontAlgn="base"/>
            <a:endParaRPr lang="en-US" b="0" i="0" dirty="0">
              <a:solidFill>
                <a:srgbClr val="FFFFFF"/>
              </a:solidFill>
              <a:effectLst/>
              <a:latin typeface="Roboto" panose="02000000000000000000" pitchFamily="2" charset="0"/>
            </a:endParaRPr>
          </a:p>
          <a:p>
            <a:pPr algn="l" fontAlgn="base"/>
            <a:endParaRPr lang="en-US" b="0" i="0" dirty="0">
              <a:solidFill>
                <a:srgbClr val="FFFFFF"/>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a:p>
        </p:txBody>
      </p:sp>
    </p:spTree>
    <p:extLst>
      <p:ext uri="{BB962C8B-B14F-4D97-AF65-F5344CB8AC3E}">
        <p14:creationId xmlns:p14="http://schemas.microsoft.com/office/powerpoint/2010/main" val="558000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conclusion of the last RHIC run and during this transitional period, our team will assume responsibilities for operations, decommissioning, and installations. Concurrently, we will maintain support for ongoing scientific endeavors, including the uninterrupted operation of the Brookhaven </a:t>
            </a:r>
            <a:r>
              <a:rPr lang="en-US" dirty="0" err="1"/>
              <a:t>Linac</a:t>
            </a:r>
            <a:r>
              <a:rPr lang="en-US" dirty="0"/>
              <a:t> Isotope Producer (BLIP) and the NASA Space Radiation Laboratory (NSRL) programs. BLIP serves to produce radioisotopes essential for medical imaging and disease treatment, while NSRL, a collaborative effort between Brookhaven Lab and NASA, investigates the impacts of cosmic radiation.</a:t>
            </a:r>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398560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removal and repurpose work required is broken down into four parts.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anose="02020603050405020304" pitchFamily="18" charset="0"/>
                <a:ea typeface="Times" panose="02020603050405020304" pitchFamily="18" charset="0"/>
                <a:cs typeface="Times New Roman" panose="02020603050405020304" pitchFamily="18" charset="0"/>
              </a:rPr>
              <a:t>The first part is the RHIC Tunnel Removals to allow for the addition of the new electron accelerator ring and electron storage ring inside the existing collider tunnel so that collisions can take place at points where the stored ion and electron beams cross.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effectLst/>
                <a:latin typeface="Times" panose="02020603050405020304" pitchFamily="18" charset="0"/>
                <a:ea typeface="Times" panose="02020603050405020304" pitchFamily="18" charset="0"/>
                <a:cs typeface="Times New Roman" panose="02020603050405020304" pitchFamily="18" charset="0"/>
              </a:rPr>
              <a:t>The dismantling of the RHIC beam line and its accompanying support structures involves relocating accelerator systems and components for various purposes such as integration into the EIC, storage for potential future use, or disposal.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FF0000"/>
              </a:solidFill>
              <a:effectLst/>
              <a:latin typeface="Times" panose="02020603050405020304" pitchFamily="18" charset="0"/>
              <a:ea typeface="Times"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3389705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TimesNewRomanPSMT"/>
              </a:rPr>
              <a:t>The second part </a:t>
            </a:r>
            <a:r>
              <a:rPr lang="en-US" dirty="0"/>
              <a:t>of the Removal and Repurpose work </a:t>
            </a:r>
            <a:r>
              <a:rPr lang="en-US" sz="1200" b="0" i="0" u="none" strike="noStrike" baseline="0" dirty="0">
                <a:latin typeface="TimesNewRomanPSMT"/>
              </a:rPr>
              <a:t>is the disassembly of the Solenoidal Tracker at RHIC (STAR) detector in the Building 1006 interaction region to allow for the installation of the Electron-Proton/Ion Collider detector for EIC (</a:t>
            </a:r>
            <a:r>
              <a:rPr lang="en-US" sz="1200" b="0" i="0" u="none" strike="noStrike" baseline="0" dirty="0" err="1">
                <a:latin typeface="TimesNewRomanPSMT"/>
              </a:rPr>
              <a:t>ePIC</a:t>
            </a:r>
            <a:r>
              <a:rPr lang="en-US" sz="1200" b="0" i="0" u="none" strike="noStrike" baseline="0" dirty="0">
                <a:latin typeface="TimesNewRomanPSMT"/>
              </a:rPr>
              <a:t>). </a:t>
            </a:r>
          </a:p>
          <a:p>
            <a:endParaRPr lang="en-US" sz="1200" b="0" i="0" u="none" strike="noStrike" baseline="0" dirty="0">
              <a:latin typeface="TimesNewRomanPSMT"/>
            </a:endParaRP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1306970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third part of the Removal and Repurpose work is the removal of the </a:t>
            </a:r>
            <a:r>
              <a:rPr lang="en-US" sz="1800" dirty="0">
                <a:effectLst/>
                <a:latin typeface="Times" panose="02020603050405020304" pitchFamily="18" charset="0"/>
                <a:ea typeface="Times" panose="02020603050405020304" pitchFamily="18" charset="0"/>
                <a:cs typeface="Times New Roman" panose="02020603050405020304" pitchFamily="18" charset="0"/>
              </a:rPr>
              <a:t>Super Pioneering High Energy Nuclear Interaction </a:t>
            </a:r>
            <a:r>
              <a:rPr lang="en-US" sz="1800" dirty="0" err="1">
                <a:effectLst/>
                <a:latin typeface="Times" panose="02020603050405020304" pitchFamily="18" charset="0"/>
                <a:ea typeface="Times" panose="02020603050405020304" pitchFamily="18" charset="0"/>
                <a:cs typeface="Times New Roman" panose="02020603050405020304" pitchFamily="18" charset="0"/>
              </a:rPr>
              <a:t>eXperiment</a:t>
            </a:r>
            <a:r>
              <a:rPr lang="en-US" sz="1800" dirty="0">
                <a:effectLst/>
                <a:latin typeface="Times" panose="02020603050405020304" pitchFamily="18" charset="0"/>
                <a:ea typeface="Times" panose="02020603050405020304" pitchFamily="18" charset="0"/>
                <a:cs typeface="Times New Roman" panose="02020603050405020304" pitchFamily="18" charset="0"/>
              </a:rPr>
              <a:t> detector (</a:t>
            </a:r>
            <a:r>
              <a:rPr lang="en-US" sz="1800" dirty="0" err="1">
                <a:effectLst/>
                <a:latin typeface="Times" panose="02020603050405020304" pitchFamily="18" charset="0"/>
                <a:ea typeface="Times" panose="02020603050405020304" pitchFamily="18" charset="0"/>
                <a:cs typeface="Times New Roman" panose="02020603050405020304" pitchFamily="18" charset="0"/>
              </a:rPr>
              <a:t>sPHENIX</a:t>
            </a:r>
            <a:r>
              <a:rPr lang="en-US" sz="1800" dirty="0">
                <a:effectLst/>
                <a:latin typeface="Times" panose="02020603050405020304" pitchFamily="18" charset="0"/>
                <a:ea typeface="Times" panose="02020603050405020304" pitchFamily="18" charset="0"/>
                <a:cs typeface="Times New Roman" panose="02020603050405020304" pitchFamily="18" charset="0"/>
              </a:rPr>
              <a:t>). We will harvest the Outer Hadronic Calorimeter steel frame to be repurposed in the </a:t>
            </a:r>
            <a:r>
              <a:rPr lang="en-US" sz="1800" dirty="0" err="1">
                <a:effectLst/>
                <a:latin typeface="Times" panose="02020603050405020304" pitchFamily="18" charset="0"/>
                <a:ea typeface="Times" panose="02020603050405020304" pitchFamily="18" charset="0"/>
                <a:cs typeface="Times New Roman" panose="02020603050405020304" pitchFamily="18" charset="0"/>
              </a:rPr>
              <a:t>ePIC</a:t>
            </a:r>
            <a:r>
              <a:rPr lang="en-US" sz="1800" dirty="0">
                <a:effectLst/>
                <a:latin typeface="Times" panose="02020603050405020304" pitchFamily="18" charset="0"/>
                <a:ea typeface="Times" panose="02020603050405020304" pitchFamily="18" charset="0"/>
                <a:cs typeface="Times New Roman" panose="02020603050405020304" pitchFamily="18" charset="0"/>
              </a:rPr>
              <a:t> detector.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anose="02020603050405020304" pitchFamily="18" charset="0"/>
                <a:ea typeface="Times" panose="02020603050405020304" pitchFamily="18" charset="0"/>
                <a:cs typeface="Times New Roman" panose="02020603050405020304" pitchFamily="18" charset="0"/>
              </a:rPr>
              <a:t>All other equipment at both </a:t>
            </a:r>
            <a:r>
              <a:rPr lang="en-US" sz="1800" dirty="0" err="1">
                <a:effectLst/>
                <a:latin typeface="Times" panose="02020603050405020304" pitchFamily="18" charset="0"/>
                <a:ea typeface="Times" panose="02020603050405020304" pitchFamily="18" charset="0"/>
                <a:cs typeface="Times New Roman" panose="02020603050405020304" pitchFamily="18" charset="0"/>
              </a:rPr>
              <a:t>sPHENIX</a:t>
            </a:r>
            <a:r>
              <a:rPr lang="en-US" sz="1800" dirty="0">
                <a:effectLst/>
                <a:latin typeface="Times" panose="02020603050405020304" pitchFamily="18" charset="0"/>
                <a:ea typeface="Times" panose="02020603050405020304" pitchFamily="18" charset="0"/>
                <a:cs typeface="Times New Roman" panose="02020603050405020304" pitchFamily="18" charset="0"/>
              </a:rPr>
              <a:t> and STAR must be removed </a:t>
            </a:r>
          </a:p>
        </p:txBody>
      </p:sp>
      <p:sp>
        <p:nvSpPr>
          <p:cNvPr id="4" name="Slide Number Placeholder 3"/>
          <p:cNvSpPr>
            <a:spLocks noGrp="1"/>
          </p:cNvSpPr>
          <p:nvPr>
            <p:ph type="sldNum" sz="quarter" idx="5"/>
          </p:nvPr>
        </p:nvSpPr>
        <p:spPr/>
        <p:txBody>
          <a:bodyPr/>
          <a:lstStyle/>
          <a:p>
            <a:fld id="{515839EF-EF2D-A244-8B03-02564FD38722}" type="slidenum">
              <a:rPr lang="en-US" smtClean="0"/>
              <a:t>8</a:t>
            </a:fld>
            <a:endParaRPr lang="en-US"/>
          </a:p>
        </p:txBody>
      </p:sp>
    </p:spTree>
    <p:extLst>
      <p:ext uri="{BB962C8B-B14F-4D97-AF65-F5344CB8AC3E}">
        <p14:creationId xmlns:p14="http://schemas.microsoft.com/office/powerpoint/2010/main" val="1436977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anose="02020603050405020304" pitchFamily="18" charset="0"/>
                <a:ea typeface="Times" panose="02020603050405020304" pitchFamily="18" charset="0"/>
                <a:cs typeface="Times New Roman" panose="02020603050405020304" pitchFamily="18" charset="0"/>
              </a:rPr>
              <a:t>The fourth major activity with significant costs involves the removal of 30 Muon steel plates situated in the interaction region of building 1008, where </a:t>
            </a:r>
            <a:r>
              <a:rPr lang="en-US" sz="1800" dirty="0" err="1">
                <a:effectLst/>
                <a:latin typeface="Times" panose="02020603050405020304" pitchFamily="18" charset="0"/>
                <a:ea typeface="Times" panose="02020603050405020304" pitchFamily="18" charset="0"/>
                <a:cs typeface="Times New Roman" panose="02020603050405020304" pitchFamily="18" charset="0"/>
              </a:rPr>
              <a:t>sPHENIX</a:t>
            </a:r>
            <a:r>
              <a:rPr lang="en-US" sz="1800" dirty="0">
                <a:effectLst/>
                <a:latin typeface="Times" panose="02020603050405020304" pitchFamily="18" charset="0"/>
                <a:ea typeface="Times" panose="02020603050405020304" pitchFamily="18" charset="0"/>
                <a:cs typeface="Times New Roman" panose="02020603050405020304" pitchFamily="18" charset="0"/>
              </a:rPr>
              <a:t> is located. </a:t>
            </a:r>
            <a:r>
              <a:rPr lang="en-US" sz="1800" i="1" u="sng" dirty="0">
                <a:effectLst/>
                <a:latin typeface="Times" panose="02020603050405020304" pitchFamily="18" charset="0"/>
                <a:ea typeface="Times" panose="02020603050405020304" pitchFamily="18" charset="0"/>
                <a:cs typeface="Times New Roman" panose="02020603050405020304" pitchFamily="18" charset="0"/>
              </a:rPr>
              <a:t>(describe the drawing). </a:t>
            </a:r>
            <a:r>
              <a:rPr lang="en-US" sz="2800" b="0" i="0" dirty="0">
                <a:solidFill>
                  <a:srgbClr val="0D0D0D"/>
                </a:solidFill>
                <a:effectLst/>
                <a:latin typeface="Söhne"/>
              </a:rPr>
              <a:t>The plates were installed nearly three decades ago when the building was empty, predating the installation of the tracks used to move the detector. Initially serving the PHENIX experiment, these plates are now obsolete for both current and future operations. Their removal is essential to access the tunnel for extracting RHIC magnets and installing EIC magnets from both the north and south sides of the interaction region space.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anose="02020603050405020304" pitchFamily="18" charset="0"/>
                <a:ea typeface="Times" panose="02020603050405020304" pitchFamily="18" charset="0"/>
                <a:cs typeface="Times New Roman" panose="02020603050405020304" pitchFamily="18" charset="0"/>
              </a:rPr>
              <a:t>Weighing in at over 1,800 metric </a:t>
            </a:r>
            <a:r>
              <a:rPr lang="en-US" sz="1800" dirty="0" err="1">
                <a:effectLst/>
                <a:latin typeface="Times" panose="02020603050405020304" pitchFamily="18" charset="0"/>
                <a:ea typeface="Times" panose="02020603050405020304" pitchFamily="18" charset="0"/>
                <a:cs typeface="Times New Roman" panose="02020603050405020304" pitchFamily="18" charset="0"/>
              </a:rPr>
              <a:t>tonnes</a:t>
            </a:r>
            <a:r>
              <a:rPr lang="en-US" sz="1800" dirty="0">
                <a:effectLst/>
                <a:latin typeface="Times" panose="02020603050405020304" pitchFamily="18" charset="0"/>
                <a:ea typeface="Times" panose="02020603050405020304" pitchFamily="18" charset="0"/>
                <a:cs typeface="Times New Roman" panose="02020603050405020304" pitchFamily="18" charset="0"/>
              </a:rPr>
              <a:t>, they must be cut into 9,000-kilogram sections to comply with the crane capacity requirements before disposal. To facilitate this, temporary supports and strapping will be welded onto the plates as each smaller section is removed and rigged out of the building for disposal. Due to the presence of flammable detectors between the plates, flame cutting is prohibited. However, we have acquired a water jet cutting tool capable of slicing through solid steel plates ranging from 10 to 20 centimeters in thickness. Nevertheless, this process will demand significant time and personnel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anose="02020603050405020304" pitchFamily="18" charset="0"/>
                <a:ea typeface="Times" panose="02020603050405020304" pitchFamily="18" charset="0"/>
                <a:cs typeface="Times New Roman" panose="02020603050405020304" pitchFamily="18" charset="0"/>
              </a:rPr>
              <a:t>The primary concern of my team revolves around the substantial volume of potentially activated wastewater that must be collected, stored, and properly disposed of. We will collaborate closely with our waste management team throughout the entire duration of this project.</a:t>
            </a:r>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a:p>
        </p:txBody>
      </p:sp>
    </p:spTree>
    <p:extLst>
      <p:ext uri="{BB962C8B-B14F-4D97-AF65-F5344CB8AC3E}">
        <p14:creationId xmlns:p14="http://schemas.microsoft.com/office/powerpoint/2010/main" val="3565073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a:extLst>
              <a:ext uri="{FF2B5EF4-FFF2-40B4-BE49-F238E27FC236}">
                <a16:creationId xmlns:a16="http://schemas.microsoft.com/office/drawing/2014/main" id="{4CEC2187-E5FA-944C-A56A-E562C9C1C5D5}"/>
              </a:ext>
            </a:extLst>
          </p:cNvPr>
          <p:cNvPicPr>
            <a:picLocks noChangeAspect="1"/>
          </p:cNvPicPr>
          <p:nvPr userDrawn="1"/>
        </p:nvPicPr>
        <p:blipFill>
          <a:blip r:embed="rId3">
            <a:alphaModFix amt="60000"/>
          </a:blip>
          <a:srcRect/>
          <a:stretch/>
        </p:blipFill>
        <p:spPr>
          <a:xfrm>
            <a:off x="5469321" y="5761051"/>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rcRect/>
          <a:stretch/>
        </p:blipFill>
        <p:spPr>
          <a:xfrm>
            <a:off x="5469321" y="5761050"/>
            <a:ext cx="3173185"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696515" y="2242867"/>
            <a:ext cx="7750969" cy="1947460"/>
          </a:xfrm>
        </p:spPr>
        <p:txBody>
          <a:bodyPr>
            <a:noAutofit/>
          </a:bodyPr>
          <a:lstStyle/>
          <a:p>
            <a:r>
              <a:rPr lang="en-US" sz="4000" dirty="0"/>
              <a:t>Relativistic Heavy Ion Collider (RHIC) operations transition to the installation of the Electron Ion Collider (EIC)</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696515" y="5692010"/>
            <a:ext cx="7750969" cy="746185"/>
          </a:xfrm>
        </p:spPr>
        <p:txBody>
          <a:bodyPr/>
          <a:lstStyle/>
          <a:p>
            <a:r>
              <a:rPr lang="en-US" dirty="0"/>
              <a:t>19 March 2024 11:30</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696515" y="4738837"/>
            <a:ext cx="7750969" cy="404663"/>
          </a:xfrm>
        </p:spPr>
        <p:txBody>
          <a:bodyPr/>
          <a:lstStyle/>
          <a:p>
            <a:r>
              <a:rPr lang="en-US" dirty="0"/>
              <a:t>Marianna Albanese, PE</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365127"/>
            <a:ext cx="8286750" cy="585850"/>
          </a:xfrm>
        </p:spPr>
        <p:txBody>
          <a:bodyPr/>
          <a:lstStyle/>
          <a:p>
            <a:r>
              <a:rPr lang="en-US" b="1" i="0" dirty="0">
                <a:solidFill>
                  <a:srgbClr val="0D0D0D"/>
                </a:solidFill>
                <a:effectLst/>
                <a:latin typeface="Söhne"/>
              </a:rPr>
              <a:t>Our Major Challenges</a:t>
            </a:r>
            <a:endParaRPr lang="en-US" dirty="0"/>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4" y="872600"/>
            <a:ext cx="8495919" cy="5287844"/>
          </a:xfrm>
        </p:spPr>
        <p:txBody>
          <a:bodyPr>
            <a:normAutofit fontScale="77500" lnSpcReduction="20000"/>
          </a:bodyPr>
          <a:lstStyle/>
          <a:p>
            <a:pPr algn="l">
              <a:buFont typeface="Arial" panose="020B0604020202020204" pitchFamily="34" charset="0"/>
              <a:buChar char="•"/>
            </a:pPr>
            <a:r>
              <a:rPr lang="en-US" b="0" i="0" dirty="0">
                <a:solidFill>
                  <a:srgbClr val="0D0D0D"/>
                </a:solidFill>
                <a:effectLst/>
                <a:latin typeface="Söhne"/>
              </a:rPr>
              <a:t>Transition Challenge:</a:t>
            </a:r>
          </a:p>
          <a:p>
            <a:pPr marL="742950" lvl="1" indent="-285750" algn="l">
              <a:buFont typeface="Arial" panose="020B0604020202020204" pitchFamily="34" charset="0"/>
              <a:buChar char="•"/>
            </a:pPr>
            <a:r>
              <a:rPr lang="en-US" b="0" i="0" dirty="0">
                <a:solidFill>
                  <a:srgbClr val="0D0D0D"/>
                </a:solidFill>
                <a:effectLst/>
                <a:latin typeface="Söhne"/>
              </a:rPr>
              <a:t>Managing task charges from RHIC to EIC budget</a:t>
            </a:r>
          </a:p>
          <a:p>
            <a:pPr marL="742950" lvl="1" indent="-285750" algn="l">
              <a:buFont typeface="Arial" panose="020B0604020202020204" pitchFamily="34" charset="0"/>
              <a:buChar char="•"/>
            </a:pPr>
            <a:r>
              <a:rPr lang="en-US" b="0" i="0" dirty="0">
                <a:solidFill>
                  <a:srgbClr val="0D0D0D"/>
                </a:solidFill>
                <a:effectLst/>
                <a:latin typeface="Söhne"/>
              </a:rPr>
              <a:t>Depleting RHIC budget while awaiting EIC funds</a:t>
            </a:r>
          </a:p>
          <a:p>
            <a:pPr marL="742950" lvl="1" indent="-285750" algn="l">
              <a:buFont typeface="Arial" panose="020B0604020202020204" pitchFamily="34" charset="0"/>
              <a:buChar char="•"/>
            </a:pPr>
            <a:r>
              <a:rPr lang="en-US" b="0" i="0" dirty="0">
                <a:solidFill>
                  <a:srgbClr val="0D0D0D"/>
                </a:solidFill>
                <a:effectLst/>
                <a:latin typeface="Söhne"/>
              </a:rPr>
              <a:t>Uncertainty from budget allocation changes</a:t>
            </a:r>
          </a:p>
          <a:p>
            <a:pPr algn="l">
              <a:buFont typeface="Arial" panose="020B0604020202020204" pitchFamily="34" charset="0"/>
              <a:buChar char="•"/>
            </a:pPr>
            <a:r>
              <a:rPr lang="en-US" b="0" i="0" dirty="0">
                <a:solidFill>
                  <a:srgbClr val="0D0D0D"/>
                </a:solidFill>
                <a:effectLst/>
                <a:latin typeface="Söhne"/>
              </a:rPr>
              <a:t>Staffing and Succession Planning:</a:t>
            </a:r>
          </a:p>
          <a:p>
            <a:pPr marL="742950" lvl="1" indent="-285750" algn="l">
              <a:buFont typeface="Arial" panose="020B0604020202020204" pitchFamily="34" charset="0"/>
              <a:buChar char="•"/>
            </a:pPr>
            <a:r>
              <a:rPr lang="en-US" b="0" i="0" dirty="0">
                <a:solidFill>
                  <a:srgbClr val="0D0D0D"/>
                </a:solidFill>
                <a:effectLst/>
                <a:latin typeface="Söhne"/>
              </a:rPr>
              <a:t>Key focus on smooth personnel transition</a:t>
            </a:r>
          </a:p>
          <a:p>
            <a:pPr marL="742950" lvl="1" indent="-285750" algn="l">
              <a:buFont typeface="Arial" panose="020B0604020202020204" pitchFamily="34" charset="0"/>
              <a:buChar char="•"/>
            </a:pPr>
            <a:r>
              <a:rPr lang="en-US" b="0" i="0" dirty="0">
                <a:solidFill>
                  <a:srgbClr val="0D0D0D"/>
                </a:solidFill>
                <a:effectLst/>
                <a:latin typeface="Söhne"/>
              </a:rPr>
              <a:t>Maintaining historical knowledge for efficiency</a:t>
            </a:r>
          </a:p>
          <a:p>
            <a:pPr marL="742950" lvl="1" indent="-285750" algn="l">
              <a:buFont typeface="Arial" panose="020B0604020202020204" pitchFamily="34" charset="0"/>
              <a:buChar char="•"/>
            </a:pPr>
            <a:r>
              <a:rPr lang="en-US" b="0" i="0" dirty="0">
                <a:solidFill>
                  <a:srgbClr val="0D0D0D"/>
                </a:solidFill>
                <a:effectLst/>
                <a:latin typeface="Söhne"/>
              </a:rPr>
              <a:t>Meticulous planning for project spanning 2025 to 2034</a:t>
            </a:r>
          </a:p>
          <a:p>
            <a:pPr algn="l">
              <a:buFont typeface="Arial" panose="020B0604020202020204" pitchFamily="34" charset="0"/>
              <a:buChar char="•"/>
            </a:pPr>
            <a:r>
              <a:rPr lang="en-US" b="0" i="0" dirty="0">
                <a:solidFill>
                  <a:srgbClr val="0D0D0D"/>
                </a:solidFill>
                <a:effectLst/>
                <a:latin typeface="Söhne"/>
              </a:rPr>
              <a:t>Storage and Workspace Considerations:</a:t>
            </a:r>
          </a:p>
          <a:p>
            <a:pPr marL="742950" lvl="1" indent="-285750" algn="l">
              <a:buFont typeface="Arial" panose="020B0604020202020204" pitchFamily="34" charset="0"/>
              <a:buChar char="•"/>
            </a:pPr>
            <a:r>
              <a:rPr lang="en-US" b="0" i="0" dirty="0">
                <a:solidFill>
                  <a:srgbClr val="0D0D0D"/>
                </a:solidFill>
                <a:effectLst/>
                <a:latin typeface="Söhne"/>
              </a:rPr>
              <a:t>Ensuring adequate storage for items including magnets</a:t>
            </a:r>
          </a:p>
          <a:p>
            <a:pPr marL="742950" lvl="1" indent="-285750" algn="l">
              <a:buFont typeface="Arial" panose="020B0604020202020204" pitchFamily="34" charset="0"/>
              <a:buChar char="•"/>
            </a:pPr>
            <a:r>
              <a:rPr lang="en-US" b="0" i="0" dirty="0">
                <a:solidFill>
                  <a:srgbClr val="0D0D0D"/>
                </a:solidFill>
                <a:effectLst/>
                <a:latin typeface="Söhne"/>
              </a:rPr>
              <a:t>Aim to preserve integrity by storing magnets indoors</a:t>
            </a:r>
          </a:p>
          <a:p>
            <a:pPr marL="742950" lvl="1" indent="-285750" algn="l">
              <a:buFont typeface="Arial" panose="020B0604020202020204" pitchFamily="34" charset="0"/>
              <a:buChar char="•"/>
            </a:pPr>
            <a:r>
              <a:rPr lang="en-US" b="0" i="0" dirty="0">
                <a:solidFill>
                  <a:srgbClr val="0D0D0D"/>
                </a:solidFill>
                <a:effectLst/>
                <a:latin typeface="Söhne"/>
              </a:rPr>
              <a:t>Resources not reused for EIC stored for potential future use</a:t>
            </a:r>
          </a:p>
          <a:p>
            <a:pPr algn="l">
              <a:buFont typeface="Arial" panose="020B0604020202020204" pitchFamily="34" charset="0"/>
              <a:buChar char="•"/>
            </a:pPr>
            <a:r>
              <a:rPr lang="en-US" b="0" i="0" dirty="0">
                <a:solidFill>
                  <a:srgbClr val="0D0D0D"/>
                </a:solidFill>
                <a:effectLst/>
                <a:latin typeface="Söhne"/>
              </a:rPr>
              <a:t>Delineation of work:</a:t>
            </a:r>
          </a:p>
          <a:p>
            <a:pPr marL="742950" lvl="1" indent="-285750"/>
            <a:r>
              <a:rPr lang="en-US" sz="2100" dirty="0">
                <a:solidFill>
                  <a:srgbClr val="0D0D0D"/>
                </a:solidFill>
                <a:latin typeface="Söhne"/>
              </a:rPr>
              <a:t>Multiple groups manage different aspects of removals and installations, posing a coordination challenge.</a:t>
            </a:r>
          </a:p>
          <a:p>
            <a:pPr marL="742950" lvl="1" indent="-285750"/>
            <a:r>
              <a:rPr lang="en-US" sz="2100" dirty="0">
                <a:solidFill>
                  <a:srgbClr val="0D0D0D"/>
                </a:solidFill>
                <a:latin typeface="Söhne"/>
              </a:rPr>
              <a:t>Ensuring overlap of work among the different divisions to prevent gaps.</a:t>
            </a:r>
          </a:p>
          <a:p>
            <a:pPr marL="742950" lvl="1" indent="-285750"/>
            <a:r>
              <a:rPr lang="en-US" sz="2100" dirty="0">
                <a:solidFill>
                  <a:srgbClr val="0D0D0D"/>
                </a:solidFill>
                <a:latin typeface="Söhne"/>
              </a:rPr>
              <a:t>Transitioning staff from CAD to EIC may lead to ownership confusion over certain tasks. </a:t>
            </a:r>
            <a:endParaRPr lang="en-US" b="0" i="0" dirty="0">
              <a:solidFill>
                <a:srgbClr val="0D0D0D"/>
              </a:solidFill>
              <a:effectLst/>
              <a:latin typeface="Söhne"/>
            </a:endParaRPr>
          </a:p>
          <a:p>
            <a:pPr algn="l">
              <a:buFont typeface="Arial" panose="020B0604020202020204" pitchFamily="34" charset="0"/>
              <a:buChar char="•"/>
            </a:pPr>
            <a:r>
              <a:rPr lang="en-US" b="0" i="0" dirty="0">
                <a:solidFill>
                  <a:srgbClr val="0D0D0D"/>
                </a:solidFill>
                <a:effectLst/>
                <a:latin typeface="Söhne"/>
              </a:rPr>
              <a:t>Current Time Utilization:</a:t>
            </a:r>
          </a:p>
          <a:p>
            <a:pPr marL="742950" lvl="1" indent="-285750" algn="l">
              <a:buFont typeface="Arial" panose="020B0604020202020204" pitchFamily="34" charset="0"/>
              <a:buChar char="•"/>
            </a:pPr>
            <a:r>
              <a:rPr lang="en-US" b="0" i="0" dirty="0">
                <a:solidFill>
                  <a:srgbClr val="0D0D0D"/>
                </a:solidFill>
                <a:effectLst/>
                <a:latin typeface="Söhne"/>
              </a:rPr>
              <a:t>Fulfilling RHIC facility and experimental support needs</a:t>
            </a:r>
          </a:p>
          <a:p>
            <a:pPr marL="742950" lvl="1" indent="-285750" algn="l">
              <a:buFont typeface="Arial" panose="020B0604020202020204" pitchFamily="34" charset="0"/>
              <a:buChar char="•"/>
            </a:pPr>
            <a:r>
              <a:rPr lang="en-US" b="0" i="0" dirty="0">
                <a:solidFill>
                  <a:srgbClr val="0D0D0D"/>
                </a:solidFill>
                <a:effectLst/>
                <a:latin typeface="Söhne"/>
              </a:rPr>
              <a:t>Assisting EIC department with time and cost estimates</a:t>
            </a:r>
          </a:p>
          <a:p>
            <a:pPr marL="742950" lvl="1" indent="-285750" algn="l">
              <a:buFont typeface="Arial" panose="020B0604020202020204" pitchFamily="34" charset="0"/>
              <a:buChar char="•"/>
            </a:pPr>
            <a:r>
              <a:rPr lang="en-US" b="0" i="0" dirty="0">
                <a:solidFill>
                  <a:srgbClr val="0D0D0D"/>
                </a:solidFill>
                <a:effectLst/>
                <a:latin typeface="Söhne"/>
              </a:rPr>
              <a:t>Balancing responsibilities for seamless project coordination</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10</a:t>
            </a:fld>
            <a:endParaRPr lang="en-US" dirty="0"/>
          </a:p>
        </p:txBody>
      </p:sp>
    </p:spTree>
    <p:extLst>
      <p:ext uri="{BB962C8B-B14F-4D97-AF65-F5344CB8AC3E}">
        <p14:creationId xmlns:p14="http://schemas.microsoft.com/office/powerpoint/2010/main" val="3368964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5" y="365126"/>
            <a:ext cx="8286750" cy="719259"/>
          </a:xfrm>
        </p:spPr>
        <p:txBody>
          <a:bodyPr/>
          <a:lstStyle/>
          <a:p>
            <a:r>
              <a:rPr lang="en-US" dirty="0"/>
              <a:t>Conclusion</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11</a:t>
            </a:fld>
            <a:endParaRPr lang="en-US" sz="750" dirty="0"/>
          </a:p>
        </p:txBody>
      </p:sp>
      <p:sp>
        <p:nvSpPr>
          <p:cNvPr id="4" name="TextBox 3">
            <a:extLst>
              <a:ext uri="{FF2B5EF4-FFF2-40B4-BE49-F238E27FC236}">
                <a16:creationId xmlns:a16="http://schemas.microsoft.com/office/drawing/2014/main" id="{937E2D2D-77C2-F283-C243-E03749FB4A2A}"/>
              </a:ext>
            </a:extLst>
          </p:cNvPr>
          <p:cNvSpPr txBox="1"/>
          <p:nvPr/>
        </p:nvSpPr>
        <p:spPr>
          <a:xfrm>
            <a:off x="738554" y="1471246"/>
            <a:ext cx="7976821" cy="4755148"/>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en-US" sz="2400" b="0" i="0" dirty="0">
                <a:solidFill>
                  <a:srgbClr val="0D0D0D"/>
                </a:solidFill>
                <a:effectLst/>
                <a:latin typeface="Söhne"/>
              </a:rPr>
              <a:t>The completion of the RHIC program by the end of 2025 marks the beginning of an exciting new chapter with the installation of the EIC.</a:t>
            </a:r>
          </a:p>
          <a:p>
            <a:pPr marL="342900" indent="-342900" algn="l">
              <a:spcAft>
                <a:spcPts val="600"/>
              </a:spcAft>
              <a:buFont typeface="Arial" panose="020B0604020202020204" pitchFamily="34" charset="0"/>
              <a:buChar char="•"/>
            </a:pPr>
            <a:r>
              <a:rPr lang="en-US" sz="2400" b="0" i="0" dirty="0">
                <a:solidFill>
                  <a:srgbClr val="0D0D0D"/>
                </a:solidFill>
                <a:effectLst/>
                <a:latin typeface="Söhne"/>
              </a:rPr>
              <a:t>Through meticulous planning and execution, we aim to overcome obstacles related to staffing, budget transitions, and infrastructure changes.</a:t>
            </a:r>
          </a:p>
          <a:p>
            <a:pPr marL="342900" indent="-342900" algn="l">
              <a:spcAft>
                <a:spcPts val="600"/>
              </a:spcAft>
              <a:buFont typeface="Arial" panose="020B0604020202020204" pitchFamily="34" charset="0"/>
              <a:buChar char="•"/>
            </a:pPr>
            <a:r>
              <a:rPr lang="en-US" sz="2400" b="0" i="0" dirty="0">
                <a:solidFill>
                  <a:srgbClr val="0D0D0D"/>
                </a:solidFill>
                <a:effectLst/>
                <a:latin typeface="Söhne"/>
              </a:rPr>
              <a:t>Storage and workspace considerations play a vital role in preserving valuable assets and maintaining organizational flexibility.</a:t>
            </a:r>
          </a:p>
          <a:p>
            <a:pPr marL="342900" indent="-342900" algn="l">
              <a:spcAft>
                <a:spcPts val="600"/>
              </a:spcAft>
              <a:buFont typeface="Arial" panose="020B0604020202020204" pitchFamily="34" charset="0"/>
              <a:buChar char="•"/>
            </a:pPr>
            <a:r>
              <a:rPr lang="en-US" sz="2400" b="0" i="0" dirty="0">
                <a:solidFill>
                  <a:srgbClr val="0D0D0D"/>
                </a:solidFill>
                <a:effectLst/>
                <a:latin typeface="Söhne"/>
              </a:rPr>
              <a:t>Our dedication to fulfilling RHIC and EIC support needs underscores our commitment to advancing scientific exploration and discovery.</a:t>
            </a:r>
          </a:p>
        </p:txBody>
      </p:sp>
    </p:spTree>
    <p:extLst>
      <p:ext uri="{BB962C8B-B14F-4D97-AF65-F5344CB8AC3E}">
        <p14:creationId xmlns:p14="http://schemas.microsoft.com/office/powerpoint/2010/main" val="1689545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p:txBody>
          <a:bodyPr/>
          <a:lstStyle/>
          <a:p>
            <a:r>
              <a:rPr lang="en-US" dirty="0"/>
              <a:t>Contact Information</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12</a:t>
            </a:fld>
            <a:endParaRPr lang="en-US" sz="750" dirty="0"/>
          </a:p>
        </p:txBody>
      </p:sp>
      <p:sp>
        <p:nvSpPr>
          <p:cNvPr id="4" name="Content Placeholder 6">
            <a:extLst>
              <a:ext uri="{FF2B5EF4-FFF2-40B4-BE49-F238E27FC236}">
                <a16:creationId xmlns:a16="http://schemas.microsoft.com/office/drawing/2014/main" id="{A685275A-745F-C888-1BFB-A75E00AA4AAC}"/>
              </a:ext>
            </a:extLst>
          </p:cNvPr>
          <p:cNvSpPr txBox="1">
            <a:spLocks/>
          </p:cNvSpPr>
          <p:nvPr/>
        </p:nvSpPr>
        <p:spPr>
          <a:xfrm>
            <a:off x="428625" y="1825626"/>
            <a:ext cx="8286750" cy="203575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0" i="0" dirty="0">
                <a:solidFill>
                  <a:srgbClr val="0D0D0D"/>
                </a:solidFill>
                <a:effectLst/>
                <a:latin typeface="Söhne"/>
              </a:rPr>
              <a:t>Marianna Albanese, PE</a:t>
            </a:r>
            <a:br>
              <a:rPr lang="en-US" dirty="0"/>
            </a:br>
            <a:r>
              <a:rPr lang="en-US" b="0" i="0" dirty="0">
                <a:solidFill>
                  <a:srgbClr val="0D0D0D"/>
                </a:solidFill>
                <a:effectLst/>
                <a:latin typeface="Söhne"/>
              </a:rPr>
              <a:t>Title: Mechanical Engineer II</a:t>
            </a:r>
            <a:br>
              <a:rPr lang="en-US" dirty="0"/>
            </a:br>
            <a:r>
              <a:rPr lang="en-US" b="0" i="0" dirty="0">
                <a:solidFill>
                  <a:srgbClr val="0D0D0D"/>
                </a:solidFill>
                <a:effectLst/>
                <a:latin typeface="Söhne"/>
              </a:rPr>
              <a:t>Department: Collider Accelerator Department</a:t>
            </a:r>
            <a:br>
              <a:rPr lang="en-US" dirty="0"/>
            </a:br>
            <a:r>
              <a:rPr lang="en-US" b="0" i="0" dirty="0">
                <a:solidFill>
                  <a:srgbClr val="0D0D0D"/>
                </a:solidFill>
                <a:effectLst/>
                <a:latin typeface="Söhne"/>
              </a:rPr>
              <a:t>Group: Facilities Experimental Support Group</a:t>
            </a:r>
            <a:br>
              <a:rPr lang="en-US" dirty="0"/>
            </a:br>
            <a:r>
              <a:rPr lang="en-US" b="0" i="0" dirty="0">
                <a:solidFill>
                  <a:srgbClr val="0D0D0D"/>
                </a:solidFill>
                <a:effectLst/>
                <a:latin typeface="Söhne"/>
              </a:rPr>
              <a:t>Email: </a:t>
            </a:r>
            <a:r>
              <a:rPr lang="en-US" b="0" i="0" u="none" strike="noStrike" dirty="0">
                <a:effectLst/>
                <a:latin typeface="Söhne"/>
              </a:rPr>
              <a:t>malbanese@bnl.gov</a:t>
            </a:r>
            <a:br>
              <a:rPr lang="en-US" dirty="0"/>
            </a:br>
            <a:r>
              <a:rPr lang="en-US" b="0" i="0" dirty="0">
                <a:solidFill>
                  <a:srgbClr val="0D0D0D"/>
                </a:solidFill>
                <a:effectLst/>
                <a:latin typeface="Söhne"/>
              </a:rPr>
              <a:t>Phone: 1 (631) 344-3839</a:t>
            </a:r>
            <a:endParaRPr lang="en-US" dirty="0"/>
          </a:p>
        </p:txBody>
      </p:sp>
      <p:sp>
        <p:nvSpPr>
          <p:cNvPr id="5" name="TextBox 4">
            <a:extLst>
              <a:ext uri="{FF2B5EF4-FFF2-40B4-BE49-F238E27FC236}">
                <a16:creationId xmlns:a16="http://schemas.microsoft.com/office/drawing/2014/main" id="{3E4D8C29-8BE3-DA11-945F-AC6B127ABBBC}"/>
              </a:ext>
            </a:extLst>
          </p:cNvPr>
          <p:cNvSpPr txBox="1"/>
          <p:nvPr/>
        </p:nvSpPr>
        <p:spPr>
          <a:xfrm>
            <a:off x="750898" y="4367665"/>
            <a:ext cx="7642204" cy="1107996"/>
          </a:xfrm>
          <a:prstGeom prst="rect">
            <a:avLst/>
          </a:prstGeom>
          <a:noFill/>
        </p:spPr>
        <p:txBody>
          <a:bodyPr wrap="square" rtlCol="0">
            <a:spAutoFit/>
          </a:bodyPr>
          <a:lstStyle/>
          <a:p>
            <a:r>
              <a:rPr lang="en-US" sz="6600" dirty="0">
                <a:solidFill>
                  <a:srgbClr val="0070C0"/>
                </a:solidFill>
              </a:rPr>
              <a:t>Questions/Advice?</a:t>
            </a:r>
          </a:p>
        </p:txBody>
      </p:sp>
    </p:spTree>
    <p:extLst>
      <p:ext uri="{BB962C8B-B14F-4D97-AF65-F5344CB8AC3E}">
        <p14:creationId xmlns:p14="http://schemas.microsoft.com/office/powerpoint/2010/main" val="3598163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19FC9-55CD-45F9-8280-41BF83D68A80}"/>
              </a:ext>
            </a:extLst>
          </p:cNvPr>
          <p:cNvSpPr>
            <a:spLocks noGrp="1"/>
          </p:cNvSpPr>
          <p:nvPr>
            <p:ph type="title"/>
          </p:nvPr>
        </p:nvSpPr>
        <p:spPr/>
        <p:txBody>
          <a:bodyPr/>
          <a:lstStyle/>
          <a:p>
            <a:r>
              <a:rPr lang="en-US" dirty="0"/>
              <a:t>My Role at BNL</a:t>
            </a:r>
          </a:p>
        </p:txBody>
      </p:sp>
      <p:sp>
        <p:nvSpPr>
          <p:cNvPr id="3" name="Content Placeholder 2">
            <a:extLst>
              <a:ext uri="{FF2B5EF4-FFF2-40B4-BE49-F238E27FC236}">
                <a16:creationId xmlns:a16="http://schemas.microsoft.com/office/drawing/2014/main" id="{E5FC2A29-F51E-EF41-DA43-2D9BB5643F8A}"/>
              </a:ext>
            </a:extLst>
          </p:cNvPr>
          <p:cNvSpPr>
            <a:spLocks noGrp="1"/>
          </p:cNvSpPr>
          <p:nvPr>
            <p:ph idx="1"/>
          </p:nvPr>
        </p:nvSpPr>
        <p:spPr/>
        <p:txBody>
          <a:bodyPr/>
          <a:lstStyle/>
          <a:p>
            <a:pPr marL="342900" indent="-342900">
              <a:buFont typeface="Arial" panose="020B0604020202020204" pitchFamily="34" charset="0"/>
              <a:buChar char="•"/>
            </a:pPr>
            <a:r>
              <a:rPr lang="en-US" dirty="0"/>
              <a:t>Mechanical Engineer II</a:t>
            </a:r>
          </a:p>
          <a:p>
            <a:pPr marL="342900" indent="-342900">
              <a:buFont typeface="Arial" panose="020B0604020202020204" pitchFamily="34" charset="0"/>
              <a:buChar char="•"/>
            </a:pPr>
            <a:r>
              <a:rPr lang="en-US" dirty="0"/>
              <a:t>Facilities Experimental Support Group for the Collider Accelerator Department</a:t>
            </a:r>
          </a:p>
          <a:p>
            <a:pPr marL="342900" indent="-342900">
              <a:buFont typeface="Arial" panose="020B0604020202020204" pitchFamily="34" charset="0"/>
              <a:buChar char="•"/>
            </a:pPr>
            <a:r>
              <a:rPr lang="en-US" dirty="0"/>
              <a:t>Act as the liaison between science and the skilled trade workers to support science</a:t>
            </a:r>
          </a:p>
          <a:p>
            <a:pPr marL="342900" indent="-342900">
              <a:buFont typeface="Arial" panose="020B0604020202020204" pitchFamily="34" charset="0"/>
              <a:buChar char="•"/>
            </a:pPr>
            <a:r>
              <a:rPr lang="en-US" dirty="0"/>
              <a:t>Provide support through our trades: Carpentry, Rigging, Mechanical Technicians, Electricians, Electronic Services, and Survey. </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B553C46-D11B-8336-E2C6-248043FF1D52}"/>
              </a:ext>
            </a:extLst>
          </p:cNvPr>
          <p:cNvSpPr>
            <a:spLocks noGrp="1"/>
          </p:cNvSpPr>
          <p:nvPr>
            <p:ph type="sldNum" sz="quarter" idx="4"/>
          </p:nvPr>
        </p:nvSpPr>
        <p:spPr/>
        <p:txBody>
          <a:bodyPr/>
          <a:lstStyle/>
          <a:p>
            <a:fld id="{933A556B-7C63-244D-9B7C-B0EA8042B330}" type="slidenum">
              <a:rPr lang="en-US" smtClean="0"/>
              <a:pPr/>
              <a:t>2</a:t>
            </a:fld>
            <a:endParaRPr lang="en-US" sz="750" dirty="0"/>
          </a:p>
        </p:txBody>
      </p:sp>
    </p:spTree>
    <p:extLst>
      <p:ext uri="{BB962C8B-B14F-4D97-AF65-F5344CB8AC3E}">
        <p14:creationId xmlns:p14="http://schemas.microsoft.com/office/powerpoint/2010/main" val="2774193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331911" y="198935"/>
            <a:ext cx="7688140" cy="602027"/>
          </a:xfrm>
        </p:spPr>
        <p:txBody>
          <a:bodyPr>
            <a:normAutofit/>
          </a:bodyPr>
          <a:lstStyle/>
          <a:p>
            <a:r>
              <a:rPr lang="en-US" sz="3600" dirty="0"/>
              <a:t>BNL Collider-Accelerator Complex</a:t>
            </a:r>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3</a:t>
            </a:fld>
            <a:endParaRPr lang="en-US" dirty="0"/>
          </a:p>
        </p:txBody>
      </p:sp>
      <p:pic>
        <p:nvPicPr>
          <p:cNvPr id="3" name="Picture 2" descr="Map&#10;&#10;Description automatically generated">
            <a:extLst>
              <a:ext uri="{FF2B5EF4-FFF2-40B4-BE49-F238E27FC236}">
                <a16:creationId xmlns:a16="http://schemas.microsoft.com/office/drawing/2014/main" id="{DFF4150E-F060-B67D-6F32-F8A045608F91}"/>
              </a:ext>
            </a:extLst>
          </p:cNvPr>
          <p:cNvPicPr>
            <a:picLocks noChangeAspect="1"/>
          </p:cNvPicPr>
          <p:nvPr/>
        </p:nvPicPr>
        <p:blipFill>
          <a:blip r:embed="rId3"/>
          <a:stretch>
            <a:fillRect/>
          </a:stretch>
        </p:blipFill>
        <p:spPr>
          <a:xfrm>
            <a:off x="870108" y="989568"/>
            <a:ext cx="7403783" cy="4822394"/>
          </a:xfrm>
          <a:prstGeom prst="rect">
            <a:avLst/>
          </a:prstGeom>
        </p:spPr>
      </p:pic>
    </p:spTree>
    <p:extLst>
      <p:ext uri="{BB962C8B-B14F-4D97-AF65-F5344CB8AC3E}">
        <p14:creationId xmlns:p14="http://schemas.microsoft.com/office/powerpoint/2010/main" val="3681362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5848349" y="176279"/>
            <a:ext cx="2994026" cy="1550986"/>
          </a:xfrm>
        </p:spPr>
        <p:txBody>
          <a:bodyPr>
            <a:normAutofit fontScale="90000"/>
          </a:bodyPr>
          <a:lstStyle/>
          <a:p>
            <a:r>
              <a:rPr lang="en-US" dirty="0"/>
              <a:t>The Electron Ion Collider (EIC)</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4</a:t>
            </a:fld>
            <a:endParaRPr lang="en-US" dirty="0"/>
          </a:p>
        </p:txBody>
      </p:sp>
      <p:sp>
        <p:nvSpPr>
          <p:cNvPr id="15" name="TextBox 14">
            <a:extLst>
              <a:ext uri="{FF2B5EF4-FFF2-40B4-BE49-F238E27FC236}">
                <a16:creationId xmlns:a16="http://schemas.microsoft.com/office/drawing/2014/main" id="{8B42C828-03AC-EFA6-0702-FACB9C0549B1}"/>
              </a:ext>
            </a:extLst>
          </p:cNvPr>
          <p:cNvSpPr txBox="1"/>
          <p:nvPr/>
        </p:nvSpPr>
        <p:spPr>
          <a:xfrm>
            <a:off x="5575300" y="1727265"/>
            <a:ext cx="3206750" cy="3748719"/>
          </a:xfrm>
          <a:prstGeom prst="rect">
            <a:avLst/>
          </a:prstGeom>
          <a:noFill/>
        </p:spPr>
        <p:txBody>
          <a:bodyPr wrap="square" rtlCol="0">
            <a:spAutoFit/>
          </a:bodyPr>
          <a:lstStyle/>
          <a:p>
            <a:pPr marL="342900" lvl="1" defTabSz="685800">
              <a:lnSpc>
                <a:spcPct val="90000"/>
              </a:lnSpc>
              <a:spcBef>
                <a:spcPts val="375"/>
              </a:spcBef>
            </a:pPr>
            <a:r>
              <a:rPr lang="en-US" sz="2400" dirty="0"/>
              <a:t>The EIC will allow us to study the “strong nuclear force” and the role of gluons in the matter within and all around us. What we learn from the EIC could power the technologies of tomorrow.</a:t>
            </a:r>
          </a:p>
        </p:txBody>
      </p:sp>
      <p:pic>
        <p:nvPicPr>
          <p:cNvPr id="16" name="Picture 15">
            <a:extLst>
              <a:ext uri="{FF2B5EF4-FFF2-40B4-BE49-F238E27FC236}">
                <a16:creationId xmlns:a16="http://schemas.microsoft.com/office/drawing/2014/main" id="{B4D64F4A-E99F-511E-B28B-DD56A8D4B120}"/>
              </a:ext>
            </a:extLst>
          </p:cNvPr>
          <p:cNvPicPr>
            <a:picLocks noChangeAspect="1"/>
          </p:cNvPicPr>
          <p:nvPr/>
        </p:nvPicPr>
        <p:blipFill>
          <a:blip r:embed="rId3"/>
          <a:stretch>
            <a:fillRect/>
          </a:stretch>
        </p:blipFill>
        <p:spPr>
          <a:xfrm>
            <a:off x="565150" y="182629"/>
            <a:ext cx="5156199" cy="5949461"/>
          </a:xfrm>
          <a:prstGeom prst="rect">
            <a:avLst/>
          </a:prstGeom>
          <a:solidFill>
            <a:schemeClr val="accent1"/>
          </a:solidFill>
        </p:spPr>
      </p:pic>
    </p:spTree>
    <p:extLst>
      <p:ext uri="{BB962C8B-B14F-4D97-AF65-F5344CB8AC3E}">
        <p14:creationId xmlns:p14="http://schemas.microsoft.com/office/powerpoint/2010/main" val="4102244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268412"/>
            <a:ext cx="8286750" cy="659178"/>
          </a:xfrm>
        </p:spPr>
        <p:txBody>
          <a:bodyPr/>
          <a:lstStyle/>
          <a:p>
            <a:r>
              <a:rPr lang="en-US" dirty="0"/>
              <a:t>Continued Operations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178044" y="1718996"/>
            <a:ext cx="4082806" cy="1794191"/>
          </a:xfrm>
        </p:spPr>
        <p:txBody>
          <a:bodyPr>
            <a:normAutofit/>
          </a:bodyPr>
          <a:lstStyle/>
          <a:p>
            <a:pPr marL="342900" lvl="1" indent="0">
              <a:buNone/>
            </a:pPr>
            <a:r>
              <a:rPr lang="en-US" dirty="0"/>
              <a:t>Brookhaven </a:t>
            </a:r>
            <a:r>
              <a:rPr lang="en-US" dirty="0" err="1"/>
              <a:t>Linac</a:t>
            </a:r>
            <a:r>
              <a:rPr lang="en-US" dirty="0"/>
              <a:t> Isotope Producer</a:t>
            </a:r>
          </a:p>
          <a:p>
            <a:pPr marL="685800" lvl="1" indent="-342900"/>
            <a:r>
              <a:rPr lang="en-US" dirty="0"/>
              <a:t>Radioisotopes for medical imaging and disease treatment</a:t>
            </a:r>
          </a:p>
          <a:p>
            <a:pPr marL="685800" lvl="1" indent="-342900"/>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5</a:t>
            </a:fld>
            <a:endParaRPr lang="en-US" dirty="0"/>
          </a:p>
        </p:txBody>
      </p:sp>
      <p:sp>
        <p:nvSpPr>
          <p:cNvPr id="3" name="TextBox 2">
            <a:extLst>
              <a:ext uri="{FF2B5EF4-FFF2-40B4-BE49-F238E27FC236}">
                <a16:creationId xmlns:a16="http://schemas.microsoft.com/office/drawing/2014/main" id="{B05B2992-711D-B1DE-06B9-24693DC942E1}"/>
              </a:ext>
            </a:extLst>
          </p:cNvPr>
          <p:cNvSpPr txBox="1"/>
          <p:nvPr/>
        </p:nvSpPr>
        <p:spPr>
          <a:xfrm>
            <a:off x="472587" y="1041888"/>
            <a:ext cx="7620997" cy="677108"/>
          </a:xfrm>
          <a:prstGeom prst="rect">
            <a:avLst/>
          </a:prstGeom>
          <a:noFill/>
        </p:spPr>
        <p:txBody>
          <a:bodyPr wrap="none" rtlCol="0">
            <a:spAutoFit/>
          </a:bodyPr>
          <a:lstStyle/>
          <a:p>
            <a:r>
              <a:rPr lang="en-US" sz="2000" dirty="0"/>
              <a:t>Some scientific programs will continue to run without interruption</a:t>
            </a:r>
            <a:r>
              <a:rPr lang="en-US" dirty="0"/>
              <a:t>. </a:t>
            </a:r>
          </a:p>
          <a:p>
            <a:endParaRPr lang="en-US" dirty="0"/>
          </a:p>
        </p:txBody>
      </p:sp>
      <p:pic>
        <p:nvPicPr>
          <p:cNvPr id="8" name="Picture 7">
            <a:extLst>
              <a:ext uri="{FF2B5EF4-FFF2-40B4-BE49-F238E27FC236}">
                <a16:creationId xmlns:a16="http://schemas.microsoft.com/office/drawing/2014/main" id="{2849AD85-C012-C7E5-0703-EB9404E6D171}"/>
              </a:ext>
            </a:extLst>
          </p:cNvPr>
          <p:cNvPicPr>
            <a:picLocks noChangeAspect="1"/>
          </p:cNvPicPr>
          <p:nvPr/>
        </p:nvPicPr>
        <p:blipFill>
          <a:blip r:embed="rId3"/>
          <a:stretch>
            <a:fillRect/>
          </a:stretch>
        </p:blipFill>
        <p:spPr>
          <a:xfrm>
            <a:off x="3284415" y="3692635"/>
            <a:ext cx="5558790" cy="1712802"/>
          </a:xfrm>
          <a:prstGeom prst="rect">
            <a:avLst/>
          </a:prstGeom>
        </p:spPr>
      </p:pic>
      <p:pic>
        <p:nvPicPr>
          <p:cNvPr id="1028" name="Picture 4" descr="BNL | Medical Isotopes">
            <a:extLst>
              <a:ext uri="{FF2B5EF4-FFF2-40B4-BE49-F238E27FC236}">
                <a16:creationId xmlns:a16="http://schemas.microsoft.com/office/drawing/2014/main" id="{DF81DD32-D869-49B3-6E95-E83F7ABF6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602" y="1516365"/>
            <a:ext cx="3194915" cy="19968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B8C7DB3-0FC9-B4E4-9903-1A93C13457C0}"/>
              </a:ext>
            </a:extLst>
          </p:cNvPr>
          <p:cNvSpPr txBox="1"/>
          <p:nvPr/>
        </p:nvSpPr>
        <p:spPr>
          <a:xfrm>
            <a:off x="178044" y="3400173"/>
            <a:ext cx="2947621" cy="2585323"/>
          </a:xfrm>
          <a:prstGeom prst="rect">
            <a:avLst/>
          </a:prstGeom>
          <a:noFill/>
        </p:spPr>
        <p:txBody>
          <a:bodyPr wrap="square" rtlCol="0">
            <a:spAutoFit/>
          </a:bodyPr>
          <a:lstStyle/>
          <a:p>
            <a:pPr marL="685800" lvl="1" indent="-342900"/>
            <a:r>
              <a:rPr lang="en-US" dirty="0"/>
              <a:t>NASA Space Radiation Laboratory (NSRL)</a:t>
            </a:r>
          </a:p>
          <a:p>
            <a:pPr marL="1028700" lvl="2" indent="-342900">
              <a:buFont typeface="Arial" panose="020B0604020202020204" pitchFamily="34" charset="0"/>
              <a:buChar char="•"/>
            </a:pPr>
            <a:r>
              <a:rPr lang="en-US" dirty="0"/>
              <a:t>A joint Brookhaven Lab/NASA facility to study the effects of cosmic radiation</a:t>
            </a:r>
          </a:p>
          <a:p>
            <a:endParaRPr lang="en-US" dirty="0"/>
          </a:p>
        </p:txBody>
      </p:sp>
    </p:spTree>
    <p:extLst>
      <p:ext uri="{BB962C8B-B14F-4D97-AF65-F5344CB8AC3E}">
        <p14:creationId xmlns:p14="http://schemas.microsoft.com/office/powerpoint/2010/main" val="2981996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00050" y="322264"/>
            <a:ext cx="8286750" cy="644524"/>
          </a:xfrm>
        </p:spPr>
        <p:txBody>
          <a:bodyPr/>
          <a:lstStyle/>
          <a:p>
            <a:r>
              <a:rPr lang="en-US" dirty="0"/>
              <a:t>RHIC Tunnel Removals</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6</a:t>
            </a:fld>
            <a:endParaRPr lang="en-US" dirty="0"/>
          </a:p>
        </p:txBody>
      </p:sp>
      <p:pic>
        <p:nvPicPr>
          <p:cNvPr id="5" name="Picture 4">
            <a:extLst>
              <a:ext uri="{FF2B5EF4-FFF2-40B4-BE49-F238E27FC236}">
                <a16:creationId xmlns:a16="http://schemas.microsoft.com/office/drawing/2014/main" id="{CFF82057-7A70-3517-C97E-C3CC7F6F2BAF}"/>
              </a:ext>
            </a:extLst>
          </p:cNvPr>
          <p:cNvPicPr>
            <a:picLocks noChangeAspect="1"/>
          </p:cNvPicPr>
          <p:nvPr/>
        </p:nvPicPr>
        <p:blipFill>
          <a:blip r:embed="rId3"/>
          <a:stretch>
            <a:fillRect/>
          </a:stretch>
        </p:blipFill>
        <p:spPr>
          <a:xfrm>
            <a:off x="400050" y="1323499"/>
            <a:ext cx="5614669" cy="4211001"/>
          </a:xfrm>
          <a:prstGeom prst="rect">
            <a:avLst/>
          </a:prstGeom>
        </p:spPr>
      </p:pic>
      <p:sp>
        <p:nvSpPr>
          <p:cNvPr id="6" name="TextBox 5">
            <a:extLst>
              <a:ext uri="{FF2B5EF4-FFF2-40B4-BE49-F238E27FC236}">
                <a16:creationId xmlns:a16="http://schemas.microsoft.com/office/drawing/2014/main" id="{1821E3DB-7E88-EA6C-FD15-BFE8076A3220}"/>
              </a:ext>
            </a:extLst>
          </p:cNvPr>
          <p:cNvSpPr txBox="1"/>
          <p:nvPr/>
        </p:nvSpPr>
        <p:spPr>
          <a:xfrm>
            <a:off x="6125209" y="918277"/>
            <a:ext cx="3018791" cy="4893647"/>
          </a:xfrm>
          <a:prstGeom prst="rect">
            <a:avLst/>
          </a:prstGeom>
          <a:noFill/>
        </p:spPr>
        <p:txBody>
          <a:bodyPr wrap="square" rtlCol="0">
            <a:spAutoFit/>
          </a:bodyPr>
          <a:lstStyle/>
          <a:p>
            <a:r>
              <a:rPr lang="en-US" sz="2400" dirty="0"/>
              <a:t>The dismantling of the RHIC beam line and its accompanying support structures involves relocating accelerator systems and components for various purposes such as integration into the EIC, storage for potential future use, or disposal. </a:t>
            </a:r>
          </a:p>
        </p:txBody>
      </p:sp>
    </p:spTree>
    <p:extLst>
      <p:ext uri="{BB962C8B-B14F-4D97-AF65-F5344CB8AC3E}">
        <p14:creationId xmlns:p14="http://schemas.microsoft.com/office/powerpoint/2010/main" val="4183046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470399" y="939955"/>
            <a:ext cx="3689351" cy="1142845"/>
          </a:xfrm>
        </p:spPr>
        <p:txBody>
          <a:bodyPr/>
          <a:lstStyle/>
          <a:p>
            <a:r>
              <a:rPr lang="en-US" dirty="0"/>
              <a:t>From STAR Detector</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7</a:t>
            </a:fld>
            <a:endParaRPr lang="en-US" dirty="0"/>
          </a:p>
        </p:txBody>
      </p:sp>
      <p:pic>
        <p:nvPicPr>
          <p:cNvPr id="3" name="Picture 2" descr="A picture containing indoor, ride, rack&#10;&#10;Description automatically generated">
            <a:extLst>
              <a:ext uri="{FF2B5EF4-FFF2-40B4-BE49-F238E27FC236}">
                <a16:creationId xmlns:a16="http://schemas.microsoft.com/office/drawing/2014/main" id="{7D275CC4-0CAA-7D2F-1692-713559E3091A}"/>
              </a:ext>
            </a:extLst>
          </p:cNvPr>
          <p:cNvPicPr>
            <a:picLocks noChangeAspect="1"/>
          </p:cNvPicPr>
          <p:nvPr/>
        </p:nvPicPr>
        <p:blipFill>
          <a:blip r:embed="rId3"/>
          <a:stretch>
            <a:fillRect/>
          </a:stretch>
        </p:blipFill>
        <p:spPr>
          <a:xfrm>
            <a:off x="354399" y="970321"/>
            <a:ext cx="3502342" cy="3036860"/>
          </a:xfrm>
          <a:prstGeom prst="rect">
            <a:avLst/>
          </a:prstGeom>
        </p:spPr>
      </p:pic>
      <p:pic>
        <p:nvPicPr>
          <p:cNvPr id="5" name="Picture 4">
            <a:extLst>
              <a:ext uri="{FF2B5EF4-FFF2-40B4-BE49-F238E27FC236}">
                <a16:creationId xmlns:a16="http://schemas.microsoft.com/office/drawing/2014/main" id="{A2B8ECB2-622A-B572-9BE5-B293CD12265B}"/>
              </a:ext>
            </a:extLst>
          </p:cNvPr>
          <p:cNvPicPr>
            <a:picLocks noChangeAspect="1"/>
          </p:cNvPicPr>
          <p:nvPr/>
        </p:nvPicPr>
        <p:blipFill>
          <a:blip r:embed="rId4"/>
          <a:stretch>
            <a:fillRect/>
          </a:stretch>
        </p:blipFill>
        <p:spPr>
          <a:xfrm>
            <a:off x="3960109" y="3138832"/>
            <a:ext cx="4958466" cy="3095942"/>
          </a:xfrm>
          <a:prstGeom prst="rect">
            <a:avLst/>
          </a:prstGeom>
        </p:spPr>
      </p:pic>
      <p:sp>
        <p:nvSpPr>
          <p:cNvPr id="6" name="Title 1">
            <a:extLst>
              <a:ext uri="{FF2B5EF4-FFF2-40B4-BE49-F238E27FC236}">
                <a16:creationId xmlns:a16="http://schemas.microsoft.com/office/drawing/2014/main" id="{327253AD-7298-23C4-3EBF-8EC404B0A845}"/>
              </a:ext>
            </a:extLst>
          </p:cNvPr>
          <p:cNvSpPr txBox="1">
            <a:spLocks/>
          </p:cNvSpPr>
          <p:nvPr/>
        </p:nvSpPr>
        <p:spPr>
          <a:xfrm>
            <a:off x="736598" y="4875529"/>
            <a:ext cx="3689351"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To </a:t>
            </a:r>
            <a:r>
              <a:rPr lang="en-US" dirty="0" err="1"/>
              <a:t>ePIC</a:t>
            </a:r>
            <a:r>
              <a:rPr lang="en-US" dirty="0"/>
              <a:t> Detector</a:t>
            </a:r>
          </a:p>
        </p:txBody>
      </p:sp>
      <p:sp>
        <p:nvSpPr>
          <p:cNvPr id="9" name="Arrow: Bent 8">
            <a:extLst>
              <a:ext uri="{FF2B5EF4-FFF2-40B4-BE49-F238E27FC236}">
                <a16:creationId xmlns:a16="http://schemas.microsoft.com/office/drawing/2014/main" id="{8E0C2870-9355-D085-6F8C-008B14E582E9}"/>
              </a:ext>
            </a:extLst>
          </p:cNvPr>
          <p:cNvSpPr/>
          <p:nvPr/>
        </p:nvSpPr>
        <p:spPr>
          <a:xfrm rot="10800000">
            <a:off x="4006850" y="2082800"/>
            <a:ext cx="2178050" cy="984352"/>
          </a:xfrm>
          <a:prstGeom prst="bentArrow">
            <a:avLst>
              <a:gd name="adj1" fmla="val 25000"/>
              <a:gd name="adj2" fmla="val 25000"/>
              <a:gd name="adj3" fmla="val 25000"/>
              <a:gd name="adj4" fmla="val 7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Bent 10">
            <a:extLst>
              <a:ext uri="{FF2B5EF4-FFF2-40B4-BE49-F238E27FC236}">
                <a16:creationId xmlns:a16="http://schemas.microsoft.com/office/drawing/2014/main" id="{2E1E54F9-4C5A-C7D5-4043-EB236128D699}"/>
              </a:ext>
            </a:extLst>
          </p:cNvPr>
          <p:cNvSpPr/>
          <p:nvPr/>
        </p:nvSpPr>
        <p:spPr>
          <a:xfrm>
            <a:off x="920751" y="4020420"/>
            <a:ext cx="2935990" cy="996080"/>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itle 1">
            <a:extLst>
              <a:ext uri="{FF2B5EF4-FFF2-40B4-BE49-F238E27FC236}">
                <a16:creationId xmlns:a16="http://schemas.microsoft.com/office/drawing/2014/main" id="{9A549131-B053-7386-6918-7E0B3B573571}"/>
              </a:ext>
            </a:extLst>
          </p:cNvPr>
          <p:cNvSpPr txBox="1">
            <a:spLocks/>
          </p:cNvSpPr>
          <p:nvPr/>
        </p:nvSpPr>
        <p:spPr>
          <a:xfrm>
            <a:off x="331911" y="198935"/>
            <a:ext cx="7688140" cy="60202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Building 1006 Interaction Region</a:t>
            </a:r>
          </a:p>
        </p:txBody>
      </p:sp>
    </p:spTree>
    <p:extLst>
      <p:ext uri="{BB962C8B-B14F-4D97-AF65-F5344CB8AC3E}">
        <p14:creationId xmlns:p14="http://schemas.microsoft.com/office/powerpoint/2010/main" val="2060923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D356-2AB4-6968-67A7-C6784EC1C9FE}"/>
              </a:ext>
            </a:extLst>
          </p:cNvPr>
          <p:cNvSpPr>
            <a:spLocks noGrp="1"/>
          </p:cNvSpPr>
          <p:nvPr>
            <p:ph type="title"/>
          </p:nvPr>
        </p:nvSpPr>
        <p:spPr>
          <a:xfrm>
            <a:off x="5143500" y="1104742"/>
            <a:ext cx="3571875" cy="1325563"/>
          </a:xfrm>
        </p:spPr>
        <p:txBody>
          <a:bodyPr>
            <a:normAutofit fontScale="90000"/>
          </a:bodyPr>
          <a:lstStyle/>
          <a:p>
            <a:r>
              <a:rPr lang="en-US" dirty="0"/>
              <a:t>Building 1008 Interaction Region Detector:</a:t>
            </a:r>
            <a:br>
              <a:rPr lang="en-US" dirty="0"/>
            </a:br>
            <a:r>
              <a:rPr lang="en-US" dirty="0" err="1"/>
              <a:t>sPHENIX</a:t>
            </a:r>
            <a:endParaRPr lang="en-US" dirty="0"/>
          </a:p>
        </p:txBody>
      </p:sp>
      <p:sp>
        <p:nvSpPr>
          <p:cNvPr id="4" name="Slide Number Placeholder 3">
            <a:extLst>
              <a:ext uri="{FF2B5EF4-FFF2-40B4-BE49-F238E27FC236}">
                <a16:creationId xmlns:a16="http://schemas.microsoft.com/office/drawing/2014/main" id="{AD392A5A-A3E1-41A1-3FDE-5EED500CA099}"/>
              </a:ext>
            </a:extLst>
          </p:cNvPr>
          <p:cNvSpPr>
            <a:spLocks noGrp="1"/>
          </p:cNvSpPr>
          <p:nvPr>
            <p:ph type="sldNum" sz="quarter" idx="4"/>
          </p:nvPr>
        </p:nvSpPr>
        <p:spPr/>
        <p:txBody>
          <a:bodyPr/>
          <a:lstStyle/>
          <a:p>
            <a:fld id="{933A556B-7C63-244D-9B7C-B0EA8042B330}" type="slidenum">
              <a:rPr lang="en-US" smtClean="0"/>
              <a:pPr/>
              <a:t>8</a:t>
            </a:fld>
            <a:endParaRPr lang="en-US" sz="750" dirty="0"/>
          </a:p>
        </p:txBody>
      </p:sp>
      <p:pic>
        <p:nvPicPr>
          <p:cNvPr id="3074" name="Picture 2" descr="Time Projection Chamber Installed at sPHENIX | BNL Newsroom">
            <a:extLst>
              <a:ext uri="{FF2B5EF4-FFF2-40B4-BE49-F238E27FC236}">
                <a16:creationId xmlns:a16="http://schemas.microsoft.com/office/drawing/2014/main" id="{E840EB8C-8D0C-D14A-F941-5CEF752EC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915099"/>
            <a:ext cx="4543252" cy="30304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CBA012-457F-CBD6-A275-10B9696793D4}"/>
              </a:ext>
            </a:extLst>
          </p:cNvPr>
          <p:cNvPicPr>
            <a:picLocks noChangeAspect="1"/>
          </p:cNvPicPr>
          <p:nvPr/>
        </p:nvPicPr>
        <p:blipFill>
          <a:blip r:embed="rId4"/>
          <a:stretch>
            <a:fillRect/>
          </a:stretch>
        </p:blipFill>
        <p:spPr>
          <a:xfrm>
            <a:off x="3814424" y="3246120"/>
            <a:ext cx="5017155" cy="2919984"/>
          </a:xfrm>
          <a:prstGeom prst="rect">
            <a:avLst/>
          </a:prstGeom>
        </p:spPr>
      </p:pic>
      <p:sp>
        <p:nvSpPr>
          <p:cNvPr id="6" name="Title 1">
            <a:extLst>
              <a:ext uri="{FF2B5EF4-FFF2-40B4-BE49-F238E27FC236}">
                <a16:creationId xmlns:a16="http://schemas.microsoft.com/office/drawing/2014/main" id="{9EF43C5E-57C6-6E40-C02A-0BD1AFC76A6D}"/>
              </a:ext>
            </a:extLst>
          </p:cNvPr>
          <p:cNvSpPr txBox="1">
            <a:spLocks/>
          </p:cNvSpPr>
          <p:nvPr/>
        </p:nvSpPr>
        <p:spPr>
          <a:xfrm>
            <a:off x="1205865" y="4840541"/>
            <a:ext cx="2258062" cy="1325563"/>
          </a:xfrm>
          <a:prstGeom prst="rect">
            <a:avLst/>
          </a:prstGeom>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Outer Hadronic Calorimeter </a:t>
            </a:r>
          </a:p>
        </p:txBody>
      </p:sp>
      <p:sp>
        <p:nvSpPr>
          <p:cNvPr id="7" name="Arrow: Bent 6">
            <a:extLst>
              <a:ext uri="{FF2B5EF4-FFF2-40B4-BE49-F238E27FC236}">
                <a16:creationId xmlns:a16="http://schemas.microsoft.com/office/drawing/2014/main" id="{212C02E9-8769-D1A7-B016-D6414EF46748}"/>
              </a:ext>
            </a:extLst>
          </p:cNvPr>
          <p:cNvSpPr/>
          <p:nvPr/>
        </p:nvSpPr>
        <p:spPr>
          <a:xfrm>
            <a:off x="822960" y="3945511"/>
            <a:ext cx="2926081" cy="144944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09945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392A5A-A3E1-41A1-3FDE-5EED500CA099}"/>
              </a:ext>
            </a:extLst>
          </p:cNvPr>
          <p:cNvSpPr>
            <a:spLocks noGrp="1"/>
          </p:cNvSpPr>
          <p:nvPr>
            <p:ph type="sldNum" sz="quarter" idx="4"/>
          </p:nvPr>
        </p:nvSpPr>
        <p:spPr/>
        <p:txBody>
          <a:bodyPr/>
          <a:lstStyle/>
          <a:p>
            <a:fld id="{933A556B-7C63-244D-9B7C-B0EA8042B330}" type="slidenum">
              <a:rPr lang="en-US" smtClean="0"/>
              <a:pPr/>
              <a:t>9</a:t>
            </a:fld>
            <a:endParaRPr lang="en-US" sz="750" dirty="0"/>
          </a:p>
        </p:txBody>
      </p:sp>
      <p:sp>
        <p:nvSpPr>
          <p:cNvPr id="10" name="Title 9">
            <a:extLst>
              <a:ext uri="{FF2B5EF4-FFF2-40B4-BE49-F238E27FC236}">
                <a16:creationId xmlns:a16="http://schemas.microsoft.com/office/drawing/2014/main" id="{75829387-3EAF-8F80-5982-93DDB5199311}"/>
              </a:ext>
            </a:extLst>
          </p:cNvPr>
          <p:cNvSpPr>
            <a:spLocks noGrp="1"/>
          </p:cNvSpPr>
          <p:nvPr>
            <p:ph type="title"/>
          </p:nvPr>
        </p:nvSpPr>
        <p:spPr>
          <a:xfrm>
            <a:off x="428625" y="365127"/>
            <a:ext cx="8286750" cy="610234"/>
          </a:xfrm>
        </p:spPr>
        <p:txBody>
          <a:bodyPr/>
          <a:lstStyle/>
          <a:p>
            <a:r>
              <a:rPr lang="en-US" dirty="0" err="1"/>
              <a:t>MuID</a:t>
            </a:r>
            <a:r>
              <a:rPr lang="en-US" dirty="0"/>
              <a:t> Steel Removal at Building 1008</a:t>
            </a:r>
          </a:p>
        </p:txBody>
      </p:sp>
      <p:pic>
        <p:nvPicPr>
          <p:cNvPr id="12" name="Picture 11" descr="Several drawings of a building&#10;&#10;Description automatically generated with medium confidence">
            <a:extLst>
              <a:ext uri="{FF2B5EF4-FFF2-40B4-BE49-F238E27FC236}">
                <a16:creationId xmlns:a16="http://schemas.microsoft.com/office/drawing/2014/main" id="{EEEF4830-85BA-BA04-2507-BB735890ABAC}"/>
              </a:ext>
            </a:extLst>
          </p:cNvPr>
          <p:cNvPicPr>
            <a:picLocks noChangeAspect="1"/>
          </p:cNvPicPr>
          <p:nvPr/>
        </p:nvPicPr>
        <p:blipFill rotWithShape="1">
          <a:blip r:embed="rId3"/>
          <a:srcRect l="11666" t="10169" r="46839" b="47939"/>
          <a:stretch/>
        </p:blipFill>
        <p:spPr>
          <a:xfrm>
            <a:off x="567689" y="1066800"/>
            <a:ext cx="5482591" cy="3581400"/>
          </a:xfrm>
          <a:prstGeom prst="rect">
            <a:avLst/>
          </a:prstGeom>
        </p:spPr>
      </p:pic>
      <p:pic>
        <p:nvPicPr>
          <p:cNvPr id="14" name="Picture 13" descr="A red square object with a square hole&#10;&#10;Description automatically generated">
            <a:extLst>
              <a:ext uri="{FF2B5EF4-FFF2-40B4-BE49-F238E27FC236}">
                <a16:creationId xmlns:a16="http://schemas.microsoft.com/office/drawing/2014/main" id="{B1849BAE-E2AA-0332-CCCD-8173016F742C}"/>
              </a:ext>
            </a:extLst>
          </p:cNvPr>
          <p:cNvPicPr>
            <a:picLocks noChangeAspect="1"/>
          </p:cNvPicPr>
          <p:nvPr/>
        </p:nvPicPr>
        <p:blipFill rotWithShape="1">
          <a:blip r:embed="rId4"/>
          <a:srcRect l="63083" t="14326" r="8235" b="31068"/>
          <a:stretch/>
        </p:blipFill>
        <p:spPr>
          <a:xfrm>
            <a:off x="5166360" y="1808788"/>
            <a:ext cx="3727570" cy="4592012"/>
          </a:xfrm>
          <a:prstGeom prst="rect">
            <a:avLst/>
          </a:prstGeom>
        </p:spPr>
      </p:pic>
    </p:spTree>
    <p:extLst>
      <p:ext uri="{BB962C8B-B14F-4D97-AF65-F5344CB8AC3E}">
        <p14:creationId xmlns:p14="http://schemas.microsoft.com/office/powerpoint/2010/main" val="319904257"/>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4B6FFBED-B8EA-7946-B46B-027FBAE0D150}" vid="{ED5BADF0-BE12-D342-AC9D-D267F9FD8E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bnl-ppt-template-standard (1)</Template>
  <TotalTime>3861</TotalTime>
  <Words>1734</Words>
  <Application>Microsoft Office PowerPoint</Application>
  <PresentationFormat>On-screen Show (4:3)</PresentationFormat>
  <Paragraphs>101</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Roboto</vt:lpstr>
      <vt:lpstr>Söhne</vt:lpstr>
      <vt:lpstr>Times</vt:lpstr>
      <vt:lpstr>TimesNewRomanPSMT</vt:lpstr>
      <vt:lpstr>BNL</vt:lpstr>
      <vt:lpstr>Relativistic Heavy Ion Collider (RHIC) operations transition to the installation of the Electron Ion Collider (EIC)</vt:lpstr>
      <vt:lpstr>My Role at BNL</vt:lpstr>
      <vt:lpstr>BNL Collider-Accelerator Complex</vt:lpstr>
      <vt:lpstr>The Electron Ion Collider (EIC)</vt:lpstr>
      <vt:lpstr>Continued Operations</vt:lpstr>
      <vt:lpstr>RHIC Tunnel Removals</vt:lpstr>
      <vt:lpstr>From STAR Detector</vt:lpstr>
      <vt:lpstr>Building 1008 Interaction Region Detector: sPHENIX</vt:lpstr>
      <vt:lpstr>MuID Steel Removal at Building 1008</vt:lpstr>
      <vt:lpstr>Our Major Challenges</vt:lpstr>
      <vt:lpstr>Conclusion</vt:lpstr>
      <vt:lpstr>Contact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Albanese, Marianna</dc:creator>
  <cp:keywords/>
  <dc:description/>
  <cp:lastModifiedBy>Albanese, Marianna</cp:lastModifiedBy>
  <cp:revision>1</cp:revision>
  <dcterms:created xsi:type="dcterms:W3CDTF">2024-03-15T16:47:59Z</dcterms:created>
  <dcterms:modified xsi:type="dcterms:W3CDTF">2024-03-18T17:47:17Z</dcterms:modified>
  <cp:category/>
</cp:coreProperties>
</file>