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4"/>
  </p:sldMasterIdLst>
  <p:notesMasterIdLst>
    <p:notesMasterId r:id="rId33"/>
  </p:notesMasterIdLst>
  <p:handoutMasterIdLst>
    <p:handoutMasterId r:id="rId34"/>
  </p:handoutMasterIdLst>
  <p:sldIdLst>
    <p:sldId id="1622" r:id="rId5"/>
    <p:sldId id="1631" r:id="rId6"/>
    <p:sldId id="1754" r:id="rId7"/>
    <p:sldId id="1755" r:id="rId8"/>
    <p:sldId id="1770" r:id="rId9"/>
    <p:sldId id="1637" r:id="rId10"/>
    <p:sldId id="1747" r:id="rId11"/>
    <p:sldId id="1766" r:id="rId12"/>
    <p:sldId id="1733" r:id="rId13"/>
    <p:sldId id="1734" r:id="rId14"/>
    <p:sldId id="1729" r:id="rId15"/>
    <p:sldId id="1763" r:id="rId16"/>
    <p:sldId id="1724" r:id="rId17"/>
    <p:sldId id="1765" r:id="rId18"/>
    <p:sldId id="1726" r:id="rId19"/>
    <p:sldId id="1767" r:id="rId20"/>
    <p:sldId id="1764" r:id="rId21"/>
    <p:sldId id="1756" r:id="rId22"/>
    <p:sldId id="1721" r:id="rId23"/>
    <p:sldId id="1772" r:id="rId24"/>
    <p:sldId id="1745" r:id="rId25"/>
    <p:sldId id="1749" r:id="rId26"/>
    <p:sldId id="1742" r:id="rId27"/>
    <p:sldId id="1743" r:id="rId28"/>
    <p:sldId id="1750" r:id="rId29"/>
    <p:sldId id="1769" r:id="rId30"/>
    <p:sldId id="1675" r:id="rId31"/>
    <p:sldId id="1768" r:id="rId32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Osaka"/>
        <a:cs typeface="Osaka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Osaka"/>
        <a:cs typeface="Osaka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Osaka"/>
        <a:cs typeface="Osaka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Osaka"/>
        <a:cs typeface="Osaka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Osaka"/>
        <a:cs typeface="Osaka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Osaka"/>
        <a:cs typeface="Osaka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Osaka"/>
        <a:cs typeface="Osaka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Osaka"/>
        <a:cs typeface="Osaka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Osaka"/>
        <a:cs typeface="Osaka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A8F0"/>
    <a:srgbClr val="F7C7AD"/>
    <a:srgbClr val="66FF33"/>
    <a:srgbClr val="F9D6C3"/>
    <a:srgbClr val="E79473"/>
    <a:srgbClr val="33CC33"/>
    <a:srgbClr val="008000"/>
    <a:srgbClr val="975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CD377A-85E8-45AE-9E00-F9ECD80E1873}" v="6" dt="2024-03-16T20:26:48.6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94637" autoAdjust="0"/>
  </p:normalViewPr>
  <p:slideViewPr>
    <p:cSldViewPr snapToGrid="0">
      <p:cViewPr varScale="1">
        <p:scale>
          <a:sx n="109" d="100"/>
          <a:sy n="109" d="100"/>
        </p:scale>
        <p:origin x="234" y="78"/>
      </p:cViewPr>
      <p:guideLst>
        <p:guide orient="horz" pos="2160"/>
        <p:guide pos="384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-2508" y="-102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ies, Gregory" userId="e9107c49-37c1-4975-b294-8968b97fb805" providerId="ADAL" clId="{98CD377A-85E8-45AE-9E00-F9ECD80E1873}"/>
    <pc:docChg chg="undo redo custSel delSld modSld">
      <pc:chgData name="Fries, Gregory" userId="e9107c49-37c1-4975-b294-8968b97fb805" providerId="ADAL" clId="{98CD377A-85E8-45AE-9E00-F9ECD80E1873}" dt="2024-03-16T20:27:31.035" v="77" actId="20577"/>
      <pc:docMkLst>
        <pc:docMk/>
      </pc:docMkLst>
      <pc:sldChg chg="modSp mod">
        <pc:chgData name="Fries, Gregory" userId="e9107c49-37c1-4975-b294-8968b97fb805" providerId="ADAL" clId="{98CD377A-85E8-45AE-9E00-F9ECD80E1873}" dt="2024-03-15T17:54:54.659" v="11" actId="1037"/>
        <pc:sldMkLst>
          <pc:docMk/>
          <pc:sldMk cId="0" sldId="1631"/>
        </pc:sldMkLst>
        <pc:spChg chg="mod">
          <ac:chgData name="Fries, Gregory" userId="e9107c49-37c1-4975-b294-8968b97fb805" providerId="ADAL" clId="{98CD377A-85E8-45AE-9E00-F9ECD80E1873}" dt="2024-03-15T17:54:54.659" v="11" actId="1037"/>
          <ac:spMkLst>
            <pc:docMk/>
            <pc:sldMk cId="0" sldId="1631"/>
            <ac:spMk id="2" creationId="{9569CDBA-923B-56B1-0225-AC8DBEBEAD46}"/>
          </ac:spMkLst>
        </pc:spChg>
        <pc:spChg chg="mod">
          <ac:chgData name="Fries, Gregory" userId="e9107c49-37c1-4975-b294-8968b97fb805" providerId="ADAL" clId="{98CD377A-85E8-45AE-9E00-F9ECD80E1873}" dt="2024-03-15T17:54:44.759" v="0" actId="6549"/>
          <ac:spMkLst>
            <pc:docMk/>
            <pc:sldMk cId="0" sldId="1631"/>
            <ac:spMk id="4099" creationId="{00000000-0000-0000-0000-000000000000}"/>
          </ac:spMkLst>
        </pc:spChg>
        <pc:picChg chg="mod">
          <ac:chgData name="Fries, Gregory" userId="e9107c49-37c1-4975-b294-8968b97fb805" providerId="ADAL" clId="{98CD377A-85E8-45AE-9E00-F9ECD80E1873}" dt="2024-03-15T17:54:54.659" v="11" actId="1037"/>
          <ac:picMkLst>
            <pc:docMk/>
            <pc:sldMk cId="0" sldId="1631"/>
            <ac:picMk id="3" creationId="{B257D448-941B-0BE7-7D89-605E486E8759}"/>
          </ac:picMkLst>
        </pc:picChg>
      </pc:sldChg>
      <pc:sldChg chg="del">
        <pc:chgData name="Fries, Gregory" userId="e9107c49-37c1-4975-b294-8968b97fb805" providerId="ADAL" clId="{98CD377A-85E8-45AE-9E00-F9ECD80E1873}" dt="2024-03-16T20:25:02.816" v="37" actId="47"/>
        <pc:sldMkLst>
          <pc:docMk/>
          <pc:sldMk cId="0" sldId="1731"/>
        </pc:sldMkLst>
      </pc:sldChg>
      <pc:sldChg chg="addSp delSp modSp mod">
        <pc:chgData name="Fries, Gregory" userId="e9107c49-37c1-4975-b294-8968b97fb805" providerId="ADAL" clId="{98CD377A-85E8-45AE-9E00-F9ECD80E1873}" dt="2024-03-16T20:26:48.611" v="49" actId="1076"/>
        <pc:sldMkLst>
          <pc:docMk/>
          <pc:sldMk cId="0" sldId="1742"/>
        </pc:sldMkLst>
        <pc:spChg chg="add mod">
          <ac:chgData name="Fries, Gregory" userId="e9107c49-37c1-4975-b294-8968b97fb805" providerId="ADAL" clId="{98CD377A-85E8-45AE-9E00-F9ECD80E1873}" dt="2024-03-16T20:26:33.477" v="46" actId="571"/>
          <ac:spMkLst>
            <pc:docMk/>
            <pc:sldMk cId="0" sldId="1742"/>
            <ac:spMk id="2" creationId="{CFBC1CFE-3EA0-2469-538E-DAF24E6B5414}"/>
          </ac:spMkLst>
        </pc:spChg>
        <pc:spChg chg="add del mod">
          <ac:chgData name="Fries, Gregory" userId="e9107c49-37c1-4975-b294-8968b97fb805" providerId="ADAL" clId="{98CD377A-85E8-45AE-9E00-F9ECD80E1873}" dt="2024-03-16T20:26:48.611" v="49" actId="1076"/>
          <ac:spMkLst>
            <pc:docMk/>
            <pc:sldMk cId="0" sldId="1742"/>
            <ac:spMk id="28680" creationId="{00000000-0000-0000-0000-000000000000}"/>
          </ac:spMkLst>
        </pc:spChg>
        <pc:cxnChg chg="add mod">
          <ac:chgData name="Fries, Gregory" userId="e9107c49-37c1-4975-b294-8968b97fb805" providerId="ADAL" clId="{98CD377A-85E8-45AE-9E00-F9ECD80E1873}" dt="2024-03-16T20:26:33.477" v="46" actId="571"/>
          <ac:cxnSpMkLst>
            <pc:docMk/>
            <pc:sldMk cId="0" sldId="1742"/>
            <ac:cxnSpMk id="3" creationId="{7A7ABFE3-7304-1A13-2560-4B0BF699AB3E}"/>
          </ac:cxnSpMkLst>
        </pc:cxnChg>
        <pc:cxnChg chg="add del mod">
          <ac:chgData name="Fries, Gregory" userId="e9107c49-37c1-4975-b294-8968b97fb805" providerId="ADAL" clId="{98CD377A-85E8-45AE-9E00-F9ECD80E1873}" dt="2024-03-16T20:26:48.611" v="49" actId="1076"/>
          <ac:cxnSpMkLst>
            <pc:docMk/>
            <pc:sldMk cId="0" sldId="1742"/>
            <ac:cxnSpMk id="28681" creationId="{00000000-0000-0000-0000-000000000000}"/>
          </ac:cxnSpMkLst>
        </pc:cxnChg>
      </pc:sldChg>
      <pc:sldChg chg="delSp modSp mod">
        <pc:chgData name="Fries, Gregory" userId="e9107c49-37c1-4975-b294-8968b97fb805" providerId="ADAL" clId="{98CD377A-85E8-45AE-9E00-F9ECD80E1873}" dt="2024-03-15T17:59:58.900" v="34" actId="14100"/>
        <pc:sldMkLst>
          <pc:docMk/>
          <pc:sldMk cId="0" sldId="1743"/>
        </pc:sldMkLst>
        <pc:spChg chg="del">
          <ac:chgData name="Fries, Gregory" userId="e9107c49-37c1-4975-b294-8968b97fb805" providerId="ADAL" clId="{98CD377A-85E8-45AE-9E00-F9ECD80E1873}" dt="2024-03-15T17:59:33.550" v="32" actId="478"/>
          <ac:spMkLst>
            <pc:docMk/>
            <pc:sldMk cId="0" sldId="1743"/>
            <ac:spMk id="29706" creationId="{00000000-0000-0000-0000-000000000000}"/>
          </ac:spMkLst>
        </pc:spChg>
        <pc:spChg chg="del">
          <ac:chgData name="Fries, Gregory" userId="e9107c49-37c1-4975-b294-8968b97fb805" providerId="ADAL" clId="{98CD377A-85E8-45AE-9E00-F9ECD80E1873}" dt="2024-03-15T17:59:34.798" v="33" actId="478"/>
          <ac:spMkLst>
            <pc:docMk/>
            <pc:sldMk cId="0" sldId="1743"/>
            <ac:spMk id="29707" creationId="{00000000-0000-0000-0000-000000000000}"/>
          </ac:spMkLst>
        </pc:spChg>
        <pc:cxnChg chg="mod">
          <ac:chgData name="Fries, Gregory" userId="e9107c49-37c1-4975-b294-8968b97fb805" providerId="ADAL" clId="{98CD377A-85E8-45AE-9E00-F9ECD80E1873}" dt="2024-03-15T17:59:58.900" v="34" actId="14100"/>
          <ac:cxnSpMkLst>
            <pc:docMk/>
            <pc:sldMk cId="0" sldId="1743"/>
            <ac:cxnSpMk id="29701" creationId="{00000000-0000-0000-0000-000000000000}"/>
          </ac:cxnSpMkLst>
        </pc:cxnChg>
      </pc:sldChg>
      <pc:sldChg chg="modSp mod">
        <pc:chgData name="Fries, Gregory" userId="e9107c49-37c1-4975-b294-8968b97fb805" providerId="ADAL" clId="{98CD377A-85E8-45AE-9E00-F9ECD80E1873}" dt="2024-03-15T17:58:07.702" v="16" actId="255"/>
        <pc:sldMkLst>
          <pc:docMk/>
          <pc:sldMk cId="0" sldId="1745"/>
        </pc:sldMkLst>
        <pc:spChg chg="mod">
          <ac:chgData name="Fries, Gregory" userId="e9107c49-37c1-4975-b294-8968b97fb805" providerId="ADAL" clId="{98CD377A-85E8-45AE-9E00-F9ECD80E1873}" dt="2024-03-15T17:58:07.702" v="16" actId="255"/>
          <ac:spMkLst>
            <pc:docMk/>
            <pc:sldMk cId="0" sldId="1745"/>
            <ac:spMk id="26627" creationId="{00000000-0000-0000-0000-000000000000}"/>
          </ac:spMkLst>
        </pc:spChg>
      </pc:sldChg>
      <pc:sldChg chg="modSp mod">
        <pc:chgData name="Fries, Gregory" userId="e9107c49-37c1-4975-b294-8968b97fb805" providerId="ADAL" clId="{98CD377A-85E8-45AE-9E00-F9ECD80E1873}" dt="2024-03-15T17:58:49.987" v="31" actId="14100"/>
        <pc:sldMkLst>
          <pc:docMk/>
          <pc:sldMk cId="0" sldId="1749"/>
        </pc:sldMkLst>
        <pc:spChg chg="mod">
          <ac:chgData name="Fries, Gregory" userId="e9107c49-37c1-4975-b294-8968b97fb805" providerId="ADAL" clId="{98CD377A-85E8-45AE-9E00-F9ECD80E1873}" dt="2024-03-15T17:58:49.987" v="31" actId="14100"/>
          <ac:spMkLst>
            <pc:docMk/>
            <pc:sldMk cId="0" sldId="1749"/>
            <ac:spMk id="27651" creationId="{00000000-0000-0000-0000-000000000000}"/>
          </ac:spMkLst>
        </pc:spChg>
      </pc:sldChg>
      <pc:sldChg chg="del">
        <pc:chgData name="Fries, Gregory" userId="e9107c49-37c1-4975-b294-8968b97fb805" providerId="ADAL" clId="{98CD377A-85E8-45AE-9E00-F9ECD80E1873}" dt="2024-03-16T20:24:48.167" v="36" actId="47"/>
        <pc:sldMkLst>
          <pc:docMk/>
          <pc:sldMk cId="0" sldId="1760"/>
        </pc:sldMkLst>
      </pc:sldChg>
      <pc:sldChg chg="del">
        <pc:chgData name="Fries, Gregory" userId="e9107c49-37c1-4975-b294-8968b97fb805" providerId="ADAL" clId="{98CD377A-85E8-45AE-9E00-F9ECD80E1873}" dt="2024-03-16T20:24:36.505" v="35" actId="47"/>
        <pc:sldMkLst>
          <pc:docMk/>
          <pc:sldMk cId="0" sldId="1761"/>
        </pc:sldMkLst>
      </pc:sldChg>
      <pc:sldChg chg="modSp mod">
        <pc:chgData name="Fries, Gregory" userId="e9107c49-37c1-4975-b294-8968b97fb805" providerId="ADAL" clId="{98CD377A-85E8-45AE-9E00-F9ECD80E1873}" dt="2024-03-15T17:56:41.143" v="13" actId="5793"/>
        <pc:sldMkLst>
          <pc:docMk/>
          <pc:sldMk cId="0" sldId="1766"/>
        </pc:sldMkLst>
        <pc:spChg chg="mod">
          <ac:chgData name="Fries, Gregory" userId="e9107c49-37c1-4975-b294-8968b97fb805" providerId="ADAL" clId="{98CD377A-85E8-45AE-9E00-F9ECD80E1873}" dt="2024-03-15T17:56:41.143" v="13" actId="5793"/>
          <ac:spMkLst>
            <pc:docMk/>
            <pc:sldMk cId="0" sldId="1766"/>
            <ac:spMk id="4" creationId="{00000000-0000-0000-0000-000000000000}"/>
          </ac:spMkLst>
        </pc:spChg>
      </pc:sldChg>
      <pc:sldChg chg="modSp mod">
        <pc:chgData name="Fries, Gregory" userId="e9107c49-37c1-4975-b294-8968b97fb805" providerId="ADAL" clId="{98CD377A-85E8-45AE-9E00-F9ECD80E1873}" dt="2024-03-16T20:27:31.035" v="77" actId="20577"/>
        <pc:sldMkLst>
          <pc:docMk/>
          <pc:sldMk cId="3330137391" sldId="1768"/>
        </pc:sldMkLst>
        <pc:spChg chg="mod">
          <ac:chgData name="Fries, Gregory" userId="e9107c49-37c1-4975-b294-8968b97fb805" providerId="ADAL" clId="{98CD377A-85E8-45AE-9E00-F9ECD80E1873}" dt="2024-03-16T20:27:31.035" v="77" actId="20577"/>
          <ac:spMkLst>
            <pc:docMk/>
            <pc:sldMk cId="3330137391" sldId="1768"/>
            <ac:spMk id="33795" creationId="{00000000-0000-0000-0000-000000000000}"/>
          </ac:spMkLst>
        </pc:spChg>
      </pc:sldChg>
      <pc:sldChg chg="del">
        <pc:chgData name="Fries, Gregory" userId="e9107c49-37c1-4975-b294-8968b97fb805" providerId="ADAL" clId="{98CD377A-85E8-45AE-9E00-F9ECD80E1873}" dt="2024-03-15T17:57:23.953" v="14" actId="47"/>
        <pc:sldMkLst>
          <pc:docMk/>
          <pc:sldMk cId="1891103990" sldId="1771"/>
        </pc:sldMkLst>
      </pc:sldChg>
      <pc:sldChg chg="modSp mod">
        <pc:chgData name="Fries, Gregory" userId="e9107c49-37c1-4975-b294-8968b97fb805" providerId="ADAL" clId="{98CD377A-85E8-45AE-9E00-F9ECD80E1873}" dt="2024-03-16T20:26:35.215" v="48" actId="6549"/>
        <pc:sldMkLst>
          <pc:docMk/>
          <pc:sldMk cId="4085143581" sldId="1772"/>
        </pc:sldMkLst>
        <pc:spChg chg="mod">
          <ac:chgData name="Fries, Gregory" userId="e9107c49-37c1-4975-b294-8968b97fb805" providerId="ADAL" clId="{98CD377A-85E8-45AE-9E00-F9ECD80E1873}" dt="2024-03-16T20:26:35.215" v="48" actId="6549"/>
          <ac:spMkLst>
            <pc:docMk/>
            <pc:sldMk cId="4085143581" sldId="1772"/>
            <ac:spMk id="26627" creationId="{00000000-0000-0000-0000-000000000000}"/>
          </ac:spMkLst>
        </pc:spChg>
      </pc:sldChg>
    </pc:docChg>
  </pc:docChgLst>
  <pc:docChgLst>
    <pc:chgData name="Fries, Gregory" userId="e9107c49-37c1-4975-b294-8968b97fb805" providerId="ADAL" clId="{96B8C8E2-9DFA-4D3E-B29E-9819DE69F07A}"/>
    <pc:docChg chg="undo custSel delSld modSld modMainMaster modNotesMaster">
      <pc:chgData name="Fries, Gregory" userId="e9107c49-37c1-4975-b294-8968b97fb805" providerId="ADAL" clId="{96B8C8E2-9DFA-4D3E-B29E-9819DE69F07A}" dt="2024-03-15T17:37:14.883" v="1278" actId="20577"/>
      <pc:docMkLst>
        <pc:docMk/>
      </pc:docMkLst>
      <pc:sldChg chg="modSp mod">
        <pc:chgData name="Fries, Gregory" userId="e9107c49-37c1-4975-b294-8968b97fb805" providerId="ADAL" clId="{96B8C8E2-9DFA-4D3E-B29E-9819DE69F07A}" dt="2024-03-15T15:28:14.180" v="147" actId="20577"/>
        <pc:sldMkLst>
          <pc:docMk/>
          <pc:sldMk cId="0" sldId="1622"/>
        </pc:sldMkLst>
        <pc:spChg chg="mod">
          <ac:chgData name="Fries, Gregory" userId="e9107c49-37c1-4975-b294-8968b97fb805" providerId="ADAL" clId="{96B8C8E2-9DFA-4D3E-B29E-9819DE69F07A}" dt="2024-03-15T15:28:14.180" v="147" actId="20577"/>
          <ac:spMkLst>
            <pc:docMk/>
            <pc:sldMk cId="0" sldId="1622"/>
            <ac:spMk id="3075" creationId="{00000000-0000-0000-0000-000000000000}"/>
          </ac:spMkLst>
        </pc:sp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622"/>
            <ac:picMk id="6" creationId="{00000000-0000-0000-0000-000000000000}"/>
          </ac:picMkLst>
        </pc:picChg>
      </pc:sldChg>
      <pc:sldChg chg="addSp modSp mod">
        <pc:chgData name="Fries, Gregory" userId="e9107c49-37c1-4975-b294-8968b97fb805" providerId="ADAL" clId="{96B8C8E2-9DFA-4D3E-B29E-9819DE69F07A}" dt="2024-03-15T16:54:56.735" v="783" actId="20577"/>
        <pc:sldMkLst>
          <pc:docMk/>
          <pc:sldMk cId="0" sldId="1631"/>
        </pc:sldMkLst>
        <pc:spChg chg="add mod">
          <ac:chgData name="Fries, Gregory" userId="e9107c49-37c1-4975-b294-8968b97fb805" providerId="ADAL" clId="{96B8C8E2-9DFA-4D3E-B29E-9819DE69F07A}" dt="2024-03-15T16:54:56.735" v="783" actId="20577"/>
          <ac:spMkLst>
            <pc:docMk/>
            <pc:sldMk cId="0" sldId="1631"/>
            <ac:spMk id="2" creationId="{9569CDBA-923B-56B1-0225-AC8DBEBEAD46}"/>
          </ac:spMkLst>
        </pc:spChg>
        <pc:spChg chg="mod">
          <ac:chgData name="Fries, Gregory" userId="e9107c49-37c1-4975-b294-8968b97fb805" providerId="ADAL" clId="{96B8C8E2-9DFA-4D3E-B29E-9819DE69F07A}" dt="2024-03-15T15:28:46.852" v="175" actId="1037"/>
          <ac:spMkLst>
            <pc:docMk/>
            <pc:sldMk cId="0" sldId="1631"/>
            <ac:spMk id="4099" creationId="{00000000-0000-0000-0000-000000000000}"/>
          </ac:spMkLst>
        </pc:spChg>
        <pc:picChg chg="add mod">
          <ac:chgData name="Fries, Gregory" userId="e9107c49-37c1-4975-b294-8968b97fb805" providerId="ADAL" clId="{96B8C8E2-9DFA-4D3E-B29E-9819DE69F07A}" dt="2024-03-15T16:54:07.696" v="752" actId="1035"/>
          <ac:picMkLst>
            <pc:docMk/>
            <pc:sldMk cId="0" sldId="1631"/>
            <ac:picMk id="3" creationId="{B257D448-941B-0BE7-7D89-605E486E8759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631"/>
            <ac:picMk id="4100" creationId="{00000000-0000-0000-0000-000000000000}"/>
          </ac:picMkLst>
        </pc:picChg>
      </pc:sldChg>
      <pc:sldChg chg="modSp">
        <pc:chgData name="Fries, Gregory" userId="e9107c49-37c1-4975-b294-8968b97fb805" providerId="ADAL" clId="{96B8C8E2-9DFA-4D3E-B29E-9819DE69F07A}" dt="2024-03-15T15:32:25.650" v="319" actId="14100"/>
        <pc:sldMkLst>
          <pc:docMk/>
          <pc:sldMk cId="0" sldId="1637"/>
        </pc:sldMkLst>
        <pc:spChg chg="mod">
          <ac:chgData name="Fries, Gregory" userId="e9107c49-37c1-4975-b294-8968b97fb805" providerId="ADAL" clId="{96B8C8E2-9DFA-4D3E-B29E-9819DE69F07A}" dt="2024-03-15T15:31:22.099" v="306" actId="1036"/>
          <ac:spMkLst>
            <pc:docMk/>
            <pc:sldMk cId="0" sldId="1637"/>
            <ac:spMk id="7172" creationId="{00000000-0000-0000-0000-000000000000}"/>
          </ac:spMkLst>
        </pc:spChg>
        <pc:picChg chg="mod">
          <ac:chgData name="Fries, Gregory" userId="e9107c49-37c1-4975-b294-8968b97fb805" providerId="ADAL" clId="{96B8C8E2-9DFA-4D3E-B29E-9819DE69F07A}" dt="2024-03-15T15:32:25.650" v="319" actId="14100"/>
          <ac:picMkLst>
            <pc:docMk/>
            <pc:sldMk cId="0" sldId="1637"/>
            <ac:picMk id="7170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31:25.202" v="308" actId="1036"/>
          <ac:picMkLst>
            <pc:docMk/>
            <pc:sldMk cId="0" sldId="1637"/>
            <ac:picMk id="7173" creationId="{00000000-0000-0000-0000-000000000000}"/>
          </ac:picMkLst>
        </pc:picChg>
      </pc:sldChg>
      <pc:sldChg chg="modSp mod">
        <pc:chgData name="Fries, Gregory" userId="e9107c49-37c1-4975-b294-8968b97fb805" providerId="ADAL" clId="{96B8C8E2-9DFA-4D3E-B29E-9819DE69F07A}" dt="2024-03-15T17:31:34.971" v="850" actId="20577"/>
        <pc:sldMkLst>
          <pc:docMk/>
          <pc:sldMk cId="0" sldId="1675"/>
        </pc:sldMkLst>
        <pc:spChg chg="mod">
          <ac:chgData name="Fries, Gregory" userId="e9107c49-37c1-4975-b294-8968b97fb805" providerId="ADAL" clId="{96B8C8E2-9DFA-4D3E-B29E-9819DE69F07A}" dt="2024-03-15T17:31:34.971" v="850" actId="20577"/>
          <ac:spMkLst>
            <pc:docMk/>
            <pc:sldMk cId="0" sldId="1675"/>
            <ac:spMk id="33795" creationId="{00000000-0000-0000-0000-000000000000}"/>
          </ac:spMkLst>
        </pc:spChg>
      </pc:sldChg>
      <pc:sldChg chg="modSp">
        <pc:chgData name="Fries, Gregory" userId="e9107c49-37c1-4975-b294-8968b97fb805" providerId="ADAL" clId="{96B8C8E2-9DFA-4D3E-B29E-9819DE69F07A}" dt="2024-03-15T17:33:25.694" v="1034" actId="1037"/>
        <pc:sldMkLst>
          <pc:docMk/>
          <pc:sldMk cId="0" sldId="1721"/>
        </pc:sldMkLst>
        <pc:spChg chg="mod">
          <ac:chgData name="Fries, Gregory" userId="e9107c49-37c1-4975-b294-8968b97fb805" providerId="ADAL" clId="{96B8C8E2-9DFA-4D3E-B29E-9819DE69F07A}" dt="2024-03-15T17:33:25.694" v="1034" actId="1037"/>
          <ac:spMkLst>
            <pc:docMk/>
            <pc:sldMk cId="0" sldId="1721"/>
            <ac:spMk id="25603" creationId="{00000000-0000-0000-0000-000000000000}"/>
          </ac:spMkLst>
        </pc:spChg>
      </pc:sldChg>
      <pc:sldChg chg="modSp">
        <pc:chgData name="Fries, Gregory" userId="e9107c49-37c1-4975-b294-8968b97fb805" providerId="ADAL" clId="{96B8C8E2-9DFA-4D3E-B29E-9819DE69F07A}" dt="2024-03-15T17:34:35.416" v="1139" actId="1037"/>
        <pc:sldMkLst>
          <pc:docMk/>
          <pc:sldMk cId="0" sldId="1724"/>
        </pc:sldMkLst>
        <pc:spChg chg="mod">
          <ac:chgData name="Fries, Gregory" userId="e9107c49-37c1-4975-b294-8968b97fb805" providerId="ADAL" clId="{96B8C8E2-9DFA-4D3E-B29E-9819DE69F07A}" dt="2024-03-15T17:34:35.416" v="1139" actId="1037"/>
          <ac:spMkLst>
            <pc:docMk/>
            <pc:sldMk cId="0" sldId="1724"/>
            <ac:spMk id="20483" creationId="{00000000-0000-0000-0000-000000000000}"/>
          </ac:spMkLst>
        </pc:sp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24"/>
            <ac:picMk id="20484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24"/>
            <ac:picMk id="20485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24"/>
            <ac:picMk id="20486" creationId="{00000000-0000-0000-0000-000000000000}"/>
          </ac:picMkLst>
        </pc:picChg>
      </pc:sldChg>
      <pc:sldChg chg="modSp">
        <pc:chgData name="Fries, Gregory" userId="e9107c49-37c1-4975-b294-8968b97fb805" providerId="ADAL" clId="{96B8C8E2-9DFA-4D3E-B29E-9819DE69F07A}" dt="2024-03-15T17:34:17.655" v="1078" actId="1037"/>
        <pc:sldMkLst>
          <pc:docMk/>
          <pc:sldMk cId="0" sldId="1726"/>
        </pc:sldMkLst>
        <pc:spChg chg="mod">
          <ac:chgData name="Fries, Gregory" userId="e9107c49-37c1-4975-b294-8968b97fb805" providerId="ADAL" clId="{96B8C8E2-9DFA-4D3E-B29E-9819DE69F07A}" dt="2024-03-15T17:34:17.655" v="1078" actId="1037"/>
          <ac:spMkLst>
            <pc:docMk/>
            <pc:sldMk cId="0" sldId="1726"/>
            <ac:spMk id="19459" creationId="{00000000-0000-0000-0000-000000000000}"/>
          </ac:spMkLst>
        </pc:sp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26"/>
            <ac:picMk id="22532" creationId="{00000000-0000-0000-0000-000000000000}"/>
          </ac:picMkLst>
        </pc:picChg>
      </pc:sldChg>
      <pc:sldChg chg="modSp">
        <pc:chgData name="Fries, Gregory" userId="e9107c49-37c1-4975-b294-8968b97fb805" providerId="ADAL" clId="{96B8C8E2-9DFA-4D3E-B29E-9819DE69F07A}" dt="2024-03-15T15:53:57.066" v="465" actId="14100"/>
        <pc:sldMkLst>
          <pc:docMk/>
          <pc:sldMk cId="0" sldId="1729"/>
        </pc:sldMkLst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29"/>
            <ac:spMk id="7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53:57.066" v="465" actId="14100"/>
          <ac:spMkLst>
            <pc:docMk/>
            <pc:sldMk cId="0" sldId="1729"/>
            <ac:spMk id="17412" creationId="{00000000-0000-0000-0000-000000000000}"/>
          </ac:spMkLst>
        </pc:sp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29"/>
            <ac:picMk id="17410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29"/>
            <ac:picMk id="17414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29"/>
            <ac:picMk id="17415" creationId="{00000000-0000-0000-0000-000000000000}"/>
          </ac:picMkLst>
        </pc:picChg>
      </pc:sldChg>
      <pc:sldChg chg="modSp">
        <pc:chgData name="Fries, Gregory" userId="e9107c49-37c1-4975-b294-8968b97fb805" providerId="ADAL" clId="{96B8C8E2-9DFA-4D3E-B29E-9819DE69F07A}" dt="2024-03-15T16:53:30.278" v="725" actId="1037"/>
        <pc:sldMkLst>
          <pc:docMk/>
          <pc:sldMk cId="0" sldId="1731"/>
        </pc:sldMkLst>
        <pc:spChg chg="mod">
          <ac:chgData name="Fries, Gregory" userId="e9107c49-37c1-4975-b294-8968b97fb805" providerId="ADAL" clId="{96B8C8E2-9DFA-4D3E-B29E-9819DE69F07A}" dt="2024-03-15T16:53:30.278" v="725" actId="1037"/>
          <ac:spMkLst>
            <pc:docMk/>
            <pc:sldMk cId="0" sldId="1731"/>
            <ac:spMk id="19459" creationId="{00000000-0000-0000-0000-000000000000}"/>
          </ac:spMkLst>
        </pc:sp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31"/>
            <ac:picMk id="19460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31"/>
            <ac:picMk id="19461" creationId="{00000000-0000-0000-0000-000000000000}"/>
          </ac:picMkLst>
        </pc:picChg>
      </pc:sldChg>
      <pc:sldChg chg="modSp">
        <pc:chgData name="Fries, Gregory" userId="e9107c49-37c1-4975-b294-8968b97fb805" providerId="ADAL" clId="{96B8C8E2-9DFA-4D3E-B29E-9819DE69F07A}" dt="2024-03-15T15:21:09.950" v="2"/>
        <pc:sldMkLst>
          <pc:docMk/>
          <pc:sldMk cId="0" sldId="1733"/>
        </pc:sldMkLst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33"/>
            <ac:spMk id="11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33"/>
            <ac:spMk id="7171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33"/>
            <ac:spMk id="14342" creationId="{00000000-0000-0000-0000-000000000000}"/>
          </ac:spMkLst>
        </pc:sp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33"/>
            <ac:picMk id="14340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33"/>
            <ac:picMk id="14341" creationId="{00000000-0000-0000-0000-000000000000}"/>
          </ac:picMkLst>
        </pc:picChg>
        <pc:cxnChg chg="mod">
          <ac:chgData name="Fries, Gregory" userId="e9107c49-37c1-4975-b294-8968b97fb805" providerId="ADAL" clId="{96B8C8E2-9DFA-4D3E-B29E-9819DE69F07A}" dt="2024-03-15T15:21:09.950" v="2"/>
          <ac:cxnSpMkLst>
            <pc:docMk/>
            <pc:sldMk cId="0" sldId="1733"/>
            <ac:cxnSpMk id="14343" creationId="{00000000-0000-0000-0000-000000000000}"/>
          </ac:cxnSpMkLst>
        </pc:cxnChg>
        <pc:cxnChg chg="mod">
          <ac:chgData name="Fries, Gregory" userId="e9107c49-37c1-4975-b294-8968b97fb805" providerId="ADAL" clId="{96B8C8E2-9DFA-4D3E-B29E-9819DE69F07A}" dt="2024-03-15T15:21:09.950" v="2"/>
          <ac:cxnSpMkLst>
            <pc:docMk/>
            <pc:sldMk cId="0" sldId="1733"/>
            <ac:cxnSpMk id="14344" creationId="{00000000-0000-0000-0000-000000000000}"/>
          </ac:cxnSpMkLst>
        </pc:cxnChg>
        <pc:cxnChg chg="mod">
          <ac:chgData name="Fries, Gregory" userId="e9107c49-37c1-4975-b294-8968b97fb805" providerId="ADAL" clId="{96B8C8E2-9DFA-4D3E-B29E-9819DE69F07A}" dt="2024-03-15T15:21:09.950" v="2"/>
          <ac:cxnSpMkLst>
            <pc:docMk/>
            <pc:sldMk cId="0" sldId="1733"/>
            <ac:cxnSpMk id="14345" creationId="{00000000-0000-0000-0000-000000000000}"/>
          </ac:cxnSpMkLst>
        </pc:cxnChg>
        <pc:cxnChg chg="mod">
          <ac:chgData name="Fries, Gregory" userId="e9107c49-37c1-4975-b294-8968b97fb805" providerId="ADAL" clId="{96B8C8E2-9DFA-4D3E-B29E-9819DE69F07A}" dt="2024-03-15T15:21:09.950" v="2"/>
          <ac:cxnSpMkLst>
            <pc:docMk/>
            <pc:sldMk cId="0" sldId="1733"/>
            <ac:cxnSpMk id="14346" creationId="{00000000-0000-0000-0000-000000000000}"/>
          </ac:cxnSpMkLst>
        </pc:cxnChg>
      </pc:sldChg>
      <pc:sldChg chg="modSp">
        <pc:chgData name="Fries, Gregory" userId="e9107c49-37c1-4975-b294-8968b97fb805" providerId="ADAL" clId="{96B8C8E2-9DFA-4D3E-B29E-9819DE69F07A}" dt="2024-03-15T15:21:09.950" v="2"/>
        <pc:sldMkLst>
          <pc:docMk/>
          <pc:sldMk cId="0" sldId="1734"/>
        </pc:sldMkLst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34"/>
            <ac:spMk id="15363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34"/>
            <ac:spMk id="15370" creationId="{00000000-0000-0000-0000-000000000000}"/>
          </ac:spMkLst>
        </pc:sp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34"/>
            <ac:picMk id="15364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34"/>
            <ac:picMk id="15365" creationId="{00000000-0000-0000-0000-000000000000}"/>
          </ac:picMkLst>
        </pc:picChg>
        <pc:cxnChg chg="mod">
          <ac:chgData name="Fries, Gregory" userId="e9107c49-37c1-4975-b294-8968b97fb805" providerId="ADAL" clId="{96B8C8E2-9DFA-4D3E-B29E-9819DE69F07A}" dt="2024-03-15T15:21:09.950" v="2"/>
          <ac:cxnSpMkLst>
            <pc:docMk/>
            <pc:sldMk cId="0" sldId="1734"/>
            <ac:cxnSpMk id="15366" creationId="{00000000-0000-0000-0000-000000000000}"/>
          </ac:cxnSpMkLst>
        </pc:cxnChg>
        <pc:cxnChg chg="mod">
          <ac:chgData name="Fries, Gregory" userId="e9107c49-37c1-4975-b294-8968b97fb805" providerId="ADAL" clId="{96B8C8E2-9DFA-4D3E-B29E-9819DE69F07A}" dt="2024-03-15T15:21:09.950" v="2"/>
          <ac:cxnSpMkLst>
            <pc:docMk/>
            <pc:sldMk cId="0" sldId="1734"/>
            <ac:cxnSpMk id="15367" creationId="{00000000-0000-0000-0000-000000000000}"/>
          </ac:cxnSpMkLst>
        </pc:cxnChg>
        <pc:cxnChg chg="mod">
          <ac:chgData name="Fries, Gregory" userId="e9107c49-37c1-4975-b294-8968b97fb805" providerId="ADAL" clId="{96B8C8E2-9DFA-4D3E-B29E-9819DE69F07A}" dt="2024-03-15T15:21:09.950" v="2"/>
          <ac:cxnSpMkLst>
            <pc:docMk/>
            <pc:sldMk cId="0" sldId="1734"/>
            <ac:cxnSpMk id="15368" creationId="{00000000-0000-0000-0000-000000000000}"/>
          </ac:cxnSpMkLst>
        </pc:cxnChg>
        <pc:cxnChg chg="mod">
          <ac:chgData name="Fries, Gregory" userId="e9107c49-37c1-4975-b294-8968b97fb805" providerId="ADAL" clId="{96B8C8E2-9DFA-4D3E-B29E-9819DE69F07A}" dt="2024-03-15T15:21:09.950" v="2"/>
          <ac:cxnSpMkLst>
            <pc:docMk/>
            <pc:sldMk cId="0" sldId="1734"/>
            <ac:cxnSpMk id="15369" creationId="{00000000-0000-0000-0000-000000000000}"/>
          </ac:cxnSpMkLst>
        </pc:cxnChg>
      </pc:sldChg>
      <pc:sldChg chg="modSp">
        <pc:chgData name="Fries, Gregory" userId="e9107c49-37c1-4975-b294-8968b97fb805" providerId="ADAL" clId="{96B8C8E2-9DFA-4D3E-B29E-9819DE69F07A}" dt="2024-03-15T15:21:09.950" v="2"/>
        <pc:sldMkLst>
          <pc:docMk/>
          <pc:sldMk cId="0" sldId="1742"/>
        </pc:sldMkLst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42"/>
            <ac:spMk id="11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42"/>
            <ac:spMk id="28675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42"/>
            <ac:spMk id="28677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42"/>
            <ac:spMk id="28678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42"/>
            <ac:spMk id="28680" creationId="{00000000-0000-0000-0000-000000000000}"/>
          </ac:spMkLst>
        </pc:spChg>
        <pc:graphicFrameChg chg="mod">
          <ac:chgData name="Fries, Gregory" userId="e9107c49-37c1-4975-b294-8968b97fb805" providerId="ADAL" clId="{96B8C8E2-9DFA-4D3E-B29E-9819DE69F07A}" dt="2024-03-15T15:21:09.950" v="2"/>
          <ac:graphicFrameMkLst>
            <pc:docMk/>
            <pc:sldMk cId="0" sldId="1742"/>
            <ac:graphicFrameMk id="6" creationId="{00000000-0000-0000-0000-000000000000}"/>
          </ac:graphicFrameMkLst>
        </pc:graphicFrameChg>
        <pc:cxnChg chg="mod">
          <ac:chgData name="Fries, Gregory" userId="e9107c49-37c1-4975-b294-8968b97fb805" providerId="ADAL" clId="{96B8C8E2-9DFA-4D3E-B29E-9819DE69F07A}" dt="2024-03-15T15:21:09.950" v="2"/>
          <ac:cxnSpMkLst>
            <pc:docMk/>
            <pc:sldMk cId="0" sldId="1742"/>
            <ac:cxnSpMk id="28676" creationId="{00000000-0000-0000-0000-000000000000}"/>
          </ac:cxnSpMkLst>
        </pc:cxnChg>
        <pc:cxnChg chg="mod">
          <ac:chgData name="Fries, Gregory" userId="e9107c49-37c1-4975-b294-8968b97fb805" providerId="ADAL" clId="{96B8C8E2-9DFA-4D3E-B29E-9819DE69F07A}" dt="2024-03-15T15:21:09.950" v="2"/>
          <ac:cxnSpMkLst>
            <pc:docMk/>
            <pc:sldMk cId="0" sldId="1742"/>
            <ac:cxnSpMk id="28679" creationId="{00000000-0000-0000-0000-000000000000}"/>
          </ac:cxnSpMkLst>
        </pc:cxnChg>
        <pc:cxnChg chg="mod">
          <ac:chgData name="Fries, Gregory" userId="e9107c49-37c1-4975-b294-8968b97fb805" providerId="ADAL" clId="{96B8C8E2-9DFA-4D3E-B29E-9819DE69F07A}" dt="2024-03-15T15:21:09.950" v="2"/>
          <ac:cxnSpMkLst>
            <pc:docMk/>
            <pc:sldMk cId="0" sldId="1742"/>
            <ac:cxnSpMk id="28681" creationId="{00000000-0000-0000-0000-000000000000}"/>
          </ac:cxnSpMkLst>
        </pc:cxnChg>
      </pc:sldChg>
      <pc:sldChg chg="modSp">
        <pc:chgData name="Fries, Gregory" userId="e9107c49-37c1-4975-b294-8968b97fb805" providerId="ADAL" clId="{96B8C8E2-9DFA-4D3E-B29E-9819DE69F07A}" dt="2024-03-15T15:21:09.950" v="2"/>
        <pc:sldMkLst>
          <pc:docMk/>
          <pc:sldMk cId="0" sldId="1743"/>
        </pc:sldMkLst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43"/>
            <ac:spMk id="12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43"/>
            <ac:spMk id="29700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43"/>
            <ac:spMk id="29702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43"/>
            <ac:spMk id="29704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43"/>
            <ac:spMk id="29705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43"/>
            <ac:spMk id="29706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43"/>
            <ac:spMk id="29707" creationId="{00000000-0000-0000-0000-000000000000}"/>
          </ac:spMkLst>
        </pc:spChg>
        <pc:graphicFrameChg chg="mod">
          <ac:chgData name="Fries, Gregory" userId="e9107c49-37c1-4975-b294-8968b97fb805" providerId="ADAL" clId="{96B8C8E2-9DFA-4D3E-B29E-9819DE69F07A}" dt="2024-03-15T15:21:09.950" v="2"/>
          <ac:graphicFrameMkLst>
            <pc:docMk/>
            <pc:sldMk cId="0" sldId="1743"/>
            <ac:graphicFrameMk id="4" creationId="{00000000-0000-0000-0000-000000000000}"/>
          </ac:graphicFrameMkLst>
        </pc:graphicFrameChg>
        <pc:cxnChg chg="mod">
          <ac:chgData name="Fries, Gregory" userId="e9107c49-37c1-4975-b294-8968b97fb805" providerId="ADAL" clId="{96B8C8E2-9DFA-4D3E-B29E-9819DE69F07A}" dt="2024-03-15T15:21:09.950" v="2"/>
          <ac:cxnSpMkLst>
            <pc:docMk/>
            <pc:sldMk cId="0" sldId="1743"/>
            <ac:cxnSpMk id="29701" creationId="{00000000-0000-0000-0000-000000000000}"/>
          </ac:cxnSpMkLst>
        </pc:cxnChg>
        <pc:cxnChg chg="mod">
          <ac:chgData name="Fries, Gregory" userId="e9107c49-37c1-4975-b294-8968b97fb805" providerId="ADAL" clId="{96B8C8E2-9DFA-4D3E-B29E-9819DE69F07A}" dt="2024-03-15T15:21:09.950" v="2"/>
          <ac:cxnSpMkLst>
            <pc:docMk/>
            <pc:sldMk cId="0" sldId="1743"/>
            <ac:cxnSpMk id="29703" creationId="{00000000-0000-0000-0000-000000000000}"/>
          </ac:cxnSpMkLst>
        </pc:cxnChg>
      </pc:sldChg>
      <pc:sldChg chg="modSp">
        <pc:chgData name="Fries, Gregory" userId="e9107c49-37c1-4975-b294-8968b97fb805" providerId="ADAL" clId="{96B8C8E2-9DFA-4D3E-B29E-9819DE69F07A}" dt="2024-03-15T17:32:40.127" v="969" actId="14100"/>
        <pc:sldMkLst>
          <pc:docMk/>
          <pc:sldMk cId="0" sldId="1745"/>
        </pc:sldMkLst>
        <pc:spChg chg="mod">
          <ac:chgData name="Fries, Gregory" userId="e9107c49-37c1-4975-b294-8968b97fb805" providerId="ADAL" clId="{96B8C8E2-9DFA-4D3E-B29E-9819DE69F07A}" dt="2024-03-15T17:32:40.127" v="969" actId="14100"/>
          <ac:spMkLst>
            <pc:docMk/>
            <pc:sldMk cId="0" sldId="1745"/>
            <ac:spMk id="26627" creationId="{00000000-0000-0000-0000-000000000000}"/>
          </ac:spMkLst>
        </pc:spChg>
      </pc:sldChg>
      <pc:sldChg chg="modSp">
        <pc:chgData name="Fries, Gregory" userId="e9107c49-37c1-4975-b294-8968b97fb805" providerId="ADAL" clId="{96B8C8E2-9DFA-4D3E-B29E-9819DE69F07A}" dt="2024-03-15T15:34:01.254" v="380" actId="14100"/>
        <pc:sldMkLst>
          <pc:docMk/>
          <pc:sldMk cId="0" sldId="1747"/>
        </pc:sldMkLst>
        <pc:spChg chg="mod">
          <ac:chgData name="Fries, Gregory" userId="e9107c49-37c1-4975-b294-8968b97fb805" providerId="ADAL" clId="{96B8C8E2-9DFA-4D3E-B29E-9819DE69F07A}" dt="2024-03-15T15:34:01.254" v="380" actId="14100"/>
          <ac:spMkLst>
            <pc:docMk/>
            <pc:sldMk cId="0" sldId="1747"/>
            <ac:spMk id="12291" creationId="{00000000-0000-0000-0000-000000000000}"/>
          </ac:spMkLst>
        </pc:spChg>
      </pc:sldChg>
      <pc:sldChg chg="modSp">
        <pc:chgData name="Fries, Gregory" userId="e9107c49-37c1-4975-b294-8968b97fb805" providerId="ADAL" clId="{96B8C8E2-9DFA-4D3E-B29E-9819DE69F07A}" dt="2024-03-15T17:32:20.928" v="939" actId="1037"/>
        <pc:sldMkLst>
          <pc:docMk/>
          <pc:sldMk cId="0" sldId="1749"/>
        </pc:sldMkLst>
        <pc:spChg chg="mod">
          <ac:chgData name="Fries, Gregory" userId="e9107c49-37c1-4975-b294-8968b97fb805" providerId="ADAL" clId="{96B8C8E2-9DFA-4D3E-B29E-9819DE69F07A}" dt="2024-03-15T17:32:20.928" v="939" actId="1037"/>
          <ac:spMkLst>
            <pc:docMk/>
            <pc:sldMk cId="0" sldId="1749"/>
            <ac:spMk id="27651" creationId="{00000000-0000-0000-0000-000000000000}"/>
          </ac:spMkLst>
        </pc:spChg>
      </pc:sldChg>
      <pc:sldChg chg="modSp">
        <pc:chgData name="Fries, Gregory" userId="e9107c49-37c1-4975-b294-8968b97fb805" providerId="ADAL" clId="{96B8C8E2-9DFA-4D3E-B29E-9819DE69F07A}" dt="2024-03-15T17:32:10.611" v="911" actId="1037"/>
        <pc:sldMkLst>
          <pc:docMk/>
          <pc:sldMk cId="0" sldId="1750"/>
        </pc:sldMkLst>
        <pc:spChg chg="mod">
          <ac:chgData name="Fries, Gregory" userId="e9107c49-37c1-4975-b294-8968b97fb805" providerId="ADAL" clId="{96B8C8E2-9DFA-4D3E-B29E-9819DE69F07A}" dt="2024-03-15T17:32:10.611" v="911" actId="1037"/>
          <ac:spMkLst>
            <pc:docMk/>
            <pc:sldMk cId="0" sldId="1750"/>
            <ac:spMk id="25603" creationId="{00000000-0000-0000-0000-000000000000}"/>
          </ac:spMkLst>
        </pc:spChg>
      </pc:sldChg>
      <pc:sldChg chg="modSp">
        <pc:chgData name="Fries, Gregory" userId="e9107c49-37c1-4975-b294-8968b97fb805" providerId="ADAL" clId="{96B8C8E2-9DFA-4D3E-B29E-9819DE69F07A}" dt="2024-03-15T15:30:26.927" v="216" actId="1038"/>
        <pc:sldMkLst>
          <pc:docMk/>
          <pc:sldMk cId="0" sldId="1754"/>
        </pc:sldMkLst>
        <pc:spChg chg="mod">
          <ac:chgData name="Fries, Gregory" userId="e9107c49-37c1-4975-b294-8968b97fb805" providerId="ADAL" clId="{96B8C8E2-9DFA-4D3E-B29E-9819DE69F07A}" dt="2024-03-15T15:30:18.892" v="199" actId="1037"/>
          <ac:spMkLst>
            <pc:docMk/>
            <pc:sldMk cId="0" sldId="1754"/>
            <ac:spMk id="5123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54"/>
            <ac:spMk id="5124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54"/>
            <ac:spMk id="5126" creationId="{00000000-0000-0000-0000-000000000000}"/>
          </ac:spMkLst>
        </pc:spChg>
        <pc:picChg chg="mod">
          <ac:chgData name="Fries, Gregory" userId="e9107c49-37c1-4975-b294-8968b97fb805" providerId="ADAL" clId="{96B8C8E2-9DFA-4D3E-B29E-9819DE69F07A}" dt="2024-03-15T15:30:26.927" v="216" actId="1038"/>
          <ac:picMkLst>
            <pc:docMk/>
            <pc:sldMk cId="0" sldId="1754"/>
            <ac:picMk id="5125" creationId="{00000000-0000-0000-0000-000000000000}"/>
          </ac:picMkLst>
        </pc:picChg>
      </pc:sldChg>
      <pc:sldChg chg="modSp">
        <pc:chgData name="Fries, Gregory" userId="e9107c49-37c1-4975-b294-8968b97fb805" providerId="ADAL" clId="{96B8C8E2-9DFA-4D3E-B29E-9819DE69F07A}" dt="2024-03-15T15:30:56.257" v="253" actId="1036"/>
        <pc:sldMkLst>
          <pc:docMk/>
          <pc:sldMk cId="0" sldId="1755"/>
        </pc:sldMkLst>
        <pc:spChg chg="mod">
          <ac:chgData name="Fries, Gregory" userId="e9107c49-37c1-4975-b294-8968b97fb805" providerId="ADAL" clId="{96B8C8E2-9DFA-4D3E-B29E-9819DE69F07A}" dt="2024-03-15T15:30:45.304" v="242" actId="1037"/>
          <ac:spMkLst>
            <pc:docMk/>
            <pc:sldMk cId="0" sldId="1755"/>
            <ac:spMk id="2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55"/>
            <ac:spMk id="6146" creationId="{00000000-0000-0000-0000-000000000000}"/>
          </ac:spMkLst>
        </pc:sp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55"/>
            <ac:picMk id="6149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30:56.257" v="253" actId="1036"/>
          <ac:picMkLst>
            <pc:docMk/>
            <pc:sldMk cId="0" sldId="1755"/>
            <ac:picMk id="41986" creationId="{00000000-0000-0000-0000-000000000000}"/>
          </ac:picMkLst>
        </pc:picChg>
      </pc:sldChg>
      <pc:sldChg chg="modSp modNotes">
        <pc:chgData name="Fries, Gregory" userId="e9107c49-37c1-4975-b294-8968b97fb805" providerId="ADAL" clId="{96B8C8E2-9DFA-4D3E-B29E-9819DE69F07A}" dt="2024-03-15T15:21:09.950" v="2"/>
        <pc:sldMkLst>
          <pc:docMk/>
          <pc:sldMk cId="0" sldId="1756"/>
        </pc:sldMkLst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56"/>
            <ac:spMk id="8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56"/>
            <ac:spMk id="8194" creationId="{00000000-0000-0000-0000-000000000000}"/>
          </ac:spMkLst>
        </pc:spChg>
      </pc:sldChg>
      <pc:sldChg chg="modSp">
        <pc:chgData name="Fries, Gregory" userId="e9107c49-37c1-4975-b294-8968b97fb805" providerId="ADAL" clId="{96B8C8E2-9DFA-4D3E-B29E-9819DE69F07A}" dt="2024-03-15T15:21:09.950" v="2"/>
        <pc:sldMkLst>
          <pc:docMk/>
          <pc:sldMk cId="0" sldId="1760"/>
        </pc:sldMkLst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60"/>
            <ac:spMk id="16393" creationId="{00000000-0000-0000-0000-000000000000}"/>
          </ac:spMkLst>
        </pc:sp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0"/>
            <ac:picMk id="16387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0"/>
            <ac:picMk id="16388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0"/>
            <ac:picMk id="16389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0"/>
            <ac:picMk id="16390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0"/>
            <ac:picMk id="16391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0"/>
            <ac:picMk id="16392" creationId="{00000000-0000-0000-0000-000000000000}"/>
          </ac:picMkLst>
        </pc:picChg>
      </pc:sldChg>
      <pc:sldChg chg="modSp">
        <pc:chgData name="Fries, Gregory" userId="e9107c49-37c1-4975-b294-8968b97fb805" providerId="ADAL" clId="{96B8C8E2-9DFA-4D3E-B29E-9819DE69F07A}" dt="2024-03-15T15:21:09.950" v="2"/>
        <pc:sldMkLst>
          <pc:docMk/>
          <pc:sldMk cId="0" sldId="1761"/>
        </pc:sldMkLst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1"/>
            <ac:picMk id="9219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1"/>
            <ac:picMk id="9220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1"/>
            <ac:picMk id="9221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1"/>
            <ac:picMk id="9222" creationId="{00000000-0000-0000-0000-000000000000}"/>
          </ac:picMkLst>
        </pc:picChg>
      </pc:sldChg>
      <pc:sldChg chg="modSp del mod">
        <pc:chgData name="Fries, Gregory" userId="e9107c49-37c1-4975-b294-8968b97fb805" providerId="ADAL" clId="{96B8C8E2-9DFA-4D3E-B29E-9819DE69F07A}" dt="2024-03-15T17:33:58.433" v="1036" actId="47"/>
        <pc:sldMkLst>
          <pc:docMk/>
          <pc:sldMk cId="0" sldId="1762"/>
        </pc:sldMkLst>
        <pc:spChg chg="mod">
          <ac:chgData name="Fries, Gregory" userId="e9107c49-37c1-4975-b294-8968b97fb805" providerId="ADAL" clId="{96B8C8E2-9DFA-4D3E-B29E-9819DE69F07A}" dt="2024-03-15T17:33:56.831" v="1035" actId="20577"/>
          <ac:spMkLst>
            <pc:docMk/>
            <pc:sldMk cId="0" sldId="1762"/>
            <ac:spMk id="7" creationId="{00000000-0000-0000-0000-000000000000}"/>
          </ac:spMkLst>
        </pc:sp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2"/>
            <ac:picMk id="10243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2"/>
            <ac:picMk id="10244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2"/>
            <ac:picMk id="10245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2"/>
            <ac:picMk id="10246" creationId="{00000000-0000-0000-0000-000000000000}"/>
          </ac:picMkLst>
        </pc:picChg>
      </pc:sldChg>
      <pc:sldChg chg="modSp mod">
        <pc:chgData name="Fries, Gregory" userId="e9107c49-37c1-4975-b294-8968b97fb805" providerId="ADAL" clId="{96B8C8E2-9DFA-4D3E-B29E-9819DE69F07A}" dt="2024-03-15T16:53:18.287" v="696" actId="1037"/>
        <pc:sldMkLst>
          <pc:docMk/>
          <pc:sldMk cId="0" sldId="1763"/>
        </pc:sldMkLst>
        <pc:spChg chg="mod">
          <ac:chgData name="Fries, Gregory" userId="e9107c49-37c1-4975-b294-8968b97fb805" providerId="ADAL" clId="{96B8C8E2-9DFA-4D3E-B29E-9819DE69F07A}" dt="2024-03-15T16:52:52.266" v="637" actId="1037"/>
          <ac:spMkLst>
            <pc:docMk/>
            <pc:sldMk cId="0" sldId="1763"/>
            <ac:spMk id="11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6:52:52.266" v="637" actId="1037"/>
          <ac:spMkLst>
            <pc:docMk/>
            <pc:sldMk cId="0" sldId="1763"/>
            <ac:spMk id="18438" creationId="{00000000-0000-0000-0000-000000000000}"/>
          </ac:spMkLst>
        </pc:sp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3"/>
            <ac:picMk id="18435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3"/>
            <ac:picMk id="18436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3"/>
            <ac:picMk id="18437" creationId="{00000000-0000-0000-0000-000000000000}"/>
          </ac:picMkLst>
        </pc:picChg>
        <pc:cxnChg chg="mod">
          <ac:chgData name="Fries, Gregory" userId="e9107c49-37c1-4975-b294-8968b97fb805" providerId="ADAL" clId="{96B8C8E2-9DFA-4D3E-B29E-9819DE69F07A}" dt="2024-03-15T16:52:52.266" v="637" actId="1037"/>
          <ac:cxnSpMkLst>
            <pc:docMk/>
            <pc:sldMk cId="0" sldId="1763"/>
            <ac:cxnSpMk id="18439" creationId="{00000000-0000-0000-0000-000000000000}"/>
          </ac:cxnSpMkLst>
        </pc:cxnChg>
        <pc:cxnChg chg="mod">
          <ac:chgData name="Fries, Gregory" userId="e9107c49-37c1-4975-b294-8968b97fb805" providerId="ADAL" clId="{96B8C8E2-9DFA-4D3E-B29E-9819DE69F07A}" dt="2024-03-15T16:53:18.287" v="696" actId="1037"/>
          <ac:cxnSpMkLst>
            <pc:docMk/>
            <pc:sldMk cId="0" sldId="1763"/>
            <ac:cxnSpMk id="18440" creationId="{00000000-0000-0000-0000-000000000000}"/>
          </ac:cxnSpMkLst>
        </pc:cxnChg>
        <pc:cxnChg chg="mod">
          <ac:chgData name="Fries, Gregory" userId="e9107c49-37c1-4975-b294-8968b97fb805" providerId="ADAL" clId="{96B8C8E2-9DFA-4D3E-B29E-9819DE69F07A}" dt="2024-03-15T16:53:18.287" v="696" actId="1037"/>
          <ac:cxnSpMkLst>
            <pc:docMk/>
            <pc:sldMk cId="0" sldId="1763"/>
            <ac:cxnSpMk id="18441" creationId="{00000000-0000-0000-0000-000000000000}"/>
          </ac:cxnSpMkLst>
        </pc:cxnChg>
        <pc:cxnChg chg="mod">
          <ac:chgData name="Fries, Gregory" userId="e9107c49-37c1-4975-b294-8968b97fb805" providerId="ADAL" clId="{96B8C8E2-9DFA-4D3E-B29E-9819DE69F07A}" dt="2024-03-15T16:52:52.266" v="637" actId="1037"/>
          <ac:cxnSpMkLst>
            <pc:docMk/>
            <pc:sldMk cId="0" sldId="1763"/>
            <ac:cxnSpMk id="18442" creationId="{00000000-0000-0000-0000-000000000000}"/>
          </ac:cxnSpMkLst>
        </pc:cxnChg>
      </pc:sldChg>
      <pc:sldChg chg="modSp">
        <pc:chgData name="Fries, Gregory" userId="e9107c49-37c1-4975-b294-8968b97fb805" providerId="ADAL" clId="{96B8C8E2-9DFA-4D3E-B29E-9819DE69F07A}" dt="2024-03-15T15:21:09.950" v="2"/>
        <pc:sldMkLst>
          <pc:docMk/>
          <pc:sldMk cId="0" sldId="1764"/>
        </pc:sldMkLst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0" sldId="1764"/>
            <ac:spMk id="23561" creationId="{00000000-0000-0000-0000-000000000000}"/>
          </ac:spMkLst>
        </pc:sp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4"/>
            <ac:picMk id="23555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4"/>
            <ac:picMk id="23556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4"/>
            <ac:picMk id="23557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4"/>
            <ac:picMk id="23558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4"/>
            <ac:picMk id="23559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4"/>
            <ac:picMk id="23560" creationId="{00000000-0000-0000-0000-000000000000}"/>
          </ac:picMkLst>
        </pc:picChg>
      </pc:sldChg>
      <pc:sldChg chg="modSp modNotes">
        <pc:chgData name="Fries, Gregory" userId="e9107c49-37c1-4975-b294-8968b97fb805" providerId="ADAL" clId="{96B8C8E2-9DFA-4D3E-B29E-9819DE69F07A}" dt="2024-03-15T17:34:28.223" v="1107" actId="1037"/>
        <pc:sldMkLst>
          <pc:docMk/>
          <pc:sldMk cId="0" sldId="1765"/>
        </pc:sldMkLst>
        <pc:spChg chg="mod">
          <ac:chgData name="Fries, Gregory" userId="e9107c49-37c1-4975-b294-8968b97fb805" providerId="ADAL" clId="{96B8C8E2-9DFA-4D3E-B29E-9819DE69F07A}" dt="2024-03-15T17:34:28.223" v="1107" actId="1037"/>
          <ac:spMkLst>
            <pc:docMk/>
            <pc:sldMk cId="0" sldId="1765"/>
            <ac:spMk id="21507" creationId="{00000000-0000-0000-0000-000000000000}"/>
          </ac:spMkLst>
        </pc:sp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5"/>
            <ac:picMk id="21508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5"/>
            <ac:picMk id="21509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5"/>
            <ac:picMk id="21510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0" sldId="1765"/>
            <ac:picMk id="21511" creationId="{00000000-0000-0000-0000-000000000000}"/>
          </ac:picMkLst>
        </pc:picChg>
      </pc:sldChg>
      <pc:sldChg chg="modSp">
        <pc:chgData name="Fries, Gregory" userId="e9107c49-37c1-4975-b294-8968b97fb805" providerId="ADAL" clId="{96B8C8E2-9DFA-4D3E-B29E-9819DE69F07A}" dt="2024-03-15T15:52:59.539" v="429" actId="1038"/>
        <pc:sldMkLst>
          <pc:docMk/>
          <pc:sldMk cId="0" sldId="1766"/>
        </pc:sldMkLst>
        <pc:spChg chg="mod">
          <ac:chgData name="Fries, Gregory" userId="e9107c49-37c1-4975-b294-8968b97fb805" providerId="ADAL" clId="{96B8C8E2-9DFA-4D3E-B29E-9819DE69F07A}" dt="2024-03-15T15:52:47.081" v="412" actId="1037"/>
          <ac:spMkLst>
            <pc:docMk/>
            <pc:sldMk cId="0" sldId="1766"/>
            <ac:spMk id="4" creationId="{00000000-0000-0000-0000-000000000000}"/>
          </ac:spMkLst>
        </pc:spChg>
        <pc:picChg chg="mod">
          <ac:chgData name="Fries, Gregory" userId="e9107c49-37c1-4975-b294-8968b97fb805" providerId="ADAL" clId="{96B8C8E2-9DFA-4D3E-B29E-9819DE69F07A}" dt="2024-03-15T15:52:59.539" v="429" actId="1038"/>
          <ac:picMkLst>
            <pc:docMk/>
            <pc:sldMk cId="0" sldId="1766"/>
            <ac:picMk id="13315" creationId="{00000000-0000-0000-0000-000000000000}"/>
          </ac:picMkLst>
        </pc:picChg>
      </pc:sldChg>
      <pc:sldChg chg="modSp">
        <pc:chgData name="Fries, Gregory" userId="e9107c49-37c1-4975-b294-8968b97fb805" providerId="ADAL" clId="{96B8C8E2-9DFA-4D3E-B29E-9819DE69F07A}" dt="2024-03-15T15:21:09.950" v="2"/>
        <pc:sldMkLst>
          <pc:docMk/>
          <pc:sldMk cId="2457444510" sldId="1767"/>
        </pc:sldMkLst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2457444510" sldId="1767"/>
            <ac:spMk id="19459" creationId="{00000000-0000-0000-0000-000000000000}"/>
          </ac:spMkLst>
        </pc:sp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2457444510" sldId="1767"/>
            <ac:picMk id="5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2457444510" sldId="1767"/>
            <ac:picMk id="6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2457444510" sldId="1767"/>
            <ac:picMk id="41986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2457444510" sldId="1767"/>
            <ac:picMk id="41987" creationId="{00000000-0000-0000-0000-000000000000}"/>
          </ac:picMkLst>
        </pc:picChg>
      </pc:sldChg>
      <pc:sldChg chg="modSp mod">
        <pc:chgData name="Fries, Gregory" userId="e9107c49-37c1-4975-b294-8968b97fb805" providerId="ADAL" clId="{96B8C8E2-9DFA-4D3E-B29E-9819DE69F07A}" dt="2024-03-15T17:37:14.883" v="1278" actId="20577"/>
        <pc:sldMkLst>
          <pc:docMk/>
          <pc:sldMk cId="3330137391" sldId="1768"/>
        </pc:sldMkLst>
        <pc:spChg chg="mod">
          <ac:chgData name="Fries, Gregory" userId="e9107c49-37c1-4975-b294-8968b97fb805" providerId="ADAL" clId="{96B8C8E2-9DFA-4D3E-B29E-9819DE69F07A}" dt="2024-03-15T17:37:14.883" v="1278" actId="20577"/>
          <ac:spMkLst>
            <pc:docMk/>
            <pc:sldMk cId="3330137391" sldId="1768"/>
            <ac:spMk id="33795" creationId="{00000000-0000-0000-0000-000000000000}"/>
          </ac:spMkLst>
        </pc:sp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3330137391" sldId="1768"/>
            <ac:picMk id="6" creationId="{00000000-0000-0000-0000-000000000000}"/>
          </ac:picMkLst>
        </pc:picChg>
      </pc:sldChg>
      <pc:sldChg chg="modSp">
        <pc:chgData name="Fries, Gregory" userId="e9107c49-37c1-4975-b294-8968b97fb805" providerId="ADAL" clId="{96B8C8E2-9DFA-4D3E-B29E-9819DE69F07A}" dt="2024-03-15T17:32:03.926" v="885" actId="1038"/>
        <pc:sldMkLst>
          <pc:docMk/>
          <pc:sldMk cId="1323412400" sldId="1769"/>
        </pc:sldMkLst>
        <pc:spChg chg="mod">
          <ac:chgData name="Fries, Gregory" userId="e9107c49-37c1-4975-b294-8968b97fb805" providerId="ADAL" clId="{96B8C8E2-9DFA-4D3E-B29E-9819DE69F07A}" dt="2024-03-15T17:32:03.926" v="885" actId="1038"/>
          <ac:spMkLst>
            <pc:docMk/>
            <pc:sldMk cId="1323412400" sldId="1769"/>
            <ac:spMk id="27651" creationId="{00000000-0000-0000-0000-000000000000}"/>
          </ac:spMkLst>
        </pc:sp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1323412400" sldId="1769"/>
            <ac:picMk id="27652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1323412400" sldId="1769"/>
            <ac:picMk id="27653" creationId="{00000000-0000-0000-0000-000000000000}"/>
          </ac:picMkLst>
        </pc:pic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1323412400" sldId="1769"/>
            <ac:picMk id="27654" creationId="{00000000-0000-0000-0000-000000000000}"/>
          </ac:picMkLst>
        </pc:picChg>
      </pc:sldChg>
      <pc:sldChg chg="modSp mod modNotes">
        <pc:chgData name="Fries, Gregory" userId="e9107c49-37c1-4975-b294-8968b97fb805" providerId="ADAL" clId="{96B8C8E2-9DFA-4D3E-B29E-9819DE69F07A}" dt="2024-03-15T15:31:09.146" v="264" actId="1036"/>
        <pc:sldMkLst>
          <pc:docMk/>
          <pc:sldMk cId="2610194116" sldId="1770"/>
        </pc:sldMkLst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k cId="2610194116" sldId="1770"/>
            <ac:spMk id="8194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31:09.146" v="264" actId="1036"/>
          <ac:spMkLst>
            <pc:docMk/>
            <pc:sldMk cId="2610194116" sldId="1770"/>
            <ac:spMk id="12291" creationId="{00000000-0000-0000-0000-000000000000}"/>
          </ac:spMkLst>
        </pc:spChg>
      </pc:sldChg>
      <pc:sldChg chg="modSp">
        <pc:chgData name="Fries, Gregory" userId="e9107c49-37c1-4975-b294-8968b97fb805" providerId="ADAL" clId="{96B8C8E2-9DFA-4D3E-B29E-9819DE69F07A}" dt="2024-03-15T15:21:09.950" v="2"/>
        <pc:sldMkLst>
          <pc:docMk/>
          <pc:sldMk cId="1891103990" sldId="1771"/>
        </pc:sldMkLst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k cId="1891103990" sldId="1771"/>
            <ac:picMk id="41988" creationId="{00000000-0000-0000-0000-000000000000}"/>
          </ac:picMkLst>
        </pc:picChg>
      </pc:sldChg>
      <pc:sldChg chg="modSp">
        <pc:chgData name="Fries, Gregory" userId="e9107c49-37c1-4975-b294-8968b97fb805" providerId="ADAL" clId="{96B8C8E2-9DFA-4D3E-B29E-9819DE69F07A}" dt="2024-03-15T17:33:15.993" v="1002" actId="1037"/>
        <pc:sldMkLst>
          <pc:docMk/>
          <pc:sldMk cId="4085143581" sldId="1772"/>
        </pc:sldMkLst>
        <pc:spChg chg="mod">
          <ac:chgData name="Fries, Gregory" userId="e9107c49-37c1-4975-b294-8968b97fb805" providerId="ADAL" clId="{96B8C8E2-9DFA-4D3E-B29E-9819DE69F07A}" dt="2024-03-15T17:33:15.993" v="1002" actId="1037"/>
          <ac:spMkLst>
            <pc:docMk/>
            <pc:sldMk cId="4085143581" sldId="1772"/>
            <ac:spMk id="26627" creationId="{00000000-0000-0000-0000-000000000000}"/>
          </ac:spMkLst>
        </pc:spChg>
      </pc:sldChg>
      <pc:sldChg chg="modSp del">
        <pc:chgData name="Fries, Gregory" userId="e9107c49-37c1-4975-b294-8968b97fb805" providerId="ADAL" clId="{96B8C8E2-9DFA-4D3E-B29E-9819DE69F07A}" dt="2024-03-15T17:34:59.523" v="1140" actId="47"/>
        <pc:sldMkLst>
          <pc:docMk/>
          <pc:sldMk cId="2638205018" sldId="1773"/>
        </pc:sldMkLst>
        <pc:spChg chg="mod">
          <ac:chgData name="Fries, Gregory" userId="e9107c49-37c1-4975-b294-8968b97fb805" providerId="ADAL" clId="{96B8C8E2-9DFA-4D3E-B29E-9819DE69F07A}" dt="2024-03-15T15:34:48.809" v="382" actId="1036"/>
          <ac:spMkLst>
            <pc:docMk/>
            <pc:sldMk cId="2638205018" sldId="1773"/>
            <ac:spMk id="26627" creationId="{00000000-0000-0000-0000-000000000000}"/>
          </ac:spMkLst>
        </pc:spChg>
      </pc:sldChg>
      <pc:sldMasterChg chg="modSp modSldLayout">
        <pc:chgData name="Fries, Gregory" userId="e9107c49-37c1-4975-b294-8968b97fb805" providerId="ADAL" clId="{96B8C8E2-9DFA-4D3E-B29E-9819DE69F07A}" dt="2024-03-15T15:21:09.950" v="2"/>
        <pc:sldMasterMkLst>
          <pc:docMk/>
          <pc:sldMasterMk cId="0" sldId="2147483649"/>
        </pc:sldMasterMkLst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asterMk cId="0" sldId="2147483649"/>
            <ac:spMk id="2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asterMk cId="0" sldId="2147483649"/>
            <ac:spMk id="3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asterMk cId="0" sldId="2147483649"/>
            <ac:spMk id="5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asterMk cId="0" sldId="2147483649"/>
            <ac:spMk id="1026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asterMk cId="0" sldId="2147483649"/>
            <ac:spMk id="1027" creationId="{00000000-0000-0000-0000-000000000000}"/>
          </ac:spMkLst>
        </pc:spChg>
        <pc:spChg chg="mod">
          <ac:chgData name="Fries, Gregory" userId="e9107c49-37c1-4975-b294-8968b97fb805" providerId="ADAL" clId="{96B8C8E2-9DFA-4D3E-B29E-9819DE69F07A}" dt="2024-03-15T15:21:09.950" v="2"/>
          <ac:spMkLst>
            <pc:docMk/>
            <pc:sldMasterMk cId="0" sldId="2147483649"/>
            <ac:spMk id="1028" creationId="{00000000-0000-0000-0000-000000000000}"/>
          </ac:spMkLst>
        </pc:spChg>
        <pc:grpChg chg="mod">
          <ac:chgData name="Fries, Gregory" userId="e9107c49-37c1-4975-b294-8968b97fb805" providerId="ADAL" clId="{96B8C8E2-9DFA-4D3E-B29E-9819DE69F07A}" dt="2024-03-15T15:21:09.950" v="2"/>
          <ac:grpSpMkLst>
            <pc:docMk/>
            <pc:sldMasterMk cId="0" sldId="2147483649"/>
            <ac:grpSpMk id="1031" creationId="{00000000-0000-0000-0000-000000000000}"/>
          </ac:grpSpMkLst>
        </pc:grpChg>
        <pc:graphicFrameChg chg="mod">
          <ac:chgData name="Fries, Gregory" userId="e9107c49-37c1-4975-b294-8968b97fb805" providerId="ADAL" clId="{96B8C8E2-9DFA-4D3E-B29E-9819DE69F07A}" dt="2024-03-15T15:21:09.950" v="2"/>
          <ac:graphicFrameMkLst>
            <pc:docMk/>
            <pc:sldMasterMk cId="0" sldId="2147483649"/>
            <ac:graphicFrameMk id="1033" creationId="{00000000-0000-0000-0000-000000000000}"/>
          </ac:graphicFrameMkLst>
        </pc:graphicFrameChg>
        <pc:picChg chg="mod">
          <ac:chgData name="Fries, Gregory" userId="e9107c49-37c1-4975-b294-8968b97fb805" providerId="ADAL" clId="{96B8C8E2-9DFA-4D3E-B29E-9819DE69F07A}" dt="2024-03-15T15:21:09.950" v="2"/>
          <ac:picMkLst>
            <pc:docMk/>
            <pc:sldMasterMk cId="0" sldId="2147483649"/>
            <ac:picMk id="1032" creationId="{00000000-0000-0000-0000-000000000000}"/>
          </ac:picMkLst>
        </pc:picChg>
        <pc:sldLayoutChg chg="modSp">
          <pc:chgData name="Fries, Gregory" userId="e9107c49-37c1-4975-b294-8968b97fb805" providerId="ADAL" clId="{96B8C8E2-9DFA-4D3E-B29E-9819DE69F07A}" dt="2024-03-15T15:21:09.950" v="2"/>
          <pc:sldLayoutMkLst>
            <pc:docMk/>
            <pc:sldMasterMk cId="0" sldId="2147483649"/>
            <pc:sldLayoutMk cId="754173759" sldId="2147484581"/>
          </pc:sldLayoutMkLst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754173759" sldId="2147484581"/>
              <ac:spMk id="2" creationId="{00000000-0000-0000-0000-000000000000}"/>
            </ac:spMkLst>
          </pc:spChg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754173759" sldId="2147484581"/>
              <ac:spMk id="3" creationId="{00000000-0000-0000-0000-000000000000}"/>
            </ac:spMkLst>
          </pc:spChg>
        </pc:sldLayoutChg>
        <pc:sldLayoutChg chg="modSp">
          <pc:chgData name="Fries, Gregory" userId="e9107c49-37c1-4975-b294-8968b97fb805" providerId="ADAL" clId="{96B8C8E2-9DFA-4D3E-B29E-9819DE69F07A}" dt="2024-03-15T15:21:09.950" v="2"/>
          <pc:sldLayoutMkLst>
            <pc:docMk/>
            <pc:sldMasterMk cId="0" sldId="2147483649"/>
            <pc:sldLayoutMk cId="3808889332" sldId="2147484582"/>
          </pc:sldLayoutMkLst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3808889332" sldId="2147484582"/>
              <ac:spMk id="3" creationId="{00000000-0000-0000-0000-000000000000}"/>
            </ac:spMkLst>
          </pc:spChg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3808889332" sldId="2147484582"/>
              <ac:spMk id="4" creationId="{00000000-0000-0000-0000-000000000000}"/>
            </ac:spMkLst>
          </pc:spChg>
        </pc:sldLayoutChg>
        <pc:sldLayoutChg chg="modSp">
          <pc:chgData name="Fries, Gregory" userId="e9107c49-37c1-4975-b294-8968b97fb805" providerId="ADAL" clId="{96B8C8E2-9DFA-4D3E-B29E-9819DE69F07A}" dt="2024-03-15T15:21:09.950" v="2"/>
          <pc:sldLayoutMkLst>
            <pc:docMk/>
            <pc:sldMasterMk cId="0" sldId="2147483649"/>
            <pc:sldLayoutMk cId="4231589391" sldId="2147484583"/>
          </pc:sldLayoutMkLst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4231589391" sldId="2147484583"/>
              <ac:spMk id="2" creationId="{00000000-0000-0000-0000-000000000000}"/>
            </ac:spMkLst>
          </pc:spChg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4231589391" sldId="2147484583"/>
              <ac:spMk id="3" creationId="{00000000-0000-0000-0000-000000000000}"/>
            </ac:spMkLst>
          </pc:spChg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4231589391" sldId="2147484583"/>
              <ac:spMk id="4" creationId="{00000000-0000-0000-0000-000000000000}"/>
            </ac:spMkLst>
          </pc:spChg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4231589391" sldId="2147484583"/>
              <ac:spMk id="5" creationId="{00000000-0000-0000-0000-000000000000}"/>
            </ac:spMkLst>
          </pc:spChg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4231589391" sldId="2147484583"/>
              <ac:spMk id="6" creationId="{00000000-0000-0000-0000-000000000000}"/>
            </ac:spMkLst>
          </pc:spChg>
        </pc:sldLayoutChg>
        <pc:sldLayoutChg chg="modSp">
          <pc:chgData name="Fries, Gregory" userId="e9107c49-37c1-4975-b294-8968b97fb805" providerId="ADAL" clId="{96B8C8E2-9DFA-4D3E-B29E-9819DE69F07A}" dt="2024-03-15T15:21:09.950" v="2"/>
          <pc:sldLayoutMkLst>
            <pc:docMk/>
            <pc:sldMasterMk cId="0" sldId="2147483649"/>
            <pc:sldLayoutMk cId="1718855107" sldId="2147484586"/>
          </pc:sldLayoutMkLst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1718855107" sldId="2147484586"/>
              <ac:spMk id="2" creationId="{00000000-0000-0000-0000-000000000000}"/>
            </ac:spMkLst>
          </pc:spChg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1718855107" sldId="2147484586"/>
              <ac:spMk id="3" creationId="{00000000-0000-0000-0000-000000000000}"/>
            </ac:spMkLst>
          </pc:spChg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1718855107" sldId="2147484586"/>
              <ac:spMk id="4" creationId="{00000000-0000-0000-0000-000000000000}"/>
            </ac:spMkLst>
          </pc:spChg>
        </pc:sldLayoutChg>
        <pc:sldLayoutChg chg="modSp">
          <pc:chgData name="Fries, Gregory" userId="e9107c49-37c1-4975-b294-8968b97fb805" providerId="ADAL" clId="{96B8C8E2-9DFA-4D3E-B29E-9819DE69F07A}" dt="2024-03-15T15:21:09.950" v="2"/>
          <pc:sldLayoutMkLst>
            <pc:docMk/>
            <pc:sldMasterMk cId="0" sldId="2147483649"/>
            <pc:sldLayoutMk cId="496567170" sldId="2147484587"/>
          </pc:sldLayoutMkLst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496567170" sldId="2147484587"/>
              <ac:spMk id="2" creationId="{00000000-0000-0000-0000-000000000000}"/>
            </ac:spMkLst>
          </pc:spChg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496567170" sldId="2147484587"/>
              <ac:spMk id="3" creationId="{00000000-0000-0000-0000-000000000000}"/>
            </ac:spMkLst>
          </pc:spChg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496567170" sldId="2147484587"/>
              <ac:spMk id="4" creationId="{00000000-0000-0000-0000-000000000000}"/>
            </ac:spMkLst>
          </pc:spChg>
        </pc:sldLayoutChg>
        <pc:sldLayoutChg chg="modSp">
          <pc:chgData name="Fries, Gregory" userId="e9107c49-37c1-4975-b294-8968b97fb805" providerId="ADAL" clId="{96B8C8E2-9DFA-4D3E-B29E-9819DE69F07A}" dt="2024-03-15T15:21:09.950" v="2"/>
          <pc:sldLayoutMkLst>
            <pc:docMk/>
            <pc:sldMasterMk cId="0" sldId="2147483649"/>
            <pc:sldLayoutMk cId="416276255" sldId="2147484589"/>
          </pc:sldLayoutMkLst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416276255" sldId="2147484589"/>
              <ac:spMk id="2" creationId="{00000000-0000-0000-0000-000000000000}"/>
            </ac:spMkLst>
          </pc:spChg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416276255" sldId="2147484589"/>
              <ac:spMk id="3" creationId="{00000000-0000-0000-0000-000000000000}"/>
            </ac:spMkLst>
          </pc:spChg>
        </pc:sldLayoutChg>
        <pc:sldLayoutChg chg="modSp">
          <pc:chgData name="Fries, Gregory" userId="e9107c49-37c1-4975-b294-8968b97fb805" providerId="ADAL" clId="{96B8C8E2-9DFA-4D3E-B29E-9819DE69F07A}" dt="2024-03-15T15:21:09.950" v="2"/>
          <pc:sldLayoutMkLst>
            <pc:docMk/>
            <pc:sldMasterMk cId="0" sldId="2147483649"/>
            <pc:sldLayoutMk cId="2994638977" sldId="2147484590"/>
          </pc:sldLayoutMkLst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2994638977" sldId="2147484590"/>
              <ac:spMk id="4" creationId="{00000000-0000-0000-0000-000000000000}"/>
            </ac:spMkLst>
          </pc:spChg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2994638977" sldId="2147484590"/>
              <ac:spMk id="5" creationId="{00000000-0000-0000-0000-000000000000}"/>
            </ac:spMkLst>
          </pc:spChg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2994638977" sldId="2147484590"/>
              <ac:spMk id="6" creationId="{00000000-0000-0000-0000-000000000000}"/>
            </ac:spMkLst>
          </pc:spChg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2994638977" sldId="2147484590"/>
              <ac:spMk id="9" creationId="{00000000-0000-0000-0000-000000000000}"/>
            </ac:spMkLst>
          </pc:spChg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2994638977" sldId="2147484590"/>
              <ac:spMk id="1170435" creationId="{00000000-0000-0000-0000-000000000000}"/>
            </ac:spMkLst>
          </pc:spChg>
          <pc:spChg chg="mod">
            <ac:chgData name="Fries, Gregory" userId="e9107c49-37c1-4975-b294-8968b97fb805" providerId="ADAL" clId="{96B8C8E2-9DFA-4D3E-B29E-9819DE69F07A}" dt="2024-03-15T15:21:09.950" v="2"/>
            <ac:spMkLst>
              <pc:docMk/>
              <pc:sldMasterMk cId="0" sldId="2147483649"/>
              <pc:sldLayoutMk cId="2994638977" sldId="2147484590"/>
              <ac:spMk id="1170436" creationId="{00000000-0000-0000-0000-000000000000}"/>
            </ac:spMkLst>
          </pc:spChg>
          <pc:grpChg chg="mod">
            <ac:chgData name="Fries, Gregory" userId="e9107c49-37c1-4975-b294-8968b97fb805" providerId="ADAL" clId="{96B8C8E2-9DFA-4D3E-B29E-9819DE69F07A}" dt="2024-03-15T15:21:09.950" v="2"/>
            <ac:grpSpMkLst>
              <pc:docMk/>
              <pc:sldMasterMk cId="0" sldId="2147483649"/>
              <pc:sldLayoutMk cId="2994638977" sldId="2147484590"/>
              <ac:grpSpMk id="7" creationId="{00000000-0000-0000-0000-000000000000}"/>
            </ac:grpSpMkLst>
          </pc:grpChg>
          <pc:graphicFrameChg chg="mod">
            <ac:chgData name="Fries, Gregory" userId="e9107c49-37c1-4975-b294-8968b97fb805" providerId="ADAL" clId="{96B8C8E2-9DFA-4D3E-B29E-9819DE69F07A}" dt="2024-03-15T15:21:09.950" v="2"/>
            <ac:graphicFrameMkLst>
              <pc:docMk/>
              <pc:sldMasterMk cId="0" sldId="2147483649"/>
              <pc:sldLayoutMk cId="2994638977" sldId="2147484590"/>
              <ac:graphicFrameMk id="8" creationId="{00000000-0000-0000-0000-000000000000}"/>
            </ac:graphicFrameMkLst>
          </pc:graphicFrameChg>
          <pc:graphicFrameChg chg="mod">
            <ac:chgData name="Fries, Gregory" userId="e9107c49-37c1-4975-b294-8968b97fb805" providerId="ADAL" clId="{96B8C8E2-9DFA-4D3E-B29E-9819DE69F07A}" dt="2024-03-15T15:21:09.950" v="2"/>
            <ac:graphicFrameMkLst>
              <pc:docMk/>
              <pc:sldMasterMk cId="0" sldId="2147483649"/>
              <pc:sldLayoutMk cId="2994638977" sldId="2147484590"/>
              <ac:graphicFrameMk id="10" creationId="{00000000-0000-0000-0000-000000000000}"/>
            </ac:graphicFrameMkLst>
          </pc:graphicFrame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gfries\Local%20Settings\Temporary%20Internet%20Files\Content.Outlook\ZSMTRDFS\Install%20Labor%20in%20FTEs%207-29-13%20with%20PPS%20%20ID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gfries\Local%20Settings\Temporary%20Internet%20Files\Content.Outlook\ZSMTRDFS\Install%20Labor%20in%20FTEs%207-29-13%20with%20PPS%20%20ID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8546141487492795E-2"/>
          <c:y val="1.9628226257048841E-3"/>
          <c:w val="0.9689435004332636"/>
          <c:h val="0.90579991737144261"/>
        </c:manualLayout>
      </c:layout>
      <c:lineChart>
        <c:grouping val="standard"/>
        <c:varyColors val="0"/>
        <c:ser>
          <c:idx val="0"/>
          <c:order val="0"/>
          <c:tx>
            <c:strRef>
              <c:f>Data!$A$88</c:f>
              <c:strCache>
                <c:ptCount val="1"/>
                <c:pt idx="0">
                  <c:v>Baseline</c:v>
                </c:pt>
              </c:strCache>
            </c:strRef>
          </c:tx>
          <c:marker>
            <c:symbol val="none"/>
          </c:marker>
          <c:dLbls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ED-471E-8B30-FFFD4369B406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ED-471E-8B30-FFFD4369B40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ED-471E-8B30-FFFD4369B406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ED-471E-8B30-FFFD4369B406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ED-471E-8B30-FFFD4369B40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ED-471E-8B30-FFFD4369B40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EED-471E-8B30-FFFD4369B406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ED-471E-8B30-FFFD4369B40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Data!$B$87:$AQ$87</c:f>
              <c:numCache>
                <c:formatCode>d\-mmm\-yy</c:formatCode>
                <c:ptCount val="42"/>
                <c:pt idx="0">
                  <c:v>40513</c:v>
                </c:pt>
                <c:pt idx="1">
                  <c:v>40544</c:v>
                </c:pt>
                <c:pt idx="2">
                  <c:v>40575</c:v>
                </c:pt>
                <c:pt idx="3">
                  <c:v>40603</c:v>
                </c:pt>
                <c:pt idx="4">
                  <c:v>40634</c:v>
                </c:pt>
                <c:pt idx="5">
                  <c:v>40664</c:v>
                </c:pt>
                <c:pt idx="6">
                  <c:v>40695</c:v>
                </c:pt>
                <c:pt idx="7">
                  <c:v>40725</c:v>
                </c:pt>
                <c:pt idx="8">
                  <c:v>40756</c:v>
                </c:pt>
                <c:pt idx="9">
                  <c:v>40787</c:v>
                </c:pt>
                <c:pt idx="10">
                  <c:v>40817</c:v>
                </c:pt>
                <c:pt idx="11">
                  <c:v>40848</c:v>
                </c:pt>
                <c:pt idx="12">
                  <c:v>40878</c:v>
                </c:pt>
                <c:pt idx="13">
                  <c:v>40909</c:v>
                </c:pt>
                <c:pt idx="14">
                  <c:v>40940</c:v>
                </c:pt>
                <c:pt idx="15">
                  <c:v>40969</c:v>
                </c:pt>
                <c:pt idx="16">
                  <c:v>41000</c:v>
                </c:pt>
                <c:pt idx="17">
                  <c:v>41030</c:v>
                </c:pt>
                <c:pt idx="18">
                  <c:v>41061</c:v>
                </c:pt>
                <c:pt idx="19">
                  <c:v>41091</c:v>
                </c:pt>
                <c:pt idx="20">
                  <c:v>41122</c:v>
                </c:pt>
                <c:pt idx="21">
                  <c:v>41153</c:v>
                </c:pt>
                <c:pt idx="22">
                  <c:v>41183</c:v>
                </c:pt>
                <c:pt idx="23">
                  <c:v>41214</c:v>
                </c:pt>
                <c:pt idx="24">
                  <c:v>41244</c:v>
                </c:pt>
                <c:pt idx="25">
                  <c:v>41275</c:v>
                </c:pt>
                <c:pt idx="26">
                  <c:v>41306</c:v>
                </c:pt>
                <c:pt idx="27">
                  <c:v>41334</c:v>
                </c:pt>
                <c:pt idx="28">
                  <c:v>41365</c:v>
                </c:pt>
                <c:pt idx="29">
                  <c:v>41395</c:v>
                </c:pt>
                <c:pt idx="30">
                  <c:v>41426</c:v>
                </c:pt>
                <c:pt idx="31">
                  <c:v>41456</c:v>
                </c:pt>
                <c:pt idx="32">
                  <c:v>41487</c:v>
                </c:pt>
                <c:pt idx="33">
                  <c:v>41518</c:v>
                </c:pt>
                <c:pt idx="34">
                  <c:v>41548</c:v>
                </c:pt>
                <c:pt idx="35">
                  <c:v>41579</c:v>
                </c:pt>
                <c:pt idx="36">
                  <c:v>41609</c:v>
                </c:pt>
                <c:pt idx="37">
                  <c:v>41640</c:v>
                </c:pt>
                <c:pt idx="38">
                  <c:v>41671</c:v>
                </c:pt>
                <c:pt idx="39">
                  <c:v>41699</c:v>
                </c:pt>
                <c:pt idx="40">
                  <c:v>41730</c:v>
                </c:pt>
                <c:pt idx="41">
                  <c:v>41760</c:v>
                </c:pt>
              </c:numCache>
            </c:numRef>
          </c:cat>
          <c:val>
            <c:numRef>
              <c:f>Data!$B$88:$AQ$88</c:f>
              <c:numCache>
                <c:formatCode>0%</c:formatCode>
                <c:ptCount val="42"/>
                <c:pt idx="0">
                  <c:v>3.7121857330261836E-4</c:v>
                </c:pt>
                <c:pt idx="1">
                  <c:v>2.1345067964900588E-3</c:v>
                </c:pt>
                <c:pt idx="2">
                  <c:v>2.8537427822638742E-3</c:v>
                </c:pt>
                <c:pt idx="3">
                  <c:v>1.3145584384072052E-2</c:v>
                </c:pt>
                <c:pt idx="4">
                  <c:v>3.6572183161564242E-2</c:v>
                </c:pt>
                <c:pt idx="5">
                  <c:v>5.7331017891647566E-2</c:v>
                </c:pt>
                <c:pt idx="6">
                  <c:v>9.5233791664578432E-2</c:v>
                </c:pt>
                <c:pt idx="7">
                  <c:v>0.13396484750037368</c:v>
                </c:pt>
                <c:pt idx="8">
                  <c:v>0.18657304097556784</c:v>
                </c:pt>
                <c:pt idx="9">
                  <c:v>0.23240127134441291</c:v>
                </c:pt>
                <c:pt idx="10">
                  <c:v>0.28140319300695898</c:v>
                </c:pt>
                <c:pt idx="11">
                  <c:v>0.34329461429970592</c:v>
                </c:pt>
                <c:pt idx="12">
                  <c:v>0.40901706670946064</c:v>
                </c:pt>
                <c:pt idx="13">
                  <c:v>0.46162234761590348</c:v>
                </c:pt>
                <c:pt idx="14">
                  <c:v>0.52670791961958008</c:v>
                </c:pt>
                <c:pt idx="15">
                  <c:v>0.60046743894308463</c:v>
                </c:pt>
                <c:pt idx="16">
                  <c:v>0.67886403249709493</c:v>
                </c:pt>
                <c:pt idx="17">
                  <c:v>0.74579300117649361</c:v>
                </c:pt>
                <c:pt idx="18">
                  <c:v>0.79046567629933762</c:v>
                </c:pt>
                <c:pt idx="19">
                  <c:v>0.83334606174795423</c:v>
                </c:pt>
                <c:pt idx="20">
                  <c:v>0.88000359617992852</c:v>
                </c:pt>
                <c:pt idx="21">
                  <c:v>0.89966065079900681</c:v>
                </c:pt>
                <c:pt idx="22">
                  <c:v>0.91596926232875864</c:v>
                </c:pt>
                <c:pt idx="23">
                  <c:v>0.9311660226733347</c:v>
                </c:pt>
                <c:pt idx="24">
                  <c:v>0.94619650803195077</c:v>
                </c:pt>
                <c:pt idx="25">
                  <c:v>0.9616639485862275</c:v>
                </c:pt>
                <c:pt idx="26">
                  <c:v>0.97101401640128804</c:v>
                </c:pt>
                <c:pt idx="27">
                  <c:v>0.98626491278780259</c:v>
                </c:pt>
                <c:pt idx="28">
                  <c:v>0.98626491278780259</c:v>
                </c:pt>
                <c:pt idx="29">
                  <c:v>0.98626491278780259</c:v>
                </c:pt>
                <c:pt idx="30">
                  <c:v>0.98626491278780259</c:v>
                </c:pt>
                <c:pt idx="31">
                  <c:v>0.98626491278780259</c:v>
                </c:pt>
                <c:pt idx="32">
                  <c:v>0.98626491278780259</c:v>
                </c:pt>
                <c:pt idx="33">
                  <c:v>0.99378415122258823</c:v>
                </c:pt>
                <c:pt idx="34">
                  <c:v>0.99999999999999989</c:v>
                </c:pt>
                <c:pt idx="35">
                  <c:v>0.99999999999999989</c:v>
                </c:pt>
                <c:pt idx="36">
                  <c:v>0.99999999999999989</c:v>
                </c:pt>
                <c:pt idx="37">
                  <c:v>0.99999999999999989</c:v>
                </c:pt>
                <c:pt idx="38">
                  <c:v>0.99999999999999989</c:v>
                </c:pt>
                <c:pt idx="39">
                  <c:v>0.99999999999999989</c:v>
                </c:pt>
                <c:pt idx="40">
                  <c:v>0.99999999999999989</c:v>
                </c:pt>
                <c:pt idx="41">
                  <c:v>0.99999999999999989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EED-471E-8B30-FFFD4369B406}"/>
            </c:ext>
          </c:extLst>
        </c:ser>
        <c:ser>
          <c:idx val="1"/>
          <c:order val="1"/>
          <c:tx>
            <c:strRef>
              <c:f>Data!$A$89</c:f>
              <c:strCache>
                <c:ptCount val="1"/>
                <c:pt idx="0">
                  <c:v>Projection</c:v>
                </c:pt>
              </c:strCache>
            </c:strRef>
          </c:tx>
          <c:marker>
            <c:symbol val="none"/>
          </c:marker>
          <c:dLbls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EED-471E-8B30-FFFD4369B40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Data!$B$87:$AQ$87</c:f>
              <c:numCache>
                <c:formatCode>d\-mmm\-yy</c:formatCode>
                <c:ptCount val="42"/>
                <c:pt idx="0">
                  <c:v>40513</c:v>
                </c:pt>
                <c:pt idx="1">
                  <c:v>40544</c:v>
                </c:pt>
                <c:pt idx="2">
                  <c:v>40575</c:v>
                </c:pt>
                <c:pt idx="3">
                  <c:v>40603</c:v>
                </c:pt>
                <c:pt idx="4">
                  <c:v>40634</c:v>
                </c:pt>
                <c:pt idx="5">
                  <c:v>40664</c:v>
                </c:pt>
                <c:pt idx="6">
                  <c:v>40695</c:v>
                </c:pt>
                <c:pt idx="7">
                  <c:v>40725</c:v>
                </c:pt>
                <c:pt idx="8">
                  <c:v>40756</c:v>
                </c:pt>
                <c:pt idx="9">
                  <c:v>40787</c:v>
                </c:pt>
                <c:pt idx="10">
                  <c:v>40817</c:v>
                </c:pt>
                <c:pt idx="11">
                  <c:v>40848</c:v>
                </c:pt>
                <c:pt idx="12">
                  <c:v>40878</c:v>
                </c:pt>
                <c:pt idx="13">
                  <c:v>40909</c:v>
                </c:pt>
                <c:pt idx="14">
                  <c:v>40940</c:v>
                </c:pt>
                <c:pt idx="15">
                  <c:v>40969</c:v>
                </c:pt>
                <c:pt idx="16">
                  <c:v>41000</c:v>
                </c:pt>
                <c:pt idx="17">
                  <c:v>41030</c:v>
                </c:pt>
                <c:pt idx="18">
                  <c:v>41061</c:v>
                </c:pt>
                <c:pt idx="19">
                  <c:v>41091</c:v>
                </c:pt>
                <c:pt idx="20">
                  <c:v>41122</c:v>
                </c:pt>
                <c:pt idx="21">
                  <c:v>41153</c:v>
                </c:pt>
                <c:pt idx="22">
                  <c:v>41183</c:v>
                </c:pt>
                <c:pt idx="23">
                  <c:v>41214</c:v>
                </c:pt>
                <c:pt idx="24">
                  <c:v>41244</c:v>
                </c:pt>
                <c:pt idx="25">
                  <c:v>41275</c:v>
                </c:pt>
                <c:pt idx="26">
                  <c:v>41306</c:v>
                </c:pt>
                <c:pt idx="27">
                  <c:v>41334</c:v>
                </c:pt>
                <c:pt idx="28">
                  <c:v>41365</c:v>
                </c:pt>
                <c:pt idx="29">
                  <c:v>41395</c:v>
                </c:pt>
                <c:pt idx="30">
                  <c:v>41426</c:v>
                </c:pt>
                <c:pt idx="31">
                  <c:v>41456</c:v>
                </c:pt>
                <c:pt idx="32">
                  <c:v>41487</c:v>
                </c:pt>
                <c:pt idx="33">
                  <c:v>41518</c:v>
                </c:pt>
                <c:pt idx="34">
                  <c:v>41548</c:v>
                </c:pt>
                <c:pt idx="35">
                  <c:v>41579</c:v>
                </c:pt>
                <c:pt idx="36">
                  <c:v>41609</c:v>
                </c:pt>
                <c:pt idx="37">
                  <c:v>41640</c:v>
                </c:pt>
                <c:pt idx="38">
                  <c:v>41671</c:v>
                </c:pt>
                <c:pt idx="39">
                  <c:v>41699</c:v>
                </c:pt>
                <c:pt idx="40">
                  <c:v>41730</c:v>
                </c:pt>
                <c:pt idx="41">
                  <c:v>41760</c:v>
                </c:pt>
              </c:numCache>
            </c:numRef>
          </c:cat>
          <c:val>
            <c:numRef>
              <c:f>Data!$B$89:$AQ$89</c:f>
              <c:numCache>
                <c:formatCode>0%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6.4962685124318775E-4</c:v>
                </c:pt>
                <c:pt idx="3">
                  <c:v>3.3332044391168178E-3</c:v>
                </c:pt>
                <c:pt idx="4">
                  <c:v>7.6640501140713907E-3</c:v>
                </c:pt>
                <c:pt idx="5">
                  <c:v>2.0973666911565696E-2</c:v>
                </c:pt>
                <c:pt idx="6">
                  <c:v>3.4360620238969873E-2</c:v>
                </c:pt>
                <c:pt idx="7">
                  <c:v>4.3188585128185297E-2</c:v>
                </c:pt>
                <c:pt idx="8">
                  <c:v>5.5604965005220289E-2</c:v>
                </c:pt>
                <c:pt idx="9">
                  <c:v>6.9691813928309129E-2</c:v>
                </c:pt>
                <c:pt idx="10">
                  <c:v>8.0054908936236388E-2</c:v>
                </c:pt>
                <c:pt idx="11">
                  <c:v>0.10206101852209891</c:v>
                </c:pt>
                <c:pt idx="12">
                  <c:v>0.13473956923552838</c:v>
                </c:pt>
                <c:pt idx="13">
                  <c:v>0.1767526391090832</c:v>
                </c:pt>
                <c:pt idx="14">
                  <c:v>0.23267468388693399</c:v>
                </c:pt>
                <c:pt idx="15">
                  <c:v>0.28019798151656933</c:v>
                </c:pt>
                <c:pt idx="16">
                  <c:v>0.31895905030741323</c:v>
                </c:pt>
                <c:pt idx="17">
                  <c:v>0.36636247631568886</c:v>
                </c:pt>
                <c:pt idx="18">
                  <c:v>0.41253238467189984</c:v>
                </c:pt>
                <c:pt idx="19">
                  <c:v>0.45154479718495127</c:v>
                </c:pt>
                <c:pt idx="20">
                  <c:v>0.48869339932717232</c:v>
                </c:pt>
                <c:pt idx="21">
                  <c:v>0.52843664204787122</c:v>
                </c:pt>
                <c:pt idx="22">
                  <c:v>0.56602219558408462</c:v>
                </c:pt>
                <c:pt idx="23">
                  <c:v>0.61962801129113521</c:v>
                </c:pt>
                <c:pt idx="24">
                  <c:v>0.66556977688411223</c:v>
                </c:pt>
                <c:pt idx="25">
                  <c:v>0.71018522098913461</c:v>
                </c:pt>
                <c:pt idx="26">
                  <c:v>0.74528440508874361</c:v>
                </c:pt>
                <c:pt idx="27">
                  <c:v>0.78825644793318161</c:v>
                </c:pt>
                <c:pt idx="28">
                  <c:v>0.83657244499439298</c:v>
                </c:pt>
                <c:pt idx="29">
                  <c:v>0.88694559375120852</c:v>
                </c:pt>
                <c:pt idx="30">
                  <c:v>0.90590464405862103</c:v>
                </c:pt>
                <c:pt idx="31">
                  <c:v>0.91863037005529569</c:v>
                </c:pt>
                <c:pt idx="32">
                  <c:v>0.92935307992730243</c:v>
                </c:pt>
                <c:pt idx="33">
                  <c:v>0.94281736978461628</c:v>
                </c:pt>
                <c:pt idx="34">
                  <c:v>0.95725223309230112</c:v>
                </c:pt>
                <c:pt idx="35">
                  <c:v>0.9603147596767333</c:v>
                </c:pt>
                <c:pt idx="36">
                  <c:v>0.96365956459533664</c:v>
                </c:pt>
                <c:pt idx="37">
                  <c:v>0.96769266463013925</c:v>
                </c:pt>
                <c:pt idx="38">
                  <c:v>0.97282781021615616</c:v>
                </c:pt>
                <c:pt idx="39">
                  <c:v>0.98733227640075749</c:v>
                </c:pt>
                <c:pt idx="40">
                  <c:v>0.99991879664359595</c:v>
                </c:pt>
                <c:pt idx="4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3EED-471E-8B30-FFFD4369B4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561728"/>
        <c:axId val="45563264"/>
      </c:lineChart>
      <c:catAx>
        <c:axId val="45561728"/>
        <c:scaling>
          <c:orientation val="minMax"/>
          <c:max val="42"/>
          <c:min val="1"/>
        </c:scaling>
        <c:delete val="0"/>
        <c:axPos val="b"/>
        <c:numFmt formatCode="d\-mmm\-yy" sourceLinked="1"/>
        <c:majorTickMark val="out"/>
        <c:minorTickMark val="none"/>
        <c:tickLblPos val="nextTo"/>
        <c:crossAx val="45563264"/>
        <c:crosses val="autoZero"/>
        <c:auto val="0"/>
        <c:lblAlgn val="ctr"/>
        <c:lblOffset val="100"/>
        <c:tickLblSkip val="3"/>
        <c:tickMarkSkip val="1"/>
        <c:noMultiLvlLbl val="0"/>
      </c:catAx>
      <c:valAx>
        <c:axId val="4556326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45561728"/>
        <c:crosses val="autoZero"/>
        <c:crossBetween val="between"/>
      </c:valAx>
      <c:spPr>
        <a:solidFill>
          <a:schemeClr val="bg1">
            <a:lumMod val="85000"/>
          </a:schemeClr>
        </a:solidFill>
        <a:ln>
          <a:noFill/>
        </a:ln>
      </c:spPr>
    </c:plotArea>
    <c:legend>
      <c:legendPos val="r"/>
      <c:layout>
        <c:manualLayout>
          <c:xMode val="edge"/>
          <c:yMode val="edge"/>
          <c:x val="0.67125796048769559"/>
          <c:y val="0.79248748134062763"/>
          <c:w val="0.29389496563939643"/>
          <c:h val="6.044109069699629E-2"/>
        </c:manualLayout>
      </c:layout>
      <c:overlay val="0"/>
      <c:txPr>
        <a:bodyPr/>
        <a:lstStyle/>
        <a:p>
          <a:pPr>
            <a:defRPr sz="1400" baseline="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4891777030182272E-2"/>
          <c:y val="1.8714754128183991E-2"/>
          <c:w val="0.94914734799166556"/>
          <c:h val="0.89668030434248813"/>
        </c:manualLayout>
      </c:layout>
      <c:lineChart>
        <c:grouping val="standard"/>
        <c:varyColors val="0"/>
        <c:ser>
          <c:idx val="0"/>
          <c:order val="0"/>
          <c:tx>
            <c:strRef>
              <c:f>Data!$A$94</c:f>
              <c:strCache>
                <c:ptCount val="1"/>
                <c:pt idx="0">
                  <c:v>Baseline</c:v>
                </c:pt>
              </c:strCache>
            </c:strRef>
          </c:tx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Data!$B$93:$AQ$93</c:f>
              <c:numCache>
                <c:formatCode>d\-mmm\-yy</c:formatCode>
                <c:ptCount val="42"/>
                <c:pt idx="0">
                  <c:v>40513</c:v>
                </c:pt>
                <c:pt idx="1">
                  <c:v>40544</c:v>
                </c:pt>
                <c:pt idx="2">
                  <c:v>40575</c:v>
                </c:pt>
                <c:pt idx="3">
                  <c:v>40603</c:v>
                </c:pt>
                <c:pt idx="4">
                  <c:v>40634</c:v>
                </c:pt>
                <c:pt idx="5">
                  <c:v>40664</c:v>
                </c:pt>
                <c:pt idx="6">
                  <c:v>40695</c:v>
                </c:pt>
                <c:pt idx="7">
                  <c:v>40725</c:v>
                </c:pt>
                <c:pt idx="8">
                  <c:v>40756</c:v>
                </c:pt>
                <c:pt idx="9">
                  <c:v>40787</c:v>
                </c:pt>
                <c:pt idx="10">
                  <c:v>40817</c:v>
                </c:pt>
                <c:pt idx="11">
                  <c:v>40848</c:v>
                </c:pt>
                <c:pt idx="12">
                  <c:v>40878</c:v>
                </c:pt>
                <c:pt idx="13">
                  <c:v>40909</c:v>
                </c:pt>
                <c:pt idx="14">
                  <c:v>40940</c:v>
                </c:pt>
                <c:pt idx="15">
                  <c:v>40969</c:v>
                </c:pt>
                <c:pt idx="16">
                  <c:v>41000</c:v>
                </c:pt>
                <c:pt idx="17">
                  <c:v>41030</c:v>
                </c:pt>
                <c:pt idx="18">
                  <c:v>41061</c:v>
                </c:pt>
                <c:pt idx="19">
                  <c:v>41091</c:v>
                </c:pt>
                <c:pt idx="20">
                  <c:v>41122</c:v>
                </c:pt>
                <c:pt idx="21">
                  <c:v>41153</c:v>
                </c:pt>
                <c:pt idx="22">
                  <c:v>41183</c:v>
                </c:pt>
                <c:pt idx="23">
                  <c:v>41214</c:v>
                </c:pt>
                <c:pt idx="24">
                  <c:v>41244</c:v>
                </c:pt>
                <c:pt idx="25">
                  <c:v>41275</c:v>
                </c:pt>
                <c:pt idx="26">
                  <c:v>41306</c:v>
                </c:pt>
                <c:pt idx="27">
                  <c:v>41334</c:v>
                </c:pt>
                <c:pt idx="28">
                  <c:v>41365</c:v>
                </c:pt>
                <c:pt idx="29">
                  <c:v>41395</c:v>
                </c:pt>
                <c:pt idx="30">
                  <c:v>41426</c:v>
                </c:pt>
                <c:pt idx="31">
                  <c:v>41456</c:v>
                </c:pt>
                <c:pt idx="32">
                  <c:v>41487</c:v>
                </c:pt>
                <c:pt idx="33">
                  <c:v>41518</c:v>
                </c:pt>
                <c:pt idx="34">
                  <c:v>41548</c:v>
                </c:pt>
                <c:pt idx="35">
                  <c:v>41579</c:v>
                </c:pt>
                <c:pt idx="36">
                  <c:v>41609</c:v>
                </c:pt>
                <c:pt idx="37">
                  <c:v>41640</c:v>
                </c:pt>
                <c:pt idx="38">
                  <c:v>41671</c:v>
                </c:pt>
                <c:pt idx="39">
                  <c:v>41699</c:v>
                </c:pt>
                <c:pt idx="40">
                  <c:v>41730</c:v>
                </c:pt>
                <c:pt idx="41">
                  <c:v>41760</c:v>
                </c:pt>
              </c:numCache>
            </c:numRef>
          </c:cat>
          <c:val>
            <c:numRef>
              <c:f>Data!$B$94:$AQ$94</c:f>
              <c:numCache>
                <c:formatCode>0.0</c:formatCode>
                <c:ptCount val="42"/>
                <c:pt idx="0">
                  <c:v>0.65454545454545643</c:v>
                </c:pt>
                <c:pt idx="1">
                  <c:v>3.1090909090909093</c:v>
                </c:pt>
                <c:pt idx="2">
                  <c:v>1.2681818181818183</c:v>
                </c:pt>
                <c:pt idx="3">
                  <c:v>18.14693181818182</c:v>
                </c:pt>
                <c:pt idx="4">
                  <c:v>41.306590909090914</c:v>
                </c:pt>
                <c:pt idx="5">
                  <c:v>36.602696878422812</c:v>
                </c:pt>
                <c:pt idx="6">
                  <c:v>66.831484392113879</c:v>
                </c:pt>
                <c:pt idx="7">
                  <c:v>68.291940032858719</c:v>
                </c:pt>
                <c:pt idx="8">
                  <c:v>92.760590087623214</c:v>
                </c:pt>
                <c:pt idx="9">
                  <c:v>80.805924151150052</c:v>
                </c:pt>
                <c:pt idx="10">
                  <c:v>86.401886637458858</c:v>
                </c:pt>
                <c:pt idx="11">
                  <c:v>109.12909912376767</c:v>
                </c:pt>
                <c:pt idx="12">
                  <c:v>115.88410596933203</c:v>
                </c:pt>
                <c:pt idx="13">
                  <c:v>92.755454545454398</c:v>
                </c:pt>
                <c:pt idx="14">
                  <c:v>114.76113636363638</c:v>
                </c:pt>
                <c:pt idx="15">
                  <c:v>130.0553409090912</c:v>
                </c:pt>
                <c:pt idx="16">
                  <c:v>138.23159090909093</c:v>
                </c:pt>
                <c:pt idx="17">
                  <c:v>118.01147727272728</c:v>
                </c:pt>
                <c:pt idx="18">
                  <c:v>78.768409090909103</c:v>
                </c:pt>
                <c:pt idx="19">
                  <c:v>75.608181818181478</c:v>
                </c:pt>
                <c:pt idx="20">
                  <c:v>82.268181818181588</c:v>
                </c:pt>
                <c:pt idx="21">
                  <c:v>34.660000000000011</c:v>
                </c:pt>
                <c:pt idx="22">
                  <c:v>28.755909090909089</c:v>
                </c:pt>
                <c:pt idx="23">
                  <c:v>26.795454545454547</c:v>
                </c:pt>
                <c:pt idx="24">
                  <c:v>26.502272727272732</c:v>
                </c:pt>
                <c:pt idx="25">
                  <c:v>27.27272727272717</c:v>
                </c:pt>
                <c:pt idx="26">
                  <c:v>16.486363636363571</c:v>
                </c:pt>
                <c:pt idx="27">
                  <c:v>26.890909090909087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13.258181818181816</c:v>
                </c:pt>
                <c:pt idx="34">
                  <c:v>10.960000000000004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23-495B-A759-E2D4DEAA3E4F}"/>
            </c:ext>
          </c:extLst>
        </c:ser>
        <c:ser>
          <c:idx val="1"/>
          <c:order val="1"/>
          <c:tx>
            <c:strRef>
              <c:f>Data!$A$95</c:f>
              <c:strCache>
                <c:ptCount val="1"/>
                <c:pt idx="0">
                  <c:v>Projection</c:v>
                </c:pt>
              </c:strCache>
            </c:strRef>
          </c:tx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Data!$B$93:$AQ$93</c:f>
              <c:numCache>
                <c:formatCode>d\-mmm\-yy</c:formatCode>
                <c:ptCount val="42"/>
                <c:pt idx="0">
                  <c:v>40513</c:v>
                </c:pt>
                <c:pt idx="1">
                  <c:v>40544</c:v>
                </c:pt>
                <c:pt idx="2">
                  <c:v>40575</c:v>
                </c:pt>
                <c:pt idx="3">
                  <c:v>40603</c:v>
                </c:pt>
                <c:pt idx="4">
                  <c:v>40634</c:v>
                </c:pt>
                <c:pt idx="5">
                  <c:v>40664</c:v>
                </c:pt>
                <c:pt idx="6">
                  <c:v>40695</c:v>
                </c:pt>
                <c:pt idx="7">
                  <c:v>40725</c:v>
                </c:pt>
                <c:pt idx="8">
                  <c:v>40756</c:v>
                </c:pt>
                <c:pt idx="9">
                  <c:v>40787</c:v>
                </c:pt>
                <c:pt idx="10">
                  <c:v>40817</c:v>
                </c:pt>
                <c:pt idx="11">
                  <c:v>40848</c:v>
                </c:pt>
                <c:pt idx="12">
                  <c:v>40878</c:v>
                </c:pt>
                <c:pt idx="13">
                  <c:v>40909</c:v>
                </c:pt>
                <c:pt idx="14">
                  <c:v>40940</c:v>
                </c:pt>
                <c:pt idx="15">
                  <c:v>40969</c:v>
                </c:pt>
                <c:pt idx="16">
                  <c:v>41000</c:v>
                </c:pt>
                <c:pt idx="17">
                  <c:v>41030</c:v>
                </c:pt>
                <c:pt idx="18">
                  <c:v>41061</c:v>
                </c:pt>
                <c:pt idx="19">
                  <c:v>41091</c:v>
                </c:pt>
                <c:pt idx="20">
                  <c:v>41122</c:v>
                </c:pt>
                <c:pt idx="21">
                  <c:v>41153</c:v>
                </c:pt>
                <c:pt idx="22">
                  <c:v>41183</c:v>
                </c:pt>
                <c:pt idx="23">
                  <c:v>41214</c:v>
                </c:pt>
                <c:pt idx="24">
                  <c:v>41244</c:v>
                </c:pt>
                <c:pt idx="25">
                  <c:v>41275</c:v>
                </c:pt>
                <c:pt idx="26">
                  <c:v>41306</c:v>
                </c:pt>
                <c:pt idx="27">
                  <c:v>41334</c:v>
                </c:pt>
                <c:pt idx="28">
                  <c:v>41365</c:v>
                </c:pt>
                <c:pt idx="29">
                  <c:v>41395</c:v>
                </c:pt>
                <c:pt idx="30">
                  <c:v>41426</c:v>
                </c:pt>
                <c:pt idx="31">
                  <c:v>41456</c:v>
                </c:pt>
                <c:pt idx="32">
                  <c:v>41487</c:v>
                </c:pt>
                <c:pt idx="33">
                  <c:v>41518</c:v>
                </c:pt>
                <c:pt idx="34">
                  <c:v>41548</c:v>
                </c:pt>
                <c:pt idx="35">
                  <c:v>41579</c:v>
                </c:pt>
                <c:pt idx="36">
                  <c:v>41609</c:v>
                </c:pt>
                <c:pt idx="37">
                  <c:v>41640</c:v>
                </c:pt>
                <c:pt idx="38">
                  <c:v>41671</c:v>
                </c:pt>
                <c:pt idx="39">
                  <c:v>41699</c:v>
                </c:pt>
                <c:pt idx="40">
                  <c:v>41730</c:v>
                </c:pt>
                <c:pt idx="41">
                  <c:v>41760</c:v>
                </c:pt>
              </c:numCache>
            </c:numRef>
          </c:cat>
          <c:val>
            <c:numRef>
              <c:f>Data!$B$95:$AQ$95</c:f>
              <c:numCache>
                <c:formatCode>0.0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1.1454545454545455</c:v>
                </c:pt>
                <c:pt idx="3">
                  <c:v>4.7318181818181939</c:v>
                </c:pt>
                <c:pt idx="4">
                  <c:v>7.6363636363636482</c:v>
                </c:pt>
                <c:pt idx="5">
                  <c:v>23.468181818181773</c:v>
                </c:pt>
                <c:pt idx="6">
                  <c:v>23.604545454545455</c:v>
                </c:pt>
                <c:pt idx="7">
                  <c:v>15.565909090909114</c:v>
                </c:pt>
                <c:pt idx="8">
                  <c:v>21.893181818181819</c:v>
                </c:pt>
                <c:pt idx="9">
                  <c:v>24.838636363636333</c:v>
                </c:pt>
                <c:pt idx="10">
                  <c:v>18.27272727272717</c:v>
                </c:pt>
                <c:pt idx="11">
                  <c:v>38.802272727272729</c:v>
                </c:pt>
                <c:pt idx="12">
                  <c:v>57.62045454545455</c:v>
                </c:pt>
                <c:pt idx="13">
                  <c:v>74.079545454545453</c:v>
                </c:pt>
                <c:pt idx="14">
                  <c:v>98.604545454545473</c:v>
                </c:pt>
                <c:pt idx="15">
                  <c:v>83.795454545454518</c:v>
                </c:pt>
                <c:pt idx="16">
                  <c:v>68.345454545454459</c:v>
                </c:pt>
                <c:pt idx="17">
                  <c:v>83.584090909090932</c:v>
                </c:pt>
                <c:pt idx="18">
                  <c:v>81.409090909090921</c:v>
                </c:pt>
                <c:pt idx="19">
                  <c:v>68.788636363636243</c:v>
                </c:pt>
                <c:pt idx="20">
                  <c:v>65.502272727272711</c:v>
                </c:pt>
                <c:pt idx="21">
                  <c:v>70.077272727272728</c:v>
                </c:pt>
                <c:pt idx="22">
                  <c:v>66.272727272727067</c:v>
                </c:pt>
                <c:pt idx="23">
                  <c:v>94.520454545454399</c:v>
                </c:pt>
                <c:pt idx="24">
                  <c:v>81.00681818181819</c:v>
                </c:pt>
                <c:pt idx="25">
                  <c:v>78.668181818181523</c:v>
                </c:pt>
                <c:pt idx="26">
                  <c:v>61.888636363636245</c:v>
                </c:pt>
                <c:pt idx="27">
                  <c:v>75.770454545454399</c:v>
                </c:pt>
                <c:pt idx="28">
                  <c:v>85.193181818181557</c:v>
                </c:pt>
                <c:pt idx="29">
                  <c:v>88.820454545454353</c:v>
                </c:pt>
                <c:pt idx="30">
                  <c:v>33.429545454545455</c:v>
                </c:pt>
                <c:pt idx="31">
                  <c:v>22.43863636363632</c:v>
                </c:pt>
                <c:pt idx="32">
                  <c:v>18.906818181818213</c:v>
                </c:pt>
                <c:pt idx="33">
                  <c:v>23.740909090909089</c:v>
                </c:pt>
                <c:pt idx="34">
                  <c:v>25.452272727272728</c:v>
                </c:pt>
                <c:pt idx="35">
                  <c:v>5.4</c:v>
                </c:pt>
                <c:pt idx="36">
                  <c:v>5.8977272727272645</c:v>
                </c:pt>
                <c:pt idx="37">
                  <c:v>7.1113636363636434</c:v>
                </c:pt>
                <c:pt idx="38">
                  <c:v>9.0545454545454547</c:v>
                </c:pt>
                <c:pt idx="39">
                  <c:v>25.575000000000003</c:v>
                </c:pt>
                <c:pt idx="40">
                  <c:v>22.19318181818182</c:v>
                </c:pt>
                <c:pt idx="41">
                  <c:v>0.14318181818181819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23-495B-A759-E2D4DEAA3E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373696"/>
        <c:axId val="45379584"/>
      </c:lineChart>
      <c:catAx>
        <c:axId val="45373696"/>
        <c:scaling>
          <c:orientation val="minMax"/>
        </c:scaling>
        <c:delete val="0"/>
        <c:axPos val="b"/>
        <c:numFmt formatCode="d\-mmm\-yy" sourceLinked="1"/>
        <c:majorTickMark val="out"/>
        <c:minorTickMark val="none"/>
        <c:tickLblPos val="nextTo"/>
        <c:crossAx val="45379584"/>
        <c:crosses val="autoZero"/>
        <c:auto val="0"/>
        <c:lblAlgn val="ctr"/>
        <c:lblOffset val="100"/>
        <c:tickLblSkip val="3"/>
        <c:noMultiLvlLbl val="0"/>
      </c:catAx>
      <c:valAx>
        <c:axId val="45379584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crossAx val="45373696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legend>
      <c:legendPos val="r"/>
      <c:layout>
        <c:manualLayout>
          <c:xMode val="edge"/>
          <c:yMode val="edge"/>
          <c:x val="0.36787446675424174"/>
          <c:y val="1.0903211510225681E-2"/>
          <c:w val="0.23545693151992458"/>
          <c:h val="0.12670177289785681"/>
        </c:manualLayout>
      </c:layout>
      <c:overlay val="0"/>
      <c:txPr>
        <a:bodyPr/>
        <a:lstStyle/>
        <a:p>
          <a:pPr>
            <a:defRPr sz="1400" baseline="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507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6725" y="725488"/>
            <a:ext cx="6383338" cy="35909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9963" y="4560888"/>
            <a:ext cx="5375275" cy="432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191" tIns="46761" rIns="95191" bIns="467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11992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Osaka" charset="-128"/>
        <a:cs typeface="Osaka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Osaka" charset="-128"/>
        <a:cs typeface="Osaka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Osaka" charset="-128"/>
        <a:cs typeface="Osaka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Osaka" charset="-128"/>
        <a:cs typeface="Osaka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Osaka" charset="-128"/>
        <a:cs typeface="Osak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23875" y="747713"/>
            <a:ext cx="6664325" cy="3749675"/>
          </a:xfrm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0374" y="4749354"/>
            <a:ext cx="6161315" cy="4501389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468" tIns="50738" rIns="101468" bIns="50738"/>
          <a:lstStyle/>
          <a:p>
            <a:endParaRPr lang="en-US" altLang="en-US">
              <a:ea typeface="Osak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6725" y="725488"/>
            <a:ext cx="6383338" cy="3590925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Osak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14375"/>
            <a:ext cx="6365875" cy="3581400"/>
          </a:xfrm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4535488"/>
            <a:ext cx="5753100" cy="429895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5906" tIns="47957" rIns="95906" bIns="47957"/>
          <a:lstStyle/>
          <a:p>
            <a:endParaRPr lang="en-US" altLang="en-US" dirty="0">
              <a:ea typeface="Osak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3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186267" y="1460500"/>
            <a:ext cx="1178348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5369986" y="6284916"/>
            <a:ext cx="1799167" cy="369781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135000"/>
              <a:defRPr/>
            </a:pPr>
            <a:endParaRPr lang="en-US" altLang="en-US" dirty="0"/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5966886" y="6553200"/>
            <a:ext cx="518583" cy="30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50000"/>
              </a:spcBef>
              <a:defRPr/>
            </a:pPr>
            <a:fld id="{AEFE23D3-7D1A-4580-8CB6-ED8A088825A0}" type="slidenum">
              <a:rPr lang="en-US" altLang="en-US" sz="2000" smtClean="0">
                <a:latin typeface="Times New Roman" pitchFamily="18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altLang="en-US" sz="2000" dirty="0">
              <a:latin typeface="Times New Roman" pitchFamily="18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9489017" y="6135688"/>
            <a:ext cx="25908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2" imgW="1943100" imgH="723900" progId="Word.Document.8">
                    <p:embed/>
                  </p:oleObj>
                </mc:Choice>
                <mc:Fallback>
                  <p:oleObj name="Document" r:id="rId2" imgW="1943100" imgH="723900" progId="Word.Document.8">
                    <p:embed/>
                    <p:pic>
                      <p:nvPicPr>
                        <p:cNvPr id="8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900" dirty="0"/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2" y="6111878"/>
          <a:ext cx="255270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4742857" imgH="1848108" progId="">
                  <p:embed/>
                </p:oleObj>
              </mc:Choice>
              <mc:Fallback>
                <p:oleObj name="Photo Editor Photo" r:id="rId4" imgW="4742857" imgH="1848108" progId="">
                  <p:embed/>
                  <p:pic>
                    <p:nvPicPr>
                      <p:cNvPr id="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6111878"/>
                        <a:ext cx="2552700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37685" y="1973263"/>
            <a:ext cx="10320867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9463897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45848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27625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879004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417375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7935" y="1436688"/>
            <a:ext cx="5651500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5" y="1436688"/>
            <a:ext cx="5651500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888933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158939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18156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77808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885510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5671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54517" y="952500"/>
            <a:ext cx="1178348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7933" y="1436688"/>
            <a:ext cx="1150620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369986" y="6284916"/>
            <a:ext cx="1799167" cy="369781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135000"/>
              <a:defRPr/>
            </a:pPr>
            <a:endParaRPr lang="en-US" alt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966886" y="6553200"/>
            <a:ext cx="518583" cy="30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50000"/>
              </a:spcBef>
              <a:defRPr/>
            </a:pPr>
            <a:fld id="{4DE95700-DD57-4B44-90E1-5FA89813890D}" type="slidenum">
              <a:rPr lang="en-US" altLang="en-US" sz="2000" smtClean="0">
                <a:latin typeface="Times New Roman" pitchFamily="18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altLang="en-US" sz="2000" dirty="0">
              <a:latin typeface="Times New Roman" pitchFamily="18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9489017" y="6135688"/>
            <a:ext cx="25908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13" imgW="1943100" imgH="723900" progId="Word.Document.8">
                    <p:embed/>
                  </p:oleObj>
                </mc:Choice>
                <mc:Fallback>
                  <p:oleObj name="Document" r:id="rId13" imgW="1943100" imgH="723900" progId="Word.Document.8">
                    <p:embed/>
                    <p:pic>
                      <p:nvPicPr>
                        <p:cNvPr id="1033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900" dirty="0"/>
                <a:t>BROOKHAVEN SCIENCE ASSOCIATES</a:t>
              </a:r>
            </a:p>
          </p:txBody>
        </p:sp>
      </p:grpSp>
      <p:pic>
        <p:nvPicPr>
          <p:cNvPr id="1032" name="Picture 9" descr="New_DOE_Logo_Color_04280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9" y="6261100"/>
            <a:ext cx="2927351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90" r:id="rId1"/>
    <p:sldLayoutId id="2147484580" r:id="rId2"/>
    <p:sldLayoutId id="2147484581" r:id="rId3"/>
    <p:sldLayoutId id="2147484582" r:id="rId4"/>
    <p:sldLayoutId id="2147484583" r:id="rId5"/>
    <p:sldLayoutId id="2147484584" r:id="rId6"/>
    <p:sldLayoutId id="2147484585" r:id="rId7"/>
    <p:sldLayoutId id="2147484586" r:id="rId8"/>
    <p:sldLayoutId id="2147484587" r:id="rId9"/>
    <p:sldLayoutId id="2147484588" r:id="rId10"/>
    <p:sldLayoutId id="2147484589" r:id="rId11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500" dirty="0"/>
              <a:t>NSLS-II Accelerator Installation &amp; Lessons Learned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788582" y="5399634"/>
            <a:ext cx="8629650" cy="1060450"/>
          </a:xfrm>
        </p:spPr>
        <p:txBody>
          <a:bodyPr/>
          <a:lstStyle/>
          <a:p>
            <a:pPr algn="ctr" defTabSz="457200">
              <a:lnSpc>
                <a:spcPct val="100000"/>
              </a:lnSpc>
              <a:spcBef>
                <a:spcPct val="0"/>
              </a:spcBef>
              <a:buNone/>
              <a:tabLst>
                <a:tab pos="2286000" algn="l"/>
              </a:tabLst>
            </a:pPr>
            <a:r>
              <a:rPr lang="en-US" altLang="en-US" sz="2000" b="1" dirty="0"/>
              <a:t>Gregory Fries, BNL NSLS-II Accelerator Division</a:t>
            </a:r>
          </a:p>
          <a:p>
            <a:pPr algn="ctr" defTabSz="457200">
              <a:lnSpc>
                <a:spcPct val="100000"/>
              </a:lnSpc>
              <a:spcBef>
                <a:spcPct val="0"/>
              </a:spcBef>
              <a:buNone/>
              <a:tabLst>
                <a:tab pos="2286000" algn="l"/>
              </a:tabLst>
            </a:pPr>
            <a:r>
              <a:rPr lang="en-US" altLang="en-US" sz="2000" b="1" dirty="0"/>
              <a:t>Removal &amp; Installation Workshop</a:t>
            </a:r>
          </a:p>
          <a:p>
            <a:pPr algn="ctr" defTabSz="457200">
              <a:lnSpc>
                <a:spcPct val="100000"/>
              </a:lnSpc>
              <a:spcBef>
                <a:spcPct val="0"/>
              </a:spcBef>
              <a:buNone/>
              <a:tabLst>
                <a:tab pos="2286000" algn="l"/>
              </a:tabLst>
            </a:pPr>
            <a:r>
              <a:rPr lang="en-US" altLang="en-US" sz="2000" b="1" dirty="0"/>
              <a:t>March 18-20, 2024</a:t>
            </a:r>
          </a:p>
        </p:txBody>
      </p:sp>
      <p:pic>
        <p:nvPicPr>
          <p:cNvPr id="6" name="Picture 3" descr="C:\Documents and Settings\schneider\My Documents\ABBIX\Advice\FDR Review 2013\images\NSLS-II_Sept_18_2013_v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151" y="1121635"/>
            <a:ext cx="8885583" cy="41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Booster Installation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612903" y="1414463"/>
            <a:ext cx="5705475" cy="52705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100" b="1" dirty="0"/>
              <a:t>		</a:t>
            </a:r>
            <a:r>
              <a:rPr lang="en-US" altLang="en-US" sz="2100" b="1" u="sng" dirty="0"/>
              <a:t>Milestones </a:t>
            </a:r>
            <a:r>
              <a:rPr lang="en-US" altLang="en-US" sz="2100" b="1" dirty="0"/>
              <a:t>	             	</a:t>
            </a:r>
            <a:r>
              <a:rPr lang="en-US" altLang="en-US" sz="2100" b="1" u="sng" dirty="0"/>
              <a:t>Completed</a:t>
            </a:r>
          </a:p>
          <a:p>
            <a:r>
              <a:rPr lang="en-US" altLang="en-US" sz="2100" dirty="0"/>
              <a:t>Mechanical utilities installed 	  Mar ‘12</a:t>
            </a:r>
          </a:p>
          <a:p>
            <a:r>
              <a:rPr lang="en-US" altLang="en-US" sz="2100" dirty="0"/>
              <a:t>First girder installed 		  Feb ‘12</a:t>
            </a:r>
          </a:p>
          <a:p>
            <a:r>
              <a:rPr lang="en-US" altLang="en-US" sz="2100" dirty="0"/>
              <a:t>Last of 46 girders installed 	  July ‘12</a:t>
            </a:r>
          </a:p>
          <a:p>
            <a:r>
              <a:rPr lang="en-US" altLang="en-US" sz="2100" dirty="0"/>
              <a:t>RF cavity installed and tested 	  Jan ‘12</a:t>
            </a:r>
          </a:p>
          <a:p>
            <a:r>
              <a:rPr lang="en-US" altLang="en-US" sz="2100" dirty="0"/>
              <a:t>System integration 		  Jan ‘13</a:t>
            </a:r>
          </a:p>
          <a:p>
            <a:r>
              <a:rPr lang="en-US" altLang="en-US" sz="2100" dirty="0"/>
              <a:t>Unit testing 			  Mar ‘13</a:t>
            </a:r>
          </a:p>
          <a:p>
            <a:r>
              <a:rPr lang="en-US" altLang="en-US" sz="2100" dirty="0"/>
              <a:t>Integrated testing 		  Mar ‘13</a:t>
            </a:r>
          </a:p>
          <a:p>
            <a:r>
              <a:rPr lang="en-US" altLang="en-US" sz="2100" dirty="0"/>
              <a:t>Supplemental Shielding	 	  July ‘13</a:t>
            </a:r>
          </a:p>
          <a:p>
            <a:r>
              <a:rPr lang="en-US" altLang="en-US" sz="2100" dirty="0"/>
              <a:t>PPS hardware installed	 	  July ‘13</a:t>
            </a:r>
          </a:p>
          <a:p>
            <a:endParaRPr lang="en-US" altLang="en-US" sz="2100" dirty="0"/>
          </a:p>
          <a:p>
            <a:pPr>
              <a:buFontTx/>
              <a:buNone/>
            </a:pPr>
            <a:r>
              <a:rPr lang="en-US" altLang="en-US" sz="2100" dirty="0"/>
              <a:t>       </a:t>
            </a:r>
            <a:r>
              <a:rPr lang="en-US" altLang="en-US" sz="2100" b="1" dirty="0"/>
              <a:t>Total duration </a:t>
            </a:r>
            <a:r>
              <a:rPr lang="en-US" altLang="en-US" sz="2100" dirty="0"/>
              <a:t>– Approximately 16 months</a:t>
            </a:r>
          </a:p>
        </p:txBody>
      </p:sp>
      <p:pic>
        <p:nvPicPr>
          <p:cNvPr id="15364" name="Picture 4" descr="Booster Ar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741" y="1123953"/>
            <a:ext cx="2553672" cy="254498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6" descr="IMG_04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741" y="4005175"/>
            <a:ext cx="2553672" cy="19177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366" name="Straight Connector 2"/>
          <p:cNvCxnSpPr>
            <a:cxnSpLocks noChangeShapeType="1"/>
          </p:cNvCxnSpPr>
          <p:nvPr/>
        </p:nvCxnSpPr>
        <p:spPr bwMode="auto">
          <a:xfrm flipH="1">
            <a:off x="6598444" y="1904999"/>
            <a:ext cx="797" cy="1446848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7" name="Straight Connector 9"/>
          <p:cNvCxnSpPr>
            <a:cxnSpLocks noChangeShapeType="1"/>
          </p:cNvCxnSpPr>
          <p:nvPr/>
        </p:nvCxnSpPr>
        <p:spPr bwMode="auto">
          <a:xfrm>
            <a:off x="6316666" y="1908175"/>
            <a:ext cx="282575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8" name="Straight Connector 12"/>
          <p:cNvCxnSpPr>
            <a:cxnSpLocks noChangeShapeType="1"/>
          </p:cNvCxnSpPr>
          <p:nvPr/>
        </p:nvCxnSpPr>
        <p:spPr bwMode="auto">
          <a:xfrm>
            <a:off x="6315869" y="3351847"/>
            <a:ext cx="282575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9" name="Straight Connector 14"/>
          <p:cNvCxnSpPr>
            <a:cxnSpLocks noChangeShapeType="1"/>
          </p:cNvCxnSpPr>
          <p:nvPr/>
        </p:nvCxnSpPr>
        <p:spPr bwMode="auto">
          <a:xfrm>
            <a:off x="6598444" y="2628423"/>
            <a:ext cx="217487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0" name="TextBox 10"/>
          <p:cNvSpPr txBox="1">
            <a:spLocks noChangeArrowheads="1"/>
          </p:cNvSpPr>
          <p:nvPr/>
        </p:nvSpPr>
        <p:spPr bwMode="auto">
          <a:xfrm>
            <a:off x="6457153" y="2436635"/>
            <a:ext cx="1583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10 Mo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Accelerator  hardware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" r="2168"/>
          <a:stretch>
            <a:fillRect/>
          </a:stretch>
        </p:blipFill>
        <p:spPr bwMode="auto">
          <a:xfrm>
            <a:off x="7132225" y="996949"/>
            <a:ext cx="3464338" cy="325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0" b="7407"/>
          <a:stretch/>
        </p:blipFill>
        <p:spPr bwMode="auto">
          <a:xfrm>
            <a:off x="1995702" y="5281043"/>
            <a:ext cx="8427202" cy="10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37" b="15493"/>
          <a:stretch/>
        </p:blipFill>
        <p:spPr bwMode="auto">
          <a:xfrm>
            <a:off x="1819234" y="4249884"/>
            <a:ext cx="8603673" cy="77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Storage Ring</a:t>
            </a:r>
          </a:p>
        </p:txBody>
      </p:sp>
      <p:sp>
        <p:nvSpPr>
          <p:cNvPr id="17412" name="Content Placeholder 2"/>
          <p:cNvSpPr>
            <a:spLocks noGrp="1"/>
          </p:cNvSpPr>
          <p:nvPr>
            <p:ph idx="1"/>
          </p:nvPr>
        </p:nvSpPr>
        <p:spPr>
          <a:xfrm>
            <a:off x="546932" y="1090956"/>
            <a:ext cx="6255520" cy="3011025"/>
          </a:xfrm>
        </p:spPr>
        <p:txBody>
          <a:bodyPr/>
          <a:lstStyle/>
          <a:p>
            <a:r>
              <a:rPr lang="en-US" altLang="en-US" sz="2200" dirty="0"/>
              <a:t>SR tunnel is comprised of five “Pentants” with each “Pentant” having six cells</a:t>
            </a:r>
          </a:p>
          <a:p>
            <a:r>
              <a:rPr lang="en-US" altLang="en-US" sz="2200" dirty="0"/>
              <a:t>Each cell has one straight section and five Girders</a:t>
            </a:r>
          </a:p>
          <a:p>
            <a:r>
              <a:rPr lang="en-US" altLang="en-US" sz="2200" dirty="0"/>
              <a:t>Straight sections will be occupied by IDs except at Injection and in two RF Cavity Straights                                          (27 Straights will be available for IDs) </a:t>
            </a:r>
          </a:p>
          <a:p>
            <a:r>
              <a:rPr lang="en-US" altLang="en-US" sz="2200" dirty="0"/>
              <a:t>Girders are equipped with magnets, vacuum components and advanced instrumentation</a:t>
            </a:r>
          </a:p>
          <a:p>
            <a:endParaRPr lang="en-US" altLang="en-US" sz="2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373564" y="4977732"/>
            <a:ext cx="4320164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1pPr>
            <a:lvl2pPr marL="690563" indent="-233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2pPr>
            <a:lvl3pPr marL="10858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3pPr>
            <a:lvl4pPr marL="14287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4pPr>
            <a:lvl5pPr marL="17716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5pPr>
            <a:lvl6pPr marL="22288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Tx/>
              <a:buNone/>
            </a:pPr>
            <a:r>
              <a:rPr lang="en-US" altLang="en-US" sz="2100" b="1" kern="0" dirty="0"/>
              <a:t>Double Bend Achromat Design</a:t>
            </a:r>
            <a:endParaRPr lang="en-US" altLang="en-US" sz="2100" kern="0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SR Girder/Magnet Installation</a:t>
            </a:r>
          </a:p>
        </p:txBody>
      </p:sp>
      <p:pic>
        <p:nvPicPr>
          <p:cNvPr id="184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8"/>
          <a:stretch>
            <a:fillRect/>
          </a:stretch>
        </p:blipFill>
        <p:spPr bwMode="auto">
          <a:xfrm>
            <a:off x="7568914" y="4745038"/>
            <a:ext cx="2881313" cy="14716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1"/>
          <a:stretch>
            <a:fillRect/>
          </a:stretch>
        </p:blipFill>
        <p:spPr bwMode="auto">
          <a:xfrm>
            <a:off x="7568914" y="2925763"/>
            <a:ext cx="2874963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0"/>
          <a:stretch>
            <a:fillRect/>
          </a:stretch>
        </p:blipFill>
        <p:spPr bwMode="auto">
          <a:xfrm>
            <a:off x="7575264" y="1133478"/>
            <a:ext cx="2868613" cy="16033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Content Placeholder 2"/>
          <p:cNvSpPr>
            <a:spLocks noGrp="1"/>
          </p:cNvSpPr>
          <p:nvPr>
            <p:ph idx="1"/>
          </p:nvPr>
        </p:nvSpPr>
        <p:spPr>
          <a:xfrm>
            <a:off x="808712" y="1019175"/>
            <a:ext cx="6020666" cy="4960938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b="1" dirty="0"/>
              <a:t>Dedicated Integration facility </a:t>
            </a:r>
          </a:p>
          <a:p>
            <a:pPr lvl="1"/>
            <a:r>
              <a:rPr lang="en-US" altLang="en-US" sz="2000" dirty="0"/>
              <a:t>Assembly and Integration including vacuum chambers and some instrumentation.</a:t>
            </a:r>
          </a:p>
          <a:p>
            <a:pPr lvl="1"/>
            <a:r>
              <a:rPr lang="en-US" altLang="en-US" sz="2000" dirty="0"/>
              <a:t>Magnet-magnet alignment (&lt; 30um)</a:t>
            </a:r>
          </a:p>
          <a:p>
            <a:pPr marL="0" indent="0">
              <a:buNone/>
            </a:pPr>
            <a:r>
              <a:rPr lang="en-US" altLang="en-US" sz="2000" b="1" dirty="0"/>
              <a:t>Dedicated magnetic measurement lab</a:t>
            </a:r>
          </a:p>
          <a:p>
            <a:pPr lvl="1"/>
            <a:r>
              <a:rPr lang="en-US" altLang="en-US" sz="2000" dirty="0"/>
              <a:t>Vibrating Wire</a:t>
            </a:r>
          </a:p>
          <a:p>
            <a:pPr lvl="1"/>
            <a:r>
              <a:rPr lang="en-US" altLang="en-US" sz="2000" dirty="0"/>
              <a:t>Rotating Coil</a:t>
            </a:r>
          </a:p>
          <a:p>
            <a:pPr lvl="1"/>
            <a:r>
              <a:rPr lang="en-US" altLang="en-US" sz="2000" dirty="0"/>
              <a:t>Hall probe</a:t>
            </a:r>
          </a:p>
          <a:p>
            <a:pPr marL="0" indent="0">
              <a:buNone/>
            </a:pPr>
            <a:r>
              <a:rPr lang="en-US" altLang="en-US" sz="2000" b="1" dirty="0"/>
              <a:t>(150) Magnet Girders installed in tunnel</a:t>
            </a:r>
          </a:p>
          <a:p>
            <a:pPr lvl="1"/>
            <a:r>
              <a:rPr lang="en-US" altLang="en-US" sz="2000" dirty="0"/>
              <a:t>Girder-girder alignment in tunnel (&lt; 100uM)</a:t>
            </a:r>
          </a:p>
          <a:p>
            <a:pPr lvl="2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sz="1600" dirty="0"/>
              <a:t>60 Dipoles</a:t>
            </a:r>
          </a:p>
          <a:p>
            <a:pPr lvl="2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sz="1600" dirty="0"/>
              <a:t>300 Quadrupoles</a:t>
            </a:r>
          </a:p>
          <a:p>
            <a:pPr lvl="2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sz="1600" dirty="0"/>
              <a:t>270 Sextupoles</a:t>
            </a:r>
          </a:p>
          <a:p>
            <a:pPr lvl="2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sz="1600" dirty="0"/>
              <a:t>270 Correctors</a:t>
            </a:r>
          </a:p>
          <a:p>
            <a:pPr lvl="2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sz="1600" dirty="0"/>
              <a:t>4 Bumps (Kickers)</a:t>
            </a:r>
          </a:p>
          <a:p>
            <a:pPr lvl="2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sz="1600" dirty="0"/>
              <a:t>1 Injection Septum</a:t>
            </a:r>
          </a:p>
          <a:p>
            <a:pPr lvl="1"/>
            <a:endParaRPr lang="en-US" altLang="en-US" sz="1800" dirty="0"/>
          </a:p>
        </p:txBody>
      </p:sp>
      <p:cxnSp>
        <p:nvCxnSpPr>
          <p:cNvPr id="18439" name="Straight Connector 6"/>
          <p:cNvCxnSpPr>
            <a:cxnSpLocks noChangeShapeType="1"/>
          </p:cNvCxnSpPr>
          <p:nvPr/>
        </p:nvCxnSpPr>
        <p:spPr bwMode="auto">
          <a:xfrm>
            <a:off x="3802956" y="4382296"/>
            <a:ext cx="1" cy="1411287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0" name="Straight Connector 7"/>
          <p:cNvCxnSpPr>
            <a:cxnSpLocks noChangeShapeType="1"/>
          </p:cNvCxnSpPr>
          <p:nvPr/>
        </p:nvCxnSpPr>
        <p:spPr bwMode="auto">
          <a:xfrm>
            <a:off x="3520378" y="4382293"/>
            <a:ext cx="282575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1" name="Straight Connector 8"/>
          <p:cNvCxnSpPr>
            <a:cxnSpLocks noChangeShapeType="1"/>
          </p:cNvCxnSpPr>
          <p:nvPr/>
        </p:nvCxnSpPr>
        <p:spPr bwMode="auto">
          <a:xfrm>
            <a:off x="3520379" y="5793580"/>
            <a:ext cx="282575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2" name="Straight Connector 9"/>
          <p:cNvCxnSpPr>
            <a:cxnSpLocks noChangeShapeType="1"/>
          </p:cNvCxnSpPr>
          <p:nvPr/>
        </p:nvCxnSpPr>
        <p:spPr bwMode="auto">
          <a:xfrm>
            <a:off x="3802957" y="5087936"/>
            <a:ext cx="217487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3944241" y="4902201"/>
            <a:ext cx="179863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 </a:t>
            </a:r>
            <a:r>
              <a:rPr lang="en-US" dirty="0">
                <a:latin typeface="+mn-lt"/>
                <a:ea typeface="+mn-ea"/>
              </a:rPr>
              <a:t>Over 900 Magnets</a:t>
            </a:r>
          </a:p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Installed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Storage Ring RF System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645398" y="1143003"/>
            <a:ext cx="6210300" cy="473551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en-US" sz="2000" b="1" dirty="0"/>
              <a:t>RF Transmitter (300KW) </a:t>
            </a:r>
          </a:p>
          <a:p>
            <a:pPr>
              <a:spcBef>
                <a:spcPts val="600"/>
              </a:spcBef>
            </a:pPr>
            <a:r>
              <a:rPr lang="en-US" altLang="en-US" sz="2000" b="1" dirty="0"/>
              <a:t>RF Cavity</a:t>
            </a:r>
          </a:p>
          <a:p>
            <a:pPr lvl="1"/>
            <a:r>
              <a:rPr lang="en-US" altLang="en-US" sz="2000" i="1" dirty="0"/>
              <a:t>Phase I commissioning </a:t>
            </a:r>
            <a:r>
              <a:rPr lang="en-US" altLang="en-US" sz="2000" dirty="0"/>
              <a:t>(mitigated SC Cavity delay)</a:t>
            </a:r>
          </a:p>
          <a:p>
            <a:pPr lvl="2"/>
            <a:r>
              <a:rPr lang="en-US" altLang="en-US" sz="2000" dirty="0"/>
              <a:t>7 Cell Copper Cavity (Booster spare)</a:t>
            </a:r>
          </a:p>
          <a:p>
            <a:pPr lvl="1"/>
            <a:r>
              <a:rPr lang="en-US" altLang="en-US" sz="2000" i="1" dirty="0"/>
              <a:t>Phase II Commissioning</a:t>
            </a:r>
          </a:p>
          <a:p>
            <a:pPr lvl="2"/>
            <a:r>
              <a:rPr lang="en-US" altLang="en-US" sz="2000" dirty="0"/>
              <a:t>500 MHz Superconducting RF Cavity is now installed and in operation</a:t>
            </a:r>
          </a:p>
          <a:p>
            <a:r>
              <a:rPr lang="en-US" altLang="en-US" sz="2000" b="1" dirty="0"/>
              <a:t>Cryo system</a:t>
            </a:r>
          </a:p>
          <a:p>
            <a:pPr lvl="1"/>
            <a:r>
              <a:rPr lang="en-US" altLang="en-US" sz="2000" dirty="0"/>
              <a:t>Closed loop LHe system</a:t>
            </a:r>
          </a:p>
          <a:p>
            <a:pPr lvl="1"/>
            <a:r>
              <a:rPr lang="en-US" altLang="en-US" sz="2000" dirty="0"/>
              <a:t>LN2 system to provide pre-cooling</a:t>
            </a:r>
          </a:p>
          <a:p>
            <a:pPr lvl="1"/>
            <a:endParaRPr lang="en-US" altLang="en-US" sz="2000" dirty="0"/>
          </a:p>
          <a:p>
            <a:r>
              <a:rPr lang="en-US" altLang="en-US" sz="2000" b="1" dirty="0"/>
              <a:t>RF Blockhouse</a:t>
            </a:r>
          </a:p>
          <a:p>
            <a:pPr lvl="1"/>
            <a:r>
              <a:rPr lang="en-US" altLang="en-US" sz="2000" dirty="0"/>
              <a:t>Used to test RF equipment prior to installation in the tunnel</a:t>
            </a:r>
          </a:p>
        </p:txBody>
      </p:sp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7"/>
          <a:stretch>
            <a:fillRect/>
          </a:stretch>
        </p:blipFill>
        <p:spPr bwMode="auto">
          <a:xfrm>
            <a:off x="8004178" y="4716463"/>
            <a:ext cx="2481263" cy="14144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6"/>
          <a:stretch>
            <a:fillRect/>
          </a:stretch>
        </p:blipFill>
        <p:spPr bwMode="auto">
          <a:xfrm>
            <a:off x="8020050" y="2886075"/>
            <a:ext cx="2465388" cy="16970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2" r="9000" b="23985"/>
          <a:stretch>
            <a:fillRect/>
          </a:stretch>
        </p:blipFill>
        <p:spPr bwMode="auto">
          <a:xfrm>
            <a:off x="8027988" y="1047750"/>
            <a:ext cx="2457450" cy="17160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Storage Ring Instrumentation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574706" y="1062040"/>
            <a:ext cx="7578725" cy="5167844"/>
          </a:xfrm>
        </p:spPr>
        <p:txBody>
          <a:bodyPr/>
          <a:lstStyle/>
          <a:p>
            <a:pPr>
              <a:spcBef>
                <a:spcPts val="1200"/>
              </a:spcBef>
              <a:buSzPct val="140000"/>
            </a:pPr>
            <a:r>
              <a:rPr lang="en-US" altLang="en-US" sz="1800" dirty="0"/>
              <a:t>(180) SR-RF BPMs</a:t>
            </a:r>
          </a:p>
          <a:p>
            <a:pPr>
              <a:spcBef>
                <a:spcPts val="1200"/>
              </a:spcBef>
              <a:buSzPct val="140000"/>
            </a:pPr>
            <a:r>
              <a:rPr lang="en-US" altLang="en-US" sz="1800" dirty="0"/>
              <a:t>(18) SR-ID BPMs</a:t>
            </a:r>
          </a:p>
          <a:p>
            <a:pPr>
              <a:spcBef>
                <a:spcPts val="1200"/>
              </a:spcBef>
              <a:buSzPct val="140000"/>
            </a:pPr>
            <a:r>
              <a:rPr lang="en-US" altLang="en-US" sz="1800" dirty="0"/>
              <a:t>(1) SR-XBPM</a:t>
            </a:r>
          </a:p>
          <a:p>
            <a:pPr>
              <a:spcBef>
                <a:spcPts val="1200"/>
              </a:spcBef>
              <a:buSzPct val="140000"/>
            </a:pPr>
            <a:r>
              <a:rPr lang="en-US" altLang="en-US" sz="1800" dirty="0"/>
              <a:t>(1) DCCT</a:t>
            </a:r>
          </a:p>
          <a:p>
            <a:pPr>
              <a:spcBef>
                <a:spcPts val="1200"/>
              </a:spcBef>
              <a:buSzPct val="140000"/>
            </a:pPr>
            <a:r>
              <a:rPr lang="en-US" altLang="en-US" sz="1800" dirty="0"/>
              <a:t>(1) SLM</a:t>
            </a:r>
          </a:p>
          <a:p>
            <a:pPr>
              <a:spcBef>
                <a:spcPts val="1200"/>
              </a:spcBef>
              <a:buSzPct val="140000"/>
            </a:pPr>
            <a:r>
              <a:rPr lang="en-US" altLang="en-US" sz="1800" dirty="0"/>
              <a:t>(5) Beam Loss Monitors</a:t>
            </a:r>
          </a:p>
          <a:p>
            <a:pPr>
              <a:spcBef>
                <a:spcPts val="1200"/>
              </a:spcBef>
              <a:buSzPct val="140000"/>
            </a:pPr>
            <a:r>
              <a:rPr lang="en-US" altLang="en-US" sz="1800" dirty="0"/>
              <a:t>Bunch-by-bunch feedback</a:t>
            </a:r>
          </a:p>
          <a:p>
            <a:pPr>
              <a:spcBef>
                <a:spcPts val="1200"/>
              </a:spcBef>
              <a:buSzPct val="140000"/>
            </a:pPr>
            <a:r>
              <a:rPr lang="en-US" altLang="en-US" sz="1800" dirty="0"/>
              <a:t>(1) Tune Monitor System</a:t>
            </a:r>
          </a:p>
          <a:p>
            <a:pPr>
              <a:spcBef>
                <a:spcPts val="1200"/>
              </a:spcBef>
              <a:buSzPct val="140000"/>
            </a:pPr>
            <a:r>
              <a:rPr lang="en-US" altLang="en-US" sz="1800" dirty="0"/>
              <a:t>(5) Scrapers - Horizontal/Vertical</a:t>
            </a:r>
          </a:p>
          <a:p>
            <a:pPr>
              <a:spcBef>
                <a:spcPts val="1200"/>
              </a:spcBef>
              <a:buSzPct val="140000"/>
            </a:pPr>
            <a:r>
              <a:rPr lang="en-US" altLang="en-US" sz="1800" dirty="0"/>
              <a:t>One Storage Ring Flag located in the Injection Straight</a:t>
            </a:r>
          </a:p>
          <a:p>
            <a:pPr>
              <a:spcBef>
                <a:spcPts val="1200"/>
              </a:spcBef>
            </a:pPr>
            <a:r>
              <a:rPr lang="en-US" altLang="en-US" sz="1800" dirty="0"/>
              <a:t>Beam alignment Flags planned for all Front Ends (originally 6 installed)</a:t>
            </a:r>
          </a:p>
          <a:p>
            <a:pPr>
              <a:spcBef>
                <a:spcPts val="1200"/>
              </a:spcBef>
            </a:pPr>
            <a:r>
              <a:rPr lang="en-US" altLang="en-US" sz="1800" dirty="0"/>
              <a:t>Dedicated X-Ray diagnostic beamline with a pin-hole camera</a:t>
            </a:r>
          </a:p>
          <a:p>
            <a:pPr>
              <a:spcBef>
                <a:spcPts val="1200"/>
              </a:spcBef>
            </a:pPr>
            <a:r>
              <a:rPr lang="en-US" altLang="en-US" sz="1800" dirty="0"/>
              <a:t>Dedicated beamline with a 90</a:t>
            </a:r>
            <a:r>
              <a:rPr lang="en-US" altLang="en-US" sz="1800" baseline="30000" dirty="0"/>
              <a:t>o</a:t>
            </a:r>
            <a:r>
              <a:rPr lang="en-US" altLang="en-US" sz="1800" dirty="0"/>
              <a:t> bend leading to SLM Hutch</a:t>
            </a:r>
          </a:p>
          <a:p>
            <a:pPr>
              <a:spcBef>
                <a:spcPts val="1200"/>
              </a:spcBef>
            </a:pPr>
            <a:endParaRPr lang="en-US" altLang="en-US" sz="1900" dirty="0"/>
          </a:p>
          <a:p>
            <a:pPr>
              <a:spcBef>
                <a:spcPts val="1200"/>
              </a:spcBef>
            </a:pPr>
            <a:endParaRPr lang="en-US" altLang="en-US" sz="2000" dirty="0"/>
          </a:p>
          <a:p>
            <a:pPr>
              <a:spcBef>
                <a:spcPts val="1200"/>
              </a:spcBef>
            </a:pPr>
            <a:endParaRPr lang="en-US" altLang="en-US" sz="2000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" t="6543" b="16792"/>
          <a:stretch>
            <a:fillRect/>
          </a:stretch>
        </p:blipFill>
        <p:spPr bwMode="auto">
          <a:xfrm>
            <a:off x="8255000" y="3051178"/>
            <a:ext cx="2135188" cy="1501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t="2" b="2650"/>
          <a:stretch>
            <a:fillRect/>
          </a:stretch>
        </p:blipFill>
        <p:spPr bwMode="auto">
          <a:xfrm>
            <a:off x="5503866" y="3051178"/>
            <a:ext cx="2441575" cy="1501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b="12778"/>
          <a:stretch>
            <a:fillRect/>
          </a:stretch>
        </p:blipFill>
        <p:spPr bwMode="auto">
          <a:xfrm>
            <a:off x="5503866" y="1176341"/>
            <a:ext cx="2441575" cy="16732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t="9184"/>
          <a:stretch>
            <a:fillRect/>
          </a:stretch>
        </p:blipFill>
        <p:spPr bwMode="auto">
          <a:xfrm>
            <a:off x="8255000" y="1166813"/>
            <a:ext cx="2135188" cy="1682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Insertion Devices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720959" y="1089029"/>
            <a:ext cx="8788111" cy="462914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1800" b="1" dirty="0"/>
              <a:t>Insertion Devices originally installed</a:t>
            </a:r>
            <a:r>
              <a:rPr lang="en-US" altLang="en-US" sz="1800" dirty="0"/>
              <a:t>:</a:t>
            </a:r>
          </a:p>
          <a:p>
            <a:pPr marL="457200" lvl="1" indent="0">
              <a:spcBef>
                <a:spcPts val="600"/>
              </a:spcBef>
              <a:buNone/>
              <a:defRPr/>
            </a:pPr>
            <a:r>
              <a:rPr lang="en-US" altLang="en-US" sz="1800" dirty="0"/>
              <a:t>(6) Damping Wigglers</a:t>
            </a:r>
          </a:p>
          <a:p>
            <a:pPr marL="457200" lvl="1" indent="0">
              <a:spcBef>
                <a:spcPts val="600"/>
              </a:spcBef>
              <a:buNone/>
              <a:defRPr/>
            </a:pPr>
            <a:r>
              <a:rPr lang="en-US" altLang="en-US" sz="1800" dirty="0"/>
              <a:t>	(2) XPD</a:t>
            </a:r>
          </a:p>
          <a:p>
            <a:pPr marL="457200" lvl="1" indent="0">
              <a:spcBef>
                <a:spcPts val="600"/>
              </a:spcBef>
              <a:buNone/>
              <a:defRPr/>
            </a:pPr>
            <a:r>
              <a:rPr lang="en-US" altLang="en-US" sz="1800" dirty="0"/>
              <a:t>	(4) Will be used on future beamlines </a:t>
            </a:r>
          </a:p>
          <a:p>
            <a:pPr marL="457200" lvl="1" indent="0">
              <a:spcBef>
                <a:spcPts val="600"/>
              </a:spcBef>
              <a:buNone/>
              <a:defRPr/>
            </a:pPr>
            <a:r>
              <a:rPr lang="en-US" altLang="en-US" sz="1800" dirty="0"/>
              <a:t>(1) 1.5m IVU21 (SRX)</a:t>
            </a:r>
          </a:p>
          <a:p>
            <a:pPr marL="457200" lvl="1" indent="0">
              <a:spcBef>
                <a:spcPts val="600"/>
              </a:spcBef>
              <a:buNone/>
              <a:defRPr/>
            </a:pPr>
            <a:r>
              <a:rPr lang="en-US" altLang="en-US" sz="1800" dirty="0"/>
              <a:t>(2) EPUs (CSX)</a:t>
            </a:r>
          </a:p>
          <a:p>
            <a:pPr marL="457200" lvl="1" indent="0">
              <a:spcBef>
                <a:spcPts val="600"/>
              </a:spcBef>
              <a:buNone/>
              <a:defRPr/>
            </a:pPr>
            <a:r>
              <a:rPr lang="en-US" altLang="en-US" sz="1800" dirty="0"/>
              <a:t>(2) 3m IVU20 (HXN &amp; CHX)</a:t>
            </a:r>
          </a:p>
          <a:p>
            <a:pPr marL="457200" lvl="1" indent="0">
              <a:spcBef>
                <a:spcPts val="600"/>
              </a:spcBef>
              <a:buNone/>
              <a:defRPr/>
            </a:pPr>
            <a:r>
              <a:rPr lang="en-US" altLang="en-US" sz="1800" dirty="0"/>
              <a:t>(1) 3m IVU22 (IXS)</a:t>
            </a:r>
          </a:p>
          <a:p>
            <a:pPr marL="0" indent="0">
              <a:buNone/>
              <a:defRPr/>
            </a:pPr>
            <a:endParaRPr lang="en-US" altLang="en-US" sz="1800" b="1" dirty="0"/>
          </a:p>
          <a:p>
            <a:pPr marL="0" indent="0">
              <a:buNone/>
              <a:defRPr/>
            </a:pPr>
            <a:r>
              <a:rPr lang="en-US" altLang="en-US" sz="1800" b="1" dirty="0"/>
              <a:t>Time saving preparations</a:t>
            </a:r>
            <a:r>
              <a:rPr lang="en-US" altLang="en-US" sz="1800" dirty="0"/>
              <a:t>: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sz="1800" dirty="0"/>
              <a:t>Tunnel floor prepared &amp; cable trays installed in advance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sz="1800" dirty="0"/>
              <a:t>Rack installation &amp; cable pulling is immediately performed after ID measurement are conducted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sz="1800" dirty="0"/>
              <a:t>ID specific vacuum chambers are installed just prior to ID installation (IVUs not included)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6151"/>
          <a:stretch>
            <a:fillRect/>
          </a:stretch>
        </p:blipFill>
        <p:spPr bwMode="auto">
          <a:xfrm>
            <a:off x="6186491" y="1139828"/>
            <a:ext cx="4327525" cy="29051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Front Ends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650571" y="1089028"/>
            <a:ext cx="8924299" cy="203055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2000" b="1" dirty="0"/>
              <a:t>Six fully functional ID Front Ends originally installed: </a:t>
            </a:r>
            <a:r>
              <a:rPr lang="en-US" altLang="en-US" sz="2000" dirty="0"/>
              <a:t>(XPD, SRX, CSX, HXN, CHX &amp; IXS)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1800" b="1" dirty="0"/>
          </a:p>
        </p:txBody>
      </p:sp>
      <p:pic>
        <p:nvPicPr>
          <p:cNvPr id="5" name="Picture 2" descr="Z:\my documents\NSLS-II\frontends\IRR_ARR\Pictures\DSCN2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999" y="4106136"/>
            <a:ext cx="2790825" cy="209265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4253"/>
          <a:stretch/>
        </p:blipFill>
        <p:spPr bwMode="auto">
          <a:xfrm>
            <a:off x="7498997" y="1825813"/>
            <a:ext cx="2790827" cy="205212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875" y="4106139"/>
            <a:ext cx="4857733" cy="208262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b="13000"/>
          <a:stretch/>
        </p:blipFill>
        <p:spPr bwMode="auto">
          <a:xfrm>
            <a:off x="2088874" y="1825813"/>
            <a:ext cx="4857733" cy="205212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44451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SR Supplemental Shielding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8" y="1360491"/>
            <a:ext cx="2697163" cy="18748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/>
          <a:stretch>
            <a:fillRect/>
          </a:stretch>
        </p:blipFill>
        <p:spPr bwMode="auto">
          <a:xfrm>
            <a:off x="1784350" y="3513138"/>
            <a:ext cx="2681288" cy="1974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41" y="3509963"/>
            <a:ext cx="2746375" cy="19859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3"/>
          <a:stretch>
            <a:fillRect/>
          </a:stretch>
        </p:blipFill>
        <p:spPr bwMode="auto">
          <a:xfrm>
            <a:off x="7883525" y="1365253"/>
            <a:ext cx="2628900" cy="18907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"/>
          <a:stretch>
            <a:fillRect/>
          </a:stretch>
        </p:blipFill>
        <p:spPr bwMode="auto">
          <a:xfrm>
            <a:off x="7883525" y="3508375"/>
            <a:ext cx="2611438" cy="20018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1"/>
          <a:stretch>
            <a:fillRect/>
          </a:stretch>
        </p:blipFill>
        <p:spPr bwMode="auto">
          <a:xfrm>
            <a:off x="4821241" y="1376363"/>
            <a:ext cx="2732087" cy="1854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1" name="Content Placeholder 2"/>
          <p:cNvSpPr>
            <a:spLocks noGrp="1"/>
          </p:cNvSpPr>
          <p:nvPr>
            <p:ph idx="1"/>
          </p:nvPr>
        </p:nvSpPr>
        <p:spPr>
          <a:xfrm>
            <a:off x="2201863" y="5694363"/>
            <a:ext cx="5681662" cy="5080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100" b="1" dirty="0"/>
              <a:t>** Over 250 Supplemental Shields installed</a:t>
            </a:r>
            <a:endParaRPr lang="en-US" altLang="en-US" sz="2100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1524000" y="3"/>
            <a:ext cx="91440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rgbClr val="000000"/>
                </a:solidFill>
              </a:rPr>
              <a:t>NSLS-II Project Performance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828800" y="1041403"/>
            <a:ext cx="8534400" cy="522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0" lvl="1">
              <a:buClr>
                <a:srgbClr val="FF0000"/>
              </a:buClr>
              <a:buSzPct val="135000"/>
              <a:defRPr/>
            </a:pPr>
            <a:r>
              <a:rPr lang="en-US" sz="2200" b="1" kern="0" dirty="0">
                <a:solidFill>
                  <a:srgbClr val="000000"/>
                </a:solidFill>
                <a:ea typeface="Osaka" charset="-128"/>
                <a:cs typeface="Arial" charset="0"/>
              </a:rPr>
              <a:t>Achieved excellent technical, cost &amp; schedule performance</a:t>
            </a:r>
          </a:p>
          <a:p>
            <a:pPr marL="631825" lvl="2" indent="-174625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35000"/>
              <a:buFontTx/>
              <a:buChar char="•"/>
              <a:defRPr/>
            </a:pPr>
            <a:r>
              <a:rPr lang="en-US" sz="2200" kern="0" dirty="0">
                <a:solidFill>
                  <a:srgbClr val="000000"/>
                </a:solidFill>
                <a:ea typeface="Osaka" charset="-128"/>
                <a:cs typeface="Arial" charset="0"/>
              </a:rPr>
              <a:t>Installation and commissioning milestones met on October 2014</a:t>
            </a:r>
          </a:p>
          <a:p>
            <a:pPr marL="631825" lvl="2" indent="-174625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35000"/>
              <a:buFontTx/>
              <a:buChar char="•"/>
              <a:defRPr/>
            </a:pPr>
            <a:r>
              <a:rPr lang="en-US" sz="2200" kern="0" dirty="0">
                <a:solidFill>
                  <a:srgbClr val="000000"/>
                </a:solidFill>
                <a:ea typeface="Osaka" charset="-128"/>
                <a:cs typeface="Arial" charset="0"/>
              </a:rPr>
              <a:t>Cost Performance</a:t>
            </a:r>
          </a:p>
          <a:p>
            <a:pPr lvl="1">
              <a:buClr>
                <a:srgbClr val="FF0000"/>
              </a:buClr>
              <a:buSzPct val="135000"/>
              <a:defRPr/>
            </a:pPr>
            <a:r>
              <a:rPr lang="en-US" sz="2400" kern="0" dirty="0">
                <a:solidFill>
                  <a:srgbClr val="000000"/>
                </a:solidFill>
                <a:ea typeface="Osaka" charset="-128"/>
                <a:cs typeface="Arial" charset="0"/>
              </a:rPr>
              <a:t>			       	  	</a:t>
            </a:r>
            <a:r>
              <a:rPr lang="en-US" sz="2200" b="1" u="sng" kern="0" dirty="0">
                <a:solidFill>
                  <a:srgbClr val="000000"/>
                </a:solidFill>
                <a:ea typeface="Osaka" charset="-128"/>
                <a:cs typeface="Arial" charset="0"/>
              </a:rPr>
              <a:t>Baseline</a:t>
            </a:r>
            <a:r>
              <a:rPr lang="en-US" sz="2200" b="1" kern="0" dirty="0">
                <a:solidFill>
                  <a:srgbClr val="000000"/>
                </a:solidFill>
                <a:ea typeface="Osaka" charset="-128"/>
                <a:cs typeface="Arial" charset="0"/>
              </a:rPr>
              <a:t>     	  </a:t>
            </a:r>
            <a:r>
              <a:rPr lang="en-US" sz="2200" b="1" u="sng" kern="0" dirty="0">
                <a:solidFill>
                  <a:srgbClr val="000000"/>
                </a:solidFill>
                <a:ea typeface="Osaka" charset="-128"/>
                <a:cs typeface="Arial" charset="0"/>
              </a:rPr>
              <a:t>Actual</a:t>
            </a:r>
            <a:r>
              <a:rPr lang="en-US" sz="2200" b="1" kern="0" dirty="0">
                <a:solidFill>
                  <a:srgbClr val="000000"/>
                </a:solidFill>
                <a:ea typeface="Osaka" charset="-128"/>
                <a:cs typeface="Arial" charset="0"/>
              </a:rPr>
              <a:t> </a:t>
            </a:r>
            <a:r>
              <a:rPr lang="en-US" sz="2400" kern="0" dirty="0">
                <a:solidFill>
                  <a:srgbClr val="000000"/>
                </a:solidFill>
                <a:ea typeface="Osaka" charset="-128"/>
                <a:cs typeface="Arial" charset="0"/>
              </a:rPr>
              <a:t>	          </a:t>
            </a:r>
          </a:p>
          <a:p>
            <a:pPr lvl="1">
              <a:buClr>
                <a:srgbClr val="FF0000"/>
              </a:buClr>
              <a:buSzPct val="135000"/>
              <a:defRPr/>
            </a:pPr>
            <a:r>
              <a:rPr lang="en-US" sz="2400" kern="0" dirty="0">
                <a:solidFill>
                  <a:srgbClr val="000000"/>
                </a:solidFill>
                <a:ea typeface="Osaka" charset="-128"/>
                <a:cs typeface="Arial" charset="0"/>
              </a:rPr>
              <a:t>	</a:t>
            </a:r>
            <a:r>
              <a:rPr lang="en-US" sz="2200" kern="0" dirty="0">
                <a:solidFill>
                  <a:srgbClr val="000000"/>
                </a:solidFill>
                <a:ea typeface="Osaka" charset="-128"/>
                <a:cs typeface="Arial" charset="0"/>
              </a:rPr>
              <a:t>Conventional Facilities	   	 $310M	   	  $311M  	</a:t>
            </a:r>
          </a:p>
          <a:p>
            <a:pPr lvl="1">
              <a:buClr>
                <a:srgbClr val="FF0000"/>
              </a:buClr>
              <a:buSzPct val="135000"/>
              <a:defRPr/>
            </a:pPr>
            <a:r>
              <a:rPr lang="en-US" sz="2200" kern="0" dirty="0">
                <a:solidFill>
                  <a:srgbClr val="000000"/>
                </a:solidFill>
                <a:ea typeface="Osaka" charset="-128"/>
                <a:cs typeface="Arial" charset="0"/>
              </a:rPr>
              <a:t>	Accelerator Systems	  	 $295M	  	  $314M  	</a:t>
            </a:r>
          </a:p>
          <a:p>
            <a:pPr lvl="1">
              <a:buClr>
                <a:srgbClr val="FF0000"/>
              </a:buClr>
              <a:buSzPct val="135000"/>
              <a:defRPr/>
            </a:pPr>
            <a:r>
              <a:rPr lang="en-US" sz="2200" kern="0" dirty="0">
                <a:solidFill>
                  <a:srgbClr val="000000"/>
                </a:solidFill>
                <a:ea typeface="Osaka" charset="-128"/>
                <a:cs typeface="Arial" charset="0"/>
              </a:rPr>
              <a:t>	Experimental Facilities	    	   $84M	   	    $93M  	</a:t>
            </a:r>
          </a:p>
          <a:p>
            <a:pPr lvl="1">
              <a:buClr>
                <a:srgbClr val="FF0000"/>
              </a:buClr>
              <a:buSzPct val="135000"/>
              <a:defRPr/>
            </a:pPr>
            <a:r>
              <a:rPr lang="en-US" sz="2200" kern="0" dirty="0">
                <a:solidFill>
                  <a:srgbClr val="000000"/>
                </a:solidFill>
                <a:ea typeface="Osaka" charset="-128"/>
                <a:cs typeface="Arial" charset="0"/>
              </a:rPr>
              <a:t>	Pre-Ops			 	   $55M	 	    $56M  	</a:t>
            </a:r>
          </a:p>
          <a:p>
            <a:pPr lvl="1">
              <a:buClr>
                <a:srgbClr val="FF0000"/>
              </a:buClr>
              <a:buSzPct val="135000"/>
              <a:defRPr/>
            </a:pPr>
            <a:r>
              <a:rPr lang="en-US" sz="2200" kern="0" dirty="0">
                <a:solidFill>
                  <a:srgbClr val="000000"/>
                </a:solidFill>
                <a:ea typeface="Osaka" charset="-128"/>
                <a:cs typeface="Arial" charset="0"/>
              </a:rPr>
              <a:t>	Project Management	   	   $68M	 	    $70M  	</a:t>
            </a:r>
          </a:p>
          <a:p>
            <a:pPr lvl="1">
              <a:buClr>
                <a:srgbClr val="FF0000"/>
              </a:buClr>
              <a:buSzPct val="135000"/>
              <a:defRPr/>
            </a:pPr>
            <a:r>
              <a:rPr lang="en-US" sz="2200" kern="0" dirty="0">
                <a:solidFill>
                  <a:srgbClr val="000000"/>
                </a:solidFill>
                <a:ea typeface="Osaka" charset="-128"/>
                <a:cs typeface="Arial" charset="0"/>
              </a:rPr>
              <a:t>	R&amp;D			    	</a:t>
            </a:r>
            <a:r>
              <a:rPr lang="en-US" sz="2200" u="sng" kern="0" dirty="0">
                <a:solidFill>
                  <a:srgbClr val="000000"/>
                </a:solidFill>
                <a:ea typeface="Osaka" charset="-128"/>
                <a:cs typeface="Arial" charset="0"/>
              </a:rPr>
              <a:t>   $61M</a:t>
            </a:r>
            <a:r>
              <a:rPr lang="en-US" sz="2200" kern="0" dirty="0">
                <a:solidFill>
                  <a:srgbClr val="000000"/>
                </a:solidFill>
                <a:ea typeface="Osaka" charset="-128"/>
                <a:cs typeface="Arial" charset="0"/>
              </a:rPr>
              <a:t>		</a:t>
            </a:r>
            <a:r>
              <a:rPr lang="en-US" sz="2200" u="sng" kern="0" dirty="0">
                <a:solidFill>
                  <a:srgbClr val="000000"/>
                </a:solidFill>
                <a:ea typeface="Osaka" charset="-128"/>
                <a:cs typeface="Arial" charset="0"/>
              </a:rPr>
              <a:t>   $61M</a:t>
            </a:r>
          </a:p>
          <a:p>
            <a:pPr lvl="1">
              <a:buClr>
                <a:srgbClr val="FF0000"/>
              </a:buClr>
              <a:buSzPct val="135000"/>
              <a:defRPr/>
            </a:pPr>
            <a:r>
              <a:rPr lang="en-US" sz="2200" kern="0" dirty="0">
                <a:solidFill>
                  <a:srgbClr val="000000"/>
                </a:solidFill>
                <a:ea typeface="Osaka" charset="-128"/>
                <a:cs typeface="Arial" charset="0"/>
              </a:rPr>
              <a:t>					 </a:t>
            </a:r>
            <a:r>
              <a:rPr lang="en-US" sz="2200" b="1" kern="0" dirty="0">
                <a:solidFill>
                  <a:srgbClr val="000000"/>
                </a:solidFill>
                <a:ea typeface="Osaka" charset="-128"/>
                <a:cs typeface="Arial" charset="0"/>
              </a:rPr>
              <a:t>$873M		 $905M</a:t>
            </a:r>
            <a:endParaRPr lang="en-US" sz="2200" b="1" u="sng" kern="0" dirty="0">
              <a:solidFill>
                <a:srgbClr val="000000"/>
              </a:solidFill>
              <a:ea typeface="Osaka" charset="-128"/>
              <a:cs typeface="Arial" charset="0"/>
            </a:endParaRPr>
          </a:p>
          <a:p>
            <a:pPr lvl="1">
              <a:buClr>
                <a:srgbClr val="FF0000"/>
              </a:buClr>
              <a:buSzPct val="135000"/>
              <a:defRPr/>
            </a:pPr>
            <a:endParaRPr lang="en-US" sz="2400" kern="0" dirty="0">
              <a:solidFill>
                <a:srgbClr val="000000"/>
              </a:solidFill>
              <a:ea typeface="Osaka" charset="-128"/>
              <a:cs typeface="Arial" charset="0"/>
            </a:endParaRPr>
          </a:p>
          <a:p>
            <a:pPr marL="800100" lvl="1" indent="-342900">
              <a:buClr>
                <a:srgbClr val="FF0000"/>
              </a:buClr>
              <a:buSzPct val="135000"/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  <a:ea typeface="Osaka" charset="-128"/>
                <a:cs typeface="Arial" charset="0"/>
              </a:rPr>
              <a:t>Baseline total with contingency = $912M</a:t>
            </a:r>
          </a:p>
          <a:p>
            <a:pPr lvl="1">
              <a:buClr>
                <a:srgbClr val="FF0000"/>
              </a:buClr>
              <a:buSzPct val="135000"/>
              <a:defRPr/>
            </a:pPr>
            <a:r>
              <a:rPr lang="en-US" sz="2400" kern="0" dirty="0">
                <a:solidFill>
                  <a:srgbClr val="000000"/>
                </a:solidFill>
                <a:ea typeface="Osaka" charset="-128"/>
                <a:cs typeface="Arial" charset="0"/>
              </a:rPr>
              <a:t>	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Critical Path Activities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557671" y="1208087"/>
            <a:ext cx="8629650" cy="4970521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altLang="en-US" sz="2200" dirty="0"/>
              <a:t>SR &amp; TL magnets  (delivery and magnetic measurements)</a:t>
            </a:r>
          </a:p>
          <a:p>
            <a:pPr>
              <a:spcBef>
                <a:spcPts val="1200"/>
              </a:spcBef>
            </a:pPr>
            <a:r>
              <a:rPr lang="en-US" altLang="en-US" sz="2200" dirty="0"/>
              <a:t>SR power supplies (installation)</a:t>
            </a:r>
          </a:p>
          <a:p>
            <a:pPr>
              <a:spcBef>
                <a:spcPts val="1200"/>
              </a:spcBef>
            </a:pPr>
            <a:r>
              <a:rPr lang="en-US" altLang="en-US" sz="2200" dirty="0"/>
              <a:t>Pulsed magnets (design, fabrication and testing)</a:t>
            </a:r>
          </a:p>
          <a:p>
            <a:pPr>
              <a:spcBef>
                <a:spcPts val="1200"/>
              </a:spcBef>
            </a:pPr>
            <a:r>
              <a:rPr lang="en-US" altLang="en-US" sz="2200" dirty="0"/>
              <a:t>Area Radiation Monitors – (delivery and testing)</a:t>
            </a:r>
          </a:p>
          <a:p>
            <a:pPr>
              <a:spcBef>
                <a:spcPts val="1200"/>
              </a:spcBef>
            </a:pPr>
            <a:r>
              <a:rPr lang="en-US" altLang="en-US" sz="2200" dirty="0"/>
              <a:t>Supplemental Shielding (specification, design, fabrication &amp; installation)</a:t>
            </a:r>
          </a:p>
          <a:p>
            <a:pPr>
              <a:spcBef>
                <a:spcPts val="1200"/>
              </a:spcBef>
            </a:pPr>
            <a:r>
              <a:rPr lang="en-US" altLang="en-US" sz="2200" dirty="0"/>
              <a:t>Insertion Devices (delivery and magnetic measurements)</a:t>
            </a:r>
          </a:p>
          <a:p>
            <a:pPr>
              <a:spcBef>
                <a:spcPts val="1200"/>
              </a:spcBef>
            </a:pPr>
            <a:r>
              <a:rPr lang="en-US" altLang="en-US" sz="2200" dirty="0"/>
              <a:t>Survey and Alignment  (profiling of Girders in tunnel)</a:t>
            </a:r>
          </a:p>
          <a:p>
            <a:pPr>
              <a:spcBef>
                <a:spcPts val="1200"/>
              </a:spcBef>
            </a:pPr>
            <a:r>
              <a:rPr lang="en-US" altLang="en-US" sz="2200" dirty="0"/>
              <a:t>SR RF Cavity (delivery &amp; testing  - mitigated by warm cavity)</a:t>
            </a:r>
          </a:p>
          <a:p>
            <a:pPr>
              <a:spcBef>
                <a:spcPts val="1200"/>
              </a:spcBef>
            </a:pPr>
            <a:r>
              <a:rPr lang="en-US" altLang="en-US" sz="2200" dirty="0"/>
              <a:t>RF Cryo system (delivery and installation)</a:t>
            </a:r>
          </a:p>
          <a:p>
            <a:pPr>
              <a:spcBef>
                <a:spcPts val="1200"/>
              </a:spcBef>
            </a:pPr>
            <a:r>
              <a:rPr lang="en-US" altLang="en-US" sz="2200" dirty="0"/>
              <a:t>PPS (software development, testing and certification)</a:t>
            </a:r>
          </a:p>
          <a:p>
            <a:pPr>
              <a:spcBef>
                <a:spcPts val="1200"/>
              </a:spcBef>
            </a:pPr>
            <a:r>
              <a:rPr lang="en-US" altLang="en-US" sz="2200" dirty="0"/>
              <a:t>Readiness reviews (documentation for IRRs/ARRs)</a:t>
            </a:r>
          </a:p>
          <a:p>
            <a:endParaRPr lang="en-US" altLang="en-US" sz="2600" dirty="0"/>
          </a:p>
          <a:p>
            <a:endParaRPr lang="en-US" altLang="en-US" sz="2600" dirty="0">
              <a:solidFill>
                <a:srgbClr val="FF0000"/>
              </a:solidFill>
            </a:endParaRPr>
          </a:p>
          <a:p>
            <a:endParaRPr lang="en-US" altLang="en-US" sz="2600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617925" y="1038618"/>
            <a:ext cx="8629650" cy="522671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altLang="en-US" sz="2400" dirty="0"/>
              <a:t>Design Features &amp; Project Scope</a:t>
            </a:r>
          </a:p>
          <a:p>
            <a:pPr>
              <a:spcBef>
                <a:spcPts val="1200"/>
              </a:spcBef>
            </a:pPr>
            <a:r>
              <a:rPr lang="en-US" altLang="en-US" sz="2400" dirty="0"/>
              <a:t>Phasing of Installation</a:t>
            </a:r>
          </a:p>
          <a:p>
            <a:pPr>
              <a:spcBef>
                <a:spcPts val="1200"/>
              </a:spcBef>
            </a:pPr>
            <a:r>
              <a:rPr lang="en-US" altLang="en-US" sz="2400" dirty="0"/>
              <a:t>Production and Installation Approach</a:t>
            </a:r>
          </a:p>
          <a:p>
            <a:pPr>
              <a:spcBef>
                <a:spcPts val="1200"/>
              </a:spcBef>
            </a:pPr>
            <a:r>
              <a:rPr lang="en-US" altLang="en-US" sz="2400" dirty="0"/>
              <a:t>Review of Accelerator Installation</a:t>
            </a:r>
          </a:p>
          <a:p>
            <a:pPr>
              <a:spcBef>
                <a:spcPts val="1200"/>
              </a:spcBef>
            </a:pPr>
            <a:r>
              <a:rPr lang="en-US" altLang="en-US" sz="2400" dirty="0"/>
              <a:t>Project Performance</a:t>
            </a:r>
          </a:p>
          <a:p>
            <a:pPr>
              <a:spcBef>
                <a:spcPts val="1200"/>
              </a:spcBef>
            </a:pPr>
            <a:r>
              <a:rPr lang="en-US" altLang="en-US" sz="2400" dirty="0"/>
              <a:t>Critical Paths Identified</a:t>
            </a:r>
          </a:p>
          <a:p>
            <a:pPr>
              <a:spcBef>
                <a:spcPts val="1200"/>
              </a:spcBef>
            </a:pPr>
            <a:r>
              <a:rPr lang="en-US" altLang="en-US" sz="2400" dirty="0"/>
              <a:t>Lessons Learned</a:t>
            </a:r>
          </a:p>
          <a:p>
            <a:pPr>
              <a:spcBef>
                <a:spcPts val="1200"/>
              </a:spcBef>
            </a:pPr>
            <a:r>
              <a:rPr lang="en-US" altLang="en-US" sz="2400" dirty="0"/>
              <a:t>Labor Profile</a:t>
            </a:r>
          </a:p>
          <a:p>
            <a:pPr>
              <a:spcBef>
                <a:spcPts val="1200"/>
              </a:spcBef>
            </a:pPr>
            <a:r>
              <a:rPr lang="en-US" altLang="en-US" sz="2400" dirty="0"/>
              <a:t>Safety Topics</a:t>
            </a:r>
          </a:p>
          <a:p>
            <a:pPr>
              <a:spcBef>
                <a:spcPts val="1200"/>
              </a:spcBef>
            </a:pPr>
            <a:r>
              <a:rPr lang="en-US" altLang="en-US" sz="2400" dirty="0"/>
              <a:t>Challenges</a:t>
            </a: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0" y="5522913"/>
            <a:ext cx="3733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69CDBA-923B-56B1-0225-AC8DBEBEAD46}"/>
              </a:ext>
            </a:extLst>
          </p:cNvPr>
          <p:cNvSpPr txBox="1"/>
          <p:nvPr/>
        </p:nvSpPr>
        <p:spPr>
          <a:xfrm>
            <a:off x="5625732" y="1208366"/>
            <a:ext cx="6290360" cy="4208365"/>
          </a:xfrm>
          <a:prstGeom prst="rect">
            <a:avLst/>
          </a:prstGeom>
          <a:solidFill>
            <a:srgbClr val="01ADDD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300" dirty="0">
                <a:solidFill>
                  <a:schemeClr val="bg1"/>
                </a:solidFill>
              </a:rPr>
              <a:t>Gregory Fries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NSLS-II Accelerator Division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Deputy Director for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At NSLS-II for 15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Coordinated NSLS-II accelerator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CAM for accelerator infrastructure on all previous BLs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Manage accelerator staffing &amp;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NSLS-II work control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CAM for ALS-U power supplies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CAM for NEXT-II Accelerator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57D448-941B-0BE7-7D89-605E486E8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237" y="1281276"/>
            <a:ext cx="1329635" cy="166213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Lessons Learned – Procurement Support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03548" y="1033992"/>
            <a:ext cx="9420668" cy="5121275"/>
          </a:xfrm>
        </p:spPr>
        <p:txBody>
          <a:bodyPr/>
          <a:lstStyle/>
          <a:p>
            <a:r>
              <a:rPr lang="en-US" altLang="en-US" sz="2200" dirty="0"/>
              <a:t>‘Liaison Engineer’ worked on of </a:t>
            </a:r>
            <a:r>
              <a:rPr lang="en-US" altLang="en-US" sz="2200" u="sng" dirty="0"/>
              <a:t>all</a:t>
            </a:r>
            <a:r>
              <a:rPr lang="en-US" altLang="en-US" sz="2200" dirty="0"/>
              <a:t> specifications &amp; statements of work (SOW)</a:t>
            </a:r>
          </a:p>
          <a:p>
            <a:r>
              <a:rPr lang="en-US" altLang="en-US" sz="2200" dirty="0"/>
              <a:t>Acted as Liaison among Cognizant Engineer/Scientist, Procurement, Quality &amp; ESH (Environment, Safety, Health)</a:t>
            </a:r>
          </a:p>
          <a:p>
            <a:r>
              <a:rPr lang="en-US" altLang="en-US" sz="2200" dirty="0"/>
              <a:t>Many technical staff were not experienced with procurement documentation</a:t>
            </a:r>
          </a:p>
          <a:p>
            <a:pPr lvl="1"/>
            <a:r>
              <a:rPr lang="en-US" altLang="en-US" sz="1800" dirty="0"/>
              <a:t>Using specific, contractual language</a:t>
            </a:r>
          </a:p>
          <a:p>
            <a:pPr lvl="1"/>
            <a:r>
              <a:rPr lang="en-US" altLang="en-US" sz="1800" dirty="0"/>
              <a:t>Referencing appropriate codes &amp; regulations</a:t>
            </a:r>
          </a:p>
          <a:p>
            <a:pPr lvl="1"/>
            <a:r>
              <a:rPr lang="en-US" altLang="en-US" sz="1800" dirty="0"/>
              <a:t>Omitting practical considerations related to shipping, testing, status reporting, installation, etc.</a:t>
            </a:r>
          </a:p>
          <a:p>
            <a:pPr lvl="1"/>
            <a:r>
              <a:rPr lang="en-US" altLang="en-US" sz="1800" dirty="0"/>
              <a:t>Including specifics of documentation deliverable (ex. contents of design reports)</a:t>
            </a:r>
          </a:p>
          <a:p>
            <a:r>
              <a:rPr lang="en-US" altLang="en-US" sz="2200" dirty="0"/>
              <a:t>Template was created for specs &amp; SOWs</a:t>
            </a:r>
          </a:p>
          <a:p>
            <a:r>
              <a:rPr lang="en-US" altLang="en-US" sz="2200" dirty="0"/>
              <a:t>Each draft was reviewed by Liaison Engineer prior to circulation</a:t>
            </a:r>
          </a:p>
          <a:p>
            <a:r>
              <a:rPr lang="en-US" altLang="en-US" sz="2200" dirty="0"/>
              <a:t>Liaison engineer tracked procurement status &amp; provided updates to management</a:t>
            </a:r>
          </a:p>
          <a:p>
            <a:r>
              <a:rPr lang="en-US" altLang="en-US" sz="2200" dirty="0"/>
              <a:t>Component delivery schedule was greatly helped by “up front” work</a:t>
            </a:r>
          </a:p>
          <a:p>
            <a:r>
              <a:rPr lang="en-US" altLang="en-US" sz="2200" dirty="0"/>
              <a:t>Installation was greatly aided by clearly stating the vendor deliverables</a:t>
            </a:r>
          </a:p>
          <a:p>
            <a:r>
              <a:rPr lang="en-US" altLang="en-US" sz="2200" dirty="0"/>
              <a:t>Process provided overview of all systems to become ‘Installation Coordinator’</a:t>
            </a:r>
          </a:p>
        </p:txBody>
      </p:sp>
    </p:spTree>
    <p:extLst>
      <p:ext uri="{BB962C8B-B14F-4D97-AF65-F5344CB8AC3E}">
        <p14:creationId xmlns:p14="http://schemas.microsoft.com/office/powerpoint/2010/main" val="408514358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Lessons Learned - Coordination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12094" y="1000124"/>
            <a:ext cx="10155607" cy="5070475"/>
          </a:xfrm>
        </p:spPr>
        <p:txBody>
          <a:bodyPr/>
          <a:lstStyle/>
          <a:p>
            <a:r>
              <a:rPr lang="en-US" altLang="en-US" sz="2200" dirty="0"/>
              <a:t>“Installation Coordinator” reported directly to the Division Director</a:t>
            </a:r>
          </a:p>
          <a:p>
            <a:pPr lvl="1"/>
            <a:r>
              <a:rPr lang="en-US" altLang="en-US" sz="2000" dirty="0"/>
              <a:t>Attended all Group Leader meetings; attended group meetings as necessary</a:t>
            </a:r>
          </a:p>
          <a:p>
            <a:r>
              <a:rPr lang="en-US" altLang="en-US" sz="2200" dirty="0"/>
              <a:t>Installation coordination started over a year before installation began</a:t>
            </a:r>
          </a:p>
          <a:p>
            <a:r>
              <a:rPr lang="en-US" altLang="en-US" sz="2200" dirty="0"/>
              <a:t>Identified “Work Control Coordinators” for each group</a:t>
            </a:r>
          </a:p>
          <a:p>
            <a:pPr lvl="1"/>
            <a:r>
              <a:rPr lang="en-US" altLang="en-US" sz="2000" dirty="0"/>
              <a:t>For work planning, safety, and field point of contact for group</a:t>
            </a:r>
          </a:p>
          <a:p>
            <a:r>
              <a:rPr lang="en-US" altLang="en-US" sz="2200" dirty="0"/>
              <a:t>Wrote work plans prior to work starting (beware of scope creep)</a:t>
            </a:r>
          </a:p>
          <a:p>
            <a:r>
              <a:rPr lang="en-US" altLang="en-US" sz="2200" dirty="0"/>
              <a:t>“Plan Of the Day” meetings held every morning on site</a:t>
            </a:r>
          </a:p>
          <a:p>
            <a:r>
              <a:rPr lang="en-US" altLang="en-US" sz="2200" dirty="0"/>
              <a:t>Plan of the day information updated daily with activities &amp; safety warnings</a:t>
            </a:r>
          </a:p>
          <a:p>
            <a:r>
              <a:rPr lang="en-US" altLang="en-US" sz="2200" dirty="0"/>
              <a:t>Weekly installation coordination meetings for the Storage Ring and Injector were very effective</a:t>
            </a:r>
          </a:p>
          <a:p>
            <a:r>
              <a:rPr lang="en-US" altLang="en-US" sz="2200" dirty="0"/>
              <a:t>Weekly “coordination walk-throughs” were scheduled to identify and resolve hardware conflicts</a:t>
            </a:r>
          </a:p>
          <a:p>
            <a:r>
              <a:rPr lang="en-US" altLang="en-US" sz="2200" dirty="0"/>
              <a:t>Strong coordination with Conventional Facilities &amp; Photon Division was essential</a:t>
            </a:r>
          </a:p>
          <a:p>
            <a:r>
              <a:rPr lang="en-US" altLang="en-US" sz="2200" dirty="0"/>
              <a:t>Space limitations in the Injector complex required detailed planning &amp; coordination</a:t>
            </a:r>
          </a:p>
          <a:p>
            <a:r>
              <a:rPr lang="en-US" altLang="en-US" sz="2200" dirty="0"/>
              <a:t>In general, spreading groups throughout the facility was most effective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Lessons Learned - Labor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746153" y="1101725"/>
            <a:ext cx="9337884" cy="5118100"/>
          </a:xfrm>
        </p:spPr>
        <p:txBody>
          <a:bodyPr/>
          <a:lstStyle/>
          <a:p>
            <a:r>
              <a:rPr lang="en-US" altLang="en-US" sz="2200" dirty="0"/>
              <a:t>Learning curves &amp; setup was longer than expected, which led to slow ramp-up</a:t>
            </a:r>
          </a:p>
          <a:p>
            <a:r>
              <a:rPr lang="en-US" altLang="en-US" sz="2200" dirty="0"/>
              <a:t>Installation “work profile” had a prolonged peak due to shifted work</a:t>
            </a:r>
          </a:p>
          <a:p>
            <a:r>
              <a:rPr lang="en-US" altLang="en-US" sz="2200" dirty="0"/>
              <a:t>Time associated with preparing for IRRs &amp; ARRs was not planned</a:t>
            </a:r>
          </a:p>
          <a:p>
            <a:r>
              <a:rPr lang="en-US" altLang="en-US" sz="2200" dirty="0"/>
              <a:t>Competition for survey/alignment resources</a:t>
            </a:r>
          </a:p>
          <a:p>
            <a:r>
              <a:rPr lang="en-US" altLang="en-US" sz="2200" dirty="0"/>
              <a:t>Dedicated rigging team for project was essential</a:t>
            </a:r>
          </a:p>
          <a:p>
            <a:r>
              <a:rPr lang="en-US" altLang="en-US" sz="2200" dirty="0"/>
              <a:t>Underestimated labor for:</a:t>
            </a:r>
          </a:p>
          <a:p>
            <a:pPr lvl="1"/>
            <a:r>
              <a:rPr lang="en-US" altLang="en-US" sz="1800" dirty="0"/>
              <a:t>Shielding analysis &amp; design</a:t>
            </a:r>
          </a:p>
          <a:p>
            <a:pPr lvl="1"/>
            <a:r>
              <a:rPr lang="en-US" altLang="en-US" sz="1800" dirty="0"/>
              <a:t>Electrical utilities &amp; cable pulling</a:t>
            </a:r>
          </a:p>
          <a:p>
            <a:pPr lvl="1"/>
            <a:r>
              <a:rPr lang="en-US" altLang="en-US" sz="1800" dirty="0"/>
              <a:t>Mechanical utilities software effort</a:t>
            </a:r>
          </a:p>
          <a:p>
            <a:pPr lvl="1"/>
            <a:r>
              <a:rPr lang="en-US" altLang="en-US" sz="1800" dirty="0"/>
              <a:t>Rigging</a:t>
            </a:r>
          </a:p>
          <a:p>
            <a:r>
              <a:rPr lang="en-US" altLang="en-US" sz="2200" dirty="0"/>
              <a:t>Resource leveling &amp; schedule analysis performed to determine impact of delayed work &amp; developed plans to mitigate</a:t>
            </a:r>
          </a:p>
          <a:p>
            <a:pPr lvl="1"/>
            <a:r>
              <a:rPr lang="en-US" altLang="en-US" sz="1800" dirty="0"/>
              <a:t>Additional temporary labor added to keep schedule on track</a:t>
            </a:r>
          </a:p>
          <a:p>
            <a:pPr lvl="1"/>
            <a:r>
              <a:rPr lang="en-US" altLang="en-US" sz="1800" dirty="0"/>
              <a:t>Some activities strategically shifted</a:t>
            </a:r>
          </a:p>
          <a:p>
            <a:r>
              <a:rPr lang="en-US" altLang="en-US" sz="2200" dirty="0"/>
              <a:t>Schedule shifted from hardware driven to labor driven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735479416"/>
              </p:ext>
            </p:extLst>
          </p:nvPr>
        </p:nvGraphicFramePr>
        <p:xfrm>
          <a:off x="1723778" y="1269969"/>
          <a:ext cx="8725282" cy="4383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1733550" y="5656263"/>
            <a:ext cx="8629650" cy="53181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200" dirty="0"/>
              <a:t>Includes SR, Injector, PPS &amp; Insertion Device Installation WBSs</a:t>
            </a:r>
          </a:p>
          <a:p>
            <a:pPr>
              <a:buFontTx/>
              <a:buNone/>
            </a:pPr>
            <a:endParaRPr lang="en-US" altLang="en-US" sz="2600" dirty="0"/>
          </a:p>
          <a:p>
            <a:endParaRPr lang="en-US" altLang="en-US" sz="2600" dirty="0"/>
          </a:p>
          <a:p>
            <a:endParaRPr lang="en-US" altLang="en-US" sz="2600" dirty="0">
              <a:solidFill>
                <a:srgbClr val="FF0000"/>
              </a:solidFill>
            </a:endParaRPr>
          </a:p>
          <a:p>
            <a:endParaRPr lang="en-US" altLang="en-US" sz="2600" dirty="0"/>
          </a:p>
        </p:txBody>
      </p:sp>
      <p:cxnSp>
        <p:nvCxnSpPr>
          <p:cNvPr id="28676" name="Straight Arrow Connector 4"/>
          <p:cNvCxnSpPr>
            <a:cxnSpLocks noChangeShapeType="1"/>
          </p:cNvCxnSpPr>
          <p:nvPr/>
        </p:nvCxnSpPr>
        <p:spPr bwMode="auto">
          <a:xfrm>
            <a:off x="3030538" y="3155950"/>
            <a:ext cx="684212" cy="130333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1998666" y="2509838"/>
            <a:ext cx="2065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Slower start relative to Baseline</a:t>
            </a:r>
          </a:p>
        </p:txBody>
      </p:sp>
      <p:sp>
        <p:nvSpPr>
          <p:cNvPr id="28678" name="Oval 7"/>
          <p:cNvSpPr>
            <a:spLocks noChangeArrowheads="1"/>
          </p:cNvSpPr>
          <p:nvPr/>
        </p:nvSpPr>
        <p:spPr bwMode="auto">
          <a:xfrm rot="-1106096">
            <a:off x="4973638" y="2374632"/>
            <a:ext cx="3644900" cy="476793"/>
          </a:xfrm>
          <a:prstGeom prst="ellipse">
            <a:avLst/>
          </a:prstGeom>
          <a:noFill/>
          <a:ln w="1270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 dirty="0"/>
          </a:p>
        </p:txBody>
      </p:sp>
      <p:cxnSp>
        <p:nvCxnSpPr>
          <p:cNvPr id="28679" name="Straight Arrow Connector 12"/>
          <p:cNvCxnSpPr>
            <a:cxnSpLocks noChangeShapeType="1"/>
          </p:cNvCxnSpPr>
          <p:nvPr/>
        </p:nvCxnSpPr>
        <p:spPr bwMode="auto">
          <a:xfrm>
            <a:off x="3030538" y="3155950"/>
            <a:ext cx="525462" cy="185578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0" name="TextBox 17"/>
          <p:cNvSpPr txBox="1">
            <a:spLocks noChangeArrowheads="1"/>
          </p:cNvSpPr>
          <p:nvPr/>
        </p:nvSpPr>
        <p:spPr bwMode="auto">
          <a:xfrm>
            <a:off x="6527741" y="3592476"/>
            <a:ext cx="2065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“Catch-up” period</a:t>
            </a:r>
          </a:p>
        </p:txBody>
      </p:sp>
      <p:cxnSp>
        <p:nvCxnSpPr>
          <p:cNvPr id="28681" name="Straight Arrow Connector 18"/>
          <p:cNvCxnSpPr>
            <a:cxnSpLocks noChangeShapeType="1"/>
          </p:cNvCxnSpPr>
          <p:nvPr/>
        </p:nvCxnSpPr>
        <p:spPr bwMode="auto">
          <a:xfrm flipH="1" flipV="1">
            <a:off x="7253232" y="3008276"/>
            <a:ext cx="166687" cy="54768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Accelerator Installation Progress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sz="3200" dirty="0">
                <a:solidFill>
                  <a:schemeClr val="tx1"/>
                </a:solidFill>
              </a:rPr>
              <a:t>(Percent Complete)</a:t>
            </a:r>
            <a:endParaRPr lang="en-US" altLang="en-US" sz="3200" dirty="0"/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9270208" y="4703964"/>
            <a:ext cx="644260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Actual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Accelerator Installation Work Profile                       </a:t>
            </a:r>
            <a:r>
              <a:rPr lang="en-US" altLang="en-US" sz="3200" dirty="0">
                <a:solidFill>
                  <a:schemeClr val="tx1"/>
                </a:solidFill>
              </a:rPr>
              <a:t>(FTEs)</a:t>
            </a:r>
            <a:endParaRPr lang="en-US" altLang="en-US" sz="32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1705481" y="1232456"/>
          <a:ext cx="8704945" cy="3957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700" name="Content Placeholder 2"/>
          <p:cNvSpPr>
            <a:spLocks noGrp="1"/>
          </p:cNvSpPr>
          <p:nvPr>
            <p:ph idx="1"/>
          </p:nvPr>
        </p:nvSpPr>
        <p:spPr>
          <a:xfrm>
            <a:off x="1733550" y="5424488"/>
            <a:ext cx="8629650" cy="53181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200" b="1" dirty="0"/>
              <a:t>Includes:</a:t>
            </a:r>
            <a:r>
              <a:rPr lang="en-US" altLang="en-US" sz="2200" dirty="0"/>
              <a:t> SR, Injector, PPS &amp; Insertion Device Installation WBSs</a:t>
            </a:r>
          </a:p>
          <a:p>
            <a:pPr>
              <a:buFontTx/>
              <a:buNone/>
            </a:pPr>
            <a:endParaRPr lang="en-US" altLang="en-US" sz="2600" dirty="0"/>
          </a:p>
          <a:p>
            <a:endParaRPr lang="en-US" altLang="en-US" sz="2600" dirty="0"/>
          </a:p>
          <a:p>
            <a:endParaRPr lang="en-US" altLang="en-US" sz="2600" dirty="0">
              <a:solidFill>
                <a:srgbClr val="FF0000"/>
              </a:solidFill>
            </a:endParaRPr>
          </a:p>
          <a:p>
            <a:endParaRPr lang="en-US" altLang="en-US" sz="2600" dirty="0"/>
          </a:p>
        </p:txBody>
      </p:sp>
      <p:cxnSp>
        <p:nvCxnSpPr>
          <p:cNvPr id="29701" name="Straight Arrow Connector 6"/>
          <p:cNvCxnSpPr>
            <a:cxnSpLocks noChangeShapeType="1"/>
          </p:cNvCxnSpPr>
          <p:nvPr/>
        </p:nvCxnSpPr>
        <p:spPr bwMode="auto">
          <a:xfrm>
            <a:off x="3067050" y="2066928"/>
            <a:ext cx="650371" cy="2231607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2147888" y="1420813"/>
            <a:ext cx="21383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Slow ramp-up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(work performed)</a:t>
            </a:r>
          </a:p>
        </p:txBody>
      </p:sp>
      <p:cxnSp>
        <p:nvCxnSpPr>
          <p:cNvPr id="29703" name="Straight Arrow Connector 15"/>
          <p:cNvCxnSpPr>
            <a:cxnSpLocks noChangeShapeType="1"/>
          </p:cNvCxnSpPr>
          <p:nvPr/>
        </p:nvCxnSpPr>
        <p:spPr bwMode="auto">
          <a:xfrm flipH="1">
            <a:off x="7937503" y="2066925"/>
            <a:ext cx="703263" cy="106838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4" name="TextBox 16"/>
          <p:cNvSpPr txBox="1">
            <a:spLocks noChangeArrowheads="1"/>
          </p:cNvSpPr>
          <p:nvPr/>
        </p:nvSpPr>
        <p:spPr bwMode="auto">
          <a:xfrm>
            <a:off x="7381878" y="1401763"/>
            <a:ext cx="2517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Staff retained for longer than originally planned</a:t>
            </a:r>
          </a:p>
        </p:txBody>
      </p:sp>
      <p:sp>
        <p:nvSpPr>
          <p:cNvPr id="29705" name="Oval 23"/>
          <p:cNvSpPr>
            <a:spLocks noChangeArrowheads="1"/>
          </p:cNvSpPr>
          <p:nvPr/>
        </p:nvSpPr>
        <p:spPr bwMode="auto">
          <a:xfrm>
            <a:off x="485777" y="3995741"/>
            <a:ext cx="4244975" cy="47679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6239133" y="1372859"/>
            <a:ext cx="652734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Actual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Lessons Learned - General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748958" y="1063625"/>
            <a:ext cx="8629650" cy="4735513"/>
          </a:xfrm>
        </p:spPr>
        <p:txBody>
          <a:bodyPr/>
          <a:lstStyle/>
          <a:p>
            <a:pPr>
              <a:defRPr/>
            </a:pPr>
            <a:r>
              <a:rPr lang="en-US" altLang="en-US" sz="2200" dirty="0"/>
              <a:t>Importance of cable coordination &amp; documentation</a:t>
            </a:r>
          </a:p>
          <a:p>
            <a:pPr>
              <a:defRPr/>
            </a:pPr>
            <a:r>
              <a:rPr lang="en-US" altLang="en-US" sz="2200" dirty="0"/>
              <a:t>Documentation delaying install work (i.e. cable pull sheets)</a:t>
            </a:r>
          </a:p>
          <a:p>
            <a:pPr>
              <a:defRPr/>
            </a:pPr>
            <a:r>
              <a:rPr lang="en-US" altLang="en-US" sz="2200" dirty="0"/>
              <a:t>Importance of subassembly travelers during install &amp; test</a:t>
            </a:r>
          </a:p>
          <a:p>
            <a:pPr>
              <a:defRPr/>
            </a:pPr>
            <a:r>
              <a:rPr lang="en-US" altLang="en-US" sz="2200" dirty="0"/>
              <a:t>Bi-weekly meetings with “project controls” staff was essential</a:t>
            </a:r>
          </a:p>
          <a:p>
            <a:pPr>
              <a:defRPr/>
            </a:pPr>
            <a:r>
              <a:rPr lang="en-US" altLang="en-US" sz="2200" dirty="0"/>
              <a:t>Developed several different ‘schedule views’ to disseminate</a:t>
            </a:r>
          </a:p>
          <a:p>
            <a:pPr>
              <a:defRPr/>
            </a:pPr>
            <a:r>
              <a:rPr lang="en-US" altLang="en-US" sz="2200" dirty="0"/>
              <a:t>Sent out simple installation status spreadsheet weekly</a:t>
            </a:r>
          </a:p>
          <a:p>
            <a:pPr>
              <a:defRPr/>
            </a:pPr>
            <a:r>
              <a:rPr lang="en-US" altLang="en-US" sz="2200" dirty="0"/>
              <a:t>Changed order of installation due to component availability</a:t>
            </a:r>
          </a:p>
          <a:p>
            <a:pPr>
              <a:defRPr/>
            </a:pPr>
            <a:r>
              <a:rPr lang="en-US" altLang="en-US" sz="2200" dirty="0"/>
              <a:t>Tracking small packages was difficult</a:t>
            </a:r>
          </a:p>
          <a:p>
            <a:pPr>
              <a:defRPr/>
            </a:pPr>
            <a:r>
              <a:rPr lang="en-US" altLang="en-US" sz="2200" dirty="0"/>
              <a:t>Storage space considerations</a:t>
            </a:r>
          </a:p>
          <a:p>
            <a:pPr lvl="1">
              <a:defRPr/>
            </a:pPr>
            <a:r>
              <a:rPr lang="en-US" altLang="en-US" sz="2200" dirty="0"/>
              <a:t>Building delays required alternative storage solutions</a:t>
            </a:r>
          </a:p>
          <a:p>
            <a:pPr>
              <a:defRPr/>
            </a:pPr>
            <a:r>
              <a:rPr lang="en-US" altLang="en-US" sz="2200" dirty="0"/>
              <a:t>Forklift usage limited to riggers only</a:t>
            </a:r>
          </a:p>
          <a:p>
            <a:pPr>
              <a:defRPr/>
            </a:pPr>
            <a:r>
              <a:rPr lang="en-US" altLang="en-US" sz="2200" dirty="0"/>
              <a:t>Importance of barricades &amp; signage</a:t>
            </a:r>
          </a:p>
          <a:p>
            <a:pPr>
              <a:defRPr/>
            </a:pPr>
            <a:r>
              <a:rPr lang="en-US" altLang="en-US" sz="2200" dirty="0"/>
              <a:t>Enforcing PPE usage (i.e. safety glasses)</a:t>
            </a:r>
          </a:p>
          <a:p>
            <a:pPr lvl="1">
              <a:defRPr/>
            </a:pPr>
            <a:r>
              <a:rPr lang="en-US" altLang="en-US" sz="1800" dirty="0"/>
              <a:t>Shifted from “area based” approach to “job specific” approach toward the end</a:t>
            </a:r>
          </a:p>
          <a:p>
            <a:pPr>
              <a:defRPr/>
            </a:pPr>
            <a:endParaRPr lang="en-US" altLang="en-US" sz="2200" dirty="0"/>
          </a:p>
          <a:p>
            <a:pPr>
              <a:defRPr/>
            </a:pPr>
            <a:endParaRPr lang="en-US" altLang="en-US" sz="2200" dirty="0"/>
          </a:p>
          <a:p>
            <a:pPr>
              <a:defRPr/>
            </a:pPr>
            <a:endParaRPr lang="en-US" altLang="en-US" sz="2200" dirty="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Safety Topics - Accelerator</a:t>
            </a:r>
            <a:endParaRPr lang="en-US" altLang="en-US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566693" y="1103313"/>
            <a:ext cx="8629650" cy="3007214"/>
          </a:xfrm>
        </p:spPr>
        <p:txBody>
          <a:bodyPr/>
          <a:lstStyle/>
          <a:p>
            <a:r>
              <a:rPr lang="en-US" altLang="en-US" sz="2200" dirty="0"/>
              <a:t>Finger cuts from sharp edges (cable tray waterfalls, sheet metal stands)</a:t>
            </a:r>
          </a:p>
          <a:p>
            <a:r>
              <a:rPr lang="en-US" altLang="en-US" sz="2200" dirty="0"/>
              <a:t>Need for proper gloves</a:t>
            </a:r>
          </a:p>
          <a:p>
            <a:r>
              <a:rPr lang="en-US" altLang="en-US" sz="2200" dirty="0"/>
              <a:t>Pinched finger – wrench too close to permanent magnet</a:t>
            </a:r>
          </a:p>
          <a:p>
            <a:r>
              <a:rPr lang="en-US" altLang="en-US" sz="2200" dirty="0"/>
              <a:t>Trip down set of stairs</a:t>
            </a:r>
          </a:p>
          <a:p>
            <a:r>
              <a:rPr lang="en-US" altLang="en-US" sz="2200" dirty="0"/>
              <a:t>Proper ladder usage</a:t>
            </a:r>
          </a:p>
          <a:p>
            <a:r>
              <a:rPr lang="en-US" altLang="en-US" sz="2200" dirty="0"/>
              <a:t>Lead contamination of received parts</a:t>
            </a:r>
          </a:p>
          <a:p>
            <a:r>
              <a:rPr lang="en-US" altLang="en-US" sz="2200" u="sng" dirty="0"/>
              <a:t>Changing hazards</a:t>
            </a:r>
            <a:r>
              <a:rPr lang="en-US" altLang="en-US" sz="2200" dirty="0"/>
              <a:t> – rigging, high voltage, </a:t>
            </a:r>
            <a:r>
              <a:rPr lang="en-US" altLang="en-US" sz="2200" dirty="0" err="1"/>
              <a:t>bakeout</a:t>
            </a:r>
            <a:r>
              <a:rPr lang="en-US" altLang="en-US" sz="2200" dirty="0"/>
              <a:t>, magnetic fields, radiation</a:t>
            </a:r>
          </a:p>
          <a:p>
            <a:r>
              <a:rPr lang="en-US" altLang="en-US" sz="2200" dirty="0"/>
              <a:t>Importance of training (i.e. LOTO)</a:t>
            </a:r>
          </a:p>
          <a:p>
            <a:endParaRPr lang="en-US" altLang="en-US" sz="2200" dirty="0"/>
          </a:p>
          <a:p>
            <a:endParaRPr lang="en-US" altLang="en-US" sz="2200" dirty="0"/>
          </a:p>
          <a:p>
            <a:endParaRPr lang="en-US" altLang="en-US" sz="2200" dirty="0"/>
          </a:p>
        </p:txBody>
      </p:sp>
      <p:pic>
        <p:nvPicPr>
          <p:cNvPr id="2765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2" b="4958"/>
          <a:stretch>
            <a:fillRect/>
          </a:stretch>
        </p:blipFill>
        <p:spPr bwMode="auto">
          <a:xfrm>
            <a:off x="7627941" y="3900491"/>
            <a:ext cx="1919287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3" descr="TrayClose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4191003"/>
            <a:ext cx="2582862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4179891"/>
            <a:ext cx="1735138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41240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Challenges Experienced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719855" y="1071852"/>
            <a:ext cx="9646193" cy="5175124"/>
          </a:xfrm>
        </p:spPr>
        <p:txBody>
          <a:bodyPr/>
          <a:lstStyle/>
          <a:p>
            <a:r>
              <a:rPr lang="en-US" altLang="en-US" sz="2100" dirty="0"/>
              <a:t>Delayed “beneficial occupancy” of ring building</a:t>
            </a:r>
          </a:p>
          <a:p>
            <a:r>
              <a:rPr lang="en-US" altLang="en-US" sz="2100" dirty="0"/>
              <a:t>Extensive punch-list after receiving occupancy; ownership of space</a:t>
            </a:r>
          </a:p>
          <a:p>
            <a:r>
              <a:rPr lang="en-US" altLang="en-US" sz="2100" dirty="0"/>
              <a:t>Changes required to the building; updates to building as-builts</a:t>
            </a:r>
          </a:p>
          <a:p>
            <a:r>
              <a:rPr lang="en-US" altLang="en-US" sz="2100" dirty="0"/>
              <a:t>Coordinating multiple activities &amp; teams during installation</a:t>
            </a:r>
          </a:p>
          <a:p>
            <a:r>
              <a:rPr lang="en-US" altLang="en-US" sz="2100" dirty="0"/>
              <a:t>Coordination to avoid interferences between systems</a:t>
            </a:r>
          </a:p>
          <a:p>
            <a:r>
              <a:rPr lang="en-US" altLang="en-US" sz="2100" dirty="0"/>
              <a:t>Performing installation, integrated testing and commissioning in parallel</a:t>
            </a:r>
          </a:p>
          <a:p>
            <a:pPr marL="457200" lvl="1" indent="0">
              <a:buNone/>
            </a:pPr>
            <a:r>
              <a:rPr lang="en-US" altLang="en-US" sz="2100" dirty="0"/>
              <a:t>    </a:t>
            </a:r>
            <a:r>
              <a:rPr lang="en-US" altLang="en-US" sz="2100" i="1" dirty="0"/>
              <a:t>example:</a:t>
            </a:r>
            <a:r>
              <a:rPr lang="en-US" altLang="en-US" sz="2100" dirty="0"/>
              <a:t> </a:t>
            </a:r>
            <a:r>
              <a:rPr lang="en-US" altLang="en-US" sz="2100" i="1" dirty="0"/>
              <a:t>Access to Pentants 1 &amp; 2 limited during Booster commissioning</a:t>
            </a:r>
          </a:p>
          <a:p>
            <a:r>
              <a:rPr lang="en-US" altLang="en-US" sz="2100" dirty="0"/>
              <a:t>Limitations associated with having only one ID measurement lab</a:t>
            </a:r>
          </a:p>
          <a:p>
            <a:r>
              <a:rPr lang="en-US" altLang="en-US" sz="2100" dirty="0"/>
              <a:t>SR Supplemental Shielding design, construction and documentation (&gt; 350 Shields)</a:t>
            </a:r>
          </a:p>
          <a:p>
            <a:r>
              <a:rPr lang="en-US" altLang="en-US" sz="2100" dirty="0"/>
              <a:t>Shortage of specialized installation labor</a:t>
            </a:r>
          </a:p>
          <a:p>
            <a:r>
              <a:rPr lang="en-US" altLang="en-US" sz="2100" dirty="0"/>
              <a:t>Component delays (i.e. magnets, RF cavity, etc.) required additional planning to balance activities and resources</a:t>
            </a:r>
          </a:p>
          <a:p>
            <a:r>
              <a:rPr lang="en-US" altLang="en-US" sz="2100" dirty="0"/>
              <a:t>Limited floor space for staging materials and performing secondary installation activities </a:t>
            </a:r>
          </a:p>
          <a:p>
            <a:r>
              <a:rPr lang="en-US" altLang="en-US" sz="2100" dirty="0"/>
              <a:t>Transportation of material during &amp; after hutch installation is often difficult</a:t>
            </a:r>
          </a:p>
          <a:p>
            <a:endParaRPr lang="en-US" altLang="en-US" sz="2100" dirty="0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NSLS-II Project Success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750214" y="1109448"/>
            <a:ext cx="8845550" cy="231955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en-US" sz="2100" dirty="0"/>
              <a:t>Accelerator is in top-off operations at 400mA</a:t>
            </a:r>
          </a:p>
          <a:p>
            <a:pPr>
              <a:spcBef>
                <a:spcPts val="600"/>
              </a:spcBef>
            </a:pPr>
            <a:r>
              <a:rPr lang="en-US" altLang="en-US" sz="2100" dirty="0"/>
              <a:t>8 Insertion Device “project” beamlines in operations</a:t>
            </a:r>
          </a:p>
          <a:p>
            <a:pPr>
              <a:spcBef>
                <a:spcPts val="600"/>
              </a:spcBef>
            </a:pPr>
            <a:r>
              <a:rPr lang="en-US" altLang="en-US" sz="2100" dirty="0"/>
              <a:t>~20 additional beamlines have been built &amp; are in operations</a:t>
            </a:r>
          </a:p>
          <a:p>
            <a:r>
              <a:rPr lang="en-US" altLang="en-US" sz="2100" dirty="0"/>
              <a:t>3 additional beamlines are in the process of being built (NEXT-II)</a:t>
            </a:r>
          </a:p>
          <a:p>
            <a:r>
              <a:rPr lang="en-US" altLang="en-US" sz="2100" dirty="0"/>
              <a:t>Expecting CD-1 this year to build an additional 10-12 beamlines (NEXT-III)</a:t>
            </a:r>
          </a:p>
          <a:p>
            <a:r>
              <a:rPr lang="en-US" altLang="en-US" sz="2100" dirty="0"/>
              <a:t>Proper planning, coordination, &amp; communication  have been the keys to success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5" b="9979"/>
          <a:stretch/>
        </p:blipFill>
        <p:spPr bwMode="auto">
          <a:xfrm>
            <a:off x="3437469" y="3519352"/>
            <a:ext cx="5044805" cy="244649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13739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NSLS-II Design Features</a:t>
            </a: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660876" y="1065213"/>
            <a:ext cx="7821613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15000"/>
              <a:buFontTx/>
              <a:buNone/>
            </a:pPr>
            <a:r>
              <a:rPr lang="en-US" altLang="en-US" sz="2200" b="1" dirty="0"/>
              <a:t>Highly optimized x-ray synchrotron delivering</a:t>
            </a:r>
            <a:r>
              <a:rPr lang="en-US" altLang="en-US" sz="2200" dirty="0"/>
              <a:t>:</a:t>
            </a:r>
          </a:p>
          <a:p>
            <a:pPr lvl="1" eaLnBrk="1" hangingPunct="1">
              <a:spcBef>
                <a:spcPct val="0"/>
              </a:spcBef>
              <a:buClr>
                <a:srgbClr val="FF0000"/>
              </a:buClr>
              <a:buSzPct val="115000"/>
            </a:pPr>
            <a:r>
              <a:rPr lang="en-US" altLang="en-US" sz="2000" dirty="0"/>
              <a:t>  Extremely high brightness and flux</a:t>
            </a:r>
          </a:p>
          <a:p>
            <a:pPr lvl="1" eaLnBrk="1" hangingPunct="1">
              <a:spcBef>
                <a:spcPct val="0"/>
              </a:spcBef>
              <a:buClr>
                <a:srgbClr val="FF0000"/>
              </a:buClr>
              <a:buSzPct val="115000"/>
            </a:pPr>
            <a:r>
              <a:rPr lang="en-US" altLang="en-US" sz="2000" dirty="0"/>
              <a:t>  Exceptional beam stability</a:t>
            </a:r>
          </a:p>
          <a:p>
            <a:pPr lvl="1" eaLnBrk="1" hangingPunct="1">
              <a:spcBef>
                <a:spcPct val="0"/>
              </a:spcBef>
              <a:buClr>
                <a:srgbClr val="FF0000"/>
              </a:buClr>
              <a:buSzPct val="115000"/>
            </a:pPr>
            <a:r>
              <a:rPr lang="en-US" altLang="en-US" sz="2000" dirty="0"/>
              <a:t>  Advanced instruments, optics, and detectors</a:t>
            </a:r>
            <a:endParaRPr lang="en-US" altLang="en-US" sz="2400" b="1" dirty="0"/>
          </a:p>
          <a:p>
            <a:pPr eaLnBrk="1" hangingPunct="1">
              <a:lnSpc>
                <a:spcPct val="99000"/>
              </a:lnSpc>
              <a:spcBef>
                <a:spcPct val="0"/>
              </a:spcBef>
              <a:buClr>
                <a:schemeClr val="tx1"/>
              </a:buClr>
              <a:buSzPct val="120000"/>
              <a:buFontTx/>
              <a:buNone/>
            </a:pPr>
            <a:r>
              <a:rPr lang="en-US" altLang="en-US" sz="2200" b="1" dirty="0"/>
              <a:t>Design Parameters</a:t>
            </a:r>
          </a:p>
          <a:p>
            <a:pPr lvl="1" eaLnBrk="1" hangingPunct="1">
              <a:lnSpc>
                <a:spcPct val="99000"/>
              </a:lnSpc>
              <a:spcBef>
                <a:spcPct val="0"/>
              </a:spcBef>
              <a:buClr>
                <a:srgbClr val="FF0000"/>
              </a:buClr>
              <a:buSzTx/>
            </a:pPr>
            <a:r>
              <a:rPr lang="en-US" altLang="en-US" sz="2000" dirty="0"/>
              <a:t>  3 GeV, 500 mA, top-off injection system</a:t>
            </a:r>
          </a:p>
          <a:p>
            <a:pPr lvl="1" eaLnBrk="1" hangingPunct="1">
              <a:lnSpc>
                <a:spcPct val="99000"/>
              </a:lnSpc>
              <a:spcBef>
                <a:spcPct val="0"/>
              </a:spcBef>
              <a:buClr>
                <a:srgbClr val="FF0000"/>
              </a:buClr>
              <a:buSzTx/>
            </a:pPr>
            <a:r>
              <a:rPr lang="en-US" altLang="en-US" sz="2000" dirty="0"/>
              <a:t>  Circumference 792 m</a:t>
            </a:r>
          </a:p>
          <a:p>
            <a:pPr lvl="1" eaLnBrk="1" hangingPunct="1">
              <a:lnSpc>
                <a:spcPct val="99000"/>
              </a:lnSpc>
              <a:spcBef>
                <a:spcPct val="0"/>
              </a:spcBef>
              <a:buClr>
                <a:srgbClr val="FF0000"/>
              </a:buClr>
              <a:buSzTx/>
            </a:pPr>
            <a:r>
              <a:rPr lang="en-US" altLang="en-US" sz="2000" dirty="0"/>
              <a:t>  30 Cell, Double Bend Achromat Lattice </a:t>
            </a:r>
          </a:p>
          <a:p>
            <a:pPr lvl="2" eaLnBrk="1" hangingPunct="1">
              <a:lnSpc>
                <a:spcPct val="99000"/>
              </a:lnSpc>
              <a:spcBef>
                <a:spcPct val="0"/>
              </a:spcBef>
              <a:buClr>
                <a:srgbClr val="FF0000"/>
              </a:buClr>
              <a:buSzTx/>
              <a:buFontTx/>
              <a:buChar char="•"/>
            </a:pPr>
            <a:r>
              <a:rPr lang="en-US" altLang="en-US" sz="2000" dirty="0"/>
              <a:t>15 high-beta</a:t>
            </a:r>
            <a:r>
              <a:rPr lang="en-US" altLang="en-US" sz="2000" dirty="0">
                <a:latin typeface="Symbol" pitchFamily="18" charset="2"/>
              </a:rPr>
              <a:t> </a:t>
            </a:r>
            <a:r>
              <a:rPr lang="en-US" altLang="en-US" sz="2000" dirty="0"/>
              <a:t>straights (9.3 m)</a:t>
            </a:r>
          </a:p>
          <a:p>
            <a:pPr lvl="2" eaLnBrk="1" hangingPunct="1">
              <a:lnSpc>
                <a:spcPct val="99000"/>
              </a:lnSpc>
              <a:spcBef>
                <a:spcPct val="0"/>
              </a:spcBef>
              <a:buClr>
                <a:srgbClr val="FF0000"/>
              </a:buClr>
              <a:buSzTx/>
              <a:buFontTx/>
              <a:buChar char="•"/>
            </a:pPr>
            <a:r>
              <a:rPr lang="en-US" altLang="en-US" sz="2000" dirty="0"/>
              <a:t>15 low-beta</a:t>
            </a:r>
            <a:r>
              <a:rPr lang="en-US" altLang="en-US" sz="2000" dirty="0">
                <a:latin typeface="Symbol" pitchFamily="18" charset="2"/>
              </a:rPr>
              <a:t> </a:t>
            </a:r>
            <a:r>
              <a:rPr lang="en-US" altLang="en-US" sz="2000" dirty="0"/>
              <a:t>straights (6.6 m)</a:t>
            </a:r>
          </a:p>
          <a:p>
            <a:pPr eaLnBrk="1" hangingPunct="1">
              <a:lnSpc>
                <a:spcPct val="99000"/>
              </a:lnSpc>
              <a:spcBef>
                <a:spcPct val="0"/>
              </a:spcBef>
              <a:buClr>
                <a:schemeClr val="tx1"/>
              </a:buClr>
              <a:buSzPct val="120000"/>
              <a:buFontTx/>
              <a:buNone/>
            </a:pPr>
            <a:r>
              <a:rPr lang="en-US" altLang="en-US" sz="2200" b="1" dirty="0"/>
              <a:t>Novel design features:</a:t>
            </a:r>
          </a:p>
          <a:p>
            <a:pPr eaLnBrk="1" hangingPunct="1">
              <a:lnSpc>
                <a:spcPct val="99000"/>
              </a:lnSpc>
              <a:spcBef>
                <a:spcPct val="0"/>
              </a:spcBef>
              <a:buClr>
                <a:schemeClr val="tx1"/>
              </a:buClr>
              <a:buSzPct val="120000"/>
              <a:buFontTx/>
              <a:buNone/>
            </a:pPr>
            <a:endParaRPr lang="fr-FR" altLang="en-US" sz="2400" b="1" dirty="0"/>
          </a:p>
          <a:p>
            <a:pPr eaLnBrk="1" hangingPunct="1">
              <a:lnSpc>
                <a:spcPct val="99000"/>
              </a:lnSpc>
              <a:spcBef>
                <a:spcPct val="0"/>
              </a:spcBef>
              <a:buClr>
                <a:schemeClr val="tx1"/>
              </a:buClr>
              <a:buSzPct val="120000"/>
              <a:buFontTx/>
              <a:buNone/>
            </a:pPr>
            <a:endParaRPr lang="fr-FR" altLang="en-US" sz="2400" b="1" dirty="0"/>
          </a:p>
          <a:p>
            <a:pPr eaLnBrk="1" hangingPunct="1">
              <a:lnSpc>
                <a:spcPct val="99000"/>
              </a:lnSpc>
              <a:spcBef>
                <a:spcPct val="0"/>
              </a:spcBef>
              <a:buClr>
                <a:schemeClr val="tx1"/>
              </a:buClr>
              <a:buSzPct val="120000"/>
              <a:buFontTx/>
              <a:buNone/>
            </a:pPr>
            <a:endParaRPr lang="fr-FR" altLang="en-US" sz="2400" b="1" dirty="0"/>
          </a:p>
          <a:p>
            <a:pPr eaLnBrk="1" hangingPunct="1">
              <a:lnSpc>
                <a:spcPct val="99000"/>
              </a:lnSpc>
              <a:spcBef>
                <a:spcPct val="0"/>
              </a:spcBef>
              <a:buClr>
                <a:schemeClr val="tx1"/>
              </a:buClr>
              <a:buSzPct val="120000"/>
              <a:buFontTx/>
              <a:buNone/>
            </a:pPr>
            <a:r>
              <a:rPr lang="fr-FR" altLang="en-US" sz="2200" b="1" dirty="0"/>
              <a:t>Ultra-low emittance for high brightness and small source size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102103" y="4429125"/>
            <a:ext cx="24923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342900" indent="-342900" defTabSz="4572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tabLst>
                <a:tab pos="1828800" algn="ctr"/>
                <a:tab pos="3313113" algn="ctr"/>
              </a:tabLst>
              <a:defRPr sz="32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285750" indent="-173038" defTabSz="4572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tabLst>
                <a:tab pos="1828800" algn="ctr"/>
                <a:tab pos="3313113" algn="ctr"/>
              </a:tabLst>
              <a:defRPr sz="28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defTabSz="4572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defTabSz="4572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defTabSz="4572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lvl="1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SzTx/>
            </a:pPr>
            <a:r>
              <a:rPr lang="en-US" altLang="en-US" sz="2000" dirty="0"/>
              <a:t>Large gap IR dipoles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SzTx/>
            </a:pPr>
            <a:r>
              <a:rPr lang="en-US" altLang="en-US" sz="2000" dirty="0"/>
              <a:t>Long beamlines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SzTx/>
            </a:pPr>
            <a:r>
              <a:rPr lang="en-US" altLang="en-US" sz="2000" dirty="0"/>
              <a:t>Ultra-high stability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SzTx/>
            </a:pPr>
            <a:endParaRPr lang="en-US" altLang="en-US" sz="2000" dirty="0"/>
          </a:p>
        </p:txBody>
      </p:sp>
      <p:pic>
        <p:nvPicPr>
          <p:cNvPr id="512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082" y="1519241"/>
            <a:ext cx="4178300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4"/>
          <p:cNvSpPr txBox="1">
            <a:spLocks noChangeArrowheads="1"/>
          </p:cNvSpPr>
          <p:nvPr/>
        </p:nvSpPr>
        <p:spPr bwMode="auto">
          <a:xfrm>
            <a:off x="1852616" y="4448175"/>
            <a:ext cx="249237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342900" indent="-342900" defTabSz="4572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tabLst>
                <a:tab pos="1828800" algn="ctr"/>
                <a:tab pos="3313113" algn="ctr"/>
              </a:tabLst>
              <a:defRPr sz="32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285750" indent="-173038" defTabSz="4572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tabLst>
                <a:tab pos="1828800" algn="ctr"/>
                <a:tab pos="3313113" algn="ctr"/>
              </a:tabLst>
              <a:defRPr sz="28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defTabSz="4572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defTabSz="4572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defTabSz="4572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lvl="1" eaLnBrk="1" hangingPunct="1">
              <a:lnSpc>
                <a:spcPct val="99000"/>
              </a:lnSpc>
              <a:spcBef>
                <a:spcPct val="0"/>
              </a:spcBef>
              <a:buClr>
                <a:srgbClr val="FF0000"/>
              </a:buClr>
              <a:buSzTx/>
            </a:pPr>
            <a:r>
              <a:rPr lang="en-US" altLang="en-US" sz="2000" dirty="0"/>
              <a:t>Damping wigglers</a:t>
            </a:r>
          </a:p>
          <a:p>
            <a:pPr lvl="1" eaLnBrk="1" hangingPunct="1">
              <a:lnSpc>
                <a:spcPct val="99000"/>
              </a:lnSpc>
              <a:spcBef>
                <a:spcPct val="0"/>
              </a:spcBef>
              <a:buClr>
                <a:srgbClr val="FF0000"/>
              </a:buClr>
              <a:buSzTx/>
            </a:pPr>
            <a:r>
              <a:rPr lang="en-US" altLang="en-US" sz="2000" dirty="0"/>
              <a:t>Soft bend magnets</a:t>
            </a:r>
          </a:p>
          <a:p>
            <a:pPr lvl="1" eaLnBrk="1" hangingPunct="1">
              <a:lnSpc>
                <a:spcPct val="99000"/>
              </a:lnSpc>
              <a:spcBef>
                <a:spcPct val="0"/>
              </a:spcBef>
              <a:buClr>
                <a:srgbClr val="FF0000"/>
              </a:buClr>
              <a:buSzTx/>
            </a:pPr>
            <a:r>
              <a:rPr lang="en-US" altLang="en-US" sz="2000" dirty="0"/>
              <a:t>Three pole wigglers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062" y="1105892"/>
            <a:ext cx="4401878" cy="420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"/>
            <a:ext cx="9144000" cy="968375"/>
          </a:xfrm>
        </p:spPr>
        <p:txBody>
          <a:bodyPr/>
          <a:lstStyle/>
          <a:p>
            <a:pPr eaLnBrk="1" hangingPunct="1"/>
            <a:r>
              <a:rPr lang="en-US" altLang="en-US" dirty="0"/>
              <a:t>NSLS-II Project Scope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7644" y="994439"/>
            <a:ext cx="6808788" cy="5206064"/>
          </a:xfrm>
        </p:spPr>
        <p:txBody>
          <a:bodyPr/>
          <a:lstStyle/>
          <a:p>
            <a:pPr marL="228600" indent="-228600" eaLnBrk="1" hangingPunct="1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2400" b="1" dirty="0"/>
              <a:t>Accelerator Systems</a:t>
            </a:r>
          </a:p>
          <a:p>
            <a:pPr marL="285750" lvl="1" indent="-117475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Storage Ring – 792m circumference</a:t>
            </a:r>
          </a:p>
          <a:p>
            <a:pPr marL="285750" lvl="1" indent="-117475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Top-Off Injection System</a:t>
            </a:r>
            <a:endParaRPr lang="en-US" sz="2000" baseline="-25000" dirty="0"/>
          </a:p>
          <a:p>
            <a:pPr marL="228600" indent="-228600" eaLnBrk="1" hangingPunct="1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2400" b="1" dirty="0"/>
              <a:t>Conventional Facilities</a:t>
            </a:r>
          </a:p>
          <a:p>
            <a:pPr marL="285750" lvl="1" indent="-117475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 Ring Building and Service Bldgs (400,000 gsf)</a:t>
            </a:r>
          </a:p>
          <a:p>
            <a:pPr marL="285750" lvl="1" indent="-117475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 5 Laboratory/Office Bldgs (190,000 gsf)</a:t>
            </a:r>
          </a:p>
          <a:p>
            <a:pPr marL="228600" indent="-228600" eaLnBrk="1" hangingPunct="1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2400" b="1" dirty="0"/>
              <a:t>Experimental Facilities</a:t>
            </a:r>
          </a:p>
          <a:p>
            <a:pPr marL="285750" lvl="1" indent="-117475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  Capable of hosting at least 58 beamlines</a:t>
            </a:r>
          </a:p>
          <a:p>
            <a:pPr marL="228600" indent="-228600" eaLnBrk="1" hangingPunct="1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2400" b="1" dirty="0"/>
              <a:t>Research &amp; Development</a:t>
            </a:r>
          </a:p>
          <a:p>
            <a:pPr marL="285750" lvl="1" indent="-117475" eaLnBrk="1" hangingPunct="1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 dirty="0"/>
              <a:t> Advanced optics &amp; accelerator components</a:t>
            </a:r>
          </a:p>
          <a:p>
            <a:pPr marL="285750" lvl="1" indent="-117475" eaLnBrk="1" hangingPunct="1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 dirty="0"/>
              <a:t> Initial suite of 8 beamlines (two canted) </a:t>
            </a:r>
          </a:p>
          <a:p>
            <a:pPr marL="168275" lvl="1" indent="0" eaLnBrk="1" hangingPunct="1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altLang="en-US" sz="2000" dirty="0"/>
              <a:t>   (XPD, SRX, CSX, HXN, CHX &amp; IXS)</a:t>
            </a:r>
            <a:endParaRPr lang="en-US" sz="2000" dirty="0"/>
          </a:p>
          <a:p>
            <a:pPr marL="0" lvl="1" indent="0" eaLnBrk="1" hangingPunct="1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en-US" sz="2400" b="1" dirty="0"/>
              <a:t>Total Project Cost $912M (Baseline)</a:t>
            </a:r>
          </a:p>
        </p:txBody>
      </p:sp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0" y="5522913"/>
            <a:ext cx="3733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1524000" y="3"/>
            <a:ext cx="91440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chemeClr val="tx2"/>
                </a:solidFill>
              </a:rPr>
              <a:t>Key Project Schedule Milestones</a:t>
            </a:r>
          </a:p>
        </p:txBody>
      </p:sp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1524000" y="1136021"/>
            <a:ext cx="9144000" cy="486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7000"/>
              </a:lnSpc>
              <a:spcBef>
                <a:spcPts val="0"/>
              </a:spcBef>
              <a:tabLst>
                <a:tab pos="1027113" algn="r"/>
                <a:tab pos="1485900" algn="l"/>
                <a:tab pos="8689975" algn="r"/>
              </a:tabLst>
              <a:defRPr/>
            </a:pPr>
            <a:r>
              <a:rPr lang="en-US" sz="2000" dirty="0">
                <a:ea typeface="Osaka" charset="-128"/>
                <a:cs typeface="Arial" charset="0"/>
              </a:rPr>
              <a:t>	Aug 2005	</a:t>
            </a:r>
            <a:r>
              <a:rPr lang="en-US" sz="2000" b="1" dirty="0">
                <a:ea typeface="Osaka" charset="-128"/>
                <a:cs typeface="Arial" charset="0"/>
              </a:rPr>
              <a:t>CD-0</a:t>
            </a:r>
            <a:r>
              <a:rPr lang="en-US" sz="2000" dirty="0">
                <a:ea typeface="Osaka" charset="-128"/>
                <a:cs typeface="Arial" charset="0"/>
              </a:rPr>
              <a:t>, Approve Mission Need</a:t>
            </a:r>
            <a:r>
              <a:rPr lang="en-US" sz="2000" u="sng" dirty="0">
                <a:solidFill>
                  <a:srgbClr val="00CC00"/>
                </a:solidFill>
                <a:ea typeface="Osaka" charset="-128"/>
                <a:cs typeface="Arial" charset="0"/>
              </a:rPr>
              <a:t>	</a:t>
            </a:r>
            <a:r>
              <a:rPr lang="en-US" sz="2000" b="1" dirty="0">
                <a:solidFill>
                  <a:srgbClr val="00CC00"/>
                </a:solidFill>
                <a:ea typeface="Osaka" charset="-128"/>
                <a:cs typeface="Arial" charset="0"/>
              </a:rPr>
              <a:t>(Complete)</a:t>
            </a:r>
          </a:p>
          <a:p>
            <a:pPr>
              <a:lnSpc>
                <a:spcPct val="97000"/>
              </a:lnSpc>
              <a:spcBef>
                <a:spcPts val="0"/>
              </a:spcBef>
              <a:tabLst>
                <a:tab pos="1027113" algn="r"/>
                <a:tab pos="1485900" algn="l"/>
                <a:tab pos="8689975" algn="r"/>
              </a:tabLst>
              <a:defRPr/>
            </a:pPr>
            <a:r>
              <a:rPr lang="en-US" sz="2000" dirty="0">
                <a:ea typeface="Osaka" charset="-128"/>
                <a:cs typeface="Arial" charset="0"/>
              </a:rPr>
              <a:t>	Jul 2007	</a:t>
            </a:r>
            <a:r>
              <a:rPr lang="en-US" sz="2000" b="1" dirty="0">
                <a:ea typeface="Osaka" charset="-128"/>
                <a:cs typeface="Arial" charset="0"/>
              </a:rPr>
              <a:t>CD-1</a:t>
            </a:r>
            <a:r>
              <a:rPr lang="en-US" sz="2000" dirty="0">
                <a:ea typeface="Osaka" charset="-128"/>
                <a:cs typeface="Arial" charset="0"/>
              </a:rPr>
              <a:t>, Approve Alternative Selection and Cost Range</a:t>
            </a:r>
            <a:r>
              <a:rPr lang="en-US" sz="2000" u="sng" dirty="0">
                <a:solidFill>
                  <a:srgbClr val="00CC00"/>
                </a:solidFill>
                <a:ea typeface="Osaka" charset="-128"/>
                <a:cs typeface="Arial" charset="0"/>
              </a:rPr>
              <a:t>	</a:t>
            </a:r>
            <a:r>
              <a:rPr lang="en-US" sz="2000" b="1" dirty="0">
                <a:solidFill>
                  <a:srgbClr val="00CC00"/>
                </a:solidFill>
                <a:ea typeface="Osaka" charset="-128"/>
                <a:cs typeface="Arial" charset="0"/>
              </a:rPr>
              <a:t>(Complete)</a:t>
            </a:r>
          </a:p>
          <a:p>
            <a:pPr>
              <a:lnSpc>
                <a:spcPct val="97000"/>
              </a:lnSpc>
              <a:spcBef>
                <a:spcPts val="0"/>
              </a:spcBef>
              <a:tabLst>
                <a:tab pos="1027113" algn="r"/>
                <a:tab pos="1485900" algn="l"/>
                <a:tab pos="8689975" algn="r"/>
              </a:tabLst>
              <a:defRPr/>
            </a:pPr>
            <a:r>
              <a:rPr lang="en-US" sz="2000" dirty="0">
                <a:ea typeface="Osaka" charset="-128"/>
                <a:cs typeface="Arial" charset="0"/>
              </a:rPr>
              <a:t>	Jan 2008	</a:t>
            </a:r>
            <a:r>
              <a:rPr lang="en-US" sz="2000" b="1" dirty="0">
                <a:ea typeface="Osaka" charset="-128"/>
                <a:cs typeface="Arial" charset="0"/>
              </a:rPr>
              <a:t>CD-2</a:t>
            </a:r>
            <a:r>
              <a:rPr lang="en-US" sz="2000" dirty="0">
                <a:ea typeface="Osaka" charset="-128"/>
                <a:cs typeface="Arial" charset="0"/>
              </a:rPr>
              <a:t>, Approve Performance Baseline</a:t>
            </a:r>
            <a:r>
              <a:rPr lang="en-US" sz="2000" u="sng" dirty="0">
                <a:solidFill>
                  <a:srgbClr val="00CC00"/>
                </a:solidFill>
                <a:ea typeface="Osaka" charset="-128"/>
                <a:cs typeface="Arial" charset="0"/>
              </a:rPr>
              <a:t>	</a:t>
            </a:r>
            <a:r>
              <a:rPr lang="en-US" sz="2000" b="1" dirty="0">
                <a:solidFill>
                  <a:srgbClr val="00CC00"/>
                </a:solidFill>
                <a:ea typeface="Osaka" charset="-128"/>
                <a:cs typeface="Arial" charset="0"/>
              </a:rPr>
              <a:t>(Complete)</a:t>
            </a:r>
            <a:endParaRPr lang="en-US" sz="2000" dirty="0">
              <a:ea typeface="Osaka" charset="-128"/>
              <a:cs typeface="Arial" charset="0"/>
            </a:endParaRPr>
          </a:p>
          <a:p>
            <a:pPr>
              <a:lnSpc>
                <a:spcPct val="97000"/>
              </a:lnSpc>
              <a:spcBef>
                <a:spcPts val="0"/>
              </a:spcBef>
              <a:tabLst>
                <a:tab pos="1027113" algn="r"/>
                <a:tab pos="1485900" algn="l"/>
                <a:tab pos="8689975" algn="r"/>
              </a:tabLst>
              <a:defRPr/>
            </a:pPr>
            <a:r>
              <a:rPr lang="en-US" sz="2000" dirty="0">
                <a:ea typeface="Osaka" charset="-128"/>
                <a:cs typeface="Arial" charset="0"/>
              </a:rPr>
              <a:t>	Jan 2009	</a:t>
            </a:r>
            <a:r>
              <a:rPr lang="en-US" sz="2000" b="1" dirty="0">
                <a:ea typeface="Osaka" charset="-128"/>
                <a:cs typeface="Arial" charset="0"/>
              </a:rPr>
              <a:t>CD-3</a:t>
            </a:r>
            <a:r>
              <a:rPr lang="en-US" sz="2000" dirty="0">
                <a:ea typeface="Osaka" charset="-128"/>
                <a:cs typeface="Arial" charset="0"/>
              </a:rPr>
              <a:t>, Approve Start of Construction</a:t>
            </a:r>
            <a:r>
              <a:rPr lang="en-US" sz="2000" u="sng" dirty="0">
                <a:solidFill>
                  <a:srgbClr val="00CC00"/>
                </a:solidFill>
                <a:ea typeface="Osaka" charset="-128"/>
                <a:cs typeface="Arial" charset="0"/>
              </a:rPr>
              <a:t>	</a:t>
            </a:r>
            <a:r>
              <a:rPr lang="en-US" sz="2000" b="1" dirty="0">
                <a:solidFill>
                  <a:srgbClr val="00CC00"/>
                </a:solidFill>
                <a:ea typeface="Osaka" charset="-128"/>
                <a:cs typeface="Arial" charset="0"/>
              </a:rPr>
              <a:t>(Complete)</a:t>
            </a:r>
            <a:endParaRPr lang="en-US" sz="2000" dirty="0">
              <a:ea typeface="Osaka" charset="-128"/>
              <a:cs typeface="Arial" charset="0"/>
            </a:endParaRPr>
          </a:p>
          <a:p>
            <a:pPr>
              <a:lnSpc>
                <a:spcPct val="97000"/>
              </a:lnSpc>
              <a:spcBef>
                <a:spcPts val="0"/>
              </a:spcBef>
              <a:tabLst>
                <a:tab pos="1027113" algn="r"/>
                <a:tab pos="1485900" algn="l"/>
                <a:tab pos="8689975" algn="r"/>
              </a:tabLst>
              <a:defRPr/>
            </a:pPr>
            <a:r>
              <a:rPr lang="en-US" sz="2000" dirty="0">
                <a:ea typeface="Osaka" charset="-128"/>
                <a:cs typeface="Arial" charset="0"/>
              </a:rPr>
              <a:t>	Feb 2009	Contract Award for Ring Building</a:t>
            </a:r>
            <a:r>
              <a:rPr lang="en-US" sz="2000" u="sng" dirty="0">
                <a:solidFill>
                  <a:srgbClr val="00CC00"/>
                </a:solidFill>
                <a:ea typeface="Osaka" charset="-128"/>
                <a:cs typeface="Arial" charset="0"/>
              </a:rPr>
              <a:t>	</a:t>
            </a:r>
            <a:r>
              <a:rPr lang="en-US" sz="2000" b="1" dirty="0">
                <a:solidFill>
                  <a:srgbClr val="00CC00"/>
                </a:solidFill>
                <a:ea typeface="Osaka" charset="-128"/>
                <a:cs typeface="Arial" charset="0"/>
              </a:rPr>
              <a:t>(Complete)</a:t>
            </a:r>
            <a:endParaRPr lang="en-US" sz="2000" dirty="0">
              <a:ea typeface="Osaka" charset="-128"/>
              <a:cs typeface="Arial" charset="0"/>
            </a:endParaRPr>
          </a:p>
          <a:p>
            <a:pPr>
              <a:lnSpc>
                <a:spcPct val="97000"/>
              </a:lnSpc>
              <a:spcBef>
                <a:spcPts val="0"/>
              </a:spcBef>
              <a:tabLst>
                <a:tab pos="1027113" algn="r"/>
                <a:tab pos="1485900" algn="l"/>
                <a:tab pos="8689975" algn="r"/>
              </a:tabLst>
              <a:defRPr/>
            </a:pPr>
            <a:r>
              <a:rPr lang="en-US" sz="2000" dirty="0">
                <a:ea typeface="Osaka" charset="-128"/>
                <a:cs typeface="Arial" charset="0"/>
              </a:rPr>
              <a:t>	Aug 2009	Contract Award for Storage Ring Magnets</a:t>
            </a:r>
            <a:r>
              <a:rPr lang="en-US" sz="2000" u="sng" dirty="0">
                <a:solidFill>
                  <a:srgbClr val="00CC00"/>
                </a:solidFill>
                <a:ea typeface="Osaka" charset="-128"/>
                <a:cs typeface="Arial" charset="0"/>
              </a:rPr>
              <a:t>	</a:t>
            </a:r>
            <a:r>
              <a:rPr lang="en-US" sz="2000" b="1" dirty="0">
                <a:solidFill>
                  <a:srgbClr val="00CC00"/>
                </a:solidFill>
                <a:ea typeface="Osaka" charset="-128"/>
                <a:cs typeface="Arial" charset="0"/>
              </a:rPr>
              <a:t>(Complete)</a:t>
            </a:r>
          </a:p>
          <a:p>
            <a:pPr>
              <a:lnSpc>
                <a:spcPct val="97000"/>
              </a:lnSpc>
              <a:spcBef>
                <a:spcPts val="0"/>
              </a:spcBef>
              <a:tabLst>
                <a:tab pos="1027113" algn="r"/>
                <a:tab pos="1485900" algn="l"/>
                <a:tab pos="8689975" algn="r"/>
              </a:tabLst>
              <a:defRPr/>
            </a:pPr>
            <a:r>
              <a:rPr lang="en-US" sz="2000" dirty="0">
                <a:ea typeface="Osaka" charset="-128"/>
                <a:cs typeface="Arial" charset="0"/>
              </a:rPr>
              <a:t>	May 2010	Contract Award for Booster System</a:t>
            </a:r>
            <a:r>
              <a:rPr lang="en-US" sz="2000" u="sng" dirty="0">
                <a:solidFill>
                  <a:srgbClr val="00CC00"/>
                </a:solidFill>
                <a:ea typeface="Osaka" charset="-128"/>
                <a:cs typeface="Arial" charset="0"/>
              </a:rPr>
              <a:t>	</a:t>
            </a:r>
            <a:r>
              <a:rPr lang="en-US" sz="2000" b="1" dirty="0">
                <a:solidFill>
                  <a:srgbClr val="00CC00"/>
                </a:solidFill>
                <a:ea typeface="Osaka" charset="-128"/>
                <a:cs typeface="Arial" charset="0"/>
              </a:rPr>
              <a:t>(Complete)</a:t>
            </a:r>
            <a:endParaRPr lang="en-US" sz="2000" dirty="0">
              <a:ea typeface="Osaka" charset="-128"/>
              <a:cs typeface="Arial" charset="0"/>
            </a:endParaRPr>
          </a:p>
          <a:p>
            <a:pPr>
              <a:lnSpc>
                <a:spcPct val="97000"/>
              </a:lnSpc>
              <a:spcBef>
                <a:spcPts val="0"/>
              </a:spcBef>
              <a:tabLst>
                <a:tab pos="1027113" algn="r"/>
                <a:tab pos="1485900" algn="l"/>
                <a:tab pos="8689975" algn="r"/>
              </a:tabLst>
              <a:defRPr/>
            </a:pPr>
            <a:r>
              <a:rPr lang="en-US" sz="2000" dirty="0">
                <a:ea typeface="Osaka" charset="-128"/>
                <a:cs typeface="Arial" charset="0"/>
              </a:rPr>
              <a:t>	Mar 2011	Begin Accelerator Installation</a:t>
            </a:r>
            <a:r>
              <a:rPr lang="en-US" sz="2000" u="sng" dirty="0">
                <a:solidFill>
                  <a:srgbClr val="00CC00"/>
                </a:solidFill>
                <a:ea typeface="Osaka" charset="-128"/>
                <a:cs typeface="Arial" charset="0"/>
              </a:rPr>
              <a:t>	</a:t>
            </a:r>
            <a:r>
              <a:rPr lang="en-US" sz="2000" b="1" dirty="0">
                <a:solidFill>
                  <a:srgbClr val="00CC00"/>
                </a:solidFill>
                <a:ea typeface="Osaka" charset="-128"/>
                <a:cs typeface="Arial" charset="0"/>
              </a:rPr>
              <a:t>(Complete)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  <a:ea typeface="Osaka" charset="-128"/>
              <a:cs typeface="Arial" charset="0"/>
            </a:endParaRPr>
          </a:p>
          <a:p>
            <a:pPr>
              <a:lnSpc>
                <a:spcPct val="97000"/>
              </a:lnSpc>
              <a:spcBef>
                <a:spcPts val="0"/>
              </a:spcBef>
              <a:tabLst>
                <a:tab pos="1027113" algn="r"/>
                <a:tab pos="1485900" algn="l"/>
                <a:tab pos="8689975" algn="r"/>
              </a:tabLst>
              <a:defRPr/>
            </a:pPr>
            <a:r>
              <a:rPr lang="en-US" sz="2000" dirty="0">
                <a:ea typeface="Osaka" charset="-128"/>
                <a:cs typeface="Arial" charset="0"/>
              </a:rPr>
              <a:t>	Mar 2012	Start LINAC Commissioning</a:t>
            </a:r>
            <a:r>
              <a:rPr lang="en-US" sz="2000" u="sng" dirty="0">
                <a:solidFill>
                  <a:srgbClr val="00CC00"/>
                </a:solidFill>
                <a:ea typeface="Osaka" charset="-128"/>
                <a:cs typeface="Arial" charset="0"/>
              </a:rPr>
              <a:t>	</a:t>
            </a:r>
            <a:r>
              <a:rPr lang="en-US" sz="2000" b="1" dirty="0">
                <a:solidFill>
                  <a:srgbClr val="00CC00"/>
                </a:solidFill>
                <a:ea typeface="Osaka" charset="-128"/>
                <a:cs typeface="Arial" charset="0"/>
              </a:rPr>
              <a:t>(Complete)</a:t>
            </a:r>
            <a:endParaRPr lang="en-US" sz="2000" dirty="0">
              <a:ea typeface="Osaka" charset="-128"/>
              <a:cs typeface="Arial" charset="0"/>
            </a:endParaRPr>
          </a:p>
          <a:p>
            <a:pPr>
              <a:lnSpc>
                <a:spcPct val="97000"/>
              </a:lnSpc>
              <a:spcBef>
                <a:spcPts val="0"/>
              </a:spcBef>
              <a:tabLst>
                <a:tab pos="1027113" algn="r"/>
                <a:tab pos="1485900" algn="l"/>
                <a:tab pos="8689975" algn="r"/>
              </a:tabLst>
              <a:defRPr/>
            </a:pPr>
            <a:r>
              <a:rPr lang="en-US" sz="2000" dirty="0">
                <a:ea typeface="Osaka" charset="-128"/>
                <a:cs typeface="Arial" charset="0"/>
              </a:rPr>
              <a:t>	Nov 2013	Start Booster Commissioning</a:t>
            </a:r>
            <a:r>
              <a:rPr lang="en-US" sz="2000" u="sng" dirty="0">
                <a:solidFill>
                  <a:srgbClr val="00CC00"/>
                </a:solidFill>
                <a:ea typeface="Osaka" charset="-128"/>
                <a:cs typeface="Arial" charset="0"/>
              </a:rPr>
              <a:t>	</a:t>
            </a:r>
            <a:r>
              <a:rPr lang="en-US" sz="2000" b="1" dirty="0">
                <a:solidFill>
                  <a:srgbClr val="00CC00"/>
                </a:solidFill>
                <a:ea typeface="Osaka" charset="-128"/>
                <a:cs typeface="Arial" charset="0"/>
              </a:rPr>
              <a:t>(Complete)</a:t>
            </a:r>
            <a:endParaRPr lang="en-US" sz="2000" dirty="0">
              <a:ea typeface="Osaka" charset="-128"/>
              <a:cs typeface="Arial" charset="0"/>
            </a:endParaRPr>
          </a:p>
          <a:p>
            <a:pPr>
              <a:lnSpc>
                <a:spcPct val="97000"/>
              </a:lnSpc>
              <a:spcBef>
                <a:spcPts val="0"/>
              </a:spcBef>
              <a:tabLst>
                <a:tab pos="1027113" algn="r"/>
                <a:tab pos="1485900" algn="l"/>
                <a:tab pos="8689975" algn="r"/>
              </a:tabLst>
              <a:defRPr/>
            </a:pPr>
            <a:r>
              <a:rPr lang="en-US" sz="2000" dirty="0">
                <a:ea typeface="Osaka" charset="-128"/>
                <a:cs typeface="Arial" charset="0"/>
              </a:rPr>
              <a:t>	Mar 2014	Start Storage Ring Commissioning</a:t>
            </a:r>
            <a:r>
              <a:rPr lang="en-US" sz="2000" u="sng" dirty="0">
                <a:solidFill>
                  <a:srgbClr val="00CC00"/>
                </a:solidFill>
                <a:ea typeface="Osaka" charset="-128"/>
                <a:cs typeface="Arial" charset="0"/>
              </a:rPr>
              <a:t>	</a:t>
            </a:r>
            <a:r>
              <a:rPr lang="en-US" sz="2000" b="1" dirty="0">
                <a:solidFill>
                  <a:srgbClr val="00CC00"/>
                </a:solidFill>
                <a:ea typeface="Osaka" charset="-128"/>
                <a:cs typeface="Arial" charset="0"/>
              </a:rPr>
              <a:t>(Complete)</a:t>
            </a:r>
            <a:endParaRPr lang="en-US" sz="2000" dirty="0">
              <a:ea typeface="Osaka" charset="-128"/>
              <a:cs typeface="Arial" charset="0"/>
            </a:endParaRPr>
          </a:p>
          <a:p>
            <a:pPr>
              <a:lnSpc>
                <a:spcPct val="97000"/>
              </a:lnSpc>
              <a:spcBef>
                <a:spcPts val="0"/>
              </a:spcBef>
              <a:tabLst>
                <a:tab pos="1027113" algn="r"/>
                <a:tab pos="1485900" algn="l"/>
                <a:tab pos="8689975" algn="r"/>
              </a:tabLst>
              <a:defRPr/>
            </a:pPr>
            <a:r>
              <a:rPr lang="en-US" sz="2000" dirty="0">
                <a:ea typeface="Osaka" charset="-128"/>
                <a:cs typeface="Arial" charset="0"/>
              </a:rPr>
              <a:t>	Sep 2014	DOE Approval to Start Routine Operations</a:t>
            </a:r>
            <a:r>
              <a:rPr lang="en-US" sz="2000" u="sng" dirty="0">
                <a:solidFill>
                  <a:srgbClr val="00CC00"/>
                </a:solidFill>
                <a:ea typeface="Osaka" charset="-128"/>
                <a:cs typeface="Arial" charset="0"/>
              </a:rPr>
              <a:t>	</a:t>
            </a:r>
            <a:r>
              <a:rPr lang="en-US" sz="2000" b="1" dirty="0">
                <a:solidFill>
                  <a:srgbClr val="00CC00"/>
                </a:solidFill>
                <a:ea typeface="Osaka" charset="-128"/>
                <a:cs typeface="Arial" charset="0"/>
              </a:rPr>
              <a:t>(Complete)</a:t>
            </a:r>
            <a:endParaRPr lang="en-US" sz="2000" dirty="0">
              <a:ea typeface="Osaka" charset="-128"/>
              <a:cs typeface="Arial" charset="0"/>
            </a:endParaRPr>
          </a:p>
          <a:p>
            <a:pPr>
              <a:lnSpc>
                <a:spcPct val="97000"/>
              </a:lnSpc>
              <a:spcBef>
                <a:spcPts val="0"/>
              </a:spcBef>
              <a:tabLst>
                <a:tab pos="1027113" algn="r"/>
                <a:tab pos="1485900" algn="l"/>
                <a:tab pos="8689975" algn="r"/>
              </a:tabLst>
              <a:defRPr/>
            </a:pPr>
            <a:r>
              <a:rPr lang="en-US" sz="2000" dirty="0">
                <a:ea typeface="Osaka" charset="-128"/>
                <a:cs typeface="Arial" charset="0"/>
              </a:rPr>
              <a:t>	Oct 2014	Attainment of KPPs</a:t>
            </a:r>
            <a:r>
              <a:rPr lang="en-US" sz="2000" u="sng" dirty="0">
                <a:solidFill>
                  <a:srgbClr val="00CC00"/>
                </a:solidFill>
                <a:ea typeface="Osaka" charset="-128"/>
                <a:cs typeface="Arial" charset="0"/>
              </a:rPr>
              <a:t>	</a:t>
            </a:r>
            <a:r>
              <a:rPr lang="en-US" sz="2000" b="1" dirty="0">
                <a:solidFill>
                  <a:srgbClr val="00CC00"/>
                </a:solidFill>
                <a:ea typeface="Osaka" charset="-128"/>
                <a:cs typeface="Arial" charset="0"/>
              </a:rPr>
              <a:t>(Complete)</a:t>
            </a:r>
            <a:endParaRPr lang="en-US" sz="2000" dirty="0">
              <a:ea typeface="Osaka" charset="-128"/>
              <a:cs typeface="Arial" charset="0"/>
            </a:endParaRPr>
          </a:p>
          <a:p>
            <a:pPr>
              <a:lnSpc>
                <a:spcPct val="97000"/>
              </a:lnSpc>
              <a:spcBef>
                <a:spcPts val="0"/>
              </a:spcBef>
              <a:tabLst>
                <a:tab pos="1027113" algn="r"/>
                <a:tab pos="1485900" algn="l"/>
                <a:tab pos="8689975" algn="r"/>
              </a:tabLst>
              <a:defRPr/>
            </a:pPr>
            <a:r>
              <a:rPr lang="en-US" sz="2000" dirty="0">
                <a:ea typeface="Osaka" charset="-128"/>
                <a:cs typeface="Arial" charset="0"/>
              </a:rPr>
              <a:t>	Dec 2014	NSLS-II Project Early Completion</a:t>
            </a:r>
            <a:r>
              <a:rPr lang="en-US" sz="2000" u="sng" dirty="0">
                <a:solidFill>
                  <a:srgbClr val="00CC00"/>
                </a:solidFill>
                <a:ea typeface="Osaka" charset="-128"/>
                <a:cs typeface="Arial" charset="0"/>
              </a:rPr>
              <a:t>	</a:t>
            </a:r>
            <a:r>
              <a:rPr lang="en-US" sz="2000" b="1" dirty="0">
                <a:solidFill>
                  <a:srgbClr val="00CC00"/>
                </a:solidFill>
                <a:ea typeface="Osaka" charset="-128"/>
                <a:cs typeface="Arial" charset="0"/>
              </a:rPr>
              <a:t>(Complete)</a:t>
            </a:r>
            <a:endParaRPr lang="en-US" sz="2000" dirty="0">
              <a:ea typeface="Osaka" charset="-128"/>
              <a:cs typeface="Arial" charset="0"/>
            </a:endParaRPr>
          </a:p>
          <a:p>
            <a:pPr>
              <a:lnSpc>
                <a:spcPct val="97000"/>
              </a:lnSpc>
              <a:spcBef>
                <a:spcPts val="0"/>
              </a:spcBef>
              <a:tabLst>
                <a:tab pos="1027113" algn="r"/>
                <a:tab pos="1485900" algn="l"/>
                <a:tab pos="8689975" algn="r"/>
              </a:tabLst>
              <a:defRPr/>
            </a:pPr>
            <a:r>
              <a:rPr lang="en-US" sz="2000" dirty="0">
                <a:ea typeface="Osaka" charset="-128"/>
                <a:cs typeface="Arial" charset="0"/>
              </a:rPr>
              <a:t>	Jun 2015	</a:t>
            </a:r>
            <a:r>
              <a:rPr lang="en-US" sz="2000" b="1" dirty="0">
                <a:ea typeface="Osaka" charset="-128"/>
                <a:cs typeface="Arial" charset="0"/>
              </a:rPr>
              <a:t>CD-4</a:t>
            </a:r>
            <a:r>
              <a:rPr lang="en-US" sz="2000" dirty="0">
                <a:ea typeface="Osaka" charset="-128"/>
                <a:cs typeface="Arial" charset="0"/>
              </a:rPr>
              <a:t>, Approve Start of Operations</a:t>
            </a:r>
            <a:r>
              <a:rPr lang="en-US" sz="2000" u="sng" dirty="0">
                <a:solidFill>
                  <a:srgbClr val="00CC00"/>
                </a:solidFill>
                <a:ea typeface="Osaka" charset="-128"/>
                <a:cs typeface="Arial" charset="0"/>
              </a:rPr>
              <a:t>	</a:t>
            </a:r>
            <a:r>
              <a:rPr lang="en-US" sz="2000" b="1" dirty="0">
                <a:solidFill>
                  <a:srgbClr val="00CC00"/>
                </a:solidFill>
                <a:ea typeface="Osaka" charset="-128"/>
                <a:cs typeface="Arial" charset="0"/>
              </a:rPr>
              <a:t>(Complete)</a:t>
            </a:r>
            <a:endParaRPr lang="en-US" sz="2000" dirty="0">
              <a:ea typeface="Osaka" charset="-128"/>
              <a:cs typeface="Arial" charset="0"/>
            </a:endParaRPr>
          </a:p>
          <a:p>
            <a:pPr>
              <a:lnSpc>
                <a:spcPct val="97000"/>
              </a:lnSpc>
              <a:spcBef>
                <a:spcPts val="0"/>
              </a:spcBef>
              <a:tabLst>
                <a:tab pos="1027113" algn="r"/>
                <a:tab pos="1485900" algn="l"/>
                <a:tab pos="8689975" algn="r"/>
              </a:tabLst>
              <a:defRPr/>
            </a:pPr>
            <a:endParaRPr lang="en-US" sz="2000" dirty="0">
              <a:ea typeface="Osaka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19411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/>
          <a:stretch>
            <a:fillRect/>
          </a:stretch>
        </p:blipFill>
        <p:spPr bwMode="auto">
          <a:xfrm>
            <a:off x="546931" y="1290344"/>
            <a:ext cx="4639505" cy="433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Phasing of Construction and Installation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711537" y="3980898"/>
            <a:ext cx="4759614" cy="228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dirty="0"/>
              <a:t>Received building in stages; temporary walls constructed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dirty="0"/>
              <a:t>Formal readiness evaluation before beneficial occupancy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dirty="0"/>
              <a:t>After beneficial occupancy, space was no longer classified as “construction area”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dirty="0"/>
              <a:t>Installation started as soon as occupancy was received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dirty="0"/>
              <a:t>Construction “punch list” work continued after occupancy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dirty="0"/>
              <a:t>Accelerator staff &amp; contractors did not enter remaining construction area</a:t>
            </a:r>
          </a:p>
        </p:txBody>
      </p:sp>
      <p:pic>
        <p:nvPicPr>
          <p:cNvPr id="7173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08" y="1032034"/>
            <a:ext cx="3417887" cy="286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Production and Installation Approach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858731" y="1131891"/>
            <a:ext cx="8743950" cy="4554537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200" b="1" u="sng" dirty="0"/>
              <a:t>Accelerator Production</a:t>
            </a:r>
          </a:p>
          <a:p>
            <a:r>
              <a:rPr lang="en-US" altLang="en-US" sz="2200" dirty="0"/>
              <a:t>BNL procured Injector sub-systems  (Linac, Booster Ring) </a:t>
            </a:r>
          </a:p>
          <a:p>
            <a:r>
              <a:rPr lang="en-US" altLang="en-US" sz="2200" dirty="0"/>
              <a:t>BNL built and integrated Transfer Lines, Booster RF and SR components</a:t>
            </a:r>
          </a:p>
          <a:p>
            <a:endParaRPr lang="en-US" altLang="en-US" sz="2200" dirty="0"/>
          </a:p>
          <a:p>
            <a:pPr>
              <a:buFontTx/>
              <a:buNone/>
            </a:pPr>
            <a:r>
              <a:rPr lang="en-US" altLang="en-US" sz="2200" b="1" u="sng" dirty="0"/>
              <a:t>Accelerator Installation</a:t>
            </a:r>
            <a:endParaRPr lang="en-US" altLang="en-US" sz="2200" b="1" dirty="0"/>
          </a:p>
          <a:p>
            <a:r>
              <a:rPr lang="en-US" altLang="en-US" sz="2200" dirty="0"/>
              <a:t>Linac   		     	Vendor  w/ BNL oversight</a:t>
            </a:r>
          </a:p>
          <a:p>
            <a:r>
              <a:rPr lang="en-US" altLang="en-US" sz="2200" dirty="0"/>
              <a:t>Booster Ring	     	     	Vendor using BNL technicians for all 					hands–on work w/ vendor oversight</a:t>
            </a:r>
          </a:p>
          <a:p>
            <a:r>
              <a:rPr lang="en-US" altLang="en-US" sz="2200" dirty="0"/>
              <a:t>Booster RF		     	BNL</a:t>
            </a:r>
          </a:p>
          <a:p>
            <a:r>
              <a:rPr lang="en-US" altLang="en-US" sz="2200" dirty="0"/>
              <a:t>Transport Lines  	     	BNL</a:t>
            </a:r>
          </a:p>
          <a:p>
            <a:r>
              <a:rPr lang="en-US" altLang="en-US" sz="2200" dirty="0"/>
              <a:t>Storage Ring  	    		BNL</a:t>
            </a:r>
          </a:p>
          <a:p>
            <a:r>
              <a:rPr lang="en-US" altLang="en-US" sz="2200" dirty="0"/>
              <a:t>Storage Ring RF	    	Combination of BNL &amp; Vendors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Injector</a:t>
            </a:r>
          </a:p>
        </p:txBody>
      </p:sp>
      <p:pic>
        <p:nvPicPr>
          <p:cNvPr id="133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0"/>
          <a:stretch>
            <a:fillRect/>
          </a:stretch>
        </p:blipFill>
        <p:spPr bwMode="auto">
          <a:xfrm>
            <a:off x="6655088" y="1306556"/>
            <a:ext cx="4890283" cy="411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44924" y="949328"/>
            <a:ext cx="8107362" cy="556736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1800" b="1" dirty="0"/>
              <a:t>Linac 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1800" dirty="0"/>
              <a:t>90 keV electron gun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1800" dirty="0"/>
              <a:t>Four accelerator sections that accelerate electron                                                               beam to 200 MeV before it reaches the LtB                                                                         Transport Line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altLang="en-US" sz="18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1800" b="1" dirty="0"/>
              <a:t>LtB Transport Line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1800" dirty="0"/>
              <a:t>Transports beam to the Booster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1800" dirty="0"/>
              <a:t>Two dump lines located in the Linac vault, which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1800" dirty="0"/>
              <a:t>      provides opportunity to run just the Linac without                                                         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1800" dirty="0"/>
              <a:t>      injecting into the Booster tunnel. 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altLang="en-US" sz="18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1800" b="1" dirty="0"/>
              <a:t>Booster (3GeV)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1800" dirty="0"/>
              <a:t>Accelerates electron beam from 200 MeV to 3 GeV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1800" dirty="0"/>
              <a:t>Four Arcs, each equipped with nine magnet girders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1800" dirty="0"/>
              <a:t>Four Straight sections (Injection, Extraction, Diagnostics &amp; RF)</a:t>
            </a:r>
          </a:p>
          <a:p>
            <a:pPr>
              <a:spcBef>
                <a:spcPts val="0"/>
              </a:spcBef>
              <a:defRPr/>
            </a:pPr>
            <a:endParaRPr lang="en-US" altLang="en-US" sz="18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1800" b="1" dirty="0"/>
              <a:t>BtS Transport Line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1800" dirty="0"/>
              <a:t>Transports beam to the Storage Ring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1800" dirty="0"/>
              <a:t>One dump line located in the Booster tunnel, which provides opportunity to run just the Booster/Linac without injecting into the SR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Linac &amp; Transport Lines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906591" y="1011238"/>
            <a:ext cx="8480425" cy="5434012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200" b="1" u="sng" dirty="0"/>
              <a:t>Installation Milestone</a:t>
            </a:r>
            <a:r>
              <a:rPr lang="en-US" sz="2200" b="1" dirty="0"/>
              <a:t>       </a:t>
            </a:r>
            <a:r>
              <a:rPr lang="en-US" sz="2200" b="1" u="sng" dirty="0"/>
              <a:t>Timeframe</a:t>
            </a:r>
          </a:p>
          <a:p>
            <a:pPr marL="731520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200" dirty="0"/>
              <a:t>Linac 		   Nov ‘11</a:t>
            </a:r>
          </a:p>
          <a:p>
            <a:pPr marL="731520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200" dirty="0"/>
              <a:t>LBT-I 		   Jan ’12</a:t>
            </a:r>
          </a:p>
          <a:p>
            <a:pPr marL="731520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200" dirty="0"/>
              <a:t>LBT-II 		   Dec ‘12</a:t>
            </a:r>
          </a:p>
          <a:p>
            <a:pPr marL="73152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200" dirty="0"/>
              <a:t>BST-I 		   Feb ’13</a:t>
            </a:r>
          </a:p>
          <a:p>
            <a:pPr marL="73152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200" dirty="0"/>
              <a:t>BST-II 		   Nov ’13</a:t>
            </a:r>
            <a:endParaRPr lang="en-US" sz="2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1800" b="1" dirty="0"/>
              <a:t>Note:</a:t>
            </a:r>
            <a:r>
              <a:rPr lang="en-US" sz="1800" dirty="0"/>
              <a:t> 24 months includes time to close Linac </a:t>
            </a:r>
            <a:r>
              <a:rPr lang="en-US" sz="1800" dirty="0" err="1"/>
              <a:t>mis</a:t>
            </a:r>
            <a:r>
              <a:rPr lang="en-US" sz="1800" dirty="0"/>
              <a:t>-steering event corrective actions (~ 1 year)</a:t>
            </a:r>
            <a:endParaRPr lang="en-US" sz="2200" dirty="0"/>
          </a:p>
          <a:p>
            <a:pPr>
              <a:buFontTx/>
              <a:buNone/>
              <a:defRPr/>
            </a:pPr>
            <a:endParaRPr lang="en-US" sz="2100" dirty="0"/>
          </a:p>
          <a:p>
            <a:pPr>
              <a:defRPr/>
            </a:pPr>
            <a:endParaRPr lang="en-US" sz="2000" dirty="0"/>
          </a:p>
        </p:txBody>
      </p:sp>
      <p:pic>
        <p:nvPicPr>
          <p:cNvPr id="1434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13420" r="-1225"/>
          <a:stretch>
            <a:fillRect/>
          </a:stretch>
        </p:blipFill>
        <p:spPr bwMode="auto">
          <a:xfrm>
            <a:off x="2295525" y="4487866"/>
            <a:ext cx="78501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41" y="1081091"/>
            <a:ext cx="3017837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1"/>
          <p:cNvSpPr txBox="1">
            <a:spLocks noChangeArrowheads="1"/>
          </p:cNvSpPr>
          <p:nvPr/>
        </p:nvSpPr>
        <p:spPr bwMode="auto">
          <a:xfrm>
            <a:off x="4694241" y="3943350"/>
            <a:ext cx="3178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u="sng" dirty="0"/>
              <a:t>Transport Lines – (LBT &amp; BST)</a:t>
            </a:r>
          </a:p>
        </p:txBody>
      </p:sp>
      <p:cxnSp>
        <p:nvCxnSpPr>
          <p:cNvPr id="14343" name="Straight Connector 6"/>
          <p:cNvCxnSpPr>
            <a:cxnSpLocks noChangeShapeType="1"/>
          </p:cNvCxnSpPr>
          <p:nvPr/>
        </p:nvCxnSpPr>
        <p:spPr bwMode="auto">
          <a:xfrm>
            <a:off x="6065838" y="1587500"/>
            <a:ext cx="0" cy="1550988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4" name="Straight Connector 7"/>
          <p:cNvCxnSpPr>
            <a:cxnSpLocks noChangeShapeType="1"/>
          </p:cNvCxnSpPr>
          <p:nvPr/>
        </p:nvCxnSpPr>
        <p:spPr bwMode="auto">
          <a:xfrm>
            <a:off x="5783266" y="1589088"/>
            <a:ext cx="282575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5" name="Straight Connector 8"/>
          <p:cNvCxnSpPr>
            <a:cxnSpLocks noChangeShapeType="1"/>
          </p:cNvCxnSpPr>
          <p:nvPr/>
        </p:nvCxnSpPr>
        <p:spPr bwMode="auto">
          <a:xfrm>
            <a:off x="5783266" y="3138488"/>
            <a:ext cx="282575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6" name="Straight Connector 9"/>
          <p:cNvCxnSpPr>
            <a:cxnSpLocks noChangeShapeType="1"/>
          </p:cNvCxnSpPr>
          <p:nvPr/>
        </p:nvCxnSpPr>
        <p:spPr bwMode="auto">
          <a:xfrm>
            <a:off x="6065841" y="2363788"/>
            <a:ext cx="217487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207128" y="2178050"/>
            <a:ext cx="7651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 </a:t>
            </a:r>
            <a:r>
              <a:rPr lang="en-US" dirty="0">
                <a:latin typeface="+mn-lt"/>
                <a:ea typeface="+mn-ea"/>
              </a:rPr>
              <a:t>24 Mo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1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777777"/>
    </a:lt2>
    <a:accent1>
      <a:srgbClr val="000099"/>
    </a:accent1>
    <a:accent2>
      <a:srgbClr val="00AFAF"/>
    </a:accent2>
    <a:accent3>
      <a:srgbClr val="FFFFFF"/>
    </a:accent3>
    <a:accent4>
      <a:srgbClr val="000000"/>
    </a:accent4>
    <a:accent5>
      <a:srgbClr val="AAAACA"/>
    </a:accent5>
    <a:accent6>
      <a:srgbClr val="009E9E"/>
    </a:accent6>
    <a:hlink>
      <a:srgbClr val="FFCC66"/>
    </a:hlink>
    <a:folHlink>
      <a:srgbClr val="FF0000"/>
    </a:folHlink>
  </a:clrScheme>
  <a:fontScheme name="1_Blank">
    <a:majorFont>
      <a:latin typeface="Arial Narrow"/>
      <a:ea typeface="Osaka"/>
      <a:cs typeface=""/>
    </a:majorFont>
    <a:minorFont>
      <a:latin typeface="Arial Narrow"/>
      <a:ea typeface="Osaka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777777"/>
    </a:lt2>
    <a:accent1>
      <a:srgbClr val="000099"/>
    </a:accent1>
    <a:accent2>
      <a:srgbClr val="00AFAF"/>
    </a:accent2>
    <a:accent3>
      <a:srgbClr val="FFFFFF"/>
    </a:accent3>
    <a:accent4>
      <a:srgbClr val="000000"/>
    </a:accent4>
    <a:accent5>
      <a:srgbClr val="AAAACA"/>
    </a:accent5>
    <a:accent6>
      <a:srgbClr val="009E9E"/>
    </a:accent6>
    <a:hlink>
      <a:srgbClr val="FFCC66"/>
    </a:hlink>
    <a:folHlink>
      <a:srgbClr val="FF0000"/>
    </a:folHlink>
  </a:clrScheme>
  <a:fontScheme name="1_Blank">
    <a:majorFont>
      <a:latin typeface="Arial Narrow"/>
      <a:ea typeface="Osaka"/>
      <a:cs typeface=""/>
    </a:majorFont>
    <a:minorFont>
      <a:latin typeface="Arial Narrow"/>
      <a:ea typeface="Osaka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6C974BDF990F4FBFF2506140AB0F9B" ma:contentTypeVersion="2" ma:contentTypeDescription="Create a new document." ma:contentTypeScope="" ma:versionID="612c86b99b3628d413f5d7a4e621d511">
  <xsd:schema xmlns:xsd="http://www.w3.org/2001/XMLSchema" xmlns:p="http://schemas.microsoft.com/office/2006/metadata/properties" xmlns:ns2="04395de3-d9ac-43f9-a42f-9d1bd039abd4" targetNamespace="http://schemas.microsoft.com/office/2006/metadata/properties" ma:root="true" ma:fieldsID="59dc48cb60ad3fd785e505b33eba7dfe" ns2:_="">
    <xsd:import namespace="04395de3-d9ac-43f9-a42f-9d1bd039abd4"/>
    <xsd:element name="properties">
      <xsd:complexType>
        <xsd:sequence>
          <xsd:element name="documentManagement">
            <xsd:complexType>
              <xsd:all>
                <xsd:element ref="ns2:Topics" minOccurs="0"/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04395de3-d9ac-43f9-a42f-9d1bd039abd4" elementFormDefault="qualified">
    <xsd:import namespace="http://schemas.microsoft.com/office/2006/documentManagement/types"/>
    <xsd:element name="Topics" ma:index="8" nillable="true" ma:displayName="Topics" ma:description="Description of the file content." ma:internalName="Topics">
      <xsd:simpleType>
        <xsd:restriction base="dms:Text">
          <xsd:maxLength value="255"/>
        </xsd:restriction>
      </xsd:simpleType>
    </xsd:element>
    <xsd:element name="Category" ma:index="9" nillable="true" ma:displayName="Category" ma:default="Background" ma:description="Category of the document." ma:format="Dropdown" ma:internalName="Category">
      <xsd:simpleType>
        <xsd:restriction base="dms:Choice">
          <xsd:enumeration value="Background"/>
          <xsd:enumeration value="Communications"/>
          <xsd:enumeration value="Notes"/>
          <xsd:enumeration value="Schedul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opics xmlns="04395de3-d9ac-43f9-a42f-9d1bd039abd4">Installation overview talk for August 2010 IPR</Topics>
    <Category xmlns="04395de3-d9ac-43f9-a42f-9d1bd039abd4">Background</Category>
  </documentManagement>
</p:properties>
</file>

<file path=customXml/itemProps1.xml><?xml version="1.0" encoding="utf-8"?>
<ds:datastoreItem xmlns:ds="http://schemas.openxmlformats.org/officeDocument/2006/customXml" ds:itemID="{464BCCD1-A62E-42E9-9253-D9073BD9D2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395de3-d9ac-43f9-a42f-9d1bd039abd4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39E8D2E8-C703-424E-A287-64F62B2E0C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5F95D4-4255-4F47-A31F-133687E43BB2}">
  <ds:schemaRefs>
    <ds:schemaRef ds:uri="04395de3-d9ac-43f9-a42f-9d1bd039abd4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99149</TotalTime>
  <Words>2466</Words>
  <Application>Microsoft Office PowerPoint</Application>
  <PresentationFormat>Widescreen</PresentationFormat>
  <Paragraphs>344</Paragraphs>
  <Slides>28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Narrow</vt:lpstr>
      <vt:lpstr>Osaka</vt:lpstr>
      <vt:lpstr>Symbol</vt:lpstr>
      <vt:lpstr>Times New Roman</vt:lpstr>
      <vt:lpstr>Wingdings</vt:lpstr>
      <vt:lpstr>1_Blank</vt:lpstr>
      <vt:lpstr>Document</vt:lpstr>
      <vt:lpstr>Photo Editor Photo</vt:lpstr>
      <vt:lpstr>NSLS-II Accelerator Installation &amp; Lessons Learned</vt:lpstr>
      <vt:lpstr>Outline</vt:lpstr>
      <vt:lpstr>NSLS-II Design Features</vt:lpstr>
      <vt:lpstr>NSLS-II Project Scope</vt:lpstr>
      <vt:lpstr>PowerPoint Presentation</vt:lpstr>
      <vt:lpstr>Phasing of Construction and Installation</vt:lpstr>
      <vt:lpstr>Production and Installation Approach</vt:lpstr>
      <vt:lpstr>Injector</vt:lpstr>
      <vt:lpstr>Linac &amp; Transport Lines</vt:lpstr>
      <vt:lpstr>Booster Installation</vt:lpstr>
      <vt:lpstr>Storage Ring</vt:lpstr>
      <vt:lpstr>SR Girder/Magnet Installation</vt:lpstr>
      <vt:lpstr>Storage Ring RF System</vt:lpstr>
      <vt:lpstr>Storage Ring Instrumentation</vt:lpstr>
      <vt:lpstr>Insertion Devices</vt:lpstr>
      <vt:lpstr>Front Ends</vt:lpstr>
      <vt:lpstr>SR Supplemental Shielding</vt:lpstr>
      <vt:lpstr>PowerPoint Presentation</vt:lpstr>
      <vt:lpstr>Critical Path Activities</vt:lpstr>
      <vt:lpstr>Lessons Learned – Procurement Support</vt:lpstr>
      <vt:lpstr>Lessons Learned - Coordination</vt:lpstr>
      <vt:lpstr>Lessons Learned - Labor</vt:lpstr>
      <vt:lpstr>Accelerator Installation Progress (Percent Complete)</vt:lpstr>
      <vt:lpstr>Accelerator Installation Work Profile                       (FTEs)</vt:lpstr>
      <vt:lpstr>Lessons Learned - General</vt:lpstr>
      <vt:lpstr>Safety Topics - Accelerator</vt:lpstr>
      <vt:lpstr>Challenges Experienced</vt:lpstr>
      <vt:lpstr>NSLS-II Project Success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Installation overview</dc:title>
  <dc:subject>Design and Performance</dc:subject>
  <dc:creator>Erik Johnson</dc:creator>
  <dc:description>Talk prepared for Lightsources SAC August 2010.  Slides provided by Ferdinand and Toshi with some edits and specialization for this audience</dc:description>
  <cp:lastModifiedBy>Fries, Gregory</cp:lastModifiedBy>
  <cp:revision>3224</cp:revision>
  <cp:lastPrinted>2001-06-19T16:13:41Z</cp:lastPrinted>
  <dcterms:modified xsi:type="dcterms:W3CDTF">2024-03-16T20:27:37Z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0x0101001C6C974BDF990F4FBFF2506140AB0F9B</vt:lpwstr>
  </property>
</Properties>
</file>