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B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36D40F-10AE-4201-97D6-AD5C9923D386}" v="2" dt="2024-11-20T09:47:36.5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5226" autoAdjust="0"/>
  </p:normalViewPr>
  <p:slideViewPr>
    <p:cSldViewPr snapToGrid="0">
      <p:cViewPr varScale="1">
        <p:scale>
          <a:sx n="70" d="100"/>
          <a:sy n="70" d="100"/>
        </p:scale>
        <p:origin x="420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A8318-EFB3-4D2C-9CD4-77CE65811584}" type="datetimeFigureOut">
              <a:rPr lang="en-GB" smtClean="0"/>
              <a:t>20/11/24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E2E9DA-5EAF-477C-BC4F-3E59DFAB9F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356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C317-509F-4A6B-BE3B-18206736E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6BE05F-2ACC-4C92-B6B0-36077422D6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25094-3AB7-48CA-BBCC-A0AAB86CA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51D0-1DE1-4DE7-BB0D-3C5C2D8B8147}" type="datetimeFigureOut">
              <a:rPr lang="en-GB" smtClean="0"/>
              <a:t>20/11/24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6B7F4-ED30-4EC2-B7A4-3F54E3FCB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BAC74-7A23-4D72-B742-FB4160BAD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F834B-6695-4D80-BDBA-B1682DBE2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640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56D49-924D-47B9-B488-2932D5A8A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D93B45-2A29-4665-AA0E-9CB9567B3A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05569-8411-4F49-A569-575250AE4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51D0-1DE1-4DE7-BB0D-3C5C2D8B8147}" type="datetimeFigureOut">
              <a:rPr lang="en-GB" smtClean="0"/>
              <a:t>20/11/24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69701-092B-4844-A587-581203CD4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9BE7B-84A5-4B8D-8083-577B42664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F834B-6695-4D80-BDBA-B1682DBE2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32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484A11-0979-4FF4-9D27-DD1655695A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33C818-B2F5-4A8A-9653-A7DAFB7E53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0769E-CEA3-4A33-A331-CDD6FC6FB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51D0-1DE1-4DE7-BB0D-3C5C2D8B8147}" type="datetimeFigureOut">
              <a:rPr lang="en-GB" smtClean="0"/>
              <a:t>20/11/24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9348D-C094-4BBC-B773-3686B922A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E8678-4DB0-481E-8C71-B4632FFC5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F834B-6695-4D80-BDBA-B1682DBE2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753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145FE-FCFC-411A-A035-5F8FF205C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8A8BD5-2933-455F-85FC-FCE20368F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5FA09-2BE3-499D-A9A4-4B1226630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51D0-1DE1-4DE7-BB0D-3C5C2D8B8147}" type="datetimeFigureOut">
              <a:rPr lang="en-GB" smtClean="0"/>
              <a:t>20/11/24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62805E-FE4A-43EC-9EF8-19699E9DE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F66F4-DA2B-4E94-B98D-7BCC5DF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F834B-6695-4D80-BDBA-B1682DBE2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817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45888-C442-4FDF-95BF-BEAC6D52E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A2AB30-6409-4B20-B4EB-6180F6717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5EB9E-041F-4B77-820D-E3EB2B6CA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51D0-1DE1-4DE7-BB0D-3C5C2D8B8147}" type="datetimeFigureOut">
              <a:rPr lang="en-GB" smtClean="0"/>
              <a:t>20/11/24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69B90-C130-467C-8FE1-28D531A62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0D5D3A-5827-4F50-8225-373922202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F834B-6695-4D80-BDBA-B1682DBE2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583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24B90-B616-4B1A-B874-A38390833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605AB-008F-44BA-B7DA-393FCAF2C6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9FBA0F-D653-40BC-9A24-541CCC2799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5D3AAF-D45A-4DA7-8D39-D2038EF38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51D0-1DE1-4DE7-BB0D-3C5C2D8B8147}" type="datetimeFigureOut">
              <a:rPr lang="en-GB" smtClean="0"/>
              <a:t>20/11/24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4C1B16-37F8-4421-963C-85D7CC4C3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CC7DA1-DF5A-4697-8C96-3D139D2CD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F834B-6695-4D80-BDBA-B1682DBE2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94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DE098-35DF-4CD3-AB40-FD0E25063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1EB424-3869-4FD2-9242-222B605F9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B23A7A-7EEE-47D9-B178-12F40F493F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6C8391-1038-4EEF-BBEC-BF423E14B7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16CCF0-2547-4ABA-A27D-614D99D0E9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67FDFD-FF32-4BB8-A17F-E0B19105F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51D0-1DE1-4DE7-BB0D-3C5C2D8B8147}" type="datetimeFigureOut">
              <a:rPr lang="en-GB" smtClean="0"/>
              <a:t>20/11/24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7F79DB-8986-4B18-8DE8-D5E88E972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7D8658-94B8-4291-AA2E-8EDEC82F8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F834B-6695-4D80-BDBA-B1682DBE2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70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BD5A6-143D-43F2-8AA6-95070DC37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C1BFE6-EB63-4E69-A73E-D929F8B64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51D0-1DE1-4DE7-BB0D-3C5C2D8B8147}" type="datetimeFigureOut">
              <a:rPr lang="en-GB" smtClean="0"/>
              <a:t>20/11/24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1DBE4D-15AE-41F2-9E97-B0DCFFE97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C013FE-5185-4629-A3F2-E4467ED7A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F834B-6695-4D80-BDBA-B1682DBE2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384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D203D9-6857-4E91-995E-30D6C439F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51D0-1DE1-4DE7-BB0D-3C5C2D8B8147}" type="datetimeFigureOut">
              <a:rPr lang="en-GB" smtClean="0"/>
              <a:t>20/11/24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837F01-94A2-414A-80E2-439F641D7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0CF54F-0F79-43A3-B287-3349373E7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F834B-6695-4D80-BDBA-B1682DBE2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9132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2BF50-5FED-4FA3-8D77-91A190797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6BC54-8144-4499-BB4B-7A05F2AFC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E33FE5-DDFC-42BF-81C3-9F8D2F1F86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76C455-4A0C-4E21-B2C1-23D3DDEE1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51D0-1DE1-4DE7-BB0D-3C5C2D8B8147}" type="datetimeFigureOut">
              <a:rPr lang="en-GB" smtClean="0"/>
              <a:t>20/11/24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ADD783-389A-447F-B33F-A729FFBD9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AB55F7-2721-44B2-8485-2F16A1FEF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F834B-6695-4D80-BDBA-B1682DBE2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67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DDD8E-4B82-4457-ADBB-B0DFB036E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3941AF-F422-4795-AA23-C38E3ADDD3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6D20EE-16B3-4AB1-8E35-F9F3F2061B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34FF16-EDB8-41E3-B774-77E28255D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F51D0-1DE1-4DE7-BB0D-3C5C2D8B8147}" type="datetimeFigureOut">
              <a:rPr lang="en-GB" smtClean="0"/>
              <a:t>20/11/24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1D7D32-ABF1-4B97-8388-F3D1D17CD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D962B9-4703-4A19-B1AD-828EC4765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F834B-6695-4D80-BDBA-B1682DBE2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05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A0569C-398E-4840-BAC1-2889AA6CA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4C3D9B-147F-4FC0-9BF9-5C6CB77D2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EE4D3-19C5-4C0B-8239-A934A08E78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F51D0-1DE1-4DE7-BB0D-3C5C2D8B8147}" type="datetimeFigureOut">
              <a:rPr lang="en-GB" smtClean="0"/>
              <a:t>20/11/24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0AE25-719F-4052-8916-AF1115660E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51732-A2B9-40C6-B49D-599330D18D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F834B-6695-4D80-BDBA-B1682DBE21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995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Funny polar bear dancing, dancing animals">
            <a:extLst>
              <a:ext uri="{FF2B5EF4-FFF2-40B4-BE49-F238E27FC236}">
                <a16:creationId xmlns:a16="http://schemas.microsoft.com/office/drawing/2014/main" id="{BB674A50-EC2E-4219-8FB6-85F9E99EE7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46"/>
          <a:stretch/>
        </p:blipFill>
        <p:spPr bwMode="auto">
          <a:xfrm>
            <a:off x="0" y="0"/>
            <a:ext cx="42513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E1FC3A-F2FD-4E70-B0A5-847FF89D0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8650" y="4678"/>
            <a:ext cx="6915150" cy="1325563"/>
          </a:xfrm>
        </p:spPr>
        <p:txBody>
          <a:bodyPr/>
          <a:lstStyle/>
          <a:p>
            <a:r>
              <a:rPr lang="en-GB" dirty="0">
                <a:solidFill>
                  <a:srgbClr val="39B54A"/>
                </a:solidFill>
                <a:latin typeface="Neo Sans Std" panose="020B0504030504040204" pitchFamily="34" charset="0"/>
              </a:rPr>
              <a:t>IceBear and ISPyB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86EE4-CE57-4EDB-8452-60A3BF9B7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650" y="1548545"/>
            <a:ext cx="6915150" cy="4351338"/>
          </a:xfrm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Neo Sans Std" panose="020B0504030504040204" pitchFamily="34" charset="0"/>
              </a:rPr>
              <a:t>Mainly working on </a:t>
            </a:r>
            <a:r>
              <a:rPr lang="en-GB" dirty="0" err="1">
                <a:solidFill>
                  <a:schemeClr val="bg1"/>
                </a:solidFill>
                <a:latin typeface="Neo Sans Std" panose="020B0504030504040204" pitchFamily="34" charset="0"/>
              </a:rPr>
              <a:t>takeup</a:t>
            </a:r>
            <a:r>
              <a:rPr lang="en-GB" dirty="0">
                <a:solidFill>
                  <a:schemeClr val="bg1"/>
                </a:solidFill>
                <a:latin typeface="Neo Sans Std" panose="020B0504030504040204" pitchFamily="34" charset="0"/>
              </a:rPr>
              <a:t>, hosted IceBear</a:t>
            </a:r>
          </a:p>
          <a:p>
            <a:r>
              <a:rPr lang="en-GB" dirty="0">
                <a:solidFill>
                  <a:schemeClr val="bg1"/>
                </a:solidFill>
                <a:latin typeface="Neo Sans Std" panose="020B0504030504040204" pitchFamily="34" charset="0"/>
              </a:rPr>
              <a:t>Routinely shipping to MAXIV, ESRF, DLS</a:t>
            </a:r>
          </a:p>
          <a:p>
            <a:r>
              <a:rPr lang="en-GB" dirty="0">
                <a:solidFill>
                  <a:schemeClr val="bg1"/>
                </a:solidFill>
                <a:latin typeface="Neo Sans Std" panose="020B0504030504040204" pitchFamily="34" charset="0"/>
              </a:rPr>
              <a:t>Involved in MXLIMS effort</a:t>
            </a:r>
          </a:p>
          <a:p>
            <a:r>
              <a:rPr lang="en-GB" dirty="0">
                <a:solidFill>
                  <a:schemeClr val="bg1"/>
                </a:solidFill>
                <a:latin typeface="Neo Sans Std" panose="020B0504030504040204" pitchFamily="34" charset="0"/>
              </a:rPr>
              <a:t>Concerns:</a:t>
            </a:r>
          </a:p>
          <a:p>
            <a:pPr lvl="1"/>
            <a:r>
              <a:rPr lang="en-GB" dirty="0">
                <a:solidFill>
                  <a:schemeClr val="bg1"/>
                </a:solidFill>
                <a:latin typeface="Neo Sans Std" panose="020B0504030504040204" pitchFamily="34" charset="0"/>
              </a:rPr>
              <a:t>Stability of APIs (no surprise there)</a:t>
            </a:r>
          </a:p>
          <a:p>
            <a:pPr lvl="1"/>
            <a:r>
              <a:rPr lang="en-GB" dirty="0">
                <a:solidFill>
                  <a:schemeClr val="bg1"/>
                </a:solidFill>
                <a:latin typeface="Neo Sans Std" panose="020B0504030504040204" pitchFamily="34" charset="0"/>
              </a:rPr>
              <a:t>Stability of collaboration as a whole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168E1C-DEC5-4746-860E-1F3D07E1F464}"/>
              </a:ext>
            </a:extLst>
          </p:cNvPr>
          <p:cNvSpPr/>
          <p:nvPr/>
        </p:nvSpPr>
        <p:spPr>
          <a:xfrm>
            <a:off x="0" y="6596390"/>
            <a:ext cx="424827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latin typeface="Neo Sans Std" panose="020B0504030504040204" pitchFamily="34" charset="0"/>
              </a:rPr>
              <a:t>https://amazing-creature.blogspot.com/2012/09/dancing-polar-bear-5-pics.html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9F0221F8-A4BA-4B79-8279-3E1D46FE7C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5446" y="5599148"/>
            <a:ext cx="680708" cy="1087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73BFFEC-4C11-4B4D-8271-8DAACA7AD69D}"/>
              </a:ext>
            </a:extLst>
          </p:cNvPr>
          <p:cNvSpPr txBox="1">
            <a:spLocks/>
          </p:cNvSpPr>
          <p:nvPr/>
        </p:nvSpPr>
        <p:spPr>
          <a:xfrm>
            <a:off x="4523146" y="6325544"/>
            <a:ext cx="5249504" cy="32297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800" dirty="0">
              <a:solidFill>
                <a:schemeClr val="bg1"/>
              </a:solidFill>
              <a:latin typeface="Neo Sans Std" panose="020B05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78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10737</TotalTime>
  <Words>51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Neo Sans Std</vt:lpstr>
      <vt:lpstr>Office Theme</vt:lpstr>
      <vt:lpstr>IceBear and ISPyB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Daniel</dc:creator>
  <cp:lastModifiedBy>Edward Daniel</cp:lastModifiedBy>
  <cp:revision>75</cp:revision>
  <dcterms:created xsi:type="dcterms:W3CDTF">2021-01-19T13:03:39Z</dcterms:created>
  <dcterms:modified xsi:type="dcterms:W3CDTF">2024-11-20T09:47:36Z</dcterms:modified>
</cp:coreProperties>
</file>