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309" r:id="rId3"/>
    <p:sldId id="310" r:id="rId4"/>
    <p:sldId id="269" r:id="rId5"/>
    <p:sldId id="270" r:id="rId6"/>
    <p:sldId id="311" r:id="rId7"/>
    <p:sldId id="26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3981"/>
    <a:srgbClr val="3399FF"/>
    <a:srgbClr val="0055A5"/>
    <a:srgbClr val="2C3982"/>
    <a:srgbClr val="A6A6A6"/>
    <a:srgbClr val="DDE9F7"/>
    <a:srgbClr val="437AAB"/>
    <a:srgbClr val="385273"/>
    <a:srgbClr val="EF3723"/>
    <a:srgbClr val="3341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973" autoAdjust="0"/>
    <p:restoredTop sz="94660"/>
  </p:normalViewPr>
  <p:slideViewPr>
    <p:cSldViewPr snapToGrid="0">
      <p:cViewPr varScale="1">
        <p:scale>
          <a:sx n="127" d="100"/>
          <a:sy n="127" d="100"/>
        </p:scale>
        <p:origin x="510" y="192"/>
      </p:cViewPr>
      <p:guideLst/>
    </p:cSldViewPr>
  </p:slideViewPr>
  <p:notesTextViewPr>
    <p:cViewPr>
      <p:scale>
        <a:sx n="1" d="1"/>
        <a:sy n="1" d="1"/>
      </p:scale>
      <p:origin x="0" y="0"/>
    </p:cViewPr>
  </p:notesTextViewPr>
  <p:notesViewPr>
    <p:cSldViewPr snapToGrid="0">
      <p:cViewPr varScale="1">
        <p:scale>
          <a:sx n="82" d="100"/>
          <a:sy n="82" d="100"/>
        </p:scale>
        <p:origin x="3876"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940B7A-9A06-42E7-BEE9-7EEA08A63A9F}" type="datetimeFigureOut">
              <a:rPr lang="en-GB" smtClean="0"/>
              <a:t>11/03/2025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428567-BDF5-451C-8737-F40313BC91EE}" type="slidenum">
              <a:rPr lang="en-GB" smtClean="0"/>
              <a:t>‹#›</a:t>
            </a:fld>
            <a:endParaRPr lang="en-GB"/>
          </a:p>
        </p:txBody>
      </p:sp>
    </p:spTree>
    <p:extLst>
      <p:ext uri="{BB962C8B-B14F-4D97-AF65-F5344CB8AC3E}">
        <p14:creationId xmlns:p14="http://schemas.microsoft.com/office/powerpoint/2010/main" val="3788628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4FAA46-B270-404C-FFC1-F32FAB9EC9A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10E929-E59F-8B0D-2ACE-1D733EC371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AC26D2-3BD0-C8C6-8F9D-1B762AFF23E4}"/>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2B7CBCB3-BC4A-6C7A-825E-40A863E143E4}"/>
              </a:ext>
            </a:extLst>
          </p:cNvPr>
          <p:cNvSpPr>
            <a:spLocks noGrp="1"/>
          </p:cNvSpPr>
          <p:nvPr>
            <p:ph type="sldNum" sz="quarter" idx="5"/>
          </p:nvPr>
        </p:nvSpPr>
        <p:spPr/>
        <p:txBody>
          <a:bodyPr/>
          <a:lstStyle/>
          <a:p>
            <a:fld id="{6EC08813-1A3B-44BF-87C4-6B444769BAB4}" type="slidenum">
              <a:rPr lang="en-GB" smtClean="0"/>
              <a:t>2</a:t>
            </a:fld>
            <a:endParaRPr lang="en-GB"/>
          </a:p>
        </p:txBody>
      </p:sp>
    </p:spTree>
    <p:extLst>
      <p:ext uri="{BB962C8B-B14F-4D97-AF65-F5344CB8AC3E}">
        <p14:creationId xmlns:p14="http://schemas.microsoft.com/office/powerpoint/2010/main" val="40995082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7.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7.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screen">
            <a:extLst>
              <a:ext uri="{28A0092B-C50C-407E-A947-70E740481C1C}">
                <a14:useLocalDpi xmlns:a14="http://schemas.microsoft.com/office/drawing/2010/main"/>
              </a:ext>
            </a:extLst>
          </a:blip>
          <a:srcRect t="-217"/>
          <a:stretch/>
        </p:blipFill>
        <p:spPr>
          <a:xfrm>
            <a:off x="0" y="957469"/>
            <a:ext cx="12192000" cy="5900531"/>
          </a:xfrm>
          <a:prstGeom prst="rect">
            <a:avLst/>
          </a:prstGeom>
        </p:spPr>
      </p:pic>
      <p:sp>
        <p:nvSpPr>
          <p:cNvPr id="2" name="Title 1">
            <a:extLst>
              <a:ext uri="{FF2B5EF4-FFF2-40B4-BE49-F238E27FC236}">
                <a16:creationId xmlns:a16="http://schemas.microsoft.com/office/drawing/2014/main" id="{807148D2-B24D-4976-994F-BB66CEEA51D2}"/>
              </a:ext>
            </a:extLst>
          </p:cNvPr>
          <p:cNvSpPr>
            <a:spLocks noGrp="1"/>
          </p:cNvSpPr>
          <p:nvPr>
            <p:ph type="ctrTitle"/>
          </p:nvPr>
        </p:nvSpPr>
        <p:spPr>
          <a:xfrm>
            <a:off x="3223488" y="2511133"/>
            <a:ext cx="7813967" cy="1043854"/>
          </a:xfrm>
        </p:spPr>
        <p:txBody>
          <a:bodyPr anchor="b">
            <a:normAutofit/>
          </a:bodyPr>
          <a:lstStyle>
            <a:lvl1pPr algn="l">
              <a:defRPr sz="4800" b="1">
                <a:solidFill>
                  <a:schemeClr val="bg1"/>
                </a:solidFill>
                <a:latin typeface="+mj-lt"/>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F630B7C0-3837-4386-90FE-545DE779ADDA}"/>
              </a:ext>
            </a:extLst>
          </p:cNvPr>
          <p:cNvSpPr>
            <a:spLocks noGrp="1"/>
          </p:cNvSpPr>
          <p:nvPr>
            <p:ph type="subTitle" idx="1" hasCustomPrompt="1"/>
          </p:nvPr>
        </p:nvSpPr>
        <p:spPr>
          <a:xfrm>
            <a:off x="3232723" y="3725430"/>
            <a:ext cx="7813967" cy="812944"/>
          </a:xfrm>
        </p:spPr>
        <p:txBody>
          <a:bodyPr/>
          <a:lstStyle>
            <a:lvl1pPr marL="0" indent="0" algn="l">
              <a:buNone/>
              <a:defRPr sz="2400">
                <a:solidFill>
                  <a:srgbClr val="FFC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author / institute</a:t>
            </a:r>
            <a:r>
              <a:rPr lang="en-GB" dirty="0"/>
              <a:t> and occasion</a:t>
            </a:r>
            <a:endParaRPr lang="en-US" dirty="0"/>
          </a:p>
        </p:txBody>
      </p:sp>
      <p:sp>
        <p:nvSpPr>
          <p:cNvPr id="8" name="Rectangle 3">
            <a:extLst>
              <a:ext uri="{FF2B5EF4-FFF2-40B4-BE49-F238E27FC236}">
                <a16:creationId xmlns:a16="http://schemas.microsoft.com/office/drawing/2014/main" id="{C5D55CEB-8871-4376-83C3-EB75954FFBB5}"/>
              </a:ext>
            </a:extLst>
          </p:cNvPr>
          <p:cNvSpPr>
            <a:spLocks noChangeArrowheads="1"/>
          </p:cNvSpPr>
          <p:nvPr userDrawn="1"/>
        </p:nvSpPr>
        <p:spPr bwMode="auto">
          <a:xfrm>
            <a:off x="293939" y="1290594"/>
            <a:ext cx="3973261"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altLang="en-US" sz="2400" dirty="0">
                <a:solidFill>
                  <a:srgbClr val="3399FF"/>
                </a:solidFill>
                <a:latin typeface="Arial Narrow" pitchFamily="34" charset="0"/>
              </a:rPr>
              <a:t>PLASMA</a:t>
            </a:r>
          </a:p>
          <a:p>
            <a:r>
              <a:rPr lang="en-GB" altLang="en-US" sz="2400" dirty="0">
                <a:solidFill>
                  <a:srgbClr val="3399FF"/>
                </a:solidFill>
                <a:latin typeface="Arial Narrow" pitchFamily="34" charset="0"/>
              </a:rPr>
              <a:t>ACCELERATOR SYSTEMS </a:t>
            </a:r>
          </a:p>
          <a:p>
            <a:r>
              <a:rPr lang="en-GB" altLang="en-US" sz="2400" dirty="0">
                <a:solidFill>
                  <a:srgbClr val="33CCFF"/>
                </a:solidFill>
                <a:latin typeface="Arial Narrow" pitchFamily="34" charset="0"/>
              </a:rPr>
              <a:t>FOR</a:t>
            </a:r>
            <a:r>
              <a:rPr lang="en-GB" altLang="en-US" sz="2400" baseline="0" dirty="0">
                <a:solidFill>
                  <a:srgbClr val="33CCFF"/>
                </a:solidFill>
                <a:latin typeface="Arial Narrow" pitchFamily="34" charset="0"/>
              </a:rPr>
              <a:t> </a:t>
            </a:r>
            <a:r>
              <a:rPr lang="en-GB" altLang="en-US" sz="2400" dirty="0">
                <a:solidFill>
                  <a:srgbClr val="33CCFF"/>
                </a:solidFill>
                <a:latin typeface="Arial Narrow" pitchFamily="34" charset="0"/>
              </a:rPr>
              <a:t>COMPACT</a:t>
            </a:r>
          </a:p>
          <a:p>
            <a:r>
              <a:rPr lang="en-GB" altLang="en-US" sz="2400" dirty="0">
                <a:solidFill>
                  <a:schemeClr val="bg1"/>
                </a:solidFill>
                <a:latin typeface="Arial Narrow" pitchFamily="34" charset="0"/>
              </a:rPr>
              <a:t>RESEARCH INFRASTRUCTURES</a:t>
            </a:r>
          </a:p>
        </p:txBody>
      </p:sp>
      <p:sp>
        <p:nvSpPr>
          <p:cNvPr id="25" name="TextBox 24">
            <a:extLst>
              <a:ext uri="{FF2B5EF4-FFF2-40B4-BE49-F238E27FC236}">
                <a16:creationId xmlns:a16="http://schemas.microsoft.com/office/drawing/2014/main" id="{BFE90DE8-3BA8-471E-9749-65A67AA27786}"/>
              </a:ext>
            </a:extLst>
          </p:cNvPr>
          <p:cNvSpPr txBox="1"/>
          <p:nvPr userDrawn="1"/>
        </p:nvSpPr>
        <p:spPr>
          <a:xfrm>
            <a:off x="732624" y="6485307"/>
            <a:ext cx="9779000" cy="338554"/>
          </a:xfrm>
          <a:prstGeom prst="rect">
            <a:avLst/>
          </a:prstGeom>
          <a:noFill/>
        </p:spPr>
        <p:txBody>
          <a:bodyPr wrap="square" rtlCol="0">
            <a:spAutoFit/>
          </a:bodyPr>
          <a:lstStyle/>
          <a:p>
            <a:r>
              <a:rPr lang="en-GB" sz="800" b="0" i="1" u="none" strike="noStrike" dirty="0">
                <a:solidFill>
                  <a:schemeClr val="bg1"/>
                </a:solidFill>
                <a:effectLst/>
                <a:latin typeface="Helvetica" panose="020B0604020202020204" pitchFamily="34" charset="0"/>
                <a:cs typeface="Helvetica" panose="020B0604020202020204" pitchFamily="34" charset="0"/>
              </a:rPr>
              <a:t>PACRI – </a:t>
            </a:r>
            <a:r>
              <a:rPr lang="en-GB" sz="800" i="1" dirty="0">
                <a:solidFill>
                  <a:schemeClr val="bg1"/>
                </a:solidFill>
                <a:latin typeface="Helvetica" panose="020B0604020202020204" pitchFamily="34" charset="0"/>
                <a:cs typeface="Helvetica" panose="020B0604020202020204" pitchFamily="34" charset="0"/>
              </a:rPr>
              <a:t>101188004 – Funded by the European Union. </a:t>
            </a:r>
            <a:r>
              <a:rPr lang="en-GB" sz="800" b="0" i="1" u="none" strike="noStrike" dirty="0">
                <a:solidFill>
                  <a:schemeClr val="bg1"/>
                </a:solidFill>
                <a:effectLst/>
                <a:latin typeface="Helvetica" pitchFamily="2" charset="0"/>
              </a:rPr>
              <a:t>Views and opinions expressed are however those of the author(s) only and do not necessarily reflect those of the European Union or the European Research Executive Agency (REA). Neither the European Union nor the granting authority can be held responsible for them.</a:t>
            </a:r>
            <a:endParaRPr lang="en-GB" sz="700" dirty="0">
              <a:solidFill>
                <a:schemeClr val="bg1"/>
              </a:solidFill>
            </a:endParaRPr>
          </a:p>
        </p:txBody>
      </p:sp>
      <p:sp>
        <p:nvSpPr>
          <p:cNvPr id="4" name="TextBox 3"/>
          <p:cNvSpPr txBox="1"/>
          <p:nvPr userDrawn="1"/>
        </p:nvSpPr>
        <p:spPr>
          <a:xfrm>
            <a:off x="217066" y="34139"/>
            <a:ext cx="2310660" cy="923330"/>
          </a:xfrm>
          <a:prstGeom prst="rect">
            <a:avLst/>
          </a:prstGeom>
          <a:noFill/>
        </p:spPr>
        <p:txBody>
          <a:bodyPr wrap="square" rtlCol="0">
            <a:spAutoFit/>
          </a:bodyPr>
          <a:lstStyle/>
          <a:p>
            <a:r>
              <a:rPr lang="en-GB" sz="5400" b="1" dirty="0">
                <a:solidFill>
                  <a:srgbClr val="2C3981"/>
                </a:solidFill>
              </a:rPr>
              <a:t>PACRI</a:t>
            </a:r>
          </a:p>
        </p:txBody>
      </p:sp>
      <p:pic>
        <p:nvPicPr>
          <p:cNvPr id="5" name="Picture 4" descr="A flag with yellow stars in a circle&#10;&#10;AI-generated content may be incorrect.">
            <a:extLst>
              <a:ext uri="{FF2B5EF4-FFF2-40B4-BE49-F238E27FC236}">
                <a16:creationId xmlns:a16="http://schemas.microsoft.com/office/drawing/2014/main" id="{78F85AD5-9C1F-C65F-7E3D-1B803B62B42F}"/>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10603" y="6461499"/>
            <a:ext cx="511418" cy="338554"/>
          </a:xfrm>
          <a:prstGeom prst="rect">
            <a:avLst/>
          </a:prstGeom>
          <a:ln w="12700">
            <a:solidFill>
              <a:schemeClr val="bg1"/>
            </a:solidFill>
          </a:ln>
        </p:spPr>
      </p:pic>
      <p:pic>
        <p:nvPicPr>
          <p:cNvPr id="7" name="Picture 6" descr="A blue and yellow text with stars&#10;&#10;AI-generated content may be incorrect.">
            <a:extLst>
              <a:ext uri="{FF2B5EF4-FFF2-40B4-BE49-F238E27FC236}">
                <a16:creationId xmlns:a16="http://schemas.microsoft.com/office/drawing/2014/main" id="{26D893C5-7A52-C654-04AD-4AE16830FD63}"/>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910110" y="139578"/>
            <a:ext cx="1525186" cy="689922"/>
          </a:xfrm>
          <a:prstGeom prst="rect">
            <a:avLst/>
          </a:prstGeom>
        </p:spPr>
      </p:pic>
      <p:pic>
        <p:nvPicPr>
          <p:cNvPr id="10" name="Picture 9" descr="A close up of a logo&#10;&#10;AI-generated content may be incorrect.">
            <a:extLst>
              <a:ext uri="{FF2B5EF4-FFF2-40B4-BE49-F238E27FC236}">
                <a16:creationId xmlns:a16="http://schemas.microsoft.com/office/drawing/2014/main" id="{28DC21EF-C260-2DE6-75B4-CD2B9F1B0C9A}"/>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10745594" y="240891"/>
            <a:ext cx="1106080" cy="536817"/>
          </a:xfrm>
          <a:prstGeom prst="rect">
            <a:avLst/>
          </a:prstGeom>
        </p:spPr>
      </p:pic>
    </p:spTree>
    <p:extLst>
      <p:ext uri="{BB962C8B-B14F-4D97-AF65-F5344CB8AC3E}">
        <p14:creationId xmlns:p14="http://schemas.microsoft.com/office/powerpoint/2010/main" val="2104792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screen">
            <a:extLst>
              <a:ext uri="{28A0092B-C50C-407E-A947-70E740481C1C}">
                <a14:useLocalDpi xmlns:a14="http://schemas.microsoft.com/office/drawing/2010/main"/>
              </a:ext>
            </a:extLst>
          </a:blip>
          <a:srcRect t="-217"/>
          <a:stretch/>
        </p:blipFill>
        <p:spPr>
          <a:xfrm>
            <a:off x="0" y="957469"/>
            <a:ext cx="12192000" cy="5900531"/>
          </a:xfrm>
          <a:prstGeom prst="rect">
            <a:avLst/>
          </a:prstGeom>
        </p:spPr>
      </p:pic>
      <p:sp>
        <p:nvSpPr>
          <p:cNvPr id="2" name="Title 1">
            <a:extLst>
              <a:ext uri="{FF2B5EF4-FFF2-40B4-BE49-F238E27FC236}">
                <a16:creationId xmlns:a16="http://schemas.microsoft.com/office/drawing/2014/main" id="{807148D2-B24D-4976-994F-BB66CEEA51D2}"/>
              </a:ext>
            </a:extLst>
          </p:cNvPr>
          <p:cNvSpPr>
            <a:spLocks noGrp="1"/>
          </p:cNvSpPr>
          <p:nvPr>
            <p:ph type="ctrTitle"/>
          </p:nvPr>
        </p:nvSpPr>
        <p:spPr>
          <a:xfrm>
            <a:off x="3223488" y="2511133"/>
            <a:ext cx="7813967" cy="1043854"/>
          </a:xfrm>
        </p:spPr>
        <p:txBody>
          <a:bodyPr anchor="b">
            <a:normAutofit/>
          </a:bodyPr>
          <a:lstStyle>
            <a:lvl1pPr algn="l">
              <a:defRPr sz="4800" b="1">
                <a:solidFill>
                  <a:schemeClr val="bg1"/>
                </a:solidFill>
                <a:latin typeface="+mj-lt"/>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F630B7C0-3837-4386-90FE-545DE779ADDA}"/>
              </a:ext>
            </a:extLst>
          </p:cNvPr>
          <p:cNvSpPr>
            <a:spLocks noGrp="1"/>
          </p:cNvSpPr>
          <p:nvPr>
            <p:ph type="subTitle" idx="1" hasCustomPrompt="1"/>
          </p:nvPr>
        </p:nvSpPr>
        <p:spPr>
          <a:xfrm>
            <a:off x="3232723" y="3725430"/>
            <a:ext cx="7813967" cy="812944"/>
          </a:xfrm>
        </p:spPr>
        <p:txBody>
          <a:bodyPr/>
          <a:lstStyle>
            <a:lvl1pPr marL="0" indent="0" algn="l">
              <a:buNone/>
              <a:defRPr sz="2400">
                <a:solidFill>
                  <a:srgbClr val="FFC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author / institute</a:t>
            </a:r>
            <a:r>
              <a:rPr lang="en-GB" dirty="0"/>
              <a:t> and occasion</a:t>
            </a:r>
            <a:endParaRPr lang="en-US" dirty="0"/>
          </a:p>
        </p:txBody>
      </p:sp>
      <p:sp>
        <p:nvSpPr>
          <p:cNvPr id="8" name="Rectangle 3">
            <a:extLst>
              <a:ext uri="{FF2B5EF4-FFF2-40B4-BE49-F238E27FC236}">
                <a16:creationId xmlns:a16="http://schemas.microsoft.com/office/drawing/2014/main" id="{C5D55CEB-8871-4376-83C3-EB75954FFBB5}"/>
              </a:ext>
            </a:extLst>
          </p:cNvPr>
          <p:cNvSpPr>
            <a:spLocks noChangeArrowheads="1"/>
          </p:cNvSpPr>
          <p:nvPr userDrawn="1"/>
        </p:nvSpPr>
        <p:spPr bwMode="auto">
          <a:xfrm>
            <a:off x="293939" y="1290594"/>
            <a:ext cx="3973261"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altLang="en-US" sz="2400" dirty="0">
                <a:solidFill>
                  <a:srgbClr val="3399FF"/>
                </a:solidFill>
                <a:latin typeface="Arial Narrow" pitchFamily="34" charset="0"/>
              </a:rPr>
              <a:t>PLASMA</a:t>
            </a:r>
          </a:p>
          <a:p>
            <a:r>
              <a:rPr lang="en-GB" altLang="en-US" sz="2400" dirty="0">
                <a:solidFill>
                  <a:srgbClr val="3399FF"/>
                </a:solidFill>
                <a:latin typeface="Arial Narrow" pitchFamily="34" charset="0"/>
              </a:rPr>
              <a:t>ACCELERATOR SYSTEMS </a:t>
            </a:r>
          </a:p>
          <a:p>
            <a:r>
              <a:rPr lang="en-GB" altLang="en-US" sz="2400" dirty="0">
                <a:solidFill>
                  <a:srgbClr val="33CCFF"/>
                </a:solidFill>
                <a:latin typeface="Arial Narrow" pitchFamily="34" charset="0"/>
              </a:rPr>
              <a:t>FOR</a:t>
            </a:r>
            <a:r>
              <a:rPr lang="en-GB" altLang="en-US" sz="2400" baseline="0" dirty="0">
                <a:solidFill>
                  <a:srgbClr val="33CCFF"/>
                </a:solidFill>
                <a:latin typeface="Arial Narrow" pitchFamily="34" charset="0"/>
              </a:rPr>
              <a:t> </a:t>
            </a:r>
            <a:r>
              <a:rPr lang="en-GB" altLang="en-US" sz="2400" dirty="0">
                <a:solidFill>
                  <a:srgbClr val="33CCFF"/>
                </a:solidFill>
                <a:latin typeface="Arial Narrow" pitchFamily="34" charset="0"/>
              </a:rPr>
              <a:t>COMPACT</a:t>
            </a:r>
          </a:p>
          <a:p>
            <a:r>
              <a:rPr lang="en-GB" altLang="en-US" sz="2400" dirty="0">
                <a:solidFill>
                  <a:schemeClr val="bg1"/>
                </a:solidFill>
                <a:latin typeface="Arial Narrow" pitchFamily="34" charset="0"/>
              </a:rPr>
              <a:t>RESEARCH INFRASTRUCTURES</a:t>
            </a:r>
          </a:p>
        </p:txBody>
      </p:sp>
      <p:sp>
        <p:nvSpPr>
          <p:cNvPr id="25" name="TextBox 24">
            <a:extLst>
              <a:ext uri="{FF2B5EF4-FFF2-40B4-BE49-F238E27FC236}">
                <a16:creationId xmlns:a16="http://schemas.microsoft.com/office/drawing/2014/main" id="{BFE90DE8-3BA8-471E-9749-65A67AA27786}"/>
              </a:ext>
            </a:extLst>
          </p:cNvPr>
          <p:cNvSpPr txBox="1"/>
          <p:nvPr userDrawn="1"/>
        </p:nvSpPr>
        <p:spPr>
          <a:xfrm>
            <a:off x="153846" y="6396176"/>
            <a:ext cx="3451000" cy="523220"/>
          </a:xfrm>
          <a:prstGeom prst="rect">
            <a:avLst/>
          </a:prstGeom>
          <a:noFill/>
        </p:spPr>
        <p:txBody>
          <a:bodyPr wrap="square" rtlCol="0">
            <a:spAutoFit/>
          </a:bodyPr>
          <a:lstStyle/>
          <a:p>
            <a:r>
              <a:rPr lang="en-GB" sz="700" b="0" i="1" u="none" strike="noStrike" dirty="0">
                <a:solidFill>
                  <a:schemeClr val="bg1"/>
                </a:solidFill>
                <a:effectLst/>
                <a:latin typeface="Helvetica" pitchFamily="2" charset="0"/>
              </a:rPr>
              <a:t>PACRI – </a:t>
            </a:r>
            <a:r>
              <a:rPr lang="en-GB" sz="700" i="1" dirty="0">
                <a:solidFill>
                  <a:schemeClr val="bg1"/>
                </a:solidFill>
              </a:rPr>
              <a:t>101188004. </a:t>
            </a:r>
            <a:r>
              <a:rPr lang="en-GB" sz="700" b="0" i="1" u="none" strike="noStrike" dirty="0">
                <a:solidFill>
                  <a:schemeClr val="bg1"/>
                </a:solidFill>
                <a:effectLst/>
                <a:latin typeface="Helvetica" pitchFamily="2" charset="0"/>
              </a:rPr>
              <a:t>Views and opinions expressed are however those of the author(s) only and do not necessarily reflect those of the European Union or the European Research Executive Agency (REA). Neither the European Union nor the granting authority can be held responsible for them.</a:t>
            </a:r>
            <a:endParaRPr lang="en-GB" sz="600" dirty="0">
              <a:solidFill>
                <a:schemeClr val="bg1"/>
              </a:solidFill>
            </a:endParaRPr>
          </a:p>
        </p:txBody>
      </p:sp>
      <p:sp>
        <p:nvSpPr>
          <p:cNvPr id="9" name="TextBox 8">
            <a:extLst>
              <a:ext uri="{FF2B5EF4-FFF2-40B4-BE49-F238E27FC236}">
                <a16:creationId xmlns:a16="http://schemas.microsoft.com/office/drawing/2014/main" id="{5042F8F7-39BD-C0D1-630E-61B6D2FE72A4}"/>
              </a:ext>
            </a:extLst>
          </p:cNvPr>
          <p:cNvSpPr txBox="1"/>
          <p:nvPr userDrawn="1"/>
        </p:nvSpPr>
        <p:spPr>
          <a:xfrm>
            <a:off x="1129791" y="5892150"/>
            <a:ext cx="1524509" cy="400110"/>
          </a:xfrm>
          <a:prstGeom prst="rect">
            <a:avLst/>
          </a:prstGeom>
          <a:noFill/>
        </p:spPr>
        <p:txBody>
          <a:bodyPr wrap="square" rtlCol="0">
            <a:spAutoFit/>
          </a:bodyPr>
          <a:lstStyle/>
          <a:p>
            <a:r>
              <a:rPr lang="en-GB" sz="1000" b="1" dirty="0">
                <a:solidFill>
                  <a:schemeClr val="bg1"/>
                </a:solidFill>
                <a:latin typeface="Arial" panose="020B0604020202020204" pitchFamily="34" charset="0"/>
                <a:cs typeface="Arial" panose="020B0604020202020204" pitchFamily="34" charset="0"/>
              </a:rPr>
              <a:t>Funded by </a:t>
            </a:r>
          </a:p>
          <a:p>
            <a:r>
              <a:rPr lang="en-GB" sz="1000" b="1" dirty="0">
                <a:solidFill>
                  <a:schemeClr val="bg1"/>
                </a:solidFill>
                <a:latin typeface="Arial" panose="020B0604020202020204" pitchFamily="34" charset="0"/>
                <a:cs typeface="Arial" panose="020B0604020202020204" pitchFamily="34" charset="0"/>
              </a:rPr>
              <a:t>the European Union</a:t>
            </a:r>
          </a:p>
        </p:txBody>
      </p:sp>
      <p:sp>
        <p:nvSpPr>
          <p:cNvPr id="4" name="TextBox 3"/>
          <p:cNvSpPr txBox="1"/>
          <p:nvPr userDrawn="1"/>
        </p:nvSpPr>
        <p:spPr>
          <a:xfrm>
            <a:off x="217066" y="34139"/>
            <a:ext cx="2310660" cy="923330"/>
          </a:xfrm>
          <a:prstGeom prst="rect">
            <a:avLst/>
          </a:prstGeom>
          <a:noFill/>
        </p:spPr>
        <p:txBody>
          <a:bodyPr wrap="square" rtlCol="0">
            <a:spAutoFit/>
          </a:bodyPr>
          <a:lstStyle/>
          <a:p>
            <a:r>
              <a:rPr lang="en-GB" sz="5400" b="1" dirty="0">
                <a:solidFill>
                  <a:srgbClr val="2C3981"/>
                </a:solidFill>
              </a:rPr>
              <a:t>PACRI</a:t>
            </a:r>
          </a:p>
        </p:txBody>
      </p:sp>
      <p:pic>
        <p:nvPicPr>
          <p:cNvPr id="5" name="Picture 4" descr="A flag with yellow stars in a circle&#10;&#10;AI-generated content may be incorrect.">
            <a:extLst>
              <a:ext uri="{FF2B5EF4-FFF2-40B4-BE49-F238E27FC236}">
                <a16:creationId xmlns:a16="http://schemas.microsoft.com/office/drawing/2014/main" id="{78F85AD5-9C1F-C65F-7E3D-1B803B62B42F}"/>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70062" y="5786961"/>
            <a:ext cx="806264" cy="533739"/>
          </a:xfrm>
          <a:prstGeom prst="rect">
            <a:avLst/>
          </a:prstGeom>
          <a:ln w="12700">
            <a:solidFill>
              <a:schemeClr val="bg1"/>
            </a:solidFill>
          </a:ln>
        </p:spPr>
      </p:pic>
      <p:pic>
        <p:nvPicPr>
          <p:cNvPr id="7" name="Picture 6" descr="A blue and yellow text with stars&#10;&#10;AI-generated content may be incorrect.">
            <a:extLst>
              <a:ext uri="{FF2B5EF4-FFF2-40B4-BE49-F238E27FC236}">
                <a16:creationId xmlns:a16="http://schemas.microsoft.com/office/drawing/2014/main" id="{26D893C5-7A52-C654-04AD-4AE16830FD63}"/>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910110" y="139578"/>
            <a:ext cx="1525186" cy="689922"/>
          </a:xfrm>
          <a:prstGeom prst="rect">
            <a:avLst/>
          </a:prstGeom>
        </p:spPr>
      </p:pic>
      <p:pic>
        <p:nvPicPr>
          <p:cNvPr id="10" name="Picture 9" descr="A close up of a logo&#10;&#10;AI-generated content may be incorrect.">
            <a:extLst>
              <a:ext uri="{FF2B5EF4-FFF2-40B4-BE49-F238E27FC236}">
                <a16:creationId xmlns:a16="http://schemas.microsoft.com/office/drawing/2014/main" id="{28DC21EF-C260-2DE6-75B4-CD2B9F1B0C9A}"/>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10745594" y="240891"/>
            <a:ext cx="1106080" cy="536817"/>
          </a:xfrm>
          <a:prstGeom prst="rect">
            <a:avLst/>
          </a:prstGeom>
        </p:spPr>
      </p:pic>
    </p:spTree>
    <p:extLst>
      <p:ext uri="{BB962C8B-B14F-4D97-AF65-F5344CB8AC3E}">
        <p14:creationId xmlns:p14="http://schemas.microsoft.com/office/powerpoint/2010/main" val="1145560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21" name="Picture 20"/>
          <p:cNvPicPr>
            <a:picLocks noChangeAspect="1"/>
          </p:cNvPicPr>
          <p:nvPr userDrawn="1"/>
        </p:nvPicPr>
        <p:blipFill rotWithShape="1">
          <a:blip r:embed="rId2" cstate="screen">
            <a:extLst>
              <a:ext uri="{28A0092B-C50C-407E-A947-70E740481C1C}">
                <a14:useLocalDpi xmlns:a14="http://schemas.microsoft.com/office/drawing/2010/main"/>
              </a:ext>
            </a:extLst>
          </a:blip>
          <a:srcRect t="-1425"/>
          <a:stretch/>
        </p:blipFill>
        <p:spPr>
          <a:xfrm>
            <a:off x="0" y="-18469"/>
            <a:ext cx="12192000" cy="1027677"/>
          </a:xfrm>
          <a:prstGeom prst="rect">
            <a:avLst/>
          </a:prstGeom>
        </p:spPr>
      </p:pic>
      <p:pic>
        <p:nvPicPr>
          <p:cNvPr id="18" name="Picture 17"/>
          <p:cNvPicPr>
            <a:picLocks noChangeAspect="1"/>
          </p:cNvPicPr>
          <p:nvPr userDrawn="1"/>
        </p:nvPicPr>
        <p:blipFill rotWithShape="1">
          <a:blip r:embed="rId3" cstate="screen">
            <a:extLst>
              <a:ext uri="{28A0092B-C50C-407E-A947-70E740481C1C}">
                <a14:useLocalDpi xmlns:a14="http://schemas.microsoft.com/office/drawing/2010/main"/>
              </a:ext>
            </a:extLst>
          </a:blip>
          <a:srcRect b="-15"/>
          <a:stretch/>
        </p:blipFill>
        <p:spPr>
          <a:xfrm>
            <a:off x="0" y="6457950"/>
            <a:ext cx="12192000" cy="400050"/>
          </a:xfrm>
          <a:prstGeom prst="rect">
            <a:avLst/>
          </a:prstGeom>
        </p:spPr>
      </p:pic>
      <p:sp>
        <p:nvSpPr>
          <p:cNvPr id="3" name="Content Placeholder 2">
            <a:extLst>
              <a:ext uri="{FF2B5EF4-FFF2-40B4-BE49-F238E27FC236}">
                <a16:creationId xmlns:a16="http://schemas.microsoft.com/office/drawing/2014/main" id="{AA667453-40FC-4135-9BBF-E2B2967A5938}"/>
              </a:ext>
            </a:extLst>
          </p:cNvPr>
          <p:cNvSpPr>
            <a:spLocks noGrp="1"/>
          </p:cNvSpPr>
          <p:nvPr>
            <p:ph idx="1"/>
          </p:nvPr>
        </p:nvSpPr>
        <p:spPr>
          <a:xfrm>
            <a:off x="838200" y="1437948"/>
            <a:ext cx="10515600" cy="473901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BF60A59D-C33F-4A72-AE63-A30B8327BE56}"/>
              </a:ext>
            </a:extLst>
          </p:cNvPr>
          <p:cNvSpPr>
            <a:spLocks noGrp="1"/>
          </p:cNvSpPr>
          <p:nvPr>
            <p:ph type="sldNum" sz="quarter" idx="12"/>
          </p:nvPr>
        </p:nvSpPr>
        <p:spPr>
          <a:xfrm>
            <a:off x="9111673" y="6480789"/>
            <a:ext cx="2743200" cy="365125"/>
          </a:xfrm>
        </p:spPr>
        <p:txBody>
          <a:bodyPr/>
          <a:lstStyle>
            <a:lvl1pPr>
              <a:defRPr>
                <a:solidFill>
                  <a:schemeClr val="bg1"/>
                </a:solidFill>
              </a:defRPr>
            </a:lvl1pPr>
          </a:lstStyle>
          <a:p>
            <a:fld id="{3A3A6714-3D1F-4857-9904-D935B84167FA}" type="slidenum">
              <a:rPr lang="en-GB" smtClean="0"/>
              <a:pPr/>
              <a:t>‹#›</a:t>
            </a:fld>
            <a:endParaRPr lang="en-GB"/>
          </a:p>
        </p:txBody>
      </p:sp>
      <p:sp>
        <p:nvSpPr>
          <p:cNvPr id="2" name="Title 1">
            <a:extLst>
              <a:ext uri="{FF2B5EF4-FFF2-40B4-BE49-F238E27FC236}">
                <a16:creationId xmlns:a16="http://schemas.microsoft.com/office/drawing/2014/main" id="{2707062F-D1E3-4938-A350-3A6A49BD0E2A}"/>
              </a:ext>
            </a:extLst>
          </p:cNvPr>
          <p:cNvSpPr>
            <a:spLocks noGrp="1"/>
          </p:cNvSpPr>
          <p:nvPr>
            <p:ph type="title"/>
          </p:nvPr>
        </p:nvSpPr>
        <p:spPr>
          <a:xfrm>
            <a:off x="2115127" y="0"/>
            <a:ext cx="7961747" cy="1009208"/>
          </a:xfrm>
        </p:spPr>
        <p:txBody>
          <a:bodyPr>
            <a:normAutofit/>
          </a:bodyPr>
          <a:lstStyle>
            <a:lvl1pPr algn="ctr">
              <a:defRPr sz="3500" b="1">
                <a:solidFill>
                  <a:schemeClr val="bg1"/>
                </a:solidFill>
              </a:defRPr>
            </a:lvl1pPr>
          </a:lstStyle>
          <a:p>
            <a:r>
              <a:rPr lang="en-US" dirty="0"/>
              <a:t>Click to edit Master title style</a:t>
            </a:r>
            <a:endParaRPr lang="en-GB" dirty="0"/>
          </a:p>
        </p:txBody>
      </p:sp>
      <p:sp>
        <p:nvSpPr>
          <p:cNvPr id="20" name="Footer Placeholder 19">
            <a:extLst>
              <a:ext uri="{FF2B5EF4-FFF2-40B4-BE49-F238E27FC236}">
                <a16:creationId xmlns:a16="http://schemas.microsoft.com/office/drawing/2014/main" id="{91A38598-CD5E-4EEA-8C9C-B6A45CED45F6}"/>
              </a:ext>
            </a:extLst>
          </p:cNvPr>
          <p:cNvSpPr>
            <a:spLocks noGrp="1"/>
          </p:cNvSpPr>
          <p:nvPr>
            <p:ph type="ftr" sz="quarter" idx="13"/>
          </p:nvPr>
        </p:nvSpPr>
        <p:spPr>
          <a:xfrm>
            <a:off x="410544" y="6462572"/>
            <a:ext cx="4114800" cy="365125"/>
          </a:xfrm>
        </p:spPr>
        <p:txBody>
          <a:bodyPr/>
          <a:lstStyle>
            <a:lvl1pPr>
              <a:defRPr i="1">
                <a:solidFill>
                  <a:schemeClr val="bg1"/>
                </a:solidFill>
              </a:defRPr>
            </a:lvl1pPr>
          </a:lstStyle>
          <a:p>
            <a:pPr algn="l"/>
            <a:r>
              <a:rPr lang="en-GB"/>
              <a:t>Insert author and occasion</a:t>
            </a:r>
          </a:p>
        </p:txBody>
      </p:sp>
      <p:sp>
        <p:nvSpPr>
          <p:cNvPr id="22" name="TextBox 21"/>
          <p:cNvSpPr txBox="1"/>
          <p:nvPr userDrawn="1"/>
        </p:nvSpPr>
        <p:spPr>
          <a:xfrm>
            <a:off x="241447" y="25057"/>
            <a:ext cx="3078928" cy="923330"/>
          </a:xfrm>
          <a:prstGeom prst="rect">
            <a:avLst/>
          </a:prstGeom>
          <a:noFill/>
        </p:spPr>
        <p:txBody>
          <a:bodyPr wrap="square" rtlCol="0">
            <a:spAutoFit/>
          </a:bodyPr>
          <a:lstStyle/>
          <a:p>
            <a:r>
              <a:rPr lang="en-GB" sz="5400" b="1" dirty="0">
                <a:solidFill>
                  <a:schemeClr val="bg1"/>
                </a:solidFill>
              </a:rPr>
              <a:t>PACRI</a:t>
            </a:r>
          </a:p>
        </p:txBody>
      </p:sp>
      <p:sp>
        <p:nvSpPr>
          <p:cNvPr id="7" name="TextBox 6">
            <a:extLst>
              <a:ext uri="{FF2B5EF4-FFF2-40B4-BE49-F238E27FC236}">
                <a16:creationId xmlns:a16="http://schemas.microsoft.com/office/drawing/2014/main" id="{EC526491-4981-1B5D-C057-22A21235EEE5}"/>
              </a:ext>
            </a:extLst>
          </p:cNvPr>
          <p:cNvSpPr txBox="1"/>
          <p:nvPr userDrawn="1"/>
        </p:nvSpPr>
        <p:spPr>
          <a:xfrm>
            <a:off x="10877554" y="586425"/>
            <a:ext cx="1181100" cy="338554"/>
          </a:xfrm>
          <a:prstGeom prst="rect">
            <a:avLst/>
          </a:prstGeom>
          <a:noFill/>
        </p:spPr>
        <p:txBody>
          <a:bodyPr wrap="square" rtlCol="0">
            <a:spAutoFit/>
          </a:bodyPr>
          <a:lstStyle/>
          <a:p>
            <a:pPr algn="ctr"/>
            <a:r>
              <a:rPr lang="en-GB" sz="800" b="1" dirty="0">
                <a:solidFill>
                  <a:schemeClr val="bg1"/>
                </a:solidFill>
                <a:latin typeface="Arial" panose="020B0604020202020204" pitchFamily="34" charset="0"/>
                <a:cs typeface="Arial" panose="020B0604020202020204" pitchFamily="34" charset="0"/>
              </a:rPr>
              <a:t>Funded by </a:t>
            </a:r>
          </a:p>
          <a:p>
            <a:pPr algn="ctr"/>
            <a:r>
              <a:rPr lang="en-GB" sz="800" b="1" dirty="0">
                <a:solidFill>
                  <a:schemeClr val="bg1"/>
                </a:solidFill>
                <a:latin typeface="Arial" panose="020B0604020202020204" pitchFamily="34" charset="0"/>
                <a:cs typeface="Arial" panose="020B0604020202020204" pitchFamily="34" charset="0"/>
              </a:rPr>
              <a:t>the European Union</a:t>
            </a:r>
          </a:p>
        </p:txBody>
      </p:sp>
      <p:pic>
        <p:nvPicPr>
          <p:cNvPr id="8" name="Picture 7" descr="A flag with yellow stars in a circle&#10;&#10;AI-generated content may be incorrect.">
            <a:extLst>
              <a:ext uri="{FF2B5EF4-FFF2-40B4-BE49-F238E27FC236}">
                <a16:creationId xmlns:a16="http://schemas.microsoft.com/office/drawing/2014/main" id="{0A6793D2-3FDD-6BF0-4795-4A149523B773}"/>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144694" y="135304"/>
            <a:ext cx="646820" cy="428188"/>
          </a:xfrm>
          <a:prstGeom prst="rect">
            <a:avLst/>
          </a:prstGeom>
          <a:ln w="12700">
            <a:solidFill>
              <a:schemeClr val="bg1"/>
            </a:solidFill>
          </a:ln>
        </p:spPr>
      </p:pic>
    </p:spTree>
    <p:extLst>
      <p:ext uri="{BB962C8B-B14F-4D97-AF65-F5344CB8AC3E}">
        <p14:creationId xmlns:p14="http://schemas.microsoft.com/office/powerpoint/2010/main" val="46373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rgbClr val="2C398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667453-40FC-4135-9BBF-E2B2967A5938}"/>
              </a:ext>
            </a:extLst>
          </p:cNvPr>
          <p:cNvSpPr>
            <a:spLocks noGrp="1"/>
          </p:cNvSpPr>
          <p:nvPr>
            <p:ph idx="1"/>
          </p:nvPr>
        </p:nvSpPr>
        <p:spPr/>
        <p:txBody>
          <a:bodyPr/>
          <a:lstStyle>
            <a:lvl1pPr>
              <a:defRPr>
                <a:solidFill>
                  <a:srgbClr val="FFC000"/>
                </a:solidFill>
              </a:defRPr>
            </a:lvl1pPr>
            <a:lvl2pPr>
              <a:defRPr>
                <a:solidFill>
                  <a:srgbClr val="FFC000"/>
                </a:solidFill>
              </a:defRPr>
            </a:lvl2pPr>
            <a:lvl3pPr>
              <a:defRPr>
                <a:solidFill>
                  <a:srgbClr val="FFC000"/>
                </a:solidFill>
              </a:defRPr>
            </a:lvl3pPr>
            <a:lvl4pPr>
              <a:defRPr>
                <a:solidFill>
                  <a:srgbClr val="FFC000"/>
                </a:solidFill>
              </a:defRPr>
            </a:lvl4pPr>
            <a:lvl5pPr>
              <a:defRPr>
                <a:solidFill>
                  <a:srgbClr val="FFC000"/>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2" name="Picture 11"/>
          <p:cNvPicPr>
            <a:picLocks noChangeAspect="1"/>
          </p:cNvPicPr>
          <p:nvPr userDrawn="1"/>
        </p:nvPicPr>
        <p:blipFill rotWithShape="1">
          <a:blip r:embed="rId2" cstate="screen">
            <a:extLst>
              <a:ext uri="{28A0092B-C50C-407E-A947-70E740481C1C}">
                <a14:useLocalDpi xmlns:a14="http://schemas.microsoft.com/office/drawing/2010/main"/>
              </a:ext>
            </a:extLst>
          </a:blip>
          <a:srcRect t="-1425"/>
          <a:stretch/>
        </p:blipFill>
        <p:spPr>
          <a:xfrm>
            <a:off x="0" y="-18469"/>
            <a:ext cx="12192000" cy="1027677"/>
          </a:xfrm>
          <a:prstGeom prst="rect">
            <a:avLst/>
          </a:prstGeom>
        </p:spPr>
      </p:pic>
      <p:sp>
        <p:nvSpPr>
          <p:cNvPr id="16" name="TextBox 15"/>
          <p:cNvSpPr txBox="1"/>
          <p:nvPr userDrawn="1"/>
        </p:nvSpPr>
        <p:spPr>
          <a:xfrm>
            <a:off x="209021" y="33704"/>
            <a:ext cx="2871405" cy="923330"/>
          </a:xfrm>
          <a:prstGeom prst="rect">
            <a:avLst/>
          </a:prstGeom>
          <a:noFill/>
        </p:spPr>
        <p:txBody>
          <a:bodyPr wrap="square" rtlCol="0">
            <a:spAutoFit/>
          </a:bodyPr>
          <a:lstStyle/>
          <a:p>
            <a:r>
              <a:rPr lang="en-GB" sz="5400" b="1" dirty="0">
                <a:solidFill>
                  <a:schemeClr val="bg1"/>
                </a:solidFill>
              </a:rPr>
              <a:t>PACRI</a:t>
            </a:r>
          </a:p>
        </p:txBody>
      </p:sp>
      <p:pic>
        <p:nvPicPr>
          <p:cNvPr id="17" name="Picture 16"/>
          <p:cNvPicPr>
            <a:picLocks noChangeAspect="1"/>
          </p:cNvPicPr>
          <p:nvPr userDrawn="1"/>
        </p:nvPicPr>
        <p:blipFill rotWithShape="1">
          <a:blip r:embed="rId3" cstate="screen">
            <a:extLst>
              <a:ext uri="{28A0092B-C50C-407E-A947-70E740481C1C}">
                <a14:useLocalDpi xmlns:a14="http://schemas.microsoft.com/office/drawing/2010/main"/>
              </a:ext>
            </a:extLst>
          </a:blip>
          <a:srcRect b="-15"/>
          <a:stretch/>
        </p:blipFill>
        <p:spPr>
          <a:xfrm>
            <a:off x="0" y="6457950"/>
            <a:ext cx="12192000" cy="400050"/>
          </a:xfrm>
          <a:prstGeom prst="rect">
            <a:avLst/>
          </a:prstGeom>
        </p:spPr>
      </p:pic>
      <p:sp>
        <p:nvSpPr>
          <p:cNvPr id="18" name="Slide Number Placeholder 5">
            <a:extLst>
              <a:ext uri="{FF2B5EF4-FFF2-40B4-BE49-F238E27FC236}">
                <a16:creationId xmlns:a16="http://schemas.microsoft.com/office/drawing/2014/main" id="{BF60A59D-C33F-4A72-AE63-A30B8327BE56}"/>
              </a:ext>
            </a:extLst>
          </p:cNvPr>
          <p:cNvSpPr>
            <a:spLocks noGrp="1"/>
          </p:cNvSpPr>
          <p:nvPr>
            <p:ph type="sldNum" sz="quarter" idx="12"/>
          </p:nvPr>
        </p:nvSpPr>
        <p:spPr>
          <a:xfrm>
            <a:off x="9111673" y="6480789"/>
            <a:ext cx="2743200" cy="365125"/>
          </a:xfrm>
        </p:spPr>
        <p:txBody>
          <a:bodyPr/>
          <a:lstStyle>
            <a:lvl1pPr>
              <a:defRPr>
                <a:solidFill>
                  <a:schemeClr val="bg1"/>
                </a:solidFill>
              </a:defRPr>
            </a:lvl1pPr>
          </a:lstStyle>
          <a:p>
            <a:fld id="{3A3A6714-3D1F-4857-9904-D935B84167FA}" type="slidenum">
              <a:rPr lang="en-GB" smtClean="0"/>
              <a:pPr/>
              <a:t>‹#›</a:t>
            </a:fld>
            <a:endParaRPr lang="en-GB"/>
          </a:p>
        </p:txBody>
      </p:sp>
      <p:sp>
        <p:nvSpPr>
          <p:cNvPr id="19" name="Footer Placeholder 19">
            <a:extLst>
              <a:ext uri="{FF2B5EF4-FFF2-40B4-BE49-F238E27FC236}">
                <a16:creationId xmlns:a16="http://schemas.microsoft.com/office/drawing/2014/main" id="{91A38598-CD5E-4EEA-8C9C-B6A45CED45F6}"/>
              </a:ext>
            </a:extLst>
          </p:cNvPr>
          <p:cNvSpPr>
            <a:spLocks noGrp="1"/>
          </p:cNvSpPr>
          <p:nvPr>
            <p:ph type="ftr" sz="quarter" idx="13"/>
          </p:nvPr>
        </p:nvSpPr>
        <p:spPr>
          <a:xfrm>
            <a:off x="410544" y="6462572"/>
            <a:ext cx="4114800" cy="365125"/>
          </a:xfrm>
        </p:spPr>
        <p:txBody>
          <a:bodyPr/>
          <a:lstStyle>
            <a:lvl1pPr>
              <a:defRPr i="1">
                <a:solidFill>
                  <a:schemeClr val="bg1"/>
                </a:solidFill>
              </a:defRPr>
            </a:lvl1pPr>
          </a:lstStyle>
          <a:p>
            <a:pPr algn="l"/>
            <a:r>
              <a:rPr lang="en-GB"/>
              <a:t>Insert author and occasion</a:t>
            </a:r>
          </a:p>
        </p:txBody>
      </p:sp>
      <p:sp>
        <p:nvSpPr>
          <p:cNvPr id="21" name="Title 1">
            <a:extLst>
              <a:ext uri="{FF2B5EF4-FFF2-40B4-BE49-F238E27FC236}">
                <a16:creationId xmlns:a16="http://schemas.microsoft.com/office/drawing/2014/main" id="{2707062F-D1E3-4938-A350-3A6A49BD0E2A}"/>
              </a:ext>
            </a:extLst>
          </p:cNvPr>
          <p:cNvSpPr>
            <a:spLocks noGrp="1"/>
          </p:cNvSpPr>
          <p:nvPr>
            <p:ph type="title"/>
          </p:nvPr>
        </p:nvSpPr>
        <p:spPr>
          <a:xfrm>
            <a:off x="2115127" y="-167411"/>
            <a:ext cx="7961747" cy="1325563"/>
          </a:xfrm>
        </p:spPr>
        <p:txBody>
          <a:bodyPr>
            <a:normAutofit/>
          </a:bodyPr>
          <a:lstStyle>
            <a:lvl1pPr algn="ctr">
              <a:defRPr sz="3500" b="1">
                <a:solidFill>
                  <a:schemeClr val="bg1"/>
                </a:solidFill>
              </a:defRPr>
            </a:lvl1pPr>
          </a:lstStyle>
          <a:p>
            <a:r>
              <a:rPr lang="en-US" dirty="0"/>
              <a:t>Click to edit Master title style</a:t>
            </a:r>
            <a:endParaRPr lang="en-GB" dirty="0"/>
          </a:p>
        </p:txBody>
      </p:sp>
      <p:sp>
        <p:nvSpPr>
          <p:cNvPr id="2" name="TextBox 1">
            <a:extLst>
              <a:ext uri="{FF2B5EF4-FFF2-40B4-BE49-F238E27FC236}">
                <a16:creationId xmlns:a16="http://schemas.microsoft.com/office/drawing/2014/main" id="{A09B40AC-5F1E-0DDB-46E9-42A612615BF8}"/>
              </a:ext>
            </a:extLst>
          </p:cNvPr>
          <p:cNvSpPr txBox="1"/>
          <p:nvPr userDrawn="1"/>
        </p:nvSpPr>
        <p:spPr>
          <a:xfrm>
            <a:off x="10877554" y="586425"/>
            <a:ext cx="1181100" cy="338554"/>
          </a:xfrm>
          <a:prstGeom prst="rect">
            <a:avLst/>
          </a:prstGeom>
          <a:noFill/>
        </p:spPr>
        <p:txBody>
          <a:bodyPr wrap="square" rtlCol="0">
            <a:spAutoFit/>
          </a:bodyPr>
          <a:lstStyle/>
          <a:p>
            <a:pPr algn="ctr"/>
            <a:r>
              <a:rPr lang="en-GB" sz="800" b="1" dirty="0">
                <a:solidFill>
                  <a:schemeClr val="bg1"/>
                </a:solidFill>
                <a:latin typeface="Arial" panose="020B0604020202020204" pitchFamily="34" charset="0"/>
                <a:cs typeface="Arial" panose="020B0604020202020204" pitchFamily="34" charset="0"/>
              </a:rPr>
              <a:t>Funded by </a:t>
            </a:r>
          </a:p>
          <a:p>
            <a:pPr algn="ctr"/>
            <a:r>
              <a:rPr lang="en-GB" sz="800" b="1" dirty="0">
                <a:solidFill>
                  <a:schemeClr val="bg1"/>
                </a:solidFill>
                <a:latin typeface="Arial" panose="020B0604020202020204" pitchFamily="34" charset="0"/>
                <a:cs typeface="Arial" panose="020B0604020202020204" pitchFamily="34" charset="0"/>
              </a:rPr>
              <a:t>the European Union</a:t>
            </a:r>
          </a:p>
        </p:txBody>
      </p:sp>
      <p:pic>
        <p:nvPicPr>
          <p:cNvPr id="4" name="Picture 3" descr="A flag with yellow stars in a circle&#10;&#10;AI-generated content may be incorrect.">
            <a:extLst>
              <a:ext uri="{FF2B5EF4-FFF2-40B4-BE49-F238E27FC236}">
                <a16:creationId xmlns:a16="http://schemas.microsoft.com/office/drawing/2014/main" id="{2F3F6CA4-AB4D-89CF-8E54-0E283EF8CA59}"/>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144694" y="135304"/>
            <a:ext cx="646820" cy="428188"/>
          </a:xfrm>
          <a:prstGeom prst="rect">
            <a:avLst/>
          </a:prstGeom>
          <a:ln w="12700">
            <a:solidFill>
              <a:schemeClr val="bg1"/>
            </a:solidFill>
          </a:ln>
        </p:spPr>
      </p:pic>
    </p:spTree>
    <p:extLst>
      <p:ext uri="{BB962C8B-B14F-4D97-AF65-F5344CB8AC3E}">
        <p14:creationId xmlns:p14="http://schemas.microsoft.com/office/powerpoint/2010/main" val="297382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28939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46E843-1B05-4977-8104-1DC6A86DD2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4D577BB-E99E-4876-8CC0-1A7F4D259A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DD2D1D-E502-44D4-87BD-F176059087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5C45F3-8D30-4E47-A23B-88EACEE32C39}" type="datetime1">
              <a:rPr lang="en-GB" smtClean="0"/>
              <a:t>11/03/2025</a:t>
            </a:fld>
            <a:endParaRPr lang="en-GB"/>
          </a:p>
        </p:txBody>
      </p:sp>
      <p:sp>
        <p:nvSpPr>
          <p:cNvPr id="5" name="Footer Placeholder 4">
            <a:extLst>
              <a:ext uri="{FF2B5EF4-FFF2-40B4-BE49-F238E27FC236}">
                <a16:creationId xmlns:a16="http://schemas.microsoft.com/office/drawing/2014/main" id="{22872751-5C8B-42ED-AFFA-8B417E0C73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Insert author and occasion</a:t>
            </a:r>
          </a:p>
        </p:txBody>
      </p:sp>
      <p:sp>
        <p:nvSpPr>
          <p:cNvPr id="6" name="Slide Number Placeholder 5">
            <a:extLst>
              <a:ext uri="{FF2B5EF4-FFF2-40B4-BE49-F238E27FC236}">
                <a16:creationId xmlns:a16="http://schemas.microsoft.com/office/drawing/2014/main" id="{4599079B-8063-4254-9FF2-FCFA3D1E13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3A6714-3D1F-4857-9904-D935B84167FA}" type="slidenum">
              <a:rPr lang="en-GB" smtClean="0"/>
              <a:t>‹#›</a:t>
            </a:fld>
            <a:endParaRPr lang="en-GB"/>
          </a:p>
        </p:txBody>
      </p:sp>
    </p:spTree>
    <p:extLst>
      <p:ext uri="{BB962C8B-B14F-4D97-AF65-F5344CB8AC3E}">
        <p14:creationId xmlns:p14="http://schemas.microsoft.com/office/powerpoint/2010/main" val="3599177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50" r:id="rId3"/>
    <p:sldLayoutId id="2147483660" r:id="rId4"/>
    <p:sldLayoutId id="2147483649" r:id="rId5"/>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WP9: </a:t>
            </a:r>
          </a:p>
        </p:txBody>
      </p:sp>
      <p:sp>
        <p:nvSpPr>
          <p:cNvPr id="5" name="Subtitle 4"/>
          <p:cNvSpPr>
            <a:spLocks noGrp="1"/>
          </p:cNvSpPr>
          <p:nvPr>
            <p:ph type="subTitle" idx="1"/>
          </p:nvPr>
        </p:nvSpPr>
        <p:spPr/>
        <p:txBody>
          <a:bodyPr/>
          <a:lstStyle/>
          <a:p>
            <a:r>
              <a:rPr lang="en-GB" dirty="0"/>
              <a:t>N. Catalan Lasheras, Kick off meeting 12-14 March 2025</a:t>
            </a:r>
          </a:p>
        </p:txBody>
      </p:sp>
    </p:spTree>
    <p:extLst>
      <p:ext uri="{BB962C8B-B14F-4D97-AF65-F5344CB8AC3E}">
        <p14:creationId xmlns:p14="http://schemas.microsoft.com/office/powerpoint/2010/main" val="224765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478FD-FD02-3A1F-7B6C-F40CC02D86C3}"/>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BF705F84-1C38-E3A1-3401-13B65FBB28D3}"/>
              </a:ext>
            </a:extLst>
          </p:cNvPr>
          <p:cNvSpPr txBox="1"/>
          <p:nvPr/>
        </p:nvSpPr>
        <p:spPr>
          <a:xfrm>
            <a:off x="11121118" y="6327398"/>
            <a:ext cx="751114" cy="261610"/>
          </a:xfrm>
          <a:prstGeom prst="rect">
            <a:avLst/>
          </a:prstGeom>
          <a:noFill/>
        </p:spPr>
        <p:txBody>
          <a:bodyPr wrap="square">
            <a:spAutoFit/>
          </a:bodyPr>
          <a:lstStyle/>
          <a:p>
            <a:pPr algn="r"/>
            <a:r>
              <a:rPr lang="en-US" sz="1100" dirty="0">
                <a:latin typeface="Barlow Semi Condensed Light" panose="00000406000000000000" pitchFamily="2" charset="0"/>
              </a:rPr>
              <a:t>01/20</a:t>
            </a:r>
            <a:endParaRPr lang="en-GB" sz="1100" dirty="0">
              <a:latin typeface="Barlow Semi Condensed Light" panose="00000406000000000000" pitchFamily="2" charset="0"/>
            </a:endParaRPr>
          </a:p>
        </p:txBody>
      </p:sp>
      <p:pic>
        <p:nvPicPr>
          <p:cNvPr id="3" name="Picture 2" descr="A blue logo with black background&#10;&#10;Description automatically generated">
            <a:extLst>
              <a:ext uri="{FF2B5EF4-FFF2-40B4-BE49-F238E27FC236}">
                <a16:creationId xmlns:a16="http://schemas.microsoft.com/office/drawing/2014/main" id="{132B40E0-62A2-9C7D-FC03-10C0F5FA6B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768" y="6327398"/>
            <a:ext cx="429764" cy="429764"/>
          </a:xfrm>
          <a:prstGeom prst="rect">
            <a:avLst/>
          </a:prstGeom>
        </p:spPr>
      </p:pic>
      <p:grpSp>
        <p:nvGrpSpPr>
          <p:cNvPr id="7" name="Group 6">
            <a:extLst>
              <a:ext uri="{FF2B5EF4-FFF2-40B4-BE49-F238E27FC236}">
                <a16:creationId xmlns:a16="http://schemas.microsoft.com/office/drawing/2014/main" id="{4044B74B-F295-176C-295F-075FC987350A}"/>
              </a:ext>
            </a:extLst>
          </p:cNvPr>
          <p:cNvGrpSpPr/>
          <p:nvPr/>
        </p:nvGrpSpPr>
        <p:grpSpPr>
          <a:xfrm>
            <a:off x="1282925" y="1616548"/>
            <a:ext cx="2663150" cy="4192827"/>
            <a:chOff x="569695" y="974791"/>
            <a:chExt cx="2492932" cy="4218569"/>
          </a:xfrm>
          <a:solidFill>
            <a:srgbClr val="0033A0"/>
          </a:solidFill>
        </p:grpSpPr>
        <p:sp>
          <p:nvSpPr>
            <p:cNvPr id="8" name="Rectangle 7">
              <a:extLst>
                <a:ext uri="{FF2B5EF4-FFF2-40B4-BE49-F238E27FC236}">
                  <a16:creationId xmlns:a16="http://schemas.microsoft.com/office/drawing/2014/main" id="{22E92A99-561A-CFB3-96F4-94CC1F82D5E2}"/>
                </a:ext>
              </a:extLst>
            </p:cNvPr>
            <p:cNvSpPr/>
            <p:nvPr/>
          </p:nvSpPr>
          <p:spPr>
            <a:xfrm>
              <a:off x="569695" y="974791"/>
              <a:ext cx="2492932" cy="4218569"/>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9" name="TextBox 8">
              <a:extLst>
                <a:ext uri="{FF2B5EF4-FFF2-40B4-BE49-F238E27FC236}">
                  <a16:creationId xmlns:a16="http://schemas.microsoft.com/office/drawing/2014/main" id="{B73D28C8-6629-4E29-86B3-4CB29BAF716B}"/>
                </a:ext>
              </a:extLst>
            </p:cNvPr>
            <p:cNvSpPr txBox="1"/>
            <p:nvPr/>
          </p:nvSpPr>
          <p:spPr>
            <a:xfrm>
              <a:off x="569695" y="974791"/>
              <a:ext cx="2492932" cy="421856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63576" tIns="441398" rIns="163576" bIns="163576" numCol="1" spcCol="1270" anchor="t" anchorCtr="0">
              <a:noAutofit/>
            </a:bodyPr>
            <a:lstStyle/>
            <a:p>
              <a:pPr marL="171450" lvl="1" indent="-171450" algn="l" defTabSz="800100">
                <a:lnSpc>
                  <a:spcPct val="90000"/>
                </a:lnSpc>
                <a:spcBef>
                  <a:spcPct val="0"/>
                </a:spcBef>
                <a:spcAft>
                  <a:spcPct val="15000"/>
                </a:spcAft>
                <a:buChar char="•"/>
              </a:pPr>
              <a:endParaRPr lang="en-US" sz="1800" kern="1200" dirty="0"/>
            </a:p>
            <a:p>
              <a:pPr marL="0" lvl="1" algn="l" defTabSz="800100">
                <a:lnSpc>
                  <a:spcPct val="90000"/>
                </a:lnSpc>
                <a:spcBef>
                  <a:spcPct val="0"/>
                </a:spcBef>
                <a:spcAft>
                  <a:spcPct val="15000"/>
                </a:spcAft>
              </a:pPr>
              <a:endParaRPr lang="en-US" sz="1800" kern="1200" dirty="0"/>
            </a:p>
            <a:p>
              <a:pPr marL="0" lvl="1" algn="l" defTabSz="800100">
                <a:lnSpc>
                  <a:spcPct val="90000"/>
                </a:lnSpc>
                <a:spcBef>
                  <a:spcPct val="0"/>
                </a:spcBef>
                <a:spcAft>
                  <a:spcPct val="15000"/>
                </a:spcAft>
              </a:pPr>
              <a:endParaRPr lang="en-US" sz="1800" kern="1200" dirty="0"/>
            </a:p>
            <a:p>
              <a:pPr marL="171450" lvl="1" indent="-171450" algn="l" defTabSz="800100">
                <a:lnSpc>
                  <a:spcPct val="90000"/>
                </a:lnSpc>
                <a:spcBef>
                  <a:spcPct val="0"/>
                </a:spcBef>
                <a:spcAft>
                  <a:spcPct val="15000"/>
                </a:spcAft>
                <a:buChar char="•"/>
              </a:pPr>
              <a:r>
                <a:rPr lang="en-US" sz="1800" kern="1200" dirty="0">
                  <a:latin typeface="Barlow Semi Condensed" panose="00000506000000000000" pitchFamily="2" charset="0"/>
                </a:rPr>
                <a:t>50 MW, 1.5 </a:t>
              </a:r>
              <a:r>
                <a:rPr lang="en-US" sz="1800" kern="1200" dirty="0" err="1">
                  <a:latin typeface="Barlow Semi Condensed" panose="00000506000000000000" pitchFamily="2" charset="0"/>
                </a:rPr>
                <a:t>ms</a:t>
              </a:r>
              <a:endParaRPr lang="en-GB" sz="1800" kern="1200" dirty="0">
                <a:latin typeface="Barlow Semi Condensed" panose="00000506000000000000" pitchFamily="2" charset="0"/>
              </a:endParaRPr>
            </a:p>
            <a:p>
              <a:pPr marL="171450" lvl="1" indent="-171450" algn="l" defTabSz="800100">
                <a:lnSpc>
                  <a:spcPct val="90000"/>
                </a:lnSpc>
                <a:spcBef>
                  <a:spcPct val="0"/>
                </a:spcBef>
                <a:spcAft>
                  <a:spcPct val="15000"/>
                </a:spcAft>
                <a:buChar char="•"/>
              </a:pPr>
              <a:r>
                <a:rPr lang="en-US" sz="1800" kern="1200" dirty="0">
                  <a:latin typeface="Barlow Semi Condensed" panose="00000506000000000000" pitchFamily="2" charset="0"/>
                </a:rPr>
                <a:t>120 MW</a:t>
              </a:r>
              <a:r>
                <a:rPr lang="en-US" dirty="0">
                  <a:latin typeface="Barlow Semi Condensed" panose="00000506000000000000" pitchFamily="2" charset="0"/>
                </a:rPr>
                <a:t>, </a:t>
              </a:r>
              <a:r>
                <a:rPr lang="en-US" sz="1800" kern="1200" dirty="0">
                  <a:latin typeface="Barlow Semi Condensed" panose="00000506000000000000" pitchFamily="2" charset="0"/>
                </a:rPr>
                <a:t>250 ns</a:t>
              </a:r>
              <a:endParaRPr lang="en-GB" sz="1800" kern="1200" dirty="0">
                <a:latin typeface="Barlow Semi Condensed" panose="00000506000000000000" pitchFamily="2" charset="0"/>
              </a:endParaRPr>
            </a:p>
            <a:p>
              <a:pPr marL="171450" lvl="1" indent="-171450" algn="l" defTabSz="800100">
                <a:lnSpc>
                  <a:spcPct val="90000"/>
                </a:lnSpc>
                <a:spcBef>
                  <a:spcPct val="0"/>
                </a:spcBef>
                <a:spcAft>
                  <a:spcPct val="15000"/>
                </a:spcAft>
                <a:buChar char="•"/>
              </a:pPr>
              <a:r>
                <a:rPr lang="en-US" sz="1800" kern="1200" dirty="0">
                  <a:latin typeface="Barlow Semi Condensed" panose="00000506000000000000" pitchFamily="2" charset="0"/>
                </a:rPr>
                <a:t>50 Hz</a:t>
              </a:r>
            </a:p>
            <a:p>
              <a:pPr marL="171450" lvl="1" indent="-171450" defTabSz="800100">
                <a:lnSpc>
                  <a:spcPct val="90000"/>
                </a:lnSpc>
                <a:spcBef>
                  <a:spcPct val="0"/>
                </a:spcBef>
                <a:spcAft>
                  <a:spcPct val="15000"/>
                </a:spcAft>
                <a:buFontTx/>
                <a:buChar char="•"/>
              </a:pPr>
              <a:r>
                <a:rPr lang="en-US" sz="1800" kern="1200" dirty="0">
                  <a:latin typeface="Barlow Semi Condensed" panose="00000506000000000000" pitchFamily="2" charset="0"/>
                </a:rPr>
                <a:t>Accurate phase</a:t>
              </a:r>
              <a:endParaRPr lang="en-GB" sz="1800" kern="1200" dirty="0">
                <a:latin typeface="Barlow Semi Condensed" panose="00000506000000000000" pitchFamily="2" charset="0"/>
              </a:endParaRPr>
            </a:p>
            <a:p>
              <a:pPr marL="171450" lvl="1" indent="-171450" algn="l" defTabSz="800100">
                <a:lnSpc>
                  <a:spcPct val="90000"/>
                </a:lnSpc>
                <a:spcBef>
                  <a:spcPct val="0"/>
                </a:spcBef>
                <a:spcAft>
                  <a:spcPct val="15000"/>
                </a:spcAft>
                <a:buChar char="•"/>
              </a:pPr>
              <a:r>
                <a:rPr lang="en-US" sz="1800" kern="1200" dirty="0">
                  <a:latin typeface="Barlow Semi Condensed" panose="00000506000000000000" pitchFamily="2" charset="0"/>
                </a:rPr>
                <a:t>RF signals</a:t>
              </a:r>
              <a:endParaRPr lang="en-GB" sz="1800" kern="1200" dirty="0">
                <a:latin typeface="Barlow Semi Condensed" panose="00000506000000000000" pitchFamily="2" charset="0"/>
              </a:endParaRPr>
            </a:p>
            <a:p>
              <a:pPr marL="171450" lvl="1" indent="-171450" algn="l" defTabSz="800100">
                <a:lnSpc>
                  <a:spcPct val="90000"/>
                </a:lnSpc>
                <a:spcBef>
                  <a:spcPct val="0"/>
                </a:spcBef>
                <a:spcAft>
                  <a:spcPct val="15000"/>
                </a:spcAft>
                <a:buChar char="•"/>
              </a:pPr>
              <a:r>
                <a:rPr lang="en-US" sz="1800" kern="1200" dirty="0">
                  <a:latin typeface="Barlow Semi Condensed" panose="00000506000000000000" pitchFamily="2" charset="0"/>
                </a:rPr>
                <a:t>Dark current</a:t>
              </a:r>
              <a:endParaRPr lang="en-GB" sz="1800" kern="1200" dirty="0">
                <a:latin typeface="Barlow Semi Condensed" panose="00000506000000000000" pitchFamily="2" charset="0"/>
              </a:endParaRPr>
            </a:p>
            <a:p>
              <a:pPr marL="171450" lvl="1" indent="-171450" algn="l" defTabSz="800100">
                <a:lnSpc>
                  <a:spcPct val="90000"/>
                </a:lnSpc>
                <a:spcBef>
                  <a:spcPct val="0"/>
                </a:spcBef>
                <a:spcAft>
                  <a:spcPct val="15000"/>
                </a:spcAft>
                <a:buChar char="•"/>
              </a:pPr>
              <a:r>
                <a:rPr lang="en-GB" sz="1800" kern="1200" dirty="0">
                  <a:latin typeface="Barlow Semi Condensed" panose="00000506000000000000" pitchFamily="2" charset="0"/>
                </a:rPr>
                <a:t>Spectrometer</a:t>
              </a:r>
            </a:p>
            <a:p>
              <a:pPr marL="171450" lvl="1" indent="-171450" algn="l" defTabSz="800100">
                <a:lnSpc>
                  <a:spcPct val="90000"/>
                </a:lnSpc>
                <a:spcBef>
                  <a:spcPct val="0"/>
                </a:spcBef>
                <a:spcAft>
                  <a:spcPct val="15000"/>
                </a:spcAft>
                <a:buChar char="•"/>
              </a:pPr>
              <a:r>
                <a:rPr lang="en-US" sz="1800" kern="1200" dirty="0">
                  <a:latin typeface="Barlow Semi Condensed" panose="00000506000000000000" pitchFamily="2" charset="0"/>
                </a:rPr>
                <a:t>E-beam capabilities</a:t>
              </a:r>
              <a:endParaRPr lang="en-GB" sz="1800" kern="1200" dirty="0">
                <a:latin typeface="Barlow Semi Condensed" panose="00000506000000000000" pitchFamily="2" charset="0"/>
              </a:endParaRPr>
            </a:p>
            <a:p>
              <a:pPr marL="171450" lvl="1" indent="-171450" algn="l" defTabSz="800100">
                <a:lnSpc>
                  <a:spcPct val="90000"/>
                </a:lnSpc>
                <a:spcBef>
                  <a:spcPct val="0"/>
                </a:spcBef>
                <a:spcAft>
                  <a:spcPct val="15000"/>
                </a:spcAft>
                <a:buChar char="•"/>
              </a:pPr>
              <a:r>
                <a:rPr lang="en-GB" sz="1800" kern="1200" dirty="0">
                  <a:latin typeface="Barlow Semi Condensed" panose="00000506000000000000" pitchFamily="2" charset="0"/>
                </a:rPr>
                <a:t>Connects to CTF3/CLEAR</a:t>
              </a:r>
            </a:p>
          </p:txBody>
        </p:sp>
      </p:grpSp>
      <p:grpSp>
        <p:nvGrpSpPr>
          <p:cNvPr id="10" name="Group 9">
            <a:extLst>
              <a:ext uri="{FF2B5EF4-FFF2-40B4-BE49-F238E27FC236}">
                <a16:creationId xmlns:a16="http://schemas.microsoft.com/office/drawing/2014/main" id="{0913277A-F225-304A-C591-E38CB007CC31}"/>
              </a:ext>
            </a:extLst>
          </p:cNvPr>
          <p:cNvGrpSpPr/>
          <p:nvPr/>
        </p:nvGrpSpPr>
        <p:grpSpPr>
          <a:xfrm>
            <a:off x="4870446" y="1616547"/>
            <a:ext cx="2663150" cy="4192827"/>
            <a:chOff x="569695" y="974791"/>
            <a:chExt cx="2492932" cy="4218569"/>
          </a:xfrm>
          <a:solidFill>
            <a:srgbClr val="0033A0"/>
          </a:solidFill>
        </p:grpSpPr>
        <p:sp>
          <p:nvSpPr>
            <p:cNvPr id="11" name="Rectangle 10">
              <a:extLst>
                <a:ext uri="{FF2B5EF4-FFF2-40B4-BE49-F238E27FC236}">
                  <a16:creationId xmlns:a16="http://schemas.microsoft.com/office/drawing/2014/main" id="{C2729C12-11B3-85B3-7E9D-F2DE7DA28F5F}"/>
                </a:ext>
              </a:extLst>
            </p:cNvPr>
            <p:cNvSpPr/>
            <p:nvPr/>
          </p:nvSpPr>
          <p:spPr>
            <a:xfrm>
              <a:off x="569695" y="974791"/>
              <a:ext cx="2492932" cy="4218569"/>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3" name="TextBox 12">
              <a:extLst>
                <a:ext uri="{FF2B5EF4-FFF2-40B4-BE49-F238E27FC236}">
                  <a16:creationId xmlns:a16="http://schemas.microsoft.com/office/drawing/2014/main" id="{C406F191-0EF4-CC64-F910-F3F66294C201}"/>
                </a:ext>
              </a:extLst>
            </p:cNvPr>
            <p:cNvSpPr txBox="1"/>
            <p:nvPr/>
          </p:nvSpPr>
          <p:spPr>
            <a:xfrm>
              <a:off x="569695" y="974791"/>
              <a:ext cx="2492932" cy="421856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63576" tIns="441398" rIns="163576" bIns="163576" numCol="1" spcCol="1270" anchor="t" anchorCtr="0">
              <a:noAutofit/>
            </a:bodyPr>
            <a:lstStyle/>
            <a:p>
              <a:pPr marL="171450" lvl="1" indent="-171450" algn="l" defTabSz="800100">
                <a:lnSpc>
                  <a:spcPct val="90000"/>
                </a:lnSpc>
                <a:spcBef>
                  <a:spcPct val="0"/>
                </a:spcBef>
                <a:spcAft>
                  <a:spcPct val="15000"/>
                </a:spcAft>
                <a:buChar char="•"/>
              </a:pPr>
              <a:endParaRPr lang="en-US" sz="1800" kern="1200" dirty="0"/>
            </a:p>
            <a:p>
              <a:pPr marL="171450" lvl="1" indent="-171450" algn="l" defTabSz="800100">
                <a:lnSpc>
                  <a:spcPct val="90000"/>
                </a:lnSpc>
                <a:spcBef>
                  <a:spcPct val="0"/>
                </a:spcBef>
                <a:spcAft>
                  <a:spcPct val="15000"/>
                </a:spcAft>
                <a:buChar char="•"/>
              </a:pPr>
              <a:endParaRPr lang="en-US" sz="1800" kern="1200" dirty="0"/>
            </a:p>
            <a:p>
              <a:pPr marL="171450" lvl="1" indent="-171450" algn="l" defTabSz="800100">
                <a:lnSpc>
                  <a:spcPct val="90000"/>
                </a:lnSpc>
                <a:spcBef>
                  <a:spcPct val="0"/>
                </a:spcBef>
                <a:spcAft>
                  <a:spcPct val="15000"/>
                </a:spcAft>
                <a:buChar char="•"/>
              </a:pPr>
              <a:endParaRPr lang="en-US" dirty="0"/>
            </a:p>
            <a:p>
              <a:pPr marL="171450" lvl="1" indent="-171450" defTabSz="800100">
                <a:lnSpc>
                  <a:spcPct val="90000"/>
                </a:lnSpc>
                <a:spcBef>
                  <a:spcPct val="0"/>
                </a:spcBef>
                <a:spcAft>
                  <a:spcPct val="15000"/>
                </a:spcAft>
                <a:buChar char="•"/>
              </a:pPr>
              <a:r>
                <a:rPr lang="en-US" dirty="0">
                  <a:latin typeface="Barlow Semi Condensed" panose="00000506000000000000" pitchFamily="2" charset="0"/>
                </a:rPr>
                <a:t>50 MW, 1.5 </a:t>
              </a:r>
              <a:r>
                <a:rPr lang="en-US" dirty="0" err="1">
                  <a:latin typeface="Barlow Semi Condensed" panose="00000506000000000000" pitchFamily="2" charset="0"/>
                </a:rPr>
                <a:t>ms</a:t>
              </a:r>
              <a:endParaRPr lang="en-GB" dirty="0">
                <a:latin typeface="Barlow Semi Condensed" panose="00000506000000000000" pitchFamily="2" charset="0"/>
              </a:endParaRPr>
            </a:p>
            <a:p>
              <a:pPr marL="171450" lvl="1" indent="-171450" defTabSz="800100">
                <a:lnSpc>
                  <a:spcPct val="90000"/>
                </a:lnSpc>
                <a:spcBef>
                  <a:spcPct val="0"/>
                </a:spcBef>
                <a:spcAft>
                  <a:spcPct val="15000"/>
                </a:spcAft>
                <a:buChar char="•"/>
              </a:pPr>
              <a:r>
                <a:rPr lang="en-US" dirty="0">
                  <a:latin typeface="Barlow Semi Condensed" panose="00000506000000000000" pitchFamily="2" charset="0"/>
                </a:rPr>
                <a:t>120 MW, 250 ns</a:t>
              </a:r>
              <a:endParaRPr lang="en-GB" dirty="0">
                <a:latin typeface="Barlow Semi Condensed" panose="00000506000000000000" pitchFamily="2" charset="0"/>
              </a:endParaRPr>
            </a:p>
            <a:p>
              <a:pPr marL="171450" lvl="1" indent="-171450" defTabSz="800100">
                <a:lnSpc>
                  <a:spcPct val="90000"/>
                </a:lnSpc>
                <a:spcBef>
                  <a:spcPct val="0"/>
                </a:spcBef>
                <a:spcAft>
                  <a:spcPct val="15000"/>
                </a:spcAft>
                <a:buChar char="•"/>
              </a:pPr>
              <a:r>
                <a:rPr lang="en-US" dirty="0">
                  <a:latin typeface="Barlow Semi Condensed" panose="00000506000000000000" pitchFamily="2" charset="0"/>
                </a:rPr>
                <a:t>50 Hz</a:t>
              </a:r>
            </a:p>
            <a:p>
              <a:pPr marL="171450" lvl="1" indent="-171450" defTabSz="800100">
                <a:lnSpc>
                  <a:spcPct val="90000"/>
                </a:lnSpc>
                <a:spcBef>
                  <a:spcPct val="0"/>
                </a:spcBef>
                <a:spcAft>
                  <a:spcPct val="15000"/>
                </a:spcAft>
                <a:buFontTx/>
                <a:buChar char="•"/>
              </a:pPr>
              <a:r>
                <a:rPr lang="en-US" dirty="0">
                  <a:latin typeface="Barlow Semi Condensed" panose="00000506000000000000" pitchFamily="2" charset="0"/>
                </a:rPr>
                <a:t>Accurate phase</a:t>
              </a:r>
              <a:endParaRPr lang="en-GB" dirty="0">
                <a:latin typeface="Barlow Semi Condensed" panose="00000506000000000000" pitchFamily="2" charset="0"/>
              </a:endParaRPr>
            </a:p>
            <a:p>
              <a:pPr marL="171450" lvl="1" indent="-171450" defTabSz="800100">
                <a:lnSpc>
                  <a:spcPct val="90000"/>
                </a:lnSpc>
                <a:spcBef>
                  <a:spcPct val="0"/>
                </a:spcBef>
                <a:spcAft>
                  <a:spcPct val="15000"/>
                </a:spcAft>
                <a:buChar char="•"/>
              </a:pPr>
              <a:r>
                <a:rPr lang="en-US" dirty="0">
                  <a:latin typeface="Barlow Semi Condensed" panose="00000506000000000000" pitchFamily="2" charset="0"/>
                </a:rPr>
                <a:t>Input phase variation</a:t>
              </a:r>
              <a:endParaRPr lang="en-GB" dirty="0">
                <a:latin typeface="Barlow Semi Condensed" panose="00000506000000000000" pitchFamily="2" charset="0"/>
              </a:endParaRPr>
            </a:p>
            <a:p>
              <a:pPr marL="171450" lvl="1" indent="-171450" defTabSz="800100">
                <a:lnSpc>
                  <a:spcPct val="90000"/>
                </a:lnSpc>
                <a:spcBef>
                  <a:spcPct val="0"/>
                </a:spcBef>
                <a:spcAft>
                  <a:spcPct val="15000"/>
                </a:spcAft>
                <a:buFontTx/>
                <a:buChar char="•"/>
              </a:pPr>
              <a:r>
                <a:rPr lang="en-US" dirty="0">
                  <a:latin typeface="Barlow Semi Condensed" panose="00000506000000000000" pitchFamily="2" charset="0"/>
                </a:rPr>
                <a:t>Two DUTs fed with variable power splitting</a:t>
              </a:r>
              <a:endParaRPr lang="en-GB" dirty="0">
                <a:latin typeface="Barlow Semi Condensed" panose="00000506000000000000" pitchFamily="2" charset="0"/>
              </a:endParaRPr>
            </a:p>
            <a:p>
              <a:pPr marL="171450" lvl="1" indent="-171450" defTabSz="800100">
                <a:lnSpc>
                  <a:spcPct val="90000"/>
                </a:lnSpc>
                <a:spcBef>
                  <a:spcPct val="0"/>
                </a:spcBef>
                <a:spcAft>
                  <a:spcPct val="15000"/>
                </a:spcAft>
                <a:buChar char="•"/>
              </a:pPr>
              <a:r>
                <a:rPr lang="en-US" dirty="0">
                  <a:latin typeface="Barlow Semi Condensed" panose="00000506000000000000" pitchFamily="2" charset="0"/>
                </a:rPr>
                <a:t>RF signals</a:t>
              </a:r>
              <a:endParaRPr lang="en-GB" dirty="0">
                <a:latin typeface="Barlow Semi Condensed" panose="00000506000000000000" pitchFamily="2" charset="0"/>
              </a:endParaRPr>
            </a:p>
            <a:p>
              <a:pPr marL="171450" lvl="1" indent="-171450" defTabSz="800100">
                <a:lnSpc>
                  <a:spcPct val="90000"/>
                </a:lnSpc>
                <a:spcBef>
                  <a:spcPct val="0"/>
                </a:spcBef>
                <a:spcAft>
                  <a:spcPct val="15000"/>
                </a:spcAft>
                <a:buChar char="•"/>
              </a:pPr>
              <a:r>
                <a:rPr lang="en-US" dirty="0">
                  <a:latin typeface="Barlow Semi Condensed" panose="00000506000000000000" pitchFamily="2" charset="0"/>
                </a:rPr>
                <a:t>Dark current</a:t>
              </a:r>
              <a:endParaRPr lang="en-GB" dirty="0">
                <a:latin typeface="Barlow Semi Condensed" panose="00000506000000000000" pitchFamily="2" charset="0"/>
              </a:endParaRPr>
            </a:p>
            <a:p>
              <a:pPr marL="171450" lvl="1" indent="-171450" defTabSz="800100">
                <a:lnSpc>
                  <a:spcPct val="90000"/>
                </a:lnSpc>
                <a:spcBef>
                  <a:spcPct val="0"/>
                </a:spcBef>
                <a:spcAft>
                  <a:spcPct val="15000"/>
                </a:spcAft>
                <a:buChar char="•"/>
              </a:pPr>
              <a:r>
                <a:rPr lang="en-US" dirty="0">
                  <a:latin typeface="Barlow Semi Condensed" panose="00000506000000000000" pitchFamily="2" charset="0"/>
                </a:rPr>
                <a:t>Radiation monitors</a:t>
              </a:r>
              <a:endParaRPr lang="en-GB" dirty="0">
                <a:latin typeface="Barlow Semi Condensed" panose="00000506000000000000" pitchFamily="2" charset="0"/>
              </a:endParaRPr>
            </a:p>
          </p:txBody>
        </p:sp>
      </p:grpSp>
      <p:grpSp>
        <p:nvGrpSpPr>
          <p:cNvPr id="15" name="Group 14">
            <a:extLst>
              <a:ext uri="{FF2B5EF4-FFF2-40B4-BE49-F238E27FC236}">
                <a16:creationId xmlns:a16="http://schemas.microsoft.com/office/drawing/2014/main" id="{ABA66A4F-4490-DBA9-7F18-E6BB373F73C6}"/>
              </a:ext>
            </a:extLst>
          </p:cNvPr>
          <p:cNvGrpSpPr/>
          <p:nvPr/>
        </p:nvGrpSpPr>
        <p:grpSpPr>
          <a:xfrm>
            <a:off x="8457968" y="1616546"/>
            <a:ext cx="2663150" cy="4192827"/>
            <a:chOff x="569695" y="974791"/>
            <a:chExt cx="2492932" cy="4218569"/>
          </a:xfrm>
          <a:solidFill>
            <a:srgbClr val="0033A0"/>
          </a:solidFill>
        </p:grpSpPr>
        <p:sp>
          <p:nvSpPr>
            <p:cNvPr id="16" name="Rectangle 15">
              <a:extLst>
                <a:ext uri="{FF2B5EF4-FFF2-40B4-BE49-F238E27FC236}">
                  <a16:creationId xmlns:a16="http://schemas.microsoft.com/office/drawing/2014/main" id="{8258DFA5-9335-4FE2-1E80-09AFD561040A}"/>
                </a:ext>
              </a:extLst>
            </p:cNvPr>
            <p:cNvSpPr/>
            <p:nvPr/>
          </p:nvSpPr>
          <p:spPr>
            <a:xfrm>
              <a:off x="569695" y="974791"/>
              <a:ext cx="2492932" cy="4218569"/>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7" name="TextBox 16">
              <a:extLst>
                <a:ext uri="{FF2B5EF4-FFF2-40B4-BE49-F238E27FC236}">
                  <a16:creationId xmlns:a16="http://schemas.microsoft.com/office/drawing/2014/main" id="{79CFEB73-CD61-AC55-35FC-8B3202B5C2DD}"/>
                </a:ext>
              </a:extLst>
            </p:cNvPr>
            <p:cNvSpPr txBox="1"/>
            <p:nvPr/>
          </p:nvSpPr>
          <p:spPr>
            <a:xfrm>
              <a:off x="569695" y="974791"/>
              <a:ext cx="2492932" cy="421856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63576" tIns="441398" rIns="163576" bIns="163576" numCol="1" spcCol="1270" anchor="t" anchorCtr="0">
              <a:noAutofit/>
            </a:bodyPr>
            <a:lstStyle/>
            <a:p>
              <a:pPr marL="171450" lvl="1" indent="-171450" algn="l" defTabSz="800100">
                <a:lnSpc>
                  <a:spcPct val="90000"/>
                </a:lnSpc>
                <a:spcBef>
                  <a:spcPct val="0"/>
                </a:spcBef>
                <a:spcAft>
                  <a:spcPct val="15000"/>
                </a:spcAft>
                <a:buChar char="•"/>
              </a:pPr>
              <a:endParaRPr lang="en-US" sz="1800" kern="1200" dirty="0"/>
            </a:p>
            <a:p>
              <a:pPr marL="0" lvl="1" algn="l" defTabSz="800100">
                <a:lnSpc>
                  <a:spcPct val="90000"/>
                </a:lnSpc>
                <a:spcBef>
                  <a:spcPct val="0"/>
                </a:spcBef>
                <a:spcAft>
                  <a:spcPct val="15000"/>
                </a:spcAft>
              </a:pPr>
              <a:endParaRPr lang="en-US" dirty="0"/>
            </a:p>
            <a:p>
              <a:pPr marL="0" lvl="1" algn="l" defTabSz="800100">
                <a:lnSpc>
                  <a:spcPct val="90000"/>
                </a:lnSpc>
                <a:spcBef>
                  <a:spcPct val="0"/>
                </a:spcBef>
                <a:spcAft>
                  <a:spcPct val="15000"/>
                </a:spcAft>
              </a:pPr>
              <a:endParaRPr lang="en-US" dirty="0"/>
            </a:p>
            <a:p>
              <a:pPr marL="171450" lvl="1" indent="-171450" defTabSz="800100">
                <a:lnSpc>
                  <a:spcPct val="90000"/>
                </a:lnSpc>
                <a:spcBef>
                  <a:spcPct val="0"/>
                </a:spcBef>
                <a:spcAft>
                  <a:spcPct val="15000"/>
                </a:spcAft>
                <a:buChar char="•"/>
              </a:pPr>
              <a:r>
                <a:rPr lang="en-US" dirty="0">
                  <a:latin typeface="Barlow Semi Condensed" panose="00000506000000000000" pitchFamily="2" charset="0"/>
                </a:rPr>
                <a:t>6-10 MW, 5 </a:t>
              </a:r>
              <a:r>
                <a:rPr lang="en-US" dirty="0" err="1">
                  <a:latin typeface="Barlow Semi Condensed" panose="00000506000000000000" pitchFamily="2" charset="0"/>
                </a:rPr>
                <a:t>ms</a:t>
              </a:r>
              <a:endParaRPr lang="en-GB" dirty="0">
                <a:latin typeface="Barlow Semi Condensed" panose="00000506000000000000" pitchFamily="2" charset="0"/>
              </a:endParaRPr>
            </a:p>
            <a:p>
              <a:pPr marL="171450" lvl="1" indent="-171450" defTabSz="800100">
                <a:lnSpc>
                  <a:spcPct val="90000"/>
                </a:lnSpc>
                <a:spcBef>
                  <a:spcPct val="0"/>
                </a:spcBef>
                <a:spcAft>
                  <a:spcPct val="15000"/>
                </a:spcAft>
                <a:buChar char="•"/>
              </a:pPr>
              <a:r>
                <a:rPr lang="en-US" dirty="0">
                  <a:latin typeface="Barlow Semi Condensed" panose="00000506000000000000" pitchFamily="2" charset="0"/>
                </a:rPr>
                <a:t>40-60 MW,100 ns</a:t>
              </a:r>
              <a:endParaRPr lang="en-GB" dirty="0">
                <a:latin typeface="Barlow Semi Condensed" panose="00000506000000000000" pitchFamily="2" charset="0"/>
              </a:endParaRPr>
            </a:p>
            <a:p>
              <a:pPr marL="171450" lvl="1" indent="-171450" defTabSz="800100">
                <a:lnSpc>
                  <a:spcPct val="90000"/>
                </a:lnSpc>
                <a:spcBef>
                  <a:spcPct val="0"/>
                </a:spcBef>
                <a:spcAft>
                  <a:spcPct val="15000"/>
                </a:spcAft>
                <a:buChar char="•"/>
              </a:pPr>
              <a:r>
                <a:rPr lang="en-US" dirty="0">
                  <a:latin typeface="Barlow Semi Condensed" panose="00000506000000000000" pitchFamily="2" charset="0"/>
                </a:rPr>
                <a:t>Up to 400 Hz (200 Hz/line)</a:t>
              </a:r>
            </a:p>
            <a:p>
              <a:pPr marL="171450" lvl="1" indent="-171450" defTabSz="800100">
                <a:lnSpc>
                  <a:spcPct val="90000"/>
                </a:lnSpc>
                <a:spcBef>
                  <a:spcPct val="0"/>
                </a:spcBef>
                <a:spcAft>
                  <a:spcPct val="15000"/>
                </a:spcAft>
                <a:buFontTx/>
                <a:buChar char="•"/>
              </a:pPr>
              <a:r>
                <a:rPr lang="en-US" dirty="0">
                  <a:latin typeface="Barlow Semi Condensed" panose="00000506000000000000" pitchFamily="2" charset="0"/>
                </a:rPr>
                <a:t>Accurate phase</a:t>
              </a:r>
              <a:endParaRPr lang="en-GB" dirty="0">
                <a:latin typeface="Barlow Semi Condensed" panose="00000506000000000000" pitchFamily="2" charset="0"/>
              </a:endParaRPr>
            </a:p>
            <a:p>
              <a:pPr marL="171450" lvl="1" indent="-171450" defTabSz="800100">
                <a:lnSpc>
                  <a:spcPct val="90000"/>
                </a:lnSpc>
                <a:spcBef>
                  <a:spcPct val="0"/>
                </a:spcBef>
                <a:spcAft>
                  <a:spcPct val="15000"/>
                </a:spcAft>
                <a:buChar char="•"/>
              </a:pPr>
              <a:r>
                <a:rPr lang="en-US" dirty="0">
                  <a:latin typeface="Barlow Semi Condensed" panose="00000506000000000000" pitchFamily="2" charset="0"/>
                </a:rPr>
                <a:t>2 DUTs</a:t>
              </a:r>
              <a:endParaRPr lang="en-GB" dirty="0">
                <a:latin typeface="Barlow Semi Condensed" panose="00000506000000000000" pitchFamily="2" charset="0"/>
              </a:endParaRPr>
            </a:p>
            <a:p>
              <a:pPr marL="171450" lvl="1" indent="-171450" defTabSz="800100">
                <a:lnSpc>
                  <a:spcPct val="90000"/>
                </a:lnSpc>
                <a:spcBef>
                  <a:spcPct val="0"/>
                </a:spcBef>
                <a:spcAft>
                  <a:spcPct val="15000"/>
                </a:spcAft>
                <a:buChar char="•"/>
              </a:pPr>
              <a:r>
                <a:rPr lang="en-US" dirty="0">
                  <a:latin typeface="Barlow Semi Condensed" panose="00000506000000000000" pitchFamily="2" charset="0"/>
                </a:rPr>
                <a:t>RF signals</a:t>
              </a:r>
              <a:endParaRPr lang="en-GB" dirty="0">
                <a:latin typeface="Barlow Semi Condensed" panose="00000506000000000000" pitchFamily="2" charset="0"/>
              </a:endParaRPr>
            </a:p>
            <a:p>
              <a:pPr marL="171450" lvl="1" indent="-171450" defTabSz="800100">
                <a:lnSpc>
                  <a:spcPct val="90000"/>
                </a:lnSpc>
                <a:spcBef>
                  <a:spcPct val="0"/>
                </a:spcBef>
                <a:spcAft>
                  <a:spcPct val="15000"/>
                </a:spcAft>
                <a:buChar char="•"/>
              </a:pPr>
              <a:r>
                <a:rPr lang="en-US" dirty="0">
                  <a:latin typeface="Barlow Semi Condensed" panose="00000506000000000000" pitchFamily="2" charset="0"/>
                </a:rPr>
                <a:t>Dark current</a:t>
              </a:r>
              <a:endParaRPr lang="en-GB" dirty="0">
                <a:latin typeface="Barlow Semi Condensed" panose="00000506000000000000" pitchFamily="2" charset="0"/>
              </a:endParaRPr>
            </a:p>
            <a:p>
              <a:pPr marL="171450" lvl="1" indent="-171450" defTabSz="800100">
                <a:lnSpc>
                  <a:spcPct val="90000"/>
                </a:lnSpc>
                <a:spcBef>
                  <a:spcPct val="0"/>
                </a:spcBef>
                <a:spcAft>
                  <a:spcPct val="15000"/>
                </a:spcAft>
                <a:buChar char="•"/>
              </a:pPr>
              <a:r>
                <a:rPr lang="en-US" dirty="0">
                  <a:latin typeface="Barlow Semi Condensed" panose="00000506000000000000" pitchFamily="2" charset="0"/>
                </a:rPr>
                <a:t>Radiation monitors</a:t>
              </a:r>
              <a:endParaRPr lang="en-GB" dirty="0">
                <a:latin typeface="Barlow Semi Condensed" panose="00000506000000000000" pitchFamily="2" charset="0"/>
              </a:endParaRPr>
            </a:p>
          </p:txBody>
        </p:sp>
      </p:grpSp>
      <p:sp>
        <p:nvSpPr>
          <p:cNvPr id="18" name="Flowchart: Connector 17">
            <a:extLst>
              <a:ext uri="{FF2B5EF4-FFF2-40B4-BE49-F238E27FC236}">
                <a16:creationId xmlns:a16="http://schemas.microsoft.com/office/drawing/2014/main" id="{9B1278B1-BD08-474D-FBC1-7E8CCCCC4CAD}"/>
              </a:ext>
            </a:extLst>
          </p:cNvPr>
          <p:cNvSpPr/>
          <p:nvPr/>
        </p:nvSpPr>
        <p:spPr>
          <a:xfrm rot="5400000">
            <a:off x="2807803" y="1495276"/>
            <a:ext cx="1692000" cy="1692000"/>
          </a:xfrm>
          <a:prstGeom prst="flowChartConnector">
            <a:avLst/>
          </a:prstGeom>
          <a:blipFill rotWithShape="1">
            <a:blip r:embed="rId4" cstate="screen">
              <a:extLst>
                <a:ext uri="{28A0092B-C50C-407E-A947-70E740481C1C}">
                  <a14:useLocalDpi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GB"/>
          </a:p>
        </p:txBody>
      </p:sp>
      <p:sp>
        <p:nvSpPr>
          <p:cNvPr id="21" name="Flowchart: Connector 20">
            <a:extLst>
              <a:ext uri="{FF2B5EF4-FFF2-40B4-BE49-F238E27FC236}">
                <a16:creationId xmlns:a16="http://schemas.microsoft.com/office/drawing/2014/main" id="{15A702FF-F379-69A0-70BF-CCA7D1AC46D1}"/>
              </a:ext>
            </a:extLst>
          </p:cNvPr>
          <p:cNvSpPr/>
          <p:nvPr/>
        </p:nvSpPr>
        <p:spPr>
          <a:xfrm>
            <a:off x="9979014" y="1495276"/>
            <a:ext cx="1692000" cy="1692000"/>
          </a:xfrm>
          <a:prstGeom prst="flowChartConnector">
            <a:avLst/>
          </a:prstGeom>
          <a:blipFill dpi="0" rotWithShape="1">
            <a:blip r:embed="rId5" cstate="screen">
              <a:extLst>
                <a:ext uri="{28A0092B-C50C-407E-A947-70E740481C1C}">
                  <a14:useLocalDpi xmlns:a14="http://schemas.microsoft.com/office/drawing/2010/main"/>
                </a:ext>
              </a:extLst>
            </a:blip>
            <a:srcRect/>
            <a:stretch>
              <a:fillRect b="2411"/>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GB"/>
          </a:p>
        </p:txBody>
      </p:sp>
      <p:sp>
        <p:nvSpPr>
          <p:cNvPr id="22" name="Flowchart: Connector 21">
            <a:extLst>
              <a:ext uri="{FF2B5EF4-FFF2-40B4-BE49-F238E27FC236}">
                <a16:creationId xmlns:a16="http://schemas.microsoft.com/office/drawing/2014/main" id="{81DB46DD-4FE2-C394-8200-81DF1FECA080}"/>
              </a:ext>
            </a:extLst>
          </p:cNvPr>
          <p:cNvSpPr/>
          <p:nvPr/>
        </p:nvSpPr>
        <p:spPr>
          <a:xfrm>
            <a:off x="6582248" y="1495276"/>
            <a:ext cx="1692000" cy="1692000"/>
          </a:xfrm>
          <a:prstGeom prst="flowChartConnector">
            <a:avLst/>
          </a:prstGeom>
          <a:blipFill>
            <a:blip r:embed="rId6" cstate="screen">
              <a:extLst>
                <a:ext uri="{28A0092B-C50C-407E-A947-70E740481C1C}">
                  <a14:useLocalDpi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GB"/>
          </a:p>
        </p:txBody>
      </p:sp>
      <p:sp>
        <p:nvSpPr>
          <p:cNvPr id="34" name="Text Placeholder 5">
            <a:extLst>
              <a:ext uri="{FF2B5EF4-FFF2-40B4-BE49-F238E27FC236}">
                <a16:creationId xmlns:a16="http://schemas.microsoft.com/office/drawing/2014/main" id="{425EFAAC-CA66-3147-059B-63D9F3A35405}"/>
              </a:ext>
            </a:extLst>
          </p:cNvPr>
          <p:cNvSpPr txBox="1">
            <a:spLocks/>
          </p:cNvSpPr>
          <p:nvPr/>
        </p:nvSpPr>
        <p:spPr>
          <a:xfrm rot="16200000">
            <a:off x="2849584" y="4232931"/>
            <a:ext cx="3014450" cy="380977"/>
          </a:xfrm>
          <a:prstGeom prst="rect">
            <a:avLst/>
          </a:prstGeom>
        </p:spPr>
        <p:txBody>
          <a:bodyPr vert="horz" lIns="91440" tIns="45720" rIns="91440" bIns="45720" rtlCol="0">
            <a:noAutofit/>
          </a:bodyPr>
          <a:lstStyle>
            <a:lvl1pPr marL="514350" indent="-514350" algn="l" defTabSz="914400" rtl="0" eaLnBrk="1" latinLnBrk="0" hangingPunct="1">
              <a:lnSpc>
                <a:spcPct val="90000"/>
              </a:lnSpc>
              <a:spcBef>
                <a:spcPts val="1000"/>
              </a:spcBef>
              <a:buFont typeface="+mj-lt"/>
              <a:buAutoNum type="arabicPeriod"/>
              <a:defRPr sz="2800" kern="1200">
                <a:solidFill>
                  <a:schemeClr val="tx1"/>
                </a:solidFill>
                <a:latin typeface="Anaheim" panose="02000503000000000000" pitchFamily="2" charset="77"/>
                <a:ea typeface="+mn-ea"/>
                <a:cs typeface="+mn-cs"/>
              </a:defRPr>
            </a:lvl1pPr>
            <a:lvl2pPr marL="685800" indent="-228600" algn="l" defTabSz="914400" rtl="0" eaLnBrk="1" latinLnBrk="0" hangingPunct="1">
              <a:lnSpc>
                <a:spcPct val="90000"/>
              </a:lnSpc>
              <a:spcBef>
                <a:spcPts val="500"/>
              </a:spcBef>
              <a:buClr>
                <a:srgbClr val="D13737"/>
              </a:buClr>
              <a:buSzPct val="80000"/>
              <a:buFont typeface="Courier New" panose="02070309020205020404" pitchFamily="49" charset="0"/>
              <a:buChar char="o"/>
              <a:defRPr sz="2400" kern="1200">
                <a:solidFill>
                  <a:schemeClr val="tx1"/>
                </a:solidFill>
                <a:latin typeface="Anaheim" panose="02000503000000000000" pitchFamily="2" charset="77"/>
                <a:ea typeface="+mn-ea"/>
                <a:cs typeface="+mn-cs"/>
              </a:defRPr>
            </a:lvl2pPr>
            <a:lvl3pPr marL="1143000" indent="-228600" algn="l" defTabSz="914400" rtl="0" eaLnBrk="1" latinLnBrk="0" hangingPunct="1">
              <a:lnSpc>
                <a:spcPct val="90000"/>
              </a:lnSpc>
              <a:spcBef>
                <a:spcPts val="500"/>
              </a:spcBef>
              <a:buClr>
                <a:srgbClr val="FB6D22"/>
              </a:buClr>
              <a:buSzPct val="80000"/>
              <a:buFont typeface="Courier New" panose="02070309020205020404" pitchFamily="49" charset="0"/>
              <a:buChar char="o"/>
              <a:defRPr sz="2000" kern="1200">
                <a:solidFill>
                  <a:schemeClr val="tx1"/>
                </a:solidFill>
                <a:latin typeface="Anaheim" panose="02000503000000000000" pitchFamily="2" charset="77"/>
                <a:ea typeface="+mn-ea"/>
                <a:cs typeface="+mn-cs"/>
              </a:defRPr>
            </a:lvl3pPr>
            <a:lvl4pPr marL="1600200" indent="-228600" algn="l" defTabSz="914400" rtl="0" eaLnBrk="1" latinLnBrk="0" hangingPunct="1">
              <a:lnSpc>
                <a:spcPct val="90000"/>
              </a:lnSpc>
              <a:spcBef>
                <a:spcPts val="500"/>
              </a:spcBef>
              <a:buClr>
                <a:srgbClr val="D1C300"/>
              </a:buClr>
              <a:buSzPct val="80000"/>
              <a:buFont typeface="Courier New" panose="02070309020205020404" pitchFamily="49" charset="0"/>
              <a:buChar char="o"/>
              <a:defRPr sz="1800" kern="1200">
                <a:solidFill>
                  <a:schemeClr val="tx1"/>
                </a:solidFill>
                <a:latin typeface="Anaheim" panose="02000503000000000000" pitchFamily="2" charset="77"/>
                <a:ea typeface="+mn-ea"/>
                <a:cs typeface="+mn-cs"/>
              </a:defRPr>
            </a:lvl4pPr>
            <a:lvl5pPr marL="2114550" indent="-285750" algn="l" defTabSz="914400" rtl="0" eaLnBrk="1" latinLnBrk="0" hangingPunct="1">
              <a:lnSpc>
                <a:spcPct val="90000"/>
              </a:lnSpc>
              <a:spcBef>
                <a:spcPts val="500"/>
              </a:spcBef>
              <a:buClr>
                <a:srgbClr val="2E8E46"/>
              </a:buClr>
              <a:buSzPct val="80000"/>
              <a:buFont typeface="Courier New" panose="02070309020205020404" pitchFamily="49" charset="0"/>
              <a:buChar char="o"/>
              <a:defRPr sz="1800" kern="1200">
                <a:solidFill>
                  <a:schemeClr val="tx1"/>
                </a:solidFill>
                <a:latin typeface="Anaheim" panose="02000503000000000000" pitchFamily="2" charset="77"/>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Clr>
                <a:schemeClr val="accent1"/>
              </a:buClr>
              <a:buSzPct val="80000"/>
              <a:buNone/>
            </a:pPr>
            <a:r>
              <a:rPr lang="en-GB" sz="6000" b="1" dirty="0">
                <a:solidFill>
                  <a:srgbClr val="0033A0"/>
                </a:solidFill>
                <a:latin typeface="Barlow Semi Condensed Light" panose="00000406000000000000" pitchFamily="2" charset="0"/>
              </a:rPr>
              <a:t>XBOX2</a:t>
            </a:r>
          </a:p>
        </p:txBody>
      </p:sp>
      <p:sp>
        <p:nvSpPr>
          <p:cNvPr id="35" name="Text Placeholder 5">
            <a:extLst>
              <a:ext uri="{FF2B5EF4-FFF2-40B4-BE49-F238E27FC236}">
                <a16:creationId xmlns:a16="http://schemas.microsoft.com/office/drawing/2014/main" id="{AF02B6FC-872C-4055-7474-E51AAAD07660}"/>
              </a:ext>
            </a:extLst>
          </p:cNvPr>
          <p:cNvSpPr txBox="1">
            <a:spLocks/>
          </p:cNvSpPr>
          <p:nvPr/>
        </p:nvSpPr>
        <p:spPr>
          <a:xfrm rot="16200000">
            <a:off x="6438740" y="4224693"/>
            <a:ext cx="3014450" cy="380977"/>
          </a:xfrm>
          <a:prstGeom prst="rect">
            <a:avLst/>
          </a:prstGeom>
        </p:spPr>
        <p:txBody>
          <a:bodyPr vert="horz" lIns="91440" tIns="45720" rIns="91440" bIns="45720" rtlCol="0">
            <a:noAutofit/>
          </a:bodyPr>
          <a:lstStyle>
            <a:lvl1pPr marL="514350" indent="-514350" algn="l" defTabSz="914400" rtl="0" eaLnBrk="1" latinLnBrk="0" hangingPunct="1">
              <a:lnSpc>
                <a:spcPct val="90000"/>
              </a:lnSpc>
              <a:spcBef>
                <a:spcPts val="1000"/>
              </a:spcBef>
              <a:buFont typeface="+mj-lt"/>
              <a:buAutoNum type="arabicPeriod"/>
              <a:defRPr sz="2800" kern="1200">
                <a:solidFill>
                  <a:schemeClr val="tx1"/>
                </a:solidFill>
                <a:latin typeface="Anaheim" panose="02000503000000000000" pitchFamily="2" charset="77"/>
                <a:ea typeface="+mn-ea"/>
                <a:cs typeface="+mn-cs"/>
              </a:defRPr>
            </a:lvl1pPr>
            <a:lvl2pPr marL="685800" indent="-228600" algn="l" defTabSz="914400" rtl="0" eaLnBrk="1" latinLnBrk="0" hangingPunct="1">
              <a:lnSpc>
                <a:spcPct val="90000"/>
              </a:lnSpc>
              <a:spcBef>
                <a:spcPts val="500"/>
              </a:spcBef>
              <a:buClr>
                <a:srgbClr val="D13737"/>
              </a:buClr>
              <a:buSzPct val="80000"/>
              <a:buFont typeface="Courier New" panose="02070309020205020404" pitchFamily="49" charset="0"/>
              <a:buChar char="o"/>
              <a:defRPr sz="2400" kern="1200">
                <a:solidFill>
                  <a:schemeClr val="tx1"/>
                </a:solidFill>
                <a:latin typeface="Anaheim" panose="02000503000000000000" pitchFamily="2" charset="77"/>
                <a:ea typeface="+mn-ea"/>
                <a:cs typeface="+mn-cs"/>
              </a:defRPr>
            </a:lvl2pPr>
            <a:lvl3pPr marL="1143000" indent="-228600" algn="l" defTabSz="914400" rtl="0" eaLnBrk="1" latinLnBrk="0" hangingPunct="1">
              <a:lnSpc>
                <a:spcPct val="90000"/>
              </a:lnSpc>
              <a:spcBef>
                <a:spcPts val="500"/>
              </a:spcBef>
              <a:buClr>
                <a:srgbClr val="FB6D22"/>
              </a:buClr>
              <a:buSzPct val="80000"/>
              <a:buFont typeface="Courier New" panose="02070309020205020404" pitchFamily="49" charset="0"/>
              <a:buChar char="o"/>
              <a:defRPr sz="2000" kern="1200">
                <a:solidFill>
                  <a:schemeClr val="tx1"/>
                </a:solidFill>
                <a:latin typeface="Anaheim" panose="02000503000000000000" pitchFamily="2" charset="77"/>
                <a:ea typeface="+mn-ea"/>
                <a:cs typeface="+mn-cs"/>
              </a:defRPr>
            </a:lvl3pPr>
            <a:lvl4pPr marL="1600200" indent="-228600" algn="l" defTabSz="914400" rtl="0" eaLnBrk="1" latinLnBrk="0" hangingPunct="1">
              <a:lnSpc>
                <a:spcPct val="90000"/>
              </a:lnSpc>
              <a:spcBef>
                <a:spcPts val="500"/>
              </a:spcBef>
              <a:buClr>
                <a:srgbClr val="D1C300"/>
              </a:buClr>
              <a:buSzPct val="80000"/>
              <a:buFont typeface="Courier New" panose="02070309020205020404" pitchFamily="49" charset="0"/>
              <a:buChar char="o"/>
              <a:defRPr sz="1800" kern="1200">
                <a:solidFill>
                  <a:schemeClr val="tx1"/>
                </a:solidFill>
                <a:latin typeface="Anaheim" panose="02000503000000000000" pitchFamily="2" charset="77"/>
                <a:ea typeface="+mn-ea"/>
                <a:cs typeface="+mn-cs"/>
              </a:defRPr>
            </a:lvl4pPr>
            <a:lvl5pPr marL="2114550" indent="-285750" algn="l" defTabSz="914400" rtl="0" eaLnBrk="1" latinLnBrk="0" hangingPunct="1">
              <a:lnSpc>
                <a:spcPct val="90000"/>
              </a:lnSpc>
              <a:spcBef>
                <a:spcPts val="500"/>
              </a:spcBef>
              <a:buClr>
                <a:srgbClr val="2E8E46"/>
              </a:buClr>
              <a:buSzPct val="80000"/>
              <a:buFont typeface="Courier New" panose="02070309020205020404" pitchFamily="49" charset="0"/>
              <a:buChar char="o"/>
              <a:defRPr sz="1800" kern="1200">
                <a:solidFill>
                  <a:schemeClr val="tx1"/>
                </a:solidFill>
                <a:latin typeface="Anaheim" panose="02000503000000000000" pitchFamily="2" charset="77"/>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Clr>
                <a:schemeClr val="accent1"/>
              </a:buClr>
              <a:buSzPct val="80000"/>
              <a:buNone/>
            </a:pPr>
            <a:r>
              <a:rPr lang="en-GB" sz="6000" b="1" dirty="0">
                <a:solidFill>
                  <a:srgbClr val="0033A0"/>
                </a:solidFill>
                <a:latin typeface="Barlow Semi Condensed Light" panose="00000406000000000000" pitchFamily="2" charset="0"/>
              </a:rPr>
              <a:t>XBOX3</a:t>
            </a:r>
          </a:p>
        </p:txBody>
      </p:sp>
      <p:sp>
        <p:nvSpPr>
          <p:cNvPr id="36" name="Text Placeholder 5">
            <a:extLst>
              <a:ext uri="{FF2B5EF4-FFF2-40B4-BE49-F238E27FC236}">
                <a16:creationId xmlns:a16="http://schemas.microsoft.com/office/drawing/2014/main" id="{5BE7F4E4-8AC3-4F87-C7FC-AD573B6E3465}"/>
              </a:ext>
            </a:extLst>
          </p:cNvPr>
          <p:cNvSpPr txBox="1">
            <a:spLocks/>
          </p:cNvSpPr>
          <p:nvPr/>
        </p:nvSpPr>
        <p:spPr>
          <a:xfrm rot="16200000">
            <a:off x="-730154" y="4242866"/>
            <a:ext cx="3014450" cy="380977"/>
          </a:xfrm>
          <a:prstGeom prst="rect">
            <a:avLst/>
          </a:prstGeom>
        </p:spPr>
        <p:txBody>
          <a:bodyPr vert="horz" lIns="91440" tIns="45720" rIns="91440" bIns="45720" rtlCol="0">
            <a:noAutofit/>
          </a:bodyPr>
          <a:lstStyle>
            <a:lvl1pPr marL="514350" indent="-514350" algn="l" defTabSz="914400" rtl="0" eaLnBrk="1" latinLnBrk="0" hangingPunct="1">
              <a:lnSpc>
                <a:spcPct val="90000"/>
              </a:lnSpc>
              <a:spcBef>
                <a:spcPts val="1000"/>
              </a:spcBef>
              <a:buFont typeface="+mj-lt"/>
              <a:buAutoNum type="arabicPeriod"/>
              <a:defRPr sz="2800" kern="1200">
                <a:solidFill>
                  <a:schemeClr val="tx1"/>
                </a:solidFill>
                <a:latin typeface="Anaheim" panose="02000503000000000000" pitchFamily="2" charset="77"/>
                <a:ea typeface="+mn-ea"/>
                <a:cs typeface="+mn-cs"/>
              </a:defRPr>
            </a:lvl1pPr>
            <a:lvl2pPr marL="685800" indent="-228600" algn="l" defTabSz="914400" rtl="0" eaLnBrk="1" latinLnBrk="0" hangingPunct="1">
              <a:lnSpc>
                <a:spcPct val="90000"/>
              </a:lnSpc>
              <a:spcBef>
                <a:spcPts val="500"/>
              </a:spcBef>
              <a:buClr>
                <a:srgbClr val="D13737"/>
              </a:buClr>
              <a:buSzPct val="80000"/>
              <a:buFont typeface="Courier New" panose="02070309020205020404" pitchFamily="49" charset="0"/>
              <a:buChar char="o"/>
              <a:defRPr sz="2400" kern="1200">
                <a:solidFill>
                  <a:schemeClr val="tx1"/>
                </a:solidFill>
                <a:latin typeface="Anaheim" panose="02000503000000000000" pitchFamily="2" charset="77"/>
                <a:ea typeface="+mn-ea"/>
                <a:cs typeface="+mn-cs"/>
              </a:defRPr>
            </a:lvl2pPr>
            <a:lvl3pPr marL="1143000" indent="-228600" algn="l" defTabSz="914400" rtl="0" eaLnBrk="1" latinLnBrk="0" hangingPunct="1">
              <a:lnSpc>
                <a:spcPct val="90000"/>
              </a:lnSpc>
              <a:spcBef>
                <a:spcPts val="500"/>
              </a:spcBef>
              <a:buClr>
                <a:srgbClr val="FB6D22"/>
              </a:buClr>
              <a:buSzPct val="80000"/>
              <a:buFont typeface="Courier New" panose="02070309020205020404" pitchFamily="49" charset="0"/>
              <a:buChar char="o"/>
              <a:defRPr sz="2000" kern="1200">
                <a:solidFill>
                  <a:schemeClr val="tx1"/>
                </a:solidFill>
                <a:latin typeface="Anaheim" panose="02000503000000000000" pitchFamily="2" charset="77"/>
                <a:ea typeface="+mn-ea"/>
                <a:cs typeface="+mn-cs"/>
              </a:defRPr>
            </a:lvl3pPr>
            <a:lvl4pPr marL="1600200" indent="-228600" algn="l" defTabSz="914400" rtl="0" eaLnBrk="1" latinLnBrk="0" hangingPunct="1">
              <a:lnSpc>
                <a:spcPct val="90000"/>
              </a:lnSpc>
              <a:spcBef>
                <a:spcPts val="500"/>
              </a:spcBef>
              <a:buClr>
                <a:srgbClr val="D1C300"/>
              </a:buClr>
              <a:buSzPct val="80000"/>
              <a:buFont typeface="Courier New" panose="02070309020205020404" pitchFamily="49" charset="0"/>
              <a:buChar char="o"/>
              <a:defRPr sz="1800" kern="1200">
                <a:solidFill>
                  <a:schemeClr val="tx1"/>
                </a:solidFill>
                <a:latin typeface="Anaheim" panose="02000503000000000000" pitchFamily="2" charset="77"/>
                <a:ea typeface="+mn-ea"/>
                <a:cs typeface="+mn-cs"/>
              </a:defRPr>
            </a:lvl4pPr>
            <a:lvl5pPr marL="2114550" indent="-285750" algn="l" defTabSz="914400" rtl="0" eaLnBrk="1" latinLnBrk="0" hangingPunct="1">
              <a:lnSpc>
                <a:spcPct val="90000"/>
              </a:lnSpc>
              <a:spcBef>
                <a:spcPts val="500"/>
              </a:spcBef>
              <a:buClr>
                <a:srgbClr val="2E8E46"/>
              </a:buClr>
              <a:buSzPct val="80000"/>
              <a:buFont typeface="Courier New" panose="02070309020205020404" pitchFamily="49" charset="0"/>
              <a:buChar char="o"/>
              <a:defRPr sz="1800" kern="1200">
                <a:solidFill>
                  <a:schemeClr val="tx1"/>
                </a:solidFill>
                <a:latin typeface="Anaheim" panose="02000503000000000000" pitchFamily="2" charset="77"/>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Clr>
                <a:schemeClr val="accent1"/>
              </a:buClr>
              <a:buSzPct val="80000"/>
              <a:buNone/>
            </a:pPr>
            <a:r>
              <a:rPr lang="en-GB" sz="6000" b="1" dirty="0">
                <a:solidFill>
                  <a:srgbClr val="0033A0"/>
                </a:solidFill>
                <a:latin typeface="Barlow Semi Condensed Light" panose="00000406000000000000" pitchFamily="2" charset="0"/>
              </a:rPr>
              <a:t>XBOX1</a:t>
            </a:r>
          </a:p>
        </p:txBody>
      </p:sp>
      <p:sp>
        <p:nvSpPr>
          <p:cNvPr id="2" name="Title 1">
            <a:extLst>
              <a:ext uri="{FF2B5EF4-FFF2-40B4-BE49-F238E27FC236}">
                <a16:creationId xmlns:a16="http://schemas.microsoft.com/office/drawing/2014/main" id="{9C61B62F-25A7-D0C5-3B89-FC07C7BFC373}"/>
              </a:ext>
            </a:extLst>
          </p:cNvPr>
          <p:cNvSpPr>
            <a:spLocks noGrp="1"/>
          </p:cNvSpPr>
          <p:nvPr>
            <p:ph type="title"/>
          </p:nvPr>
        </p:nvSpPr>
        <p:spPr/>
        <p:txBody>
          <a:bodyPr/>
          <a:lstStyle/>
          <a:p>
            <a:r>
              <a:rPr lang="en-GB" dirty="0"/>
              <a:t>X-band facilities at CERN</a:t>
            </a:r>
          </a:p>
        </p:txBody>
      </p:sp>
    </p:spTree>
    <p:extLst>
      <p:ext uri="{BB962C8B-B14F-4D97-AF65-F5344CB8AC3E}">
        <p14:creationId xmlns:p14="http://schemas.microsoft.com/office/powerpoint/2010/main" val="3041314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32511D2-2606-7722-6964-807DCDF230A3}"/>
              </a:ext>
            </a:extLst>
          </p:cNvPr>
          <p:cNvSpPr>
            <a:spLocks noGrp="1"/>
          </p:cNvSpPr>
          <p:nvPr>
            <p:ph idx="1"/>
          </p:nvPr>
        </p:nvSpPr>
        <p:spPr>
          <a:xfrm>
            <a:off x="7211682" y="1437948"/>
            <a:ext cx="4564811" cy="4739015"/>
          </a:xfrm>
        </p:spPr>
        <p:txBody>
          <a:bodyPr>
            <a:normAutofit/>
          </a:bodyPr>
          <a:lstStyle/>
          <a:p>
            <a:r>
              <a:rPr lang="en-GB" dirty="0"/>
              <a:t>Testing needs for CLIC winding down </a:t>
            </a:r>
          </a:p>
          <a:p>
            <a:r>
              <a:rPr lang="en-GB" dirty="0"/>
              <a:t>Available water station, electricity, infrastructure</a:t>
            </a:r>
          </a:p>
          <a:p>
            <a:r>
              <a:rPr lang="en-GB" dirty="0"/>
              <a:t>Xbox2 klystron and modulator could be going to AWAKE in 2027</a:t>
            </a:r>
          </a:p>
          <a:p>
            <a:r>
              <a:rPr lang="en-GB" dirty="0"/>
              <a:t>Good candidate for PACRI testing</a:t>
            </a:r>
          </a:p>
          <a:p>
            <a:endParaRPr lang="en-GB" dirty="0"/>
          </a:p>
        </p:txBody>
      </p:sp>
      <p:sp>
        <p:nvSpPr>
          <p:cNvPr id="3" name="Slide Number Placeholder 2">
            <a:extLst>
              <a:ext uri="{FF2B5EF4-FFF2-40B4-BE49-F238E27FC236}">
                <a16:creationId xmlns:a16="http://schemas.microsoft.com/office/drawing/2014/main" id="{A3818BF5-7FB9-2FA5-D4AC-E6752263D730}"/>
              </a:ext>
            </a:extLst>
          </p:cNvPr>
          <p:cNvSpPr>
            <a:spLocks noGrp="1"/>
          </p:cNvSpPr>
          <p:nvPr>
            <p:ph type="sldNum" sz="quarter" idx="12"/>
          </p:nvPr>
        </p:nvSpPr>
        <p:spPr/>
        <p:txBody>
          <a:bodyPr/>
          <a:lstStyle/>
          <a:p>
            <a:fld id="{3A3A6714-3D1F-4857-9904-D935B84167FA}" type="slidenum">
              <a:rPr lang="en-GB" smtClean="0"/>
              <a:pPr/>
              <a:t>3</a:t>
            </a:fld>
            <a:endParaRPr lang="en-GB"/>
          </a:p>
        </p:txBody>
      </p:sp>
      <p:sp>
        <p:nvSpPr>
          <p:cNvPr id="4" name="Title 3">
            <a:extLst>
              <a:ext uri="{FF2B5EF4-FFF2-40B4-BE49-F238E27FC236}">
                <a16:creationId xmlns:a16="http://schemas.microsoft.com/office/drawing/2014/main" id="{A57DD724-B382-F58C-3DCB-F04D7A1A5CE2}"/>
              </a:ext>
            </a:extLst>
          </p:cNvPr>
          <p:cNvSpPr>
            <a:spLocks noGrp="1"/>
          </p:cNvSpPr>
          <p:nvPr>
            <p:ph type="title"/>
          </p:nvPr>
        </p:nvSpPr>
        <p:spPr/>
        <p:txBody>
          <a:bodyPr/>
          <a:lstStyle/>
          <a:p>
            <a:r>
              <a:rPr lang="en-GB" dirty="0"/>
              <a:t>Current Xbox2 </a:t>
            </a:r>
          </a:p>
        </p:txBody>
      </p:sp>
      <p:sp>
        <p:nvSpPr>
          <p:cNvPr id="5" name="Footer Placeholder 4">
            <a:extLst>
              <a:ext uri="{FF2B5EF4-FFF2-40B4-BE49-F238E27FC236}">
                <a16:creationId xmlns:a16="http://schemas.microsoft.com/office/drawing/2014/main" id="{05A34556-3F2A-6FD5-A539-E8DF960ED913}"/>
              </a:ext>
            </a:extLst>
          </p:cNvPr>
          <p:cNvSpPr>
            <a:spLocks noGrp="1"/>
          </p:cNvSpPr>
          <p:nvPr>
            <p:ph type="ftr" sz="quarter" idx="13"/>
          </p:nvPr>
        </p:nvSpPr>
        <p:spPr/>
        <p:txBody>
          <a:bodyPr/>
          <a:lstStyle/>
          <a:p>
            <a:pPr algn="l"/>
            <a:r>
              <a:rPr lang="en-GB"/>
              <a:t>Insert author and occasion</a:t>
            </a:r>
          </a:p>
        </p:txBody>
      </p:sp>
      <p:pic>
        <p:nvPicPr>
          <p:cNvPr id="2050" name="Picture 2">
            <a:extLst>
              <a:ext uri="{FF2B5EF4-FFF2-40B4-BE49-F238E27FC236}">
                <a16:creationId xmlns:a16="http://schemas.microsoft.com/office/drawing/2014/main" id="{2F5953DE-282B-6828-0B48-E703F256669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869"/>
          <a:stretch/>
        </p:blipFill>
        <p:spPr bwMode="auto">
          <a:xfrm>
            <a:off x="410543" y="1708029"/>
            <a:ext cx="6801139" cy="4087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5140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C0E6F-502D-13D8-21C0-5F263A44181B}"/>
              </a:ext>
            </a:extLst>
          </p:cNvPr>
          <p:cNvSpPr>
            <a:spLocks noGrp="1"/>
          </p:cNvSpPr>
          <p:nvPr>
            <p:ph idx="1"/>
          </p:nvPr>
        </p:nvSpPr>
        <p:spPr/>
        <p:txBody>
          <a:bodyPr>
            <a:normAutofit fontScale="92500" lnSpcReduction="20000"/>
          </a:bodyPr>
          <a:lstStyle/>
          <a:p>
            <a:pPr marL="0" indent="0">
              <a:buNone/>
            </a:pPr>
            <a:r>
              <a:rPr lang="en-GB" dirty="0"/>
              <a:t>WP9: RF systems power tests and validation</a:t>
            </a:r>
          </a:p>
          <a:p>
            <a:r>
              <a:rPr lang="en-GB" dirty="0">
                <a:solidFill>
                  <a:srgbClr val="FF0000"/>
                </a:solidFill>
              </a:rPr>
              <a:t>T9.0 Specifications</a:t>
            </a:r>
          </a:p>
          <a:p>
            <a:pPr lvl="1"/>
            <a:r>
              <a:rPr lang="en-GB" dirty="0">
                <a:solidFill>
                  <a:srgbClr val="FF0000"/>
                </a:solidFill>
              </a:rPr>
              <a:t>In conjunction with Thales, </a:t>
            </a:r>
            <a:r>
              <a:rPr lang="en-GB" dirty="0" err="1">
                <a:solidFill>
                  <a:srgbClr val="FF0000"/>
                </a:solidFill>
              </a:rPr>
              <a:t>Scandinova</a:t>
            </a:r>
            <a:r>
              <a:rPr lang="en-GB" dirty="0">
                <a:solidFill>
                  <a:srgbClr val="FF0000"/>
                </a:solidFill>
              </a:rPr>
              <a:t> and INFN define system performance and testing reach</a:t>
            </a:r>
          </a:p>
          <a:p>
            <a:r>
              <a:rPr lang="en-GB" dirty="0"/>
              <a:t>T9.1 Setup of the RF test area</a:t>
            </a:r>
          </a:p>
          <a:p>
            <a:pPr lvl="1"/>
            <a:r>
              <a:rPr lang="en-GB" dirty="0"/>
              <a:t>Verification of power and cooling water availability. </a:t>
            </a:r>
          </a:p>
          <a:p>
            <a:pPr lvl="1"/>
            <a:r>
              <a:rPr lang="en-GB" dirty="0"/>
              <a:t>Vacate the Xbox2 current area.</a:t>
            </a:r>
          </a:p>
          <a:p>
            <a:pPr lvl="1"/>
            <a:r>
              <a:rPr lang="en-GB" dirty="0"/>
              <a:t>Procurement of waveguides and components</a:t>
            </a:r>
          </a:p>
          <a:p>
            <a:pPr lvl="1"/>
            <a:r>
              <a:rPr lang="en-GB" dirty="0"/>
              <a:t>Procurement of LLRF system and control hardware</a:t>
            </a:r>
          </a:p>
          <a:p>
            <a:pPr lvl="1"/>
            <a:r>
              <a:rPr lang="en-GB" dirty="0"/>
              <a:t>Development of control software</a:t>
            </a:r>
          </a:p>
          <a:p>
            <a:r>
              <a:rPr lang="en-GB" dirty="0"/>
              <a:t>T9.2 RF systems power tests and validation</a:t>
            </a:r>
          </a:p>
          <a:p>
            <a:pPr lvl="1"/>
            <a:r>
              <a:rPr lang="en-GB" dirty="0"/>
              <a:t>Full characterization of the modulator (in a load?)</a:t>
            </a:r>
          </a:p>
          <a:p>
            <a:pPr lvl="1"/>
            <a:r>
              <a:rPr lang="en-GB" dirty="0"/>
              <a:t>Full characterization of the klystron</a:t>
            </a:r>
          </a:p>
          <a:p>
            <a:pPr lvl="1"/>
            <a:r>
              <a:rPr lang="en-GB" dirty="0"/>
              <a:t>Performance for pulse compressor.</a:t>
            </a:r>
          </a:p>
        </p:txBody>
      </p:sp>
      <p:sp>
        <p:nvSpPr>
          <p:cNvPr id="3" name="Slide Number Placeholder 2">
            <a:extLst>
              <a:ext uri="{FF2B5EF4-FFF2-40B4-BE49-F238E27FC236}">
                <a16:creationId xmlns:a16="http://schemas.microsoft.com/office/drawing/2014/main" id="{0428A311-9A8C-ED76-CAEE-6EAA95437F3F}"/>
              </a:ext>
            </a:extLst>
          </p:cNvPr>
          <p:cNvSpPr>
            <a:spLocks noGrp="1"/>
          </p:cNvSpPr>
          <p:nvPr>
            <p:ph type="sldNum" sz="quarter" idx="12"/>
          </p:nvPr>
        </p:nvSpPr>
        <p:spPr/>
        <p:txBody>
          <a:bodyPr/>
          <a:lstStyle/>
          <a:p>
            <a:fld id="{3A3A6714-3D1F-4857-9904-D935B84167FA}" type="slidenum">
              <a:rPr lang="en-GB" smtClean="0"/>
              <a:pPr/>
              <a:t>4</a:t>
            </a:fld>
            <a:endParaRPr lang="en-GB"/>
          </a:p>
        </p:txBody>
      </p:sp>
      <p:sp>
        <p:nvSpPr>
          <p:cNvPr id="4" name="Title 3">
            <a:extLst>
              <a:ext uri="{FF2B5EF4-FFF2-40B4-BE49-F238E27FC236}">
                <a16:creationId xmlns:a16="http://schemas.microsoft.com/office/drawing/2014/main" id="{F1E19C06-390B-DBFD-FB20-DA50B0BE61B8}"/>
              </a:ext>
            </a:extLst>
          </p:cNvPr>
          <p:cNvSpPr>
            <a:spLocks noGrp="1"/>
          </p:cNvSpPr>
          <p:nvPr>
            <p:ph type="title"/>
          </p:nvPr>
        </p:nvSpPr>
        <p:spPr/>
        <p:txBody>
          <a:bodyPr/>
          <a:lstStyle/>
          <a:p>
            <a:r>
              <a:rPr lang="en-GB" dirty="0"/>
              <a:t>WP9 Tasks</a:t>
            </a:r>
          </a:p>
        </p:txBody>
      </p:sp>
      <p:sp>
        <p:nvSpPr>
          <p:cNvPr id="5" name="Footer Placeholder 4">
            <a:extLst>
              <a:ext uri="{FF2B5EF4-FFF2-40B4-BE49-F238E27FC236}">
                <a16:creationId xmlns:a16="http://schemas.microsoft.com/office/drawing/2014/main" id="{63ECE5E8-6681-92A2-8130-0F84E4CBE544}"/>
              </a:ext>
            </a:extLst>
          </p:cNvPr>
          <p:cNvSpPr>
            <a:spLocks noGrp="1"/>
          </p:cNvSpPr>
          <p:nvPr>
            <p:ph type="ftr" sz="quarter" idx="13"/>
          </p:nvPr>
        </p:nvSpPr>
        <p:spPr/>
        <p:txBody>
          <a:bodyPr/>
          <a:lstStyle/>
          <a:p>
            <a:pPr algn="l"/>
            <a:r>
              <a:rPr lang="en-GB"/>
              <a:t>Insert author and occasion</a:t>
            </a:r>
          </a:p>
        </p:txBody>
      </p:sp>
    </p:spTree>
    <p:extLst>
      <p:ext uri="{BB962C8B-B14F-4D97-AF65-F5344CB8AC3E}">
        <p14:creationId xmlns:p14="http://schemas.microsoft.com/office/powerpoint/2010/main" val="3384211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3B9E7487-6CFD-8FA7-3159-22D3BBCADC24}"/>
              </a:ext>
            </a:extLst>
          </p:cNvPr>
          <p:cNvPicPr>
            <a:picLocks noGrp="1" noChangeAspect="1"/>
          </p:cNvPicPr>
          <p:nvPr>
            <p:ph idx="1"/>
          </p:nvPr>
        </p:nvPicPr>
        <p:blipFill>
          <a:blip r:embed="rId2"/>
          <a:stretch>
            <a:fillRect/>
          </a:stretch>
        </p:blipFill>
        <p:spPr>
          <a:xfrm>
            <a:off x="836862" y="2024161"/>
            <a:ext cx="10382250" cy="3657600"/>
          </a:xfrm>
          <a:prstGeom prst="rect">
            <a:avLst/>
          </a:prstGeom>
        </p:spPr>
      </p:pic>
      <p:sp>
        <p:nvSpPr>
          <p:cNvPr id="3" name="Slide Number Placeholder 2">
            <a:extLst>
              <a:ext uri="{FF2B5EF4-FFF2-40B4-BE49-F238E27FC236}">
                <a16:creationId xmlns:a16="http://schemas.microsoft.com/office/drawing/2014/main" id="{7EAF0BED-BABE-6003-A7B9-C95E962EDC39}"/>
              </a:ext>
            </a:extLst>
          </p:cNvPr>
          <p:cNvSpPr>
            <a:spLocks noGrp="1"/>
          </p:cNvSpPr>
          <p:nvPr>
            <p:ph type="sldNum" sz="quarter" idx="12"/>
          </p:nvPr>
        </p:nvSpPr>
        <p:spPr/>
        <p:txBody>
          <a:bodyPr/>
          <a:lstStyle/>
          <a:p>
            <a:fld id="{3A3A6714-3D1F-4857-9904-D935B84167FA}" type="slidenum">
              <a:rPr lang="en-GB" smtClean="0"/>
              <a:pPr/>
              <a:t>5</a:t>
            </a:fld>
            <a:endParaRPr lang="en-GB"/>
          </a:p>
        </p:txBody>
      </p:sp>
      <p:sp>
        <p:nvSpPr>
          <p:cNvPr id="4" name="Title 3">
            <a:extLst>
              <a:ext uri="{FF2B5EF4-FFF2-40B4-BE49-F238E27FC236}">
                <a16:creationId xmlns:a16="http://schemas.microsoft.com/office/drawing/2014/main" id="{6E3D75E8-4229-12B6-0AFB-57A8672C03AD}"/>
              </a:ext>
            </a:extLst>
          </p:cNvPr>
          <p:cNvSpPr>
            <a:spLocks noGrp="1"/>
          </p:cNvSpPr>
          <p:nvPr>
            <p:ph type="title"/>
          </p:nvPr>
        </p:nvSpPr>
        <p:spPr/>
        <p:txBody>
          <a:bodyPr/>
          <a:lstStyle/>
          <a:p>
            <a:r>
              <a:rPr lang="en-GB" dirty="0"/>
              <a:t>High level schedule</a:t>
            </a:r>
          </a:p>
        </p:txBody>
      </p:sp>
      <p:sp>
        <p:nvSpPr>
          <p:cNvPr id="5" name="Footer Placeholder 4">
            <a:extLst>
              <a:ext uri="{FF2B5EF4-FFF2-40B4-BE49-F238E27FC236}">
                <a16:creationId xmlns:a16="http://schemas.microsoft.com/office/drawing/2014/main" id="{DB52B4D4-9777-7E60-2D55-B28332B323C4}"/>
              </a:ext>
            </a:extLst>
          </p:cNvPr>
          <p:cNvSpPr>
            <a:spLocks noGrp="1"/>
          </p:cNvSpPr>
          <p:nvPr>
            <p:ph type="ftr" sz="quarter" idx="13"/>
          </p:nvPr>
        </p:nvSpPr>
        <p:spPr/>
        <p:txBody>
          <a:bodyPr/>
          <a:lstStyle/>
          <a:p>
            <a:pPr algn="l"/>
            <a:r>
              <a:rPr lang="en-GB"/>
              <a:t>Insert author and occasion</a:t>
            </a:r>
          </a:p>
        </p:txBody>
      </p:sp>
    </p:spTree>
    <p:extLst>
      <p:ext uri="{BB962C8B-B14F-4D97-AF65-F5344CB8AC3E}">
        <p14:creationId xmlns:p14="http://schemas.microsoft.com/office/powerpoint/2010/main" val="2217054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EE885F-DE14-977C-EBE5-B4E2DE85B77A}"/>
              </a:ext>
            </a:extLst>
          </p:cNvPr>
          <p:cNvSpPr>
            <a:spLocks noGrp="1"/>
          </p:cNvSpPr>
          <p:nvPr>
            <p:ph idx="1"/>
          </p:nvPr>
        </p:nvSpPr>
        <p:spPr/>
        <p:txBody>
          <a:bodyPr/>
          <a:lstStyle/>
          <a:p>
            <a:r>
              <a:rPr lang="en-GB" dirty="0"/>
              <a:t>Design phase to be followed closely </a:t>
            </a:r>
          </a:p>
          <a:p>
            <a:pPr lvl="1"/>
            <a:r>
              <a:rPr lang="en-GB" dirty="0"/>
              <a:t>Specifications important before placement can be decided</a:t>
            </a:r>
          </a:p>
          <a:p>
            <a:r>
              <a:rPr lang="en-GB" dirty="0"/>
              <a:t>New systems for control and acquisition</a:t>
            </a:r>
          </a:p>
          <a:p>
            <a:r>
              <a:rPr lang="en-GB" dirty="0"/>
              <a:t>Very tight schedule for testing. </a:t>
            </a:r>
          </a:p>
          <a:p>
            <a:pPr lvl="1"/>
            <a:r>
              <a:rPr lang="en-GB" dirty="0"/>
              <a:t>No bult-in margin</a:t>
            </a:r>
          </a:p>
          <a:p>
            <a:pPr lvl="1"/>
            <a:endParaRPr lang="en-GB" dirty="0"/>
          </a:p>
          <a:p>
            <a:pPr marL="0" indent="0">
              <a:buNone/>
            </a:pPr>
            <a:r>
              <a:rPr lang="en-GB" dirty="0"/>
              <a:t>What to do after PACRI?</a:t>
            </a:r>
          </a:p>
          <a:p>
            <a:endParaRPr lang="en-GB" dirty="0"/>
          </a:p>
        </p:txBody>
      </p:sp>
      <p:sp>
        <p:nvSpPr>
          <p:cNvPr id="3" name="Slide Number Placeholder 2">
            <a:extLst>
              <a:ext uri="{FF2B5EF4-FFF2-40B4-BE49-F238E27FC236}">
                <a16:creationId xmlns:a16="http://schemas.microsoft.com/office/drawing/2014/main" id="{CAA274C0-14F6-DF63-87EB-389B25B43E11}"/>
              </a:ext>
            </a:extLst>
          </p:cNvPr>
          <p:cNvSpPr>
            <a:spLocks noGrp="1"/>
          </p:cNvSpPr>
          <p:nvPr>
            <p:ph type="sldNum" sz="quarter" idx="12"/>
          </p:nvPr>
        </p:nvSpPr>
        <p:spPr/>
        <p:txBody>
          <a:bodyPr/>
          <a:lstStyle/>
          <a:p>
            <a:fld id="{3A3A6714-3D1F-4857-9904-D935B84167FA}" type="slidenum">
              <a:rPr lang="en-GB" smtClean="0"/>
              <a:pPr/>
              <a:t>6</a:t>
            </a:fld>
            <a:endParaRPr lang="en-GB"/>
          </a:p>
        </p:txBody>
      </p:sp>
      <p:sp>
        <p:nvSpPr>
          <p:cNvPr id="4" name="Title 3">
            <a:extLst>
              <a:ext uri="{FF2B5EF4-FFF2-40B4-BE49-F238E27FC236}">
                <a16:creationId xmlns:a16="http://schemas.microsoft.com/office/drawing/2014/main" id="{99DC2169-4602-2711-57CF-261E156154E8}"/>
              </a:ext>
            </a:extLst>
          </p:cNvPr>
          <p:cNvSpPr>
            <a:spLocks noGrp="1"/>
          </p:cNvSpPr>
          <p:nvPr>
            <p:ph type="title"/>
          </p:nvPr>
        </p:nvSpPr>
        <p:spPr/>
        <p:txBody>
          <a:bodyPr/>
          <a:lstStyle/>
          <a:p>
            <a:r>
              <a:rPr lang="en-GB" dirty="0"/>
              <a:t>The work ahead of us</a:t>
            </a:r>
          </a:p>
        </p:txBody>
      </p:sp>
      <p:sp>
        <p:nvSpPr>
          <p:cNvPr id="5" name="Footer Placeholder 4">
            <a:extLst>
              <a:ext uri="{FF2B5EF4-FFF2-40B4-BE49-F238E27FC236}">
                <a16:creationId xmlns:a16="http://schemas.microsoft.com/office/drawing/2014/main" id="{F4357E40-1915-7055-8B21-BD031F948FF6}"/>
              </a:ext>
            </a:extLst>
          </p:cNvPr>
          <p:cNvSpPr>
            <a:spLocks noGrp="1"/>
          </p:cNvSpPr>
          <p:nvPr>
            <p:ph type="ftr" sz="quarter" idx="13"/>
          </p:nvPr>
        </p:nvSpPr>
        <p:spPr/>
        <p:txBody>
          <a:bodyPr/>
          <a:lstStyle/>
          <a:p>
            <a:pPr algn="l"/>
            <a:r>
              <a:rPr lang="en-GB"/>
              <a:t>Insert author and occasion</a:t>
            </a:r>
          </a:p>
        </p:txBody>
      </p:sp>
    </p:spTree>
    <p:extLst>
      <p:ext uri="{BB962C8B-B14F-4D97-AF65-F5344CB8AC3E}">
        <p14:creationId xmlns:p14="http://schemas.microsoft.com/office/powerpoint/2010/main" val="184749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0A6DAC-FC49-1B99-8E16-2FDBD626CDB6}"/>
              </a:ext>
            </a:extLst>
          </p:cNvPr>
          <p:cNvSpPr>
            <a:spLocks noGrp="1"/>
          </p:cNvSpPr>
          <p:nvPr>
            <p:ph idx="1"/>
          </p:nvPr>
        </p:nvSpPr>
        <p:spPr>
          <a:xfrm>
            <a:off x="838200" y="1400175"/>
            <a:ext cx="10515600" cy="4776788"/>
          </a:xfrm>
        </p:spPr>
        <p:txBody>
          <a:bodyPr/>
          <a:lstStyle/>
          <a:p>
            <a:pPr marL="0" indent="0" algn="ctr">
              <a:buNone/>
            </a:pPr>
            <a:endParaRPr lang="en-GB" dirty="0"/>
          </a:p>
          <a:p>
            <a:pPr marL="0" indent="0" algn="ctr">
              <a:buNone/>
            </a:pPr>
            <a:endParaRPr lang="en-GB" dirty="0"/>
          </a:p>
          <a:p>
            <a:pPr marL="0" indent="0" algn="ctr">
              <a:buNone/>
            </a:pPr>
            <a:endParaRPr lang="en-GB" dirty="0"/>
          </a:p>
          <a:p>
            <a:pPr marL="0" indent="0" algn="ctr">
              <a:buNone/>
            </a:pPr>
            <a:r>
              <a:rPr lang="en-GB" sz="8000" dirty="0"/>
              <a:t>Thanks</a:t>
            </a:r>
          </a:p>
        </p:txBody>
      </p:sp>
      <p:sp>
        <p:nvSpPr>
          <p:cNvPr id="3" name="Slide Number Placeholder 2">
            <a:extLst>
              <a:ext uri="{FF2B5EF4-FFF2-40B4-BE49-F238E27FC236}">
                <a16:creationId xmlns:a16="http://schemas.microsoft.com/office/drawing/2014/main" id="{4DF3045B-3F82-D68C-1E0E-7950F2A04F0D}"/>
              </a:ext>
            </a:extLst>
          </p:cNvPr>
          <p:cNvSpPr>
            <a:spLocks noGrp="1"/>
          </p:cNvSpPr>
          <p:nvPr>
            <p:ph type="sldNum" sz="quarter" idx="12"/>
          </p:nvPr>
        </p:nvSpPr>
        <p:spPr>
          <a:xfrm>
            <a:off x="9111673" y="6480789"/>
            <a:ext cx="2743200" cy="365125"/>
          </a:xfrm>
        </p:spPr>
        <p:txBody>
          <a:bodyPr/>
          <a:lstStyle/>
          <a:p>
            <a:fld id="{3A3A6714-3D1F-4857-9904-D935B84167FA}" type="slidenum">
              <a:rPr lang="en-GB" smtClean="0"/>
              <a:pPr/>
              <a:t>7</a:t>
            </a:fld>
            <a:endParaRPr lang="en-GB"/>
          </a:p>
        </p:txBody>
      </p:sp>
      <p:sp>
        <p:nvSpPr>
          <p:cNvPr id="5" name="Footer Placeholder 4">
            <a:extLst>
              <a:ext uri="{FF2B5EF4-FFF2-40B4-BE49-F238E27FC236}">
                <a16:creationId xmlns:a16="http://schemas.microsoft.com/office/drawing/2014/main" id="{B7E80CC8-7069-899F-09B0-8D0E5C62D218}"/>
              </a:ext>
            </a:extLst>
          </p:cNvPr>
          <p:cNvSpPr>
            <a:spLocks noGrp="1"/>
          </p:cNvSpPr>
          <p:nvPr>
            <p:ph type="ftr" sz="quarter" idx="13"/>
          </p:nvPr>
        </p:nvSpPr>
        <p:spPr>
          <a:xfrm>
            <a:off x="410544" y="6462572"/>
            <a:ext cx="4114800" cy="365125"/>
          </a:xfrm>
        </p:spPr>
        <p:txBody>
          <a:bodyPr/>
          <a:lstStyle/>
          <a:p>
            <a:pPr algn="l"/>
            <a:r>
              <a:rPr lang="en-GB"/>
              <a:t>Insert author and occasion</a:t>
            </a:r>
          </a:p>
        </p:txBody>
      </p:sp>
    </p:spTree>
    <p:extLst>
      <p:ext uri="{BB962C8B-B14F-4D97-AF65-F5344CB8AC3E}">
        <p14:creationId xmlns:p14="http://schemas.microsoft.com/office/powerpoint/2010/main" val="21154140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2669</TotalTime>
  <Words>297</Words>
  <Application>Microsoft Office PowerPoint</Application>
  <PresentationFormat>Widescreen</PresentationFormat>
  <Paragraphs>85</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Arial Narrow</vt:lpstr>
      <vt:lpstr>Barlow Semi Condensed</vt:lpstr>
      <vt:lpstr>Barlow Semi Condensed Light</vt:lpstr>
      <vt:lpstr>Calibri</vt:lpstr>
      <vt:lpstr>Calibri Light</vt:lpstr>
      <vt:lpstr>Helvetica</vt:lpstr>
      <vt:lpstr>Office Theme</vt:lpstr>
      <vt:lpstr>WP9: </vt:lpstr>
      <vt:lpstr>X-band facilities at CERN</vt:lpstr>
      <vt:lpstr>Current Xbox2 </vt:lpstr>
      <vt:lpstr>WP9 Tasks</vt:lpstr>
      <vt:lpstr>High level schedule</vt:lpstr>
      <vt:lpstr>The work ahead of us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Welsch, Alexandra (Cockcroft Inst,DL,-)</dc:creator>
  <cp:lastModifiedBy>Nuria Catalan Lasheras</cp:lastModifiedBy>
  <cp:revision>77</cp:revision>
  <dcterms:created xsi:type="dcterms:W3CDTF">2018-02-09T13:41:45Z</dcterms:created>
  <dcterms:modified xsi:type="dcterms:W3CDTF">2025-03-12T18:01:46Z</dcterms:modified>
</cp:coreProperties>
</file>