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miri"/>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iri-regular.fntdata"/><Relationship Id="rId11" Type="http://schemas.openxmlformats.org/officeDocument/2006/relationships/slide" Target="slides/slide6.xml"/><Relationship Id="rId22" Type="http://schemas.openxmlformats.org/officeDocument/2006/relationships/font" Target="fonts/Amiri-italic.fntdata"/><Relationship Id="rId10" Type="http://schemas.openxmlformats.org/officeDocument/2006/relationships/slide" Target="slides/slide5.xml"/><Relationship Id="rId21" Type="http://schemas.openxmlformats.org/officeDocument/2006/relationships/font" Target="fonts/Amiri-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mir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7ebe37a83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7ebe37a83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ebe37a83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7ebe37a83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8f5aca59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8f5aca59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8f5aca59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48f5aca59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48f5aca59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48f5aca59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7ebe37a83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7ebe37a8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ebe37a83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7ebe37a83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ebe37a8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7ebe37a8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ebe37a83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ebe37a83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ebe37a83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ebe37a83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ebe37a83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ebe37a83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ebe37a83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ebe37a83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ebe37a83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ebe37a83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Amiri"/>
              <a:buNone/>
              <a:defRPr sz="5200">
                <a:latin typeface="Amiri"/>
                <a:ea typeface="Amiri"/>
                <a:cs typeface="Amiri"/>
                <a:sym typeface="Amiri"/>
              </a:defRPr>
            </a:lvl1pPr>
            <a:lvl2pPr lvl="1" algn="ctr">
              <a:spcBef>
                <a:spcPts val="0"/>
              </a:spcBef>
              <a:spcAft>
                <a:spcPts val="0"/>
              </a:spcAft>
              <a:buSzPts val="5200"/>
              <a:buFont typeface="Amiri"/>
              <a:buNone/>
              <a:defRPr sz="5200">
                <a:latin typeface="Amiri"/>
                <a:ea typeface="Amiri"/>
                <a:cs typeface="Amiri"/>
                <a:sym typeface="Amiri"/>
              </a:defRPr>
            </a:lvl2pPr>
            <a:lvl3pPr lvl="2" algn="ctr">
              <a:spcBef>
                <a:spcPts val="0"/>
              </a:spcBef>
              <a:spcAft>
                <a:spcPts val="0"/>
              </a:spcAft>
              <a:buSzPts val="5200"/>
              <a:buFont typeface="Amiri"/>
              <a:buNone/>
              <a:defRPr sz="5200">
                <a:latin typeface="Amiri"/>
                <a:ea typeface="Amiri"/>
                <a:cs typeface="Amiri"/>
                <a:sym typeface="Amiri"/>
              </a:defRPr>
            </a:lvl3pPr>
            <a:lvl4pPr lvl="3" algn="ctr">
              <a:spcBef>
                <a:spcPts val="0"/>
              </a:spcBef>
              <a:spcAft>
                <a:spcPts val="0"/>
              </a:spcAft>
              <a:buSzPts val="5200"/>
              <a:buFont typeface="Amiri"/>
              <a:buNone/>
              <a:defRPr sz="5200">
                <a:latin typeface="Amiri"/>
                <a:ea typeface="Amiri"/>
                <a:cs typeface="Amiri"/>
                <a:sym typeface="Amiri"/>
              </a:defRPr>
            </a:lvl4pPr>
            <a:lvl5pPr lvl="4" algn="ctr">
              <a:spcBef>
                <a:spcPts val="0"/>
              </a:spcBef>
              <a:spcAft>
                <a:spcPts val="0"/>
              </a:spcAft>
              <a:buSzPts val="5200"/>
              <a:buFont typeface="Amiri"/>
              <a:buNone/>
              <a:defRPr sz="5200">
                <a:latin typeface="Amiri"/>
                <a:ea typeface="Amiri"/>
                <a:cs typeface="Amiri"/>
                <a:sym typeface="Amiri"/>
              </a:defRPr>
            </a:lvl5pPr>
            <a:lvl6pPr lvl="5" algn="ctr">
              <a:spcBef>
                <a:spcPts val="0"/>
              </a:spcBef>
              <a:spcAft>
                <a:spcPts val="0"/>
              </a:spcAft>
              <a:buSzPts val="5200"/>
              <a:buFont typeface="Amiri"/>
              <a:buNone/>
              <a:defRPr sz="5200">
                <a:latin typeface="Amiri"/>
                <a:ea typeface="Amiri"/>
                <a:cs typeface="Amiri"/>
                <a:sym typeface="Amiri"/>
              </a:defRPr>
            </a:lvl6pPr>
            <a:lvl7pPr lvl="6" algn="ctr">
              <a:spcBef>
                <a:spcPts val="0"/>
              </a:spcBef>
              <a:spcAft>
                <a:spcPts val="0"/>
              </a:spcAft>
              <a:buSzPts val="5200"/>
              <a:buFont typeface="Amiri"/>
              <a:buNone/>
              <a:defRPr sz="5200">
                <a:latin typeface="Amiri"/>
                <a:ea typeface="Amiri"/>
                <a:cs typeface="Amiri"/>
                <a:sym typeface="Amiri"/>
              </a:defRPr>
            </a:lvl7pPr>
            <a:lvl8pPr lvl="7" algn="ctr">
              <a:spcBef>
                <a:spcPts val="0"/>
              </a:spcBef>
              <a:spcAft>
                <a:spcPts val="0"/>
              </a:spcAft>
              <a:buSzPts val="5200"/>
              <a:buFont typeface="Amiri"/>
              <a:buNone/>
              <a:defRPr sz="5200">
                <a:latin typeface="Amiri"/>
                <a:ea typeface="Amiri"/>
                <a:cs typeface="Amiri"/>
                <a:sym typeface="Amiri"/>
              </a:defRPr>
            </a:lvl8pPr>
            <a:lvl9pPr lvl="8" algn="ctr">
              <a:spcBef>
                <a:spcPts val="0"/>
              </a:spcBef>
              <a:spcAft>
                <a:spcPts val="0"/>
              </a:spcAft>
              <a:buSzPts val="5200"/>
              <a:buFont typeface="Amiri"/>
              <a:buNone/>
              <a:defRPr sz="5200">
                <a:latin typeface="Amiri"/>
                <a:ea typeface="Amiri"/>
                <a:cs typeface="Amiri"/>
                <a:sym typeface="Amiri"/>
              </a:defRPr>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Amiri"/>
              <a:buNone/>
              <a:defRPr sz="2800">
                <a:latin typeface="Amiri"/>
                <a:ea typeface="Amiri"/>
                <a:cs typeface="Amiri"/>
                <a:sym typeface="Amiri"/>
              </a:defRPr>
            </a:lvl1pPr>
            <a:lvl2pPr lvl="1" algn="ctr">
              <a:lnSpc>
                <a:spcPct val="100000"/>
              </a:lnSpc>
              <a:spcBef>
                <a:spcPts val="0"/>
              </a:spcBef>
              <a:spcAft>
                <a:spcPts val="0"/>
              </a:spcAft>
              <a:buSzPts val="2800"/>
              <a:buFont typeface="Amiri"/>
              <a:buNone/>
              <a:defRPr sz="2800">
                <a:latin typeface="Amiri"/>
                <a:ea typeface="Amiri"/>
                <a:cs typeface="Amiri"/>
                <a:sym typeface="Amiri"/>
              </a:defRPr>
            </a:lvl2pPr>
            <a:lvl3pPr lvl="2" algn="ctr">
              <a:lnSpc>
                <a:spcPct val="100000"/>
              </a:lnSpc>
              <a:spcBef>
                <a:spcPts val="0"/>
              </a:spcBef>
              <a:spcAft>
                <a:spcPts val="0"/>
              </a:spcAft>
              <a:buSzPts val="2800"/>
              <a:buFont typeface="Amiri"/>
              <a:buNone/>
              <a:defRPr sz="2800">
                <a:latin typeface="Amiri"/>
                <a:ea typeface="Amiri"/>
                <a:cs typeface="Amiri"/>
                <a:sym typeface="Amiri"/>
              </a:defRPr>
            </a:lvl3pPr>
            <a:lvl4pPr lvl="3" algn="ctr">
              <a:lnSpc>
                <a:spcPct val="100000"/>
              </a:lnSpc>
              <a:spcBef>
                <a:spcPts val="0"/>
              </a:spcBef>
              <a:spcAft>
                <a:spcPts val="0"/>
              </a:spcAft>
              <a:buSzPts val="2800"/>
              <a:buFont typeface="Amiri"/>
              <a:buNone/>
              <a:defRPr sz="2800">
                <a:latin typeface="Amiri"/>
                <a:ea typeface="Amiri"/>
                <a:cs typeface="Amiri"/>
                <a:sym typeface="Amiri"/>
              </a:defRPr>
            </a:lvl4pPr>
            <a:lvl5pPr lvl="4" algn="ctr">
              <a:lnSpc>
                <a:spcPct val="100000"/>
              </a:lnSpc>
              <a:spcBef>
                <a:spcPts val="0"/>
              </a:spcBef>
              <a:spcAft>
                <a:spcPts val="0"/>
              </a:spcAft>
              <a:buSzPts val="2800"/>
              <a:buFont typeface="Amiri"/>
              <a:buNone/>
              <a:defRPr sz="2800">
                <a:latin typeface="Amiri"/>
                <a:ea typeface="Amiri"/>
                <a:cs typeface="Amiri"/>
                <a:sym typeface="Amiri"/>
              </a:defRPr>
            </a:lvl5pPr>
            <a:lvl6pPr lvl="5" algn="ctr">
              <a:lnSpc>
                <a:spcPct val="100000"/>
              </a:lnSpc>
              <a:spcBef>
                <a:spcPts val="0"/>
              </a:spcBef>
              <a:spcAft>
                <a:spcPts val="0"/>
              </a:spcAft>
              <a:buSzPts val="2800"/>
              <a:buFont typeface="Amiri"/>
              <a:buNone/>
              <a:defRPr sz="2800">
                <a:latin typeface="Amiri"/>
                <a:ea typeface="Amiri"/>
                <a:cs typeface="Amiri"/>
                <a:sym typeface="Amiri"/>
              </a:defRPr>
            </a:lvl6pPr>
            <a:lvl7pPr lvl="6" algn="ctr">
              <a:lnSpc>
                <a:spcPct val="100000"/>
              </a:lnSpc>
              <a:spcBef>
                <a:spcPts val="0"/>
              </a:spcBef>
              <a:spcAft>
                <a:spcPts val="0"/>
              </a:spcAft>
              <a:buSzPts val="2800"/>
              <a:buFont typeface="Amiri"/>
              <a:buNone/>
              <a:defRPr sz="2800">
                <a:latin typeface="Amiri"/>
                <a:ea typeface="Amiri"/>
                <a:cs typeface="Amiri"/>
                <a:sym typeface="Amiri"/>
              </a:defRPr>
            </a:lvl7pPr>
            <a:lvl8pPr lvl="7" algn="ctr">
              <a:lnSpc>
                <a:spcPct val="100000"/>
              </a:lnSpc>
              <a:spcBef>
                <a:spcPts val="0"/>
              </a:spcBef>
              <a:spcAft>
                <a:spcPts val="0"/>
              </a:spcAft>
              <a:buSzPts val="2800"/>
              <a:buFont typeface="Amiri"/>
              <a:buNone/>
              <a:defRPr sz="2800">
                <a:latin typeface="Amiri"/>
                <a:ea typeface="Amiri"/>
                <a:cs typeface="Amiri"/>
                <a:sym typeface="Amiri"/>
              </a:defRPr>
            </a:lvl8pPr>
            <a:lvl9pPr lvl="8" algn="ctr">
              <a:lnSpc>
                <a:spcPct val="100000"/>
              </a:lnSpc>
              <a:spcBef>
                <a:spcPts val="0"/>
              </a:spcBef>
              <a:spcAft>
                <a:spcPts val="0"/>
              </a:spcAft>
              <a:buSzPts val="2800"/>
              <a:buFont typeface="Amiri"/>
              <a:buNone/>
              <a:defRPr sz="2800">
                <a:latin typeface="Amiri"/>
                <a:ea typeface="Amiri"/>
                <a:cs typeface="Amiri"/>
                <a:sym typeface="Amiri"/>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529475" y="1878375"/>
            <a:ext cx="726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Amiri"/>
              <a:ea typeface="Amiri"/>
              <a:cs typeface="Amiri"/>
              <a:sym typeface="Ami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Amiri"/>
              <a:buNone/>
              <a:defRPr sz="12000">
                <a:latin typeface="Amiri"/>
                <a:ea typeface="Amiri"/>
                <a:cs typeface="Amiri"/>
                <a:sym typeface="Amiri"/>
              </a:defRPr>
            </a:lvl1pPr>
            <a:lvl2pPr lvl="1" algn="ctr">
              <a:spcBef>
                <a:spcPts val="0"/>
              </a:spcBef>
              <a:spcAft>
                <a:spcPts val="0"/>
              </a:spcAft>
              <a:buSzPts val="12000"/>
              <a:buFont typeface="Amiri"/>
              <a:buNone/>
              <a:defRPr sz="12000">
                <a:latin typeface="Amiri"/>
                <a:ea typeface="Amiri"/>
                <a:cs typeface="Amiri"/>
                <a:sym typeface="Amiri"/>
              </a:defRPr>
            </a:lvl2pPr>
            <a:lvl3pPr lvl="2" algn="ctr">
              <a:spcBef>
                <a:spcPts val="0"/>
              </a:spcBef>
              <a:spcAft>
                <a:spcPts val="0"/>
              </a:spcAft>
              <a:buSzPts val="12000"/>
              <a:buFont typeface="Amiri"/>
              <a:buNone/>
              <a:defRPr sz="12000">
                <a:latin typeface="Amiri"/>
                <a:ea typeface="Amiri"/>
                <a:cs typeface="Amiri"/>
                <a:sym typeface="Amiri"/>
              </a:defRPr>
            </a:lvl3pPr>
            <a:lvl4pPr lvl="3" algn="ctr">
              <a:spcBef>
                <a:spcPts val="0"/>
              </a:spcBef>
              <a:spcAft>
                <a:spcPts val="0"/>
              </a:spcAft>
              <a:buSzPts val="12000"/>
              <a:buFont typeface="Amiri"/>
              <a:buNone/>
              <a:defRPr sz="12000">
                <a:latin typeface="Amiri"/>
                <a:ea typeface="Amiri"/>
                <a:cs typeface="Amiri"/>
                <a:sym typeface="Amiri"/>
              </a:defRPr>
            </a:lvl4pPr>
            <a:lvl5pPr lvl="4" algn="ctr">
              <a:spcBef>
                <a:spcPts val="0"/>
              </a:spcBef>
              <a:spcAft>
                <a:spcPts val="0"/>
              </a:spcAft>
              <a:buSzPts val="12000"/>
              <a:buFont typeface="Amiri"/>
              <a:buNone/>
              <a:defRPr sz="12000">
                <a:latin typeface="Amiri"/>
                <a:ea typeface="Amiri"/>
                <a:cs typeface="Amiri"/>
                <a:sym typeface="Amiri"/>
              </a:defRPr>
            </a:lvl5pPr>
            <a:lvl6pPr lvl="5" algn="ctr">
              <a:spcBef>
                <a:spcPts val="0"/>
              </a:spcBef>
              <a:spcAft>
                <a:spcPts val="0"/>
              </a:spcAft>
              <a:buSzPts val="12000"/>
              <a:buFont typeface="Amiri"/>
              <a:buNone/>
              <a:defRPr sz="12000">
                <a:latin typeface="Amiri"/>
                <a:ea typeface="Amiri"/>
                <a:cs typeface="Amiri"/>
                <a:sym typeface="Amiri"/>
              </a:defRPr>
            </a:lvl6pPr>
            <a:lvl7pPr lvl="6" algn="ctr">
              <a:spcBef>
                <a:spcPts val="0"/>
              </a:spcBef>
              <a:spcAft>
                <a:spcPts val="0"/>
              </a:spcAft>
              <a:buSzPts val="12000"/>
              <a:buFont typeface="Amiri"/>
              <a:buNone/>
              <a:defRPr sz="12000">
                <a:latin typeface="Amiri"/>
                <a:ea typeface="Amiri"/>
                <a:cs typeface="Amiri"/>
                <a:sym typeface="Amiri"/>
              </a:defRPr>
            </a:lvl7pPr>
            <a:lvl8pPr lvl="7" algn="ctr">
              <a:spcBef>
                <a:spcPts val="0"/>
              </a:spcBef>
              <a:spcAft>
                <a:spcPts val="0"/>
              </a:spcAft>
              <a:buSzPts val="12000"/>
              <a:buFont typeface="Amiri"/>
              <a:buNone/>
              <a:defRPr sz="12000">
                <a:latin typeface="Amiri"/>
                <a:ea typeface="Amiri"/>
                <a:cs typeface="Amiri"/>
                <a:sym typeface="Amiri"/>
              </a:defRPr>
            </a:lvl8pPr>
            <a:lvl9pPr lvl="8" algn="ctr">
              <a:spcBef>
                <a:spcPts val="0"/>
              </a:spcBef>
              <a:spcAft>
                <a:spcPts val="0"/>
              </a:spcAft>
              <a:buSzPts val="12000"/>
              <a:buFont typeface="Amiri"/>
              <a:buNone/>
              <a:defRPr sz="12000">
                <a:latin typeface="Amiri"/>
                <a:ea typeface="Amiri"/>
                <a:cs typeface="Amiri"/>
                <a:sym typeface="Amiri"/>
              </a:defRPr>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Amiri"/>
              <a:buChar char="●"/>
              <a:defRPr>
                <a:latin typeface="Amiri"/>
                <a:ea typeface="Amiri"/>
                <a:cs typeface="Amiri"/>
                <a:sym typeface="Amiri"/>
              </a:defRPr>
            </a:lvl1pPr>
            <a:lvl2pPr indent="-317500" lvl="1" marL="914400" algn="ctr">
              <a:spcBef>
                <a:spcPts val="0"/>
              </a:spcBef>
              <a:spcAft>
                <a:spcPts val="0"/>
              </a:spcAft>
              <a:buSzPts val="1400"/>
              <a:buFont typeface="Amiri"/>
              <a:buChar char="○"/>
              <a:defRPr>
                <a:latin typeface="Amiri"/>
                <a:ea typeface="Amiri"/>
                <a:cs typeface="Amiri"/>
                <a:sym typeface="Amiri"/>
              </a:defRPr>
            </a:lvl2pPr>
            <a:lvl3pPr indent="-317500" lvl="2" marL="1371600" algn="ctr">
              <a:spcBef>
                <a:spcPts val="0"/>
              </a:spcBef>
              <a:spcAft>
                <a:spcPts val="0"/>
              </a:spcAft>
              <a:buSzPts val="1400"/>
              <a:buFont typeface="Amiri"/>
              <a:buChar char="■"/>
              <a:defRPr>
                <a:latin typeface="Amiri"/>
                <a:ea typeface="Amiri"/>
                <a:cs typeface="Amiri"/>
                <a:sym typeface="Amiri"/>
              </a:defRPr>
            </a:lvl3pPr>
            <a:lvl4pPr indent="-317500" lvl="3" marL="1828800" algn="ctr">
              <a:spcBef>
                <a:spcPts val="0"/>
              </a:spcBef>
              <a:spcAft>
                <a:spcPts val="0"/>
              </a:spcAft>
              <a:buSzPts val="1400"/>
              <a:buFont typeface="Amiri"/>
              <a:buChar char="●"/>
              <a:defRPr>
                <a:latin typeface="Amiri"/>
                <a:ea typeface="Amiri"/>
                <a:cs typeface="Amiri"/>
                <a:sym typeface="Amiri"/>
              </a:defRPr>
            </a:lvl4pPr>
            <a:lvl5pPr indent="-317500" lvl="4" marL="2286000" algn="ctr">
              <a:spcBef>
                <a:spcPts val="0"/>
              </a:spcBef>
              <a:spcAft>
                <a:spcPts val="0"/>
              </a:spcAft>
              <a:buSzPts val="1400"/>
              <a:buFont typeface="Amiri"/>
              <a:buChar char="○"/>
              <a:defRPr>
                <a:latin typeface="Amiri"/>
                <a:ea typeface="Amiri"/>
                <a:cs typeface="Amiri"/>
                <a:sym typeface="Amiri"/>
              </a:defRPr>
            </a:lvl5pPr>
            <a:lvl6pPr indent="-317500" lvl="5" marL="2743200" algn="ctr">
              <a:spcBef>
                <a:spcPts val="0"/>
              </a:spcBef>
              <a:spcAft>
                <a:spcPts val="0"/>
              </a:spcAft>
              <a:buSzPts val="1400"/>
              <a:buFont typeface="Amiri"/>
              <a:buChar char="■"/>
              <a:defRPr>
                <a:latin typeface="Amiri"/>
                <a:ea typeface="Amiri"/>
                <a:cs typeface="Amiri"/>
                <a:sym typeface="Amiri"/>
              </a:defRPr>
            </a:lvl6pPr>
            <a:lvl7pPr indent="-317500" lvl="6" marL="3200400" algn="ctr">
              <a:spcBef>
                <a:spcPts val="0"/>
              </a:spcBef>
              <a:spcAft>
                <a:spcPts val="0"/>
              </a:spcAft>
              <a:buSzPts val="1400"/>
              <a:buFont typeface="Amiri"/>
              <a:buChar char="●"/>
              <a:defRPr>
                <a:latin typeface="Amiri"/>
                <a:ea typeface="Amiri"/>
                <a:cs typeface="Amiri"/>
                <a:sym typeface="Amiri"/>
              </a:defRPr>
            </a:lvl7pPr>
            <a:lvl8pPr indent="-317500" lvl="7" marL="3657600" algn="ctr">
              <a:spcBef>
                <a:spcPts val="0"/>
              </a:spcBef>
              <a:spcAft>
                <a:spcPts val="0"/>
              </a:spcAft>
              <a:buSzPts val="1400"/>
              <a:buFont typeface="Amiri"/>
              <a:buChar char="○"/>
              <a:defRPr>
                <a:latin typeface="Amiri"/>
                <a:ea typeface="Amiri"/>
                <a:cs typeface="Amiri"/>
                <a:sym typeface="Amiri"/>
              </a:defRPr>
            </a:lvl8pPr>
            <a:lvl9pPr indent="-317500" lvl="8" marL="4114800" algn="ctr">
              <a:spcBef>
                <a:spcPts val="0"/>
              </a:spcBef>
              <a:spcAft>
                <a:spcPts val="0"/>
              </a:spcAft>
              <a:buSzPts val="1400"/>
              <a:buFont typeface="Amiri"/>
              <a:buChar char="■"/>
              <a:defRPr>
                <a:latin typeface="Amiri"/>
                <a:ea typeface="Amiri"/>
                <a:cs typeface="Amiri"/>
                <a:sym typeface="Amiri"/>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Amiri"/>
              <a:buNone/>
              <a:defRPr>
                <a:latin typeface="Amiri"/>
                <a:ea typeface="Amiri"/>
                <a:cs typeface="Amiri"/>
                <a:sym typeface="Amiri"/>
              </a:defRPr>
            </a:lvl1pPr>
            <a:lvl2pPr lvl="1">
              <a:spcBef>
                <a:spcPts val="0"/>
              </a:spcBef>
              <a:spcAft>
                <a:spcPts val="0"/>
              </a:spcAft>
              <a:buSzPts val="2800"/>
              <a:buFont typeface="Amiri"/>
              <a:buNone/>
              <a:defRPr>
                <a:latin typeface="Amiri"/>
                <a:ea typeface="Amiri"/>
                <a:cs typeface="Amiri"/>
                <a:sym typeface="Amiri"/>
              </a:defRPr>
            </a:lvl2pPr>
            <a:lvl3pPr lvl="2">
              <a:spcBef>
                <a:spcPts val="0"/>
              </a:spcBef>
              <a:spcAft>
                <a:spcPts val="0"/>
              </a:spcAft>
              <a:buSzPts val="2800"/>
              <a:buFont typeface="Amiri"/>
              <a:buNone/>
              <a:defRPr>
                <a:latin typeface="Amiri"/>
                <a:ea typeface="Amiri"/>
                <a:cs typeface="Amiri"/>
                <a:sym typeface="Amiri"/>
              </a:defRPr>
            </a:lvl3pPr>
            <a:lvl4pPr lvl="3">
              <a:spcBef>
                <a:spcPts val="0"/>
              </a:spcBef>
              <a:spcAft>
                <a:spcPts val="0"/>
              </a:spcAft>
              <a:buSzPts val="2800"/>
              <a:buFont typeface="Amiri"/>
              <a:buNone/>
              <a:defRPr>
                <a:latin typeface="Amiri"/>
                <a:ea typeface="Amiri"/>
                <a:cs typeface="Amiri"/>
                <a:sym typeface="Amiri"/>
              </a:defRPr>
            </a:lvl4pPr>
            <a:lvl5pPr lvl="4">
              <a:spcBef>
                <a:spcPts val="0"/>
              </a:spcBef>
              <a:spcAft>
                <a:spcPts val="0"/>
              </a:spcAft>
              <a:buSzPts val="2800"/>
              <a:buFont typeface="Amiri"/>
              <a:buNone/>
              <a:defRPr>
                <a:latin typeface="Amiri"/>
                <a:ea typeface="Amiri"/>
                <a:cs typeface="Amiri"/>
                <a:sym typeface="Amiri"/>
              </a:defRPr>
            </a:lvl5pPr>
            <a:lvl6pPr lvl="5">
              <a:spcBef>
                <a:spcPts val="0"/>
              </a:spcBef>
              <a:spcAft>
                <a:spcPts val="0"/>
              </a:spcAft>
              <a:buSzPts val="2800"/>
              <a:buFont typeface="Amiri"/>
              <a:buNone/>
              <a:defRPr>
                <a:latin typeface="Amiri"/>
                <a:ea typeface="Amiri"/>
                <a:cs typeface="Amiri"/>
                <a:sym typeface="Amiri"/>
              </a:defRPr>
            </a:lvl6pPr>
            <a:lvl7pPr lvl="6">
              <a:spcBef>
                <a:spcPts val="0"/>
              </a:spcBef>
              <a:spcAft>
                <a:spcPts val="0"/>
              </a:spcAft>
              <a:buSzPts val="2800"/>
              <a:buFont typeface="Amiri"/>
              <a:buNone/>
              <a:defRPr>
                <a:latin typeface="Amiri"/>
                <a:ea typeface="Amiri"/>
                <a:cs typeface="Amiri"/>
                <a:sym typeface="Amiri"/>
              </a:defRPr>
            </a:lvl7pPr>
            <a:lvl8pPr lvl="7">
              <a:spcBef>
                <a:spcPts val="0"/>
              </a:spcBef>
              <a:spcAft>
                <a:spcPts val="0"/>
              </a:spcAft>
              <a:buSzPts val="2800"/>
              <a:buFont typeface="Amiri"/>
              <a:buNone/>
              <a:defRPr>
                <a:latin typeface="Amiri"/>
                <a:ea typeface="Amiri"/>
                <a:cs typeface="Amiri"/>
                <a:sym typeface="Amiri"/>
              </a:defRPr>
            </a:lvl8pPr>
            <a:lvl9pPr lvl="8">
              <a:spcBef>
                <a:spcPts val="0"/>
              </a:spcBef>
              <a:spcAft>
                <a:spcPts val="0"/>
              </a:spcAft>
              <a:buSzPts val="2800"/>
              <a:buFont typeface="Amiri"/>
              <a:buNone/>
              <a:defRPr>
                <a:latin typeface="Amiri"/>
                <a:ea typeface="Amiri"/>
                <a:cs typeface="Amiri"/>
                <a:sym typeface="Amiri"/>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Amiri"/>
              <a:buChar char="●"/>
              <a:defRPr>
                <a:latin typeface="Amiri"/>
                <a:ea typeface="Amiri"/>
                <a:cs typeface="Amiri"/>
                <a:sym typeface="Amiri"/>
              </a:defRPr>
            </a:lvl1pPr>
            <a:lvl2pPr indent="-317500" lvl="1" marL="914400">
              <a:spcBef>
                <a:spcPts val="0"/>
              </a:spcBef>
              <a:spcAft>
                <a:spcPts val="0"/>
              </a:spcAft>
              <a:buSzPts val="1400"/>
              <a:buFont typeface="Amiri"/>
              <a:buChar char="○"/>
              <a:defRPr>
                <a:latin typeface="Amiri"/>
                <a:ea typeface="Amiri"/>
                <a:cs typeface="Amiri"/>
                <a:sym typeface="Amiri"/>
              </a:defRPr>
            </a:lvl2pPr>
            <a:lvl3pPr indent="-317500" lvl="2" marL="1371600">
              <a:spcBef>
                <a:spcPts val="0"/>
              </a:spcBef>
              <a:spcAft>
                <a:spcPts val="0"/>
              </a:spcAft>
              <a:buSzPts val="1400"/>
              <a:buFont typeface="Amiri"/>
              <a:buChar char="■"/>
              <a:defRPr>
                <a:latin typeface="Amiri"/>
                <a:ea typeface="Amiri"/>
                <a:cs typeface="Amiri"/>
                <a:sym typeface="Amiri"/>
              </a:defRPr>
            </a:lvl3pPr>
            <a:lvl4pPr indent="-317500" lvl="3" marL="1828800">
              <a:spcBef>
                <a:spcPts val="0"/>
              </a:spcBef>
              <a:spcAft>
                <a:spcPts val="0"/>
              </a:spcAft>
              <a:buSzPts val="1400"/>
              <a:buFont typeface="Amiri"/>
              <a:buChar char="●"/>
              <a:defRPr>
                <a:latin typeface="Amiri"/>
                <a:ea typeface="Amiri"/>
                <a:cs typeface="Amiri"/>
                <a:sym typeface="Amiri"/>
              </a:defRPr>
            </a:lvl4pPr>
            <a:lvl5pPr indent="-317500" lvl="4" marL="2286000">
              <a:spcBef>
                <a:spcPts val="0"/>
              </a:spcBef>
              <a:spcAft>
                <a:spcPts val="0"/>
              </a:spcAft>
              <a:buSzPts val="1400"/>
              <a:buFont typeface="Amiri"/>
              <a:buChar char="○"/>
              <a:defRPr>
                <a:latin typeface="Amiri"/>
                <a:ea typeface="Amiri"/>
                <a:cs typeface="Amiri"/>
                <a:sym typeface="Amiri"/>
              </a:defRPr>
            </a:lvl5pPr>
            <a:lvl6pPr indent="-317500" lvl="5" marL="2743200">
              <a:spcBef>
                <a:spcPts val="0"/>
              </a:spcBef>
              <a:spcAft>
                <a:spcPts val="0"/>
              </a:spcAft>
              <a:buSzPts val="1400"/>
              <a:buFont typeface="Amiri"/>
              <a:buChar char="■"/>
              <a:defRPr>
                <a:latin typeface="Amiri"/>
                <a:ea typeface="Amiri"/>
                <a:cs typeface="Amiri"/>
                <a:sym typeface="Amiri"/>
              </a:defRPr>
            </a:lvl6pPr>
            <a:lvl7pPr indent="-317500" lvl="6" marL="3200400">
              <a:spcBef>
                <a:spcPts val="0"/>
              </a:spcBef>
              <a:spcAft>
                <a:spcPts val="0"/>
              </a:spcAft>
              <a:buSzPts val="1400"/>
              <a:buFont typeface="Amiri"/>
              <a:buChar char="●"/>
              <a:defRPr>
                <a:latin typeface="Amiri"/>
                <a:ea typeface="Amiri"/>
                <a:cs typeface="Amiri"/>
                <a:sym typeface="Amiri"/>
              </a:defRPr>
            </a:lvl7pPr>
            <a:lvl8pPr indent="-317500" lvl="7" marL="3657600">
              <a:spcBef>
                <a:spcPts val="0"/>
              </a:spcBef>
              <a:spcAft>
                <a:spcPts val="0"/>
              </a:spcAft>
              <a:buSzPts val="1400"/>
              <a:buFont typeface="Amiri"/>
              <a:buChar char="○"/>
              <a:defRPr>
                <a:latin typeface="Amiri"/>
                <a:ea typeface="Amiri"/>
                <a:cs typeface="Amiri"/>
                <a:sym typeface="Amiri"/>
              </a:defRPr>
            </a:lvl8pPr>
            <a:lvl9pPr indent="-317500" lvl="8" marL="4114800">
              <a:spcBef>
                <a:spcPts val="0"/>
              </a:spcBef>
              <a:spcAft>
                <a:spcPts val="0"/>
              </a:spcAft>
              <a:buSzPts val="1400"/>
              <a:buFont typeface="Amiri"/>
              <a:buChar char="■"/>
              <a:defRPr>
                <a:latin typeface="Amiri"/>
                <a:ea typeface="Amiri"/>
                <a:cs typeface="Amiri"/>
                <a:sym typeface="Amiri"/>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Amiri"/>
              <a:buNone/>
              <a:defRPr sz="4800">
                <a:latin typeface="Amiri"/>
                <a:ea typeface="Amiri"/>
                <a:cs typeface="Amiri"/>
                <a:sym typeface="Amiri"/>
              </a:defRPr>
            </a:lvl1pPr>
            <a:lvl2pPr lvl="1">
              <a:spcBef>
                <a:spcPts val="0"/>
              </a:spcBef>
              <a:spcAft>
                <a:spcPts val="0"/>
              </a:spcAft>
              <a:buSzPts val="4800"/>
              <a:buFont typeface="Amiri"/>
              <a:buNone/>
              <a:defRPr sz="4800">
                <a:latin typeface="Amiri"/>
                <a:ea typeface="Amiri"/>
                <a:cs typeface="Amiri"/>
                <a:sym typeface="Amiri"/>
              </a:defRPr>
            </a:lvl2pPr>
            <a:lvl3pPr lvl="2">
              <a:spcBef>
                <a:spcPts val="0"/>
              </a:spcBef>
              <a:spcAft>
                <a:spcPts val="0"/>
              </a:spcAft>
              <a:buSzPts val="4800"/>
              <a:buFont typeface="Amiri"/>
              <a:buNone/>
              <a:defRPr sz="4800">
                <a:latin typeface="Amiri"/>
                <a:ea typeface="Amiri"/>
                <a:cs typeface="Amiri"/>
                <a:sym typeface="Amiri"/>
              </a:defRPr>
            </a:lvl3pPr>
            <a:lvl4pPr lvl="3">
              <a:spcBef>
                <a:spcPts val="0"/>
              </a:spcBef>
              <a:spcAft>
                <a:spcPts val="0"/>
              </a:spcAft>
              <a:buSzPts val="4800"/>
              <a:buFont typeface="Amiri"/>
              <a:buNone/>
              <a:defRPr sz="4800">
                <a:latin typeface="Amiri"/>
                <a:ea typeface="Amiri"/>
                <a:cs typeface="Amiri"/>
                <a:sym typeface="Amiri"/>
              </a:defRPr>
            </a:lvl4pPr>
            <a:lvl5pPr lvl="4">
              <a:spcBef>
                <a:spcPts val="0"/>
              </a:spcBef>
              <a:spcAft>
                <a:spcPts val="0"/>
              </a:spcAft>
              <a:buSzPts val="4800"/>
              <a:buFont typeface="Amiri"/>
              <a:buNone/>
              <a:defRPr sz="4800">
                <a:latin typeface="Amiri"/>
                <a:ea typeface="Amiri"/>
                <a:cs typeface="Amiri"/>
                <a:sym typeface="Amiri"/>
              </a:defRPr>
            </a:lvl5pPr>
            <a:lvl6pPr lvl="5">
              <a:spcBef>
                <a:spcPts val="0"/>
              </a:spcBef>
              <a:spcAft>
                <a:spcPts val="0"/>
              </a:spcAft>
              <a:buSzPts val="4800"/>
              <a:buFont typeface="Amiri"/>
              <a:buNone/>
              <a:defRPr sz="4800">
                <a:latin typeface="Amiri"/>
                <a:ea typeface="Amiri"/>
                <a:cs typeface="Amiri"/>
                <a:sym typeface="Amiri"/>
              </a:defRPr>
            </a:lvl6pPr>
            <a:lvl7pPr lvl="6">
              <a:spcBef>
                <a:spcPts val="0"/>
              </a:spcBef>
              <a:spcAft>
                <a:spcPts val="0"/>
              </a:spcAft>
              <a:buSzPts val="4800"/>
              <a:buFont typeface="Amiri"/>
              <a:buNone/>
              <a:defRPr sz="4800">
                <a:latin typeface="Amiri"/>
                <a:ea typeface="Amiri"/>
                <a:cs typeface="Amiri"/>
                <a:sym typeface="Amiri"/>
              </a:defRPr>
            </a:lvl7pPr>
            <a:lvl8pPr lvl="7">
              <a:spcBef>
                <a:spcPts val="0"/>
              </a:spcBef>
              <a:spcAft>
                <a:spcPts val="0"/>
              </a:spcAft>
              <a:buSzPts val="4800"/>
              <a:buFont typeface="Amiri"/>
              <a:buNone/>
              <a:defRPr sz="4800">
                <a:latin typeface="Amiri"/>
                <a:ea typeface="Amiri"/>
                <a:cs typeface="Amiri"/>
                <a:sym typeface="Amiri"/>
              </a:defRPr>
            </a:lvl8pPr>
            <a:lvl9pPr lvl="8">
              <a:spcBef>
                <a:spcPts val="0"/>
              </a:spcBef>
              <a:spcAft>
                <a:spcPts val="0"/>
              </a:spcAft>
              <a:buSzPts val="4800"/>
              <a:buFont typeface="Amiri"/>
              <a:buNone/>
              <a:defRPr sz="4800">
                <a:latin typeface="Amiri"/>
                <a:ea typeface="Amiri"/>
                <a:cs typeface="Amiri"/>
                <a:sym typeface="Amiri"/>
              </a:defRPr>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miri"/>
              <a:ea typeface="Amiri"/>
              <a:cs typeface="Amiri"/>
              <a:sym typeface="Amiri"/>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Amiri"/>
              <a:buNone/>
              <a:defRPr sz="4200">
                <a:latin typeface="Amiri"/>
                <a:ea typeface="Amiri"/>
                <a:cs typeface="Amiri"/>
                <a:sym typeface="Amiri"/>
              </a:defRPr>
            </a:lvl1pPr>
            <a:lvl2pPr lvl="1" algn="ctr">
              <a:spcBef>
                <a:spcPts val="0"/>
              </a:spcBef>
              <a:spcAft>
                <a:spcPts val="0"/>
              </a:spcAft>
              <a:buSzPts val="4200"/>
              <a:buFont typeface="Amiri"/>
              <a:buNone/>
              <a:defRPr sz="4200">
                <a:latin typeface="Amiri"/>
                <a:ea typeface="Amiri"/>
                <a:cs typeface="Amiri"/>
                <a:sym typeface="Amiri"/>
              </a:defRPr>
            </a:lvl2pPr>
            <a:lvl3pPr lvl="2" algn="ctr">
              <a:spcBef>
                <a:spcPts val="0"/>
              </a:spcBef>
              <a:spcAft>
                <a:spcPts val="0"/>
              </a:spcAft>
              <a:buSzPts val="4200"/>
              <a:buFont typeface="Amiri"/>
              <a:buNone/>
              <a:defRPr sz="4200">
                <a:latin typeface="Amiri"/>
                <a:ea typeface="Amiri"/>
                <a:cs typeface="Amiri"/>
                <a:sym typeface="Amiri"/>
              </a:defRPr>
            </a:lvl3pPr>
            <a:lvl4pPr lvl="3" algn="ctr">
              <a:spcBef>
                <a:spcPts val="0"/>
              </a:spcBef>
              <a:spcAft>
                <a:spcPts val="0"/>
              </a:spcAft>
              <a:buSzPts val="4200"/>
              <a:buFont typeface="Amiri"/>
              <a:buNone/>
              <a:defRPr sz="4200">
                <a:latin typeface="Amiri"/>
                <a:ea typeface="Amiri"/>
                <a:cs typeface="Amiri"/>
                <a:sym typeface="Amiri"/>
              </a:defRPr>
            </a:lvl4pPr>
            <a:lvl5pPr lvl="4" algn="ctr">
              <a:spcBef>
                <a:spcPts val="0"/>
              </a:spcBef>
              <a:spcAft>
                <a:spcPts val="0"/>
              </a:spcAft>
              <a:buSzPts val="4200"/>
              <a:buFont typeface="Amiri"/>
              <a:buNone/>
              <a:defRPr sz="4200">
                <a:latin typeface="Amiri"/>
                <a:ea typeface="Amiri"/>
                <a:cs typeface="Amiri"/>
                <a:sym typeface="Amiri"/>
              </a:defRPr>
            </a:lvl5pPr>
            <a:lvl6pPr lvl="5" algn="ctr">
              <a:spcBef>
                <a:spcPts val="0"/>
              </a:spcBef>
              <a:spcAft>
                <a:spcPts val="0"/>
              </a:spcAft>
              <a:buSzPts val="4200"/>
              <a:buFont typeface="Amiri"/>
              <a:buNone/>
              <a:defRPr sz="4200">
                <a:latin typeface="Amiri"/>
                <a:ea typeface="Amiri"/>
                <a:cs typeface="Amiri"/>
                <a:sym typeface="Amiri"/>
              </a:defRPr>
            </a:lvl6pPr>
            <a:lvl7pPr lvl="6" algn="ctr">
              <a:spcBef>
                <a:spcPts val="0"/>
              </a:spcBef>
              <a:spcAft>
                <a:spcPts val="0"/>
              </a:spcAft>
              <a:buSzPts val="4200"/>
              <a:buFont typeface="Amiri"/>
              <a:buNone/>
              <a:defRPr sz="4200">
                <a:latin typeface="Amiri"/>
                <a:ea typeface="Amiri"/>
                <a:cs typeface="Amiri"/>
                <a:sym typeface="Amiri"/>
              </a:defRPr>
            </a:lvl7pPr>
            <a:lvl8pPr lvl="7" algn="ctr">
              <a:spcBef>
                <a:spcPts val="0"/>
              </a:spcBef>
              <a:spcAft>
                <a:spcPts val="0"/>
              </a:spcAft>
              <a:buSzPts val="4200"/>
              <a:buFont typeface="Amiri"/>
              <a:buNone/>
              <a:defRPr sz="4200">
                <a:latin typeface="Amiri"/>
                <a:ea typeface="Amiri"/>
                <a:cs typeface="Amiri"/>
                <a:sym typeface="Amiri"/>
              </a:defRPr>
            </a:lvl8pPr>
            <a:lvl9pPr lvl="8" algn="ctr">
              <a:spcBef>
                <a:spcPts val="0"/>
              </a:spcBef>
              <a:spcAft>
                <a:spcPts val="0"/>
              </a:spcAft>
              <a:buSzPts val="4200"/>
              <a:buFont typeface="Amiri"/>
              <a:buNone/>
              <a:defRPr sz="4200">
                <a:latin typeface="Amiri"/>
                <a:ea typeface="Amiri"/>
                <a:cs typeface="Amiri"/>
                <a:sym typeface="Amiri"/>
              </a:defRPr>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Amiri"/>
              <a:buNone/>
              <a:defRPr sz="2100">
                <a:latin typeface="Amiri"/>
                <a:ea typeface="Amiri"/>
                <a:cs typeface="Amiri"/>
                <a:sym typeface="Amiri"/>
              </a:defRPr>
            </a:lvl1pPr>
            <a:lvl2pPr lvl="1" algn="ctr">
              <a:lnSpc>
                <a:spcPct val="100000"/>
              </a:lnSpc>
              <a:spcBef>
                <a:spcPts val="0"/>
              </a:spcBef>
              <a:spcAft>
                <a:spcPts val="0"/>
              </a:spcAft>
              <a:buSzPts val="2100"/>
              <a:buFont typeface="Amiri"/>
              <a:buNone/>
              <a:defRPr sz="2100">
                <a:latin typeface="Amiri"/>
                <a:ea typeface="Amiri"/>
                <a:cs typeface="Amiri"/>
                <a:sym typeface="Amiri"/>
              </a:defRPr>
            </a:lvl2pPr>
            <a:lvl3pPr lvl="2" algn="ctr">
              <a:lnSpc>
                <a:spcPct val="100000"/>
              </a:lnSpc>
              <a:spcBef>
                <a:spcPts val="0"/>
              </a:spcBef>
              <a:spcAft>
                <a:spcPts val="0"/>
              </a:spcAft>
              <a:buSzPts val="2100"/>
              <a:buFont typeface="Amiri"/>
              <a:buNone/>
              <a:defRPr sz="2100">
                <a:latin typeface="Amiri"/>
                <a:ea typeface="Amiri"/>
                <a:cs typeface="Amiri"/>
                <a:sym typeface="Amiri"/>
              </a:defRPr>
            </a:lvl3pPr>
            <a:lvl4pPr lvl="3" algn="ctr">
              <a:lnSpc>
                <a:spcPct val="100000"/>
              </a:lnSpc>
              <a:spcBef>
                <a:spcPts val="0"/>
              </a:spcBef>
              <a:spcAft>
                <a:spcPts val="0"/>
              </a:spcAft>
              <a:buSzPts val="2100"/>
              <a:buFont typeface="Amiri"/>
              <a:buNone/>
              <a:defRPr sz="2100">
                <a:latin typeface="Amiri"/>
                <a:ea typeface="Amiri"/>
                <a:cs typeface="Amiri"/>
                <a:sym typeface="Amiri"/>
              </a:defRPr>
            </a:lvl4pPr>
            <a:lvl5pPr lvl="4" algn="ctr">
              <a:lnSpc>
                <a:spcPct val="100000"/>
              </a:lnSpc>
              <a:spcBef>
                <a:spcPts val="0"/>
              </a:spcBef>
              <a:spcAft>
                <a:spcPts val="0"/>
              </a:spcAft>
              <a:buSzPts val="2100"/>
              <a:buFont typeface="Amiri"/>
              <a:buNone/>
              <a:defRPr sz="2100">
                <a:latin typeface="Amiri"/>
                <a:ea typeface="Amiri"/>
                <a:cs typeface="Amiri"/>
                <a:sym typeface="Amiri"/>
              </a:defRPr>
            </a:lvl5pPr>
            <a:lvl6pPr lvl="5" algn="ctr">
              <a:lnSpc>
                <a:spcPct val="100000"/>
              </a:lnSpc>
              <a:spcBef>
                <a:spcPts val="0"/>
              </a:spcBef>
              <a:spcAft>
                <a:spcPts val="0"/>
              </a:spcAft>
              <a:buSzPts val="2100"/>
              <a:buFont typeface="Amiri"/>
              <a:buNone/>
              <a:defRPr sz="2100">
                <a:latin typeface="Amiri"/>
                <a:ea typeface="Amiri"/>
                <a:cs typeface="Amiri"/>
                <a:sym typeface="Amiri"/>
              </a:defRPr>
            </a:lvl6pPr>
            <a:lvl7pPr lvl="6" algn="ctr">
              <a:lnSpc>
                <a:spcPct val="100000"/>
              </a:lnSpc>
              <a:spcBef>
                <a:spcPts val="0"/>
              </a:spcBef>
              <a:spcAft>
                <a:spcPts val="0"/>
              </a:spcAft>
              <a:buSzPts val="2100"/>
              <a:buFont typeface="Amiri"/>
              <a:buNone/>
              <a:defRPr sz="2100">
                <a:latin typeface="Amiri"/>
                <a:ea typeface="Amiri"/>
                <a:cs typeface="Amiri"/>
                <a:sym typeface="Amiri"/>
              </a:defRPr>
            </a:lvl7pPr>
            <a:lvl8pPr lvl="7" algn="ctr">
              <a:lnSpc>
                <a:spcPct val="100000"/>
              </a:lnSpc>
              <a:spcBef>
                <a:spcPts val="0"/>
              </a:spcBef>
              <a:spcAft>
                <a:spcPts val="0"/>
              </a:spcAft>
              <a:buSzPts val="2100"/>
              <a:buFont typeface="Amiri"/>
              <a:buNone/>
              <a:defRPr sz="2100">
                <a:latin typeface="Amiri"/>
                <a:ea typeface="Amiri"/>
                <a:cs typeface="Amiri"/>
                <a:sym typeface="Amiri"/>
              </a:defRPr>
            </a:lvl8pPr>
            <a:lvl9pPr lvl="8" algn="ctr">
              <a:lnSpc>
                <a:spcPct val="100000"/>
              </a:lnSpc>
              <a:spcBef>
                <a:spcPts val="0"/>
              </a:spcBef>
              <a:spcAft>
                <a:spcPts val="0"/>
              </a:spcAft>
              <a:buSzPts val="2100"/>
              <a:buFont typeface="Amiri"/>
              <a:buNone/>
              <a:defRPr sz="2100">
                <a:latin typeface="Amiri"/>
                <a:ea typeface="Amiri"/>
                <a:cs typeface="Amiri"/>
                <a:sym typeface="Amiri"/>
              </a:defRPr>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Amiri"/>
              <a:buChar char="●"/>
              <a:defRPr>
                <a:latin typeface="Amiri"/>
                <a:ea typeface="Amiri"/>
                <a:cs typeface="Amiri"/>
                <a:sym typeface="Amiri"/>
              </a:defRPr>
            </a:lvl1pPr>
            <a:lvl2pPr indent="-317500" lvl="1" marL="914400">
              <a:spcBef>
                <a:spcPts val="0"/>
              </a:spcBef>
              <a:spcAft>
                <a:spcPts val="0"/>
              </a:spcAft>
              <a:buSzPts val="1400"/>
              <a:buFont typeface="Amiri"/>
              <a:buChar char="○"/>
              <a:defRPr>
                <a:latin typeface="Amiri"/>
                <a:ea typeface="Amiri"/>
                <a:cs typeface="Amiri"/>
                <a:sym typeface="Amiri"/>
              </a:defRPr>
            </a:lvl2pPr>
            <a:lvl3pPr indent="-317500" lvl="2" marL="1371600">
              <a:spcBef>
                <a:spcPts val="0"/>
              </a:spcBef>
              <a:spcAft>
                <a:spcPts val="0"/>
              </a:spcAft>
              <a:buSzPts val="1400"/>
              <a:buFont typeface="Amiri"/>
              <a:buChar char="■"/>
              <a:defRPr>
                <a:latin typeface="Amiri"/>
                <a:ea typeface="Amiri"/>
                <a:cs typeface="Amiri"/>
                <a:sym typeface="Amiri"/>
              </a:defRPr>
            </a:lvl3pPr>
            <a:lvl4pPr indent="-317500" lvl="3" marL="1828800">
              <a:spcBef>
                <a:spcPts val="0"/>
              </a:spcBef>
              <a:spcAft>
                <a:spcPts val="0"/>
              </a:spcAft>
              <a:buSzPts val="1400"/>
              <a:buFont typeface="Amiri"/>
              <a:buChar char="●"/>
              <a:defRPr>
                <a:latin typeface="Amiri"/>
                <a:ea typeface="Amiri"/>
                <a:cs typeface="Amiri"/>
                <a:sym typeface="Amiri"/>
              </a:defRPr>
            </a:lvl4pPr>
            <a:lvl5pPr indent="-317500" lvl="4" marL="2286000">
              <a:spcBef>
                <a:spcPts val="0"/>
              </a:spcBef>
              <a:spcAft>
                <a:spcPts val="0"/>
              </a:spcAft>
              <a:buSzPts val="1400"/>
              <a:buFont typeface="Amiri"/>
              <a:buChar char="○"/>
              <a:defRPr>
                <a:latin typeface="Amiri"/>
                <a:ea typeface="Amiri"/>
                <a:cs typeface="Amiri"/>
                <a:sym typeface="Amiri"/>
              </a:defRPr>
            </a:lvl5pPr>
            <a:lvl6pPr indent="-317500" lvl="5" marL="2743200">
              <a:spcBef>
                <a:spcPts val="0"/>
              </a:spcBef>
              <a:spcAft>
                <a:spcPts val="0"/>
              </a:spcAft>
              <a:buSzPts val="1400"/>
              <a:buFont typeface="Amiri"/>
              <a:buChar char="■"/>
              <a:defRPr>
                <a:latin typeface="Amiri"/>
                <a:ea typeface="Amiri"/>
                <a:cs typeface="Amiri"/>
                <a:sym typeface="Amiri"/>
              </a:defRPr>
            </a:lvl6pPr>
            <a:lvl7pPr indent="-317500" lvl="6" marL="3200400">
              <a:spcBef>
                <a:spcPts val="0"/>
              </a:spcBef>
              <a:spcAft>
                <a:spcPts val="0"/>
              </a:spcAft>
              <a:buSzPts val="1400"/>
              <a:buFont typeface="Amiri"/>
              <a:buChar char="●"/>
              <a:defRPr>
                <a:latin typeface="Amiri"/>
                <a:ea typeface="Amiri"/>
                <a:cs typeface="Amiri"/>
                <a:sym typeface="Amiri"/>
              </a:defRPr>
            </a:lvl7pPr>
            <a:lvl8pPr indent="-317500" lvl="7" marL="3657600">
              <a:spcBef>
                <a:spcPts val="0"/>
              </a:spcBef>
              <a:spcAft>
                <a:spcPts val="0"/>
              </a:spcAft>
              <a:buSzPts val="1400"/>
              <a:buFont typeface="Amiri"/>
              <a:buChar char="○"/>
              <a:defRPr>
                <a:latin typeface="Amiri"/>
                <a:ea typeface="Amiri"/>
                <a:cs typeface="Amiri"/>
                <a:sym typeface="Amiri"/>
              </a:defRPr>
            </a:lvl8pPr>
            <a:lvl9pPr indent="-317500" lvl="8" marL="4114800">
              <a:spcBef>
                <a:spcPts val="0"/>
              </a:spcBef>
              <a:spcAft>
                <a:spcPts val="0"/>
              </a:spcAft>
              <a:buSzPts val="1400"/>
              <a:buFont typeface="Amiri"/>
              <a:buChar char="■"/>
              <a:defRPr>
                <a:latin typeface="Amiri"/>
                <a:ea typeface="Amiri"/>
                <a:cs typeface="Amiri"/>
                <a:sym typeface="Amiri"/>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Amiri"/>
              <a:buNone/>
              <a:defRPr>
                <a:latin typeface="Amiri"/>
                <a:ea typeface="Amiri"/>
                <a:cs typeface="Amiri"/>
                <a:sym typeface="Amiri"/>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Amiri"/>
                <a:ea typeface="Amiri"/>
                <a:cs typeface="Amiri"/>
                <a:sym typeface="Amiri"/>
              </a:defRPr>
            </a:lvl1pPr>
            <a:lvl2pPr lvl="1">
              <a:buNone/>
              <a:defRPr>
                <a:latin typeface="Amiri"/>
                <a:ea typeface="Amiri"/>
                <a:cs typeface="Amiri"/>
                <a:sym typeface="Amiri"/>
              </a:defRPr>
            </a:lvl2pPr>
            <a:lvl3pPr lvl="2">
              <a:buNone/>
              <a:defRPr>
                <a:latin typeface="Amiri"/>
                <a:ea typeface="Amiri"/>
                <a:cs typeface="Amiri"/>
                <a:sym typeface="Amiri"/>
              </a:defRPr>
            </a:lvl3pPr>
            <a:lvl4pPr lvl="3">
              <a:buNone/>
              <a:defRPr>
                <a:latin typeface="Amiri"/>
                <a:ea typeface="Amiri"/>
                <a:cs typeface="Amiri"/>
                <a:sym typeface="Amiri"/>
              </a:defRPr>
            </a:lvl4pPr>
            <a:lvl5pPr lvl="4">
              <a:buNone/>
              <a:defRPr>
                <a:latin typeface="Amiri"/>
                <a:ea typeface="Amiri"/>
                <a:cs typeface="Amiri"/>
                <a:sym typeface="Amiri"/>
              </a:defRPr>
            </a:lvl5pPr>
            <a:lvl6pPr lvl="5">
              <a:buNone/>
              <a:defRPr>
                <a:latin typeface="Amiri"/>
                <a:ea typeface="Amiri"/>
                <a:cs typeface="Amiri"/>
                <a:sym typeface="Amiri"/>
              </a:defRPr>
            </a:lvl6pPr>
            <a:lvl7pPr lvl="6">
              <a:buNone/>
              <a:defRPr>
                <a:latin typeface="Amiri"/>
                <a:ea typeface="Amiri"/>
                <a:cs typeface="Amiri"/>
                <a:sym typeface="Amiri"/>
              </a:defRPr>
            </a:lvl7pPr>
            <a:lvl8pPr lvl="7">
              <a:buNone/>
              <a:defRPr>
                <a:latin typeface="Amiri"/>
                <a:ea typeface="Amiri"/>
                <a:cs typeface="Amiri"/>
                <a:sym typeface="Amiri"/>
              </a:defRPr>
            </a:lvl8pPr>
            <a:lvl9pPr lvl="8">
              <a:buNone/>
              <a:defRPr>
                <a:latin typeface="Amiri"/>
                <a:ea typeface="Amiri"/>
                <a:cs typeface="Amiri"/>
                <a:sym typeface="Ami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656825" y="0"/>
            <a:ext cx="1487175" cy="5384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088925" y="1110300"/>
            <a:ext cx="6623050" cy="1384275"/>
          </a:xfrm>
          <a:prstGeom prst="rect">
            <a:avLst/>
          </a:prstGeom>
          <a:noFill/>
          <a:ln>
            <a:noFill/>
          </a:ln>
        </p:spPr>
      </p:pic>
      <p:sp>
        <p:nvSpPr>
          <p:cNvPr id="57" name="Google Shape;57;p13"/>
          <p:cNvSpPr txBox="1"/>
          <p:nvPr>
            <p:ph type="ctrTitle"/>
          </p:nvPr>
        </p:nvSpPr>
        <p:spPr>
          <a:xfrm>
            <a:off x="488500" y="2233525"/>
            <a:ext cx="8520600" cy="1208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4300">
                <a:solidFill>
                  <a:srgbClr val="FF9900"/>
                </a:solidFill>
                <a:highlight>
                  <a:srgbClr val="FFFFFF"/>
                </a:highlight>
                <a:latin typeface="Amiri"/>
                <a:ea typeface="Amiri"/>
                <a:cs typeface="Amiri"/>
                <a:sym typeface="Amiri"/>
              </a:rPr>
              <a:t>Optical klystron for IR/THz radiation</a:t>
            </a:r>
            <a:endParaRPr b="1" sz="4300">
              <a:solidFill>
                <a:srgbClr val="FF9900"/>
              </a:solidFill>
              <a:latin typeface="Amiri"/>
              <a:ea typeface="Amiri"/>
              <a:cs typeface="Amiri"/>
              <a:sym typeface="Amiri"/>
            </a:endParaRPr>
          </a:p>
        </p:txBody>
      </p:sp>
      <p:sp>
        <p:nvSpPr>
          <p:cNvPr id="58" name="Google Shape;58;p13"/>
          <p:cNvSpPr txBox="1"/>
          <p:nvPr>
            <p:ph idx="1" type="subTitle"/>
          </p:nvPr>
        </p:nvSpPr>
        <p:spPr>
          <a:xfrm>
            <a:off x="531375" y="36957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Amiri"/>
                <a:ea typeface="Amiri"/>
                <a:cs typeface="Amiri"/>
                <a:sym typeface="Amiri"/>
              </a:rPr>
              <a:t>Najmeh Mirian </a:t>
            </a:r>
            <a:endParaRPr>
              <a:latin typeface="Amiri"/>
              <a:ea typeface="Amiri"/>
              <a:cs typeface="Amiri"/>
              <a:sym typeface="Amiri"/>
            </a:endParaRPr>
          </a:p>
          <a:p>
            <a:pPr indent="0" lvl="0" marL="0" rtl="0" algn="ctr">
              <a:spcBef>
                <a:spcPts val="0"/>
              </a:spcBef>
              <a:spcAft>
                <a:spcPts val="0"/>
              </a:spcAft>
              <a:buNone/>
            </a:pPr>
            <a:r>
              <a:rPr lang="en">
                <a:latin typeface="Amiri"/>
                <a:ea typeface="Amiri"/>
                <a:cs typeface="Amiri"/>
                <a:sym typeface="Amiri"/>
              </a:rPr>
              <a:t>HZDR</a:t>
            </a:r>
            <a:endParaRPr>
              <a:latin typeface="Amiri"/>
              <a:ea typeface="Amiri"/>
              <a:cs typeface="Amiri"/>
              <a:sym typeface="Ami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Simulation results </a:t>
            </a:r>
            <a:endParaRPr/>
          </a:p>
        </p:txBody>
      </p:sp>
      <p:sp>
        <p:nvSpPr>
          <p:cNvPr id="156" name="Google Shape;156;p22"/>
          <p:cNvSpPr txBox="1"/>
          <p:nvPr>
            <p:ph idx="1" type="body"/>
          </p:nvPr>
        </p:nvSpPr>
        <p:spPr>
          <a:xfrm>
            <a:off x="5598900" y="638975"/>
            <a:ext cx="3233400" cy="2382600"/>
          </a:xfrm>
          <a:prstGeom prst="rect">
            <a:avLst/>
          </a:prstGeom>
        </p:spPr>
        <p:txBody>
          <a:bodyPr anchorCtr="0" anchor="t" bIns="91425" lIns="91425" spcFirstLastPara="1" rIns="91425" wrap="square" tIns="91425">
            <a:normAutofit lnSpcReduction="20000"/>
          </a:bodyPr>
          <a:lstStyle/>
          <a:p>
            <a:pPr indent="0" lvl="0" marL="0" rtl="0" algn="just">
              <a:spcBef>
                <a:spcPts val="1200"/>
              </a:spcBef>
              <a:spcAft>
                <a:spcPts val="0"/>
              </a:spcAft>
              <a:buClr>
                <a:schemeClr val="dk1"/>
              </a:buClr>
              <a:buSzPts val="1100"/>
              <a:buFont typeface="Arial"/>
              <a:buNone/>
            </a:pPr>
            <a:r>
              <a:rPr lang="en" sz="1400">
                <a:solidFill>
                  <a:schemeClr val="dk1"/>
                </a:solidFill>
              </a:rPr>
              <a:t>Simulated FEL output power after the second undulator (U2) for radiation wavelengths of 10 μm, 30 μm, and 100 μm. The blue shaded area represents the electron beam current profile. The effect of slippage is evident in the temporal structure of the FEL pulses, with longer wavelengths exhibiting broader pulse durations due to stronger slippage.</a:t>
            </a:r>
            <a:endParaRPr sz="1400">
              <a:solidFill>
                <a:schemeClr val="dk1"/>
              </a:solidFill>
            </a:endParaRPr>
          </a:p>
          <a:p>
            <a:pPr indent="0" lvl="0" marL="0" rtl="0" algn="just">
              <a:spcBef>
                <a:spcPts val="1200"/>
              </a:spcBef>
              <a:spcAft>
                <a:spcPts val="1200"/>
              </a:spcAft>
              <a:buNone/>
            </a:pPr>
            <a:r>
              <a:t/>
            </a:r>
            <a:endParaRPr sz="1400"/>
          </a:p>
        </p:txBody>
      </p:sp>
      <p:pic>
        <p:nvPicPr>
          <p:cNvPr id="157" name="Google Shape;157;p22"/>
          <p:cNvPicPr preferRelativeResize="0"/>
          <p:nvPr/>
        </p:nvPicPr>
        <p:blipFill>
          <a:blip r:embed="rId3">
            <a:alphaModFix/>
          </a:blip>
          <a:stretch>
            <a:fillRect/>
          </a:stretch>
        </p:blipFill>
        <p:spPr>
          <a:xfrm>
            <a:off x="85250" y="1635925"/>
            <a:ext cx="5135626" cy="3345950"/>
          </a:xfrm>
          <a:prstGeom prst="rect">
            <a:avLst/>
          </a:prstGeom>
          <a:noFill/>
          <a:ln>
            <a:noFill/>
          </a:ln>
        </p:spPr>
      </p:pic>
      <p:pic>
        <p:nvPicPr>
          <p:cNvPr id="158" name="Google Shape;158;p22"/>
          <p:cNvPicPr preferRelativeResize="0"/>
          <p:nvPr/>
        </p:nvPicPr>
        <p:blipFill>
          <a:blip r:embed="rId4">
            <a:alphaModFix/>
          </a:blip>
          <a:stretch>
            <a:fillRect/>
          </a:stretch>
        </p:blipFill>
        <p:spPr>
          <a:xfrm>
            <a:off x="5497250" y="2827739"/>
            <a:ext cx="3097551" cy="2315762"/>
          </a:xfrm>
          <a:prstGeom prst="rect">
            <a:avLst/>
          </a:prstGeom>
          <a:noFill/>
          <a:ln>
            <a:noFill/>
          </a:ln>
        </p:spPr>
      </p:pic>
      <p:sp>
        <p:nvSpPr>
          <p:cNvPr id="159" name="Google Shape;15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2"/>
          <p:cNvPicPr preferRelativeResize="0"/>
          <p:nvPr/>
        </p:nvPicPr>
        <p:blipFill>
          <a:blip r:embed="rId5">
            <a:alphaModFix/>
          </a:blip>
          <a:stretch>
            <a:fillRect/>
          </a:stretch>
        </p:blipFill>
        <p:spPr>
          <a:xfrm>
            <a:off x="451774" y="1167600"/>
            <a:ext cx="600798" cy="534725"/>
          </a:xfrm>
          <a:prstGeom prst="rect">
            <a:avLst/>
          </a:prstGeom>
          <a:noFill/>
          <a:ln>
            <a:noFill/>
          </a:ln>
        </p:spPr>
      </p:pic>
      <p:sp>
        <p:nvSpPr>
          <p:cNvPr id="161" name="Google Shape;161;p22"/>
          <p:cNvSpPr txBox="1"/>
          <p:nvPr/>
        </p:nvSpPr>
        <p:spPr>
          <a:xfrm>
            <a:off x="1111300" y="1335050"/>
            <a:ext cx="30429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Amiri"/>
                <a:ea typeface="Amiri"/>
                <a:cs typeface="Amiri"/>
                <a:sym typeface="Amiri"/>
              </a:rPr>
              <a:t>Collective effects are ignored! </a:t>
            </a:r>
            <a:endParaRPr>
              <a:solidFill>
                <a:schemeClr val="dk2"/>
              </a:solidFill>
              <a:latin typeface="Amiri"/>
              <a:ea typeface="Amiri"/>
              <a:cs typeface="Amiri"/>
              <a:sym typeface="Ami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2500"/>
              <a:t>Alternative Strategies for Mitigating Slippage Effects</a:t>
            </a:r>
            <a:endParaRPr sz="2500"/>
          </a:p>
        </p:txBody>
      </p:sp>
      <p:sp>
        <p:nvSpPr>
          <p:cNvPr id="167" name="Google Shape;16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23"/>
          <p:cNvPicPr preferRelativeResize="0"/>
          <p:nvPr/>
        </p:nvPicPr>
        <p:blipFill>
          <a:blip r:embed="rId3">
            <a:alphaModFix/>
          </a:blip>
          <a:stretch>
            <a:fillRect/>
          </a:stretch>
        </p:blipFill>
        <p:spPr>
          <a:xfrm>
            <a:off x="4536475" y="3014075"/>
            <a:ext cx="4295824" cy="1649150"/>
          </a:xfrm>
          <a:prstGeom prst="rect">
            <a:avLst/>
          </a:prstGeom>
          <a:noFill/>
          <a:ln>
            <a:noFill/>
          </a:ln>
        </p:spPr>
      </p:pic>
      <p:pic>
        <p:nvPicPr>
          <p:cNvPr id="169" name="Google Shape;169;p23"/>
          <p:cNvPicPr preferRelativeResize="0"/>
          <p:nvPr/>
        </p:nvPicPr>
        <p:blipFill>
          <a:blip r:embed="rId4">
            <a:alphaModFix/>
          </a:blip>
          <a:stretch>
            <a:fillRect/>
          </a:stretch>
        </p:blipFill>
        <p:spPr>
          <a:xfrm>
            <a:off x="275975" y="3229950"/>
            <a:ext cx="2905550" cy="1826876"/>
          </a:xfrm>
          <a:prstGeom prst="rect">
            <a:avLst/>
          </a:prstGeom>
          <a:noFill/>
          <a:ln>
            <a:noFill/>
          </a:ln>
        </p:spPr>
      </p:pic>
      <p:sp>
        <p:nvSpPr>
          <p:cNvPr id="170" name="Google Shape;170;p23"/>
          <p:cNvSpPr txBox="1"/>
          <p:nvPr/>
        </p:nvSpPr>
        <p:spPr>
          <a:xfrm>
            <a:off x="275975" y="1126200"/>
            <a:ext cx="4109700" cy="1986000"/>
          </a:xfrm>
          <a:prstGeom prst="rect">
            <a:avLst/>
          </a:prstGeom>
          <a:solidFill>
            <a:srgbClr val="C9DAF8"/>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300">
                <a:solidFill>
                  <a:schemeClr val="dk1"/>
                </a:solidFill>
                <a:latin typeface="Amiri"/>
                <a:ea typeface="Amiri"/>
                <a:cs typeface="Amiri"/>
                <a:sym typeface="Amiri"/>
              </a:rPr>
              <a:t>Waveguide-assisted propagation</a:t>
            </a:r>
            <a:endParaRPr b="1" sz="1300">
              <a:solidFill>
                <a:schemeClr val="dk1"/>
              </a:solidFill>
              <a:latin typeface="Amiri"/>
              <a:ea typeface="Amiri"/>
              <a:cs typeface="Amiri"/>
              <a:sym typeface="Amiri"/>
            </a:endParaRPr>
          </a:p>
          <a:p>
            <a:pPr indent="0" lvl="0" marL="0" rtl="0" algn="just">
              <a:lnSpc>
                <a:spcPct val="115000"/>
              </a:lnSpc>
              <a:spcBef>
                <a:spcPts val="0"/>
              </a:spcBef>
              <a:spcAft>
                <a:spcPts val="0"/>
              </a:spcAft>
              <a:buNone/>
            </a:pPr>
            <a:r>
              <a:rPr lang="en" sz="1300">
                <a:solidFill>
                  <a:schemeClr val="dk1"/>
                </a:solidFill>
                <a:latin typeface="Amiri"/>
                <a:ea typeface="Amiri"/>
                <a:cs typeface="Amiri"/>
                <a:sym typeface="Amiri"/>
              </a:rPr>
              <a:t>The use of parallel-plate or corrugated waveguides can significantly extend the Rayleigh length of THz radiation, thereby reducing diffraction and helping to maintain overlap between the electron beam and the optical field.</a:t>
            </a:r>
            <a:endParaRPr sz="1300">
              <a:solidFill>
                <a:schemeClr val="dk1"/>
              </a:solidFill>
              <a:latin typeface="Amiri"/>
              <a:ea typeface="Amiri"/>
              <a:cs typeface="Amiri"/>
              <a:sym typeface="Amiri"/>
            </a:endParaRPr>
          </a:p>
          <a:p>
            <a:pPr indent="0" lvl="0" marL="0" rtl="0" algn="l">
              <a:lnSpc>
                <a:spcPct val="115000"/>
              </a:lnSpc>
              <a:spcBef>
                <a:spcPts val="0"/>
              </a:spcBef>
              <a:spcAft>
                <a:spcPts val="0"/>
              </a:spcAft>
              <a:buNone/>
            </a:pPr>
            <a:r>
              <a:rPr lang="en" sz="1300">
                <a:solidFill>
                  <a:schemeClr val="dk1"/>
                </a:solidFill>
                <a:latin typeface="Amiri"/>
                <a:ea typeface="Amiri"/>
                <a:cs typeface="Amiri"/>
                <a:sym typeface="Amiri"/>
              </a:rPr>
              <a:t>A waveguided undulator section or transport line suppresses the effective slippage by confining the radiation mode and enhancing its on-axis field strength.</a:t>
            </a:r>
            <a:endParaRPr sz="1300">
              <a:solidFill>
                <a:schemeClr val="dk1"/>
              </a:solidFill>
              <a:latin typeface="Amiri"/>
              <a:ea typeface="Amiri"/>
              <a:cs typeface="Amiri"/>
              <a:sym typeface="Amiri"/>
            </a:endParaRPr>
          </a:p>
          <a:p>
            <a:pPr indent="0" lvl="0" marL="0" rtl="0" algn="just">
              <a:lnSpc>
                <a:spcPct val="115000"/>
              </a:lnSpc>
              <a:spcBef>
                <a:spcPts val="1200"/>
              </a:spcBef>
              <a:spcAft>
                <a:spcPts val="1200"/>
              </a:spcAft>
              <a:buNone/>
            </a:pPr>
            <a:r>
              <a:t/>
            </a:r>
            <a:endParaRPr sz="1200">
              <a:solidFill>
                <a:schemeClr val="dk1"/>
              </a:solidFill>
              <a:latin typeface="Amiri"/>
              <a:ea typeface="Amiri"/>
              <a:cs typeface="Amiri"/>
              <a:sym typeface="Ami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4"/>
          <p:cNvPicPr preferRelativeResize="0"/>
          <p:nvPr/>
        </p:nvPicPr>
        <p:blipFill>
          <a:blip r:embed="rId3">
            <a:alphaModFix/>
          </a:blip>
          <a:stretch>
            <a:fillRect/>
          </a:stretch>
        </p:blipFill>
        <p:spPr>
          <a:xfrm>
            <a:off x="95900" y="935700"/>
            <a:ext cx="6507448" cy="2429775"/>
          </a:xfrm>
          <a:prstGeom prst="rect">
            <a:avLst/>
          </a:prstGeom>
          <a:noFill/>
          <a:ln>
            <a:noFill/>
          </a:ln>
        </p:spPr>
      </p:pic>
      <p:sp>
        <p:nvSpPr>
          <p:cNvPr id="176" name="Google Shape;17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2500"/>
              <a:t>Alternative Strategies for Mitigating Slippage Effects</a:t>
            </a:r>
            <a:endParaRPr sz="2500"/>
          </a:p>
        </p:txBody>
      </p:sp>
      <p:pic>
        <p:nvPicPr>
          <p:cNvPr id="177" name="Google Shape;177;p24"/>
          <p:cNvPicPr preferRelativeResize="0"/>
          <p:nvPr/>
        </p:nvPicPr>
        <p:blipFill>
          <a:blip r:embed="rId4">
            <a:alphaModFix/>
          </a:blip>
          <a:stretch>
            <a:fillRect/>
          </a:stretch>
        </p:blipFill>
        <p:spPr>
          <a:xfrm>
            <a:off x="404850" y="3140175"/>
            <a:ext cx="4987824" cy="2003325"/>
          </a:xfrm>
          <a:prstGeom prst="rect">
            <a:avLst/>
          </a:prstGeom>
          <a:noFill/>
          <a:ln>
            <a:noFill/>
          </a:ln>
        </p:spPr>
      </p:pic>
      <p:sp>
        <p:nvSpPr>
          <p:cNvPr id="178" name="Google Shape;178;p24"/>
          <p:cNvSpPr txBox="1"/>
          <p:nvPr/>
        </p:nvSpPr>
        <p:spPr>
          <a:xfrm>
            <a:off x="5737225" y="2266950"/>
            <a:ext cx="2942700" cy="2784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a:solidFill>
                  <a:schemeClr val="dk1"/>
                </a:solidFill>
                <a:latin typeface="Amiri"/>
                <a:ea typeface="Amiri"/>
                <a:cs typeface="Amiri"/>
                <a:sym typeface="Amiri"/>
              </a:rPr>
              <a:t>Simulated performance of the staged optical klystron with chicane-embedded optical delay. Left: FEL output power after U1 and U2. Right: bunching factor evolution at different positions: after first chicane (CH1), before second chicane (CH2), and after CH2. A moderate R56 in the first chicane limits energy extraction in U2 but preserves beam quality, enabling strong amplification in U3.</a:t>
            </a:r>
            <a:endParaRPr>
              <a:solidFill>
                <a:schemeClr val="dk1"/>
              </a:solidFill>
              <a:latin typeface="Amiri"/>
              <a:ea typeface="Amiri"/>
              <a:cs typeface="Amiri"/>
              <a:sym typeface="Amiri"/>
            </a:endParaRPr>
          </a:p>
          <a:p>
            <a:pPr indent="0" lvl="0" marL="0" rtl="0" algn="just">
              <a:spcBef>
                <a:spcPts val="1200"/>
              </a:spcBef>
              <a:spcAft>
                <a:spcPts val="0"/>
              </a:spcAft>
              <a:buNone/>
            </a:pPr>
            <a:r>
              <a:t/>
            </a:r>
            <a:endParaRPr>
              <a:solidFill>
                <a:schemeClr val="dk2"/>
              </a:solidFill>
              <a:latin typeface="Amiri"/>
              <a:ea typeface="Amiri"/>
              <a:cs typeface="Amiri"/>
              <a:sym typeface="Amiri"/>
            </a:endParaRPr>
          </a:p>
        </p:txBody>
      </p:sp>
      <p:sp>
        <p:nvSpPr>
          <p:cNvPr id="179" name="Google Shape;17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lang="en" sz="2500"/>
              <a:t>Conclusion and Outlook</a:t>
            </a:r>
            <a:endParaRPr sz="2500"/>
          </a:p>
        </p:txBody>
      </p:sp>
      <p:sp>
        <p:nvSpPr>
          <p:cNvPr id="185" name="Google Shape;18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 OK approach can be a promising option for THz FELs and may represent the most suitable configuration for single-pass operation. However, the challenge of slippage remains significant. Simulations indicate that the pulse power can be amplified up to a few megawatts, and further amplification of the radiation may be achieved through additional optimization strategies.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1200"/>
              </a:spcAft>
              <a:buNone/>
            </a:pPr>
            <a:r>
              <a:t/>
            </a:r>
            <a:endParaRPr/>
          </a:p>
        </p:txBody>
      </p:sp>
      <p:sp>
        <p:nvSpPr>
          <p:cNvPr id="186" name="Google Shape;18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26"/>
          <p:cNvSpPr txBox="1"/>
          <p:nvPr/>
        </p:nvSpPr>
        <p:spPr>
          <a:xfrm>
            <a:off x="395325" y="1484200"/>
            <a:ext cx="8159400" cy="18048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miri"/>
                <a:ea typeface="Amiri"/>
                <a:cs typeface="Amiri"/>
                <a:sym typeface="Amiri"/>
              </a:rPr>
              <a:t>Thanks for your attention</a:t>
            </a:r>
            <a:endParaRPr sz="1800">
              <a:solidFill>
                <a:schemeClr val="dk2"/>
              </a:solidFill>
              <a:latin typeface="Amiri"/>
              <a:ea typeface="Amiri"/>
              <a:cs typeface="Amiri"/>
              <a:sym typeface="Amiri"/>
            </a:endParaRPr>
          </a:p>
          <a:p>
            <a:pPr indent="0" lvl="0" marL="0" rtl="0" algn="l">
              <a:lnSpc>
                <a:spcPct val="115000"/>
              </a:lnSpc>
              <a:spcBef>
                <a:spcPts val="1200"/>
              </a:spcBef>
              <a:spcAft>
                <a:spcPts val="0"/>
              </a:spcAft>
              <a:buNone/>
            </a:pPr>
            <a:r>
              <a:rPr lang="en" sz="1100">
                <a:solidFill>
                  <a:schemeClr val="dk1"/>
                </a:solidFill>
                <a:latin typeface="Amiri"/>
                <a:ea typeface="Amiri"/>
                <a:cs typeface="Amiri"/>
                <a:sym typeface="Amiri"/>
              </a:rPr>
              <a:t>I</a:t>
            </a:r>
            <a:r>
              <a:rPr lang="en" sz="1100">
                <a:solidFill>
                  <a:schemeClr val="dk1"/>
                </a:solidFill>
                <a:latin typeface="Amiri"/>
                <a:ea typeface="Amiri"/>
                <a:cs typeface="Amiri"/>
                <a:sym typeface="Amiri"/>
              </a:rPr>
              <a:t> </a:t>
            </a:r>
            <a:r>
              <a:rPr lang="en" sz="1100">
                <a:solidFill>
                  <a:schemeClr val="dk1"/>
                </a:solidFill>
                <a:latin typeface="Amiri"/>
                <a:ea typeface="Amiri"/>
                <a:cs typeface="Amiri"/>
                <a:sym typeface="Amiri"/>
              </a:rPr>
              <a:t>gratefully</a:t>
            </a:r>
            <a:r>
              <a:rPr lang="en" sz="1100">
                <a:solidFill>
                  <a:schemeClr val="dk1"/>
                </a:solidFill>
                <a:latin typeface="Amiri"/>
                <a:ea typeface="Amiri"/>
                <a:cs typeface="Amiri"/>
                <a:sym typeface="Amiri"/>
              </a:rPr>
              <a:t> acknowledge fruitful discussions and support from colleagues at Helmholtz-Zentrum Dresden- Rossendorf (HZDR) , I thank </a:t>
            </a:r>
            <a:r>
              <a:rPr b="1" lang="en" sz="1100">
                <a:solidFill>
                  <a:schemeClr val="dk1"/>
                </a:solidFill>
                <a:latin typeface="Amiri"/>
                <a:ea typeface="Amiri"/>
                <a:cs typeface="Amiri"/>
                <a:sym typeface="Amiri"/>
              </a:rPr>
              <a:t>Ulf Lehnert </a:t>
            </a:r>
            <a:r>
              <a:rPr lang="en" sz="1100">
                <a:solidFill>
                  <a:schemeClr val="dk1"/>
                </a:solidFill>
                <a:latin typeface="Amiri"/>
                <a:ea typeface="Amiri"/>
                <a:cs typeface="Amiri"/>
                <a:sym typeface="Amiri"/>
              </a:rPr>
              <a:t>for valuable input and guidance throughout this work, </a:t>
            </a:r>
            <a:r>
              <a:rPr b="1" lang="en" sz="1100">
                <a:solidFill>
                  <a:schemeClr val="dk1"/>
                </a:solidFill>
                <a:latin typeface="Amiri"/>
                <a:ea typeface="Amiri"/>
                <a:cs typeface="Amiri"/>
                <a:sym typeface="Amiri"/>
              </a:rPr>
              <a:t>Atoosa Meseck (HZB)</a:t>
            </a:r>
            <a:r>
              <a:rPr lang="en" sz="1100">
                <a:solidFill>
                  <a:schemeClr val="dk1"/>
                </a:solidFill>
                <a:latin typeface="Amiri"/>
                <a:ea typeface="Amiri"/>
                <a:cs typeface="Amiri"/>
                <a:sym typeface="Amiri"/>
              </a:rPr>
              <a:t> and </a:t>
            </a:r>
            <a:r>
              <a:rPr b="1" lang="en" sz="1100">
                <a:solidFill>
                  <a:schemeClr val="dk1"/>
                </a:solidFill>
                <a:latin typeface="Amiri"/>
                <a:ea typeface="Amiri"/>
                <a:cs typeface="Amiri"/>
                <a:sym typeface="Amiri"/>
              </a:rPr>
              <a:t>Michael Klopf (HZDR)</a:t>
            </a:r>
            <a:r>
              <a:rPr lang="en" sz="1100">
                <a:solidFill>
                  <a:schemeClr val="dk1"/>
                </a:solidFill>
                <a:latin typeface="Amiri"/>
                <a:ea typeface="Amiri"/>
                <a:cs typeface="Amiri"/>
                <a:sym typeface="Amiri"/>
              </a:rPr>
              <a:t> for insightful comments on optical klystron strategies, and </a:t>
            </a:r>
            <a:r>
              <a:rPr b="1" lang="en" sz="1100">
                <a:solidFill>
                  <a:schemeClr val="dk1"/>
                </a:solidFill>
                <a:latin typeface="Amiri"/>
                <a:ea typeface="Amiri"/>
                <a:cs typeface="Amiri"/>
                <a:sym typeface="Amiri"/>
              </a:rPr>
              <a:t>Andreas Wagner</a:t>
            </a:r>
            <a:r>
              <a:rPr lang="en" sz="1100">
                <a:solidFill>
                  <a:schemeClr val="dk1"/>
                </a:solidFill>
                <a:latin typeface="Amiri"/>
                <a:ea typeface="Amiri"/>
                <a:cs typeface="Amiri"/>
                <a:sym typeface="Amiri"/>
              </a:rPr>
              <a:t> (head of the ELBE facility@HZDR) for continuous support of the DALI project. We also thank the accelerator physics groups at HZDR for their constructive feedback during the development of this study.</a:t>
            </a:r>
            <a:endParaRPr sz="1100">
              <a:solidFill>
                <a:schemeClr val="dk1"/>
              </a:solidFill>
              <a:latin typeface="Amiri"/>
              <a:ea typeface="Amiri"/>
              <a:cs typeface="Amiri"/>
              <a:sym typeface="Amiri"/>
            </a:endParaRPr>
          </a:p>
          <a:p>
            <a:pPr indent="0" lvl="0" marL="0" rtl="0" algn="l">
              <a:spcBef>
                <a:spcPts val="1200"/>
              </a:spcBef>
              <a:spcAft>
                <a:spcPts val="0"/>
              </a:spcAft>
              <a:buNone/>
            </a:pPr>
            <a:r>
              <a:t/>
            </a:r>
            <a:endParaRPr sz="1800">
              <a:solidFill>
                <a:schemeClr val="dk2"/>
              </a:solidFill>
              <a:latin typeface="Amiri"/>
              <a:ea typeface="Amiri"/>
              <a:cs typeface="Amiri"/>
              <a:sym typeface="Ami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130"/>
              <a:buFont typeface="Arial"/>
              <a:buNone/>
            </a:pPr>
            <a:r>
              <a:rPr lang="en" sz="2811"/>
              <a:t>Overview</a:t>
            </a:r>
            <a:endParaRPr sz="2811"/>
          </a:p>
          <a:p>
            <a:pPr indent="0" lvl="0" marL="0" rtl="0" algn="l">
              <a:spcBef>
                <a:spcPts val="0"/>
              </a:spcBef>
              <a:spcAft>
                <a:spcPts val="0"/>
              </a:spcAft>
              <a:buNone/>
            </a:pPr>
            <a:r>
              <a:rPr lang="en"/>
              <a:t>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chemeClr val="dk1"/>
              </a:buClr>
              <a:buSzPts val="1600"/>
              <a:buChar char="❏"/>
            </a:pPr>
            <a:r>
              <a:rPr lang="en" sz="1600">
                <a:solidFill>
                  <a:schemeClr val="dk1"/>
                </a:solidFill>
              </a:rPr>
              <a:t>FEL concept and THz problem</a:t>
            </a:r>
            <a:endParaRPr sz="1600">
              <a:solidFill>
                <a:schemeClr val="dk1"/>
              </a:solidFill>
            </a:endParaRPr>
          </a:p>
          <a:p>
            <a:pPr indent="-330200" lvl="0" marL="457200" rtl="0" algn="l">
              <a:lnSpc>
                <a:spcPct val="200000"/>
              </a:lnSpc>
              <a:spcBef>
                <a:spcPts val="0"/>
              </a:spcBef>
              <a:spcAft>
                <a:spcPts val="0"/>
              </a:spcAft>
              <a:buClr>
                <a:schemeClr val="dk1"/>
              </a:buClr>
              <a:buSzPts val="1600"/>
              <a:buChar char="❏"/>
            </a:pPr>
            <a:r>
              <a:rPr lang="en" sz="1600">
                <a:solidFill>
                  <a:schemeClr val="dk1"/>
                </a:solidFill>
              </a:rPr>
              <a:t>Optical Klystron and its Principle</a:t>
            </a:r>
            <a:endParaRPr sz="1600">
              <a:solidFill>
                <a:schemeClr val="dk1"/>
              </a:solidFill>
            </a:endParaRPr>
          </a:p>
          <a:p>
            <a:pPr indent="-330200" lvl="0" marL="457200" rtl="0" algn="l">
              <a:lnSpc>
                <a:spcPct val="200000"/>
              </a:lnSpc>
              <a:spcBef>
                <a:spcPts val="0"/>
              </a:spcBef>
              <a:spcAft>
                <a:spcPts val="0"/>
              </a:spcAft>
              <a:buClr>
                <a:schemeClr val="dk1"/>
              </a:buClr>
              <a:buSzPts val="1600"/>
              <a:buChar char="❏"/>
            </a:pPr>
            <a:r>
              <a:rPr lang="en" sz="1600">
                <a:solidFill>
                  <a:schemeClr val="dk1"/>
                </a:solidFill>
              </a:rPr>
              <a:t>Simulation results </a:t>
            </a:r>
            <a:endParaRPr sz="1600">
              <a:solidFill>
                <a:schemeClr val="dk1"/>
              </a:solidFill>
            </a:endParaRPr>
          </a:p>
          <a:p>
            <a:pPr indent="-330200" lvl="0" marL="457200" rtl="0" algn="l">
              <a:lnSpc>
                <a:spcPct val="200000"/>
              </a:lnSpc>
              <a:spcBef>
                <a:spcPts val="0"/>
              </a:spcBef>
              <a:spcAft>
                <a:spcPts val="0"/>
              </a:spcAft>
              <a:buClr>
                <a:schemeClr val="dk1"/>
              </a:buClr>
              <a:buSzPts val="1600"/>
              <a:buChar char="❏"/>
            </a:pPr>
            <a:r>
              <a:rPr lang="en" sz="1600">
                <a:solidFill>
                  <a:schemeClr val="dk1"/>
                </a:solidFill>
              </a:rPr>
              <a:t>Alternative Strategies for Mitigating Slippage Effects </a:t>
            </a:r>
            <a:endParaRPr sz="1600">
              <a:solidFill>
                <a:schemeClr val="dk1"/>
              </a:solidFill>
            </a:endParaRPr>
          </a:p>
          <a:p>
            <a:pPr indent="-330200" lvl="0" marL="457200" rtl="0" algn="l">
              <a:lnSpc>
                <a:spcPct val="200000"/>
              </a:lnSpc>
              <a:spcBef>
                <a:spcPts val="0"/>
              </a:spcBef>
              <a:spcAft>
                <a:spcPts val="0"/>
              </a:spcAft>
              <a:buClr>
                <a:schemeClr val="dk1"/>
              </a:buClr>
              <a:buSzPts val="1600"/>
              <a:buChar char="❏"/>
            </a:pPr>
            <a:r>
              <a:rPr lang="en" sz="1600">
                <a:solidFill>
                  <a:schemeClr val="dk1"/>
                </a:solidFill>
              </a:rPr>
              <a:t>Conclusion and Outlook</a:t>
            </a:r>
            <a:endParaRPr sz="1600">
              <a:solidFill>
                <a:schemeClr val="dk1"/>
              </a:solidFill>
            </a:endParaRPr>
          </a:p>
          <a:p>
            <a:pPr indent="0" lvl="0" marL="0" rtl="0" algn="l">
              <a:lnSpc>
                <a:spcPct val="200000"/>
              </a:lnSpc>
              <a:spcBef>
                <a:spcPts val="0"/>
              </a:spcBef>
              <a:spcAft>
                <a:spcPts val="0"/>
              </a:spcAft>
              <a:buNone/>
            </a:pPr>
            <a:r>
              <a:t/>
            </a:r>
            <a:endParaRPr sz="1600">
              <a:solidFill>
                <a:schemeClr val="dk1"/>
              </a:solidFill>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3149" l="0" r="0" t="7890"/>
          <a:stretch/>
        </p:blipFill>
        <p:spPr>
          <a:xfrm>
            <a:off x="4944425" y="1178450"/>
            <a:ext cx="3946525" cy="3965050"/>
          </a:xfrm>
          <a:prstGeom prst="rect">
            <a:avLst/>
          </a:prstGeom>
          <a:noFill/>
          <a:ln>
            <a:noFill/>
          </a:ln>
        </p:spPr>
      </p:pic>
      <p:sp>
        <p:nvSpPr>
          <p:cNvPr id="71" name="Google Shape;71;p15"/>
          <p:cNvSpPr txBox="1"/>
          <p:nvPr>
            <p:ph type="title"/>
          </p:nvPr>
        </p:nvSpPr>
        <p:spPr>
          <a:xfrm>
            <a:off x="164475" y="297800"/>
            <a:ext cx="8797800" cy="113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FEL </a:t>
            </a:r>
            <a:r>
              <a:rPr lang="en"/>
              <a:t>concept and THz problem</a:t>
            </a:r>
            <a:endParaRPr/>
          </a:p>
          <a:p>
            <a:pPr indent="0" lvl="0" marL="0" rtl="0" algn="l">
              <a:lnSpc>
                <a:spcPct val="115000"/>
              </a:lnSpc>
              <a:spcBef>
                <a:spcPts val="0"/>
              </a:spcBef>
              <a:spcAft>
                <a:spcPts val="0"/>
              </a:spcAft>
              <a:buClr>
                <a:schemeClr val="dk1"/>
              </a:buClr>
              <a:buSzPct val="62857"/>
              <a:buFont typeface="Arial"/>
              <a:buNone/>
            </a:pPr>
            <a:r>
              <a:rPr lang="en" sz="1750">
                <a:latin typeface="Times"/>
                <a:ea typeface="Times"/>
                <a:cs typeface="Times"/>
                <a:sym typeface="Times"/>
              </a:rPr>
              <a:t>The concepts of </a:t>
            </a:r>
            <a:r>
              <a:rPr b="1" lang="en" sz="1750">
                <a:solidFill>
                  <a:srgbClr val="FF9900"/>
                </a:solidFill>
                <a:latin typeface="Times"/>
                <a:ea typeface="Times"/>
                <a:cs typeface="Times"/>
                <a:sym typeface="Times"/>
              </a:rPr>
              <a:t>coupling</a:t>
            </a:r>
            <a:r>
              <a:rPr lang="en" sz="1750">
                <a:latin typeface="Times"/>
                <a:ea typeface="Times"/>
                <a:cs typeface="Times"/>
                <a:sym typeface="Times"/>
              </a:rPr>
              <a:t>, </a:t>
            </a:r>
            <a:r>
              <a:rPr b="1" lang="en" sz="1750">
                <a:solidFill>
                  <a:schemeClr val="accent1"/>
                </a:solidFill>
                <a:latin typeface="Times"/>
                <a:ea typeface="Times"/>
                <a:cs typeface="Times"/>
                <a:sym typeface="Times"/>
              </a:rPr>
              <a:t>synchronism</a:t>
            </a:r>
            <a:r>
              <a:rPr lang="en" sz="1750">
                <a:latin typeface="Times"/>
                <a:ea typeface="Times"/>
                <a:cs typeface="Times"/>
                <a:sym typeface="Times"/>
              </a:rPr>
              <a:t> and </a:t>
            </a:r>
            <a:r>
              <a:rPr b="1" lang="en" sz="1750">
                <a:solidFill>
                  <a:srgbClr val="9900FF"/>
                </a:solidFill>
                <a:latin typeface="Times"/>
                <a:ea typeface="Times"/>
                <a:cs typeface="Times"/>
                <a:sym typeface="Times"/>
              </a:rPr>
              <a:t>bunching </a:t>
            </a:r>
            <a:r>
              <a:rPr lang="en" sz="1750">
                <a:latin typeface="Times"/>
                <a:ea typeface="Times"/>
                <a:cs typeface="Times"/>
                <a:sym typeface="Times"/>
              </a:rPr>
              <a:t>are the underlying principles of the FEL operation.</a:t>
            </a:r>
            <a:endParaRPr sz="1750">
              <a:latin typeface="Times"/>
              <a:ea typeface="Times"/>
              <a:cs typeface="Times"/>
              <a:sym typeface="Times"/>
            </a:endParaRPr>
          </a:p>
          <a:p>
            <a:pPr indent="0" lvl="0" marL="0" rtl="0" algn="l">
              <a:spcBef>
                <a:spcPts val="0"/>
              </a:spcBef>
              <a:spcAft>
                <a:spcPts val="0"/>
              </a:spcAft>
              <a:buNone/>
            </a:pPr>
            <a:r>
              <a:rPr lang="en"/>
              <a:t> </a:t>
            </a:r>
            <a:endParaRPr/>
          </a:p>
        </p:txBody>
      </p:sp>
      <p:sp>
        <p:nvSpPr>
          <p:cNvPr id="72" name="Google Shape;72;p15"/>
          <p:cNvSpPr txBox="1"/>
          <p:nvPr>
            <p:ph idx="1" type="body"/>
          </p:nvPr>
        </p:nvSpPr>
        <p:spPr>
          <a:xfrm>
            <a:off x="0" y="1354356"/>
            <a:ext cx="5037900" cy="1217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b="1" lang="en" sz="1700">
                <a:solidFill>
                  <a:srgbClr val="6AA84F"/>
                </a:solidFill>
              </a:rPr>
              <a:t>Interaction With Radiation</a:t>
            </a:r>
            <a:endParaRPr b="1" sz="1700">
              <a:solidFill>
                <a:srgbClr val="6AA84F"/>
              </a:solidFill>
            </a:endParaRPr>
          </a:p>
          <a:p>
            <a:pPr indent="0" lvl="0" marL="0" rtl="0" algn="l">
              <a:spcBef>
                <a:spcPts val="1200"/>
              </a:spcBef>
              <a:spcAft>
                <a:spcPts val="0"/>
              </a:spcAft>
              <a:buClr>
                <a:schemeClr val="dk1"/>
              </a:buClr>
              <a:buSzPts val="1100"/>
              <a:buFont typeface="Arial"/>
              <a:buNone/>
            </a:pPr>
            <a:r>
              <a:rPr b="1" lang="en" sz="1200">
                <a:solidFill>
                  <a:srgbClr val="FF9900"/>
                </a:solidFill>
                <a:latin typeface="Arial"/>
                <a:ea typeface="Arial"/>
                <a:cs typeface="Arial"/>
                <a:sym typeface="Arial"/>
              </a:rPr>
              <a:t>The energy exchange between the electron and the radiation</a:t>
            </a:r>
            <a:endParaRPr b="1" sz="1200">
              <a:solidFill>
                <a:srgbClr val="FF9900"/>
              </a:solidFill>
              <a:latin typeface="Arial"/>
              <a:ea typeface="Arial"/>
              <a:cs typeface="Arial"/>
              <a:sym typeface="Arial"/>
            </a:endParaRPr>
          </a:p>
          <a:p>
            <a:pPr indent="0" lvl="0" marL="0" rtl="0" algn="l">
              <a:spcBef>
                <a:spcPts val="1200"/>
              </a:spcBef>
              <a:spcAft>
                <a:spcPts val="1200"/>
              </a:spcAft>
              <a:buNone/>
            </a:pPr>
            <a:r>
              <a:rPr lang="en"/>
              <a:t>  </a:t>
            </a:r>
            <a:endParaRPr/>
          </a:p>
        </p:txBody>
      </p:sp>
      <p:pic>
        <p:nvPicPr>
          <p:cNvPr id="73" name="Google Shape;73;p15"/>
          <p:cNvPicPr preferRelativeResize="0"/>
          <p:nvPr/>
        </p:nvPicPr>
        <p:blipFill>
          <a:blip r:embed="rId4">
            <a:alphaModFix/>
          </a:blip>
          <a:stretch>
            <a:fillRect/>
          </a:stretch>
        </p:blipFill>
        <p:spPr>
          <a:xfrm>
            <a:off x="95227" y="2571738"/>
            <a:ext cx="3849524" cy="721150"/>
          </a:xfrm>
          <a:prstGeom prst="rect">
            <a:avLst/>
          </a:prstGeom>
          <a:noFill/>
          <a:ln cap="flat" cmpd="sng" w="28575">
            <a:solidFill>
              <a:srgbClr val="FF9900"/>
            </a:solidFill>
            <a:prstDash val="solid"/>
            <a:round/>
            <a:headEnd len="sm" w="sm" type="none"/>
            <a:tailEnd len="sm" w="sm" type="none"/>
          </a:ln>
          <a:effectLst>
            <a:outerShdw blurRad="57150" rotWithShape="0" algn="bl" dir="5400000" dist="19050">
              <a:srgbClr val="000000">
                <a:alpha val="50000"/>
              </a:srgbClr>
            </a:outerShdw>
          </a:effectLst>
        </p:spPr>
      </p:pic>
      <p:pic>
        <p:nvPicPr>
          <p:cNvPr id="74" name="Google Shape;74;p15"/>
          <p:cNvPicPr preferRelativeResize="0"/>
          <p:nvPr/>
        </p:nvPicPr>
        <p:blipFill>
          <a:blip r:embed="rId5">
            <a:alphaModFix/>
          </a:blip>
          <a:stretch>
            <a:fillRect/>
          </a:stretch>
        </p:blipFill>
        <p:spPr>
          <a:xfrm>
            <a:off x="95224" y="3443524"/>
            <a:ext cx="2443301" cy="721150"/>
          </a:xfrm>
          <a:prstGeom prst="rect">
            <a:avLst/>
          </a:prstGeom>
          <a:noFill/>
          <a:ln cap="flat" cmpd="sng" w="28575">
            <a:solidFill>
              <a:srgbClr val="4A86E8"/>
            </a:solidFill>
            <a:prstDash val="solid"/>
            <a:round/>
            <a:headEnd len="sm" w="sm" type="none"/>
            <a:tailEnd len="sm" w="sm" type="none"/>
          </a:ln>
          <a:effectLst>
            <a:outerShdw blurRad="57150" rotWithShape="0" algn="bl" dir="5400000" dist="19050">
              <a:srgbClr val="000000">
                <a:alpha val="50000"/>
              </a:srgbClr>
            </a:outerShdw>
          </a:effectLst>
        </p:spPr>
      </p:pic>
      <p:sp>
        <p:nvSpPr>
          <p:cNvPr id="75" name="Google Shape;75;p15"/>
          <p:cNvSpPr txBox="1"/>
          <p:nvPr/>
        </p:nvSpPr>
        <p:spPr>
          <a:xfrm>
            <a:off x="2648650" y="3379750"/>
            <a:ext cx="2872200" cy="9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accent1"/>
                </a:solidFill>
              </a:rPr>
              <a:t>The Phase  between the electron and radiation wave only varies very slowly with time and remains virtually constant.</a:t>
            </a:r>
            <a:endParaRPr sz="1200">
              <a:solidFill>
                <a:schemeClr val="accent1"/>
              </a:solidFill>
            </a:endParaRPr>
          </a:p>
          <a:p>
            <a:pPr indent="0" lvl="0" marL="0" rtl="0" algn="l">
              <a:spcBef>
                <a:spcPts val="1200"/>
              </a:spcBef>
              <a:spcAft>
                <a:spcPts val="0"/>
              </a:spcAft>
              <a:buNone/>
            </a:pPr>
            <a:r>
              <a:t/>
            </a:r>
            <a:endParaRPr sz="1800">
              <a:solidFill>
                <a:schemeClr val="dk2"/>
              </a:solidFill>
            </a:endParaRPr>
          </a:p>
        </p:txBody>
      </p:sp>
      <p:pic>
        <p:nvPicPr>
          <p:cNvPr id="76" name="Google Shape;76;p15"/>
          <p:cNvPicPr preferRelativeResize="0"/>
          <p:nvPr/>
        </p:nvPicPr>
        <p:blipFill>
          <a:blip r:embed="rId6">
            <a:alphaModFix/>
          </a:blip>
          <a:stretch>
            <a:fillRect/>
          </a:stretch>
        </p:blipFill>
        <p:spPr>
          <a:xfrm>
            <a:off x="95225" y="4315325"/>
            <a:ext cx="2622325" cy="721150"/>
          </a:xfrm>
          <a:prstGeom prst="rect">
            <a:avLst/>
          </a:prstGeom>
          <a:noFill/>
          <a:ln cap="flat" cmpd="sng" w="28575">
            <a:solidFill>
              <a:srgbClr val="FF9900"/>
            </a:solidFill>
            <a:prstDash val="solid"/>
            <a:round/>
            <a:headEnd len="sm" w="sm" type="none"/>
            <a:tailEnd len="sm" w="sm" type="none"/>
          </a:ln>
          <a:effectLst>
            <a:outerShdw blurRad="57150" rotWithShape="0" algn="bl" dir="5400000" dist="19050">
              <a:srgbClr val="000000">
                <a:alpha val="50000"/>
              </a:srgbClr>
            </a:outerShdw>
          </a:effectLst>
        </p:spPr>
      </p:pic>
      <p:pic>
        <p:nvPicPr>
          <p:cNvPr id="77" name="Google Shape;77;p15"/>
          <p:cNvPicPr preferRelativeResize="0"/>
          <p:nvPr/>
        </p:nvPicPr>
        <p:blipFill>
          <a:blip r:embed="rId7">
            <a:alphaModFix/>
          </a:blip>
          <a:stretch>
            <a:fillRect/>
          </a:stretch>
        </p:blipFill>
        <p:spPr>
          <a:xfrm>
            <a:off x="2892125" y="4361465"/>
            <a:ext cx="2443300" cy="674997"/>
          </a:xfrm>
          <a:prstGeom prst="rect">
            <a:avLst/>
          </a:prstGeom>
          <a:noFill/>
          <a:ln cap="flat" cmpd="sng" w="28575">
            <a:solidFill>
              <a:srgbClr val="9900FF"/>
            </a:solidFill>
            <a:prstDash val="solid"/>
            <a:round/>
            <a:headEnd len="sm" w="sm" type="none"/>
            <a:tailEnd len="sm" w="sm" type="none"/>
          </a:ln>
          <a:effectLst>
            <a:outerShdw blurRad="57150" rotWithShape="0" algn="bl" dir="5400000" dist="19050">
              <a:srgbClr val="000000">
                <a:alpha val="50000"/>
              </a:srgbClr>
            </a:outerShdw>
          </a:effectLst>
        </p:spPr>
      </p:pic>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173675" y="1459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2500">
                <a:solidFill>
                  <a:schemeClr val="accent2"/>
                </a:solidFill>
              </a:rPr>
              <a:t>THz FELs , seeded and SASE FEL</a:t>
            </a:r>
            <a:endParaRPr sz="2500">
              <a:solidFill>
                <a:schemeClr val="accent2"/>
              </a:solidFill>
            </a:endParaRPr>
          </a:p>
        </p:txBody>
      </p:sp>
      <p:sp>
        <p:nvSpPr>
          <p:cNvPr id="84" name="Google Shape;84;p16"/>
          <p:cNvSpPr txBox="1"/>
          <p:nvPr>
            <p:ph idx="1" type="body"/>
          </p:nvPr>
        </p:nvSpPr>
        <p:spPr>
          <a:xfrm>
            <a:off x="313250" y="3378650"/>
            <a:ext cx="3110100" cy="1589400"/>
          </a:xfrm>
          <a:prstGeom prst="rect">
            <a:avLst/>
          </a:prstGeom>
          <a:ln cap="flat" cmpd="sng" w="19050">
            <a:solidFill>
              <a:srgbClr val="A64D79"/>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t>Challenges</a:t>
            </a:r>
            <a:r>
              <a:rPr lang="en" sz="1400"/>
              <a:t>: </a:t>
            </a:r>
            <a:endParaRPr sz="1400"/>
          </a:p>
          <a:p>
            <a:pPr indent="0" lvl="0" marL="0" rtl="0" algn="l">
              <a:spcBef>
                <a:spcPts val="1200"/>
              </a:spcBef>
              <a:spcAft>
                <a:spcPts val="0"/>
              </a:spcAft>
              <a:buNone/>
            </a:pPr>
            <a:r>
              <a:rPr lang="en" sz="1400"/>
              <a:t>Temporal</a:t>
            </a:r>
            <a:r>
              <a:rPr lang="en" sz="1400"/>
              <a:t> and transverse overlap</a:t>
            </a:r>
            <a:endParaRPr sz="1400"/>
          </a:p>
          <a:p>
            <a:pPr indent="0" lvl="0" marL="0" rtl="0" algn="l">
              <a:spcBef>
                <a:spcPts val="1200"/>
              </a:spcBef>
              <a:spcAft>
                <a:spcPts val="0"/>
              </a:spcAft>
              <a:buNone/>
            </a:pPr>
            <a:r>
              <a:rPr lang="en" sz="1400"/>
              <a:t>(</a:t>
            </a:r>
            <a:r>
              <a:rPr lang="en" sz="1400"/>
              <a:t>Slippage</a:t>
            </a:r>
            <a:r>
              <a:rPr lang="en" sz="1400"/>
              <a:t> and </a:t>
            </a:r>
            <a:r>
              <a:rPr lang="en" sz="1400"/>
              <a:t>diffraction</a:t>
            </a:r>
            <a:r>
              <a:rPr lang="en" sz="1400"/>
              <a:t>) </a:t>
            </a:r>
            <a:endParaRPr sz="1400"/>
          </a:p>
          <a:p>
            <a:pPr indent="0" lvl="0" marL="0" rtl="0" algn="l">
              <a:spcBef>
                <a:spcPts val="1200"/>
              </a:spcBef>
              <a:spcAft>
                <a:spcPts val="1200"/>
              </a:spcAft>
              <a:buNone/>
            </a:pPr>
            <a:r>
              <a:rPr b="1" lang="en" sz="1400">
                <a:solidFill>
                  <a:schemeClr val="dk1"/>
                </a:solidFill>
              </a:rPr>
              <a:t>Rayleigh length is short </a:t>
            </a:r>
            <a:endParaRPr sz="1400"/>
          </a:p>
        </p:txBody>
      </p:sp>
      <p:pic>
        <p:nvPicPr>
          <p:cNvPr id="85" name="Google Shape;85;p16"/>
          <p:cNvPicPr preferRelativeResize="0"/>
          <p:nvPr/>
        </p:nvPicPr>
        <p:blipFill>
          <a:blip r:embed="rId3">
            <a:alphaModFix/>
          </a:blip>
          <a:stretch>
            <a:fillRect/>
          </a:stretch>
        </p:blipFill>
        <p:spPr>
          <a:xfrm>
            <a:off x="4814725" y="797275"/>
            <a:ext cx="4082725" cy="2879725"/>
          </a:xfrm>
          <a:prstGeom prst="rect">
            <a:avLst/>
          </a:prstGeom>
          <a:noFill/>
          <a:ln>
            <a:noFill/>
          </a:ln>
        </p:spPr>
      </p:pic>
      <p:pic>
        <p:nvPicPr>
          <p:cNvPr id="86" name="Google Shape;86;p16"/>
          <p:cNvPicPr preferRelativeResize="0"/>
          <p:nvPr/>
        </p:nvPicPr>
        <p:blipFill>
          <a:blip r:embed="rId4">
            <a:alphaModFix/>
          </a:blip>
          <a:stretch>
            <a:fillRect/>
          </a:stretch>
        </p:blipFill>
        <p:spPr>
          <a:xfrm>
            <a:off x="3931775" y="4259501"/>
            <a:ext cx="4762500" cy="850925"/>
          </a:xfrm>
          <a:prstGeom prst="rect">
            <a:avLst/>
          </a:prstGeom>
          <a:noFill/>
          <a:ln cap="flat" cmpd="sng" w="9525">
            <a:solidFill>
              <a:srgbClr val="4A86E8"/>
            </a:solidFill>
            <a:prstDash val="solid"/>
            <a:round/>
            <a:headEnd len="sm" w="sm" type="none"/>
            <a:tailEnd len="sm" w="sm" type="none"/>
          </a:ln>
        </p:spPr>
      </p:pic>
      <p:pic>
        <p:nvPicPr>
          <p:cNvPr id="87" name="Google Shape;87;p16"/>
          <p:cNvPicPr preferRelativeResize="0"/>
          <p:nvPr/>
        </p:nvPicPr>
        <p:blipFill>
          <a:blip r:embed="rId5">
            <a:alphaModFix/>
          </a:blip>
          <a:stretch>
            <a:fillRect/>
          </a:stretch>
        </p:blipFill>
        <p:spPr>
          <a:xfrm>
            <a:off x="2340473" y="4352001"/>
            <a:ext cx="1016352" cy="572700"/>
          </a:xfrm>
          <a:prstGeom prst="rect">
            <a:avLst/>
          </a:prstGeom>
          <a:noFill/>
          <a:ln>
            <a:noFill/>
          </a:ln>
        </p:spPr>
      </p:pic>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 name="Google Shape;89;p16"/>
          <p:cNvSpPr txBox="1"/>
          <p:nvPr/>
        </p:nvSpPr>
        <p:spPr>
          <a:xfrm>
            <a:off x="313250" y="1074000"/>
            <a:ext cx="3863400" cy="1649700"/>
          </a:xfrm>
          <a:prstGeom prst="rect">
            <a:avLst/>
          </a:prstGeom>
          <a:solidFill>
            <a:srgbClr val="C9DAF8"/>
          </a:solid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solidFill>
                  <a:schemeClr val="dk1"/>
                </a:solidFill>
                <a:latin typeface="Amiri"/>
                <a:ea typeface="Amiri"/>
                <a:cs typeface="Amiri"/>
                <a:sym typeface="Amiri"/>
              </a:rPr>
              <a:t>FEL is one of the best options for radiation generation in this frequency range, but </a:t>
            </a:r>
            <a:r>
              <a:rPr b="1" lang="en">
                <a:solidFill>
                  <a:schemeClr val="dk1"/>
                </a:solidFill>
                <a:latin typeface="Amiri"/>
                <a:ea typeface="Amiri"/>
                <a:cs typeface="Amiri"/>
                <a:sym typeface="Amiri"/>
              </a:rPr>
              <a:t>slippage effects require the use of relatively long</a:t>
            </a:r>
            <a:r>
              <a:rPr lang="en">
                <a:solidFill>
                  <a:schemeClr val="dk1"/>
                </a:solidFill>
                <a:latin typeface="Amiri"/>
                <a:ea typeface="Amiri"/>
                <a:cs typeface="Amiri"/>
                <a:sym typeface="Amiri"/>
              </a:rPr>
              <a:t> and low-current electron bunches to drive the terahertz FEL, limiting amplification gain and output peak power.</a:t>
            </a:r>
            <a:endParaRPr>
              <a:solidFill>
                <a:schemeClr val="dk1"/>
              </a:solidFill>
              <a:latin typeface="Amiri"/>
              <a:ea typeface="Amiri"/>
              <a:cs typeface="Amiri"/>
              <a:sym typeface="Amiri"/>
            </a:endParaRPr>
          </a:p>
          <a:p>
            <a:pPr indent="0" lvl="0" marL="0" rtl="0" algn="just">
              <a:spcBef>
                <a:spcPts val="1200"/>
              </a:spcBef>
              <a:spcAft>
                <a:spcPts val="0"/>
              </a:spcAft>
              <a:buNone/>
            </a:pPr>
            <a:r>
              <a:t/>
            </a:r>
            <a:endParaRPr>
              <a:solidFill>
                <a:schemeClr val="dk2"/>
              </a:solidFill>
              <a:latin typeface="Amiri"/>
              <a:ea typeface="Amiri"/>
              <a:cs typeface="Amiri"/>
              <a:sym typeface="Ami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Oscillator FEL</a:t>
            </a:r>
            <a:endParaRPr/>
          </a:p>
        </p:txBody>
      </p:sp>
      <p:sp>
        <p:nvSpPr>
          <p:cNvPr id="95" name="Google Shape;95;p17"/>
          <p:cNvSpPr txBox="1"/>
          <p:nvPr>
            <p:ph idx="1" type="body"/>
          </p:nvPr>
        </p:nvSpPr>
        <p:spPr>
          <a:xfrm>
            <a:off x="5170575" y="863550"/>
            <a:ext cx="3615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500">
                <a:solidFill>
                  <a:schemeClr val="dk1"/>
                </a:solidFill>
              </a:rPr>
              <a:t>Challenges: </a:t>
            </a:r>
            <a:endParaRPr b="1" sz="1500">
              <a:solidFill>
                <a:schemeClr val="dk1"/>
              </a:solidFill>
            </a:endParaRPr>
          </a:p>
          <a:p>
            <a:pPr indent="0" lvl="0" marL="0" rtl="0" algn="l">
              <a:spcBef>
                <a:spcPts val="1200"/>
              </a:spcBef>
              <a:spcAft>
                <a:spcPts val="0"/>
              </a:spcAft>
              <a:buNone/>
            </a:pPr>
            <a:r>
              <a:rPr lang="en" sz="1400">
                <a:solidFill>
                  <a:schemeClr val="dk1"/>
                </a:solidFill>
              </a:rPr>
              <a:t>Low gain, Low energy, long pulse, </a:t>
            </a:r>
            <a:endParaRPr sz="1400">
              <a:solidFill>
                <a:schemeClr val="dk1"/>
              </a:solidFill>
            </a:endParaRPr>
          </a:p>
          <a:p>
            <a:pPr indent="0" lvl="0" marL="0" rtl="0" algn="l">
              <a:spcBef>
                <a:spcPts val="1200"/>
              </a:spcBef>
              <a:spcAft>
                <a:spcPts val="0"/>
              </a:spcAft>
              <a:buNone/>
            </a:pPr>
            <a:r>
              <a:rPr lang="en" sz="1400">
                <a:solidFill>
                  <a:schemeClr val="dk1"/>
                </a:solidFill>
              </a:rPr>
              <a:t>Cavity tuning, Mode Competition &amp; Spectral Purity, … </a:t>
            </a:r>
            <a:endParaRPr sz="1400">
              <a:solidFill>
                <a:schemeClr val="dk1"/>
              </a:solidFill>
            </a:endParaRPr>
          </a:p>
          <a:p>
            <a:pPr indent="0" lvl="0" marL="0" rtl="0" algn="l">
              <a:spcBef>
                <a:spcPts val="1200"/>
              </a:spcBef>
              <a:spcAft>
                <a:spcPts val="0"/>
              </a:spcAft>
              <a:buClr>
                <a:schemeClr val="dk1"/>
              </a:buClr>
              <a:buSzPts val="1100"/>
              <a:buFont typeface="Arial"/>
              <a:buNone/>
            </a:pPr>
            <a:r>
              <a:rPr b="1" lang="en" sz="1400">
                <a:solidFill>
                  <a:schemeClr val="dk1"/>
                </a:solidFill>
              </a:rPr>
              <a:t>Broad gain spectrum: </a:t>
            </a:r>
            <a:r>
              <a:rPr lang="en" sz="1400">
                <a:solidFill>
                  <a:schemeClr val="dk1"/>
                </a:solidFill>
              </a:rPr>
              <a:t>THz oscillators often lase on multiple longitudinal modes, making stable single-frequency operation challenging.</a:t>
            </a:r>
            <a:endParaRPr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Cavity dispersion: </a:t>
            </a:r>
            <a:r>
              <a:rPr lang="en" sz="1400">
                <a:solidFill>
                  <a:schemeClr val="dk1"/>
                </a:solidFill>
              </a:rPr>
              <a:t>Managing cavity length and slippage is tricky because radiation slippage per undulator pass can be comparable to the pulse duration.</a:t>
            </a:r>
            <a:endParaRPr sz="1400">
              <a:solidFill>
                <a:schemeClr val="dk1"/>
              </a:solidFill>
            </a:endParaRPr>
          </a:p>
          <a:p>
            <a:pPr indent="0" lvl="0" marL="0" rtl="0" algn="l">
              <a:spcBef>
                <a:spcPts val="0"/>
              </a:spcBef>
              <a:spcAft>
                <a:spcPts val="1200"/>
              </a:spcAft>
              <a:buNone/>
            </a:pPr>
            <a:r>
              <a:t/>
            </a:r>
            <a:endParaRPr sz="1400">
              <a:solidFill>
                <a:schemeClr val="dk1"/>
              </a:solidFill>
            </a:endParaRPr>
          </a:p>
        </p:txBody>
      </p:sp>
      <p:pic>
        <p:nvPicPr>
          <p:cNvPr id="96" name="Google Shape;96;p17"/>
          <p:cNvPicPr preferRelativeResize="0"/>
          <p:nvPr/>
        </p:nvPicPr>
        <p:blipFill>
          <a:blip r:embed="rId3">
            <a:alphaModFix/>
          </a:blip>
          <a:stretch>
            <a:fillRect/>
          </a:stretch>
        </p:blipFill>
        <p:spPr>
          <a:xfrm>
            <a:off x="311700" y="1152475"/>
            <a:ext cx="4762500" cy="2000250"/>
          </a:xfrm>
          <a:prstGeom prst="rect">
            <a:avLst/>
          </a:prstGeom>
          <a:noFill/>
          <a:ln>
            <a:noFill/>
          </a:ln>
        </p:spPr>
      </p:pic>
      <p:pic>
        <p:nvPicPr>
          <p:cNvPr id="97" name="Google Shape;97;p17"/>
          <p:cNvPicPr preferRelativeResize="0"/>
          <p:nvPr/>
        </p:nvPicPr>
        <p:blipFill>
          <a:blip r:embed="rId4">
            <a:alphaModFix/>
          </a:blip>
          <a:stretch>
            <a:fillRect/>
          </a:stretch>
        </p:blipFill>
        <p:spPr>
          <a:xfrm>
            <a:off x="200400" y="3287475"/>
            <a:ext cx="3953125" cy="782125"/>
          </a:xfrm>
          <a:prstGeom prst="rect">
            <a:avLst/>
          </a:prstGeom>
          <a:noFill/>
          <a:ln>
            <a:noFill/>
          </a:ln>
        </p:spPr>
      </p:pic>
      <p:pic>
        <p:nvPicPr>
          <p:cNvPr id="98" name="Google Shape;98;p17"/>
          <p:cNvPicPr preferRelativeResize="0"/>
          <p:nvPr/>
        </p:nvPicPr>
        <p:blipFill>
          <a:blip r:embed="rId5">
            <a:alphaModFix/>
          </a:blip>
          <a:stretch>
            <a:fillRect/>
          </a:stretch>
        </p:blipFill>
        <p:spPr>
          <a:xfrm>
            <a:off x="507175" y="4204350"/>
            <a:ext cx="2288522" cy="706525"/>
          </a:xfrm>
          <a:prstGeom prst="rect">
            <a:avLst/>
          </a:prstGeom>
          <a:noFill/>
          <a:ln>
            <a:noFill/>
          </a:ln>
        </p:spPr>
      </p:pic>
      <p:sp>
        <p:nvSpPr>
          <p:cNvPr id="99" name="Google Shape;99;p17"/>
          <p:cNvSpPr txBox="1"/>
          <p:nvPr/>
        </p:nvSpPr>
        <p:spPr>
          <a:xfrm>
            <a:off x="3436875" y="4598725"/>
            <a:ext cx="5289600" cy="5226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Amiri"/>
                <a:ea typeface="Amiri"/>
                <a:cs typeface="Amiri"/>
                <a:sym typeface="Amiri"/>
              </a:rPr>
              <a:t>FELBE@ELBE </a:t>
            </a:r>
            <a:r>
              <a:rPr lang="en">
                <a:solidFill>
                  <a:schemeClr val="dk2"/>
                </a:solidFill>
                <a:latin typeface="Amiri"/>
                <a:ea typeface="Amiri"/>
                <a:cs typeface="Amiri"/>
                <a:sym typeface="Amiri"/>
              </a:rPr>
              <a:t>has</a:t>
            </a:r>
            <a:r>
              <a:rPr lang="en">
                <a:solidFill>
                  <a:schemeClr val="dk2"/>
                </a:solidFill>
                <a:latin typeface="Amiri"/>
                <a:ea typeface="Amiri"/>
                <a:cs typeface="Amiri"/>
                <a:sym typeface="Amiri"/>
              </a:rPr>
              <a:t> been showing very good performance for over 21 years, U. Lehnert,  M. J. Klopf </a:t>
            </a:r>
            <a:endParaRPr>
              <a:solidFill>
                <a:schemeClr val="dk2"/>
              </a:solidFill>
              <a:latin typeface="Amiri"/>
              <a:ea typeface="Amiri"/>
              <a:cs typeface="Amiri"/>
              <a:sym typeface="Amiri"/>
            </a:endParaRPr>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0" y="887075"/>
            <a:ext cx="5115476" cy="1995875"/>
          </a:xfrm>
          <a:prstGeom prst="rect">
            <a:avLst/>
          </a:prstGeom>
          <a:noFill/>
          <a:ln>
            <a:noFill/>
          </a:ln>
        </p:spPr>
      </p:pic>
      <p:sp>
        <p:nvSpPr>
          <p:cNvPr id="106" name="Google Shape;10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Optical Klystron </a:t>
            </a:r>
            <a:endParaRPr/>
          </a:p>
        </p:txBody>
      </p:sp>
      <p:sp>
        <p:nvSpPr>
          <p:cNvPr id="107" name="Google Shape;107;p18"/>
          <p:cNvSpPr txBox="1"/>
          <p:nvPr>
            <p:ph idx="1" type="body"/>
          </p:nvPr>
        </p:nvSpPr>
        <p:spPr>
          <a:xfrm>
            <a:off x="5064900" y="1170125"/>
            <a:ext cx="3767400" cy="319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400">
                <a:solidFill>
                  <a:schemeClr val="dk1"/>
                </a:solidFill>
              </a:rPr>
              <a:t>RF klystron</a:t>
            </a:r>
            <a:r>
              <a:rPr lang="en" sz="1400">
                <a:solidFill>
                  <a:schemeClr val="dk1"/>
                </a:solidFill>
              </a:rPr>
              <a:t>: velocity modulation → drift → bunching → output cavity.</a:t>
            </a:r>
            <a:endParaRPr sz="1400">
              <a:solidFill>
                <a:schemeClr val="dk1"/>
              </a:solidFill>
            </a:endParaRPr>
          </a:p>
          <a:p>
            <a:pPr indent="0" lvl="0" marL="0" rtl="0" algn="l">
              <a:spcBef>
                <a:spcPts val="0"/>
              </a:spcBef>
              <a:spcAft>
                <a:spcPts val="0"/>
              </a:spcAft>
              <a:buNone/>
            </a:pPr>
            <a:r>
              <a:rPr b="1" lang="en" sz="1400">
                <a:solidFill>
                  <a:schemeClr val="dk1"/>
                </a:solidFill>
              </a:rPr>
              <a:t>Optical klystron</a:t>
            </a:r>
            <a:r>
              <a:rPr lang="en" sz="1400">
                <a:solidFill>
                  <a:schemeClr val="dk1"/>
                </a:solidFill>
              </a:rPr>
              <a:t>: energy modulation (1st undulator) → dispersion → bunching → radiation amplification (2nd undulator).</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Seeded OK </a:t>
            </a:r>
            <a:endParaRPr sz="1400">
              <a:solidFill>
                <a:schemeClr val="dk1"/>
              </a:solidFill>
            </a:endParaRPr>
          </a:p>
          <a:p>
            <a:pPr indent="0" lvl="0" marL="0" rtl="0" algn="l">
              <a:spcBef>
                <a:spcPts val="1200"/>
              </a:spcBef>
              <a:spcAft>
                <a:spcPts val="0"/>
              </a:spcAft>
              <a:buNone/>
            </a:pPr>
            <a:r>
              <a:rPr lang="en" sz="1400">
                <a:solidFill>
                  <a:schemeClr val="dk1"/>
                </a:solidFill>
              </a:rPr>
              <a:t>SASE OK</a:t>
            </a:r>
            <a:endParaRPr sz="1400">
              <a:solidFill>
                <a:schemeClr val="dk1"/>
              </a:solidFill>
            </a:endParaRPr>
          </a:p>
          <a:p>
            <a:pPr indent="0" lvl="0" marL="0" rtl="0" algn="l">
              <a:spcBef>
                <a:spcPts val="1200"/>
              </a:spcBef>
              <a:spcAft>
                <a:spcPts val="0"/>
              </a:spcAft>
              <a:buNone/>
            </a:pPr>
            <a:r>
              <a:rPr lang="en" sz="1400">
                <a:solidFill>
                  <a:schemeClr val="dk1"/>
                </a:solidFill>
              </a:rPr>
              <a:t>Oscillator</a:t>
            </a:r>
            <a:r>
              <a:rPr lang="en" sz="1400">
                <a:solidFill>
                  <a:schemeClr val="dk1"/>
                </a:solidFill>
              </a:rPr>
              <a:t> based OK</a:t>
            </a:r>
            <a:endParaRPr sz="1400">
              <a:solidFill>
                <a:schemeClr val="dk1"/>
              </a:solidFill>
            </a:endParaRPr>
          </a:p>
          <a:p>
            <a:pPr indent="0" lvl="0" marL="0" rtl="0" algn="l">
              <a:spcBef>
                <a:spcPts val="1200"/>
              </a:spcBef>
              <a:spcAft>
                <a:spcPts val="1200"/>
              </a:spcAft>
              <a:buNone/>
            </a:pPr>
            <a:r>
              <a:rPr lang="en" sz="1400">
                <a:solidFill>
                  <a:schemeClr val="dk1"/>
                </a:solidFill>
              </a:rPr>
              <a:t>For THz range SASE-OK is good </a:t>
            </a:r>
            <a:r>
              <a:rPr lang="en" sz="1400">
                <a:solidFill>
                  <a:schemeClr val="dk1"/>
                </a:solidFill>
              </a:rPr>
              <a:t>choice</a:t>
            </a:r>
            <a:r>
              <a:rPr lang="en" sz="1400"/>
              <a:t> </a:t>
            </a:r>
            <a:endParaRPr sz="1400"/>
          </a:p>
        </p:txBody>
      </p:sp>
      <p:sp>
        <p:nvSpPr>
          <p:cNvPr id="108" name="Google Shape;10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9" name="Google Shape;109;p18"/>
          <p:cNvPicPr preferRelativeResize="0"/>
          <p:nvPr/>
        </p:nvPicPr>
        <p:blipFill>
          <a:blip r:embed="rId4">
            <a:alphaModFix/>
          </a:blip>
          <a:stretch>
            <a:fillRect/>
          </a:stretch>
        </p:blipFill>
        <p:spPr>
          <a:xfrm>
            <a:off x="5490415" y="4362425"/>
            <a:ext cx="3184209" cy="572700"/>
          </a:xfrm>
          <a:prstGeom prst="rect">
            <a:avLst/>
          </a:prstGeom>
          <a:noFill/>
          <a:ln cap="flat" cmpd="sng" w="9525">
            <a:solidFill>
              <a:srgbClr val="FF0000"/>
            </a:solidFill>
            <a:prstDash val="solid"/>
            <a:round/>
            <a:headEnd len="sm" w="sm" type="none"/>
            <a:tailEnd len="sm" w="sm" type="none"/>
          </a:ln>
        </p:spPr>
      </p:pic>
      <p:pic>
        <p:nvPicPr>
          <p:cNvPr id="110" name="Google Shape;110;p18"/>
          <p:cNvPicPr preferRelativeResize="0"/>
          <p:nvPr/>
        </p:nvPicPr>
        <p:blipFill>
          <a:blip r:embed="rId5">
            <a:alphaModFix/>
          </a:blip>
          <a:stretch>
            <a:fillRect/>
          </a:stretch>
        </p:blipFill>
        <p:spPr>
          <a:xfrm>
            <a:off x="3809613" y="4397980"/>
            <a:ext cx="1328400" cy="501600"/>
          </a:xfrm>
          <a:prstGeom prst="rect">
            <a:avLst/>
          </a:prstGeom>
          <a:noFill/>
          <a:ln cap="flat" cmpd="sng" w="9525">
            <a:solidFill>
              <a:srgbClr val="FF0000"/>
            </a:solidFill>
            <a:prstDash val="solid"/>
            <a:round/>
            <a:headEnd len="sm" w="sm" type="none"/>
            <a:tailEnd len="sm" w="sm" type="none"/>
          </a:ln>
        </p:spPr>
      </p:pic>
      <p:sp>
        <p:nvSpPr>
          <p:cNvPr id="111" name="Google Shape;111;p18"/>
          <p:cNvSpPr txBox="1"/>
          <p:nvPr/>
        </p:nvSpPr>
        <p:spPr>
          <a:xfrm>
            <a:off x="0" y="2786825"/>
            <a:ext cx="3701100" cy="2356800"/>
          </a:xfrm>
          <a:prstGeom prst="rect">
            <a:avLst/>
          </a:prstGeom>
          <a:solidFill>
            <a:srgbClr val="FFF2CC"/>
          </a:solid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rPr lang="en">
                <a:solidFill>
                  <a:schemeClr val="dk1"/>
                </a:solidFill>
                <a:latin typeface="Amiri"/>
                <a:ea typeface="Amiri"/>
                <a:cs typeface="Amiri"/>
                <a:sym typeface="Amiri"/>
              </a:rPr>
              <a:t>In this regime, the </a:t>
            </a:r>
            <a:r>
              <a:rPr b="1" lang="en">
                <a:solidFill>
                  <a:schemeClr val="dk1"/>
                </a:solidFill>
                <a:latin typeface="Amiri"/>
                <a:ea typeface="Amiri"/>
                <a:cs typeface="Amiri"/>
                <a:sym typeface="Amiri"/>
              </a:rPr>
              <a:t>magnetic undulator field imprints a longitudinally correlated energy modulation across the bunch,</a:t>
            </a:r>
            <a:r>
              <a:rPr lang="en">
                <a:solidFill>
                  <a:schemeClr val="dk1"/>
                </a:solidFill>
                <a:latin typeface="Amiri"/>
                <a:ea typeface="Amiri"/>
                <a:cs typeface="Amiri"/>
                <a:sym typeface="Amiri"/>
              </a:rPr>
              <a:t> and the </a:t>
            </a:r>
            <a:r>
              <a:rPr b="1" lang="en">
                <a:solidFill>
                  <a:schemeClr val="dk1"/>
                </a:solidFill>
                <a:latin typeface="Amiri"/>
                <a:ea typeface="Amiri"/>
                <a:cs typeface="Amiri"/>
                <a:sym typeface="Amiri"/>
              </a:rPr>
              <a:t>accumulated slippage tends to align the modulation phase of head and tail sections despite the noise start.</a:t>
            </a:r>
            <a:r>
              <a:rPr lang="en">
                <a:solidFill>
                  <a:schemeClr val="dk1"/>
                </a:solidFill>
                <a:latin typeface="Amiri"/>
                <a:ea typeface="Amiri"/>
                <a:cs typeface="Amiri"/>
                <a:sym typeface="Amiri"/>
              </a:rPr>
              <a:t> In other words, a long modulator can partially synchronize the phase of the induced energy modulation across a THz-scale bunch.</a:t>
            </a:r>
            <a:endParaRPr>
              <a:solidFill>
                <a:schemeClr val="dk2"/>
              </a:solidFill>
              <a:latin typeface="Amiri"/>
              <a:ea typeface="Amiri"/>
              <a:cs typeface="Amiri"/>
              <a:sym typeface="Ami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393192" y="3392875"/>
            <a:ext cx="8350500" cy="1649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9"/>
          <p:cNvSpPr txBox="1"/>
          <p:nvPr>
            <p:ph type="title"/>
          </p:nvPr>
        </p:nvSpPr>
        <p:spPr>
          <a:xfrm>
            <a:off x="274400" y="295850"/>
            <a:ext cx="8520600" cy="91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Optical Klystron</a:t>
            </a:r>
            <a:endParaRPr/>
          </a:p>
          <a:p>
            <a:pPr indent="0" lvl="0" marL="0" rtl="0" algn="l">
              <a:spcBef>
                <a:spcPts val="0"/>
              </a:spcBef>
              <a:spcAft>
                <a:spcPts val="0"/>
              </a:spcAft>
              <a:buNone/>
            </a:pPr>
            <a:r>
              <a:rPr lang="en" sz="2577"/>
              <a:t>Principle OK:</a:t>
            </a:r>
            <a:r>
              <a:rPr lang="en"/>
              <a:t> </a:t>
            </a:r>
            <a:endParaRPr/>
          </a:p>
        </p:txBody>
      </p:sp>
      <p:sp>
        <p:nvSpPr>
          <p:cNvPr id="118" name="Google Shape;118;p19"/>
          <p:cNvSpPr txBox="1"/>
          <p:nvPr>
            <p:ph idx="1" type="body"/>
          </p:nvPr>
        </p:nvSpPr>
        <p:spPr>
          <a:xfrm>
            <a:off x="311700" y="1152475"/>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chemeClr val="dk1"/>
                </a:solidFill>
              </a:rPr>
              <a:t>1- Energy modulation in first Undulator  </a:t>
            </a:r>
            <a:endParaRPr sz="1500">
              <a:solidFill>
                <a:schemeClr val="dk1"/>
              </a:solidFill>
            </a:endParaRPr>
          </a:p>
        </p:txBody>
      </p:sp>
      <p:pic>
        <p:nvPicPr>
          <p:cNvPr id="119" name="Google Shape;119;p19"/>
          <p:cNvPicPr preferRelativeResize="0"/>
          <p:nvPr/>
        </p:nvPicPr>
        <p:blipFill>
          <a:blip r:embed="rId3">
            <a:alphaModFix/>
          </a:blip>
          <a:stretch>
            <a:fillRect/>
          </a:stretch>
        </p:blipFill>
        <p:spPr>
          <a:xfrm>
            <a:off x="5125375" y="3508199"/>
            <a:ext cx="2952149" cy="1421800"/>
          </a:xfrm>
          <a:prstGeom prst="rect">
            <a:avLst/>
          </a:prstGeom>
          <a:noFill/>
          <a:ln>
            <a:noFill/>
          </a:ln>
        </p:spPr>
      </p:pic>
      <p:pic>
        <p:nvPicPr>
          <p:cNvPr id="120" name="Google Shape;120;p19"/>
          <p:cNvPicPr preferRelativeResize="0"/>
          <p:nvPr/>
        </p:nvPicPr>
        <p:blipFill>
          <a:blip r:embed="rId4">
            <a:alphaModFix/>
          </a:blip>
          <a:stretch>
            <a:fillRect/>
          </a:stretch>
        </p:blipFill>
        <p:spPr>
          <a:xfrm>
            <a:off x="4693238" y="1729050"/>
            <a:ext cx="3674449" cy="1153250"/>
          </a:xfrm>
          <a:prstGeom prst="rect">
            <a:avLst/>
          </a:prstGeom>
          <a:noFill/>
          <a:ln>
            <a:noFill/>
          </a:ln>
        </p:spPr>
      </p:pic>
      <p:sp>
        <p:nvSpPr>
          <p:cNvPr id="121" name="Google Shape;121;p19"/>
          <p:cNvSpPr txBox="1"/>
          <p:nvPr/>
        </p:nvSpPr>
        <p:spPr>
          <a:xfrm>
            <a:off x="1069675" y="2035825"/>
            <a:ext cx="28986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Amiri"/>
                <a:ea typeface="Amiri"/>
                <a:cs typeface="Amiri"/>
                <a:sym typeface="Amiri"/>
              </a:rPr>
              <a:t>Seeded </a:t>
            </a:r>
            <a:endParaRPr sz="1800">
              <a:solidFill>
                <a:schemeClr val="dk2"/>
              </a:solidFill>
              <a:latin typeface="Amiri"/>
              <a:ea typeface="Amiri"/>
              <a:cs typeface="Amiri"/>
              <a:sym typeface="Amiri"/>
            </a:endParaRPr>
          </a:p>
        </p:txBody>
      </p:sp>
      <p:sp>
        <p:nvSpPr>
          <p:cNvPr id="122" name="Google Shape;122;p19"/>
          <p:cNvSpPr txBox="1"/>
          <p:nvPr/>
        </p:nvSpPr>
        <p:spPr>
          <a:xfrm>
            <a:off x="2346375" y="6050000"/>
            <a:ext cx="662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3" name="Google Shape;123;p19"/>
          <p:cNvSpPr txBox="1"/>
          <p:nvPr/>
        </p:nvSpPr>
        <p:spPr>
          <a:xfrm>
            <a:off x="1104175" y="3965863"/>
            <a:ext cx="2829600" cy="4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Amiri"/>
                <a:ea typeface="Amiri"/>
                <a:cs typeface="Amiri"/>
                <a:sym typeface="Amiri"/>
              </a:rPr>
              <a:t>SASE</a:t>
            </a:r>
            <a:endParaRPr sz="1800">
              <a:solidFill>
                <a:schemeClr val="dk2"/>
              </a:solidFill>
              <a:latin typeface="Amiri"/>
              <a:ea typeface="Amiri"/>
              <a:cs typeface="Amiri"/>
              <a:sym typeface="Amiri"/>
            </a:endParaRPr>
          </a:p>
        </p:txBody>
      </p:sp>
      <p:sp>
        <p:nvSpPr>
          <p:cNvPr id="124" name="Google Shape;124;p19"/>
          <p:cNvSpPr/>
          <p:nvPr/>
        </p:nvSpPr>
        <p:spPr>
          <a:xfrm>
            <a:off x="391075" y="1644775"/>
            <a:ext cx="8350500" cy="1649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1092650" y="1360250"/>
            <a:ext cx="5776525" cy="1160025"/>
          </a:xfrm>
          <a:prstGeom prst="rect">
            <a:avLst/>
          </a:prstGeom>
          <a:noFill/>
          <a:ln>
            <a:noFill/>
          </a:ln>
        </p:spPr>
      </p:pic>
      <p:pic>
        <p:nvPicPr>
          <p:cNvPr id="131" name="Google Shape;131;p20"/>
          <p:cNvPicPr preferRelativeResize="0"/>
          <p:nvPr/>
        </p:nvPicPr>
        <p:blipFill>
          <a:blip r:embed="rId4">
            <a:alphaModFix/>
          </a:blip>
          <a:stretch>
            <a:fillRect/>
          </a:stretch>
        </p:blipFill>
        <p:spPr>
          <a:xfrm>
            <a:off x="232925" y="2520275"/>
            <a:ext cx="3096176" cy="2393426"/>
          </a:xfrm>
          <a:prstGeom prst="rect">
            <a:avLst/>
          </a:prstGeom>
          <a:noFill/>
          <a:ln>
            <a:noFill/>
          </a:ln>
        </p:spPr>
      </p:pic>
      <p:pic>
        <p:nvPicPr>
          <p:cNvPr id="132" name="Google Shape;132;p20"/>
          <p:cNvPicPr preferRelativeResize="0"/>
          <p:nvPr/>
        </p:nvPicPr>
        <p:blipFill>
          <a:blip r:embed="rId5">
            <a:alphaModFix/>
          </a:blip>
          <a:stretch>
            <a:fillRect/>
          </a:stretch>
        </p:blipFill>
        <p:spPr>
          <a:xfrm>
            <a:off x="5900801" y="2340925"/>
            <a:ext cx="3018906" cy="2393424"/>
          </a:xfrm>
          <a:prstGeom prst="rect">
            <a:avLst/>
          </a:prstGeom>
          <a:noFill/>
          <a:ln>
            <a:noFill/>
          </a:ln>
        </p:spPr>
      </p:pic>
      <p:sp>
        <p:nvSpPr>
          <p:cNvPr id="133" name="Google Shape;133;p20"/>
          <p:cNvSpPr/>
          <p:nvPr/>
        </p:nvSpPr>
        <p:spPr>
          <a:xfrm>
            <a:off x="4009150" y="3238900"/>
            <a:ext cx="1208100" cy="63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20"/>
          <p:cNvSpPr txBox="1"/>
          <p:nvPr>
            <p:ph type="title"/>
          </p:nvPr>
        </p:nvSpPr>
        <p:spPr>
          <a:xfrm>
            <a:off x="274400" y="295850"/>
            <a:ext cx="4113000" cy="91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Optical Klystron</a:t>
            </a:r>
            <a:endParaRPr/>
          </a:p>
          <a:p>
            <a:pPr indent="0" lvl="0" marL="0" rtl="0" algn="l">
              <a:spcBef>
                <a:spcPts val="0"/>
              </a:spcBef>
              <a:spcAft>
                <a:spcPts val="0"/>
              </a:spcAft>
              <a:buNone/>
            </a:pPr>
            <a:r>
              <a:rPr lang="en" sz="2577"/>
              <a:t>Principle OK:</a:t>
            </a:r>
            <a:r>
              <a:rPr lang="en"/>
              <a:t> </a:t>
            </a:r>
            <a:endParaRPr/>
          </a:p>
        </p:txBody>
      </p:sp>
      <p:sp>
        <p:nvSpPr>
          <p:cNvPr id="136" name="Google Shape;136;p20"/>
          <p:cNvSpPr txBox="1"/>
          <p:nvPr>
            <p:ph idx="1" type="body"/>
          </p:nvPr>
        </p:nvSpPr>
        <p:spPr>
          <a:xfrm>
            <a:off x="311700" y="1152475"/>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500">
                <a:solidFill>
                  <a:schemeClr val="dk1"/>
                </a:solidFill>
              </a:rPr>
              <a:t>2</a:t>
            </a:r>
            <a:r>
              <a:rPr lang="en" sz="1500">
                <a:solidFill>
                  <a:schemeClr val="dk1"/>
                </a:solidFill>
              </a:rPr>
              <a:t>- </a:t>
            </a:r>
            <a:r>
              <a:rPr lang="en" sz="1500">
                <a:solidFill>
                  <a:schemeClr val="dk1"/>
                </a:solidFill>
              </a:rPr>
              <a:t>Density modulation by Chicane  </a:t>
            </a:r>
            <a:endParaRPr sz="1500">
              <a:solidFill>
                <a:schemeClr val="dk1"/>
              </a:solidFill>
            </a:endParaRPr>
          </a:p>
        </p:txBody>
      </p:sp>
      <p:sp>
        <p:nvSpPr>
          <p:cNvPr id="137" name="Google Shape;137;p20"/>
          <p:cNvSpPr txBox="1"/>
          <p:nvPr/>
        </p:nvSpPr>
        <p:spPr>
          <a:xfrm>
            <a:off x="3982775" y="2737225"/>
            <a:ext cx="1536600" cy="5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Amiri"/>
                <a:ea typeface="Amiri"/>
                <a:cs typeface="Amiri"/>
                <a:sym typeface="Amiri"/>
              </a:rPr>
              <a:t>R56=2 mm </a:t>
            </a:r>
            <a:endParaRPr b="1" sz="1800">
              <a:solidFill>
                <a:schemeClr val="dk2"/>
              </a:solidFill>
              <a:latin typeface="Amiri"/>
              <a:ea typeface="Amiri"/>
              <a:cs typeface="Amiri"/>
              <a:sym typeface="Ami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Simulation results </a:t>
            </a:r>
            <a:endParaRPr sz="2500"/>
          </a:p>
        </p:txBody>
      </p:sp>
      <p:pic>
        <p:nvPicPr>
          <p:cNvPr id="143" name="Google Shape;143;p21"/>
          <p:cNvPicPr preferRelativeResize="0"/>
          <p:nvPr/>
        </p:nvPicPr>
        <p:blipFill>
          <a:blip r:embed="rId3">
            <a:alphaModFix/>
          </a:blip>
          <a:stretch>
            <a:fillRect/>
          </a:stretch>
        </p:blipFill>
        <p:spPr>
          <a:xfrm>
            <a:off x="191825" y="3387025"/>
            <a:ext cx="6187249" cy="1678701"/>
          </a:xfrm>
          <a:prstGeom prst="rect">
            <a:avLst/>
          </a:prstGeom>
          <a:noFill/>
          <a:ln>
            <a:noFill/>
          </a:ln>
        </p:spPr>
      </p:pic>
      <p:pic>
        <p:nvPicPr>
          <p:cNvPr id="144" name="Google Shape;144;p21"/>
          <p:cNvPicPr preferRelativeResize="0"/>
          <p:nvPr/>
        </p:nvPicPr>
        <p:blipFill>
          <a:blip r:embed="rId4">
            <a:alphaModFix/>
          </a:blip>
          <a:stretch>
            <a:fillRect/>
          </a:stretch>
        </p:blipFill>
        <p:spPr>
          <a:xfrm>
            <a:off x="6532321" y="3563325"/>
            <a:ext cx="2299979" cy="1493500"/>
          </a:xfrm>
          <a:prstGeom prst="rect">
            <a:avLst/>
          </a:prstGeom>
          <a:noFill/>
          <a:ln>
            <a:noFill/>
          </a:ln>
        </p:spPr>
      </p:pic>
      <p:sp>
        <p:nvSpPr>
          <p:cNvPr id="145" name="Google Shape;145;p21"/>
          <p:cNvSpPr txBox="1"/>
          <p:nvPr/>
        </p:nvSpPr>
        <p:spPr>
          <a:xfrm>
            <a:off x="6492363" y="3209300"/>
            <a:ext cx="2379900" cy="6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Amiri"/>
                <a:ea typeface="Amiri"/>
                <a:cs typeface="Amiri"/>
                <a:sym typeface="Amiri"/>
              </a:rPr>
              <a:t>3rd Harmonic of 30 micron </a:t>
            </a:r>
            <a:endParaRPr sz="1500">
              <a:solidFill>
                <a:schemeClr val="dk2"/>
              </a:solidFill>
              <a:latin typeface="Amiri"/>
              <a:ea typeface="Amiri"/>
              <a:cs typeface="Amiri"/>
              <a:sym typeface="Amiri"/>
            </a:endParaRPr>
          </a:p>
        </p:txBody>
      </p:sp>
      <p:pic>
        <p:nvPicPr>
          <p:cNvPr id="146" name="Google Shape;146;p21"/>
          <p:cNvPicPr preferRelativeResize="0"/>
          <p:nvPr/>
        </p:nvPicPr>
        <p:blipFill>
          <a:blip r:embed="rId5">
            <a:alphaModFix/>
          </a:blip>
          <a:stretch>
            <a:fillRect/>
          </a:stretch>
        </p:blipFill>
        <p:spPr>
          <a:xfrm>
            <a:off x="311700" y="1017725"/>
            <a:ext cx="3055575" cy="2290926"/>
          </a:xfrm>
          <a:prstGeom prst="rect">
            <a:avLst/>
          </a:prstGeom>
          <a:noFill/>
          <a:ln>
            <a:noFill/>
          </a:ln>
        </p:spPr>
      </p:pic>
      <p:sp>
        <p:nvSpPr>
          <p:cNvPr id="147" name="Google Shape;147;p21"/>
          <p:cNvSpPr txBox="1"/>
          <p:nvPr/>
        </p:nvSpPr>
        <p:spPr>
          <a:xfrm>
            <a:off x="3554900" y="2810650"/>
            <a:ext cx="53520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miri"/>
                <a:ea typeface="Amiri"/>
                <a:cs typeface="Amiri"/>
                <a:sym typeface="Amiri"/>
              </a:rPr>
              <a:t>Scan of R56 for  λr = 100 μm (left), 30 μm (middle), and 10 μm (right).</a:t>
            </a:r>
            <a:endParaRPr>
              <a:solidFill>
                <a:schemeClr val="dk1"/>
              </a:solidFill>
              <a:latin typeface="Amiri"/>
              <a:ea typeface="Amiri"/>
              <a:cs typeface="Amiri"/>
              <a:sym typeface="Amiri"/>
            </a:endParaRPr>
          </a:p>
          <a:p>
            <a:pPr indent="0" lvl="0" marL="0" rtl="0" algn="l">
              <a:spcBef>
                <a:spcPts val="0"/>
              </a:spcBef>
              <a:spcAft>
                <a:spcPts val="0"/>
              </a:spcAft>
              <a:buNone/>
            </a:pPr>
            <a:r>
              <a:t/>
            </a:r>
            <a:endParaRPr sz="1800">
              <a:solidFill>
                <a:schemeClr val="dk2"/>
              </a:solidFill>
            </a:endParaRPr>
          </a:p>
        </p:txBody>
      </p:sp>
      <p:sp>
        <p:nvSpPr>
          <p:cNvPr id="148" name="Google Shape;14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1"/>
          <p:cNvPicPr preferRelativeResize="0"/>
          <p:nvPr/>
        </p:nvPicPr>
        <p:blipFill>
          <a:blip r:embed="rId6">
            <a:alphaModFix/>
          </a:blip>
          <a:stretch>
            <a:fillRect/>
          </a:stretch>
        </p:blipFill>
        <p:spPr>
          <a:xfrm>
            <a:off x="5756150" y="1084440"/>
            <a:ext cx="2443300" cy="674997"/>
          </a:xfrm>
          <a:prstGeom prst="rect">
            <a:avLst/>
          </a:prstGeom>
          <a:noFill/>
          <a:ln cap="flat" cmpd="sng" w="28575">
            <a:solidFill>
              <a:srgbClr val="9900FF"/>
            </a:solidFill>
            <a:prstDash val="solid"/>
            <a:round/>
            <a:headEnd len="sm" w="sm" type="none"/>
            <a:tailEnd len="sm" w="sm" type="none"/>
          </a:ln>
          <a:effectLst>
            <a:outerShdw blurRad="57150" rotWithShape="0" algn="bl" dir="5400000" dist="19050">
              <a:srgbClr val="000000">
                <a:alpha val="50000"/>
              </a:srgbClr>
            </a:outerShdw>
          </a:effectLst>
        </p:spPr>
      </p:pic>
      <p:sp>
        <p:nvSpPr>
          <p:cNvPr id="150" name="Google Shape;150;p21"/>
          <p:cNvSpPr/>
          <p:nvPr/>
        </p:nvSpPr>
        <p:spPr>
          <a:xfrm>
            <a:off x="6500950" y="3266400"/>
            <a:ext cx="2300100" cy="1799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