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pn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40"/>
  </p:notesMasterIdLst>
  <p:handoutMasterIdLst>
    <p:handoutMasterId r:id="rId41"/>
  </p:handoutMasterIdLst>
  <p:sldIdLst>
    <p:sldId id="477" r:id="rId5"/>
    <p:sldId id="943" r:id="rId6"/>
    <p:sldId id="3289" r:id="rId7"/>
    <p:sldId id="842" r:id="rId8"/>
    <p:sldId id="935" r:id="rId9"/>
    <p:sldId id="949" r:id="rId10"/>
    <p:sldId id="3290" r:id="rId11"/>
    <p:sldId id="402" r:id="rId12"/>
    <p:sldId id="433" r:id="rId13"/>
    <p:sldId id="3299" r:id="rId14"/>
    <p:sldId id="3306" r:id="rId15"/>
    <p:sldId id="538" r:id="rId16"/>
    <p:sldId id="436" r:id="rId17"/>
    <p:sldId id="416" r:id="rId18"/>
    <p:sldId id="437" r:id="rId19"/>
    <p:sldId id="681" r:id="rId20"/>
    <p:sldId id="3296" r:id="rId21"/>
    <p:sldId id="271" r:id="rId22"/>
    <p:sldId id="837" r:id="rId23"/>
    <p:sldId id="814" r:id="rId24"/>
    <p:sldId id="953" r:id="rId25"/>
    <p:sldId id="947" r:id="rId26"/>
    <p:sldId id="450" r:id="rId27"/>
    <p:sldId id="3305" r:id="rId28"/>
    <p:sldId id="456" r:id="rId29"/>
    <p:sldId id="648" r:id="rId30"/>
    <p:sldId id="3297" r:id="rId31"/>
    <p:sldId id="3300" r:id="rId32"/>
    <p:sldId id="3302" r:id="rId33"/>
    <p:sldId id="3304" r:id="rId34"/>
    <p:sldId id="3303" r:id="rId35"/>
    <p:sldId id="959" r:id="rId36"/>
    <p:sldId id="589" r:id="rId37"/>
    <p:sldId id="525" r:id="rId38"/>
    <p:sldId id="564" r:id="rId39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83D6CCD-9EE6-41A2-B9A3-7D00F358C0A4}">
          <p14:sldIdLst>
            <p14:sldId id="477"/>
            <p14:sldId id="943"/>
            <p14:sldId id="3289"/>
            <p14:sldId id="842"/>
            <p14:sldId id="935"/>
            <p14:sldId id="949"/>
            <p14:sldId id="3290"/>
            <p14:sldId id="402"/>
            <p14:sldId id="433"/>
            <p14:sldId id="3299"/>
            <p14:sldId id="3306"/>
            <p14:sldId id="538"/>
            <p14:sldId id="436"/>
            <p14:sldId id="416"/>
            <p14:sldId id="437"/>
            <p14:sldId id="681"/>
            <p14:sldId id="3296"/>
            <p14:sldId id="271"/>
            <p14:sldId id="837"/>
            <p14:sldId id="814"/>
            <p14:sldId id="953"/>
            <p14:sldId id="947"/>
            <p14:sldId id="450"/>
            <p14:sldId id="3305"/>
            <p14:sldId id="456"/>
            <p14:sldId id="648"/>
            <p14:sldId id="3297"/>
            <p14:sldId id="3300"/>
            <p14:sldId id="3302"/>
            <p14:sldId id="3304"/>
            <p14:sldId id="3303"/>
            <p14:sldId id="959"/>
          </p14:sldIdLst>
        </p14:section>
        <p14:section name="Backup" id="{E2053FA8-58B2-4F4C-8DF0-7BB649B0CD04}">
          <p14:sldIdLst>
            <p14:sldId id="589"/>
            <p14:sldId id="525"/>
            <p14:sldId id="564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A25D00"/>
    <a:srgbClr val="FF66FF"/>
    <a:srgbClr val="F0F0F0"/>
    <a:srgbClr val="CBCCF5"/>
    <a:srgbClr val="E7E7FA"/>
    <a:srgbClr val="EBE7F9"/>
    <a:srgbClr val="D5CCF2"/>
    <a:srgbClr val="F5F5F5"/>
    <a:srgbClr val="FFFFFF"/>
    <a:srgbClr val="F1F3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–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–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75" autoAdjust="0"/>
    <p:restoredTop sz="96781" autoAdjust="0"/>
  </p:normalViewPr>
  <p:slideViewPr>
    <p:cSldViewPr showGuides="1">
      <p:cViewPr varScale="1">
        <p:scale>
          <a:sx n="122" d="100"/>
          <a:sy n="122" d="100"/>
        </p:scale>
        <p:origin x="168" y="114"/>
      </p:cViewPr>
      <p:guideLst/>
    </p:cSldViewPr>
  </p:slideViewPr>
  <p:outlineViewPr>
    <p:cViewPr>
      <p:scale>
        <a:sx n="33" d="100"/>
        <a:sy n="33" d="100"/>
      </p:scale>
      <p:origin x="0" y="-4973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6" d="100"/>
          <a:sy n="96" d="100"/>
        </p:scale>
        <p:origin x="3538" y="5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476672" y="229395"/>
            <a:ext cx="4320480" cy="310159"/>
          </a:xfrm>
          <a:prstGeom prst="rect">
            <a:avLst/>
          </a:prstGeom>
        </p:spPr>
        <p:txBody>
          <a:bodyPr vert="horz" lIns="0" tIns="0" rIns="0" bIns="0" rtlCol="0"/>
          <a:lstStyle>
            <a:lvl1pPr algn="l">
              <a:defRPr sz="1200"/>
            </a:lvl1pPr>
          </a:lstStyle>
          <a:p>
            <a:r>
              <a:rPr lang="de-CH" sz="900"/>
              <a:t>Kopfzeilentext</a:t>
            </a:r>
            <a:endParaRPr lang="de-CH" sz="900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5137720" y="229395"/>
            <a:ext cx="1243608" cy="310159"/>
          </a:xfrm>
          <a:prstGeom prst="rect">
            <a:avLst/>
          </a:prstGeom>
        </p:spPr>
        <p:txBody>
          <a:bodyPr vert="horz" lIns="0" tIns="0" rIns="0" bIns="0" rtlCol="0"/>
          <a:lstStyle>
            <a:lvl1pPr algn="r">
              <a:defRPr sz="1200"/>
            </a:lvl1pPr>
          </a:lstStyle>
          <a:p>
            <a:fld id="{EEC665CA-D682-48EC-95D2-126FD6449D65}" type="datetime1">
              <a:rPr lang="de-CH" sz="900" smtClean="0"/>
              <a:t>21.05.2026</a:t>
            </a:fld>
            <a:endParaRPr lang="de-CH" sz="90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476672" y="8489144"/>
            <a:ext cx="4320480" cy="331331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200"/>
            </a:lvl1pPr>
          </a:lstStyle>
          <a:p>
            <a:r>
              <a:rPr lang="de-CH" sz="900"/>
              <a:t>Fusszeilentext</a:t>
            </a:r>
            <a:endParaRPr lang="de-CH" sz="90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5137720" y="8489146"/>
            <a:ext cx="1243608" cy="331329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1200"/>
            </a:lvl1pPr>
          </a:lstStyle>
          <a:p>
            <a:fld id="{2CEDAA2C-602C-494B-9BFF-F0D7FF14E319}" type="slidenum">
              <a:rPr lang="de-CH" sz="900" smtClean="0"/>
              <a:t>‹#›</a:t>
            </a:fld>
            <a:endParaRPr lang="de-CH" sz="900" dirty="0"/>
          </a:p>
        </p:txBody>
      </p:sp>
    </p:spTree>
    <p:extLst>
      <p:ext uri="{BB962C8B-B14F-4D97-AF65-F5344CB8AC3E}">
        <p14:creationId xmlns:p14="http://schemas.microsoft.com/office/powerpoint/2010/main" val="162500267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lienbildplatzhalter 11"/>
          <p:cNvSpPr>
            <a:spLocks noGrp="1" noRot="1" noChangeAspect="1"/>
          </p:cNvSpPr>
          <p:nvPr>
            <p:ph type="sldImg" idx="2"/>
          </p:nvPr>
        </p:nvSpPr>
        <p:spPr>
          <a:xfrm>
            <a:off x="764704" y="899592"/>
            <a:ext cx="5560412" cy="3127732"/>
          </a:xfrm>
          <a:prstGeom prst="rect">
            <a:avLst/>
          </a:prstGeom>
          <a:noFill/>
          <a:ln w="3175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CH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4"/>
          </p:nvPr>
        </p:nvSpPr>
        <p:spPr>
          <a:xfrm>
            <a:off x="775244" y="8712000"/>
            <a:ext cx="2230428" cy="179512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l">
              <a:defRPr sz="900"/>
            </a:lvl1pPr>
          </a:lstStyle>
          <a:p>
            <a:r>
              <a:rPr lang="de-CH" dirty="0"/>
              <a:t>Fusszeilentext</a:t>
            </a:r>
          </a:p>
        </p:txBody>
      </p:sp>
      <p:sp>
        <p:nvSpPr>
          <p:cNvPr id="15" name="Foliennummernplatzhalter 14"/>
          <p:cNvSpPr>
            <a:spLocks noGrp="1"/>
          </p:cNvSpPr>
          <p:nvPr>
            <p:ph type="sldNum" sz="quarter" idx="5"/>
          </p:nvPr>
        </p:nvSpPr>
        <p:spPr>
          <a:xfrm>
            <a:off x="5462663" y="8712000"/>
            <a:ext cx="871173" cy="179512"/>
          </a:xfrm>
          <a:prstGeom prst="rect">
            <a:avLst/>
          </a:prstGeom>
        </p:spPr>
        <p:txBody>
          <a:bodyPr vert="horz" lIns="0" tIns="0" rIns="0" bIns="0" rtlCol="0" anchor="t"/>
          <a:lstStyle>
            <a:lvl1pPr algn="r">
              <a:defRPr sz="900"/>
            </a:lvl1pPr>
          </a:lstStyle>
          <a:p>
            <a:fld id="{83C81C81-E364-4366-A610-2DB15FF98538}" type="slidenum">
              <a:rPr lang="de-CH" smtClean="0"/>
              <a:pPr/>
              <a:t>‹#›</a:t>
            </a:fld>
            <a:endParaRPr lang="de-CH" dirty="0"/>
          </a:p>
        </p:txBody>
      </p:sp>
      <p:sp>
        <p:nvSpPr>
          <p:cNvPr id="16" name="Notizenplatzhalter 15"/>
          <p:cNvSpPr>
            <a:spLocks noGrp="1"/>
          </p:cNvSpPr>
          <p:nvPr>
            <p:ph type="body" sz="quarter" idx="3"/>
          </p:nvPr>
        </p:nvSpPr>
        <p:spPr>
          <a:xfrm>
            <a:off x="773424" y="4283968"/>
            <a:ext cx="5560412" cy="4248472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CH" dirty="0"/>
          </a:p>
        </p:txBody>
      </p:sp>
      <p:sp>
        <p:nvSpPr>
          <p:cNvPr id="17" name="Datumsplatzhalter 16"/>
          <p:cNvSpPr>
            <a:spLocks noGrp="1"/>
          </p:cNvSpPr>
          <p:nvPr>
            <p:ph type="dt" idx="1"/>
          </p:nvPr>
        </p:nvSpPr>
        <p:spPr>
          <a:xfrm>
            <a:off x="4229809" y="425838"/>
            <a:ext cx="2095308" cy="185722"/>
          </a:xfrm>
          <a:prstGeom prst="rect">
            <a:avLst/>
          </a:prstGeom>
        </p:spPr>
        <p:txBody>
          <a:bodyPr vert="horz" lIns="0" tIns="0" rIns="0" bIns="0" rtlCol="0"/>
          <a:lstStyle>
            <a:lvl1pPr algn="r">
              <a:defRPr sz="900"/>
            </a:lvl1pPr>
          </a:lstStyle>
          <a:p>
            <a:fld id="{A17AAF7D-4283-4014-80F4-26E915FEACF8}" type="datetime1">
              <a:rPr lang="de-CH" smtClean="0"/>
              <a:t>21.05.2026</a:t>
            </a:fld>
            <a:endParaRPr lang="de-CH" dirty="0"/>
          </a:p>
        </p:txBody>
      </p:sp>
      <p:sp>
        <p:nvSpPr>
          <p:cNvPr id="18" name="Kopfzeilenplatzhalter 17"/>
          <p:cNvSpPr>
            <a:spLocks noGrp="1"/>
          </p:cNvSpPr>
          <p:nvPr>
            <p:ph type="hdr" sz="quarter"/>
          </p:nvPr>
        </p:nvSpPr>
        <p:spPr>
          <a:xfrm>
            <a:off x="764704" y="432000"/>
            <a:ext cx="3249080" cy="179560"/>
          </a:xfrm>
          <a:prstGeom prst="rect">
            <a:avLst/>
          </a:prstGeom>
        </p:spPr>
        <p:txBody>
          <a:bodyPr vert="horz" lIns="0" tIns="0" rIns="0" bIns="0" rtlCol="0"/>
          <a:lstStyle>
            <a:lvl1pPr algn="l">
              <a:defRPr sz="900"/>
            </a:lvl1pPr>
          </a:lstStyle>
          <a:p>
            <a:r>
              <a:rPr lang="de-CH"/>
              <a:t>Kopfzeilentext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1170970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spcAft>
        <a:spcPts val="600"/>
      </a:spcAft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177800" indent="-177800" algn="l" defTabSz="914400" rtl="0" eaLnBrk="1" latinLnBrk="0" hangingPunct="1">
      <a:spcAft>
        <a:spcPts val="600"/>
      </a:spcAft>
      <a:buFont typeface="Arial" panose="020B0604020202020204" pitchFamily="34" charset="0"/>
      <a:buChar char="‒"/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357188" indent="-179388" algn="l" defTabSz="914400" rtl="0" eaLnBrk="1" latinLnBrk="0" hangingPunct="1">
      <a:spcAft>
        <a:spcPts val="600"/>
      </a:spcAft>
      <a:buFont typeface="Arial" panose="020B0604020202020204" pitchFamily="34" charset="0"/>
      <a:buChar char="‒"/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534988" indent="-177800" algn="l" defTabSz="914400" rtl="0" eaLnBrk="1" latinLnBrk="0" hangingPunct="1">
      <a:spcAft>
        <a:spcPts val="600"/>
      </a:spcAft>
      <a:buFont typeface="Arial" panose="020B0604020202020204" pitchFamily="34" charset="0"/>
      <a:buChar char="‒"/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720725" indent="-185738" algn="l" defTabSz="914400" rtl="0" eaLnBrk="1" latinLnBrk="0" hangingPunct="1">
      <a:spcAft>
        <a:spcPts val="600"/>
      </a:spcAft>
      <a:buFont typeface="Arial" panose="020B0604020202020204" pitchFamily="34" charset="0"/>
      <a:buChar char="‒"/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65175" y="900113"/>
            <a:ext cx="5559425" cy="3127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C81C81-E364-4366-A610-2DB15FF98538}" type="slidenum">
              <a:rPr lang="de-CH" smtClean="0"/>
              <a:pPr/>
              <a:t>1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9860480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0963" y="741363"/>
            <a:ext cx="6570662" cy="36972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DB72E4F6-C7E0-4089-9EDB-8458DACABF6A}" type="slidenum">
              <a:rPr lang="de-DE" smtClean="0"/>
              <a:pPr>
                <a:defRPr/>
              </a:pPr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343673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288" y="768350"/>
            <a:ext cx="6816725" cy="3835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DB72E4F6-C7E0-4089-9EDB-8458DACABF6A}" type="slidenum">
              <a:rPr lang="de-DE" smtClean="0"/>
              <a:pPr>
                <a:defRPr/>
              </a:pPr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972147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288" y="768350"/>
            <a:ext cx="6816725" cy="3835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DB72E4F6-C7E0-4089-9EDB-8458DACABF6A}" type="slidenum">
              <a:rPr lang="de-DE" smtClean="0"/>
              <a:pPr>
                <a:defRPr/>
              </a:pPr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10352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65175" y="900113"/>
            <a:ext cx="5559425" cy="3127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High QE for 1. </a:t>
            </a:r>
            <a:r>
              <a:rPr lang="en-US" dirty="0" err="1"/>
              <a:t>eUV</a:t>
            </a:r>
            <a:r>
              <a:rPr lang="en-US" dirty="0"/>
              <a:t> photon 2.R</a:t>
            </a:r>
            <a:r>
              <a:rPr lang="en-CN" dirty="0"/>
              <a:t>ixs with shallow incidence angle 3. 10 keV electron (~nm)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C81C81-E364-4366-A610-2DB15FF98538}" type="slidenum">
              <a:rPr lang="de-CH" smtClean="0"/>
              <a:pPr/>
              <a:t>9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6329530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0818E9-EBCE-4B19-67DF-A99864802C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6FA8F9C-191C-CF2F-43BE-8F9B8F9AFE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65175" y="900113"/>
            <a:ext cx="5559425" cy="312737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74AFE9-C17D-C963-78E1-C930680F89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0B8762-4AC1-4226-6940-7FC92438B4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C81C81-E364-4366-A610-2DB15FF98538}" type="slidenum">
              <a:rPr lang="de-CH" smtClean="0"/>
              <a:pPr/>
              <a:t>10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1792390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65175" y="900113"/>
            <a:ext cx="5559425" cy="3127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565709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6F2A27-DB6A-9240-9BE1-4E817A4802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AA227C-D001-4947-6E4E-A1BB57266F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65175" y="900113"/>
            <a:ext cx="5559425" cy="312737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963F8E-4B7F-18BF-7096-7130B0AC321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7BB19D-CBC0-412F-0618-484AE02901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C81C81-E364-4366-A610-2DB15FF98538}" type="slidenum">
              <a:rPr lang="de-CH" smtClean="0"/>
              <a:pPr/>
              <a:t>13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7469419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65175" y="900113"/>
            <a:ext cx="5559425" cy="3127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C81C81-E364-4366-A610-2DB15FF98538}" type="slidenum">
              <a:rPr lang="de-CH" smtClean="0"/>
              <a:pPr/>
              <a:t>14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0465273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54D894-B70E-F63B-BC1F-9EDC64A0E3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41EDD9-47EE-DD7C-3D1F-80407AC33E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65175" y="900113"/>
            <a:ext cx="5559425" cy="312737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FDEA05-FAB7-2F8D-C9E3-4D45434385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2CF140-B7AE-A5A9-26A5-E81FE842D91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C81C81-E364-4366-A610-2DB15FF98538}" type="slidenum">
              <a:rPr lang="de-CH" smtClean="0"/>
              <a:pPr/>
              <a:t>15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4472723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E79C6D-6A30-D144-A2A3-32D5438DB4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4246EC-521C-B9B4-F0AB-3546C4794A6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65175" y="900113"/>
            <a:ext cx="5559425" cy="312737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99FAA1-AAD0-23E5-D9EC-DF33398354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Explane</a:t>
            </a:r>
            <a:r>
              <a:rPr lang="en-US" dirty="0"/>
              <a:t> DQE(0)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44DFDF7-60D8-1638-6631-19DA4C2041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C81C81-E364-4366-A610-2DB15FF98538}" type="slidenum">
              <a:rPr kumimoji="0" lang="de-CH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de-CH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32978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65175" y="900113"/>
            <a:ext cx="5559425" cy="3127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C81C81-E364-4366-A610-2DB15FF98538}" type="slidenum">
              <a:rPr lang="de-CH" smtClean="0"/>
              <a:pPr/>
              <a:t>18</a:t>
            </a:fld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3690300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288" y="768350"/>
            <a:ext cx="6816725" cy="3835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DB72E4F6-C7E0-4089-9EDB-8458DACABF6A}" type="slidenum">
              <a:rPr lang="de-DE" smtClean="0"/>
              <a:pPr>
                <a:defRPr/>
              </a:pPr>
              <a:t>19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935372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41288" y="768350"/>
            <a:ext cx="6816725" cy="38354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DB72E4F6-C7E0-4089-9EDB-8458DACABF6A}" type="slidenum">
              <a:rPr lang="de-DE" smtClean="0"/>
              <a:pPr>
                <a:defRPr/>
              </a:pPr>
              <a:t>25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898326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CDE370-78C5-0C8C-260B-181883BD40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FD6122-D0F7-720A-43AC-EF7FC27647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65175" y="900113"/>
            <a:ext cx="5559425" cy="3127375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FF2F62-4217-0225-3AB8-F62A17DF90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09476F-853C-757F-964C-A622BFD8DB6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C81C81-E364-4366-A610-2DB15FF98538}" type="slidenum">
              <a:rPr kumimoji="0" lang="de-CH" sz="9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de-CH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83426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65175" y="900113"/>
            <a:ext cx="5559425" cy="3127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609100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Blu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F0F17EE9-29C0-2141-A489-2A4BA5A347A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86" y="1558"/>
            <a:ext cx="12189228" cy="6854883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95325" y="1445854"/>
            <a:ext cx="8045451" cy="2007994"/>
          </a:xfrm>
        </p:spPr>
        <p:txBody>
          <a:bodyPr anchor="b"/>
          <a:lstStyle>
            <a:lvl1pPr algn="l">
              <a:lnSpc>
                <a:spcPct val="92000"/>
              </a:lnSpc>
              <a:defRPr sz="42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695325" y="3789040"/>
            <a:ext cx="8045451" cy="1080120"/>
          </a:xfrm>
        </p:spPr>
        <p:txBody>
          <a:bodyPr/>
          <a:lstStyle>
            <a:lvl1pPr marL="0" indent="0" algn="l">
              <a:lnSpc>
                <a:spcPct val="92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 dirty="0"/>
              <a:t>Add Subtitle</a:t>
            </a:r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68F03BE3-7C85-C716-E994-40806F5A84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325" y="5841268"/>
            <a:ext cx="5292725" cy="288032"/>
          </a:xfrm>
        </p:spPr>
        <p:txBody>
          <a:bodyPr anchor="b"/>
          <a:lstStyle>
            <a:lvl1pPr>
              <a:defRPr sz="160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noProof="0" dirty="0"/>
              <a:t>Author</a:t>
            </a:r>
          </a:p>
        </p:txBody>
      </p:sp>
      <p:sp>
        <p:nvSpPr>
          <p:cNvPr id="12" name="Textplatzhalter 10">
            <a:extLst>
              <a:ext uri="{FF2B5EF4-FFF2-40B4-BE49-F238E27FC236}">
                <a16:creationId xmlns:a16="http://schemas.microsoft.com/office/drawing/2014/main" id="{BB6EAADF-428F-C6D8-43A9-FBCA196FE95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5325" y="6129300"/>
            <a:ext cx="5292725" cy="252028"/>
          </a:xfrm>
        </p:spPr>
        <p:txBody>
          <a:bodyPr anchor="t"/>
          <a:lstStyle>
            <a:lvl1pPr>
              <a:defRPr sz="160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noProof="0" dirty="0"/>
              <a:t>Location, DD Month YYYY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601D5720-24EF-D102-D260-2D0ECB313E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563"/>
          <a:stretch/>
        </p:blipFill>
        <p:spPr>
          <a:xfrm>
            <a:off x="631137" y="358671"/>
            <a:ext cx="983351" cy="730070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A0D22868-1576-071B-E02E-9CD70D5B494D}"/>
              </a:ext>
            </a:extLst>
          </p:cNvPr>
          <p:cNvPicPr>
            <a:picLocks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89"/>
          <a:stretch/>
        </p:blipFill>
        <p:spPr>
          <a:xfrm>
            <a:off x="2532062" y="536705"/>
            <a:ext cx="1110909" cy="379393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57BAB254-92A5-7C1F-983C-107CA02125F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1137" y="358671"/>
            <a:ext cx="1773820" cy="730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0303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106">
          <p15:clr>
            <a:srgbClr val="A4A3A4"/>
          </p15:clr>
        </p15:guide>
        <p15:guide id="3" orient="horz" pos="3181">
          <p15:clr>
            <a:srgbClr val="A4A3A4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Dark Blue"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rafik 9">
            <a:extLst>
              <a:ext uri="{FF2B5EF4-FFF2-40B4-BE49-F238E27FC236}">
                <a16:creationId xmlns:a16="http://schemas.microsoft.com/office/drawing/2014/main" id="{8F70078A-CA75-6E51-EAF3-607D965A52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84" y="1948"/>
            <a:ext cx="12190615" cy="6855662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95325" y="1449388"/>
            <a:ext cx="8045451" cy="2004460"/>
          </a:xfrm>
        </p:spPr>
        <p:txBody>
          <a:bodyPr anchor="b"/>
          <a:lstStyle>
            <a:lvl1pPr algn="l">
              <a:lnSpc>
                <a:spcPct val="92000"/>
              </a:lnSpc>
              <a:defRPr sz="42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695325" y="3789040"/>
            <a:ext cx="8045451" cy="1080120"/>
          </a:xfrm>
        </p:spPr>
        <p:txBody>
          <a:bodyPr/>
          <a:lstStyle>
            <a:lvl1pPr marL="0" indent="0" algn="l">
              <a:lnSpc>
                <a:spcPct val="92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 dirty="0"/>
              <a:t>Add Subtitle</a:t>
            </a:r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68F03BE3-7C85-C716-E994-40806F5A84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325" y="5841268"/>
            <a:ext cx="5292725" cy="288032"/>
          </a:xfrm>
        </p:spPr>
        <p:txBody>
          <a:bodyPr anchor="b"/>
          <a:lstStyle>
            <a:lvl1pPr>
              <a:defRPr sz="160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noProof="0" dirty="0"/>
              <a:t>Author</a:t>
            </a:r>
          </a:p>
        </p:txBody>
      </p:sp>
      <p:sp>
        <p:nvSpPr>
          <p:cNvPr id="12" name="Textplatzhalter 10">
            <a:extLst>
              <a:ext uri="{FF2B5EF4-FFF2-40B4-BE49-F238E27FC236}">
                <a16:creationId xmlns:a16="http://schemas.microsoft.com/office/drawing/2014/main" id="{BB6EAADF-428F-C6D8-43A9-FBCA196FE95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5325" y="6129300"/>
            <a:ext cx="5292725" cy="252028"/>
          </a:xfrm>
        </p:spPr>
        <p:txBody>
          <a:bodyPr anchor="t"/>
          <a:lstStyle>
            <a:lvl1pPr>
              <a:defRPr sz="160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noProof="0" dirty="0"/>
              <a:t>Location, DD Month YYYY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601D5720-24EF-D102-D260-2D0ECB313EF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1137" y="358671"/>
            <a:ext cx="1773820" cy="730070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313A16A8-CDB6-176A-AF4C-BA6EAABE01B5}"/>
              </a:ext>
            </a:extLst>
          </p:cNvPr>
          <p:cNvPicPr>
            <a:picLocks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89"/>
          <a:stretch/>
        </p:blipFill>
        <p:spPr>
          <a:xfrm>
            <a:off x="2532062" y="536705"/>
            <a:ext cx="1110909" cy="379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9965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106">
          <p15:clr>
            <a:srgbClr val="A4A3A4"/>
          </p15:clr>
        </p15:guide>
        <p15:guide id="3" orient="horz" pos="3181">
          <p15:clr>
            <a:srgbClr val="A4A3A4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Red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>
            <a:extLst>
              <a:ext uri="{FF2B5EF4-FFF2-40B4-BE49-F238E27FC236}">
                <a16:creationId xmlns:a16="http://schemas.microsoft.com/office/drawing/2014/main" id="{D61A34A1-2093-78E5-BDC0-6F5FCE18495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84" y="1948"/>
            <a:ext cx="12190615" cy="6855662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95325" y="1445464"/>
            <a:ext cx="8045451" cy="2008384"/>
          </a:xfrm>
        </p:spPr>
        <p:txBody>
          <a:bodyPr anchor="b"/>
          <a:lstStyle>
            <a:lvl1pPr algn="l">
              <a:lnSpc>
                <a:spcPct val="92000"/>
              </a:lnSpc>
              <a:defRPr sz="42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695325" y="3789040"/>
            <a:ext cx="8045451" cy="1080120"/>
          </a:xfrm>
        </p:spPr>
        <p:txBody>
          <a:bodyPr/>
          <a:lstStyle>
            <a:lvl1pPr marL="0" indent="0" algn="l">
              <a:lnSpc>
                <a:spcPct val="92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 dirty="0"/>
              <a:t>Add Subtitle</a:t>
            </a:r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68F03BE3-7C85-C716-E994-40806F5A84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325" y="5841268"/>
            <a:ext cx="5292725" cy="288032"/>
          </a:xfrm>
        </p:spPr>
        <p:txBody>
          <a:bodyPr anchor="b"/>
          <a:lstStyle>
            <a:lvl1pPr>
              <a:defRPr sz="160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noProof="0" dirty="0"/>
              <a:t>Author</a:t>
            </a:r>
          </a:p>
        </p:txBody>
      </p:sp>
      <p:sp>
        <p:nvSpPr>
          <p:cNvPr id="12" name="Textplatzhalter 10">
            <a:extLst>
              <a:ext uri="{FF2B5EF4-FFF2-40B4-BE49-F238E27FC236}">
                <a16:creationId xmlns:a16="http://schemas.microsoft.com/office/drawing/2014/main" id="{BB6EAADF-428F-C6D8-43A9-FBCA196FE95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5325" y="6129300"/>
            <a:ext cx="5292725" cy="252028"/>
          </a:xfrm>
        </p:spPr>
        <p:txBody>
          <a:bodyPr anchor="t"/>
          <a:lstStyle>
            <a:lvl1pPr>
              <a:defRPr sz="160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noProof="0" dirty="0"/>
              <a:t>Location, DD Month YYYY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601D5720-24EF-D102-D260-2D0ECB313EF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1137" y="358671"/>
            <a:ext cx="1773820" cy="730070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B1FEE30C-2586-654A-BF54-CCEAD6C813D2}"/>
              </a:ext>
            </a:extLst>
          </p:cNvPr>
          <p:cNvPicPr>
            <a:picLocks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689"/>
          <a:stretch/>
        </p:blipFill>
        <p:spPr>
          <a:xfrm>
            <a:off x="2532062" y="536705"/>
            <a:ext cx="1110909" cy="379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29977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7106">
          <p15:clr>
            <a:srgbClr val="A4A3A4"/>
          </p15:clr>
        </p15:guide>
        <p15:guide id="3" orient="horz" pos="3181">
          <p15:clr>
            <a:srgbClr val="A4A3A4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Image Red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>
            <a:extLst>
              <a:ext uri="{FF2B5EF4-FFF2-40B4-BE49-F238E27FC236}">
                <a16:creationId xmlns:a16="http://schemas.microsoft.com/office/drawing/2014/main" id="{8BDEC662-E6F5-15D3-BB36-ED6F08201703}"/>
              </a:ext>
            </a:extLst>
          </p:cNvPr>
          <p:cNvSpPr/>
          <p:nvPr userDrawn="1"/>
        </p:nvSpPr>
        <p:spPr>
          <a:xfrm>
            <a:off x="0" y="0"/>
            <a:ext cx="12192000" cy="50498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schemeClr val="tx1"/>
              </a:solidFill>
            </a:endParaRPr>
          </a:p>
        </p:txBody>
      </p:sp>
      <p:pic>
        <p:nvPicPr>
          <p:cNvPr id="9" name="Grafik 8">
            <a:extLst>
              <a:ext uri="{FF2B5EF4-FFF2-40B4-BE49-F238E27FC236}">
                <a16:creationId xmlns:a16="http://schemas.microsoft.com/office/drawing/2014/main" id="{588630E5-6617-6EC8-B1AA-7FE318E4A78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85"/>
          <a:stretch/>
        </p:blipFill>
        <p:spPr>
          <a:xfrm>
            <a:off x="2532061" y="532547"/>
            <a:ext cx="1113065" cy="38641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95325" y="1447412"/>
            <a:ext cx="5292725" cy="2006436"/>
          </a:xfrm>
        </p:spPr>
        <p:txBody>
          <a:bodyPr anchor="b"/>
          <a:lstStyle>
            <a:lvl1pPr algn="l">
              <a:lnSpc>
                <a:spcPct val="92000"/>
              </a:lnSpc>
              <a:defRPr sz="4200"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695325" y="3789040"/>
            <a:ext cx="5292725" cy="1080120"/>
          </a:xfrm>
        </p:spPr>
        <p:txBody>
          <a:bodyPr/>
          <a:lstStyle>
            <a:lvl1pPr marL="0" indent="0" algn="l">
              <a:lnSpc>
                <a:spcPct val="92000"/>
              </a:lnSpc>
              <a:buNone/>
              <a:defRPr sz="2600" b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 dirty="0"/>
              <a:t>Add Subtitle</a:t>
            </a:r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68F03BE3-7C85-C716-E994-40806F5A84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325" y="5841268"/>
            <a:ext cx="5292725" cy="288032"/>
          </a:xfrm>
        </p:spPr>
        <p:txBody>
          <a:bodyPr anchor="b"/>
          <a:lstStyle>
            <a:lvl1pPr>
              <a:defRPr sz="160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noProof="0" dirty="0"/>
              <a:t>Author</a:t>
            </a:r>
          </a:p>
        </p:txBody>
      </p:sp>
      <p:sp>
        <p:nvSpPr>
          <p:cNvPr id="12" name="Textplatzhalter 10">
            <a:extLst>
              <a:ext uri="{FF2B5EF4-FFF2-40B4-BE49-F238E27FC236}">
                <a16:creationId xmlns:a16="http://schemas.microsoft.com/office/drawing/2014/main" id="{BB6EAADF-428F-C6D8-43A9-FBCA196FE95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5325" y="6129300"/>
            <a:ext cx="5292725" cy="252028"/>
          </a:xfrm>
        </p:spPr>
        <p:txBody>
          <a:bodyPr anchor="t"/>
          <a:lstStyle>
            <a:lvl1pPr>
              <a:defRPr sz="160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noProof="0" dirty="0"/>
              <a:t>Location, DD Month YYYY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601D5720-24EF-D102-D260-2D0ECB313EF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35" y="358671"/>
            <a:ext cx="1773825" cy="730070"/>
          </a:xfrm>
          <a:prstGeom prst="rect">
            <a:avLst/>
          </a:prstGeom>
        </p:spPr>
      </p:pic>
      <p:sp>
        <p:nvSpPr>
          <p:cNvPr id="15" name="Bildplatzhalter 4">
            <a:extLst>
              <a:ext uri="{FF2B5EF4-FFF2-40B4-BE49-F238E27FC236}">
                <a16:creationId xmlns:a16="http://schemas.microsoft.com/office/drawing/2014/main" id="{918345C2-B555-CE5A-CF14-EC753A31EDB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203948" y="549275"/>
            <a:ext cx="5076827" cy="5436009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</p:spTree>
    <p:extLst>
      <p:ext uri="{BB962C8B-B14F-4D97-AF65-F5344CB8AC3E}">
        <p14:creationId xmlns:p14="http://schemas.microsoft.com/office/powerpoint/2010/main" val="8309751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46">
          <p15:clr>
            <a:srgbClr val="A4A3A4"/>
          </p15:clr>
        </p15:guide>
        <p15:guide id="2" pos="7106">
          <p15:clr>
            <a:srgbClr val="A4A3A4"/>
          </p15:clr>
        </p15:guide>
        <p15:guide id="3" orient="horz" pos="3181">
          <p15:clr>
            <a:srgbClr val="A4A3A4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Image Blu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>
            <a:extLst>
              <a:ext uri="{FF2B5EF4-FFF2-40B4-BE49-F238E27FC236}">
                <a16:creationId xmlns:a16="http://schemas.microsoft.com/office/drawing/2014/main" id="{8BDEC662-E6F5-15D3-BB36-ED6F08201703}"/>
              </a:ext>
            </a:extLst>
          </p:cNvPr>
          <p:cNvSpPr/>
          <p:nvPr userDrawn="1"/>
        </p:nvSpPr>
        <p:spPr>
          <a:xfrm>
            <a:off x="0" y="0"/>
            <a:ext cx="12192000" cy="50498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schemeClr val="tx1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95325" y="1449388"/>
            <a:ext cx="5292725" cy="2004460"/>
          </a:xfrm>
        </p:spPr>
        <p:txBody>
          <a:bodyPr anchor="b"/>
          <a:lstStyle>
            <a:lvl1pPr algn="l">
              <a:lnSpc>
                <a:spcPct val="92000"/>
              </a:lnSpc>
              <a:defRPr sz="4200"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695325" y="3789040"/>
            <a:ext cx="5292725" cy="1080120"/>
          </a:xfrm>
        </p:spPr>
        <p:txBody>
          <a:bodyPr/>
          <a:lstStyle>
            <a:lvl1pPr marL="0" indent="0" algn="l">
              <a:lnSpc>
                <a:spcPct val="92000"/>
              </a:lnSpc>
              <a:buNone/>
              <a:defRPr sz="2600" b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 dirty="0"/>
              <a:t>Add Subtitle</a:t>
            </a:r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68F03BE3-7C85-C716-E994-40806F5A84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325" y="5841268"/>
            <a:ext cx="5292725" cy="288032"/>
          </a:xfrm>
        </p:spPr>
        <p:txBody>
          <a:bodyPr anchor="b"/>
          <a:lstStyle>
            <a:lvl1pPr>
              <a:defRPr sz="160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noProof="0" dirty="0"/>
              <a:t>Author</a:t>
            </a:r>
          </a:p>
        </p:txBody>
      </p:sp>
      <p:sp>
        <p:nvSpPr>
          <p:cNvPr id="12" name="Textplatzhalter 10">
            <a:extLst>
              <a:ext uri="{FF2B5EF4-FFF2-40B4-BE49-F238E27FC236}">
                <a16:creationId xmlns:a16="http://schemas.microsoft.com/office/drawing/2014/main" id="{BB6EAADF-428F-C6D8-43A9-FBCA196FE95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5325" y="6129300"/>
            <a:ext cx="5292725" cy="252028"/>
          </a:xfrm>
        </p:spPr>
        <p:txBody>
          <a:bodyPr anchor="t"/>
          <a:lstStyle>
            <a:lvl1pPr>
              <a:defRPr sz="1600">
                <a:solidFill>
                  <a:schemeClr val="bg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noProof="0" dirty="0"/>
              <a:t>Location, DD Month YYYY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601D5720-24EF-D102-D260-2D0ECB313EF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35" y="358671"/>
            <a:ext cx="1773825" cy="730070"/>
          </a:xfrm>
          <a:prstGeom prst="rect">
            <a:avLst/>
          </a:prstGeom>
        </p:spPr>
      </p:pic>
      <p:sp>
        <p:nvSpPr>
          <p:cNvPr id="15" name="Bildplatzhalter 4">
            <a:extLst>
              <a:ext uri="{FF2B5EF4-FFF2-40B4-BE49-F238E27FC236}">
                <a16:creationId xmlns:a16="http://schemas.microsoft.com/office/drawing/2014/main" id="{918345C2-B555-CE5A-CF14-EC753A31EDB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203948" y="549275"/>
            <a:ext cx="5076827" cy="5436009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29CEAA5-5F9D-F7C3-AF88-8662AFFE976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85"/>
          <a:stretch/>
        </p:blipFill>
        <p:spPr>
          <a:xfrm>
            <a:off x="2532061" y="532547"/>
            <a:ext cx="1113065" cy="38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8493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46">
          <p15:clr>
            <a:srgbClr val="A4A3A4"/>
          </p15:clr>
        </p15:guide>
        <p15:guide id="2" pos="7106">
          <p15:clr>
            <a:srgbClr val="A4A3A4"/>
          </p15:clr>
        </p15:guide>
        <p15:guide id="3" orient="horz" pos="3181">
          <p15:clr>
            <a:srgbClr val="A4A3A4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Image Gree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>
            <a:extLst>
              <a:ext uri="{FF2B5EF4-FFF2-40B4-BE49-F238E27FC236}">
                <a16:creationId xmlns:a16="http://schemas.microsoft.com/office/drawing/2014/main" id="{8BDEC662-E6F5-15D3-BB36-ED6F08201703}"/>
              </a:ext>
            </a:extLst>
          </p:cNvPr>
          <p:cNvSpPr/>
          <p:nvPr userDrawn="1"/>
        </p:nvSpPr>
        <p:spPr>
          <a:xfrm>
            <a:off x="0" y="0"/>
            <a:ext cx="12192000" cy="50498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schemeClr val="tx1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95325" y="1449388"/>
            <a:ext cx="5292725" cy="2004460"/>
          </a:xfrm>
        </p:spPr>
        <p:txBody>
          <a:bodyPr anchor="b"/>
          <a:lstStyle>
            <a:lvl1pPr algn="l">
              <a:lnSpc>
                <a:spcPct val="92000"/>
              </a:lnSpc>
              <a:defRPr sz="4200"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695325" y="3789040"/>
            <a:ext cx="5292725" cy="1080120"/>
          </a:xfrm>
        </p:spPr>
        <p:txBody>
          <a:bodyPr/>
          <a:lstStyle>
            <a:lvl1pPr marL="0" indent="0" algn="l">
              <a:lnSpc>
                <a:spcPct val="92000"/>
              </a:lnSpc>
              <a:buNone/>
              <a:defRPr sz="2600" b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 dirty="0"/>
              <a:t>Add Subtitle</a:t>
            </a:r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68F03BE3-7C85-C716-E994-40806F5A84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325" y="5841268"/>
            <a:ext cx="5292725" cy="288032"/>
          </a:xfrm>
        </p:spPr>
        <p:txBody>
          <a:bodyPr anchor="b"/>
          <a:lstStyle>
            <a:lvl1pPr>
              <a:defRPr sz="1600">
                <a:solidFill>
                  <a:schemeClr val="tx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noProof="0" dirty="0"/>
              <a:t>Author</a:t>
            </a:r>
          </a:p>
        </p:txBody>
      </p:sp>
      <p:sp>
        <p:nvSpPr>
          <p:cNvPr id="12" name="Textplatzhalter 10">
            <a:extLst>
              <a:ext uri="{FF2B5EF4-FFF2-40B4-BE49-F238E27FC236}">
                <a16:creationId xmlns:a16="http://schemas.microsoft.com/office/drawing/2014/main" id="{BB6EAADF-428F-C6D8-43A9-FBCA196FE95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5325" y="6129300"/>
            <a:ext cx="5292725" cy="252028"/>
          </a:xfrm>
        </p:spPr>
        <p:txBody>
          <a:bodyPr anchor="t"/>
          <a:lstStyle>
            <a:lvl1pPr>
              <a:defRPr sz="1600">
                <a:solidFill>
                  <a:schemeClr val="tx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noProof="0" dirty="0"/>
              <a:t>Location, DD Month YYYY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601D5720-24EF-D102-D260-2D0ECB313EF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35" y="358671"/>
            <a:ext cx="1773825" cy="730070"/>
          </a:xfrm>
          <a:prstGeom prst="rect">
            <a:avLst/>
          </a:prstGeom>
        </p:spPr>
      </p:pic>
      <p:sp>
        <p:nvSpPr>
          <p:cNvPr id="15" name="Bildplatzhalter 4">
            <a:extLst>
              <a:ext uri="{FF2B5EF4-FFF2-40B4-BE49-F238E27FC236}">
                <a16:creationId xmlns:a16="http://schemas.microsoft.com/office/drawing/2014/main" id="{918345C2-B555-CE5A-CF14-EC753A31EDB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203948" y="549275"/>
            <a:ext cx="5076827" cy="5436009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C6998C08-46AF-EBED-4A96-23C91C0A4A2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85"/>
          <a:stretch/>
        </p:blipFill>
        <p:spPr>
          <a:xfrm>
            <a:off x="2532061" y="532547"/>
            <a:ext cx="1113065" cy="38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6755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46">
          <p15:clr>
            <a:srgbClr val="A4A3A4"/>
          </p15:clr>
        </p15:guide>
        <p15:guide id="2" pos="7106">
          <p15:clr>
            <a:srgbClr val="A4A3A4"/>
          </p15:clr>
        </p15:guide>
        <p15:guide id="3" orient="horz" pos="3181">
          <p15:clr>
            <a:srgbClr val="A4A3A4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Image Pink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>
            <a:extLst>
              <a:ext uri="{FF2B5EF4-FFF2-40B4-BE49-F238E27FC236}">
                <a16:creationId xmlns:a16="http://schemas.microsoft.com/office/drawing/2014/main" id="{8BDEC662-E6F5-15D3-BB36-ED6F08201703}"/>
              </a:ext>
            </a:extLst>
          </p:cNvPr>
          <p:cNvSpPr/>
          <p:nvPr userDrawn="1"/>
        </p:nvSpPr>
        <p:spPr>
          <a:xfrm>
            <a:off x="0" y="0"/>
            <a:ext cx="12192000" cy="504983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>
              <a:solidFill>
                <a:schemeClr val="tx1"/>
              </a:solidFill>
            </a:endParaRPr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695325" y="1449388"/>
            <a:ext cx="5292725" cy="2004460"/>
          </a:xfrm>
        </p:spPr>
        <p:txBody>
          <a:bodyPr anchor="b"/>
          <a:lstStyle>
            <a:lvl1pPr algn="l">
              <a:lnSpc>
                <a:spcPct val="92000"/>
              </a:lnSpc>
              <a:defRPr sz="4200"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695325" y="3789040"/>
            <a:ext cx="5292725" cy="1080120"/>
          </a:xfrm>
        </p:spPr>
        <p:txBody>
          <a:bodyPr/>
          <a:lstStyle>
            <a:lvl1pPr marL="0" indent="0" algn="l">
              <a:lnSpc>
                <a:spcPct val="92000"/>
              </a:lnSpc>
              <a:buNone/>
              <a:defRPr sz="2600" b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noProof="0" dirty="0"/>
              <a:t>Add Subtitle</a:t>
            </a:r>
          </a:p>
        </p:txBody>
      </p:sp>
      <p:sp>
        <p:nvSpPr>
          <p:cNvPr id="11" name="Textplatzhalter 10">
            <a:extLst>
              <a:ext uri="{FF2B5EF4-FFF2-40B4-BE49-F238E27FC236}">
                <a16:creationId xmlns:a16="http://schemas.microsoft.com/office/drawing/2014/main" id="{68F03BE3-7C85-C716-E994-40806F5A84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325" y="5841268"/>
            <a:ext cx="5292725" cy="288032"/>
          </a:xfrm>
        </p:spPr>
        <p:txBody>
          <a:bodyPr anchor="b"/>
          <a:lstStyle>
            <a:lvl1pPr>
              <a:defRPr sz="1600">
                <a:solidFill>
                  <a:schemeClr val="tx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noProof="0" dirty="0"/>
              <a:t>Author</a:t>
            </a:r>
          </a:p>
        </p:txBody>
      </p:sp>
      <p:sp>
        <p:nvSpPr>
          <p:cNvPr id="12" name="Textplatzhalter 10">
            <a:extLst>
              <a:ext uri="{FF2B5EF4-FFF2-40B4-BE49-F238E27FC236}">
                <a16:creationId xmlns:a16="http://schemas.microsoft.com/office/drawing/2014/main" id="{BB6EAADF-428F-C6D8-43A9-FBCA196FE95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5325" y="6129300"/>
            <a:ext cx="5292725" cy="252028"/>
          </a:xfrm>
        </p:spPr>
        <p:txBody>
          <a:bodyPr anchor="t"/>
          <a:lstStyle>
            <a:lvl1pPr>
              <a:defRPr sz="1600">
                <a:solidFill>
                  <a:schemeClr val="tx1"/>
                </a:solidFill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GB" noProof="0" dirty="0"/>
              <a:t>Location, DD Month YYYY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601D5720-24EF-D102-D260-2D0ECB313EF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35" y="358671"/>
            <a:ext cx="1773825" cy="730070"/>
          </a:xfrm>
          <a:prstGeom prst="rect">
            <a:avLst/>
          </a:prstGeom>
        </p:spPr>
      </p:pic>
      <p:sp>
        <p:nvSpPr>
          <p:cNvPr id="15" name="Bildplatzhalter 4">
            <a:extLst>
              <a:ext uri="{FF2B5EF4-FFF2-40B4-BE49-F238E27FC236}">
                <a16:creationId xmlns:a16="http://schemas.microsoft.com/office/drawing/2014/main" id="{918345C2-B555-CE5A-CF14-EC753A31EDB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203948" y="549275"/>
            <a:ext cx="5076827" cy="5436009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F637C6E0-D112-01A6-5C12-D3A0AB6D6A1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85"/>
          <a:stretch/>
        </p:blipFill>
        <p:spPr>
          <a:xfrm>
            <a:off x="2532061" y="532547"/>
            <a:ext cx="1113065" cy="38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1511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46">
          <p15:clr>
            <a:srgbClr val="A4A3A4"/>
          </p15:clr>
        </p15:guide>
        <p15:guide id="2" pos="7106">
          <p15:clr>
            <a:srgbClr val="A4A3A4"/>
          </p15:clr>
        </p15:guide>
        <p15:guide id="3" orient="horz" pos="3181">
          <p15:clr>
            <a:srgbClr val="A4A3A4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ing Blu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2BB3026D-1F74-4A46-A0F7-6F2450BC8849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38A5E6FE-0D37-3DFF-F3B7-73A91BE8460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325" y="1292087"/>
            <a:ext cx="8964613" cy="4729302"/>
          </a:xfrm>
        </p:spPr>
        <p:txBody>
          <a:bodyPr/>
          <a:lstStyle>
            <a:lvl1pPr>
              <a:defRPr sz="4200">
                <a:solidFill>
                  <a:schemeClr val="bg1"/>
                </a:solidFill>
              </a:defRPr>
            </a:lvl1pPr>
            <a:lvl2pPr marL="0" indent="0">
              <a:buFontTx/>
              <a:buNone/>
              <a:defRPr>
                <a:solidFill>
                  <a:schemeClr val="bg1"/>
                </a:solidFill>
              </a:defRPr>
            </a:lvl2pPr>
            <a:lvl3pPr marL="250825" indent="-250825"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en-GB" noProof="0" dirty="0"/>
              <a:t>Section Heading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126DA47E-D7F3-07E8-00B3-57D325A007F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15134" y="305378"/>
            <a:ext cx="881465" cy="362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755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ing Red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01DC89DF-B58D-4DCA-BF14-448085CB752A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38A5E6FE-0D37-3DFF-F3B7-73A91BE8460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325" y="1292087"/>
            <a:ext cx="8964613" cy="4729302"/>
          </a:xfrm>
        </p:spPr>
        <p:txBody>
          <a:bodyPr/>
          <a:lstStyle>
            <a:lvl1pPr>
              <a:defRPr sz="4200">
                <a:solidFill>
                  <a:schemeClr val="bg1"/>
                </a:solidFill>
              </a:defRPr>
            </a:lvl1pPr>
            <a:lvl2pPr marL="0" indent="0">
              <a:buFontTx/>
              <a:buNone/>
              <a:defRPr>
                <a:solidFill>
                  <a:schemeClr val="bg1"/>
                </a:solidFill>
              </a:defRPr>
            </a:lvl2pPr>
            <a:lvl3pPr marL="250825" indent="-250825">
              <a:defRPr>
                <a:solidFill>
                  <a:schemeClr val="bg1"/>
                </a:solidFill>
              </a:defRPr>
            </a:lvl3pPr>
          </a:lstStyle>
          <a:p>
            <a:pPr lvl="0"/>
            <a:r>
              <a:rPr lang="en-GB" noProof="0" dirty="0"/>
              <a:t>Section Heading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126DA47E-D7F3-07E8-00B3-57D325A007F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15134" y="305378"/>
            <a:ext cx="881465" cy="362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642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ing Green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37746-BF37-40AC-8B77-B619BAD1863E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38A5E6FE-0D37-3DFF-F3B7-73A91BE8460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325" y="1292087"/>
            <a:ext cx="8964613" cy="4729302"/>
          </a:xfrm>
        </p:spPr>
        <p:txBody>
          <a:bodyPr/>
          <a:lstStyle>
            <a:lvl1pPr>
              <a:defRPr sz="4200"/>
            </a:lvl1pPr>
            <a:lvl2pPr marL="0" indent="0">
              <a:buFontTx/>
              <a:buNone/>
              <a:defRPr/>
            </a:lvl2pPr>
            <a:lvl3pPr marL="250825" indent="-250825">
              <a:defRPr/>
            </a:lvl3pPr>
          </a:lstStyle>
          <a:p>
            <a:pPr lvl="0"/>
            <a:r>
              <a:rPr lang="en-GB" noProof="0" dirty="0"/>
              <a:t>Section Heading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639758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ing Yellow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2734B-DFD3-455F-8A3E-5A3CB93F3A10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38A5E6FE-0D37-3DFF-F3B7-73A91BE8460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95325" y="1292087"/>
            <a:ext cx="8964613" cy="4729302"/>
          </a:xfrm>
        </p:spPr>
        <p:txBody>
          <a:bodyPr/>
          <a:lstStyle>
            <a:lvl1pPr>
              <a:defRPr sz="4200"/>
            </a:lvl1pPr>
            <a:lvl2pPr marL="0" indent="0">
              <a:buFontTx/>
              <a:buNone/>
              <a:defRPr/>
            </a:lvl2pPr>
            <a:lvl3pPr marL="250825" indent="-250825">
              <a:defRPr/>
            </a:lvl3pPr>
          </a:lstStyle>
          <a:p>
            <a:pPr lvl="0"/>
            <a:r>
              <a:rPr lang="en-GB" noProof="0" dirty="0"/>
              <a:t>Section Heading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8225316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d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695325" y="1376773"/>
            <a:ext cx="8964613" cy="4644616"/>
          </a:xfrm>
        </p:spPr>
        <p:txBody>
          <a:bodyPr/>
          <a:lstStyle>
            <a:lvl1pPr defTabSz="984250">
              <a:tabLst>
                <a:tab pos="536575" algn="l"/>
              </a:tabLst>
              <a:defRPr/>
            </a:lvl1pPr>
            <a:lvl2pPr>
              <a:tabLst>
                <a:tab pos="536575" algn="l"/>
              </a:tabLst>
              <a:defRPr/>
            </a:lvl2pPr>
          </a:lstStyle>
          <a:p>
            <a:pPr lvl="0"/>
            <a:r>
              <a:rPr lang="en-GB" noProof="0" dirty="0"/>
              <a:t>Add Content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79E96-FFC2-4A0C-AF60-FB50CB155CB3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A939BEE7-204C-1008-67F3-C8FC6E64EBA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Add Title</a:t>
            </a:r>
          </a:p>
        </p:txBody>
      </p:sp>
    </p:spTree>
    <p:extLst>
      <p:ext uri="{BB962C8B-B14F-4D97-AF65-F5344CB8AC3E}">
        <p14:creationId xmlns:p14="http://schemas.microsoft.com/office/powerpoint/2010/main" val="4795704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Extra wid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695325" y="1376773"/>
            <a:ext cx="10801349" cy="464461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noProof="0" dirty="0"/>
              <a:t>Add Content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E0460-3422-481A-8E84-F3E4B2CA3C0E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651099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695326" y="1376773"/>
            <a:ext cx="5291476" cy="4644616"/>
          </a:xfrm>
        </p:spPr>
        <p:txBody>
          <a:bodyPr tIns="18000"/>
          <a:lstStyle>
            <a:lvl1pPr>
              <a:spcBef>
                <a:spcPts val="400"/>
              </a:spcBef>
              <a:defRPr sz="1600"/>
            </a:lvl1pPr>
            <a:lvl2pPr marL="179388" indent="-179388">
              <a:spcBef>
                <a:spcPts val="400"/>
              </a:spcBef>
              <a:defRPr sz="1600"/>
            </a:lvl2pPr>
            <a:lvl3pPr marL="360363" indent="-180975">
              <a:spcBef>
                <a:spcPts val="400"/>
              </a:spcBef>
              <a:defRPr sz="1600"/>
            </a:lvl3pPr>
            <a:lvl4pPr>
              <a:defRPr sz="1600"/>
            </a:lvl4pPr>
            <a:lvl5pPr>
              <a:defRPr sz="1600"/>
            </a:lvl5pPr>
            <a:lvl6pPr marL="2286000" indent="0">
              <a:buNone/>
              <a:defRPr/>
            </a:lvl6pPr>
          </a:lstStyle>
          <a:p>
            <a:pPr lvl="0"/>
            <a:r>
              <a:rPr lang="en-GB" noProof="0" dirty="0"/>
              <a:t>Add Content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9ABE-E0E0-4CCB-8396-932D3DE870C1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327075-DC64-5DAB-E02B-8A18CBF5A994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6205201" y="1376773"/>
            <a:ext cx="5291474" cy="4644616"/>
          </a:xfrm>
        </p:spPr>
        <p:txBody>
          <a:bodyPr tIns="18000"/>
          <a:lstStyle>
            <a:lvl1pPr>
              <a:spcBef>
                <a:spcPts val="400"/>
              </a:spcBef>
              <a:defRPr sz="1600"/>
            </a:lvl1pPr>
            <a:lvl2pPr marL="179388" indent="-179388">
              <a:spcBef>
                <a:spcPts val="400"/>
              </a:spcBef>
              <a:defRPr sz="1600"/>
            </a:lvl2pPr>
            <a:lvl3pPr marL="360363" indent="-180975">
              <a:spcBef>
                <a:spcPts val="400"/>
              </a:spcBef>
              <a:defRPr sz="1600"/>
            </a:lvl3pPr>
            <a:lvl4pPr>
              <a:defRPr sz="1600"/>
            </a:lvl4pPr>
            <a:lvl5pPr>
              <a:defRPr sz="1600"/>
            </a:lvl5pPr>
            <a:lvl6pPr marL="2286000" indent="0">
              <a:buNone/>
              <a:defRPr/>
            </a:lvl6pPr>
          </a:lstStyle>
          <a:p>
            <a:pPr lvl="0"/>
            <a:r>
              <a:rPr lang="en-GB" noProof="0" dirty="0"/>
              <a:t>Add Content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387882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695325" y="1376773"/>
            <a:ext cx="5292725" cy="464461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noProof="0" dirty="0"/>
              <a:t>Add Content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9E0637-B87A-49E3-AD5F-E613C67EE3D3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Bildplatzhalter 4">
            <a:extLst>
              <a:ext uri="{FF2B5EF4-FFF2-40B4-BE49-F238E27FC236}">
                <a16:creationId xmlns:a16="http://schemas.microsoft.com/office/drawing/2014/main" id="{C1B2C62D-FBA5-44A1-36F5-135381BC9A6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203948" y="1449389"/>
            <a:ext cx="5292725" cy="4572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</p:spTree>
    <p:extLst>
      <p:ext uri="{BB962C8B-B14F-4D97-AF65-F5344CB8AC3E}">
        <p14:creationId xmlns:p14="http://schemas.microsoft.com/office/powerpoint/2010/main" val="35993912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 hasCustomPrompt="1"/>
          </p:nvPr>
        </p:nvSpPr>
        <p:spPr>
          <a:xfrm>
            <a:off x="6203950" y="1376773"/>
            <a:ext cx="5292724" cy="464461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noProof="0" dirty="0"/>
              <a:t>Add Content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36461-0AED-472A-BD73-728DCA428EBA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Bildplatzhalter 4">
            <a:extLst>
              <a:ext uri="{FF2B5EF4-FFF2-40B4-BE49-F238E27FC236}">
                <a16:creationId xmlns:a16="http://schemas.microsoft.com/office/drawing/2014/main" id="{C1B2C62D-FBA5-44A1-36F5-135381BC9A6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95326" y="1449389"/>
            <a:ext cx="5292724" cy="4572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</p:spTree>
    <p:extLst>
      <p:ext uri="{BB962C8B-B14F-4D97-AF65-F5344CB8AC3E}">
        <p14:creationId xmlns:p14="http://schemas.microsoft.com/office/powerpoint/2010/main" val="28135738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5" name="Bildplatzhalter 4">
            <a:extLst>
              <a:ext uri="{FF2B5EF4-FFF2-40B4-BE49-F238E27FC236}">
                <a16:creationId xmlns:a16="http://schemas.microsoft.com/office/drawing/2014/main" id="{1024D5AC-18B7-42A0-8763-5161D9B6B29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95325" y="1449389"/>
            <a:ext cx="8964613" cy="4572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BEB216CB-AE9D-4C01-AD48-4B791587519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2FFE62A-5853-4C3D-82C7-AF58B0C54D8D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43E67269-0443-40A6-8D53-CF9C30AE720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FD2179C-3288-47A5-A587-1B7255A2C3E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517538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FA121-F1C6-4266-99BF-A1D91CBD9323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Bildplatzhalter 4">
            <a:extLst>
              <a:ext uri="{FF2B5EF4-FFF2-40B4-BE49-F238E27FC236}">
                <a16:creationId xmlns:a16="http://schemas.microsoft.com/office/drawing/2014/main" id="{C1B2C62D-FBA5-44A1-36F5-135381BC9A6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95326" y="1449389"/>
            <a:ext cx="5292724" cy="4571999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8" name="Bildplatzhalter 4">
            <a:extLst>
              <a:ext uri="{FF2B5EF4-FFF2-40B4-BE49-F238E27FC236}">
                <a16:creationId xmlns:a16="http://schemas.microsoft.com/office/drawing/2014/main" id="{17580FB4-DD13-1B0D-5A9E-15F0A7CB65B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203948" y="1449389"/>
            <a:ext cx="5292725" cy="4571999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</p:spTree>
    <p:extLst>
      <p:ext uri="{BB962C8B-B14F-4D97-AF65-F5344CB8AC3E}">
        <p14:creationId xmlns:p14="http://schemas.microsoft.com/office/powerpoint/2010/main" val="31529325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wid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1C2B3-4A89-48A7-9787-1F00220C8AA5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Bildplatzhalter 4">
            <a:extLst>
              <a:ext uri="{FF2B5EF4-FFF2-40B4-BE49-F238E27FC236}">
                <a16:creationId xmlns:a16="http://schemas.microsoft.com/office/drawing/2014/main" id="{C1B2C62D-FBA5-44A1-36F5-135381BC9A6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367213" y="1449389"/>
            <a:ext cx="7129461" cy="4572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F99B93C7-FD88-F860-2772-AA3BFEC82DB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95326" y="1376773"/>
            <a:ext cx="3455988" cy="464461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noProof="0" dirty="0"/>
              <a:t>Add Content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737062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wo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848FE3-7217-40C9-849D-7AD527778AAB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Bildplatzhalter 4">
            <a:extLst>
              <a:ext uri="{FF2B5EF4-FFF2-40B4-BE49-F238E27FC236}">
                <a16:creationId xmlns:a16="http://schemas.microsoft.com/office/drawing/2014/main" id="{C1B2C62D-FBA5-44A1-36F5-135381BC9A6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367213" y="1449389"/>
            <a:ext cx="3457575" cy="4572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3" name="Bildplatzhalter 4">
            <a:extLst>
              <a:ext uri="{FF2B5EF4-FFF2-40B4-BE49-F238E27FC236}">
                <a16:creationId xmlns:a16="http://schemas.microsoft.com/office/drawing/2014/main" id="{FB98D413-4196-B49D-71B4-7CED7EED69F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040688" y="1449389"/>
            <a:ext cx="3455986" cy="4572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C5A45EC1-6C70-C75B-70A0-557B1FE6DA3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95326" y="1376773"/>
            <a:ext cx="3455988" cy="464461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noProof="0" dirty="0"/>
              <a:t>Add Content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3724320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hree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C0827-3E06-493D-930C-1E45C8D0F45A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Bildplatzhalter 4">
            <a:extLst>
              <a:ext uri="{FF2B5EF4-FFF2-40B4-BE49-F238E27FC236}">
                <a16:creationId xmlns:a16="http://schemas.microsoft.com/office/drawing/2014/main" id="{C1B2C62D-FBA5-44A1-36F5-135381BC9A6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367213" y="1449388"/>
            <a:ext cx="3457575" cy="2178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3" name="Bildplatzhalter 4">
            <a:extLst>
              <a:ext uri="{FF2B5EF4-FFF2-40B4-BE49-F238E27FC236}">
                <a16:creationId xmlns:a16="http://schemas.microsoft.com/office/drawing/2014/main" id="{FB98D413-4196-B49D-71B4-7CED7EED69F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040688" y="1449389"/>
            <a:ext cx="3455986" cy="4572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1" name="Bildplatzhalter 4">
            <a:extLst>
              <a:ext uri="{FF2B5EF4-FFF2-40B4-BE49-F238E27FC236}">
                <a16:creationId xmlns:a16="http://schemas.microsoft.com/office/drawing/2014/main" id="{FDF6C985-A691-B0CD-8A11-7C955F32458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367213" y="3843389"/>
            <a:ext cx="3457575" cy="2178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C772A35F-591D-5A80-72BC-28B068C3A56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95326" y="1376773"/>
            <a:ext cx="3455988" cy="464461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noProof="0" dirty="0"/>
              <a:t>Add Content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7920425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four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5539F-740B-40CC-ADDB-0396BA218BD4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Bildplatzhalter 4">
            <a:extLst>
              <a:ext uri="{FF2B5EF4-FFF2-40B4-BE49-F238E27FC236}">
                <a16:creationId xmlns:a16="http://schemas.microsoft.com/office/drawing/2014/main" id="{C1B2C62D-FBA5-44A1-36F5-135381BC9A6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367213" y="1449388"/>
            <a:ext cx="3457575" cy="2178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3" name="Bildplatzhalter 4">
            <a:extLst>
              <a:ext uri="{FF2B5EF4-FFF2-40B4-BE49-F238E27FC236}">
                <a16:creationId xmlns:a16="http://schemas.microsoft.com/office/drawing/2014/main" id="{FB98D413-4196-B49D-71B4-7CED7EED69F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040688" y="1449389"/>
            <a:ext cx="3455986" cy="2177999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1" name="Bildplatzhalter 4">
            <a:extLst>
              <a:ext uri="{FF2B5EF4-FFF2-40B4-BE49-F238E27FC236}">
                <a16:creationId xmlns:a16="http://schemas.microsoft.com/office/drawing/2014/main" id="{FDF6C985-A691-B0CD-8A11-7C955F32458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4367213" y="3843389"/>
            <a:ext cx="3457575" cy="2178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9" name="Bildplatzhalter 4">
            <a:extLst>
              <a:ext uri="{FF2B5EF4-FFF2-40B4-BE49-F238E27FC236}">
                <a16:creationId xmlns:a16="http://schemas.microsoft.com/office/drawing/2014/main" id="{CE065AA4-86F5-4BAD-ED9D-98129FDEFEF4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8040688" y="3843387"/>
            <a:ext cx="3455986" cy="2178001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089D7F61-76FC-5B15-D914-2BB427BF716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95326" y="1376773"/>
            <a:ext cx="3455988" cy="464461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noProof="0" dirty="0"/>
              <a:t>Add Content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7138349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a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3531E-C764-4B51-9A6E-20FAD9DE85E8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EED849DD-27BF-60D5-0E2A-BC6C9A827AC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95325" y="1376773"/>
            <a:ext cx="7129463" cy="464461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noProof="0" dirty="0"/>
              <a:t>Add Content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13" name="Bildplatzhalter 4">
            <a:extLst>
              <a:ext uri="{FF2B5EF4-FFF2-40B4-BE49-F238E27FC236}">
                <a16:creationId xmlns:a16="http://schemas.microsoft.com/office/drawing/2014/main" id="{8CA68BBC-536B-0C49-B239-F2A8A8ACBAA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040688" y="1449389"/>
            <a:ext cx="3455986" cy="4572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</p:spTree>
    <p:extLst>
      <p:ext uri="{BB962C8B-B14F-4D97-AF65-F5344CB8AC3E}">
        <p14:creationId xmlns:p14="http://schemas.microsoft.com/office/powerpoint/2010/main" val="100084726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two wide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ABFBA-A6AC-4DE6-B714-70B32052EFEA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3" name="Bildplatzhalter 4">
            <a:extLst>
              <a:ext uri="{FF2B5EF4-FFF2-40B4-BE49-F238E27FC236}">
                <a16:creationId xmlns:a16="http://schemas.microsoft.com/office/drawing/2014/main" id="{FB98D413-4196-B49D-71B4-7CED7EED69F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040688" y="1449389"/>
            <a:ext cx="3455986" cy="2177999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9" name="Bildplatzhalter 4">
            <a:extLst>
              <a:ext uri="{FF2B5EF4-FFF2-40B4-BE49-F238E27FC236}">
                <a16:creationId xmlns:a16="http://schemas.microsoft.com/office/drawing/2014/main" id="{CE065AA4-86F5-4BAD-ED9D-98129FDEFEF4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8040688" y="3843387"/>
            <a:ext cx="3455986" cy="2178001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EED849DD-27BF-60D5-0E2A-BC6C9A827AC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95325" y="1376773"/>
            <a:ext cx="7129463" cy="464461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noProof="0" dirty="0"/>
              <a:t>Add Content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391598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aptione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D0772-9396-4BF2-8DB8-A2945763C939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Bildplatzhalter 4">
            <a:extLst>
              <a:ext uri="{FF2B5EF4-FFF2-40B4-BE49-F238E27FC236}">
                <a16:creationId xmlns:a16="http://schemas.microsoft.com/office/drawing/2014/main" id="{C1B2C62D-FBA5-44A1-36F5-135381BC9A6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695326" y="1449389"/>
            <a:ext cx="5292724" cy="2987723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8" name="Bildplatzhalter 4">
            <a:extLst>
              <a:ext uri="{FF2B5EF4-FFF2-40B4-BE49-F238E27FC236}">
                <a16:creationId xmlns:a16="http://schemas.microsoft.com/office/drawing/2014/main" id="{17580FB4-DD13-1B0D-5A9E-15F0A7CB65B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203948" y="1449389"/>
            <a:ext cx="5292725" cy="2987723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1" name="Inhaltsplatzhalter 2">
            <a:extLst>
              <a:ext uri="{FF2B5EF4-FFF2-40B4-BE49-F238E27FC236}">
                <a16:creationId xmlns:a16="http://schemas.microsoft.com/office/drawing/2014/main" id="{747A0213-C397-B258-EE3A-69DBB54DD3B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95326" y="4553982"/>
            <a:ext cx="5291476" cy="1467406"/>
          </a:xfrm>
        </p:spPr>
        <p:txBody>
          <a:bodyPr tIns="18000"/>
          <a:lstStyle>
            <a:lvl1pPr>
              <a:spcBef>
                <a:spcPts val="400"/>
              </a:spcBef>
              <a:defRPr sz="1600"/>
            </a:lvl1pPr>
            <a:lvl2pPr marL="179388" indent="-179388">
              <a:spcBef>
                <a:spcPts val="400"/>
              </a:spcBef>
              <a:defRPr sz="1600"/>
            </a:lvl2pPr>
            <a:lvl3pPr marL="360363" indent="-180975">
              <a:spcBef>
                <a:spcPts val="400"/>
              </a:spcBef>
              <a:defRPr sz="1600"/>
            </a:lvl3pPr>
            <a:lvl4pPr>
              <a:defRPr sz="1600"/>
            </a:lvl4pPr>
            <a:lvl5pPr>
              <a:defRPr sz="1600"/>
            </a:lvl5pPr>
            <a:lvl6pPr marL="2286000" indent="0">
              <a:buNone/>
              <a:defRPr/>
            </a:lvl6pPr>
          </a:lstStyle>
          <a:p>
            <a:pPr lvl="0"/>
            <a:r>
              <a:rPr lang="en-GB" noProof="0" dirty="0"/>
              <a:t>Add Content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7DE0905A-F588-783E-2408-3EEBCC47B7C5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6205201" y="4553982"/>
            <a:ext cx="5291474" cy="1467406"/>
          </a:xfrm>
        </p:spPr>
        <p:txBody>
          <a:bodyPr tIns="18000"/>
          <a:lstStyle>
            <a:lvl1pPr>
              <a:spcBef>
                <a:spcPts val="400"/>
              </a:spcBef>
              <a:defRPr sz="1600"/>
            </a:lvl1pPr>
            <a:lvl2pPr marL="179388" indent="-179388">
              <a:spcBef>
                <a:spcPts val="400"/>
              </a:spcBef>
              <a:defRPr sz="1600"/>
            </a:lvl2pPr>
            <a:lvl3pPr marL="360363" indent="-180975">
              <a:spcBef>
                <a:spcPts val="400"/>
              </a:spcBef>
              <a:defRPr sz="1600"/>
            </a:lvl3pPr>
            <a:lvl4pPr>
              <a:defRPr sz="1600"/>
            </a:lvl4pPr>
            <a:lvl5pPr>
              <a:defRPr sz="1600"/>
            </a:lvl5pPr>
            <a:lvl6pPr marL="2286000" indent="0">
              <a:buNone/>
              <a:defRPr/>
            </a:lvl6pPr>
          </a:lstStyle>
          <a:p>
            <a:pPr lvl="0"/>
            <a:r>
              <a:rPr lang="en-GB" noProof="0" dirty="0"/>
              <a:t>Add Content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8212682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ree captione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DFB52-F702-4809-8F9B-2F72C617B315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Bildplatzhalter 4">
            <a:extLst>
              <a:ext uri="{FF2B5EF4-FFF2-40B4-BE49-F238E27FC236}">
                <a16:creationId xmlns:a16="http://schemas.microsoft.com/office/drawing/2014/main" id="{C1B2C62D-FBA5-44A1-36F5-135381BC9A6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367213" y="1449388"/>
            <a:ext cx="3457575" cy="2987724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11B3F6C3-759F-AE0A-F24C-FF78D18C5F8E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95326" y="4545123"/>
            <a:ext cx="3455987" cy="1476265"/>
          </a:xfrm>
        </p:spPr>
        <p:txBody>
          <a:bodyPr tIns="18000"/>
          <a:lstStyle>
            <a:lvl1pPr>
              <a:spcBef>
                <a:spcPts val="400"/>
              </a:spcBef>
              <a:defRPr sz="1600"/>
            </a:lvl1pPr>
            <a:lvl2pPr marL="179388" indent="-179388">
              <a:spcBef>
                <a:spcPts val="400"/>
              </a:spcBef>
              <a:defRPr sz="1600"/>
            </a:lvl2pPr>
            <a:lvl3pPr marL="360363" indent="-180975">
              <a:spcBef>
                <a:spcPts val="400"/>
              </a:spcBef>
              <a:defRPr sz="1600"/>
            </a:lvl3pPr>
            <a:lvl4pPr>
              <a:defRPr sz="1600"/>
            </a:lvl4pPr>
            <a:lvl5pPr>
              <a:defRPr sz="1600"/>
            </a:lvl5pPr>
            <a:lvl6pPr marL="2286000" indent="0">
              <a:buNone/>
              <a:defRPr/>
            </a:lvl6pPr>
          </a:lstStyle>
          <a:p>
            <a:pPr lvl="0"/>
            <a:r>
              <a:rPr lang="en-GB" noProof="0" dirty="0"/>
              <a:t>Add Content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3" name="Bildplatzhalter 4">
            <a:extLst>
              <a:ext uri="{FF2B5EF4-FFF2-40B4-BE49-F238E27FC236}">
                <a16:creationId xmlns:a16="http://schemas.microsoft.com/office/drawing/2014/main" id="{FB98D413-4196-B49D-71B4-7CED7EED69F2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040688" y="1449389"/>
            <a:ext cx="3455986" cy="2987723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1" name="Bildplatzhalter 4">
            <a:extLst>
              <a:ext uri="{FF2B5EF4-FFF2-40B4-BE49-F238E27FC236}">
                <a16:creationId xmlns:a16="http://schemas.microsoft.com/office/drawing/2014/main" id="{FDF6C985-A691-B0CD-8A11-7C955F324589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95325" y="1449388"/>
            <a:ext cx="3457575" cy="2987724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2" name="Inhaltsplatzhalter 2">
            <a:extLst>
              <a:ext uri="{FF2B5EF4-FFF2-40B4-BE49-F238E27FC236}">
                <a16:creationId xmlns:a16="http://schemas.microsoft.com/office/drawing/2014/main" id="{7D982B28-131F-0EF1-DBEF-7E5426DA6F8C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368801" y="4545123"/>
            <a:ext cx="3455987" cy="1476265"/>
          </a:xfrm>
        </p:spPr>
        <p:txBody>
          <a:bodyPr tIns="18000"/>
          <a:lstStyle>
            <a:lvl1pPr>
              <a:spcBef>
                <a:spcPts val="400"/>
              </a:spcBef>
              <a:defRPr sz="1600"/>
            </a:lvl1pPr>
            <a:lvl2pPr marL="179388" indent="-179388">
              <a:spcBef>
                <a:spcPts val="400"/>
              </a:spcBef>
              <a:defRPr sz="1600"/>
            </a:lvl2pPr>
            <a:lvl3pPr marL="360363" indent="-180975">
              <a:spcBef>
                <a:spcPts val="400"/>
              </a:spcBef>
              <a:defRPr sz="1600"/>
            </a:lvl3pPr>
            <a:lvl4pPr>
              <a:defRPr sz="1600"/>
            </a:lvl4pPr>
            <a:lvl5pPr>
              <a:defRPr sz="1600"/>
            </a:lvl5pPr>
            <a:lvl6pPr marL="2286000" indent="0">
              <a:buNone/>
              <a:defRPr/>
            </a:lvl6pPr>
          </a:lstStyle>
          <a:p>
            <a:pPr lvl="0"/>
            <a:r>
              <a:rPr lang="en-GB" noProof="0" dirty="0"/>
              <a:t>Add Content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13" name="Inhaltsplatzhalter 2">
            <a:extLst>
              <a:ext uri="{FF2B5EF4-FFF2-40B4-BE49-F238E27FC236}">
                <a16:creationId xmlns:a16="http://schemas.microsoft.com/office/drawing/2014/main" id="{3A5C3130-D9C4-9998-9902-8B054B641165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8040688" y="4545123"/>
            <a:ext cx="3455987" cy="1476265"/>
          </a:xfrm>
        </p:spPr>
        <p:txBody>
          <a:bodyPr tIns="18000"/>
          <a:lstStyle>
            <a:lvl1pPr>
              <a:spcBef>
                <a:spcPts val="400"/>
              </a:spcBef>
              <a:defRPr sz="1600"/>
            </a:lvl1pPr>
            <a:lvl2pPr marL="179388" indent="-179388">
              <a:spcBef>
                <a:spcPts val="400"/>
              </a:spcBef>
              <a:defRPr sz="1600"/>
            </a:lvl2pPr>
            <a:lvl3pPr marL="360363" indent="-180975">
              <a:spcBef>
                <a:spcPts val="400"/>
              </a:spcBef>
              <a:defRPr sz="1600"/>
            </a:lvl3pPr>
            <a:lvl4pPr>
              <a:defRPr sz="1600"/>
            </a:lvl4pPr>
            <a:lvl5pPr>
              <a:defRPr sz="1600"/>
            </a:lvl5pPr>
            <a:lvl6pPr marL="2286000" indent="0">
              <a:buNone/>
              <a:defRPr/>
            </a:lvl6pPr>
          </a:lstStyle>
          <a:p>
            <a:pPr lvl="0"/>
            <a:r>
              <a:rPr lang="en-GB" noProof="0" dirty="0"/>
              <a:t>Add Content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2588062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captione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B5D56-C3D3-4AC5-8C3E-A7E7B22ADE6B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9" name="Bildplatzhalter 4">
            <a:extLst>
              <a:ext uri="{FF2B5EF4-FFF2-40B4-BE49-F238E27FC236}">
                <a16:creationId xmlns:a16="http://schemas.microsoft.com/office/drawing/2014/main" id="{12784F6E-FB73-D6E4-8C2C-41F75D7C7223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95327" y="1449389"/>
            <a:ext cx="2538000" cy="2987723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0" name="Bildplatzhalter 4">
            <a:extLst>
              <a:ext uri="{FF2B5EF4-FFF2-40B4-BE49-F238E27FC236}">
                <a16:creationId xmlns:a16="http://schemas.microsoft.com/office/drawing/2014/main" id="{2EA8E577-195E-4B1A-BC32-FE3D591B8C3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958673" y="1449389"/>
            <a:ext cx="2538000" cy="2987723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4" name="Bildplatzhalter 4">
            <a:extLst>
              <a:ext uri="{FF2B5EF4-FFF2-40B4-BE49-F238E27FC236}">
                <a16:creationId xmlns:a16="http://schemas.microsoft.com/office/drawing/2014/main" id="{0646FBB3-9915-B3D3-1716-7B2E4AB38A58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3450050" y="1449389"/>
            <a:ext cx="2538000" cy="2987723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5" name="Bildplatzhalter 4">
            <a:extLst>
              <a:ext uri="{FF2B5EF4-FFF2-40B4-BE49-F238E27FC236}">
                <a16:creationId xmlns:a16="http://schemas.microsoft.com/office/drawing/2014/main" id="{B3FC8EB0-667A-22B3-F4B0-8DFF68655699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6203950" y="1449389"/>
            <a:ext cx="2538000" cy="2987723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21" name="Textplatzhalter 19">
            <a:extLst>
              <a:ext uri="{FF2B5EF4-FFF2-40B4-BE49-F238E27FC236}">
                <a16:creationId xmlns:a16="http://schemas.microsoft.com/office/drawing/2014/main" id="{2B3EE353-935F-47F2-890E-86D599D69C34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95325" y="4545013"/>
            <a:ext cx="2533650" cy="1476375"/>
          </a:xfrm>
        </p:spPr>
        <p:txBody>
          <a:bodyPr/>
          <a:lstStyle>
            <a:lvl1pPr>
              <a:spcBef>
                <a:spcPts val="40"/>
              </a:spcBef>
              <a:defRPr sz="1600"/>
            </a:lvl1pPr>
            <a:lvl2pPr marL="179388" indent="-179388">
              <a:spcBef>
                <a:spcPts val="40"/>
              </a:spcBef>
              <a:defRPr sz="1600"/>
            </a:lvl2pPr>
            <a:lvl3pPr marL="360363" indent="-180975">
              <a:spcBef>
                <a:spcPts val="40"/>
              </a:spcBef>
              <a:defRPr sz="1600"/>
            </a:lvl3pPr>
            <a:lvl4pPr>
              <a:spcBef>
                <a:spcPts val="40"/>
              </a:spcBef>
              <a:defRPr sz="1600"/>
            </a:lvl4pPr>
            <a:lvl5pPr>
              <a:spcBef>
                <a:spcPts val="40"/>
              </a:spcBef>
              <a:defRPr sz="16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22" name="Textplatzhalter 19">
            <a:extLst>
              <a:ext uri="{FF2B5EF4-FFF2-40B4-BE49-F238E27FC236}">
                <a16:creationId xmlns:a16="http://schemas.microsoft.com/office/drawing/2014/main" id="{7650EC49-433E-6552-2740-6B65EFF9480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449108" y="4545013"/>
            <a:ext cx="2533650" cy="1476375"/>
          </a:xfrm>
        </p:spPr>
        <p:txBody>
          <a:bodyPr/>
          <a:lstStyle>
            <a:lvl1pPr>
              <a:spcBef>
                <a:spcPts val="40"/>
              </a:spcBef>
              <a:defRPr sz="1600"/>
            </a:lvl1pPr>
            <a:lvl2pPr marL="179388" indent="-179388">
              <a:spcBef>
                <a:spcPts val="40"/>
              </a:spcBef>
              <a:defRPr sz="1600"/>
            </a:lvl2pPr>
            <a:lvl3pPr marL="360363" indent="-180975">
              <a:spcBef>
                <a:spcPts val="40"/>
              </a:spcBef>
              <a:defRPr sz="1600"/>
            </a:lvl3pPr>
            <a:lvl4pPr>
              <a:spcBef>
                <a:spcPts val="40"/>
              </a:spcBef>
              <a:defRPr sz="1600"/>
            </a:lvl4pPr>
            <a:lvl5pPr>
              <a:spcBef>
                <a:spcPts val="40"/>
              </a:spcBef>
              <a:defRPr sz="16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23" name="Textplatzhalter 19">
            <a:extLst>
              <a:ext uri="{FF2B5EF4-FFF2-40B4-BE49-F238E27FC236}">
                <a16:creationId xmlns:a16="http://schemas.microsoft.com/office/drawing/2014/main" id="{38A397CC-14F5-DD8F-565D-CB576CCEF0A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202891" y="4545013"/>
            <a:ext cx="2533650" cy="1476375"/>
          </a:xfrm>
        </p:spPr>
        <p:txBody>
          <a:bodyPr/>
          <a:lstStyle>
            <a:lvl1pPr>
              <a:spcBef>
                <a:spcPts val="40"/>
              </a:spcBef>
              <a:defRPr sz="1600"/>
            </a:lvl1pPr>
            <a:lvl2pPr marL="179388" indent="-179388">
              <a:spcBef>
                <a:spcPts val="40"/>
              </a:spcBef>
              <a:defRPr sz="1600"/>
            </a:lvl2pPr>
            <a:lvl3pPr marL="360363" indent="-180975">
              <a:spcBef>
                <a:spcPts val="40"/>
              </a:spcBef>
              <a:defRPr sz="1600"/>
            </a:lvl3pPr>
            <a:lvl4pPr>
              <a:spcBef>
                <a:spcPts val="40"/>
              </a:spcBef>
              <a:defRPr sz="1600"/>
            </a:lvl4pPr>
            <a:lvl5pPr>
              <a:spcBef>
                <a:spcPts val="40"/>
              </a:spcBef>
              <a:defRPr sz="16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  <p:sp>
        <p:nvSpPr>
          <p:cNvPr id="24" name="Textplatzhalter 19">
            <a:extLst>
              <a:ext uri="{FF2B5EF4-FFF2-40B4-BE49-F238E27FC236}">
                <a16:creationId xmlns:a16="http://schemas.microsoft.com/office/drawing/2014/main" id="{52C714DB-CD94-62D4-DBCC-363F77E96BF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956675" y="4545013"/>
            <a:ext cx="2533650" cy="1476375"/>
          </a:xfrm>
        </p:spPr>
        <p:txBody>
          <a:bodyPr/>
          <a:lstStyle>
            <a:lvl1pPr>
              <a:spcBef>
                <a:spcPts val="40"/>
              </a:spcBef>
              <a:defRPr sz="1600"/>
            </a:lvl1pPr>
            <a:lvl2pPr marL="179388" indent="-179388">
              <a:spcBef>
                <a:spcPts val="40"/>
              </a:spcBef>
              <a:defRPr sz="1600"/>
            </a:lvl2pPr>
            <a:lvl3pPr marL="360363" indent="-180975">
              <a:spcBef>
                <a:spcPts val="40"/>
              </a:spcBef>
              <a:defRPr sz="1600"/>
            </a:lvl3pPr>
            <a:lvl4pPr>
              <a:spcBef>
                <a:spcPts val="40"/>
              </a:spcBef>
              <a:defRPr sz="1600"/>
            </a:lvl4pPr>
            <a:lvl5pPr>
              <a:spcBef>
                <a:spcPts val="40"/>
              </a:spcBef>
              <a:defRPr sz="16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80217257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x captione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76CB0-FECC-48CA-B9BA-8FAA3855801E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0" name="Bildplatzhalter 4">
            <a:extLst>
              <a:ext uri="{FF2B5EF4-FFF2-40B4-BE49-F238E27FC236}">
                <a16:creationId xmlns:a16="http://schemas.microsoft.com/office/drawing/2014/main" id="{18983A1D-4D6A-20A1-246F-D90E834D680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367213" y="1449388"/>
            <a:ext cx="3457575" cy="1799593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4" name="Bildplatzhalter 4">
            <a:extLst>
              <a:ext uri="{FF2B5EF4-FFF2-40B4-BE49-F238E27FC236}">
                <a16:creationId xmlns:a16="http://schemas.microsoft.com/office/drawing/2014/main" id="{1EC548A2-BD24-9227-A6CD-523677F543B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040688" y="1449389"/>
            <a:ext cx="3455986" cy="179959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5" name="Bildplatzhalter 4">
            <a:extLst>
              <a:ext uri="{FF2B5EF4-FFF2-40B4-BE49-F238E27FC236}">
                <a16:creationId xmlns:a16="http://schemas.microsoft.com/office/drawing/2014/main" id="{B1FDEC21-8808-4E1C-5D07-37DFA5117527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95325" y="1449388"/>
            <a:ext cx="3457575" cy="1799593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6" name="Bildplatzhalter 4">
            <a:extLst>
              <a:ext uri="{FF2B5EF4-FFF2-40B4-BE49-F238E27FC236}">
                <a16:creationId xmlns:a16="http://schemas.microsoft.com/office/drawing/2014/main" id="{C093E107-B829-CEE4-9295-B1B84BEAE140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67212" y="3852000"/>
            <a:ext cx="3457575" cy="1799593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7" name="Bildplatzhalter 4">
            <a:extLst>
              <a:ext uri="{FF2B5EF4-FFF2-40B4-BE49-F238E27FC236}">
                <a16:creationId xmlns:a16="http://schemas.microsoft.com/office/drawing/2014/main" id="{269E9327-75CD-A94E-4F13-6C971DCF19A5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8040688" y="3852000"/>
            <a:ext cx="3455986" cy="179959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8" name="Bildplatzhalter 4">
            <a:extLst>
              <a:ext uri="{FF2B5EF4-FFF2-40B4-BE49-F238E27FC236}">
                <a16:creationId xmlns:a16="http://schemas.microsoft.com/office/drawing/2014/main" id="{7B4B6D58-21AF-6B45-2504-E31EDE54A33E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695325" y="3852000"/>
            <a:ext cx="3457575" cy="1799593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20" name="Textplatzhalter 19">
            <a:extLst>
              <a:ext uri="{FF2B5EF4-FFF2-40B4-BE49-F238E27FC236}">
                <a16:creationId xmlns:a16="http://schemas.microsoft.com/office/drawing/2014/main" id="{7EDE1E8A-EFD6-AFE3-8FC8-A8781D081C6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95325" y="5689101"/>
            <a:ext cx="3457575" cy="332288"/>
          </a:xfrm>
        </p:spPr>
        <p:txBody>
          <a:bodyPr/>
          <a:lstStyle>
            <a:lvl1pPr>
              <a:spcBef>
                <a:spcPts val="20"/>
              </a:spcBef>
              <a:defRPr sz="1200"/>
            </a:lvl1pPr>
            <a:lvl2pPr marL="179388" indent="-179388">
              <a:spcBef>
                <a:spcPts val="20"/>
              </a:spcBef>
              <a:defRPr sz="1200"/>
            </a:lvl2pPr>
            <a:lvl3pPr>
              <a:spcBef>
                <a:spcPts val="20"/>
              </a:spcBef>
              <a:defRPr sz="1200"/>
            </a:lvl3pPr>
            <a:lvl4pPr>
              <a:spcBef>
                <a:spcPts val="20"/>
              </a:spcBef>
              <a:defRPr sz="1200"/>
            </a:lvl4pPr>
            <a:lvl5pPr>
              <a:spcBef>
                <a:spcPts val="20"/>
              </a:spcBef>
              <a:defRPr sz="12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21" name="Textplatzhalter 19">
            <a:extLst>
              <a:ext uri="{FF2B5EF4-FFF2-40B4-BE49-F238E27FC236}">
                <a16:creationId xmlns:a16="http://schemas.microsoft.com/office/drawing/2014/main" id="{90B09162-F170-AF79-446C-2FD12FCF2EF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367212" y="5689101"/>
            <a:ext cx="3457575" cy="332288"/>
          </a:xfrm>
        </p:spPr>
        <p:txBody>
          <a:bodyPr/>
          <a:lstStyle>
            <a:lvl1pPr>
              <a:spcBef>
                <a:spcPts val="20"/>
              </a:spcBef>
              <a:defRPr sz="1200"/>
            </a:lvl1pPr>
            <a:lvl2pPr marL="179388" indent="-179388">
              <a:spcBef>
                <a:spcPts val="20"/>
              </a:spcBef>
              <a:defRPr sz="1200"/>
            </a:lvl2pPr>
            <a:lvl3pPr>
              <a:spcBef>
                <a:spcPts val="20"/>
              </a:spcBef>
              <a:defRPr sz="1200"/>
            </a:lvl3pPr>
            <a:lvl4pPr>
              <a:spcBef>
                <a:spcPts val="20"/>
              </a:spcBef>
              <a:defRPr sz="1200"/>
            </a:lvl4pPr>
            <a:lvl5pPr>
              <a:spcBef>
                <a:spcPts val="20"/>
              </a:spcBef>
              <a:defRPr sz="12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22" name="Textplatzhalter 19">
            <a:extLst>
              <a:ext uri="{FF2B5EF4-FFF2-40B4-BE49-F238E27FC236}">
                <a16:creationId xmlns:a16="http://schemas.microsoft.com/office/drawing/2014/main" id="{B625CAA8-22B4-0491-F50F-A64DB818205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40688" y="5689101"/>
            <a:ext cx="3457575" cy="332288"/>
          </a:xfrm>
        </p:spPr>
        <p:txBody>
          <a:bodyPr/>
          <a:lstStyle>
            <a:lvl1pPr>
              <a:spcBef>
                <a:spcPts val="20"/>
              </a:spcBef>
              <a:defRPr sz="1200"/>
            </a:lvl1pPr>
            <a:lvl2pPr marL="179388" indent="-179388">
              <a:spcBef>
                <a:spcPts val="20"/>
              </a:spcBef>
              <a:defRPr sz="1200"/>
            </a:lvl2pPr>
            <a:lvl3pPr>
              <a:spcBef>
                <a:spcPts val="20"/>
              </a:spcBef>
              <a:defRPr sz="1200"/>
            </a:lvl3pPr>
            <a:lvl4pPr>
              <a:spcBef>
                <a:spcPts val="20"/>
              </a:spcBef>
              <a:defRPr sz="1200"/>
            </a:lvl4pPr>
            <a:lvl5pPr>
              <a:spcBef>
                <a:spcPts val="20"/>
              </a:spcBef>
              <a:defRPr sz="12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23" name="Textplatzhalter 19">
            <a:extLst>
              <a:ext uri="{FF2B5EF4-FFF2-40B4-BE49-F238E27FC236}">
                <a16:creationId xmlns:a16="http://schemas.microsoft.com/office/drawing/2014/main" id="{233B6E2E-EE51-3815-5A82-51C2D0BDCDE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95325" y="3299877"/>
            <a:ext cx="3457575" cy="332288"/>
          </a:xfrm>
        </p:spPr>
        <p:txBody>
          <a:bodyPr/>
          <a:lstStyle>
            <a:lvl1pPr>
              <a:spcBef>
                <a:spcPts val="20"/>
              </a:spcBef>
              <a:defRPr sz="1200"/>
            </a:lvl1pPr>
            <a:lvl2pPr marL="179388" indent="-179388">
              <a:spcBef>
                <a:spcPts val="20"/>
              </a:spcBef>
              <a:defRPr sz="1200"/>
            </a:lvl2pPr>
            <a:lvl3pPr>
              <a:spcBef>
                <a:spcPts val="20"/>
              </a:spcBef>
              <a:defRPr sz="1200"/>
            </a:lvl3pPr>
            <a:lvl4pPr>
              <a:spcBef>
                <a:spcPts val="20"/>
              </a:spcBef>
              <a:defRPr sz="1200"/>
            </a:lvl4pPr>
            <a:lvl5pPr>
              <a:spcBef>
                <a:spcPts val="20"/>
              </a:spcBef>
              <a:defRPr sz="12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24" name="Textplatzhalter 19">
            <a:extLst>
              <a:ext uri="{FF2B5EF4-FFF2-40B4-BE49-F238E27FC236}">
                <a16:creationId xmlns:a16="http://schemas.microsoft.com/office/drawing/2014/main" id="{DC029808-0B66-A918-9826-7CF902C7DE3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367212" y="3299877"/>
            <a:ext cx="3457575" cy="332288"/>
          </a:xfrm>
        </p:spPr>
        <p:txBody>
          <a:bodyPr/>
          <a:lstStyle>
            <a:lvl1pPr>
              <a:spcBef>
                <a:spcPts val="20"/>
              </a:spcBef>
              <a:defRPr sz="1200"/>
            </a:lvl1pPr>
            <a:lvl2pPr marL="179388" indent="-179388">
              <a:spcBef>
                <a:spcPts val="20"/>
              </a:spcBef>
              <a:defRPr sz="1200"/>
            </a:lvl2pPr>
            <a:lvl3pPr>
              <a:spcBef>
                <a:spcPts val="20"/>
              </a:spcBef>
              <a:defRPr sz="1200"/>
            </a:lvl3pPr>
            <a:lvl4pPr>
              <a:spcBef>
                <a:spcPts val="20"/>
              </a:spcBef>
              <a:defRPr sz="1200"/>
            </a:lvl4pPr>
            <a:lvl5pPr>
              <a:spcBef>
                <a:spcPts val="20"/>
              </a:spcBef>
              <a:defRPr sz="12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25" name="Textplatzhalter 19">
            <a:extLst>
              <a:ext uri="{FF2B5EF4-FFF2-40B4-BE49-F238E27FC236}">
                <a16:creationId xmlns:a16="http://schemas.microsoft.com/office/drawing/2014/main" id="{0C032556-82F7-0D1B-C717-506C730F768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040688" y="3299877"/>
            <a:ext cx="3457575" cy="332288"/>
          </a:xfrm>
        </p:spPr>
        <p:txBody>
          <a:bodyPr/>
          <a:lstStyle>
            <a:lvl1pPr>
              <a:spcBef>
                <a:spcPts val="20"/>
              </a:spcBef>
              <a:defRPr sz="1200"/>
            </a:lvl1pPr>
            <a:lvl2pPr marL="179388" indent="-179388">
              <a:spcBef>
                <a:spcPts val="20"/>
              </a:spcBef>
              <a:defRPr sz="1200"/>
            </a:lvl2pPr>
            <a:lvl3pPr>
              <a:spcBef>
                <a:spcPts val="20"/>
              </a:spcBef>
              <a:defRPr sz="1200"/>
            </a:lvl3pPr>
            <a:lvl4pPr>
              <a:spcBef>
                <a:spcPts val="20"/>
              </a:spcBef>
              <a:defRPr sz="1200"/>
            </a:lvl4pPr>
            <a:lvl5pPr>
              <a:spcBef>
                <a:spcPts val="20"/>
              </a:spcBef>
              <a:defRPr sz="12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9472543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ight captione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F5EED-6066-42D9-8A29-51ADB10AB9A7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9" name="Bildplatzhalter 4">
            <a:extLst>
              <a:ext uri="{FF2B5EF4-FFF2-40B4-BE49-F238E27FC236}">
                <a16:creationId xmlns:a16="http://schemas.microsoft.com/office/drawing/2014/main" id="{12784F6E-FB73-D6E4-8C2C-41F75D7C7223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95327" y="1449390"/>
            <a:ext cx="2538000" cy="179959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0" name="Bildplatzhalter 4">
            <a:extLst>
              <a:ext uri="{FF2B5EF4-FFF2-40B4-BE49-F238E27FC236}">
                <a16:creationId xmlns:a16="http://schemas.microsoft.com/office/drawing/2014/main" id="{2EA8E577-195E-4B1A-BC32-FE3D591B8C38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958673" y="1449390"/>
            <a:ext cx="2538000" cy="179959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4" name="Bildplatzhalter 4">
            <a:extLst>
              <a:ext uri="{FF2B5EF4-FFF2-40B4-BE49-F238E27FC236}">
                <a16:creationId xmlns:a16="http://schemas.microsoft.com/office/drawing/2014/main" id="{0646FBB3-9915-B3D3-1716-7B2E4AB38A58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3450050" y="1449390"/>
            <a:ext cx="2538000" cy="179959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5" name="Bildplatzhalter 4">
            <a:extLst>
              <a:ext uri="{FF2B5EF4-FFF2-40B4-BE49-F238E27FC236}">
                <a16:creationId xmlns:a16="http://schemas.microsoft.com/office/drawing/2014/main" id="{B3FC8EB0-667A-22B3-F4B0-8DFF68655699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6203950" y="1449390"/>
            <a:ext cx="2538000" cy="179959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22" name="Textplatzhalter 19">
            <a:extLst>
              <a:ext uri="{FF2B5EF4-FFF2-40B4-BE49-F238E27FC236}">
                <a16:creationId xmlns:a16="http://schemas.microsoft.com/office/drawing/2014/main" id="{7650EC49-433E-6552-2740-6B65EFF9480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449108" y="5689100"/>
            <a:ext cx="2533650" cy="332288"/>
          </a:xfrm>
        </p:spPr>
        <p:txBody>
          <a:bodyPr/>
          <a:lstStyle>
            <a:lvl1pPr>
              <a:spcBef>
                <a:spcPts val="40"/>
              </a:spcBef>
              <a:defRPr sz="1200"/>
            </a:lvl1pPr>
            <a:lvl2pPr marL="179388" indent="-179388">
              <a:spcBef>
                <a:spcPts val="40"/>
              </a:spcBef>
              <a:defRPr sz="1200"/>
            </a:lvl2pPr>
            <a:lvl3pPr>
              <a:spcBef>
                <a:spcPts val="40"/>
              </a:spcBef>
              <a:defRPr sz="1200"/>
            </a:lvl3pPr>
            <a:lvl4pPr>
              <a:spcBef>
                <a:spcPts val="40"/>
              </a:spcBef>
              <a:defRPr sz="1600"/>
            </a:lvl4pPr>
            <a:lvl5pPr>
              <a:spcBef>
                <a:spcPts val="40"/>
              </a:spcBef>
              <a:defRPr sz="16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23" name="Textplatzhalter 19">
            <a:extLst>
              <a:ext uri="{FF2B5EF4-FFF2-40B4-BE49-F238E27FC236}">
                <a16:creationId xmlns:a16="http://schemas.microsoft.com/office/drawing/2014/main" id="{38A397CC-14F5-DD8F-565D-CB576CCEF0AC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208300" y="5689100"/>
            <a:ext cx="2533650" cy="332288"/>
          </a:xfrm>
        </p:spPr>
        <p:txBody>
          <a:bodyPr/>
          <a:lstStyle>
            <a:lvl1pPr>
              <a:spcBef>
                <a:spcPts val="40"/>
              </a:spcBef>
              <a:defRPr sz="1200"/>
            </a:lvl1pPr>
            <a:lvl2pPr marL="179388" indent="-179388">
              <a:spcBef>
                <a:spcPts val="40"/>
              </a:spcBef>
              <a:defRPr sz="1200"/>
            </a:lvl2pPr>
            <a:lvl3pPr>
              <a:spcBef>
                <a:spcPts val="40"/>
              </a:spcBef>
              <a:defRPr sz="1200"/>
            </a:lvl3pPr>
            <a:lvl4pPr>
              <a:spcBef>
                <a:spcPts val="40"/>
              </a:spcBef>
              <a:defRPr sz="1600"/>
            </a:lvl4pPr>
            <a:lvl5pPr>
              <a:spcBef>
                <a:spcPts val="40"/>
              </a:spcBef>
              <a:defRPr sz="16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24" name="Textplatzhalter 19">
            <a:extLst>
              <a:ext uri="{FF2B5EF4-FFF2-40B4-BE49-F238E27FC236}">
                <a16:creationId xmlns:a16="http://schemas.microsoft.com/office/drawing/2014/main" id="{52C714DB-CD94-62D4-DBCC-363F77E96BF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956675" y="5689100"/>
            <a:ext cx="2533650" cy="332288"/>
          </a:xfrm>
        </p:spPr>
        <p:txBody>
          <a:bodyPr/>
          <a:lstStyle>
            <a:lvl1pPr>
              <a:spcBef>
                <a:spcPts val="40"/>
              </a:spcBef>
              <a:defRPr sz="1200"/>
            </a:lvl1pPr>
            <a:lvl2pPr marL="179388" indent="-179388">
              <a:spcBef>
                <a:spcPts val="40"/>
              </a:spcBef>
              <a:defRPr sz="1200"/>
            </a:lvl2pPr>
            <a:lvl3pPr>
              <a:spcBef>
                <a:spcPts val="40"/>
              </a:spcBef>
              <a:defRPr sz="1200"/>
            </a:lvl3pPr>
            <a:lvl4pPr>
              <a:spcBef>
                <a:spcPts val="40"/>
              </a:spcBef>
              <a:defRPr sz="1600"/>
            </a:lvl4pPr>
            <a:lvl5pPr>
              <a:spcBef>
                <a:spcPts val="40"/>
              </a:spcBef>
              <a:defRPr sz="16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7" name="Bildplatzhalter 4">
            <a:extLst>
              <a:ext uri="{FF2B5EF4-FFF2-40B4-BE49-F238E27FC236}">
                <a16:creationId xmlns:a16="http://schemas.microsoft.com/office/drawing/2014/main" id="{FF900A0F-DD38-976A-BFC1-92B5ACB7395B}"/>
              </a:ext>
            </a:extLst>
          </p:cNvPr>
          <p:cNvSpPr>
            <a:spLocks noGrp="1"/>
          </p:cNvSpPr>
          <p:nvPr>
            <p:ph type="pic" sz="quarter" idx="26" hasCustomPrompt="1"/>
          </p:nvPr>
        </p:nvSpPr>
        <p:spPr>
          <a:xfrm>
            <a:off x="695325" y="3852000"/>
            <a:ext cx="2538000" cy="1799593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8" name="Textplatzhalter 19">
            <a:extLst>
              <a:ext uri="{FF2B5EF4-FFF2-40B4-BE49-F238E27FC236}">
                <a16:creationId xmlns:a16="http://schemas.microsoft.com/office/drawing/2014/main" id="{530B9B83-A2E6-A97A-6B7B-389BCDC2C8CF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95325" y="3299877"/>
            <a:ext cx="2536825" cy="332288"/>
          </a:xfrm>
        </p:spPr>
        <p:txBody>
          <a:bodyPr/>
          <a:lstStyle>
            <a:lvl1pPr>
              <a:spcBef>
                <a:spcPts val="20"/>
              </a:spcBef>
              <a:defRPr sz="1200"/>
            </a:lvl1pPr>
            <a:lvl2pPr marL="179388" indent="-179388">
              <a:spcBef>
                <a:spcPts val="20"/>
              </a:spcBef>
              <a:defRPr sz="1200"/>
            </a:lvl2pPr>
            <a:lvl3pPr>
              <a:spcBef>
                <a:spcPts val="20"/>
              </a:spcBef>
              <a:defRPr sz="1200"/>
            </a:lvl3pPr>
            <a:lvl4pPr>
              <a:spcBef>
                <a:spcPts val="20"/>
              </a:spcBef>
              <a:defRPr sz="1200"/>
            </a:lvl4pPr>
            <a:lvl5pPr>
              <a:spcBef>
                <a:spcPts val="20"/>
              </a:spcBef>
              <a:defRPr sz="12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11" name="Textplatzhalter 19">
            <a:extLst>
              <a:ext uri="{FF2B5EF4-FFF2-40B4-BE49-F238E27FC236}">
                <a16:creationId xmlns:a16="http://schemas.microsoft.com/office/drawing/2014/main" id="{CD6A5AE7-8194-069E-96C6-A9A19A691F17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95325" y="5689101"/>
            <a:ext cx="2540001" cy="332288"/>
          </a:xfrm>
        </p:spPr>
        <p:txBody>
          <a:bodyPr/>
          <a:lstStyle>
            <a:lvl1pPr>
              <a:spcBef>
                <a:spcPts val="20"/>
              </a:spcBef>
              <a:defRPr sz="1200"/>
            </a:lvl1pPr>
            <a:lvl2pPr marL="179388" indent="-179388">
              <a:spcBef>
                <a:spcPts val="20"/>
              </a:spcBef>
              <a:defRPr sz="1200"/>
            </a:lvl2pPr>
            <a:lvl3pPr>
              <a:spcBef>
                <a:spcPts val="20"/>
              </a:spcBef>
              <a:defRPr sz="1200"/>
            </a:lvl3pPr>
            <a:lvl4pPr>
              <a:spcBef>
                <a:spcPts val="20"/>
              </a:spcBef>
              <a:defRPr sz="1200"/>
            </a:lvl4pPr>
            <a:lvl5pPr>
              <a:spcBef>
                <a:spcPts val="20"/>
              </a:spcBef>
              <a:defRPr sz="12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12" name="Textplatzhalter 19">
            <a:extLst>
              <a:ext uri="{FF2B5EF4-FFF2-40B4-BE49-F238E27FC236}">
                <a16:creationId xmlns:a16="http://schemas.microsoft.com/office/drawing/2014/main" id="{E33B1E40-AEE0-028C-74FA-4DA2F2785C86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448050" y="3299877"/>
            <a:ext cx="2533650" cy="332288"/>
          </a:xfrm>
        </p:spPr>
        <p:txBody>
          <a:bodyPr/>
          <a:lstStyle>
            <a:lvl1pPr>
              <a:spcBef>
                <a:spcPts val="40"/>
              </a:spcBef>
              <a:defRPr sz="1200"/>
            </a:lvl1pPr>
            <a:lvl2pPr marL="179388" indent="-179388">
              <a:spcBef>
                <a:spcPts val="40"/>
              </a:spcBef>
              <a:defRPr sz="1200"/>
            </a:lvl2pPr>
            <a:lvl3pPr>
              <a:spcBef>
                <a:spcPts val="40"/>
              </a:spcBef>
              <a:defRPr sz="1200"/>
            </a:lvl3pPr>
            <a:lvl4pPr>
              <a:spcBef>
                <a:spcPts val="40"/>
              </a:spcBef>
              <a:defRPr sz="1600"/>
            </a:lvl4pPr>
            <a:lvl5pPr>
              <a:spcBef>
                <a:spcPts val="40"/>
              </a:spcBef>
              <a:defRPr sz="16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13" name="Textplatzhalter 19">
            <a:extLst>
              <a:ext uri="{FF2B5EF4-FFF2-40B4-BE49-F238E27FC236}">
                <a16:creationId xmlns:a16="http://schemas.microsoft.com/office/drawing/2014/main" id="{6CF8C6E7-2EBA-0F42-5F97-0B15A298F57D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6208300" y="3299877"/>
            <a:ext cx="2533650" cy="332288"/>
          </a:xfrm>
        </p:spPr>
        <p:txBody>
          <a:bodyPr/>
          <a:lstStyle>
            <a:lvl1pPr>
              <a:spcBef>
                <a:spcPts val="40"/>
              </a:spcBef>
              <a:defRPr sz="1200"/>
            </a:lvl1pPr>
            <a:lvl2pPr marL="179388" indent="-179388">
              <a:spcBef>
                <a:spcPts val="40"/>
              </a:spcBef>
              <a:defRPr sz="1200"/>
            </a:lvl2pPr>
            <a:lvl3pPr>
              <a:spcBef>
                <a:spcPts val="40"/>
              </a:spcBef>
              <a:defRPr sz="1200"/>
            </a:lvl3pPr>
            <a:lvl4pPr>
              <a:spcBef>
                <a:spcPts val="40"/>
              </a:spcBef>
              <a:defRPr sz="1600"/>
            </a:lvl4pPr>
            <a:lvl5pPr>
              <a:spcBef>
                <a:spcPts val="40"/>
              </a:spcBef>
              <a:defRPr sz="16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16" name="Textplatzhalter 19">
            <a:extLst>
              <a:ext uri="{FF2B5EF4-FFF2-40B4-BE49-F238E27FC236}">
                <a16:creationId xmlns:a16="http://schemas.microsoft.com/office/drawing/2014/main" id="{A8581B57-63E2-3060-2AF6-9711ABA14922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955617" y="3299877"/>
            <a:ext cx="2533650" cy="332288"/>
          </a:xfrm>
        </p:spPr>
        <p:txBody>
          <a:bodyPr/>
          <a:lstStyle>
            <a:lvl1pPr>
              <a:spcBef>
                <a:spcPts val="40"/>
              </a:spcBef>
              <a:defRPr sz="1200"/>
            </a:lvl1pPr>
            <a:lvl2pPr marL="179388" indent="-179388">
              <a:spcBef>
                <a:spcPts val="40"/>
              </a:spcBef>
              <a:defRPr sz="1200"/>
            </a:lvl2pPr>
            <a:lvl3pPr>
              <a:spcBef>
                <a:spcPts val="40"/>
              </a:spcBef>
              <a:defRPr sz="1200"/>
            </a:lvl3pPr>
            <a:lvl4pPr>
              <a:spcBef>
                <a:spcPts val="40"/>
              </a:spcBef>
              <a:defRPr sz="1600"/>
            </a:lvl4pPr>
            <a:lvl5pPr>
              <a:spcBef>
                <a:spcPts val="40"/>
              </a:spcBef>
              <a:defRPr sz="16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17" name="Bildplatzhalter 4">
            <a:extLst>
              <a:ext uri="{FF2B5EF4-FFF2-40B4-BE49-F238E27FC236}">
                <a16:creationId xmlns:a16="http://schemas.microsoft.com/office/drawing/2014/main" id="{615C431B-993D-61F7-28CB-6E9C6E916B27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8957560" y="3852000"/>
            <a:ext cx="2538000" cy="179959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8" name="Bildplatzhalter 4">
            <a:extLst>
              <a:ext uri="{FF2B5EF4-FFF2-40B4-BE49-F238E27FC236}">
                <a16:creationId xmlns:a16="http://schemas.microsoft.com/office/drawing/2014/main" id="{5F9CC3CC-2D09-5169-EE63-2F307DD025AE}"/>
              </a:ext>
            </a:extLst>
          </p:cNvPr>
          <p:cNvSpPr>
            <a:spLocks noGrp="1"/>
          </p:cNvSpPr>
          <p:nvPr>
            <p:ph type="pic" sz="quarter" idx="32" hasCustomPrompt="1"/>
          </p:nvPr>
        </p:nvSpPr>
        <p:spPr>
          <a:xfrm>
            <a:off x="3448937" y="3852000"/>
            <a:ext cx="2538000" cy="179959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9" name="Bildplatzhalter 4">
            <a:extLst>
              <a:ext uri="{FF2B5EF4-FFF2-40B4-BE49-F238E27FC236}">
                <a16:creationId xmlns:a16="http://schemas.microsoft.com/office/drawing/2014/main" id="{05CD9CF5-8030-A2FA-B5F1-BDE8A3AB64FE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6202837" y="3852000"/>
            <a:ext cx="2538000" cy="1799592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</p:spTree>
    <p:extLst>
      <p:ext uri="{BB962C8B-B14F-4D97-AF65-F5344CB8AC3E}">
        <p14:creationId xmlns:p14="http://schemas.microsoft.com/office/powerpoint/2010/main" val="233180962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elve captione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DAF998-1E8C-4D58-AFA0-82C5DF4AD287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10" name="Bildplatzhalter 4">
            <a:extLst>
              <a:ext uri="{FF2B5EF4-FFF2-40B4-BE49-F238E27FC236}">
                <a16:creationId xmlns:a16="http://schemas.microsoft.com/office/drawing/2014/main" id="{18983A1D-4D6A-20A1-246F-D90E834D6804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367213" y="1449389"/>
            <a:ext cx="1620837" cy="1692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0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4" name="Bildplatzhalter 4">
            <a:extLst>
              <a:ext uri="{FF2B5EF4-FFF2-40B4-BE49-F238E27FC236}">
                <a16:creationId xmlns:a16="http://schemas.microsoft.com/office/drawing/2014/main" id="{1EC548A2-BD24-9227-A6CD-523677F543BD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874248" y="1449389"/>
            <a:ext cx="1622425" cy="1692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0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5" name="Bildplatzhalter 4">
            <a:extLst>
              <a:ext uri="{FF2B5EF4-FFF2-40B4-BE49-F238E27FC236}">
                <a16:creationId xmlns:a16="http://schemas.microsoft.com/office/drawing/2014/main" id="{B1FDEC21-8808-4E1C-5D07-37DFA5117527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695326" y="1449389"/>
            <a:ext cx="1620838" cy="1692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0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6" name="Bildplatzhalter 4">
            <a:extLst>
              <a:ext uri="{FF2B5EF4-FFF2-40B4-BE49-F238E27FC236}">
                <a16:creationId xmlns:a16="http://schemas.microsoft.com/office/drawing/2014/main" id="{C093E107-B829-CEE4-9295-B1B84BEAE140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67212" y="3851999"/>
            <a:ext cx="1620837" cy="1692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0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7" name="Bildplatzhalter 4">
            <a:extLst>
              <a:ext uri="{FF2B5EF4-FFF2-40B4-BE49-F238E27FC236}">
                <a16:creationId xmlns:a16="http://schemas.microsoft.com/office/drawing/2014/main" id="{269E9327-75CD-A94E-4F13-6C971DCF19A5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8040688" y="3852000"/>
            <a:ext cx="1619250" cy="1692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0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8" name="Bildplatzhalter 4">
            <a:extLst>
              <a:ext uri="{FF2B5EF4-FFF2-40B4-BE49-F238E27FC236}">
                <a16:creationId xmlns:a16="http://schemas.microsoft.com/office/drawing/2014/main" id="{7B4B6D58-21AF-6B45-2504-E31EDE54A33E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695326" y="3851999"/>
            <a:ext cx="1620838" cy="1692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0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20" name="Textplatzhalter 19">
            <a:extLst>
              <a:ext uri="{FF2B5EF4-FFF2-40B4-BE49-F238E27FC236}">
                <a16:creationId xmlns:a16="http://schemas.microsoft.com/office/drawing/2014/main" id="{7EDE1E8A-EFD6-AFE3-8FC8-A8781D081C6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95326" y="5589240"/>
            <a:ext cx="1620838" cy="332288"/>
          </a:xfrm>
        </p:spPr>
        <p:txBody>
          <a:bodyPr/>
          <a:lstStyle>
            <a:lvl1pPr>
              <a:spcBef>
                <a:spcPts val="20"/>
              </a:spcBef>
              <a:defRPr sz="1000"/>
            </a:lvl1pPr>
            <a:lvl2pPr marL="90488" indent="-90488">
              <a:spcBef>
                <a:spcPts val="20"/>
              </a:spcBef>
              <a:defRPr sz="1000"/>
            </a:lvl2pPr>
            <a:lvl3pPr>
              <a:spcBef>
                <a:spcPts val="20"/>
              </a:spcBef>
              <a:defRPr sz="1200"/>
            </a:lvl3pPr>
            <a:lvl4pPr>
              <a:spcBef>
                <a:spcPts val="20"/>
              </a:spcBef>
              <a:defRPr sz="1200"/>
            </a:lvl4pPr>
            <a:lvl5pPr>
              <a:spcBef>
                <a:spcPts val="20"/>
              </a:spcBef>
              <a:defRPr sz="12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21" name="Textplatzhalter 19">
            <a:extLst>
              <a:ext uri="{FF2B5EF4-FFF2-40B4-BE49-F238E27FC236}">
                <a16:creationId xmlns:a16="http://schemas.microsoft.com/office/drawing/2014/main" id="{90B09162-F170-AF79-446C-2FD12FCF2EF5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367212" y="5589240"/>
            <a:ext cx="1620837" cy="332288"/>
          </a:xfrm>
        </p:spPr>
        <p:txBody>
          <a:bodyPr/>
          <a:lstStyle>
            <a:lvl1pPr>
              <a:spcBef>
                <a:spcPts val="20"/>
              </a:spcBef>
              <a:defRPr sz="1000"/>
            </a:lvl1pPr>
            <a:lvl2pPr marL="90488" indent="-90488">
              <a:spcBef>
                <a:spcPts val="20"/>
              </a:spcBef>
              <a:defRPr sz="1000"/>
            </a:lvl2pPr>
            <a:lvl3pPr>
              <a:spcBef>
                <a:spcPts val="20"/>
              </a:spcBef>
              <a:defRPr sz="1200"/>
            </a:lvl3pPr>
            <a:lvl4pPr>
              <a:spcBef>
                <a:spcPts val="20"/>
              </a:spcBef>
              <a:defRPr sz="1200"/>
            </a:lvl4pPr>
            <a:lvl5pPr>
              <a:spcBef>
                <a:spcPts val="20"/>
              </a:spcBef>
              <a:defRPr sz="12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22" name="Textplatzhalter 19">
            <a:extLst>
              <a:ext uri="{FF2B5EF4-FFF2-40B4-BE49-F238E27FC236}">
                <a16:creationId xmlns:a16="http://schemas.microsoft.com/office/drawing/2014/main" id="{B625CAA8-22B4-0491-F50F-A64DB818205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040688" y="5589240"/>
            <a:ext cx="1619995" cy="332288"/>
          </a:xfrm>
        </p:spPr>
        <p:txBody>
          <a:bodyPr/>
          <a:lstStyle>
            <a:lvl1pPr>
              <a:spcBef>
                <a:spcPts val="20"/>
              </a:spcBef>
              <a:defRPr sz="1000"/>
            </a:lvl1pPr>
            <a:lvl2pPr marL="90488" indent="-90488">
              <a:spcBef>
                <a:spcPts val="20"/>
              </a:spcBef>
              <a:defRPr sz="1000"/>
            </a:lvl2pPr>
            <a:lvl3pPr>
              <a:spcBef>
                <a:spcPts val="20"/>
              </a:spcBef>
              <a:defRPr sz="1200"/>
            </a:lvl3pPr>
            <a:lvl4pPr>
              <a:spcBef>
                <a:spcPts val="20"/>
              </a:spcBef>
              <a:defRPr sz="1200"/>
            </a:lvl4pPr>
            <a:lvl5pPr>
              <a:spcBef>
                <a:spcPts val="20"/>
              </a:spcBef>
              <a:defRPr sz="12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23" name="Textplatzhalter 19">
            <a:extLst>
              <a:ext uri="{FF2B5EF4-FFF2-40B4-BE49-F238E27FC236}">
                <a16:creationId xmlns:a16="http://schemas.microsoft.com/office/drawing/2014/main" id="{233B6E2E-EE51-3815-5A82-51C2D0BDCDE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95326" y="3204724"/>
            <a:ext cx="1620838" cy="332288"/>
          </a:xfrm>
        </p:spPr>
        <p:txBody>
          <a:bodyPr/>
          <a:lstStyle>
            <a:lvl1pPr>
              <a:spcBef>
                <a:spcPts val="20"/>
              </a:spcBef>
              <a:defRPr sz="1000"/>
            </a:lvl1pPr>
            <a:lvl2pPr marL="90488" indent="-90488">
              <a:spcBef>
                <a:spcPts val="20"/>
              </a:spcBef>
              <a:defRPr sz="1000"/>
            </a:lvl2pPr>
            <a:lvl3pPr>
              <a:spcBef>
                <a:spcPts val="20"/>
              </a:spcBef>
              <a:defRPr sz="1200"/>
            </a:lvl3pPr>
            <a:lvl4pPr>
              <a:spcBef>
                <a:spcPts val="20"/>
              </a:spcBef>
              <a:defRPr sz="1200"/>
            </a:lvl4pPr>
            <a:lvl5pPr>
              <a:spcBef>
                <a:spcPts val="20"/>
              </a:spcBef>
              <a:defRPr sz="12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24" name="Textplatzhalter 19">
            <a:extLst>
              <a:ext uri="{FF2B5EF4-FFF2-40B4-BE49-F238E27FC236}">
                <a16:creationId xmlns:a16="http://schemas.microsoft.com/office/drawing/2014/main" id="{DC029808-0B66-A918-9826-7CF902C7DE3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367212" y="3204724"/>
            <a:ext cx="1620837" cy="332288"/>
          </a:xfrm>
        </p:spPr>
        <p:txBody>
          <a:bodyPr/>
          <a:lstStyle>
            <a:lvl1pPr>
              <a:spcBef>
                <a:spcPts val="20"/>
              </a:spcBef>
              <a:defRPr sz="1000"/>
            </a:lvl1pPr>
            <a:lvl2pPr marL="90488" indent="-90488">
              <a:spcBef>
                <a:spcPts val="20"/>
              </a:spcBef>
              <a:defRPr sz="1000"/>
            </a:lvl2pPr>
            <a:lvl3pPr>
              <a:spcBef>
                <a:spcPts val="20"/>
              </a:spcBef>
              <a:defRPr sz="1200"/>
            </a:lvl3pPr>
            <a:lvl4pPr>
              <a:spcBef>
                <a:spcPts val="20"/>
              </a:spcBef>
              <a:defRPr sz="1200"/>
            </a:lvl4pPr>
            <a:lvl5pPr>
              <a:spcBef>
                <a:spcPts val="20"/>
              </a:spcBef>
              <a:defRPr sz="12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25" name="Textplatzhalter 19">
            <a:extLst>
              <a:ext uri="{FF2B5EF4-FFF2-40B4-BE49-F238E27FC236}">
                <a16:creationId xmlns:a16="http://schemas.microsoft.com/office/drawing/2014/main" id="{0C032556-82F7-0D1B-C717-506C730F768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875092" y="3204724"/>
            <a:ext cx="1623171" cy="332288"/>
          </a:xfrm>
        </p:spPr>
        <p:txBody>
          <a:bodyPr/>
          <a:lstStyle>
            <a:lvl1pPr>
              <a:spcBef>
                <a:spcPts val="20"/>
              </a:spcBef>
              <a:defRPr sz="1000"/>
            </a:lvl1pPr>
            <a:lvl2pPr marL="90488" indent="-90488">
              <a:spcBef>
                <a:spcPts val="20"/>
              </a:spcBef>
              <a:defRPr sz="1000"/>
            </a:lvl2pPr>
            <a:lvl3pPr>
              <a:spcBef>
                <a:spcPts val="20"/>
              </a:spcBef>
              <a:defRPr sz="1200"/>
            </a:lvl3pPr>
            <a:lvl4pPr>
              <a:spcBef>
                <a:spcPts val="20"/>
              </a:spcBef>
              <a:defRPr sz="1200"/>
            </a:lvl4pPr>
            <a:lvl5pPr>
              <a:spcBef>
                <a:spcPts val="20"/>
              </a:spcBef>
              <a:defRPr sz="12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3" name="Bildplatzhalter 4">
            <a:extLst>
              <a:ext uri="{FF2B5EF4-FFF2-40B4-BE49-F238E27FC236}">
                <a16:creationId xmlns:a16="http://schemas.microsoft.com/office/drawing/2014/main" id="{1C50D6C7-B8FE-16E3-A56F-215DF2E7FD00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2532062" y="1449389"/>
            <a:ext cx="1620838" cy="1692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0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7" name="Textplatzhalter 19">
            <a:extLst>
              <a:ext uri="{FF2B5EF4-FFF2-40B4-BE49-F238E27FC236}">
                <a16:creationId xmlns:a16="http://schemas.microsoft.com/office/drawing/2014/main" id="{F254DC50-8CC2-CE50-0FB2-B9D82F2F6FB7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532062" y="3204724"/>
            <a:ext cx="1620838" cy="332288"/>
          </a:xfrm>
        </p:spPr>
        <p:txBody>
          <a:bodyPr/>
          <a:lstStyle>
            <a:lvl1pPr>
              <a:spcBef>
                <a:spcPts val="20"/>
              </a:spcBef>
              <a:defRPr sz="1000"/>
            </a:lvl1pPr>
            <a:lvl2pPr marL="90488" indent="-90488">
              <a:spcBef>
                <a:spcPts val="20"/>
              </a:spcBef>
              <a:defRPr sz="1000"/>
            </a:lvl2pPr>
            <a:lvl3pPr>
              <a:spcBef>
                <a:spcPts val="20"/>
              </a:spcBef>
              <a:defRPr sz="1200"/>
            </a:lvl3pPr>
            <a:lvl4pPr>
              <a:spcBef>
                <a:spcPts val="20"/>
              </a:spcBef>
              <a:defRPr sz="1200"/>
            </a:lvl4pPr>
            <a:lvl5pPr>
              <a:spcBef>
                <a:spcPts val="20"/>
              </a:spcBef>
              <a:defRPr sz="12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9" name="Bildplatzhalter 4">
            <a:extLst>
              <a:ext uri="{FF2B5EF4-FFF2-40B4-BE49-F238E27FC236}">
                <a16:creationId xmlns:a16="http://schemas.microsoft.com/office/drawing/2014/main" id="{4356FD2E-817C-6008-A624-C0ED226EC77F}"/>
              </a:ext>
            </a:extLst>
          </p:cNvPr>
          <p:cNvSpPr>
            <a:spLocks noGrp="1"/>
          </p:cNvSpPr>
          <p:nvPr>
            <p:ph type="pic" sz="quarter" idx="29" hasCustomPrompt="1"/>
          </p:nvPr>
        </p:nvSpPr>
        <p:spPr>
          <a:xfrm>
            <a:off x="6202363" y="1449389"/>
            <a:ext cx="1622425" cy="1692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0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1" name="Textplatzhalter 19">
            <a:extLst>
              <a:ext uri="{FF2B5EF4-FFF2-40B4-BE49-F238E27FC236}">
                <a16:creationId xmlns:a16="http://schemas.microsoft.com/office/drawing/2014/main" id="{B844240D-6410-EAE1-FBFE-02793B43B596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6202362" y="3204724"/>
            <a:ext cx="1622425" cy="332288"/>
          </a:xfrm>
        </p:spPr>
        <p:txBody>
          <a:bodyPr/>
          <a:lstStyle>
            <a:lvl1pPr>
              <a:spcBef>
                <a:spcPts val="20"/>
              </a:spcBef>
              <a:defRPr sz="1000"/>
            </a:lvl1pPr>
            <a:lvl2pPr marL="90488" indent="-90488">
              <a:spcBef>
                <a:spcPts val="20"/>
              </a:spcBef>
              <a:defRPr sz="1000"/>
            </a:lvl2pPr>
            <a:lvl3pPr>
              <a:spcBef>
                <a:spcPts val="20"/>
              </a:spcBef>
              <a:defRPr sz="1200"/>
            </a:lvl3pPr>
            <a:lvl4pPr>
              <a:spcBef>
                <a:spcPts val="20"/>
              </a:spcBef>
              <a:defRPr sz="1200"/>
            </a:lvl4pPr>
            <a:lvl5pPr>
              <a:spcBef>
                <a:spcPts val="20"/>
              </a:spcBef>
              <a:defRPr sz="12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12" name="Bildplatzhalter 4">
            <a:extLst>
              <a:ext uri="{FF2B5EF4-FFF2-40B4-BE49-F238E27FC236}">
                <a16:creationId xmlns:a16="http://schemas.microsoft.com/office/drawing/2014/main" id="{4729A6D7-E881-5FD5-1C1E-FD7A660187BE}"/>
              </a:ext>
            </a:extLst>
          </p:cNvPr>
          <p:cNvSpPr>
            <a:spLocks noGrp="1"/>
          </p:cNvSpPr>
          <p:nvPr>
            <p:ph type="pic" sz="quarter" idx="31" hasCustomPrompt="1"/>
          </p:nvPr>
        </p:nvSpPr>
        <p:spPr>
          <a:xfrm>
            <a:off x="8040688" y="1449389"/>
            <a:ext cx="1619250" cy="1692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0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13" name="Textplatzhalter 19">
            <a:extLst>
              <a:ext uri="{FF2B5EF4-FFF2-40B4-BE49-F238E27FC236}">
                <a16:creationId xmlns:a16="http://schemas.microsoft.com/office/drawing/2014/main" id="{86799E5C-45B4-E8EF-0A33-26FADBDA89C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040688" y="3204724"/>
            <a:ext cx="1619995" cy="332288"/>
          </a:xfrm>
        </p:spPr>
        <p:txBody>
          <a:bodyPr/>
          <a:lstStyle>
            <a:lvl1pPr>
              <a:spcBef>
                <a:spcPts val="20"/>
              </a:spcBef>
              <a:defRPr sz="1000"/>
            </a:lvl1pPr>
            <a:lvl2pPr marL="90488" indent="-90488">
              <a:spcBef>
                <a:spcPts val="20"/>
              </a:spcBef>
              <a:defRPr sz="1000"/>
            </a:lvl2pPr>
            <a:lvl3pPr>
              <a:spcBef>
                <a:spcPts val="20"/>
              </a:spcBef>
              <a:defRPr sz="1200"/>
            </a:lvl3pPr>
            <a:lvl4pPr>
              <a:spcBef>
                <a:spcPts val="20"/>
              </a:spcBef>
              <a:defRPr sz="1200"/>
            </a:lvl4pPr>
            <a:lvl5pPr>
              <a:spcBef>
                <a:spcPts val="20"/>
              </a:spcBef>
              <a:defRPr sz="12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19" name="Bildplatzhalter 4">
            <a:extLst>
              <a:ext uri="{FF2B5EF4-FFF2-40B4-BE49-F238E27FC236}">
                <a16:creationId xmlns:a16="http://schemas.microsoft.com/office/drawing/2014/main" id="{20480596-0358-6167-AD5A-A43149936E4D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2532062" y="3851999"/>
            <a:ext cx="1620838" cy="1692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0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26" name="Textplatzhalter 19">
            <a:extLst>
              <a:ext uri="{FF2B5EF4-FFF2-40B4-BE49-F238E27FC236}">
                <a16:creationId xmlns:a16="http://schemas.microsoft.com/office/drawing/2014/main" id="{99EB327B-0262-FA88-4B41-185878FCDBA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532062" y="5589240"/>
            <a:ext cx="1620838" cy="332288"/>
          </a:xfrm>
        </p:spPr>
        <p:txBody>
          <a:bodyPr/>
          <a:lstStyle>
            <a:lvl1pPr>
              <a:spcBef>
                <a:spcPts val="20"/>
              </a:spcBef>
              <a:defRPr sz="1000"/>
            </a:lvl1pPr>
            <a:lvl2pPr marL="90488" indent="-90488">
              <a:spcBef>
                <a:spcPts val="20"/>
              </a:spcBef>
              <a:defRPr sz="1000"/>
            </a:lvl2pPr>
            <a:lvl3pPr>
              <a:spcBef>
                <a:spcPts val="20"/>
              </a:spcBef>
              <a:defRPr sz="1200"/>
            </a:lvl3pPr>
            <a:lvl4pPr>
              <a:spcBef>
                <a:spcPts val="20"/>
              </a:spcBef>
              <a:defRPr sz="1200"/>
            </a:lvl4pPr>
            <a:lvl5pPr>
              <a:spcBef>
                <a:spcPts val="20"/>
              </a:spcBef>
              <a:defRPr sz="12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27" name="Bildplatzhalter 4">
            <a:extLst>
              <a:ext uri="{FF2B5EF4-FFF2-40B4-BE49-F238E27FC236}">
                <a16:creationId xmlns:a16="http://schemas.microsoft.com/office/drawing/2014/main" id="{7383DAC6-063E-B185-1200-CBEAF6F1917B}"/>
              </a:ext>
            </a:extLst>
          </p:cNvPr>
          <p:cNvSpPr>
            <a:spLocks noGrp="1"/>
          </p:cNvSpPr>
          <p:nvPr>
            <p:ph type="pic" sz="quarter" idx="35" hasCustomPrompt="1"/>
          </p:nvPr>
        </p:nvSpPr>
        <p:spPr>
          <a:xfrm>
            <a:off x="6203950" y="3851999"/>
            <a:ext cx="1620837" cy="1692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0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28" name="Textplatzhalter 19">
            <a:extLst>
              <a:ext uri="{FF2B5EF4-FFF2-40B4-BE49-F238E27FC236}">
                <a16:creationId xmlns:a16="http://schemas.microsoft.com/office/drawing/2014/main" id="{814D2A83-C214-5D3D-33E5-499378F10FD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203950" y="5589240"/>
            <a:ext cx="1620837" cy="332288"/>
          </a:xfrm>
        </p:spPr>
        <p:txBody>
          <a:bodyPr/>
          <a:lstStyle>
            <a:lvl1pPr>
              <a:spcBef>
                <a:spcPts val="20"/>
              </a:spcBef>
              <a:defRPr sz="1000"/>
            </a:lvl1pPr>
            <a:lvl2pPr marL="90488" indent="-90488">
              <a:spcBef>
                <a:spcPts val="20"/>
              </a:spcBef>
              <a:defRPr sz="1000"/>
            </a:lvl2pPr>
            <a:lvl3pPr>
              <a:spcBef>
                <a:spcPts val="20"/>
              </a:spcBef>
              <a:defRPr sz="1200"/>
            </a:lvl3pPr>
            <a:lvl4pPr>
              <a:spcBef>
                <a:spcPts val="20"/>
              </a:spcBef>
              <a:defRPr sz="1200"/>
            </a:lvl4pPr>
            <a:lvl5pPr>
              <a:spcBef>
                <a:spcPts val="20"/>
              </a:spcBef>
              <a:defRPr sz="12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  <p:sp>
        <p:nvSpPr>
          <p:cNvPr id="29" name="Bildplatzhalter 4">
            <a:extLst>
              <a:ext uri="{FF2B5EF4-FFF2-40B4-BE49-F238E27FC236}">
                <a16:creationId xmlns:a16="http://schemas.microsoft.com/office/drawing/2014/main" id="{0C7EA178-EA7E-CEB6-BCCA-A6C695A390C4}"/>
              </a:ext>
            </a:extLst>
          </p:cNvPr>
          <p:cNvSpPr>
            <a:spLocks noGrp="1"/>
          </p:cNvSpPr>
          <p:nvPr>
            <p:ph type="pic" sz="quarter" idx="37" hasCustomPrompt="1"/>
          </p:nvPr>
        </p:nvSpPr>
        <p:spPr>
          <a:xfrm>
            <a:off x="9873502" y="3852000"/>
            <a:ext cx="1623171" cy="1692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0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30" name="Textplatzhalter 19">
            <a:extLst>
              <a:ext uri="{FF2B5EF4-FFF2-40B4-BE49-F238E27FC236}">
                <a16:creationId xmlns:a16="http://schemas.microsoft.com/office/drawing/2014/main" id="{67FC58FF-0434-E3CF-0015-FA751A6F2C40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874346" y="5589240"/>
            <a:ext cx="1623917" cy="332288"/>
          </a:xfrm>
        </p:spPr>
        <p:txBody>
          <a:bodyPr/>
          <a:lstStyle>
            <a:lvl1pPr>
              <a:spcBef>
                <a:spcPts val="20"/>
              </a:spcBef>
              <a:defRPr sz="1000"/>
            </a:lvl1pPr>
            <a:lvl2pPr marL="90488" indent="-90488">
              <a:spcBef>
                <a:spcPts val="20"/>
              </a:spcBef>
              <a:defRPr sz="1000"/>
            </a:lvl2pPr>
            <a:lvl3pPr>
              <a:spcBef>
                <a:spcPts val="20"/>
              </a:spcBef>
              <a:defRPr sz="1200"/>
            </a:lvl3pPr>
            <a:lvl4pPr>
              <a:spcBef>
                <a:spcPts val="20"/>
              </a:spcBef>
              <a:defRPr sz="1200"/>
            </a:lvl4pPr>
            <a:lvl5pPr>
              <a:spcBef>
                <a:spcPts val="20"/>
              </a:spcBef>
              <a:defRPr sz="1200"/>
            </a:lvl5pPr>
          </a:lstStyle>
          <a:p>
            <a:pPr lvl="0"/>
            <a:r>
              <a:rPr lang="en-GB" noProof="0" dirty="0"/>
              <a:t>Add Text</a:t>
            </a:r>
          </a:p>
          <a:p>
            <a:pPr lvl="1"/>
            <a:r>
              <a:rPr lang="en-GB" noProof="0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2212163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full size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5860C-4767-4D45-9F8C-51FCF48D8AAA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8" name="Bildplatzhalter 4">
            <a:extLst>
              <a:ext uri="{FF2B5EF4-FFF2-40B4-BE49-F238E27FC236}">
                <a16:creationId xmlns:a16="http://schemas.microsoft.com/office/drawing/2014/main" id="{17580FB4-DD13-1B0D-5A9E-15F0A7CB65B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203948" y="0"/>
            <a:ext cx="5988052" cy="6857999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  <p:sp>
        <p:nvSpPr>
          <p:cNvPr id="7" name="Bildplatzhalter 4">
            <a:extLst>
              <a:ext uri="{FF2B5EF4-FFF2-40B4-BE49-F238E27FC236}">
                <a16:creationId xmlns:a16="http://schemas.microsoft.com/office/drawing/2014/main" id="{C1B2C62D-FBA5-44A1-36F5-135381BC9A6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5988050" cy="6858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</p:spTree>
    <p:extLst>
      <p:ext uri="{BB962C8B-B14F-4D97-AF65-F5344CB8AC3E}">
        <p14:creationId xmlns:p14="http://schemas.microsoft.com/office/powerpoint/2010/main" val="413140799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ize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07E4E3B-B029-4FB4-981D-E15979CD6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AEA20-1531-4CB2-A523-B37CFD4CEC22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B3A6D9A-857D-4B6F-B977-93015D03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FACFD7-BF65-4DA8-AFDF-1BA2EB682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sp>
        <p:nvSpPr>
          <p:cNvPr id="7" name="Bildplatzhalter 4">
            <a:extLst>
              <a:ext uri="{FF2B5EF4-FFF2-40B4-BE49-F238E27FC236}">
                <a16:creationId xmlns:a16="http://schemas.microsoft.com/office/drawing/2014/main" id="{C1B2C62D-FBA5-44A1-36F5-135381BC9A6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12192000" cy="6858000"/>
          </a:xfrm>
          <a:pattFill prst="lgCheck">
            <a:fgClr>
              <a:schemeClr val="bg1">
                <a:lumMod val="85000"/>
              </a:schemeClr>
            </a:fgClr>
            <a:bgClr>
              <a:schemeClr val="bg1"/>
            </a:bgClr>
          </a:pattFill>
        </p:spPr>
        <p:txBody>
          <a:bodyPr tIns="720000" anchor="ctr"/>
          <a:lstStyle>
            <a:lvl1pPr algn="ctr">
              <a:defRPr sz="1200"/>
            </a:lvl1pPr>
          </a:lstStyle>
          <a:p>
            <a:r>
              <a:rPr lang="en-GB" noProof="0" dirty="0"/>
              <a:t>Add image by tapping on icon</a:t>
            </a:r>
          </a:p>
        </p:txBody>
      </p:sp>
    </p:spTree>
    <p:extLst>
      <p:ext uri="{BB962C8B-B14F-4D97-AF65-F5344CB8AC3E}">
        <p14:creationId xmlns:p14="http://schemas.microsoft.com/office/powerpoint/2010/main" val="36847926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Add Title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9846EAAB-E9CC-4FBB-A777-DFD68618EF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13D8B-4F9A-468E-AF60-68991D42DEDE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4490A60D-3123-4534-B4E1-1B214E402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9CA66DD1-3165-483D-99FB-202ADC04E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83798440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B84E75BB-61FF-4F7E-9CDB-A5E34775C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0626C9-455A-48F0-9E5E-EAFC4E008CE3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B909AB7D-DBAB-4FFF-BA65-85B952116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EB9B7570-0B3E-4F91-B744-978CA7BDE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0544614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nhaltsplatzhalter 10"/>
          <p:cNvSpPr>
            <a:spLocks noGrp="1"/>
          </p:cNvSpPr>
          <p:nvPr>
            <p:ph sz="quarter" idx="13" hasCustomPrompt="1"/>
          </p:nvPr>
        </p:nvSpPr>
        <p:spPr>
          <a:xfrm>
            <a:off x="1390658" y="1341442"/>
            <a:ext cx="5041900" cy="4679951"/>
          </a:xfrm>
        </p:spPr>
        <p:txBody>
          <a:bodyPr/>
          <a:lstStyle>
            <a:lvl1pPr marL="237050" indent="-237050">
              <a:buClr>
                <a:schemeClr val="tx1"/>
              </a:buClr>
              <a:buFont typeface="Arial" panose="020B0604020202020204" pitchFamily="34" charset="0"/>
              <a:buChar char="•"/>
              <a:defRPr sz="2267"/>
            </a:lvl1pPr>
            <a:lvl2pPr marL="474097" indent="-237050">
              <a:buSzPct val="100000"/>
              <a:buFont typeface="Symbol" panose="05050102010706020507" pitchFamily="18" charset="2"/>
              <a:buChar char="-"/>
              <a:defRPr sz="2267"/>
            </a:lvl2pPr>
            <a:lvl3pPr marL="719614" indent="-245517">
              <a:buFont typeface="Symbol" panose="05050102010706020507" pitchFamily="18" charset="2"/>
              <a:buChar char="-"/>
              <a:defRPr sz="2267"/>
            </a:lvl3pPr>
            <a:lvl4pPr marL="956663" indent="-237050">
              <a:buFont typeface="Symbol" panose="05050102010706020507" pitchFamily="18" charset="2"/>
              <a:buChar char="-"/>
              <a:defRPr sz="2267"/>
            </a:lvl4pPr>
            <a:lvl5pPr marL="1193711" indent="-237050">
              <a:buFont typeface="Symbol" panose="05050102010706020507" pitchFamily="18" charset="2"/>
              <a:buChar char="-"/>
              <a:defRPr sz="2267"/>
            </a:lvl5pPr>
            <a:lvl6pPr marL="1432878" indent="-239167">
              <a:buFont typeface="Symbol" panose="05050102010706020507" pitchFamily="18" charset="2"/>
              <a:buChar char="-"/>
              <a:defRPr sz="2000"/>
            </a:lvl6pPr>
            <a:lvl7pPr marL="1676275" indent="-243399">
              <a:buFont typeface="Symbol" panose="05050102010706020507" pitchFamily="18" charset="2"/>
              <a:buChar char="-"/>
              <a:defRPr sz="2000"/>
            </a:lvl7pPr>
            <a:lvl8pPr marL="1915440" indent="-239167">
              <a:buFont typeface="Symbol" panose="05050102010706020507" pitchFamily="18" charset="2"/>
              <a:buChar char="-"/>
              <a:defRPr sz="2000"/>
            </a:lvl8pPr>
            <a:lvl9pPr marL="2152490" indent="-237050">
              <a:buFont typeface="Symbol" panose="05050102010706020507" pitchFamily="18" charset="2"/>
              <a:buChar char="-"/>
              <a:defRPr sz="2000"/>
            </a:lvl9pPr>
          </a:lstStyle>
          <a:p>
            <a:pPr lvl="0"/>
            <a:r>
              <a:rPr lang="en-GB" noProof="0" dirty="0"/>
              <a:t>Edit master text format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  <a:p>
            <a:pPr lvl="5"/>
            <a:r>
              <a:rPr lang="en-GB" noProof="0" dirty="0"/>
              <a:t>Sixth level</a:t>
            </a:r>
          </a:p>
          <a:p>
            <a:pPr lvl="6"/>
            <a:r>
              <a:rPr lang="en-GB" noProof="0" dirty="0"/>
              <a:t>Seventh level</a:t>
            </a:r>
          </a:p>
          <a:p>
            <a:pPr lvl="7"/>
            <a:r>
              <a:rPr lang="en-GB" noProof="0" dirty="0"/>
              <a:t>Eighth level</a:t>
            </a:r>
          </a:p>
          <a:p>
            <a:pPr lvl="8"/>
            <a:r>
              <a:rPr lang="en-GB" noProof="0" dirty="0"/>
              <a:t>Ninth level</a:t>
            </a:r>
          </a:p>
        </p:txBody>
      </p:sp>
      <p:sp>
        <p:nvSpPr>
          <p:cNvPr id="15" name="Foliennummernplatzhalter 1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 algn="r">
              <a:defRPr/>
            </a:pPr>
            <a:r>
              <a:rPr lang="de-DE" dirty="0"/>
              <a:t>Page </a:t>
            </a:r>
            <a:fld id="{EBC07571-3134-BB4B-B83F-1A9FE18D34F3}" type="slidenum">
              <a:rPr lang="de-DE" smtClean="0"/>
              <a:pPr algn="r">
                <a:defRPr/>
              </a:pPr>
              <a:t>‹#›</a:t>
            </a:fld>
            <a:endParaRPr lang="de-DE" dirty="0"/>
          </a:p>
        </p:txBody>
      </p:sp>
      <p:sp>
        <p:nvSpPr>
          <p:cNvPr id="16" name="Titel 15"/>
          <p:cNvSpPr>
            <a:spLocks noGrp="1"/>
          </p:cNvSpPr>
          <p:nvPr>
            <p:ph type="title" hasCustomPrompt="1"/>
          </p:nvPr>
        </p:nvSpPr>
        <p:spPr>
          <a:xfrm>
            <a:off x="2769615" y="288001"/>
            <a:ext cx="8944033" cy="508500"/>
          </a:xfrm>
        </p:spPr>
        <p:txBody>
          <a:bodyPr/>
          <a:lstStyle/>
          <a:p>
            <a:r>
              <a:rPr lang="en-GB" noProof="0" dirty="0">
                <a:effectLst/>
              </a:rPr>
              <a:t>Enter slide title</a:t>
            </a:r>
            <a:endParaRPr lang="en-GB" dirty="0"/>
          </a:p>
        </p:txBody>
      </p:sp>
      <p:sp>
        <p:nvSpPr>
          <p:cNvPr id="8" name="Inhaltsplatzhalter 10"/>
          <p:cNvSpPr>
            <a:spLocks noGrp="1"/>
          </p:cNvSpPr>
          <p:nvPr>
            <p:ph sz="quarter" idx="18" hasCustomPrompt="1"/>
          </p:nvPr>
        </p:nvSpPr>
        <p:spPr>
          <a:xfrm>
            <a:off x="6671742" y="1337875"/>
            <a:ext cx="5041900" cy="4679951"/>
          </a:xfrm>
        </p:spPr>
        <p:txBody>
          <a:bodyPr/>
          <a:lstStyle>
            <a:lvl1pPr marL="237050" indent="-237050">
              <a:buClr>
                <a:schemeClr val="tx1"/>
              </a:buClr>
              <a:buFont typeface="Arial" panose="020B0604020202020204" pitchFamily="34" charset="0"/>
              <a:buChar char="•"/>
              <a:defRPr sz="2267"/>
            </a:lvl1pPr>
            <a:lvl2pPr marL="474097" indent="-237050">
              <a:buSzPct val="100000"/>
              <a:buFont typeface="Symbol" panose="05050102010706020507" pitchFamily="18" charset="2"/>
              <a:buChar char="-"/>
              <a:defRPr sz="2267"/>
            </a:lvl2pPr>
            <a:lvl3pPr marL="719614" indent="-245517">
              <a:buFont typeface="Symbol" panose="05050102010706020507" pitchFamily="18" charset="2"/>
              <a:buChar char="-"/>
              <a:defRPr sz="2267"/>
            </a:lvl3pPr>
            <a:lvl4pPr marL="956663" indent="-237050">
              <a:buFont typeface="Symbol" panose="05050102010706020507" pitchFamily="18" charset="2"/>
              <a:buChar char="-"/>
              <a:defRPr sz="2267"/>
            </a:lvl4pPr>
            <a:lvl5pPr marL="1193711" indent="-237050">
              <a:buFont typeface="Symbol" panose="05050102010706020507" pitchFamily="18" charset="2"/>
              <a:buChar char="-"/>
              <a:defRPr sz="2267"/>
            </a:lvl5pPr>
            <a:lvl6pPr marL="1432878" indent="-239167">
              <a:buFont typeface="Symbol" panose="05050102010706020507" pitchFamily="18" charset="2"/>
              <a:buChar char="-"/>
              <a:defRPr sz="2000"/>
            </a:lvl6pPr>
            <a:lvl7pPr marL="1676275" indent="-243399">
              <a:buFont typeface="Symbol" panose="05050102010706020507" pitchFamily="18" charset="2"/>
              <a:buChar char="-"/>
              <a:defRPr sz="2000"/>
            </a:lvl7pPr>
            <a:lvl8pPr marL="1915440" indent="-239167">
              <a:buFont typeface="Symbol" panose="05050102010706020507" pitchFamily="18" charset="2"/>
              <a:buChar char="-"/>
              <a:defRPr sz="2000"/>
            </a:lvl8pPr>
            <a:lvl9pPr marL="2152490" indent="-237050">
              <a:buFont typeface="Symbol" panose="05050102010706020507" pitchFamily="18" charset="2"/>
              <a:buChar char="-"/>
              <a:defRPr sz="2000"/>
            </a:lvl9pPr>
          </a:lstStyle>
          <a:p>
            <a:pPr lvl="0"/>
            <a:r>
              <a:rPr lang="en-GB" noProof="0" dirty="0"/>
              <a:t>Edit master text format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  <a:p>
            <a:pPr lvl="5"/>
            <a:r>
              <a:rPr lang="en-GB" noProof="0" dirty="0"/>
              <a:t>Sixth level</a:t>
            </a:r>
          </a:p>
          <a:p>
            <a:pPr lvl="6"/>
            <a:r>
              <a:rPr lang="en-GB" noProof="0" dirty="0"/>
              <a:t>Seventh level</a:t>
            </a:r>
          </a:p>
          <a:p>
            <a:pPr lvl="7"/>
            <a:r>
              <a:rPr lang="en-GB" noProof="0" dirty="0"/>
              <a:t>Eighth level</a:t>
            </a:r>
          </a:p>
          <a:p>
            <a:pPr lvl="8"/>
            <a:r>
              <a:rPr lang="en-GB" noProof="0" dirty="0"/>
              <a:t>Ninth level</a:t>
            </a:r>
          </a:p>
        </p:txBody>
      </p:sp>
    </p:spTree>
    <p:extLst>
      <p:ext uri="{BB962C8B-B14F-4D97-AF65-F5344CB8AC3E}">
        <p14:creationId xmlns:p14="http://schemas.microsoft.com/office/powerpoint/2010/main" val="3010234199"/>
      </p:ext>
    </p:extLst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2769660" y="288001"/>
            <a:ext cx="8943840" cy="7317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1102860" y="1019881"/>
            <a:ext cx="3052800" cy="58379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2802838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Inhaltsplatzhalter 7"/>
          <p:cNvSpPr>
            <a:spLocks noGrp="1"/>
          </p:cNvSpPr>
          <p:nvPr>
            <p:ph sz="quarter" idx="13" hasCustomPrompt="1"/>
          </p:nvPr>
        </p:nvSpPr>
        <p:spPr/>
        <p:txBody>
          <a:bodyPr/>
          <a:lstStyle>
            <a:lvl1pPr marL="237045" marR="0" indent="-237045" algn="l" defTabSz="1219078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tabLst/>
              <a:defRPr sz="2267">
                <a:latin typeface="+mn-lt"/>
              </a:defRPr>
            </a:lvl1pPr>
            <a:lvl2pPr marL="474085" marR="0" indent="-237045" algn="l" defTabSz="1219078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Symbol" panose="05050102010706020507" pitchFamily="18" charset="2"/>
              <a:buChar char="-"/>
              <a:tabLst/>
              <a:defRPr sz="2267">
                <a:latin typeface="+mn-lt"/>
              </a:defRPr>
            </a:lvl2pPr>
            <a:lvl3pPr marL="719597" marR="0" indent="-245511" algn="l" defTabSz="1219078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Symbol" panose="05050102010706020507" pitchFamily="18" charset="2"/>
              <a:buChar char="-"/>
              <a:tabLst/>
              <a:defRPr sz="2267">
                <a:latin typeface="+mn-lt"/>
              </a:defRPr>
            </a:lvl3pPr>
            <a:lvl4pPr marL="956639" marR="0" indent="-237045" algn="l" defTabSz="1219078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Symbol" panose="05050102010706020507" pitchFamily="18" charset="2"/>
              <a:buChar char="-"/>
              <a:tabLst/>
              <a:defRPr sz="2267">
                <a:latin typeface="+mn-lt"/>
              </a:defRPr>
            </a:lvl4pPr>
            <a:lvl5pPr marL="1193681" marR="0" indent="-237045" algn="l" defTabSz="1219078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Symbol" panose="05050102010706020507" pitchFamily="18" charset="2"/>
              <a:buChar char="-"/>
              <a:tabLst/>
              <a:defRPr sz="2267">
                <a:latin typeface="+mn-lt"/>
              </a:defRPr>
            </a:lvl5pPr>
            <a:lvl6pPr marL="1432843" indent="-239161">
              <a:lnSpc>
                <a:spcPct val="110000"/>
              </a:lnSpc>
              <a:buClr>
                <a:schemeClr val="tx1"/>
              </a:buClr>
              <a:buFont typeface="Symbol" panose="05050102010706020507" pitchFamily="18" charset="2"/>
              <a:buChar char="-"/>
              <a:defRPr sz="2000"/>
            </a:lvl6pPr>
            <a:lvl7pPr marL="1676233" indent="-243393">
              <a:lnSpc>
                <a:spcPct val="110000"/>
              </a:lnSpc>
              <a:buFont typeface="Symbol" panose="05050102010706020507" pitchFamily="18" charset="2"/>
              <a:buChar char="-"/>
              <a:defRPr sz="2000"/>
            </a:lvl7pPr>
            <a:lvl8pPr marL="1915392" indent="-239161">
              <a:lnSpc>
                <a:spcPct val="110000"/>
              </a:lnSpc>
              <a:buFont typeface="Symbol" panose="05050102010706020507" pitchFamily="18" charset="2"/>
              <a:buChar char="-"/>
              <a:defRPr sz="2000"/>
            </a:lvl8pPr>
            <a:lvl9pPr marL="2152437" indent="-237045">
              <a:lnSpc>
                <a:spcPct val="110000"/>
              </a:lnSpc>
              <a:buFont typeface="Symbol" panose="05050102010706020507" pitchFamily="18" charset="2"/>
              <a:buChar char="-"/>
              <a:defRPr sz="2000"/>
            </a:lvl9pPr>
          </a:lstStyle>
          <a:p>
            <a:pPr lvl="0"/>
            <a:r>
              <a:rPr lang="en-GB" noProof="0" dirty="0"/>
              <a:t>Edit master text format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  <a:p>
            <a:pPr lvl="5"/>
            <a:r>
              <a:rPr lang="en-GB" noProof="0" dirty="0"/>
              <a:t>Sixth level</a:t>
            </a:r>
          </a:p>
          <a:p>
            <a:pPr lvl="6"/>
            <a:r>
              <a:rPr lang="en-GB" noProof="0" dirty="0"/>
              <a:t>Seventh level</a:t>
            </a:r>
          </a:p>
          <a:p>
            <a:pPr lvl="7"/>
            <a:r>
              <a:rPr lang="en-GB" noProof="0" dirty="0"/>
              <a:t>Eighth level</a:t>
            </a:r>
          </a:p>
          <a:p>
            <a:pPr lvl="8"/>
            <a:r>
              <a:rPr lang="en-GB" noProof="0" dirty="0"/>
              <a:t>Ninth level</a:t>
            </a:r>
          </a:p>
        </p:txBody>
      </p:sp>
      <p:sp>
        <p:nvSpPr>
          <p:cNvPr id="10" name="Titel 9"/>
          <p:cNvSpPr>
            <a:spLocks noGrp="1"/>
          </p:cNvSpPr>
          <p:nvPr>
            <p:ph type="title" hasCustomPrompt="1"/>
          </p:nvPr>
        </p:nvSpPr>
        <p:spPr>
          <a:xfrm>
            <a:off x="2057401" y="288002"/>
            <a:ext cx="9656248" cy="5085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GB" noProof="0" dirty="0">
                <a:effectLst/>
              </a:rPr>
              <a:t>Enter slide title</a:t>
            </a:r>
            <a:endParaRPr lang="en-GB" noProof="0" dirty="0"/>
          </a:p>
        </p:txBody>
      </p:sp>
      <p:sp>
        <p:nvSpPr>
          <p:cNvPr id="14" name="Foliennummernplatzhalter 13"/>
          <p:cNvSpPr>
            <a:spLocks noGrp="1"/>
          </p:cNvSpPr>
          <p:nvPr>
            <p:ph type="sldNum" sz="quarter" idx="16"/>
          </p:nvPr>
        </p:nvSpPr>
        <p:spPr>
          <a:xfrm>
            <a:off x="10941749" y="6624832"/>
            <a:ext cx="767656" cy="196851"/>
          </a:xfrm>
        </p:spPr>
        <p:txBody>
          <a:bodyPr/>
          <a:lstStyle/>
          <a:p>
            <a:pPr algn="r">
              <a:defRPr/>
            </a:pPr>
            <a:r>
              <a:rPr lang="de-DE" dirty="0"/>
              <a:t>Page </a:t>
            </a:r>
            <a:fld id="{EBC07571-3134-BB4B-B83F-1A9FE18D34F3}" type="slidenum">
              <a:rPr lang="de-DE" smtClean="0"/>
              <a:pPr algn="r">
                <a:defRPr/>
              </a:pPr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07497763"/>
      </p:ext>
    </p:extLst>
  </p:cSld>
  <p:clrMapOvr>
    <a:masterClrMapping/>
  </p:clrMapOvr>
  <p:transition spd="med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Inhaltsplatzhalter 7"/>
          <p:cNvSpPr>
            <a:spLocks noGrp="1"/>
          </p:cNvSpPr>
          <p:nvPr>
            <p:ph sz="quarter" idx="13" hasCustomPrompt="1"/>
          </p:nvPr>
        </p:nvSpPr>
        <p:spPr/>
        <p:txBody>
          <a:bodyPr/>
          <a:lstStyle>
            <a:lvl1pPr marL="237050" marR="0" indent="-237050" algn="l" defTabSz="1219108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tabLst/>
              <a:defRPr sz="2267">
                <a:latin typeface="+mn-lt"/>
              </a:defRPr>
            </a:lvl1pPr>
            <a:lvl2pPr marL="474097" marR="0" indent="-237050" algn="l" defTabSz="1219108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Symbol" panose="05050102010706020507" pitchFamily="18" charset="2"/>
              <a:buChar char="-"/>
              <a:tabLst/>
              <a:defRPr sz="2267">
                <a:latin typeface="+mn-lt"/>
              </a:defRPr>
            </a:lvl2pPr>
            <a:lvl3pPr marL="719614" marR="0" indent="-245517" algn="l" defTabSz="1219108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Symbol" panose="05050102010706020507" pitchFamily="18" charset="2"/>
              <a:buChar char="-"/>
              <a:tabLst/>
              <a:defRPr sz="2267">
                <a:latin typeface="+mn-lt"/>
              </a:defRPr>
            </a:lvl3pPr>
            <a:lvl4pPr marL="956663" marR="0" indent="-237050" algn="l" defTabSz="1219108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Symbol" panose="05050102010706020507" pitchFamily="18" charset="2"/>
              <a:buChar char="-"/>
              <a:tabLst/>
              <a:defRPr sz="2267">
                <a:latin typeface="+mn-lt"/>
              </a:defRPr>
            </a:lvl4pPr>
            <a:lvl5pPr marL="1193711" marR="0" indent="-237050" algn="l" defTabSz="1219108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Symbol" panose="05050102010706020507" pitchFamily="18" charset="2"/>
              <a:buChar char="-"/>
              <a:tabLst/>
              <a:defRPr sz="2267">
                <a:latin typeface="+mn-lt"/>
              </a:defRPr>
            </a:lvl5pPr>
            <a:lvl6pPr marL="1432878" indent="-239167">
              <a:lnSpc>
                <a:spcPct val="110000"/>
              </a:lnSpc>
              <a:buClr>
                <a:schemeClr val="tx1"/>
              </a:buClr>
              <a:buFont typeface="Symbol" panose="05050102010706020507" pitchFamily="18" charset="2"/>
              <a:buChar char="-"/>
              <a:defRPr sz="2000"/>
            </a:lvl6pPr>
            <a:lvl7pPr marL="1676275" indent="-243399">
              <a:lnSpc>
                <a:spcPct val="110000"/>
              </a:lnSpc>
              <a:buFont typeface="Symbol" panose="05050102010706020507" pitchFamily="18" charset="2"/>
              <a:buChar char="-"/>
              <a:defRPr sz="2000"/>
            </a:lvl7pPr>
            <a:lvl8pPr marL="1915440" indent="-239167">
              <a:lnSpc>
                <a:spcPct val="110000"/>
              </a:lnSpc>
              <a:buFont typeface="Symbol" panose="05050102010706020507" pitchFamily="18" charset="2"/>
              <a:buChar char="-"/>
              <a:defRPr sz="2000"/>
            </a:lvl8pPr>
            <a:lvl9pPr marL="2152490" indent="-237050">
              <a:lnSpc>
                <a:spcPct val="110000"/>
              </a:lnSpc>
              <a:buFont typeface="Symbol" panose="05050102010706020507" pitchFamily="18" charset="2"/>
              <a:buChar char="-"/>
              <a:defRPr sz="2000"/>
            </a:lvl9pPr>
          </a:lstStyle>
          <a:p>
            <a:pPr lvl="0"/>
            <a:r>
              <a:rPr lang="en-GB" noProof="0"/>
              <a:t>Edit master text format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  <a:p>
            <a:pPr lvl="5"/>
            <a:r>
              <a:rPr lang="en-GB" noProof="0"/>
              <a:t>Sixth level</a:t>
            </a:r>
          </a:p>
          <a:p>
            <a:pPr lvl="6"/>
            <a:r>
              <a:rPr lang="en-GB" noProof="0"/>
              <a:t>Seventh level</a:t>
            </a:r>
          </a:p>
          <a:p>
            <a:pPr lvl="7"/>
            <a:r>
              <a:rPr lang="en-GB" noProof="0"/>
              <a:t>Eighth level</a:t>
            </a:r>
          </a:p>
          <a:p>
            <a:pPr lvl="8"/>
            <a:r>
              <a:rPr lang="en-GB" noProof="0"/>
              <a:t>Ninth level</a:t>
            </a:r>
          </a:p>
        </p:txBody>
      </p:sp>
      <p:sp>
        <p:nvSpPr>
          <p:cNvPr id="10" name="Titel 9"/>
          <p:cNvSpPr>
            <a:spLocks noGrp="1"/>
          </p:cNvSpPr>
          <p:nvPr>
            <p:ph type="title" hasCustomPrompt="1"/>
          </p:nvPr>
        </p:nvSpPr>
        <p:spPr>
          <a:xfrm>
            <a:off x="2769615" y="288001"/>
            <a:ext cx="8944033" cy="5085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GB" noProof="0">
                <a:effectLst/>
              </a:rPr>
              <a:t>Enter slide title</a:t>
            </a:r>
            <a:endParaRPr lang="en-GB" noProof="0"/>
          </a:p>
        </p:txBody>
      </p:sp>
      <p:sp>
        <p:nvSpPr>
          <p:cNvPr id="14" name="Foliennummernplatzhalter 1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algn="r">
              <a:defRPr/>
            </a:lvl1pPr>
          </a:lstStyle>
          <a:p>
            <a:fld id="{9CE97B11-27B8-430C-AC4B-C4871A013D8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095595"/>
      </p:ext>
    </p:extLst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nhaltsplatzhalter 10"/>
          <p:cNvSpPr>
            <a:spLocks noGrp="1"/>
          </p:cNvSpPr>
          <p:nvPr>
            <p:ph sz="quarter" idx="13" hasCustomPrompt="1"/>
          </p:nvPr>
        </p:nvSpPr>
        <p:spPr>
          <a:xfrm>
            <a:off x="1390651" y="1341438"/>
            <a:ext cx="5041900" cy="4679950"/>
          </a:xfrm>
        </p:spPr>
        <p:txBody>
          <a:bodyPr/>
          <a:lstStyle>
            <a:lvl1pPr marL="177800" indent="-177800">
              <a:buClr>
                <a:schemeClr val="tx1"/>
              </a:buClr>
              <a:buFont typeface="Arial" panose="020B0604020202020204" pitchFamily="34" charset="0"/>
              <a:buChar char="•"/>
              <a:defRPr/>
            </a:lvl1pPr>
            <a:lvl2pPr marL="355600" indent="-177800">
              <a:buSzPct val="100000"/>
              <a:buFont typeface="Symbol" panose="05050102010706020507" pitchFamily="18" charset="2"/>
              <a:buChar char="-"/>
              <a:defRPr/>
            </a:lvl2pPr>
            <a:lvl3pPr marL="539750" indent="-184150">
              <a:buFont typeface="Symbol" panose="05050102010706020507" pitchFamily="18" charset="2"/>
              <a:buChar char="-"/>
              <a:defRPr/>
            </a:lvl3pPr>
            <a:lvl4pPr marL="717550" indent="-177800">
              <a:buFont typeface="Symbol" panose="05050102010706020507" pitchFamily="18" charset="2"/>
              <a:buChar char="-"/>
              <a:defRPr/>
            </a:lvl4pPr>
            <a:lvl5pPr marL="895350" indent="-177800">
              <a:buFont typeface="Symbol" panose="05050102010706020507" pitchFamily="18" charset="2"/>
              <a:buChar char="-"/>
              <a:defRPr/>
            </a:lvl5pPr>
            <a:lvl6pPr marL="1074738" indent="-179388">
              <a:buFont typeface="Symbol" panose="05050102010706020507" pitchFamily="18" charset="2"/>
              <a:buChar char="-"/>
              <a:defRPr sz="1600"/>
            </a:lvl6pPr>
            <a:lvl7pPr marL="1257300" indent="-182563">
              <a:buFont typeface="Symbol" panose="05050102010706020507" pitchFamily="18" charset="2"/>
              <a:buChar char="-"/>
              <a:defRPr sz="1600"/>
            </a:lvl7pPr>
            <a:lvl8pPr marL="1436688" indent="-179388">
              <a:buFont typeface="Symbol" panose="05050102010706020507" pitchFamily="18" charset="2"/>
              <a:buChar char="-"/>
              <a:defRPr sz="1600"/>
            </a:lvl8pPr>
            <a:lvl9pPr marL="1614488" indent="-177800">
              <a:buFont typeface="Symbol" panose="05050102010706020507" pitchFamily="18" charset="2"/>
              <a:buChar char="-"/>
              <a:defRPr sz="1600"/>
            </a:lvl9pPr>
          </a:lstStyle>
          <a:p>
            <a:pPr lvl="0"/>
            <a:r>
              <a:rPr lang="en-GB" noProof="0" dirty="0" err="1"/>
              <a:t>Mastertextformat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  <a:p>
            <a:pPr lvl="1"/>
            <a:r>
              <a:rPr lang="en-GB" noProof="0" dirty="0" err="1"/>
              <a:t>Zweite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2"/>
            <a:r>
              <a:rPr lang="en-GB" noProof="0" dirty="0" err="1"/>
              <a:t>Dritte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3"/>
            <a:r>
              <a:rPr lang="en-GB" noProof="0" dirty="0" err="1"/>
              <a:t>Vierte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4"/>
            <a:r>
              <a:rPr lang="en-GB" noProof="0" dirty="0" err="1"/>
              <a:t>Fünfte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5"/>
            <a:r>
              <a:rPr lang="en-GB" noProof="0" dirty="0" err="1"/>
              <a:t>Sechste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6"/>
            <a:r>
              <a:rPr lang="en-GB" noProof="0" dirty="0" err="1"/>
              <a:t>Siebte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7"/>
            <a:r>
              <a:rPr lang="en-GB" noProof="0" dirty="0" err="1"/>
              <a:t>Achte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8"/>
            <a:r>
              <a:rPr lang="en-GB" noProof="0" dirty="0" err="1"/>
              <a:t>Neunte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</p:txBody>
      </p:sp>
      <p:sp>
        <p:nvSpPr>
          <p:cNvPr id="15" name="Foliennummernplatzhalter 14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 algn="r">
              <a:defRPr/>
            </a:pPr>
            <a:fld id="{EBC07571-3134-BB4B-B83F-1A9FE18D34F3}" type="slidenum">
              <a:rPr lang="de-DE" smtClean="0">
                <a:solidFill>
                  <a:srgbClr val="000000"/>
                </a:solidFill>
              </a:rPr>
              <a:pPr algn="r"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  <p:sp>
        <p:nvSpPr>
          <p:cNvPr id="16" name="Titel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8" name="Inhaltsplatzhalter 10"/>
          <p:cNvSpPr>
            <a:spLocks noGrp="1"/>
          </p:cNvSpPr>
          <p:nvPr>
            <p:ph sz="quarter" idx="18" hasCustomPrompt="1"/>
          </p:nvPr>
        </p:nvSpPr>
        <p:spPr>
          <a:xfrm>
            <a:off x="6671734" y="1337869"/>
            <a:ext cx="5041900" cy="4679950"/>
          </a:xfrm>
        </p:spPr>
        <p:txBody>
          <a:bodyPr/>
          <a:lstStyle>
            <a:lvl1pPr marL="177800" indent="-177800">
              <a:buClr>
                <a:schemeClr val="tx1"/>
              </a:buClr>
              <a:buFont typeface="Arial" panose="020B0604020202020204" pitchFamily="34" charset="0"/>
              <a:buChar char="•"/>
              <a:defRPr/>
            </a:lvl1pPr>
            <a:lvl2pPr marL="355600" indent="-177800">
              <a:buSzPct val="100000"/>
              <a:buFont typeface="Symbol" panose="05050102010706020507" pitchFamily="18" charset="2"/>
              <a:buChar char="-"/>
              <a:defRPr/>
            </a:lvl2pPr>
            <a:lvl3pPr marL="539750" indent="-184150">
              <a:buFont typeface="Symbol" panose="05050102010706020507" pitchFamily="18" charset="2"/>
              <a:buChar char="-"/>
              <a:defRPr/>
            </a:lvl3pPr>
            <a:lvl4pPr marL="717550" indent="-177800">
              <a:buFont typeface="Symbol" panose="05050102010706020507" pitchFamily="18" charset="2"/>
              <a:buChar char="-"/>
              <a:defRPr/>
            </a:lvl4pPr>
            <a:lvl5pPr marL="895350" indent="-177800">
              <a:buFont typeface="Symbol" panose="05050102010706020507" pitchFamily="18" charset="2"/>
              <a:buChar char="-"/>
              <a:defRPr/>
            </a:lvl5pPr>
            <a:lvl6pPr marL="1074738" indent="-179388">
              <a:buFont typeface="Symbol" panose="05050102010706020507" pitchFamily="18" charset="2"/>
              <a:buChar char="-"/>
              <a:defRPr sz="1600"/>
            </a:lvl6pPr>
            <a:lvl7pPr marL="1257300" indent="-182563">
              <a:buFont typeface="Symbol" panose="05050102010706020507" pitchFamily="18" charset="2"/>
              <a:buChar char="-"/>
              <a:defRPr sz="1600"/>
            </a:lvl7pPr>
            <a:lvl8pPr marL="1436688" indent="-179388">
              <a:buFont typeface="Symbol" panose="05050102010706020507" pitchFamily="18" charset="2"/>
              <a:buChar char="-"/>
              <a:defRPr sz="1600"/>
            </a:lvl8pPr>
            <a:lvl9pPr marL="1614488" indent="-177800">
              <a:buFont typeface="Symbol" panose="05050102010706020507" pitchFamily="18" charset="2"/>
              <a:buChar char="-"/>
              <a:defRPr sz="1600"/>
            </a:lvl9pPr>
          </a:lstStyle>
          <a:p>
            <a:pPr lvl="0"/>
            <a:r>
              <a:rPr lang="en-GB" noProof="0" dirty="0" err="1"/>
              <a:t>Mastertextformat</a:t>
            </a:r>
            <a:r>
              <a:rPr lang="en-GB" noProof="0" dirty="0"/>
              <a:t> </a:t>
            </a:r>
            <a:r>
              <a:rPr lang="en-GB" noProof="0" dirty="0" err="1"/>
              <a:t>bearbeiten</a:t>
            </a:r>
            <a:endParaRPr lang="en-GB" noProof="0" dirty="0"/>
          </a:p>
          <a:p>
            <a:pPr lvl="1"/>
            <a:r>
              <a:rPr lang="en-GB" noProof="0" dirty="0" err="1"/>
              <a:t>Zweite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2"/>
            <a:r>
              <a:rPr lang="en-GB" noProof="0" dirty="0" err="1"/>
              <a:t>Dritte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3"/>
            <a:r>
              <a:rPr lang="en-GB" noProof="0" dirty="0" err="1"/>
              <a:t>Vierte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4"/>
            <a:r>
              <a:rPr lang="en-GB" noProof="0" dirty="0" err="1"/>
              <a:t>Fünfte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5"/>
            <a:r>
              <a:rPr lang="en-GB" noProof="0" dirty="0" err="1"/>
              <a:t>Sechste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6"/>
            <a:r>
              <a:rPr lang="en-GB" noProof="0" dirty="0" err="1"/>
              <a:t>Siebte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7"/>
            <a:r>
              <a:rPr lang="en-GB" noProof="0" dirty="0" err="1"/>
              <a:t>Achte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  <a:p>
            <a:pPr lvl="8"/>
            <a:r>
              <a:rPr lang="en-GB" noProof="0" dirty="0" err="1"/>
              <a:t>Neunte</a:t>
            </a:r>
            <a:r>
              <a:rPr lang="en-GB" noProof="0" dirty="0"/>
              <a:t> </a:t>
            </a:r>
            <a:r>
              <a:rPr lang="en-GB" noProof="0" dirty="0" err="1"/>
              <a:t>Ebene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15763786"/>
      </p:ext>
    </p:extLst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GB" noProof="0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>
              <a:defRPr/>
            </a:pPr>
            <a:fld id="{EBC07571-3134-BB4B-B83F-1A9FE18D34F3}" type="slidenum">
              <a:rPr lang="de-DE" smtClean="0">
                <a:solidFill>
                  <a:srgbClr val="000000"/>
                </a:solidFill>
              </a:rPr>
              <a:pPr algn="r">
                <a:defRPr/>
              </a:pPr>
              <a:t>‹#›</a:t>
            </a:fld>
            <a:endParaRPr lang="de-DE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28661"/>
      </p:ext>
    </p:extLst>
  </p:cSld>
  <p:clrMapOvr>
    <a:masterClrMapping/>
  </p:clrMapOvr>
  <p:transition spd="med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9001" y="144463"/>
            <a:ext cx="9548284" cy="47466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C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6401" y="900113"/>
            <a:ext cx="5585884" cy="5637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C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5484" y="900113"/>
            <a:ext cx="5588000" cy="56372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11157341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88913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C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09600" y="1557338"/>
            <a:ext cx="5384800" cy="21193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C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197600" y="1557338"/>
            <a:ext cx="5384800" cy="21193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CH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609600" y="3829050"/>
            <a:ext cx="10972800" cy="21209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7804151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9096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image" Target="../media/image1.emf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theme" Target="../theme/theme1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695325" y="278296"/>
            <a:ext cx="8964613" cy="810444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GB" noProof="0" dirty="0"/>
              <a:t>Add Title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95325" y="1376364"/>
            <a:ext cx="10801275" cy="464502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GB" noProof="0" dirty="0"/>
              <a:t>Add Content</a:t>
            </a:r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9875837" y="6404573"/>
            <a:ext cx="1620837" cy="1440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CCBC205-8E73-4BA4-AF4A-AA08EA2787AD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614487" y="6404573"/>
            <a:ext cx="8045451" cy="1440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95325" y="6404573"/>
            <a:ext cx="703263" cy="1440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442AD375-037F-43D0-B059-5172DA06796A}" type="slidenum">
              <a:rPr lang="en-GB" noProof="0" smtClean="0"/>
              <a:pPr/>
              <a:t>‹#›</a:t>
            </a:fld>
            <a:endParaRPr lang="en-GB" noProof="0" dirty="0"/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EC2031EC-4715-FBAB-E65E-0A3E5D91D8E4}"/>
              </a:ext>
            </a:extLst>
          </p:cNvPr>
          <p:cNvPicPr>
            <a:picLocks noChangeAspect="1"/>
          </p:cNvPicPr>
          <p:nvPr userDrawn="1"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5133" y="305378"/>
            <a:ext cx="881467" cy="362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63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10" r:id="rId2"/>
    <p:sldLayoutId id="2147483718" r:id="rId3"/>
    <p:sldLayoutId id="2147483726" r:id="rId4"/>
    <p:sldLayoutId id="2147483738" r:id="rId5"/>
    <p:sldLayoutId id="2147483739" r:id="rId6"/>
    <p:sldLayoutId id="2147483740" r:id="rId7"/>
    <p:sldLayoutId id="2147483694" r:id="rId8"/>
    <p:sldLayoutId id="2147483737" r:id="rId9"/>
    <p:sldLayoutId id="2147483692" r:id="rId10"/>
    <p:sldLayoutId id="2147483693" r:id="rId11"/>
    <p:sldLayoutId id="2147483659" r:id="rId12"/>
    <p:sldLayoutId id="2147483666" r:id="rId13"/>
    <p:sldLayoutId id="2147483667" r:id="rId14"/>
    <p:sldLayoutId id="2147483668" r:id="rId15"/>
    <p:sldLayoutId id="2147483669" r:id="rId16"/>
    <p:sldLayoutId id="2147483665" r:id="rId17"/>
    <p:sldLayoutId id="2147483670" r:id="rId18"/>
    <p:sldLayoutId id="2147483671" r:id="rId19"/>
    <p:sldLayoutId id="2147483672" r:id="rId20"/>
    <p:sldLayoutId id="2147483673" r:id="rId21"/>
    <p:sldLayoutId id="2147483674" r:id="rId22"/>
    <p:sldLayoutId id="2147483675" r:id="rId23"/>
    <p:sldLayoutId id="2147483676" r:id="rId24"/>
    <p:sldLayoutId id="2147483695" r:id="rId25"/>
    <p:sldLayoutId id="2147483677" r:id="rId26"/>
    <p:sldLayoutId id="2147483679" r:id="rId27"/>
    <p:sldLayoutId id="2147483678" r:id="rId28"/>
    <p:sldLayoutId id="2147483680" r:id="rId29"/>
    <p:sldLayoutId id="2147483681" r:id="rId30"/>
    <p:sldLayoutId id="2147483682" r:id="rId31"/>
    <p:sldLayoutId id="2147483683" r:id="rId32"/>
    <p:sldLayoutId id="2147483663" r:id="rId33"/>
    <p:sldLayoutId id="2147483664" r:id="rId34"/>
    <p:sldLayoutId id="2147483744" r:id="rId35"/>
    <p:sldLayoutId id="2147483746" r:id="rId36"/>
    <p:sldLayoutId id="2147483749" r:id="rId37"/>
    <p:sldLayoutId id="2147483750" r:id="rId38"/>
    <p:sldLayoutId id="2147483754" r:id="rId39"/>
    <p:sldLayoutId id="2147483755" r:id="rId40"/>
    <p:sldLayoutId id="2147483756" r:id="rId41"/>
    <p:sldLayoutId id="2147483760" r:id="rId42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2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600"/>
        </a:spcBef>
        <a:buFont typeface="+mj-lt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52000" indent="-252000" algn="l" defTabSz="914400" rtl="0" eaLnBrk="1" latinLnBrk="0" hangingPunct="1">
        <a:lnSpc>
          <a:spcPct val="100000"/>
        </a:lnSpc>
        <a:spcBef>
          <a:spcPts val="600"/>
        </a:spcBef>
        <a:buFont typeface="Aptos" panose="020B00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504000" indent="-252000" algn="l" defTabSz="914400" rtl="0" eaLnBrk="1" latinLnBrk="0" hangingPunct="1">
        <a:lnSpc>
          <a:spcPct val="100000"/>
        </a:lnSpc>
        <a:spcBef>
          <a:spcPts val="600"/>
        </a:spcBef>
        <a:buFont typeface="Aptos" panose="020B00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756000" indent="-252000" algn="l" defTabSz="914400" rtl="0" eaLnBrk="1" latinLnBrk="0" hangingPunct="1">
        <a:lnSpc>
          <a:spcPct val="100000"/>
        </a:lnSpc>
        <a:spcBef>
          <a:spcPts val="400"/>
        </a:spcBef>
        <a:buFont typeface="Aptos" panose="020B00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008000" indent="-252000" algn="l" defTabSz="914400" rtl="0" eaLnBrk="1" latinLnBrk="0" hangingPunct="1">
        <a:lnSpc>
          <a:spcPct val="100000"/>
        </a:lnSpc>
        <a:spcBef>
          <a:spcPts val="400"/>
        </a:spcBef>
        <a:buFont typeface="Aptos" panose="020B00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438" userDrawn="1">
          <p15:clr>
            <a:srgbClr val="A4A3A4"/>
          </p15:clr>
        </p15:guide>
        <p15:guide id="2" pos="7242" userDrawn="1">
          <p15:clr>
            <a:srgbClr val="A4A3A4"/>
          </p15:clr>
        </p15:guide>
        <p15:guide id="3" orient="horz" pos="4110" userDrawn="1">
          <p15:clr>
            <a:srgbClr val="A4A3A4"/>
          </p15:clr>
        </p15:guide>
        <p15:guide id="4" orient="horz" pos="913" userDrawn="1">
          <p15:clr>
            <a:srgbClr val="A4A3A4"/>
          </p15:clr>
        </p15:guide>
        <p15:guide id="5" pos="3772" userDrawn="1">
          <p15:clr>
            <a:srgbClr val="A4A3A4"/>
          </p15:clr>
        </p15:guide>
        <p15:guide id="6" pos="3908" userDrawn="1">
          <p15:clr>
            <a:srgbClr val="A4A3A4"/>
          </p15:clr>
        </p15:guide>
        <p15:guide id="7" pos="2751" userDrawn="1">
          <p15:clr>
            <a:srgbClr val="A4A3A4"/>
          </p15:clr>
        </p15:guide>
        <p15:guide id="8" pos="2615" userDrawn="1">
          <p15:clr>
            <a:srgbClr val="A4A3A4"/>
          </p15:clr>
        </p15:guide>
        <p15:guide id="9" pos="1595" userDrawn="1">
          <p15:clr>
            <a:srgbClr val="A4A3A4"/>
          </p15:clr>
        </p15:guide>
        <p15:guide id="10" pos="1459" userDrawn="1">
          <p15:clr>
            <a:srgbClr val="A4A3A4"/>
          </p15:clr>
        </p15:guide>
        <p15:guide id="11" pos="4929" userDrawn="1">
          <p15:clr>
            <a:srgbClr val="A4A3A4"/>
          </p15:clr>
        </p15:guide>
        <p15:guide id="12" pos="5065" userDrawn="1">
          <p15:clr>
            <a:srgbClr val="A4A3A4"/>
          </p15:clr>
        </p15:guide>
        <p15:guide id="13" pos="6085" userDrawn="1">
          <p15:clr>
            <a:srgbClr val="A4A3A4"/>
          </p15:clr>
        </p15:guide>
        <p15:guide id="14" pos="6221" userDrawn="1">
          <p15:clr>
            <a:srgbClr val="A4A3A4"/>
          </p15:clr>
        </p15:guide>
        <p15:guide id="15" pos="2172" userDrawn="1">
          <p15:clr>
            <a:srgbClr val="A4A3A4"/>
          </p15:clr>
        </p15:guide>
        <p15:guide id="16" pos="2036" userDrawn="1">
          <p15:clr>
            <a:srgbClr val="A4A3A4"/>
          </p15:clr>
        </p15:guide>
        <p15:guide id="17" pos="3194" userDrawn="1">
          <p15:clr>
            <a:srgbClr val="A4A3A4"/>
          </p15:clr>
        </p15:guide>
        <p15:guide id="18" pos="3330" userDrawn="1">
          <p15:clr>
            <a:srgbClr val="A4A3A4"/>
          </p15:clr>
        </p15:guide>
        <p15:guide id="19" pos="881" userDrawn="1">
          <p15:clr>
            <a:srgbClr val="A4A3A4"/>
          </p15:clr>
        </p15:guide>
        <p15:guide id="20" pos="1017" userDrawn="1">
          <p15:clr>
            <a:srgbClr val="A4A3A4"/>
          </p15:clr>
        </p15:guide>
        <p15:guide id="21" pos="4351" userDrawn="1">
          <p15:clr>
            <a:srgbClr val="A4A3A4"/>
          </p15:clr>
        </p15:guide>
        <p15:guide id="22" pos="4487" userDrawn="1">
          <p15:clr>
            <a:srgbClr val="A4A3A4"/>
          </p15:clr>
        </p15:guide>
        <p15:guide id="23" pos="5508" userDrawn="1">
          <p15:clr>
            <a:srgbClr val="A4A3A4"/>
          </p15:clr>
        </p15:guide>
        <p15:guide id="24" pos="5642" userDrawn="1">
          <p15:clr>
            <a:srgbClr val="A4A3A4"/>
          </p15:clr>
        </p15:guide>
        <p15:guide id="25" pos="6663" userDrawn="1">
          <p15:clr>
            <a:srgbClr val="A4A3A4"/>
          </p15:clr>
        </p15:guide>
        <p15:guide id="26" pos="6799" userDrawn="1">
          <p15:clr>
            <a:srgbClr val="A4A3A4"/>
          </p15:clr>
        </p15:guide>
        <p15:guide id="27" orient="horz" pos="229" userDrawn="1">
          <p15:clr>
            <a:srgbClr val="A4A3A4"/>
          </p15:clr>
        </p15:guide>
        <p15:guide id="28" orient="horz" pos="867" userDrawn="1">
          <p15:clr>
            <a:srgbClr val="A4A3A4"/>
          </p15:clr>
        </p15:guide>
        <p15:guide id="29" orient="horz" pos="3793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5" Type="http://schemas.openxmlformats.org/officeDocument/2006/relationships/image" Target="../media/image22.png"/><Relationship Id="rId10" Type="http://schemas.openxmlformats.org/officeDocument/2006/relationships/image" Target="../media/image17.gif"/><Relationship Id="rId4" Type="http://schemas.openxmlformats.org/officeDocument/2006/relationships/image" Target="../media/image11.png"/><Relationship Id="rId9" Type="http://schemas.openxmlformats.org/officeDocument/2006/relationships/image" Target="../media/image16.jpeg"/><Relationship Id="rId14" Type="http://schemas.openxmlformats.org/officeDocument/2006/relationships/image" Target="../media/image2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sv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48.tiff"/><Relationship Id="rId4" Type="http://schemas.openxmlformats.org/officeDocument/2006/relationships/image" Target="../media/image4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hyperlink" Target="https://doi.org/10.1038/s42005-025-02240-9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6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3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7" Type="http://schemas.openxmlformats.org/officeDocument/2006/relationships/image" Target="../media/image69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62.png"/><Relationship Id="rId7" Type="http://schemas.openxmlformats.org/officeDocument/2006/relationships/image" Target="../media/image74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73.png"/><Relationship Id="rId11" Type="http://schemas.openxmlformats.org/officeDocument/2006/relationships/image" Target="../media/image78.png"/><Relationship Id="rId5" Type="http://schemas.openxmlformats.org/officeDocument/2006/relationships/image" Target="../media/image72.png"/><Relationship Id="rId10" Type="http://schemas.openxmlformats.org/officeDocument/2006/relationships/image" Target="../media/image77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8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9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1.jpg"/><Relationship Id="rId4" Type="http://schemas.openxmlformats.org/officeDocument/2006/relationships/image" Target="../media/image10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7" Type="http://schemas.openxmlformats.org/officeDocument/2006/relationships/image" Target="../media/image107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06.png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7" Type="http://schemas.openxmlformats.org/officeDocument/2006/relationships/image" Target="../media/image109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08.jpeg"/><Relationship Id="rId5" Type="http://schemas.openxmlformats.org/officeDocument/2006/relationships/image" Target="../media/image36.png"/><Relationship Id="rId4" Type="http://schemas.openxmlformats.org/officeDocument/2006/relationships/image" Target="../media/image44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png"/><Relationship Id="rId3" Type="http://schemas.openxmlformats.org/officeDocument/2006/relationships/image" Target="../media/image111.png"/><Relationship Id="rId7" Type="http://schemas.openxmlformats.org/officeDocument/2006/relationships/image" Target="../media/image115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114.png"/><Relationship Id="rId5" Type="http://schemas.openxmlformats.org/officeDocument/2006/relationships/image" Target="../media/image113.png"/><Relationship Id="rId4" Type="http://schemas.openxmlformats.org/officeDocument/2006/relationships/image" Target="../media/image112.png"/><Relationship Id="rId9" Type="http://schemas.openxmlformats.org/officeDocument/2006/relationships/image" Target="../media/image11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7" Type="http://schemas.openxmlformats.org/officeDocument/2006/relationships/image" Target="../media/image12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121.png"/><Relationship Id="rId5" Type="http://schemas.openxmlformats.org/officeDocument/2006/relationships/image" Target="../media/image120.png"/><Relationship Id="rId4" Type="http://schemas.openxmlformats.org/officeDocument/2006/relationships/image" Target="../media/image11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125.png"/><Relationship Id="rId4" Type="http://schemas.openxmlformats.org/officeDocument/2006/relationships/image" Target="../media/image1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A3E8645A-2D96-9AB9-9114-D518E0D51E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Soft X-ray hybrid detectors using LGAD sensors</a:t>
            </a:r>
            <a:endParaRPr lang="de-CH" dirty="0"/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58C9953B-550C-DBFA-25AE-027F97FC28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5325" y="3501008"/>
            <a:ext cx="5184651" cy="1080120"/>
          </a:xfrm>
        </p:spPr>
        <p:txBody>
          <a:bodyPr/>
          <a:lstStyle/>
          <a:p>
            <a:pPr algn="just"/>
            <a:r>
              <a:rPr lang="en-US" sz="1600" b="0" dirty="0"/>
              <a:t>A. Bergamaschi, M. Anastasi, M. Brückner, M. Carulla, R. Dinapoli, S. Ebner, S. Emiliani, K. Ferjaoui, E. </a:t>
            </a:r>
            <a:r>
              <a:rPr lang="en-US" sz="1600" b="0" dirty="0" err="1"/>
              <a:t>Fröjdh</a:t>
            </a:r>
            <a:r>
              <a:rPr lang="en-US" sz="1600" b="0" dirty="0"/>
              <a:t>, V. Gautam, D. Greiffenberg, S. Hasanaj, V. Hinger, M. </a:t>
            </a:r>
            <a:r>
              <a:rPr lang="en-US" sz="1600" b="0" dirty="0" err="1"/>
              <a:t>Hürst</a:t>
            </a:r>
            <a:r>
              <a:rPr lang="en-US" sz="1600" b="0" dirty="0"/>
              <a:t>, V. Kedych, T. King, S. Li, C. Lopez-Cuenca, L. Lunin, A. Mazzoleni, D. Mezza, S. Moses, K. Moustakas, A. Mozzanica, J. Mulvey, M. Müller, C. Ruder, B. Schmitt, S. Silletta, D. Thattil, X. Xie, J. Zhang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52550C0-66D0-6A50-A390-AF82FCE6304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NICE 2026, </a:t>
            </a:r>
            <a:r>
              <a:rPr lang="en-US" dirty="0" err="1"/>
              <a:t>Latisana</a:t>
            </a:r>
            <a:r>
              <a:rPr lang="en-US" dirty="0"/>
              <a:t> (Italy)</a:t>
            </a:r>
            <a:endParaRPr lang="de-CH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2B6B8ED-E291-A9EF-1874-54F2A873AAD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Thursday 21</a:t>
            </a:r>
            <a:r>
              <a:rPr lang="en-US" baseline="30000" dirty="0"/>
              <a:t>st</a:t>
            </a:r>
            <a:r>
              <a:rPr lang="en-US" dirty="0"/>
              <a:t> May 2026</a:t>
            </a:r>
            <a:endParaRPr lang="de-CH" dirty="0"/>
          </a:p>
        </p:txBody>
      </p:sp>
      <p:pic>
        <p:nvPicPr>
          <p:cNvPr id="11" name="Picture Placeholder 10" descr="A group of people posing for a photo">
            <a:extLst>
              <a:ext uri="{FF2B5EF4-FFF2-40B4-BE49-F238E27FC236}">
                <a16:creationId xmlns:a16="http://schemas.microsoft.com/office/drawing/2014/main" id="{8ECE4912-FD96-E796-E49F-0AF095C1BE0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7" t="686" r="4581" b="7729"/>
          <a:stretch/>
        </p:blipFill>
        <p:spPr>
          <a:xfrm>
            <a:off x="6096000" y="1447412"/>
            <a:ext cx="5904656" cy="3963176"/>
          </a:xfrm>
          <a:prstGeom prst="rect">
            <a:avLst/>
          </a:prstGeom>
        </p:spPr>
      </p:pic>
      <p:pic>
        <p:nvPicPr>
          <p:cNvPr id="12" name="PSI_Logoanimation_Loop_G_Positive_500px_03">
            <a:hlinkClick r:id="" action="ppaction://media"/>
            <a:extLst>
              <a:ext uri="{FF2B5EF4-FFF2-40B4-BE49-F238E27FC236}">
                <a16:creationId xmlns:a16="http://schemas.microsoft.com/office/drawing/2014/main" id="{258622AA-B7A5-18B7-F753-21EC1933CDA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23392" y="196125"/>
            <a:ext cx="971956" cy="971956"/>
          </a:xfrm>
          <a:prstGeom prst="rect">
            <a:avLst/>
          </a:prstGeom>
          <a:ln>
            <a:noFill/>
          </a:ln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3E45AB2-328A-B98B-0F65-A55901883FDF}"/>
              </a:ext>
            </a:extLst>
          </p:cNvPr>
          <p:cNvSpPr txBox="1"/>
          <p:nvPr/>
        </p:nvSpPr>
        <p:spPr>
          <a:xfrm>
            <a:off x="600956" y="5517232"/>
            <a:ext cx="113997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800" b="1" dirty="0">
                <a:solidFill>
                  <a:schemeClr val="bg1"/>
                </a:solidFill>
              </a:rPr>
              <a:t>Center for Photon Science, Paul Scherrer Institute  (Switzerland)</a:t>
            </a:r>
          </a:p>
        </p:txBody>
      </p:sp>
    </p:spTree>
    <p:extLst>
      <p:ext uri="{BB962C8B-B14F-4D97-AF65-F5344CB8AC3E}">
        <p14:creationId xmlns:p14="http://schemas.microsoft.com/office/powerpoint/2010/main" val="147102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33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detector development?</a:t>
            </a:r>
            <a:endParaRPr lang="de-CH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26DD8E1-4F16-5E2E-B5E8-AB05928BFC38}"/>
              </a:ext>
            </a:extLst>
          </p:cNvPr>
          <p:cNvGrpSpPr/>
          <p:nvPr/>
        </p:nvGrpSpPr>
        <p:grpSpPr>
          <a:xfrm>
            <a:off x="5465930" y="1211128"/>
            <a:ext cx="1651704" cy="2361707"/>
            <a:chOff x="5465930" y="1211128"/>
            <a:chExt cx="1651704" cy="2361707"/>
          </a:xfrm>
        </p:grpSpPr>
        <p:pic>
          <p:nvPicPr>
            <p:cNvPr id="103442" name="Picture 18" descr="http://icons.iconarchive.com/icons/fasticon/nature/256/Pink-Flower-icon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5930" y="1921131"/>
              <a:ext cx="1651704" cy="16517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TextBox 30"/>
            <p:cNvSpPr txBox="1"/>
            <p:nvPr/>
          </p:nvSpPr>
          <p:spPr>
            <a:xfrm>
              <a:off x="5644832" y="1211128"/>
              <a:ext cx="125707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solidFill>
                    <a:srgbClr val="0070C0"/>
                  </a:solidFill>
                </a:rPr>
                <a:t>Sample</a:t>
              </a:r>
              <a:endParaRPr lang="de-CH" sz="2400" b="1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FDC42873-FF77-4F86-DD0E-A7C48E54B8AF}"/>
              </a:ext>
            </a:extLst>
          </p:cNvPr>
          <p:cNvGrpSpPr/>
          <p:nvPr/>
        </p:nvGrpSpPr>
        <p:grpSpPr>
          <a:xfrm>
            <a:off x="9292477" y="1211128"/>
            <a:ext cx="1556051" cy="2266054"/>
            <a:chOff x="9094691" y="1211128"/>
            <a:chExt cx="1556051" cy="2266054"/>
          </a:xfrm>
        </p:grpSpPr>
        <p:pic>
          <p:nvPicPr>
            <p:cNvPr id="103438" name="Picture 14" descr="http://2.bp.blogspot.com/-tr_aIRQRVEE/U_lhhfAh1wI/AAAAAAAARUI/PrhgaM1L8xk/s1600/image-Library_icon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94691" y="1921131"/>
              <a:ext cx="1556051" cy="15560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" name="TextBox 32"/>
            <p:cNvSpPr txBox="1"/>
            <p:nvPr/>
          </p:nvSpPr>
          <p:spPr>
            <a:xfrm>
              <a:off x="9336360" y="1211128"/>
              <a:ext cx="84811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>
                  <a:solidFill>
                    <a:srgbClr val="0070C0"/>
                  </a:solidFill>
                </a:rPr>
                <a:t>Data</a:t>
              </a:r>
              <a:endParaRPr lang="de-CH" sz="2400" b="1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74BC5198-6D85-670C-890A-2E139567DF09}"/>
              </a:ext>
            </a:extLst>
          </p:cNvPr>
          <p:cNvGrpSpPr/>
          <p:nvPr/>
        </p:nvGrpSpPr>
        <p:grpSpPr>
          <a:xfrm>
            <a:off x="1487489" y="1211128"/>
            <a:ext cx="1921897" cy="2485265"/>
            <a:chOff x="1487489" y="1211128"/>
            <a:chExt cx="1921897" cy="2485265"/>
          </a:xfrm>
        </p:grpSpPr>
        <p:sp>
          <p:nvSpPr>
            <p:cNvPr id="17" name="TextBox 16"/>
            <p:cNvSpPr txBox="1"/>
            <p:nvPr/>
          </p:nvSpPr>
          <p:spPr>
            <a:xfrm>
              <a:off x="1488924" y="1211128"/>
              <a:ext cx="192046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solidFill>
                    <a:srgbClr val="0070C0"/>
                  </a:solidFill>
                </a:rPr>
                <a:t>Light Source</a:t>
              </a:r>
              <a:endParaRPr lang="de-CH" sz="2400" b="1" dirty="0">
                <a:solidFill>
                  <a:srgbClr val="0070C0"/>
                </a:solidFill>
              </a:endParaRPr>
            </a:p>
          </p:txBody>
        </p:sp>
        <p:pic>
          <p:nvPicPr>
            <p:cNvPr id="109570" name="Picture 2" descr="http://www.polyvore.com/cgi/img-thing?.out=jpg&amp;size=l&amp;tid=454736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7489" y="1823196"/>
              <a:ext cx="1873197" cy="18731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E91582A2-453A-93E6-C05F-BB5780307C46}"/>
              </a:ext>
            </a:extLst>
          </p:cNvPr>
          <p:cNvGrpSpPr/>
          <p:nvPr/>
        </p:nvGrpSpPr>
        <p:grpSpPr>
          <a:xfrm>
            <a:off x="3785895" y="1211128"/>
            <a:ext cx="1619250" cy="2535130"/>
            <a:chOff x="3785895" y="1211128"/>
            <a:chExt cx="1619250" cy="2535130"/>
          </a:xfrm>
        </p:grpSpPr>
        <p:sp>
          <p:nvSpPr>
            <p:cNvPr id="30" name="TextBox 29"/>
            <p:cNvSpPr txBox="1"/>
            <p:nvPr/>
          </p:nvSpPr>
          <p:spPr>
            <a:xfrm>
              <a:off x="4039694" y="1211128"/>
              <a:ext cx="111120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solidFill>
                    <a:srgbClr val="0070C0"/>
                  </a:solidFill>
                </a:rPr>
                <a:t>Optics</a:t>
              </a:r>
              <a:endParaRPr lang="de-CH" sz="2400" b="1" dirty="0">
                <a:solidFill>
                  <a:srgbClr val="0070C0"/>
                </a:solidFill>
              </a:endParaRPr>
            </a:p>
          </p:txBody>
        </p:sp>
        <p:pic>
          <p:nvPicPr>
            <p:cNvPr id="34" name="Picture 13" descr="http://photos.gograph.com/thumbs/CSP/CSP764/k7644958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206363" flipH="1">
              <a:off x="3785895" y="2127007"/>
              <a:ext cx="1619250" cy="16192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AutoShape 4" descr="Bildergebnis für clipart kamera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CH"/>
          </a:p>
        </p:txBody>
      </p:sp>
      <p:sp>
        <p:nvSpPr>
          <p:cNvPr id="4" name="AutoShape 6" descr="Bildergebnis für clipart kamera"/>
          <p:cNvSpPr>
            <a:spLocks noChangeAspect="1" noChangeArrowheads="1"/>
          </p:cNvSpPr>
          <p:nvPr/>
        </p:nvSpPr>
        <p:spPr bwMode="auto">
          <a:xfrm>
            <a:off x="1831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CH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B0B3EB0-3572-8F51-1CA8-3956E418DFEB}"/>
              </a:ext>
            </a:extLst>
          </p:cNvPr>
          <p:cNvGrpSpPr/>
          <p:nvPr/>
        </p:nvGrpSpPr>
        <p:grpSpPr>
          <a:xfrm>
            <a:off x="7313859" y="1211128"/>
            <a:ext cx="1704745" cy="2266055"/>
            <a:chOff x="7313859" y="1211128"/>
            <a:chExt cx="1704745" cy="2266055"/>
          </a:xfrm>
        </p:grpSpPr>
        <p:sp>
          <p:nvSpPr>
            <p:cNvPr id="32" name="TextBox 31"/>
            <p:cNvSpPr txBox="1"/>
            <p:nvPr/>
          </p:nvSpPr>
          <p:spPr>
            <a:xfrm>
              <a:off x="7561740" y="1211128"/>
              <a:ext cx="14192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solidFill>
                    <a:srgbClr val="0070C0"/>
                  </a:solidFill>
                </a:rPr>
                <a:t>Detector</a:t>
              </a:r>
              <a:endParaRPr lang="de-CH" sz="2400" b="1" dirty="0">
                <a:solidFill>
                  <a:srgbClr val="0070C0"/>
                </a:solidFill>
              </a:endParaRPr>
            </a:p>
          </p:txBody>
        </p:sp>
        <p:pic>
          <p:nvPicPr>
            <p:cNvPr id="109576" name="Picture 8" descr="http://www.antonias-allerlei.de/images/Camera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13859" y="2016784"/>
              <a:ext cx="1704745" cy="14603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1E15DB4-9E44-0B89-FFF4-8D37020F2592}"/>
              </a:ext>
            </a:extLst>
          </p:cNvPr>
          <p:cNvGrpSpPr/>
          <p:nvPr/>
        </p:nvGrpSpPr>
        <p:grpSpPr>
          <a:xfrm>
            <a:off x="1494921" y="3506392"/>
            <a:ext cx="9497623" cy="3045084"/>
            <a:chOff x="1494921" y="3506392"/>
            <a:chExt cx="9497623" cy="3045084"/>
          </a:xfrm>
        </p:grpSpPr>
        <p:pic>
          <p:nvPicPr>
            <p:cNvPr id="103436" name="Picture 12" descr="http://www.crisdi.unito.it/images/DIFFRA%20OK.jpg"/>
            <p:cNvPicPr>
              <a:picLocks noChangeAspect="1" noChangeArrowheads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038" t="53075" r="46661" b="29463"/>
            <a:stretch/>
          </p:blipFill>
          <p:spPr bwMode="auto">
            <a:xfrm>
              <a:off x="6041082" y="3938420"/>
              <a:ext cx="865009" cy="14719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40" name="Picture 16" descr="http://www.psi.ch/swissfel/SpaceTimeCorrelCohScatterPhaseEN/igp_1024x640%3E_III_i6_Pilatus_6M.jpg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96" t="9716" r="8176" b="11797"/>
            <a:stretch/>
          </p:blipFill>
          <p:spPr bwMode="auto">
            <a:xfrm flipH="1">
              <a:off x="7211332" y="3758401"/>
              <a:ext cx="1690501" cy="18452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46" name="Picture 22" descr="http://pubs.rsc.org/services/images/RSCpubs.ePlatform.Service.FreeContent.ImageService.svc/ImageService/Articleimage/2014/CE/c4ce00353e/c4ce00353e-f7_hi-res.gif"/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27" t="26" r="6523" b="11976"/>
            <a:stretch/>
          </p:blipFill>
          <p:spPr bwMode="auto">
            <a:xfrm>
              <a:off x="9417368" y="4674719"/>
              <a:ext cx="1188314" cy="11395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44" name="Picture 20" descr="http://www.azonano.com/images/news/NewsImage_26050.jpg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007" t="18261" r="27149" b="18447"/>
            <a:stretch/>
          </p:blipFill>
          <p:spPr bwMode="auto">
            <a:xfrm>
              <a:off x="9507378" y="3506392"/>
              <a:ext cx="1054300" cy="10927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48" name="Picture 24" descr="http://www.leeds.ac.uk/olil/tomography/images/X-ray-MicroTomo2.jpg"/>
            <p:cNvPicPr>
              <a:picLocks noChangeAspect="1" noChangeArrowheads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377" b="17902"/>
            <a:stretch/>
          </p:blipFill>
          <p:spPr bwMode="auto">
            <a:xfrm>
              <a:off x="10130815" y="4307045"/>
              <a:ext cx="861729" cy="8771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50" name="Picture 26" descr="http://palaeo.gly.bris.ac.uk/donoghue/research/tomo/files/pasted-graphic.jpg"/>
            <p:cNvPicPr>
              <a:picLocks noChangeAspect="1" noChangeArrowheads="1"/>
            </p:cNvPicPr>
            <p:nvPr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370" r="16042"/>
            <a:stretch/>
          </p:blipFill>
          <p:spPr bwMode="auto">
            <a:xfrm>
              <a:off x="1524000" y="3861048"/>
              <a:ext cx="2296942" cy="12469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54" name="Picture 30" descr="http://www.cat.gov.in/technology/accel/srul/beamlines/imaging_img3.jpg"/>
            <p:cNvPicPr>
              <a:picLocks noChangeAspect="1" noChangeArrowheads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548" b="32113"/>
            <a:stretch/>
          </p:blipFill>
          <p:spPr bwMode="auto">
            <a:xfrm>
              <a:off x="3845751" y="4051382"/>
              <a:ext cx="2086033" cy="12469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7" name="TextBox 36"/>
            <p:cNvSpPr txBox="1"/>
            <p:nvPr/>
          </p:nvSpPr>
          <p:spPr>
            <a:xfrm>
              <a:off x="1559496" y="5628146"/>
              <a:ext cx="2224455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0070C0"/>
                  </a:solidFill>
                </a:rPr>
                <a:t>Synchrotrons, XFELs</a:t>
              </a:r>
              <a:endParaRPr lang="de-CH" dirty="0">
                <a:solidFill>
                  <a:srgbClr val="0070C0"/>
                </a:solidFill>
              </a:endParaRPr>
            </a:p>
            <a:p>
              <a:r>
                <a:rPr lang="en-US" dirty="0">
                  <a:solidFill>
                    <a:srgbClr val="0070C0"/>
                  </a:solidFill>
                </a:rPr>
                <a:t>Bending magnets</a:t>
              </a:r>
            </a:p>
            <a:p>
              <a:r>
                <a:rPr lang="en-US" dirty="0">
                  <a:solidFill>
                    <a:srgbClr val="0070C0"/>
                  </a:solidFill>
                </a:rPr>
                <a:t>Insertion devices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014792" y="5603832"/>
              <a:ext cx="1792542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0070C0"/>
                  </a:solidFill>
                </a:rPr>
                <a:t>Beamline</a:t>
              </a:r>
            </a:p>
            <a:p>
              <a:r>
                <a:rPr lang="en-US" dirty="0" err="1">
                  <a:solidFill>
                    <a:srgbClr val="0070C0"/>
                  </a:solidFill>
                </a:rPr>
                <a:t>Monochromator</a:t>
              </a:r>
              <a:endParaRPr lang="en-US" dirty="0">
                <a:solidFill>
                  <a:srgbClr val="0070C0"/>
                </a:solidFill>
              </a:endParaRPr>
            </a:p>
            <a:p>
              <a:r>
                <a:rPr lang="en-US" dirty="0">
                  <a:solidFill>
                    <a:srgbClr val="0070C0"/>
                  </a:solidFill>
                </a:rPr>
                <a:t>Mirrors</a:t>
              </a:r>
              <a:endParaRPr lang="de-CH" dirty="0">
                <a:solidFill>
                  <a:srgbClr val="0070C0"/>
                </a:solidFill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879976" y="5589240"/>
              <a:ext cx="1445139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0070C0"/>
                  </a:solidFill>
                </a:rPr>
                <a:t>Preparation</a:t>
              </a:r>
            </a:p>
            <a:p>
              <a:r>
                <a:rPr lang="en-US" dirty="0">
                  <a:solidFill>
                    <a:srgbClr val="0070C0"/>
                  </a:solidFill>
                </a:rPr>
                <a:t>Environment</a:t>
              </a:r>
            </a:p>
            <a:p>
              <a:r>
                <a:rPr lang="en-US" dirty="0">
                  <a:solidFill>
                    <a:srgbClr val="0070C0"/>
                  </a:solidFill>
                </a:rPr>
                <a:t>Methods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7221125" y="5742333"/>
              <a:ext cx="191302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0070C0"/>
                  </a:solidFill>
                </a:rPr>
                <a:t>Position sensitive</a:t>
              </a:r>
            </a:p>
            <a:p>
              <a:r>
                <a:rPr lang="en-US" dirty="0">
                  <a:solidFill>
                    <a:srgbClr val="0070C0"/>
                  </a:solidFill>
                </a:rPr>
                <a:t>Energy dispersive</a:t>
              </a:r>
              <a:endParaRPr lang="de-CH" dirty="0">
                <a:solidFill>
                  <a:srgbClr val="0070C0"/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9320628" y="5953131"/>
              <a:ext cx="147027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>
                  <a:solidFill>
                    <a:srgbClr val="C00000"/>
                  </a:solidFill>
                </a:rPr>
                <a:t>SCIENCE</a:t>
              </a:r>
              <a:endParaRPr lang="de-CH" sz="3200" b="1" dirty="0">
                <a:solidFill>
                  <a:srgbClr val="0070C0"/>
                </a:solidFill>
              </a:endParaRP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15"/>
            <a:srcRect l="37566" r="44890"/>
            <a:stretch/>
          </p:blipFill>
          <p:spPr>
            <a:xfrm rot="16200000">
              <a:off x="2350902" y="3956130"/>
              <a:ext cx="614062" cy="2326023"/>
            </a:xfrm>
            <a:prstGeom prst="rect">
              <a:avLst/>
            </a:prstGeom>
          </p:spPr>
        </p:pic>
      </p:grp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3E5A1368-288F-F75B-11C1-4C41EDCF3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5325" y="6404573"/>
            <a:ext cx="703263" cy="144016"/>
          </a:xfrm>
        </p:spPr>
        <p:txBody>
          <a:bodyPr/>
          <a:lstStyle/>
          <a:p>
            <a:fld id="{442AD375-037F-43D0-B059-5172DA06796A}" type="slidenum">
              <a:rPr lang="en-GB" noProof="0" smtClean="0"/>
              <a:pPr/>
              <a:t>2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59599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F9AA848-971D-3335-7B34-E7BC223A4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Detecting soft X-rays is hard!</a:t>
            </a:r>
            <a:endParaRPr lang="de-CH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3C95978-E9BA-3C8C-727B-D248A54755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US" sz="2800" b="1" dirty="0"/>
              <a:t>Shallow absorption of low energy X-rays</a:t>
            </a:r>
            <a:endParaRPr lang="de-CH" sz="2800" b="1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0D48EA4-48D0-43A0-0A4C-A5977631993B}"/>
              </a:ext>
            </a:extLst>
          </p:cNvPr>
          <p:cNvSpPr>
            <a:spLocks noGrp="1"/>
          </p:cNvSpPr>
          <p:nvPr>
            <p:ph idx="13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Small signal comparable to electronic noise</a:t>
            </a:r>
            <a:endParaRPr kumimoji="0" lang="de-CH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  <a:p>
            <a:endParaRPr lang="de-CH" dirty="0"/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6D0FBABC-48EB-E6E1-C697-22251EABCE5C}"/>
              </a:ext>
            </a:extLst>
          </p:cNvPr>
          <p:cNvGrpSpPr/>
          <p:nvPr/>
        </p:nvGrpSpPr>
        <p:grpSpPr>
          <a:xfrm>
            <a:off x="1028700" y="2260600"/>
            <a:ext cx="4465299" cy="4363997"/>
            <a:chOff x="695324" y="1229092"/>
            <a:chExt cx="5509875" cy="5296282"/>
          </a:xfrm>
        </p:grpSpPr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32208B8C-46D8-9BA5-05D6-3E7A75EA15B0}"/>
                </a:ext>
              </a:extLst>
            </p:cNvPr>
            <p:cNvGrpSpPr/>
            <p:nvPr/>
          </p:nvGrpSpPr>
          <p:grpSpPr>
            <a:xfrm>
              <a:off x="695324" y="1229092"/>
              <a:ext cx="5509875" cy="4930408"/>
              <a:chOff x="4253807" y="1052736"/>
              <a:chExt cx="4421956" cy="4128516"/>
            </a:xfrm>
          </p:grpSpPr>
          <p:pic>
            <p:nvPicPr>
              <p:cNvPr id="33" name="Picture 32">
                <a:extLst>
                  <a:ext uri="{FF2B5EF4-FFF2-40B4-BE49-F238E27FC236}">
                    <a16:creationId xmlns:a16="http://schemas.microsoft.com/office/drawing/2014/main" id="{0AFE875F-15E4-B1B4-EE66-386CE555A8D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2384" r="-1503"/>
              <a:stretch>
                <a:fillRect/>
              </a:stretch>
            </p:blipFill>
            <p:spPr>
              <a:xfrm>
                <a:off x="4253807" y="1052736"/>
                <a:ext cx="4421956" cy="4128516"/>
              </a:xfrm>
              <a:prstGeom prst="rect">
                <a:avLst/>
              </a:prstGeom>
            </p:spPr>
          </p:pic>
          <p:cxnSp>
            <p:nvCxnSpPr>
              <p:cNvPr id="37" name="Straight Connector 36">
                <a:extLst>
                  <a:ext uri="{FF2B5EF4-FFF2-40B4-BE49-F238E27FC236}">
                    <a16:creationId xmlns:a16="http://schemas.microsoft.com/office/drawing/2014/main" id="{D3C2266F-C1FE-A8D6-1286-F2E3B2300BF1}"/>
                  </a:ext>
                </a:extLst>
              </p:cNvPr>
              <p:cNvCxnSpPr>
                <a:cxnSpLocks/>
              </p:cNvCxnSpPr>
              <p:nvPr/>
            </p:nvCxnSpPr>
            <p:spPr bwMode="auto">
              <a:xfrm>
                <a:off x="4977182" y="2984696"/>
                <a:ext cx="3427480" cy="0"/>
              </a:xfrm>
              <a:prstGeom prst="line">
                <a:avLst/>
              </a:prstGeom>
              <a:solidFill>
                <a:schemeClr val="accent1"/>
              </a:solidFill>
              <a:ln w="9525" cap="flat" cmpd="sng" algn="ctr">
                <a:solidFill>
                  <a:srgbClr val="FFC000"/>
                </a:solidFill>
                <a:prstDash val="sysDash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43AC149E-6949-142B-77B4-F609AAAE00D3}"/>
                </a:ext>
              </a:extLst>
            </p:cNvPr>
            <p:cNvSpPr txBox="1"/>
            <p:nvPr/>
          </p:nvSpPr>
          <p:spPr>
            <a:xfrm>
              <a:off x="870560" y="5628908"/>
              <a:ext cx="4996841" cy="896466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2400" dirty="0"/>
                <a:t>Thickness of Si unsensitive </a:t>
              </a:r>
            </a:p>
            <a:p>
              <a:pPr algn="r"/>
              <a:r>
                <a:rPr lang="en-US" sz="2400" dirty="0"/>
                <a:t>entrance window (um)</a:t>
              </a:r>
              <a:endParaRPr lang="de-CH" sz="2400" dirty="0"/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3B4E9CAF-1EFB-7C9C-8D02-0B9DD299B693}"/>
                </a:ext>
              </a:extLst>
            </p:cNvPr>
            <p:cNvSpPr txBox="1"/>
            <p:nvPr/>
          </p:nvSpPr>
          <p:spPr>
            <a:xfrm rot="16200000">
              <a:off x="134348" y="2021372"/>
              <a:ext cx="165853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2400" b="1" dirty="0"/>
                <a:t>QE (%)</a:t>
              </a:r>
              <a:endParaRPr lang="de-CH" sz="2400" b="1" dirty="0"/>
            </a:p>
          </p:txBody>
        </p:sp>
      </p:grpSp>
      <p:pic>
        <p:nvPicPr>
          <p:cNvPr id="42" name="Picture 41">
            <a:extLst>
              <a:ext uri="{FF2B5EF4-FFF2-40B4-BE49-F238E27FC236}">
                <a16:creationId xmlns:a16="http://schemas.microsoft.com/office/drawing/2014/main" id="{21756A7D-07B8-6CC7-0049-1FF997F3040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t="9313" r="7476" b="2750"/>
          <a:stretch/>
        </p:blipFill>
        <p:spPr>
          <a:xfrm>
            <a:off x="6426093" y="2382284"/>
            <a:ext cx="5070581" cy="3679262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7EA394BE-2BD5-E30E-308D-0BDD03459FF8}"/>
              </a:ext>
            </a:extLst>
          </p:cNvPr>
          <p:cNvSpPr txBox="1"/>
          <p:nvPr/>
        </p:nvSpPr>
        <p:spPr>
          <a:xfrm>
            <a:off x="8750300" y="3065577"/>
            <a:ext cx="2345231" cy="1107996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en-US" sz="2400" dirty="0"/>
              <a:t>800 eV single photon spectrum with JUNGFRAU</a:t>
            </a:r>
            <a:endParaRPr lang="de-CH" sz="240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4949183-913A-FD22-4272-EABEF534FF8D}"/>
              </a:ext>
            </a:extLst>
          </p:cNvPr>
          <p:cNvSpPr txBox="1"/>
          <p:nvPr/>
        </p:nvSpPr>
        <p:spPr>
          <a:xfrm>
            <a:off x="6698003" y="5793708"/>
            <a:ext cx="52914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CH" dirty="0">
                <a:effectLst/>
                <a:hlinkClick r:id="" action="ppaction://noaction"/>
              </a:rPr>
              <a:t>Hinger et al., </a:t>
            </a:r>
          </a:p>
          <a:p>
            <a:r>
              <a:rPr lang="de-CH" dirty="0">
                <a:effectLst/>
                <a:hlinkClick r:id="" action="ppaction://noaction"/>
              </a:rPr>
              <a:t>https://doi.org/10.1088/1748-0221/17/09/C09027</a:t>
            </a:r>
            <a:r>
              <a:rPr lang="de-CH" dirty="0">
                <a:effectLst/>
              </a:rPr>
              <a:t> </a:t>
            </a:r>
          </a:p>
        </p:txBody>
      </p:sp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B3565F70-C3EA-DBEC-E1B0-1AE19FE56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5325" y="6404573"/>
            <a:ext cx="703263" cy="144016"/>
          </a:xfrm>
        </p:spPr>
        <p:txBody>
          <a:bodyPr/>
          <a:lstStyle/>
          <a:p>
            <a:fld id="{442AD375-037F-43D0-B059-5172DA06796A}" type="slidenum">
              <a:rPr lang="en-GB" noProof="0" smtClean="0"/>
              <a:pPr/>
              <a:t>3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4883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 build="p"/>
      <p:bldP spid="43" grpId="0" animBg="1"/>
      <p:bldP spid="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State-of-the-art Soft X-ray Detectors</a:t>
            </a:r>
            <a:br>
              <a:rPr lang="en-US" dirty="0"/>
            </a:br>
            <a:r>
              <a:rPr lang="en-US" dirty="0"/>
              <a:t>Monolithic detector</a:t>
            </a:r>
            <a:endParaRPr lang="de-CH" altLang="de-DE" dirty="0"/>
          </a:p>
        </p:txBody>
      </p:sp>
      <p:sp>
        <p:nvSpPr>
          <p:cNvPr id="54" name="Rectangle 53"/>
          <p:cNvSpPr/>
          <p:nvPr/>
        </p:nvSpPr>
        <p:spPr>
          <a:xfrm>
            <a:off x="479376" y="3660579"/>
            <a:ext cx="389492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80990" indent="-380990">
              <a:buSzPct val="100000"/>
              <a:buFont typeface="Arial" panose="020B0604020202020204" pitchFamily="34" charset="0"/>
              <a:buChar char="•"/>
            </a:pPr>
            <a:r>
              <a:rPr lang="en-US" sz="2400" dirty="0"/>
              <a:t>Small pixels</a:t>
            </a:r>
          </a:p>
          <a:p>
            <a:pPr marL="380990" indent="-380990">
              <a:buSzPct val="100000"/>
              <a:buFont typeface="Arial" panose="020B0604020202020204" pitchFamily="34" charset="0"/>
              <a:buChar char="•"/>
            </a:pPr>
            <a:r>
              <a:rPr lang="en-US" sz="2400" dirty="0"/>
              <a:t>Low noise</a:t>
            </a:r>
          </a:p>
          <a:p>
            <a:pPr marL="380990" indent="-380990">
              <a:buSzPct val="100000"/>
              <a:buFont typeface="Arial" panose="020B0604020202020204" pitchFamily="34" charset="0"/>
              <a:buChar char="•"/>
            </a:pPr>
            <a:r>
              <a:rPr lang="en-US" sz="2400" dirty="0"/>
              <a:t>Thin sensitive region</a:t>
            </a:r>
          </a:p>
          <a:p>
            <a:pPr marL="380990" indent="-380990">
              <a:buSzPct val="100000"/>
              <a:buFont typeface="Arial" panose="020B0604020202020204" pitchFamily="34" charset="0"/>
              <a:buChar char="•"/>
            </a:pPr>
            <a:r>
              <a:rPr lang="en-US" sz="2400" dirty="0"/>
              <a:t>Limited dynamic range</a:t>
            </a:r>
          </a:p>
          <a:p>
            <a:pPr marL="380990" indent="-380990">
              <a:buSzPct val="100000"/>
              <a:buFont typeface="Arial" panose="020B0604020202020204" pitchFamily="34" charset="0"/>
              <a:buChar char="•"/>
            </a:pPr>
            <a:r>
              <a:rPr lang="en-US" sz="2400" dirty="0"/>
              <a:t>Large periphery</a:t>
            </a:r>
          </a:p>
          <a:p>
            <a:pPr marL="380990" indent="-380990">
              <a:buSzPct val="100000"/>
              <a:buFont typeface="Arial" panose="020B0604020202020204" pitchFamily="34" charset="0"/>
              <a:buChar char="•"/>
            </a:pPr>
            <a:r>
              <a:rPr lang="en-US" sz="2400" dirty="0"/>
              <a:t>Radiation damage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539DA81-8E54-BF2F-27C4-8A4BC408838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2190" b="9348"/>
          <a:stretch/>
        </p:blipFill>
        <p:spPr>
          <a:xfrm>
            <a:off x="4465869" y="3699808"/>
            <a:ext cx="2658301" cy="280427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1B920F-3E86-AEA1-5651-A1D64FA446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8561" b="9348"/>
          <a:stretch/>
        </p:blipFill>
        <p:spPr>
          <a:xfrm>
            <a:off x="4465869" y="1124744"/>
            <a:ext cx="3270275" cy="253583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BF949DB-60F5-C8D5-8A56-1AE1471A4141}"/>
              </a:ext>
            </a:extLst>
          </p:cNvPr>
          <p:cNvSpPr txBox="1"/>
          <p:nvPr/>
        </p:nvSpPr>
        <p:spPr>
          <a:xfrm>
            <a:off x="7124171" y="1249693"/>
            <a:ext cx="1348093" cy="12192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eaLnBrk="1" hangingPunct="1">
              <a:spcBef>
                <a:spcPct val="0"/>
              </a:spcBef>
              <a:buClr>
                <a:srgbClr val="000000"/>
              </a:buClr>
            </a:pPr>
            <a:r>
              <a:rPr lang="en-US" sz="2667" b="1" dirty="0">
                <a:solidFill>
                  <a:srgbClr val="00B0F0"/>
                </a:solidFill>
                <a:latin typeface="Calibri"/>
              </a:rPr>
              <a:t>CCDs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en-US" sz="1600" dirty="0">
                <a:solidFill>
                  <a:srgbClr val="000000"/>
                </a:solidFill>
                <a:latin typeface="Calibri"/>
              </a:rPr>
              <a:t>Slow readout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en-US" sz="1600" dirty="0">
                <a:solidFill>
                  <a:srgbClr val="000000"/>
                </a:solidFill>
                <a:latin typeface="Calibri"/>
              </a:rPr>
              <a:t>Shutter required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en-US" sz="1600" dirty="0">
                <a:solidFill>
                  <a:srgbClr val="000000"/>
                </a:solidFill>
                <a:latin typeface="Calibri"/>
              </a:rPr>
              <a:t>Cooling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endParaRPr lang="en-US" sz="2400" dirty="0">
              <a:solidFill>
                <a:srgbClr val="000000"/>
              </a:solidFill>
              <a:latin typeface="Calibri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endParaRPr lang="de-CH" sz="2400" dirty="0" err="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3252D69-3F8E-3E3E-8D75-B71D686482A7}"/>
              </a:ext>
            </a:extLst>
          </p:cNvPr>
          <p:cNvSpPr txBox="1"/>
          <p:nvPr/>
        </p:nvSpPr>
        <p:spPr>
          <a:xfrm>
            <a:off x="7124170" y="3865984"/>
            <a:ext cx="1219200" cy="121920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en-US" sz="2667" b="1" dirty="0" err="1">
                <a:solidFill>
                  <a:srgbClr val="00B0F0"/>
                </a:solidFill>
                <a:latin typeface="Calibri"/>
              </a:rPr>
              <a:t>sCMOS</a:t>
            </a:r>
            <a:endParaRPr lang="en-US" sz="2667" b="1" dirty="0">
              <a:solidFill>
                <a:srgbClr val="00B0F0"/>
              </a:solidFill>
              <a:latin typeface="Calibri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en-US" sz="1600" dirty="0">
                <a:solidFill>
                  <a:srgbClr val="000000"/>
                </a:solidFill>
                <a:latin typeface="Calibri"/>
              </a:rPr>
              <a:t>Moderate frame rates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en-US" sz="1600" dirty="0">
                <a:solidFill>
                  <a:srgbClr val="000000"/>
                </a:solidFill>
                <a:latin typeface="Calibri"/>
              </a:rPr>
              <a:t>Rolling shutter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en-US" sz="1600" dirty="0">
                <a:solidFill>
                  <a:srgbClr val="000000"/>
                </a:solidFill>
                <a:latin typeface="Calibri"/>
              </a:rPr>
              <a:t>Evolving technology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endParaRPr lang="en-US" sz="1600" dirty="0">
              <a:solidFill>
                <a:srgbClr val="000000"/>
              </a:solidFill>
              <a:latin typeface="Calibri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endParaRPr lang="de-CH" sz="2400" dirty="0" err="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8799BD39-82B7-3A70-0F8F-CA639CA57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5325" y="6404573"/>
            <a:ext cx="703263" cy="144016"/>
          </a:xfrm>
        </p:spPr>
        <p:txBody>
          <a:bodyPr/>
          <a:lstStyle/>
          <a:p>
            <a:fld id="{442AD375-037F-43D0-B059-5172DA06796A}" type="slidenum">
              <a:rPr lang="en-GB" noProof="0" smtClean="0"/>
              <a:pPr/>
              <a:t>4</a:t>
            </a:fld>
            <a:endParaRPr lang="en-GB" noProof="0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1BF060E-492B-F994-AA1F-B67323E854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392" y="1269464"/>
            <a:ext cx="2048434" cy="224961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C03DDE3-3FBC-CD6D-E1AC-33298261D1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68923" y="1214818"/>
            <a:ext cx="2376264" cy="2368648"/>
          </a:xfrm>
          <a:prstGeom prst="rect">
            <a:avLst/>
          </a:prstGeom>
        </p:spPr>
      </p:pic>
      <p:pic>
        <p:nvPicPr>
          <p:cNvPr id="18" name="Obraz 6" descr="Obraz zawierający elektronika, bateria&#10;&#10;Zawartość wygenerowana przez AI może być niepoprawna.">
            <a:extLst>
              <a:ext uri="{FF2B5EF4-FFF2-40B4-BE49-F238E27FC236}">
                <a16:creationId xmlns:a16="http://schemas.microsoft.com/office/drawing/2014/main" id="{35A1CF97-57A6-4647-FAF1-28106EC0F9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8923" y="3931639"/>
            <a:ext cx="2962677" cy="233895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E748527E-115D-C428-C500-BB457B3E8C2F}"/>
              </a:ext>
            </a:extLst>
          </p:cNvPr>
          <p:cNvSpPr txBox="1"/>
          <p:nvPr/>
        </p:nvSpPr>
        <p:spPr>
          <a:xfrm>
            <a:off x="4871864" y="6461500"/>
            <a:ext cx="6006388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US" sz="2000" dirty="0"/>
              <a:t>Dedicated developments: </a:t>
            </a:r>
            <a:r>
              <a:rPr lang="en-US" sz="2000" dirty="0" err="1"/>
              <a:t>pnCCD</a:t>
            </a:r>
            <a:r>
              <a:rPr lang="en-US" sz="2000" dirty="0"/>
              <a:t>, </a:t>
            </a:r>
            <a:r>
              <a:rPr lang="en-US" sz="2000" dirty="0" err="1"/>
              <a:t>vfCCD</a:t>
            </a:r>
            <a:r>
              <a:rPr lang="en-US" sz="2000" dirty="0"/>
              <a:t>, PERCIVAL…</a:t>
            </a:r>
            <a:endParaRPr lang="de-CH" sz="2000" dirty="0"/>
          </a:p>
        </p:txBody>
      </p:sp>
    </p:spTree>
    <p:extLst>
      <p:ext uri="{BB962C8B-B14F-4D97-AF65-F5344CB8AC3E}">
        <p14:creationId xmlns:p14="http://schemas.microsoft.com/office/powerpoint/2010/main" val="4249480779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3EAEC9E-88B9-B128-AAF2-7335DA9082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25" t="2605" r="13121"/>
          <a:stretch>
            <a:fillRect/>
          </a:stretch>
        </p:blipFill>
        <p:spPr bwMode="auto">
          <a:xfrm>
            <a:off x="9659938" y="5086959"/>
            <a:ext cx="2350433" cy="1760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40000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1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de-DE" dirty="0"/>
              <a:t>Hybrid detectors</a:t>
            </a:r>
            <a:endParaRPr lang="de-CH" altLang="de-DE" dirty="0"/>
          </a:p>
        </p:txBody>
      </p:sp>
      <p:sp>
        <p:nvSpPr>
          <p:cNvPr id="12" name="Rectangle 11"/>
          <p:cNvSpPr/>
          <p:nvPr/>
        </p:nvSpPr>
        <p:spPr>
          <a:xfrm>
            <a:off x="5951984" y="1556792"/>
            <a:ext cx="4680520" cy="440120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80990" indent="-380990">
              <a:buSzPct val="100000"/>
              <a:buFont typeface="Arial" panose="020B0604020202020204" pitchFamily="34" charset="0"/>
              <a:buChar char="•"/>
            </a:pPr>
            <a:r>
              <a:rPr lang="en-US" sz="2400" dirty="0"/>
              <a:t>Semiconductor sensor</a:t>
            </a:r>
          </a:p>
          <a:p>
            <a:pPr marL="990561" lvl="1" indent="-380990">
              <a:buSzPct val="100000"/>
              <a:buFont typeface="Arial" panose="020B0604020202020204" pitchFamily="34" charset="0"/>
              <a:buChar char="•"/>
            </a:pPr>
            <a:r>
              <a:rPr lang="en-US" sz="2000" dirty="0"/>
              <a:t>Direct conversion</a:t>
            </a:r>
          </a:p>
          <a:p>
            <a:pPr marL="990561" lvl="1" indent="-380990">
              <a:buSzPct val="100000"/>
              <a:buFont typeface="Arial" panose="020B0604020202020204" pitchFamily="34" charset="0"/>
              <a:buChar char="•"/>
            </a:pPr>
            <a:r>
              <a:rPr lang="en-US" sz="2000" dirty="0"/>
              <a:t>Thickness, material and technology can be optimized for X-ray energy</a:t>
            </a:r>
          </a:p>
          <a:p>
            <a:pPr marL="380990" indent="-380990">
              <a:buSzPct val="100000"/>
              <a:buFont typeface="Arial" panose="020B0604020202020204" pitchFamily="34" charset="0"/>
              <a:buChar char="•"/>
            </a:pPr>
            <a:r>
              <a:rPr lang="en-US" sz="2400" dirty="0"/>
              <a:t>Versatile CMOS readout chip </a:t>
            </a:r>
          </a:p>
          <a:p>
            <a:pPr marL="990561" lvl="1" indent="-380990">
              <a:buSzPct val="100000"/>
              <a:buFont typeface="Arial" panose="020B0604020202020204" pitchFamily="34" charset="0"/>
              <a:buChar char="•"/>
            </a:pPr>
            <a:r>
              <a:rPr lang="en-US" sz="2000" dirty="0"/>
              <a:t>Fast readout (kHz)</a:t>
            </a:r>
          </a:p>
          <a:p>
            <a:pPr marL="990561" lvl="1" indent="-380990">
              <a:buSzPct val="100000"/>
              <a:buFont typeface="Arial" panose="020B0604020202020204" pitchFamily="34" charset="0"/>
              <a:buChar char="•"/>
            </a:pPr>
            <a:r>
              <a:rPr lang="en-US" sz="2000" dirty="0"/>
              <a:t>Radiation hardness (Mrad)</a:t>
            </a:r>
          </a:p>
          <a:p>
            <a:pPr marL="380990" indent="-380990">
              <a:buSzPct val="100000"/>
              <a:buFont typeface="Arial" panose="020B0604020202020204" pitchFamily="34" charset="0"/>
              <a:buChar char="•"/>
            </a:pPr>
            <a:r>
              <a:rPr lang="en-US" sz="2400" dirty="0"/>
              <a:t>Bump bonding </a:t>
            </a:r>
          </a:p>
          <a:p>
            <a:pPr marL="990561" lvl="1" indent="-380990">
              <a:buSzPct val="100000"/>
              <a:buFont typeface="Arial" panose="020B0604020202020204" pitchFamily="34" charset="0"/>
              <a:buChar char="•"/>
            </a:pPr>
            <a:r>
              <a:rPr lang="en-US" sz="2000" dirty="0"/>
              <a:t>Minimum pixel pitch </a:t>
            </a:r>
            <a:r>
              <a:rPr lang="de-CH" sz="2000" dirty="0"/>
              <a:t>~</a:t>
            </a:r>
            <a:r>
              <a:rPr lang="en-US" sz="2000" dirty="0"/>
              <a:t> 20 </a:t>
            </a:r>
            <a:r>
              <a:rPr lang="el-GR" sz="2000" dirty="0"/>
              <a:t>μ</a:t>
            </a:r>
            <a:r>
              <a:rPr lang="en-US" sz="2000" dirty="0"/>
              <a:t>m</a:t>
            </a:r>
          </a:p>
          <a:p>
            <a:pPr marL="990561" lvl="1" indent="-380990">
              <a:buSzPct val="100000"/>
              <a:buFont typeface="Arial" panose="020B0604020202020204" pitchFamily="34" charset="0"/>
              <a:buChar char="•"/>
            </a:pPr>
            <a:r>
              <a:rPr lang="en-US" sz="2000" dirty="0"/>
              <a:t>Noise due to input capacitance</a:t>
            </a:r>
          </a:p>
          <a:p>
            <a:pPr marL="380990" indent="-380990">
              <a:buSzPct val="100000"/>
              <a:buFont typeface="Arial" panose="020B0604020202020204" pitchFamily="34" charset="0"/>
              <a:buChar char="•"/>
            </a:pPr>
            <a:r>
              <a:rPr lang="en-US" sz="2400" dirty="0"/>
              <a:t>Large area by tiling</a:t>
            </a:r>
          </a:p>
          <a:p>
            <a:pPr marL="990561" lvl="1" indent="-380990">
              <a:buSzPct val="100000"/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pic>
        <p:nvPicPr>
          <p:cNvPr id="5" name="Picture 4" descr="A diagram of a chip&#10;&#10;Description automatically generated">
            <a:extLst>
              <a:ext uri="{FF2B5EF4-FFF2-40B4-BE49-F238E27FC236}">
                <a16:creationId xmlns:a16="http://schemas.microsoft.com/office/drawing/2014/main" id="{7FF2E110-7A75-FFA7-EA6A-A4155CA1E1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556792"/>
            <a:ext cx="4680520" cy="4239155"/>
          </a:xfrm>
          <a:prstGeom prst="rect">
            <a:avLst/>
          </a:prstGeom>
        </p:spPr>
      </p:pic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DD47C716-D0CA-9A8F-076A-31B93A083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5325" y="6404573"/>
            <a:ext cx="703263" cy="144016"/>
          </a:xfrm>
        </p:spPr>
        <p:txBody>
          <a:bodyPr/>
          <a:lstStyle/>
          <a:p>
            <a:fld id="{442AD375-037F-43D0-B059-5172DA06796A}" type="slidenum">
              <a:rPr lang="en-GB" noProof="0" smtClean="0"/>
              <a:pPr/>
              <a:t>5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140989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Hybrid detector development at PSI</a:t>
            </a:r>
            <a:endParaRPr lang="de-CH" dirty="0"/>
          </a:p>
        </p:txBody>
      </p:sp>
      <p:sp>
        <p:nvSpPr>
          <p:cNvPr id="8" name="Arrow: U-Turn 7">
            <a:extLst>
              <a:ext uri="{FF2B5EF4-FFF2-40B4-BE49-F238E27FC236}">
                <a16:creationId xmlns:a16="http://schemas.microsoft.com/office/drawing/2014/main" id="{B90839A5-3548-F750-B9E4-BCDEB06FDD9E}"/>
              </a:ext>
            </a:extLst>
          </p:cNvPr>
          <p:cNvSpPr/>
          <p:nvPr/>
        </p:nvSpPr>
        <p:spPr bwMode="auto">
          <a:xfrm rot="5400000" flipH="1">
            <a:off x="8109435" y="2996952"/>
            <a:ext cx="4128459" cy="1536171"/>
          </a:xfrm>
          <a:prstGeom prst="uturnArrow">
            <a:avLst>
              <a:gd name="adj1" fmla="val 22277"/>
              <a:gd name="adj2" fmla="val 25000"/>
              <a:gd name="adj3" fmla="val 25000"/>
              <a:gd name="adj4" fmla="val 43750"/>
              <a:gd name="adj5" fmla="val 100000"/>
            </a:avLst>
          </a:pr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de-CH" sz="3200">
              <a:latin typeface="Times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FC24D53A-EA96-A2A9-8C82-70F43CD7B61E}"/>
              </a:ext>
            </a:extLst>
          </p:cNvPr>
          <p:cNvGrpSpPr/>
          <p:nvPr/>
        </p:nvGrpSpPr>
        <p:grpSpPr>
          <a:xfrm>
            <a:off x="1775520" y="1316766"/>
            <a:ext cx="7482061" cy="4802805"/>
            <a:chOff x="1775520" y="1316766"/>
            <a:chExt cx="7482061" cy="4802805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75520" y="1316766"/>
              <a:ext cx="7482061" cy="4800533"/>
            </a:xfrm>
            <a:prstGeom prst="rect">
              <a:avLst/>
            </a:prstGeom>
          </p:spPr>
        </p:pic>
        <p:pic>
          <p:nvPicPr>
            <p:cNvPr id="6" name="Picture 5" descr="A close-up of a machine&#10;&#10;Description automatically generated">
              <a:extLst>
                <a:ext uri="{FF2B5EF4-FFF2-40B4-BE49-F238E27FC236}">
                  <a16:creationId xmlns:a16="http://schemas.microsoft.com/office/drawing/2014/main" id="{89DB7BB3-8E25-5B8C-5860-A888B35BDDB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61744" y="3164439"/>
              <a:ext cx="1966304" cy="2955132"/>
            </a:xfrm>
            <a:prstGeom prst="rect">
              <a:avLst/>
            </a:prstGeom>
          </p:spPr>
        </p:pic>
      </p:grp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455C9459-B09A-85AB-2B27-014DF7EFB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5325" y="6404573"/>
            <a:ext cx="703263" cy="144016"/>
          </a:xfrm>
        </p:spPr>
        <p:txBody>
          <a:bodyPr/>
          <a:lstStyle/>
          <a:p>
            <a:fld id="{442AD375-037F-43D0-B059-5172DA06796A}" type="slidenum">
              <a:rPr lang="en-GB" noProof="0" smtClean="0"/>
              <a:pPr/>
              <a:t>6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55430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09A83-0F99-0865-4B8C-7A7866D87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Hybrid detectors for soft X-rays</a:t>
            </a:r>
            <a:endParaRPr lang="de-CH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0ABBC7-6D77-46C0-6FD5-7103F62883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062" y="1497189"/>
            <a:ext cx="5144683" cy="3696000"/>
          </a:xfrm>
          <a:prstGeom prst="rect">
            <a:avLst/>
          </a:prstGeom>
        </p:spPr>
      </p:pic>
      <p:grpSp>
        <p:nvGrpSpPr>
          <p:cNvPr id="5" name="Groupe 32">
            <a:extLst>
              <a:ext uri="{FF2B5EF4-FFF2-40B4-BE49-F238E27FC236}">
                <a16:creationId xmlns:a16="http://schemas.microsoft.com/office/drawing/2014/main" id="{8CD99CBF-447C-82EB-96F2-6AD0449E2692}"/>
              </a:ext>
            </a:extLst>
          </p:cNvPr>
          <p:cNvGrpSpPr/>
          <p:nvPr/>
        </p:nvGrpSpPr>
        <p:grpSpPr>
          <a:xfrm>
            <a:off x="7366662" y="1625767"/>
            <a:ext cx="3600214" cy="3438844"/>
            <a:chOff x="8040402" y="1934372"/>
            <a:chExt cx="3600214" cy="3438844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DED19A90-80F0-9B5A-3E82-8FF295F3253C}"/>
                </a:ext>
              </a:extLst>
            </p:cNvPr>
            <p:cNvSpPr/>
            <p:nvPr/>
          </p:nvSpPr>
          <p:spPr>
            <a:xfrm>
              <a:off x="8364807" y="1934372"/>
              <a:ext cx="3254567" cy="2832883"/>
            </a:xfrm>
            <a:prstGeom prst="rect">
              <a:avLst/>
            </a:prstGeom>
            <a:solidFill>
              <a:schemeClr val="bg1">
                <a:lumMod val="85000"/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endParaRPr>
            </a:p>
          </p:txBody>
        </p:sp>
        <p:grpSp>
          <p:nvGrpSpPr>
            <p:cNvPr id="7" name="Grupa 14">
              <a:extLst>
                <a:ext uri="{FF2B5EF4-FFF2-40B4-BE49-F238E27FC236}">
                  <a16:creationId xmlns:a16="http://schemas.microsoft.com/office/drawing/2014/main" id="{95F92277-8E16-33B2-19E8-E7B86F141D33}"/>
                </a:ext>
              </a:extLst>
            </p:cNvPr>
            <p:cNvGrpSpPr/>
            <p:nvPr/>
          </p:nvGrpSpPr>
          <p:grpSpPr>
            <a:xfrm>
              <a:off x="8040402" y="1934373"/>
              <a:ext cx="3600214" cy="3438843"/>
              <a:chOff x="5258181" y="1268760"/>
              <a:chExt cx="5302315" cy="4814582"/>
            </a:xfrm>
          </p:grpSpPr>
          <p:grpSp>
            <p:nvGrpSpPr>
              <p:cNvPr id="13" name="Grupa 11">
                <a:extLst>
                  <a:ext uri="{FF2B5EF4-FFF2-40B4-BE49-F238E27FC236}">
                    <a16:creationId xmlns:a16="http://schemas.microsoft.com/office/drawing/2014/main" id="{71635729-C8E1-2BD0-A0F3-E9AADEE82A70}"/>
                  </a:ext>
                </a:extLst>
              </p:cNvPr>
              <p:cNvGrpSpPr/>
              <p:nvPr/>
            </p:nvGrpSpPr>
            <p:grpSpPr>
              <a:xfrm>
                <a:off x="5735960" y="1268760"/>
                <a:ext cx="4824536" cy="3966203"/>
                <a:chOff x="5735960" y="1268760"/>
                <a:chExt cx="4824536" cy="3966203"/>
              </a:xfrm>
            </p:grpSpPr>
            <p:cxnSp>
              <p:nvCxnSpPr>
                <p:cNvPr id="16" name="Łącznik prosty ze strzałką 6">
                  <a:extLst>
                    <a:ext uri="{FF2B5EF4-FFF2-40B4-BE49-F238E27FC236}">
                      <a16:creationId xmlns:a16="http://schemas.microsoft.com/office/drawing/2014/main" id="{50ABDC73-924A-861F-4EDB-6EE23FD3E81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5735960" y="1268760"/>
                  <a:ext cx="0" cy="3966203"/>
                </a:xfrm>
                <a:prstGeom prst="straightConnector1">
                  <a:avLst/>
                </a:prstGeom>
                <a:ln cap="rnd">
                  <a:tailEnd type="triangle"/>
                </a:ln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7" name="Łącznik prosty ze strzałką 7">
                  <a:extLst>
                    <a:ext uri="{FF2B5EF4-FFF2-40B4-BE49-F238E27FC236}">
                      <a16:creationId xmlns:a16="http://schemas.microsoft.com/office/drawing/2014/main" id="{BEF3A8D1-99FA-ECC3-9580-2B3205C04E5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35960" y="5234963"/>
                  <a:ext cx="4824536" cy="0"/>
                </a:xfrm>
                <a:prstGeom prst="straightConnector1">
                  <a:avLst/>
                </a:prstGeom>
                <a:ln cap="rnd">
                  <a:tailEnd type="triangle"/>
                </a:ln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4" name="pole tekstowe 12">
                <a:extLst>
                  <a:ext uri="{FF2B5EF4-FFF2-40B4-BE49-F238E27FC236}">
                    <a16:creationId xmlns:a16="http://schemas.microsoft.com/office/drawing/2014/main" id="{F836221B-8F03-CFD2-179F-87A566CC49D6}"/>
                  </a:ext>
                </a:extLst>
              </p:cNvPr>
              <p:cNvSpPr txBox="1"/>
              <p:nvPr/>
            </p:nvSpPr>
            <p:spPr>
              <a:xfrm rot="16200000">
                <a:off x="4336463" y="3198633"/>
                <a:ext cx="2215164" cy="3717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Technology maturity</a:t>
                </a:r>
              </a:p>
            </p:txBody>
          </p:sp>
          <p:sp>
            <p:nvSpPr>
              <p:cNvPr id="15" name="pole tekstowe 13">
                <a:extLst>
                  <a:ext uri="{FF2B5EF4-FFF2-40B4-BE49-F238E27FC236}">
                    <a16:creationId xmlns:a16="http://schemas.microsoft.com/office/drawing/2014/main" id="{BA364E9F-017E-8FEE-3F6F-9C433F1D4A07}"/>
                  </a:ext>
                </a:extLst>
              </p:cNvPr>
              <p:cNvSpPr txBox="1"/>
              <p:nvPr/>
            </p:nvSpPr>
            <p:spPr>
              <a:xfrm>
                <a:off x="5894492" y="5350803"/>
                <a:ext cx="4450708" cy="73253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Suitability for soft X-ray applications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</a:rPr>
                  <a:t>(synchrotrons/FELs)</a:t>
                </a:r>
              </a:p>
            </p:txBody>
          </p:sp>
        </p:grpSp>
        <p:sp>
          <p:nvSpPr>
            <p:cNvPr id="8" name="Rectangle : coins arrondis 24">
              <a:extLst>
                <a:ext uri="{FF2B5EF4-FFF2-40B4-BE49-F238E27FC236}">
                  <a16:creationId xmlns:a16="http://schemas.microsoft.com/office/drawing/2014/main" id="{3F6428C8-4421-2FE4-F533-14E3731BA5D7}"/>
                </a:ext>
              </a:extLst>
            </p:cNvPr>
            <p:cNvSpPr/>
            <p:nvPr/>
          </p:nvSpPr>
          <p:spPr>
            <a:xfrm>
              <a:off x="10008350" y="2311626"/>
              <a:ext cx="981734" cy="563802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BSI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sCMOS</a:t>
              </a:r>
            </a:p>
          </p:txBody>
        </p:sp>
        <p:sp>
          <p:nvSpPr>
            <p:cNvPr id="9" name="Rectangle : coins arrondis 25">
              <a:extLst>
                <a:ext uri="{FF2B5EF4-FFF2-40B4-BE49-F238E27FC236}">
                  <a16:creationId xmlns:a16="http://schemas.microsoft.com/office/drawing/2014/main" id="{E4115D0A-C982-3CCA-39F1-E9C14BE59C54}"/>
                </a:ext>
              </a:extLst>
            </p:cNvPr>
            <p:cNvSpPr/>
            <p:nvPr/>
          </p:nvSpPr>
          <p:spPr>
            <a:xfrm>
              <a:off x="9091173" y="2360929"/>
              <a:ext cx="749017" cy="470668"/>
            </a:xfrm>
            <a:prstGeom prst="roundRect">
              <a:avLst/>
            </a:prstGeom>
            <a:solidFill>
              <a:schemeClr val="dk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CCD</a:t>
              </a:r>
            </a:p>
          </p:txBody>
        </p:sp>
        <p:sp>
          <p:nvSpPr>
            <p:cNvPr id="10" name="Rectangle : coins arrondis 27">
              <a:extLst>
                <a:ext uri="{FF2B5EF4-FFF2-40B4-BE49-F238E27FC236}">
                  <a16:creationId xmlns:a16="http://schemas.microsoft.com/office/drawing/2014/main" id="{C6FA433F-7735-4346-B1A2-E0E93F68E111}"/>
                </a:ext>
              </a:extLst>
            </p:cNvPr>
            <p:cNvSpPr/>
            <p:nvPr/>
          </p:nvSpPr>
          <p:spPr>
            <a:xfrm>
              <a:off x="8466065" y="2605445"/>
              <a:ext cx="749017" cy="470668"/>
            </a:xfrm>
            <a:prstGeom prst="roundRect">
              <a:avLst/>
            </a:prstGeom>
            <a:solidFill>
              <a:schemeClr val="dk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MCP</a:t>
              </a:r>
            </a:p>
          </p:txBody>
        </p:sp>
        <p:sp>
          <p:nvSpPr>
            <p:cNvPr id="11" name="Rectangle : coins arrondis 28">
              <a:extLst>
                <a:ext uri="{FF2B5EF4-FFF2-40B4-BE49-F238E27FC236}">
                  <a16:creationId xmlns:a16="http://schemas.microsoft.com/office/drawing/2014/main" id="{7C8413A7-6EF2-13EB-3868-D85A748B0D66}"/>
                </a:ext>
              </a:extLst>
            </p:cNvPr>
            <p:cNvSpPr/>
            <p:nvPr/>
          </p:nvSpPr>
          <p:spPr>
            <a:xfrm>
              <a:off x="10200456" y="3125259"/>
              <a:ext cx="1093457" cy="56380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MAPS</a:t>
              </a:r>
              <a:b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</a:b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FD-MAPS</a:t>
              </a:r>
            </a:p>
          </p:txBody>
        </p:sp>
        <p:sp>
          <p:nvSpPr>
            <p:cNvPr id="12" name="Rectangle : coins arrondis 29">
              <a:extLst>
                <a:ext uri="{FF2B5EF4-FFF2-40B4-BE49-F238E27FC236}">
                  <a16:creationId xmlns:a16="http://schemas.microsoft.com/office/drawing/2014/main" id="{70F8EFC7-43BD-7CEF-9990-4C6ECD2D5438}"/>
                </a:ext>
              </a:extLst>
            </p:cNvPr>
            <p:cNvSpPr/>
            <p:nvPr/>
          </p:nvSpPr>
          <p:spPr>
            <a:xfrm>
              <a:off x="10344472" y="3962699"/>
              <a:ext cx="1093457" cy="563802"/>
            </a:xfrm>
            <a:prstGeom prst="roundRect">
              <a:avLst/>
            </a:prstGeom>
            <a:solidFill>
              <a:srgbClr val="FFC000"/>
            </a:solidFill>
            <a:ln w="57150">
              <a:solidFill>
                <a:schemeClr val="tx1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Hybrid</a:t>
              </a:r>
              <a:b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</a:b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rPr>
                <a:t>LGAD</a:t>
              </a:r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C22D6591-FB73-949E-212F-BA8DB3170EAA}"/>
              </a:ext>
            </a:extLst>
          </p:cNvPr>
          <p:cNvSpPr txBox="1"/>
          <p:nvPr/>
        </p:nvSpPr>
        <p:spPr>
          <a:xfrm>
            <a:off x="7813865" y="5193189"/>
            <a:ext cx="33947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A.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Dawiec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, SOLEIL</a:t>
            </a:r>
            <a:endParaRPr lang="de-CH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FA4C18B-DCFA-6345-FC06-1362F7788557}"/>
              </a:ext>
            </a:extLst>
          </p:cNvPr>
          <p:cNvSpPr txBox="1"/>
          <p:nvPr/>
        </p:nvSpPr>
        <p:spPr>
          <a:xfrm>
            <a:off x="1711231" y="5193189"/>
            <a:ext cx="3096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J. Zhang, PSI</a:t>
            </a:r>
            <a:endParaRPr lang="de-CH" dirty="0"/>
          </a:p>
        </p:txBody>
      </p:sp>
      <p:sp>
        <p:nvSpPr>
          <p:cNvPr id="18" name="Slide Number Placeholder 4">
            <a:extLst>
              <a:ext uri="{FF2B5EF4-FFF2-40B4-BE49-F238E27FC236}">
                <a16:creationId xmlns:a16="http://schemas.microsoft.com/office/drawing/2014/main" id="{197F144C-4CFD-9CFD-ED4C-BEB7638DA0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5325" y="6404573"/>
            <a:ext cx="703263" cy="144016"/>
          </a:xfrm>
        </p:spPr>
        <p:txBody>
          <a:bodyPr/>
          <a:lstStyle/>
          <a:p>
            <a:fld id="{442AD375-037F-43D0-B059-5172DA06796A}" type="slidenum">
              <a:rPr lang="en-GB" noProof="0" smtClean="0"/>
              <a:pPr/>
              <a:t>7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59922183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Group 45"/>
          <p:cNvGrpSpPr/>
          <p:nvPr/>
        </p:nvGrpSpPr>
        <p:grpSpPr>
          <a:xfrm>
            <a:off x="6384032" y="1199952"/>
            <a:ext cx="5568619" cy="5047221"/>
            <a:chOff x="4785234" y="899964"/>
            <a:chExt cx="4176464" cy="378541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993"/>
            <a:stretch/>
          </p:blipFill>
          <p:spPr>
            <a:xfrm>
              <a:off x="4785234" y="987574"/>
              <a:ext cx="4176464" cy="3697806"/>
            </a:xfrm>
            <a:prstGeom prst="rect">
              <a:avLst/>
            </a:prstGeom>
          </p:spPr>
        </p:pic>
        <p:cxnSp>
          <p:nvCxnSpPr>
            <p:cNvPr id="95" name="Straight Arrow Connector 94"/>
            <p:cNvCxnSpPr/>
            <p:nvPr/>
          </p:nvCxnSpPr>
          <p:spPr bwMode="auto">
            <a:xfrm flipH="1">
              <a:off x="6215752" y="1330462"/>
              <a:ext cx="566898" cy="791954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cxnSp>
          <p:nvCxnSpPr>
            <p:cNvPr id="97" name="Straight Arrow Connector 96"/>
            <p:cNvCxnSpPr/>
            <p:nvPr/>
          </p:nvCxnSpPr>
          <p:spPr bwMode="auto">
            <a:xfrm flipH="1">
              <a:off x="6632700" y="1285306"/>
              <a:ext cx="275264" cy="704888"/>
            </a:xfrm>
            <a:prstGeom prst="straightConnector1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</p:spPr>
        </p:cxnSp>
        <p:sp>
          <p:nvSpPr>
            <p:cNvPr id="98" name="TextBox 97"/>
            <p:cNvSpPr txBox="1"/>
            <p:nvPr/>
          </p:nvSpPr>
          <p:spPr>
            <a:xfrm>
              <a:off x="6647473" y="899964"/>
              <a:ext cx="520982" cy="5234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noAutofit/>
            </a:bodyPr>
            <a:lstStyle/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600" dirty="0">
                  <a:solidFill>
                    <a:srgbClr val="000000"/>
                  </a:solidFill>
                  <a:latin typeface="Calibri"/>
                </a:rPr>
                <a:t>Nitrogen and Oxygen </a:t>
              </a:r>
            </a:p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600" dirty="0">
                  <a:solidFill>
                    <a:srgbClr val="000000"/>
                  </a:solidFill>
                  <a:latin typeface="Calibri"/>
                </a:rPr>
                <a:t>K-edge </a:t>
              </a:r>
              <a:endParaRPr lang="de-CH" sz="1600" dirty="0" err="1">
                <a:solidFill>
                  <a:srgbClr val="000000"/>
                </a:solidFill>
                <a:latin typeface="Calibri"/>
              </a:endParaRPr>
            </a:p>
          </p:txBody>
        </p:sp>
      </p:grpSp>
      <p:sp>
        <p:nvSpPr>
          <p:cNvPr id="2" name="Inhaltsplatzhalter 1"/>
          <p:cNvSpPr>
            <a:spLocks noGrp="1"/>
          </p:cNvSpPr>
          <p:nvPr>
            <p:ph idx="1"/>
          </p:nvPr>
        </p:nvSpPr>
        <p:spPr>
          <a:xfrm>
            <a:off x="695325" y="4430761"/>
            <a:ext cx="8964613" cy="1590627"/>
          </a:xfrm>
        </p:spPr>
        <p:txBody>
          <a:bodyPr/>
          <a:lstStyle/>
          <a:p>
            <a:pPr marL="237047" lvl="1" indent="0">
              <a:buNone/>
            </a:pPr>
            <a:r>
              <a:rPr lang="en-GB" sz="2667" dirty="0">
                <a:solidFill>
                  <a:srgbClr val="010000"/>
                </a:solidFill>
              </a:rPr>
              <a:t>Shallow absorption of soft X-rays</a:t>
            </a:r>
          </a:p>
          <a:p>
            <a:pPr lvl="1"/>
            <a:r>
              <a:rPr lang="en-GB" sz="1867" dirty="0">
                <a:solidFill>
                  <a:srgbClr val="010000"/>
                </a:solidFill>
              </a:rPr>
              <a:t>Reduce the thickness of the absorbers on top</a:t>
            </a:r>
          </a:p>
          <a:p>
            <a:pPr lvl="1"/>
            <a:r>
              <a:rPr lang="en-GB" sz="1867" dirty="0">
                <a:solidFill>
                  <a:srgbClr val="010000"/>
                </a:solidFill>
              </a:rPr>
              <a:t>Decrease the charge recombination on the surface</a:t>
            </a:r>
          </a:p>
          <a:p>
            <a:pPr lvl="1"/>
            <a:r>
              <a:rPr lang="en-GB" sz="1867" dirty="0">
                <a:solidFill>
                  <a:srgbClr val="010000"/>
                </a:solidFill>
              </a:rPr>
              <a:t>Reduce the charge recombination in the implants</a:t>
            </a:r>
          </a:p>
          <a:p>
            <a:pPr lvl="1"/>
            <a:endParaRPr lang="en-GB" sz="2133" dirty="0">
              <a:solidFill>
                <a:srgbClr val="010000"/>
              </a:solidFill>
            </a:endParaRPr>
          </a:p>
          <a:p>
            <a:pPr marL="237050" lvl="1" indent="0">
              <a:buNone/>
            </a:pPr>
            <a:endParaRPr lang="en-GB" sz="2133" dirty="0">
              <a:solidFill>
                <a:srgbClr val="010000"/>
              </a:solidFill>
            </a:endParaRPr>
          </a:p>
          <a:p>
            <a:endParaRPr lang="en-GB" sz="2133" dirty="0">
              <a:solidFill>
                <a:srgbClr val="010000"/>
              </a:solidFill>
            </a:endParaRPr>
          </a:p>
          <a:p>
            <a:pPr marL="237050" lvl="1" indent="0">
              <a:buNone/>
            </a:pPr>
            <a:endParaRPr lang="en-GB" sz="2133" dirty="0">
              <a:solidFill>
                <a:srgbClr val="010000"/>
              </a:solidFill>
            </a:endParaRP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Quantum efficiency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3599723" y="1042140"/>
            <a:ext cx="2123772" cy="2601873"/>
            <a:chOff x="2617291" y="1275606"/>
            <a:chExt cx="1592829" cy="1951405"/>
          </a:xfrm>
        </p:grpSpPr>
        <p:sp>
          <p:nvSpPr>
            <p:cNvPr id="36" name="Rectangle 35"/>
            <p:cNvSpPr/>
            <p:nvPr/>
          </p:nvSpPr>
          <p:spPr bwMode="auto">
            <a:xfrm>
              <a:off x="3614351" y="2802707"/>
              <a:ext cx="390248" cy="159828"/>
            </a:xfrm>
            <a:prstGeom prst="rect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37" name="Rectangle 36"/>
            <p:cNvSpPr/>
            <p:nvPr/>
          </p:nvSpPr>
          <p:spPr bwMode="auto">
            <a:xfrm>
              <a:off x="3040192" y="2806913"/>
              <a:ext cx="390248" cy="159828"/>
            </a:xfrm>
            <a:prstGeom prst="rect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38" name="Rectangle 37"/>
            <p:cNvSpPr/>
            <p:nvPr/>
          </p:nvSpPr>
          <p:spPr bwMode="auto">
            <a:xfrm>
              <a:off x="2846717" y="1674705"/>
              <a:ext cx="1350880" cy="1136734"/>
            </a:xfrm>
            <a:prstGeom prst="rect">
              <a:avLst/>
            </a:prstGeom>
            <a:solidFill>
              <a:schemeClr val="bg2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39" name="Rounded Rectangle 38"/>
            <p:cNvSpPr/>
            <p:nvPr/>
          </p:nvSpPr>
          <p:spPr bwMode="auto">
            <a:xfrm>
              <a:off x="3035302" y="2684890"/>
              <a:ext cx="407659" cy="127069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40" name="Rounded Rectangle 39"/>
            <p:cNvSpPr/>
            <p:nvPr/>
          </p:nvSpPr>
          <p:spPr bwMode="auto">
            <a:xfrm>
              <a:off x="2846717" y="1645469"/>
              <a:ext cx="1350881" cy="205731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3218766" y="1659372"/>
              <a:ext cx="936104" cy="9486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1219184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600" dirty="0">
                  <a:solidFill>
                    <a:srgbClr val="000000"/>
                  </a:solidFill>
                </a:rPr>
                <a:t>n+ </a:t>
              </a:r>
              <a:endParaRPr lang="de-CH" sz="1600" dirty="0" err="1">
                <a:solidFill>
                  <a:srgbClr val="000000"/>
                </a:solidFill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3250090" y="2184067"/>
              <a:ext cx="144016" cy="17492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1219184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600" dirty="0">
                  <a:solidFill>
                    <a:srgbClr val="000000"/>
                  </a:solidFill>
                </a:rPr>
                <a:t>n- </a:t>
              </a:r>
              <a:endParaRPr lang="de-CH" sz="1600" dirty="0" err="1">
                <a:solidFill>
                  <a:srgbClr val="000000"/>
                </a:solidFill>
              </a:endParaRPr>
            </a:p>
          </p:txBody>
        </p:sp>
        <p:sp>
          <p:nvSpPr>
            <p:cNvPr id="43" name="Rectangle 42"/>
            <p:cNvSpPr/>
            <p:nvPr/>
          </p:nvSpPr>
          <p:spPr bwMode="auto">
            <a:xfrm>
              <a:off x="2846716" y="2811438"/>
              <a:ext cx="295692" cy="90015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3736899" y="2776835"/>
              <a:ext cx="175340" cy="23646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1219184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600" dirty="0">
                  <a:solidFill>
                    <a:srgbClr val="000000"/>
                  </a:solidFill>
                </a:rPr>
                <a:t>Al</a:t>
              </a:r>
              <a:endParaRPr lang="de-CH" sz="1600" dirty="0" err="1">
                <a:solidFill>
                  <a:srgbClr val="000000"/>
                </a:solidFill>
              </a:endParaRPr>
            </a:p>
          </p:txBody>
        </p:sp>
        <p:sp>
          <p:nvSpPr>
            <p:cNvPr id="45" name="Rounded Rectangle 44"/>
            <p:cNvSpPr/>
            <p:nvPr/>
          </p:nvSpPr>
          <p:spPr bwMode="auto">
            <a:xfrm>
              <a:off x="3610190" y="2685721"/>
              <a:ext cx="407659" cy="127069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47" name="Rectangle 46"/>
            <p:cNvSpPr/>
            <p:nvPr/>
          </p:nvSpPr>
          <p:spPr bwMode="auto">
            <a:xfrm>
              <a:off x="3322158" y="2811438"/>
              <a:ext cx="394587" cy="90015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48" name="Rectangle 47"/>
            <p:cNvSpPr/>
            <p:nvPr/>
          </p:nvSpPr>
          <p:spPr bwMode="auto">
            <a:xfrm>
              <a:off x="3896495" y="2811439"/>
              <a:ext cx="301103" cy="90015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3179007" y="2622805"/>
              <a:ext cx="936104" cy="9486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1219184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600" dirty="0">
                  <a:solidFill>
                    <a:srgbClr val="000000"/>
                  </a:solidFill>
                </a:rPr>
                <a:t>p+ </a:t>
              </a:r>
              <a:endParaRPr lang="de-CH" sz="1600" dirty="0" err="1">
                <a:solidFill>
                  <a:srgbClr val="000000"/>
                </a:solidFill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 rot="16200000">
              <a:off x="2259382" y="2118952"/>
              <a:ext cx="951846" cy="2360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1219184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2000" dirty="0">
                  <a:solidFill>
                    <a:srgbClr val="000000"/>
                  </a:solidFill>
                </a:rPr>
                <a:t>Optimized</a:t>
              </a:r>
              <a:endParaRPr lang="de-CH" sz="2000" dirty="0" err="1">
                <a:solidFill>
                  <a:srgbClr val="000000"/>
                </a:solidFill>
              </a:endParaRPr>
            </a:p>
          </p:txBody>
        </p:sp>
        <p:sp>
          <p:nvSpPr>
            <p:cNvPr id="58" name="Rectangle 57"/>
            <p:cNvSpPr/>
            <p:nvPr/>
          </p:nvSpPr>
          <p:spPr bwMode="auto">
            <a:xfrm>
              <a:off x="2846717" y="1589639"/>
              <a:ext cx="1308155" cy="103423"/>
            </a:xfrm>
            <a:prstGeom prst="rect">
              <a:avLst/>
            </a:prstGeom>
            <a:solidFill>
              <a:srgbClr val="00B0F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61" name="Rectangle 60"/>
            <p:cNvSpPr/>
            <p:nvPr/>
          </p:nvSpPr>
          <p:spPr bwMode="auto">
            <a:xfrm>
              <a:off x="2846718" y="1530331"/>
              <a:ext cx="158819" cy="162731"/>
            </a:xfrm>
            <a:prstGeom prst="rect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2853319" y="1506945"/>
              <a:ext cx="149309" cy="20865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1219184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600" dirty="0">
                  <a:solidFill>
                    <a:srgbClr val="000000"/>
                  </a:solidFill>
                </a:rPr>
                <a:t>Al</a:t>
              </a:r>
              <a:endParaRPr lang="de-CH" sz="1600" dirty="0" err="1">
                <a:solidFill>
                  <a:srgbClr val="000000"/>
                </a:solidFill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2843807" y="1607932"/>
              <a:ext cx="158820" cy="16106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1219184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333" dirty="0">
                  <a:solidFill>
                    <a:srgbClr val="000000"/>
                  </a:solidFill>
                </a:rPr>
                <a:t>x  </a:t>
              </a:r>
              <a:endParaRPr lang="de-CH" sz="1333" dirty="0" err="1">
                <a:solidFill>
                  <a:srgbClr val="000000"/>
                </a:solidFill>
              </a:endParaRPr>
            </a:p>
          </p:txBody>
        </p:sp>
        <p:sp>
          <p:nvSpPr>
            <p:cNvPr id="80" name="Rectangle 79"/>
            <p:cNvSpPr/>
            <p:nvPr/>
          </p:nvSpPr>
          <p:spPr bwMode="auto">
            <a:xfrm>
              <a:off x="4042524" y="1530331"/>
              <a:ext cx="158819" cy="162731"/>
            </a:xfrm>
            <a:prstGeom prst="rect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3031337" y="1593935"/>
              <a:ext cx="452847" cy="20110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1219184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333" dirty="0">
                  <a:solidFill>
                    <a:srgbClr val="000000"/>
                  </a:solidFill>
                </a:rPr>
                <a:t>x           </a:t>
              </a:r>
              <a:r>
                <a:rPr lang="en-US" sz="1333" dirty="0" err="1">
                  <a:solidFill>
                    <a:srgbClr val="000000"/>
                  </a:solidFill>
                </a:rPr>
                <a:t>x</a:t>
              </a:r>
              <a:endParaRPr lang="de-CH" sz="1333" dirty="0" err="1">
                <a:solidFill>
                  <a:srgbClr val="000000"/>
                </a:solidFill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4051300" y="1593788"/>
              <a:ext cx="158820" cy="16106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1219184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333" dirty="0">
                  <a:solidFill>
                    <a:srgbClr val="000000"/>
                  </a:solidFill>
                </a:rPr>
                <a:t>  </a:t>
              </a:r>
              <a:endParaRPr lang="de-CH" sz="1333" dirty="0" err="1">
                <a:solidFill>
                  <a:srgbClr val="000000"/>
                </a:solidFill>
              </a:endParaRPr>
            </a:p>
          </p:txBody>
        </p:sp>
        <p:sp>
          <p:nvSpPr>
            <p:cNvPr id="83" name="Oval 82"/>
            <p:cNvSpPr/>
            <p:nvPr/>
          </p:nvSpPr>
          <p:spPr bwMode="auto">
            <a:xfrm>
              <a:off x="3748122" y="2953369"/>
              <a:ext cx="184910" cy="153687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84" name="Oval 83"/>
            <p:cNvSpPr/>
            <p:nvPr/>
          </p:nvSpPr>
          <p:spPr bwMode="auto">
            <a:xfrm>
              <a:off x="3150044" y="2960353"/>
              <a:ext cx="184910" cy="14575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85" name="Rectangle 84"/>
            <p:cNvSpPr/>
            <p:nvPr/>
          </p:nvSpPr>
          <p:spPr bwMode="auto">
            <a:xfrm>
              <a:off x="2843807" y="3085427"/>
              <a:ext cx="1351898" cy="141584"/>
            </a:xfrm>
            <a:prstGeom prst="rect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3365453" y="3048065"/>
              <a:ext cx="527798" cy="17028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1219184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600" dirty="0">
                  <a:solidFill>
                    <a:srgbClr val="FFFFFF"/>
                  </a:solidFill>
                </a:rPr>
                <a:t>ASIC</a:t>
              </a:r>
              <a:endParaRPr lang="de-CH" sz="1600" dirty="0" err="1">
                <a:solidFill>
                  <a:srgbClr val="FFFFFF"/>
                </a:solidFill>
              </a:endParaRPr>
            </a:p>
          </p:txBody>
        </p:sp>
        <p:grpSp>
          <p:nvGrpSpPr>
            <p:cNvPr id="67" name="Group 66"/>
            <p:cNvGrpSpPr/>
            <p:nvPr/>
          </p:nvGrpSpPr>
          <p:grpSpPr>
            <a:xfrm>
              <a:off x="3346024" y="1275606"/>
              <a:ext cx="228600" cy="482782"/>
              <a:chOff x="2540187" y="4872231"/>
              <a:chExt cx="609600" cy="1604769"/>
            </a:xfrm>
          </p:grpSpPr>
          <p:sp>
            <p:nvSpPr>
              <p:cNvPr id="68" name="Freeform 134"/>
              <p:cNvSpPr>
                <a:spLocks/>
              </p:cNvSpPr>
              <p:nvPr/>
            </p:nvSpPr>
            <p:spPr bwMode="auto">
              <a:xfrm>
                <a:off x="2540187" y="4872231"/>
                <a:ext cx="533400" cy="516839"/>
              </a:xfrm>
              <a:custGeom>
                <a:avLst/>
                <a:gdLst>
                  <a:gd name="T0" fmla="*/ 380 w 757"/>
                  <a:gd name="T1" fmla="*/ 0 h 3561"/>
                  <a:gd name="T2" fmla="*/ 380 w 757"/>
                  <a:gd name="T3" fmla="*/ 42 h 3561"/>
                  <a:gd name="T4" fmla="*/ 384 w 757"/>
                  <a:gd name="T5" fmla="*/ 84 h 3561"/>
                  <a:gd name="T6" fmla="*/ 394 w 757"/>
                  <a:gd name="T7" fmla="*/ 127 h 3561"/>
                  <a:gd name="T8" fmla="*/ 409 w 757"/>
                  <a:gd name="T9" fmla="*/ 168 h 3561"/>
                  <a:gd name="T10" fmla="*/ 447 w 757"/>
                  <a:gd name="T11" fmla="*/ 253 h 3561"/>
                  <a:gd name="T12" fmla="*/ 495 w 757"/>
                  <a:gd name="T13" fmla="*/ 339 h 3561"/>
                  <a:gd name="T14" fmla="*/ 605 w 757"/>
                  <a:gd name="T15" fmla="*/ 510 h 3561"/>
                  <a:gd name="T16" fmla="*/ 658 w 757"/>
                  <a:gd name="T17" fmla="*/ 594 h 3561"/>
                  <a:gd name="T18" fmla="*/ 704 w 757"/>
                  <a:gd name="T19" fmla="*/ 680 h 3561"/>
                  <a:gd name="T20" fmla="*/ 737 w 757"/>
                  <a:gd name="T21" fmla="*/ 765 h 3561"/>
                  <a:gd name="T22" fmla="*/ 749 w 757"/>
                  <a:gd name="T23" fmla="*/ 807 h 3561"/>
                  <a:gd name="T24" fmla="*/ 755 w 757"/>
                  <a:gd name="T25" fmla="*/ 850 h 3561"/>
                  <a:gd name="T26" fmla="*/ 757 w 757"/>
                  <a:gd name="T27" fmla="*/ 891 h 3561"/>
                  <a:gd name="T28" fmla="*/ 753 w 757"/>
                  <a:gd name="T29" fmla="*/ 933 h 3561"/>
                  <a:gd name="T30" fmla="*/ 743 w 757"/>
                  <a:gd name="T31" fmla="*/ 975 h 3561"/>
                  <a:gd name="T32" fmla="*/ 726 w 757"/>
                  <a:gd name="T33" fmla="*/ 1017 h 3561"/>
                  <a:gd name="T34" fmla="*/ 700 w 757"/>
                  <a:gd name="T35" fmla="*/ 1057 h 3561"/>
                  <a:gd name="T36" fmla="*/ 669 w 757"/>
                  <a:gd name="T37" fmla="*/ 1099 h 3561"/>
                  <a:gd name="T38" fmla="*/ 627 w 757"/>
                  <a:gd name="T39" fmla="*/ 1140 h 3561"/>
                  <a:gd name="T40" fmla="*/ 578 w 757"/>
                  <a:gd name="T41" fmla="*/ 1180 h 3561"/>
                  <a:gd name="T42" fmla="*/ 449 w 757"/>
                  <a:gd name="T43" fmla="*/ 1260 h 3561"/>
                  <a:gd name="T44" fmla="*/ 278 w 757"/>
                  <a:gd name="T45" fmla="*/ 1340 h 3561"/>
                  <a:gd name="T46" fmla="*/ 195 w 757"/>
                  <a:gd name="T47" fmla="*/ 1379 h 3561"/>
                  <a:gd name="T48" fmla="*/ 129 w 757"/>
                  <a:gd name="T49" fmla="*/ 1418 h 3561"/>
                  <a:gd name="T50" fmla="*/ 78 w 757"/>
                  <a:gd name="T51" fmla="*/ 1459 h 3561"/>
                  <a:gd name="T52" fmla="*/ 40 w 757"/>
                  <a:gd name="T53" fmla="*/ 1502 h 3561"/>
                  <a:gd name="T54" fmla="*/ 15 w 757"/>
                  <a:gd name="T55" fmla="*/ 1546 h 3561"/>
                  <a:gd name="T56" fmla="*/ 2 w 757"/>
                  <a:gd name="T57" fmla="*/ 1591 h 3561"/>
                  <a:gd name="T58" fmla="*/ 0 w 757"/>
                  <a:gd name="T59" fmla="*/ 1639 h 3561"/>
                  <a:gd name="T60" fmla="*/ 7 w 757"/>
                  <a:gd name="T61" fmla="*/ 1687 h 3561"/>
                  <a:gd name="T62" fmla="*/ 23 w 757"/>
                  <a:gd name="T63" fmla="*/ 1737 h 3561"/>
                  <a:gd name="T64" fmla="*/ 47 w 757"/>
                  <a:gd name="T65" fmla="*/ 1788 h 3561"/>
                  <a:gd name="T66" fmla="*/ 113 w 757"/>
                  <a:gd name="T67" fmla="*/ 1894 h 3561"/>
                  <a:gd name="T68" fmla="*/ 287 w 757"/>
                  <a:gd name="T69" fmla="*/ 2118 h 3561"/>
                  <a:gd name="T70" fmla="*/ 380 w 757"/>
                  <a:gd name="T71" fmla="*/ 2235 h 3561"/>
                  <a:gd name="T72" fmla="*/ 464 w 757"/>
                  <a:gd name="T73" fmla="*/ 2356 h 3561"/>
                  <a:gd name="T74" fmla="*/ 532 w 757"/>
                  <a:gd name="T75" fmla="*/ 2480 h 3561"/>
                  <a:gd name="T76" fmla="*/ 558 w 757"/>
                  <a:gd name="T77" fmla="*/ 2543 h 3561"/>
                  <a:gd name="T78" fmla="*/ 576 w 757"/>
                  <a:gd name="T79" fmla="*/ 2607 h 3561"/>
                  <a:gd name="T80" fmla="*/ 585 w 757"/>
                  <a:gd name="T81" fmla="*/ 2670 h 3561"/>
                  <a:gd name="T82" fmla="*/ 585 w 757"/>
                  <a:gd name="T83" fmla="*/ 2734 h 3561"/>
                  <a:gd name="T84" fmla="*/ 575 w 757"/>
                  <a:gd name="T85" fmla="*/ 2799 h 3561"/>
                  <a:gd name="T86" fmla="*/ 553 w 757"/>
                  <a:gd name="T87" fmla="*/ 2864 h 3561"/>
                  <a:gd name="T88" fmla="*/ 519 w 757"/>
                  <a:gd name="T89" fmla="*/ 2929 h 3561"/>
                  <a:gd name="T90" fmla="*/ 471 w 757"/>
                  <a:gd name="T91" fmla="*/ 2995 h 3561"/>
                  <a:gd name="T92" fmla="*/ 408 w 757"/>
                  <a:gd name="T93" fmla="*/ 3060 h 3561"/>
                  <a:gd name="T94" fmla="*/ 329 w 757"/>
                  <a:gd name="T95" fmla="*/ 3127 h 3561"/>
                  <a:gd name="T96" fmla="*/ 451 w 757"/>
                  <a:gd name="T97" fmla="*/ 3561 h 3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757" h="3561">
                    <a:moveTo>
                      <a:pt x="380" y="0"/>
                    </a:moveTo>
                    <a:lnTo>
                      <a:pt x="380" y="42"/>
                    </a:lnTo>
                    <a:lnTo>
                      <a:pt x="384" y="84"/>
                    </a:lnTo>
                    <a:lnTo>
                      <a:pt x="394" y="127"/>
                    </a:lnTo>
                    <a:lnTo>
                      <a:pt x="409" y="168"/>
                    </a:lnTo>
                    <a:lnTo>
                      <a:pt x="447" y="253"/>
                    </a:lnTo>
                    <a:lnTo>
                      <a:pt x="495" y="339"/>
                    </a:lnTo>
                    <a:lnTo>
                      <a:pt x="605" y="510"/>
                    </a:lnTo>
                    <a:lnTo>
                      <a:pt x="658" y="594"/>
                    </a:lnTo>
                    <a:lnTo>
                      <a:pt x="704" y="680"/>
                    </a:lnTo>
                    <a:lnTo>
                      <a:pt x="737" y="765"/>
                    </a:lnTo>
                    <a:lnTo>
                      <a:pt x="749" y="807"/>
                    </a:lnTo>
                    <a:lnTo>
                      <a:pt x="755" y="850"/>
                    </a:lnTo>
                    <a:lnTo>
                      <a:pt x="757" y="891"/>
                    </a:lnTo>
                    <a:lnTo>
                      <a:pt x="753" y="933"/>
                    </a:lnTo>
                    <a:lnTo>
                      <a:pt x="743" y="975"/>
                    </a:lnTo>
                    <a:lnTo>
                      <a:pt x="726" y="1017"/>
                    </a:lnTo>
                    <a:lnTo>
                      <a:pt x="700" y="1057"/>
                    </a:lnTo>
                    <a:lnTo>
                      <a:pt x="669" y="1099"/>
                    </a:lnTo>
                    <a:lnTo>
                      <a:pt x="627" y="1140"/>
                    </a:lnTo>
                    <a:lnTo>
                      <a:pt x="578" y="1180"/>
                    </a:lnTo>
                    <a:lnTo>
                      <a:pt x="449" y="1260"/>
                    </a:lnTo>
                    <a:lnTo>
                      <a:pt x="278" y="1340"/>
                    </a:lnTo>
                    <a:lnTo>
                      <a:pt x="195" y="1379"/>
                    </a:lnTo>
                    <a:lnTo>
                      <a:pt x="129" y="1418"/>
                    </a:lnTo>
                    <a:lnTo>
                      <a:pt x="78" y="1459"/>
                    </a:lnTo>
                    <a:lnTo>
                      <a:pt x="40" y="1502"/>
                    </a:lnTo>
                    <a:lnTo>
                      <a:pt x="15" y="1546"/>
                    </a:lnTo>
                    <a:lnTo>
                      <a:pt x="2" y="1591"/>
                    </a:lnTo>
                    <a:lnTo>
                      <a:pt x="0" y="1639"/>
                    </a:lnTo>
                    <a:lnTo>
                      <a:pt x="7" y="1687"/>
                    </a:lnTo>
                    <a:lnTo>
                      <a:pt x="23" y="1737"/>
                    </a:lnTo>
                    <a:lnTo>
                      <a:pt x="47" y="1788"/>
                    </a:lnTo>
                    <a:lnTo>
                      <a:pt x="113" y="1894"/>
                    </a:lnTo>
                    <a:lnTo>
                      <a:pt x="287" y="2118"/>
                    </a:lnTo>
                    <a:lnTo>
                      <a:pt x="380" y="2235"/>
                    </a:lnTo>
                    <a:lnTo>
                      <a:pt x="464" y="2356"/>
                    </a:lnTo>
                    <a:lnTo>
                      <a:pt x="532" y="2480"/>
                    </a:lnTo>
                    <a:lnTo>
                      <a:pt x="558" y="2543"/>
                    </a:lnTo>
                    <a:lnTo>
                      <a:pt x="576" y="2607"/>
                    </a:lnTo>
                    <a:lnTo>
                      <a:pt x="585" y="2670"/>
                    </a:lnTo>
                    <a:lnTo>
                      <a:pt x="585" y="2734"/>
                    </a:lnTo>
                    <a:lnTo>
                      <a:pt x="575" y="2799"/>
                    </a:lnTo>
                    <a:lnTo>
                      <a:pt x="553" y="2864"/>
                    </a:lnTo>
                    <a:lnTo>
                      <a:pt x="519" y="2929"/>
                    </a:lnTo>
                    <a:lnTo>
                      <a:pt x="471" y="2995"/>
                    </a:lnTo>
                    <a:lnTo>
                      <a:pt x="408" y="3060"/>
                    </a:lnTo>
                    <a:lnTo>
                      <a:pt x="329" y="3127"/>
                    </a:lnTo>
                    <a:lnTo>
                      <a:pt x="451" y="3561"/>
                    </a:lnTo>
                  </a:path>
                </a:pathLst>
              </a:custGeom>
              <a:noFill/>
              <a:ln w="38100" cmpd="sng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de-CH" sz="1600"/>
              </a:p>
            </p:txBody>
          </p:sp>
          <p:sp>
            <p:nvSpPr>
              <p:cNvPr id="70" name="Freeform 135"/>
              <p:cNvSpPr>
                <a:spLocks/>
              </p:cNvSpPr>
              <p:nvPr/>
            </p:nvSpPr>
            <p:spPr bwMode="auto">
              <a:xfrm>
                <a:off x="2616387" y="5337671"/>
                <a:ext cx="457200" cy="508273"/>
              </a:xfrm>
              <a:custGeom>
                <a:avLst/>
                <a:gdLst>
                  <a:gd name="T0" fmla="*/ 380 w 757"/>
                  <a:gd name="T1" fmla="*/ 0 h 3561"/>
                  <a:gd name="T2" fmla="*/ 380 w 757"/>
                  <a:gd name="T3" fmla="*/ 42 h 3561"/>
                  <a:gd name="T4" fmla="*/ 384 w 757"/>
                  <a:gd name="T5" fmla="*/ 84 h 3561"/>
                  <a:gd name="T6" fmla="*/ 394 w 757"/>
                  <a:gd name="T7" fmla="*/ 127 h 3561"/>
                  <a:gd name="T8" fmla="*/ 409 w 757"/>
                  <a:gd name="T9" fmla="*/ 168 h 3561"/>
                  <a:gd name="T10" fmla="*/ 447 w 757"/>
                  <a:gd name="T11" fmla="*/ 253 h 3561"/>
                  <a:gd name="T12" fmla="*/ 495 w 757"/>
                  <a:gd name="T13" fmla="*/ 339 h 3561"/>
                  <a:gd name="T14" fmla="*/ 605 w 757"/>
                  <a:gd name="T15" fmla="*/ 510 h 3561"/>
                  <a:gd name="T16" fmla="*/ 658 w 757"/>
                  <a:gd name="T17" fmla="*/ 594 h 3561"/>
                  <a:gd name="T18" fmla="*/ 704 w 757"/>
                  <a:gd name="T19" fmla="*/ 680 h 3561"/>
                  <a:gd name="T20" fmla="*/ 737 w 757"/>
                  <a:gd name="T21" fmla="*/ 765 h 3561"/>
                  <a:gd name="T22" fmla="*/ 749 w 757"/>
                  <a:gd name="T23" fmla="*/ 807 h 3561"/>
                  <a:gd name="T24" fmla="*/ 755 w 757"/>
                  <a:gd name="T25" fmla="*/ 850 h 3561"/>
                  <a:gd name="T26" fmla="*/ 757 w 757"/>
                  <a:gd name="T27" fmla="*/ 891 h 3561"/>
                  <a:gd name="T28" fmla="*/ 753 w 757"/>
                  <a:gd name="T29" fmla="*/ 933 h 3561"/>
                  <a:gd name="T30" fmla="*/ 743 w 757"/>
                  <a:gd name="T31" fmla="*/ 975 h 3561"/>
                  <a:gd name="T32" fmla="*/ 726 w 757"/>
                  <a:gd name="T33" fmla="*/ 1017 h 3561"/>
                  <a:gd name="T34" fmla="*/ 700 w 757"/>
                  <a:gd name="T35" fmla="*/ 1057 h 3561"/>
                  <a:gd name="T36" fmla="*/ 669 w 757"/>
                  <a:gd name="T37" fmla="*/ 1099 h 3561"/>
                  <a:gd name="T38" fmla="*/ 627 w 757"/>
                  <a:gd name="T39" fmla="*/ 1140 h 3561"/>
                  <a:gd name="T40" fmla="*/ 578 w 757"/>
                  <a:gd name="T41" fmla="*/ 1180 h 3561"/>
                  <a:gd name="T42" fmla="*/ 449 w 757"/>
                  <a:gd name="T43" fmla="*/ 1260 h 3561"/>
                  <a:gd name="T44" fmla="*/ 278 w 757"/>
                  <a:gd name="T45" fmla="*/ 1340 h 3561"/>
                  <a:gd name="T46" fmla="*/ 195 w 757"/>
                  <a:gd name="T47" fmla="*/ 1379 h 3561"/>
                  <a:gd name="T48" fmla="*/ 129 w 757"/>
                  <a:gd name="T49" fmla="*/ 1418 h 3561"/>
                  <a:gd name="T50" fmla="*/ 78 w 757"/>
                  <a:gd name="T51" fmla="*/ 1459 h 3561"/>
                  <a:gd name="T52" fmla="*/ 40 w 757"/>
                  <a:gd name="T53" fmla="*/ 1502 h 3561"/>
                  <a:gd name="T54" fmla="*/ 15 w 757"/>
                  <a:gd name="T55" fmla="*/ 1546 h 3561"/>
                  <a:gd name="T56" fmla="*/ 2 w 757"/>
                  <a:gd name="T57" fmla="*/ 1591 h 3561"/>
                  <a:gd name="T58" fmla="*/ 0 w 757"/>
                  <a:gd name="T59" fmla="*/ 1639 h 3561"/>
                  <a:gd name="T60" fmla="*/ 7 w 757"/>
                  <a:gd name="T61" fmla="*/ 1687 h 3561"/>
                  <a:gd name="T62" fmla="*/ 23 w 757"/>
                  <a:gd name="T63" fmla="*/ 1737 h 3561"/>
                  <a:gd name="T64" fmla="*/ 47 w 757"/>
                  <a:gd name="T65" fmla="*/ 1788 h 3561"/>
                  <a:gd name="T66" fmla="*/ 113 w 757"/>
                  <a:gd name="T67" fmla="*/ 1894 h 3561"/>
                  <a:gd name="T68" fmla="*/ 287 w 757"/>
                  <a:gd name="T69" fmla="*/ 2118 h 3561"/>
                  <a:gd name="T70" fmla="*/ 380 w 757"/>
                  <a:gd name="T71" fmla="*/ 2235 h 3561"/>
                  <a:gd name="T72" fmla="*/ 464 w 757"/>
                  <a:gd name="T73" fmla="*/ 2356 h 3561"/>
                  <a:gd name="T74" fmla="*/ 532 w 757"/>
                  <a:gd name="T75" fmla="*/ 2480 h 3561"/>
                  <a:gd name="T76" fmla="*/ 558 w 757"/>
                  <a:gd name="T77" fmla="*/ 2543 h 3561"/>
                  <a:gd name="T78" fmla="*/ 576 w 757"/>
                  <a:gd name="T79" fmla="*/ 2607 h 3561"/>
                  <a:gd name="T80" fmla="*/ 585 w 757"/>
                  <a:gd name="T81" fmla="*/ 2670 h 3561"/>
                  <a:gd name="T82" fmla="*/ 585 w 757"/>
                  <a:gd name="T83" fmla="*/ 2734 h 3561"/>
                  <a:gd name="T84" fmla="*/ 575 w 757"/>
                  <a:gd name="T85" fmla="*/ 2799 h 3561"/>
                  <a:gd name="T86" fmla="*/ 553 w 757"/>
                  <a:gd name="T87" fmla="*/ 2864 h 3561"/>
                  <a:gd name="T88" fmla="*/ 519 w 757"/>
                  <a:gd name="T89" fmla="*/ 2929 h 3561"/>
                  <a:gd name="T90" fmla="*/ 471 w 757"/>
                  <a:gd name="T91" fmla="*/ 2995 h 3561"/>
                  <a:gd name="T92" fmla="*/ 408 w 757"/>
                  <a:gd name="T93" fmla="*/ 3060 h 3561"/>
                  <a:gd name="T94" fmla="*/ 329 w 757"/>
                  <a:gd name="T95" fmla="*/ 3127 h 3561"/>
                  <a:gd name="T96" fmla="*/ 451 w 757"/>
                  <a:gd name="T97" fmla="*/ 3561 h 3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757" h="3561">
                    <a:moveTo>
                      <a:pt x="380" y="0"/>
                    </a:moveTo>
                    <a:lnTo>
                      <a:pt x="380" y="42"/>
                    </a:lnTo>
                    <a:lnTo>
                      <a:pt x="384" y="84"/>
                    </a:lnTo>
                    <a:lnTo>
                      <a:pt x="394" y="127"/>
                    </a:lnTo>
                    <a:lnTo>
                      <a:pt x="409" y="168"/>
                    </a:lnTo>
                    <a:lnTo>
                      <a:pt x="447" y="253"/>
                    </a:lnTo>
                    <a:lnTo>
                      <a:pt x="495" y="339"/>
                    </a:lnTo>
                    <a:lnTo>
                      <a:pt x="605" y="510"/>
                    </a:lnTo>
                    <a:lnTo>
                      <a:pt x="658" y="594"/>
                    </a:lnTo>
                    <a:lnTo>
                      <a:pt x="704" y="680"/>
                    </a:lnTo>
                    <a:lnTo>
                      <a:pt x="737" y="765"/>
                    </a:lnTo>
                    <a:lnTo>
                      <a:pt x="749" y="807"/>
                    </a:lnTo>
                    <a:lnTo>
                      <a:pt x="755" y="850"/>
                    </a:lnTo>
                    <a:lnTo>
                      <a:pt x="757" y="891"/>
                    </a:lnTo>
                    <a:lnTo>
                      <a:pt x="753" y="933"/>
                    </a:lnTo>
                    <a:lnTo>
                      <a:pt x="743" y="975"/>
                    </a:lnTo>
                    <a:lnTo>
                      <a:pt x="726" y="1017"/>
                    </a:lnTo>
                    <a:lnTo>
                      <a:pt x="700" y="1057"/>
                    </a:lnTo>
                    <a:lnTo>
                      <a:pt x="669" y="1099"/>
                    </a:lnTo>
                    <a:lnTo>
                      <a:pt x="627" y="1140"/>
                    </a:lnTo>
                    <a:lnTo>
                      <a:pt x="578" y="1180"/>
                    </a:lnTo>
                    <a:lnTo>
                      <a:pt x="449" y="1260"/>
                    </a:lnTo>
                    <a:lnTo>
                      <a:pt x="278" y="1340"/>
                    </a:lnTo>
                    <a:lnTo>
                      <a:pt x="195" y="1379"/>
                    </a:lnTo>
                    <a:lnTo>
                      <a:pt x="129" y="1418"/>
                    </a:lnTo>
                    <a:lnTo>
                      <a:pt x="78" y="1459"/>
                    </a:lnTo>
                    <a:lnTo>
                      <a:pt x="40" y="1502"/>
                    </a:lnTo>
                    <a:lnTo>
                      <a:pt x="15" y="1546"/>
                    </a:lnTo>
                    <a:lnTo>
                      <a:pt x="2" y="1591"/>
                    </a:lnTo>
                    <a:lnTo>
                      <a:pt x="0" y="1639"/>
                    </a:lnTo>
                    <a:lnTo>
                      <a:pt x="7" y="1687"/>
                    </a:lnTo>
                    <a:lnTo>
                      <a:pt x="23" y="1737"/>
                    </a:lnTo>
                    <a:lnTo>
                      <a:pt x="47" y="1788"/>
                    </a:lnTo>
                    <a:lnTo>
                      <a:pt x="113" y="1894"/>
                    </a:lnTo>
                    <a:lnTo>
                      <a:pt x="287" y="2118"/>
                    </a:lnTo>
                    <a:lnTo>
                      <a:pt x="380" y="2235"/>
                    </a:lnTo>
                    <a:lnTo>
                      <a:pt x="464" y="2356"/>
                    </a:lnTo>
                    <a:lnTo>
                      <a:pt x="532" y="2480"/>
                    </a:lnTo>
                    <a:lnTo>
                      <a:pt x="558" y="2543"/>
                    </a:lnTo>
                    <a:lnTo>
                      <a:pt x="576" y="2607"/>
                    </a:lnTo>
                    <a:lnTo>
                      <a:pt x="585" y="2670"/>
                    </a:lnTo>
                    <a:lnTo>
                      <a:pt x="585" y="2734"/>
                    </a:lnTo>
                    <a:lnTo>
                      <a:pt x="575" y="2799"/>
                    </a:lnTo>
                    <a:lnTo>
                      <a:pt x="553" y="2864"/>
                    </a:lnTo>
                    <a:lnTo>
                      <a:pt x="519" y="2929"/>
                    </a:lnTo>
                    <a:lnTo>
                      <a:pt x="471" y="2995"/>
                    </a:lnTo>
                    <a:lnTo>
                      <a:pt x="408" y="3060"/>
                    </a:lnTo>
                    <a:lnTo>
                      <a:pt x="329" y="3127"/>
                    </a:lnTo>
                    <a:lnTo>
                      <a:pt x="451" y="3561"/>
                    </a:lnTo>
                  </a:path>
                </a:pathLst>
              </a:custGeom>
              <a:noFill/>
              <a:ln w="38100" cmpd="sng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de-CH" sz="1600"/>
              </a:p>
            </p:txBody>
          </p:sp>
          <p:sp>
            <p:nvSpPr>
              <p:cNvPr id="71" name="Freeform 136"/>
              <p:cNvSpPr>
                <a:spLocks/>
              </p:cNvSpPr>
              <p:nvPr/>
            </p:nvSpPr>
            <p:spPr bwMode="auto">
              <a:xfrm>
                <a:off x="2616387" y="5831665"/>
                <a:ext cx="533400" cy="645335"/>
              </a:xfrm>
              <a:custGeom>
                <a:avLst/>
                <a:gdLst>
                  <a:gd name="T0" fmla="*/ 380 w 757"/>
                  <a:gd name="T1" fmla="*/ 0 h 3561"/>
                  <a:gd name="T2" fmla="*/ 380 w 757"/>
                  <a:gd name="T3" fmla="*/ 42 h 3561"/>
                  <a:gd name="T4" fmla="*/ 384 w 757"/>
                  <a:gd name="T5" fmla="*/ 84 h 3561"/>
                  <a:gd name="T6" fmla="*/ 394 w 757"/>
                  <a:gd name="T7" fmla="*/ 127 h 3561"/>
                  <a:gd name="T8" fmla="*/ 409 w 757"/>
                  <a:gd name="T9" fmla="*/ 168 h 3561"/>
                  <a:gd name="T10" fmla="*/ 447 w 757"/>
                  <a:gd name="T11" fmla="*/ 253 h 3561"/>
                  <a:gd name="T12" fmla="*/ 495 w 757"/>
                  <a:gd name="T13" fmla="*/ 339 h 3561"/>
                  <a:gd name="T14" fmla="*/ 605 w 757"/>
                  <a:gd name="T15" fmla="*/ 510 h 3561"/>
                  <a:gd name="T16" fmla="*/ 658 w 757"/>
                  <a:gd name="T17" fmla="*/ 594 h 3561"/>
                  <a:gd name="T18" fmla="*/ 704 w 757"/>
                  <a:gd name="T19" fmla="*/ 680 h 3561"/>
                  <a:gd name="T20" fmla="*/ 737 w 757"/>
                  <a:gd name="T21" fmla="*/ 765 h 3561"/>
                  <a:gd name="T22" fmla="*/ 749 w 757"/>
                  <a:gd name="T23" fmla="*/ 807 h 3561"/>
                  <a:gd name="T24" fmla="*/ 755 w 757"/>
                  <a:gd name="T25" fmla="*/ 850 h 3561"/>
                  <a:gd name="T26" fmla="*/ 757 w 757"/>
                  <a:gd name="T27" fmla="*/ 891 h 3561"/>
                  <a:gd name="T28" fmla="*/ 753 w 757"/>
                  <a:gd name="T29" fmla="*/ 933 h 3561"/>
                  <a:gd name="T30" fmla="*/ 743 w 757"/>
                  <a:gd name="T31" fmla="*/ 975 h 3561"/>
                  <a:gd name="T32" fmla="*/ 726 w 757"/>
                  <a:gd name="T33" fmla="*/ 1017 h 3561"/>
                  <a:gd name="T34" fmla="*/ 700 w 757"/>
                  <a:gd name="T35" fmla="*/ 1057 h 3561"/>
                  <a:gd name="T36" fmla="*/ 669 w 757"/>
                  <a:gd name="T37" fmla="*/ 1099 h 3561"/>
                  <a:gd name="T38" fmla="*/ 627 w 757"/>
                  <a:gd name="T39" fmla="*/ 1140 h 3561"/>
                  <a:gd name="T40" fmla="*/ 578 w 757"/>
                  <a:gd name="T41" fmla="*/ 1180 h 3561"/>
                  <a:gd name="T42" fmla="*/ 449 w 757"/>
                  <a:gd name="T43" fmla="*/ 1260 h 3561"/>
                  <a:gd name="T44" fmla="*/ 278 w 757"/>
                  <a:gd name="T45" fmla="*/ 1340 h 3561"/>
                  <a:gd name="T46" fmla="*/ 195 w 757"/>
                  <a:gd name="T47" fmla="*/ 1379 h 3561"/>
                  <a:gd name="T48" fmla="*/ 129 w 757"/>
                  <a:gd name="T49" fmla="*/ 1418 h 3561"/>
                  <a:gd name="T50" fmla="*/ 78 w 757"/>
                  <a:gd name="T51" fmla="*/ 1459 h 3561"/>
                  <a:gd name="T52" fmla="*/ 40 w 757"/>
                  <a:gd name="T53" fmla="*/ 1502 h 3561"/>
                  <a:gd name="T54" fmla="*/ 15 w 757"/>
                  <a:gd name="T55" fmla="*/ 1546 h 3561"/>
                  <a:gd name="T56" fmla="*/ 2 w 757"/>
                  <a:gd name="T57" fmla="*/ 1591 h 3561"/>
                  <a:gd name="T58" fmla="*/ 0 w 757"/>
                  <a:gd name="T59" fmla="*/ 1639 h 3561"/>
                  <a:gd name="T60" fmla="*/ 7 w 757"/>
                  <a:gd name="T61" fmla="*/ 1687 h 3561"/>
                  <a:gd name="T62" fmla="*/ 23 w 757"/>
                  <a:gd name="T63" fmla="*/ 1737 h 3561"/>
                  <a:gd name="T64" fmla="*/ 47 w 757"/>
                  <a:gd name="T65" fmla="*/ 1788 h 3561"/>
                  <a:gd name="T66" fmla="*/ 113 w 757"/>
                  <a:gd name="T67" fmla="*/ 1894 h 3561"/>
                  <a:gd name="T68" fmla="*/ 287 w 757"/>
                  <a:gd name="T69" fmla="*/ 2118 h 3561"/>
                  <a:gd name="T70" fmla="*/ 380 w 757"/>
                  <a:gd name="T71" fmla="*/ 2235 h 3561"/>
                  <a:gd name="T72" fmla="*/ 464 w 757"/>
                  <a:gd name="T73" fmla="*/ 2356 h 3561"/>
                  <a:gd name="T74" fmla="*/ 532 w 757"/>
                  <a:gd name="T75" fmla="*/ 2480 h 3561"/>
                  <a:gd name="T76" fmla="*/ 558 w 757"/>
                  <a:gd name="T77" fmla="*/ 2543 h 3561"/>
                  <a:gd name="T78" fmla="*/ 576 w 757"/>
                  <a:gd name="T79" fmla="*/ 2607 h 3561"/>
                  <a:gd name="T80" fmla="*/ 585 w 757"/>
                  <a:gd name="T81" fmla="*/ 2670 h 3561"/>
                  <a:gd name="T82" fmla="*/ 585 w 757"/>
                  <a:gd name="T83" fmla="*/ 2734 h 3561"/>
                  <a:gd name="T84" fmla="*/ 575 w 757"/>
                  <a:gd name="T85" fmla="*/ 2799 h 3561"/>
                  <a:gd name="T86" fmla="*/ 553 w 757"/>
                  <a:gd name="T87" fmla="*/ 2864 h 3561"/>
                  <a:gd name="T88" fmla="*/ 519 w 757"/>
                  <a:gd name="T89" fmla="*/ 2929 h 3561"/>
                  <a:gd name="T90" fmla="*/ 471 w 757"/>
                  <a:gd name="T91" fmla="*/ 2995 h 3561"/>
                  <a:gd name="T92" fmla="*/ 408 w 757"/>
                  <a:gd name="T93" fmla="*/ 3060 h 3561"/>
                  <a:gd name="T94" fmla="*/ 329 w 757"/>
                  <a:gd name="T95" fmla="*/ 3127 h 3561"/>
                  <a:gd name="T96" fmla="*/ 451 w 757"/>
                  <a:gd name="T97" fmla="*/ 3561 h 3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757" h="3561">
                    <a:moveTo>
                      <a:pt x="380" y="0"/>
                    </a:moveTo>
                    <a:lnTo>
                      <a:pt x="380" y="42"/>
                    </a:lnTo>
                    <a:lnTo>
                      <a:pt x="384" y="84"/>
                    </a:lnTo>
                    <a:lnTo>
                      <a:pt x="394" y="127"/>
                    </a:lnTo>
                    <a:lnTo>
                      <a:pt x="409" y="168"/>
                    </a:lnTo>
                    <a:lnTo>
                      <a:pt x="447" y="253"/>
                    </a:lnTo>
                    <a:lnTo>
                      <a:pt x="495" y="339"/>
                    </a:lnTo>
                    <a:lnTo>
                      <a:pt x="605" y="510"/>
                    </a:lnTo>
                    <a:lnTo>
                      <a:pt x="658" y="594"/>
                    </a:lnTo>
                    <a:lnTo>
                      <a:pt x="704" y="680"/>
                    </a:lnTo>
                    <a:lnTo>
                      <a:pt x="737" y="765"/>
                    </a:lnTo>
                    <a:lnTo>
                      <a:pt x="749" y="807"/>
                    </a:lnTo>
                    <a:lnTo>
                      <a:pt x="755" y="850"/>
                    </a:lnTo>
                    <a:lnTo>
                      <a:pt x="757" y="891"/>
                    </a:lnTo>
                    <a:lnTo>
                      <a:pt x="753" y="933"/>
                    </a:lnTo>
                    <a:lnTo>
                      <a:pt x="743" y="975"/>
                    </a:lnTo>
                    <a:lnTo>
                      <a:pt x="726" y="1017"/>
                    </a:lnTo>
                    <a:lnTo>
                      <a:pt x="700" y="1057"/>
                    </a:lnTo>
                    <a:lnTo>
                      <a:pt x="669" y="1099"/>
                    </a:lnTo>
                    <a:lnTo>
                      <a:pt x="627" y="1140"/>
                    </a:lnTo>
                    <a:lnTo>
                      <a:pt x="578" y="1180"/>
                    </a:lnTo>
                    <a:lnTo>
                      <a:pt x="449" y="1260"/>
                    </a:lnTo>
                    <a:lnTo>
                      <a:pt x="278" y="1340"/>
                    </a:lnTo>
                    <a:lnTo>
                      <a:pt x="195" y="1379"/>
                    </a:lnTo>
                    <a:lnTo>
                      <a:pt x="129" y="1418"/>
                    </a:lnTo>
                    <a:lnTo>
                      <a:pt x="78" y="1459"/>
                    </a:lnTo>
                    <a:lnTo>
                      <a:pt x="40" y="1502"/>
                    </a:lnTo>
                    <a:lnTo>
                      <a:pt x="15" y="1546"/>
                    </a:lnTo>
                    <a:lnTo>
                      <a:pt x="2" y="1591"/>
                    </a:lnTo>
                    <a:lnTo>
                      <a:pt x="0" y="1639"/>
                    </a:lnTo>
                    <a:lnTo>
                      <a:pt x="7" y="1687"/>
                    </a:lnTo>
                    <a:lnTo>
                      <a:pt x="23" y="1737"/>
                    </a:lnTo>
                    <a:lnTo>
                      <a:pt x="47" y="1788"/>
                    </a:lnTo>
                    <a:lnTo>
                      <a:pt x="113" y="1894"/>
                    </a:lnTo>
                    <a:lnTo>
                      <a:pt x="287" y="2118"/>
                    </a:lnTo>
                    <a:lnTo>
                      <a:pt x="380" y="2235"/>
                    </a:lnTo>
                    <a:lnTo>
                      <a:pt x="464" y="2356"/>
                    </a:lnTo>
                    <a:lnTo>
                      <a:pt x="532" y="2480"/>
                    </a:lnTo>
                    <a:lnTo>
                      <a:pt x="558" y="2543"/>
                    </a:lnTo>
                    <a:lnTo>
                      <a:pt x="576" y="2607"/>
                    </a:lnTo>
                    <a:lnTo>
                      <a:pt x="585" y="2670"/>
                    </a:lnTo>
                    <a:lnTo>
                      <a:pt x="585" y="2734"/>
                    </a:lnTo>
                    <a:lnTo>
                      <a:pt x="575" y="2799"/>
                    </a:lnTo>
                    <a:lnTo>
                      <a:pt x="553" y="2864"/>
                    </a:lnTo>
                    <a:lnTo>
                      <a:pt x="519" y="2929"/>
                    </a:lnTo>
                    <a:lnTo>
                      <a:pt x="471" y="2995"/>
                    </a:lnTo>
                    <a:lnTo>
                      <a:pt x="408" y="3060"/>
                    </a:lnTo>
                    <a:lnTo>
                      <a:pt x="329" y="3127"/>
                    </a:lnTo>
                    <a:lnTo>
                      <a:pt x="451" y="3561"/>
                    </a:lnTo>
                  </a:path>
                </a:pathLst>
              </a:custGeom>
              <a:noFill/>
              <a:ln w="38100" cmpd="sng">
                <a:solidFill>
                  <a:srgbClr val="FFC000"/>
                </a:solidFill>
                <a:prstDash val="solid"/>
                <a:round/>
                <a:headEnd type="non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de-CH" sz="1600"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822632" y="1028734"/>
            <a:ext cx="2393048" cy="2626829"/>
            <a:chOff x="663564" y="1265552"/>
            <a:chExt cx="1794786" cy="1970122"/>
          </a:xfrm>
        </p:grpSpPr>
        <p:sp>
          <p:nvSpPr>
            <p:cNvPr id="12" name="Rectangle 11"/>
            <p:cNvSpPr/>
            <p:nvPr/>
          </p:nvSpPr>
          <p:spPr bwMode="auto">
            <a:xfrm>
              <a:off x="1667226" y="2796320"/>
              <a:ext cx="390248" cy="159828"/>
            </a:xfrm>
            <a:prstGeom prst="rect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13" name="Rectangle 12"/>
            <p:cNvSpPr/>
            <p:nvPr/>
          </p:nvSpPr>
          <p:spPr bwMode="auto">
            <a:xfrm>
              <a:off x="1093067" y="2800526"/>
              <a:ext cx="390248" cy="159828"/>
            </a:xfrm>
            <a:prstGeom prst="rect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14" name="Rectangle 13"/>
            <p:cNvSpPr/>
            <p:nvPr/>
          </p:nvSpPr>
          <p:spPr bwMode="auto">
            <a:xfrm>
              <a:off x="899592" y="1669631"/>
              <a:ext cx="1342291" cy="1141808"/>
            </a:xfrm>
            <a:prstGeom prst="rect">
              <a:avLst/>
            </a:prstGeom>
            <a:solidFill>
              <a:schemeClr val="bg2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1088177" y="2678503"/>
              <a:ext cx="407659" cy="127069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16" name="Rounded Rectangle 15"/>
            <p:cNvSpPr/>
            <p:nvPr/>
          </p:nvSpPr>
          <p:spPr bwMode="auto">
            <a:xfrm>
              <a:off x="899592" y="1639082"/>
              <a:ext cx="1342291" cy="370764"/>
            </a:xfrm>
            <a:prstGeom prst="roundRect">
              <a:avLst/>
            </a:prstGeom>
            <a:solidFill>
              <a:schemeClr val="accent5">
                <a:lumMod val="60000"/>
                <a:lumOff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522246" y="1684441"/>
              <a:ext cx="936104" cy="9486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1219184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600" dirty="0">
                  <a:solidFill>
                    <a:srgbClr val="000000"/>
                  </a:solidFill>
                </a:rPr>
                <a:t>n+ </a:t>
              </a:r>
              <a:endParaRPr lang="de-CH" sz="1600" dirty="0" err="1">
                <a:solidFill>
                  <a:srgbClr val="000000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523210" y="2250507"/>
              <a:ext cx="144016" cy="17492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1219184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600" dirty="0">
                  <a:solidFill>
                    <a:srgbClr val="000000"/>
                  </a:solidFill>
                </a:rPr>
                <a:t>n- </a:t>
              </a:r>
              <a:endParaRPr lang="de-CH" sz="1600" dirty="0" err="1">
                <a:solidFill>
                  <a:srgbClr val="000000"/>
                </a:solidFill>
              </a:endParaRPr>
            </a:p>
          </p:txBody>
        </p:sp>
        <p:sp>
          <p:nvSpPr>
            <p:cNvPr id="19" name="Rectangle 18"/>
            <p:cNvSpPr/>
            <p:nvPr/>
          </p:nvSpPr>
          <p:spPr bwMode="auto">
            <a:xfrm>
              <a:off x="899591" y="2805051"/>
              <a:ext cx="295692" cy="90015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809773" y="2772158"/>
              <a:ext cx="175340" cy="20865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1219184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600" dirty="0">
                  <a:solidFill>
                    <a:srgbClr val="000000"/>
                  </a:solidFill>
                </a:rPr>
                <a:t>Al</a:t>
              </a:r>
              <a:endParaRPr lang="de-CH" sz="1600" dirty="0" err="1">
                <a:solidFill>
                  <a:srgbClr val="000000"/>
                </a:solidFill>
              </a:endParaRPr>
            </a:p>
          </p:txBody>
        </p:sp>
        <p:sp>
          <p:nvSpPr>
            <p:cNvPr id="21" name="Rounded Rectangle 20"/>
            <p:cNvSpPr/>
            <p:nvPr/>
          </p:nvSpPr>
          <p:spPr bwMode="auto">
            <a:xfrm>
              <a:off x="1663065" y="2679334"/>
              <a:ext cx="407659" cy="127069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24" name="Rectangle 23"/>
            <p:cNvSpPr/>
            <p:nvPr/>
          </p:nvSpPr>
          <p:spPr bwMode="auto">
            <a:xfrm>
              <a:off x="1375032" y="2805051"/>
              <a:ext cx="394587" cy="90015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25" name="Rectangle 24"/>
            <p:cNvSpPr/>
            <p:nvPr/>
          </p:nvSpPr>
          <p:spPr bwMode="auto">
            <a:xfrm>
              <a:off x="1949369" y="2805052"/>
              <a:ext cx="287854" cy="90015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1231882" y="2616418"/>
              <a:ext cx="936104" cy="9486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1219184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600" dirty="0">
                  <a:solidFill>
                    <a:srgbClr val="000000"/>
                  </a:solidFill>
                </a:rPr>
                <a:t>p+ </a:t>
              </a:r>
              <a:endParaRPr lang="de-CH" sz="1600" dirty="0" err="1">
                <a:solidFill>
                  <a:srgbClr val="000000"/>
                </a:solidFill>
              </a:endParaRPr>
            </a:p>
          </p:txBody>
        </p:sp>
        <p:sp>
          <p:nvSpPr>
            <p:cNvPr id="29" name="Rectangle 28"/>
            <p:cNvSpPr/>
            <p:nvPr/>
          </p:nvSpPr>
          <p:spPr bwMode="auto">
            <a:xfrm>
              <a:off x="899591" y="1541570"/>
              <a:ext cx="1344516" cy="141519"/>
            </a:xfrm>
            <a:prstGeom prst="rect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271641" y="1481593"/>
              <a:ext cx="175340" cy="20865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1219184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600" dirty="0">
                  <a:solidFill>
                    <a:srgbClr val="000000"/>
                  </a:solidFill>
                </a:rPr>
                <a:t>Al</a:t>
              </a:r>
              <a:endParaRPr lang="de-CH" sz="1600" dirty="0" err="1">
                <a:solidFill>
                  <a:srgbClr val="000000"/>
                </a:solidFill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98017" y="1578839"/>
              <a:ext cx="1339207" cy="16106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1219184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333" dirty="0">
                  <a:solidFill>
                    <a:srgbClr val="000000"/>
                  </a:solidFill>
                </a:rPr>
                <a:t>x </a:t>
              </a:r>
              <a:r>
                <a:rPr lang="en-US" sz="1333" dirty="0" err="1">
                  <a:solidFill>
                    <a:srgbClr val="000000"/>
                  </a:solidFill>
                </a:rPr>
                <a:t>x</a:t>
              </a:r>
              <a:r>
                <a:rPr lang="en-US" sz="1333" dirty="0">
                  <a:solidFill>
                    <a:srgbClr val="000000"/>
                  </a:solidFill>
                </a:rPr>
                <a:t> </a:t>
              </a:r>
              <a:r>
                <a:rPr lang="en-US" sz="1333" dirty="0" err="1">
                  <a:solidFill>
                    <a:srgbClr val="000000"/>
                  </a:solidFill>
                </a:rPr>
                <a:t>x</a:t>
              </a:r>
              <a:r>
                <a:rPr lang="en-US" sz="1333" dirty="0">
                  <a:solidFill>
                    <a:srgbClr val="000000"/>
                  </a:solidFill>
                </a:rPr>
                <a:t> </a:t>
              </a:r>
              <a:r>
                <a:rPr lang="en-US" sz="1333" dirty="0" err="1">
                  <a:solidFill>
                    <a:srgbClr val="000000"/>
                  </a:solidFill>
                </a:rPr>
                <a:t>x</a:t>
              </a:r>
              <a:r>
                <a:rPr lang="en-US" sz="1333" dirty="0">
                  <a:solidFill>
                    <a:srgbClr val="000000"/>
                  </a:solidFill>
                </a:rPr>
                <a:t> </a:t>
              </a:r>
              <a:r>
                <a:rPr lang="en-US" sz="1333" dirty="0" err="1">
                  <a:solidFill>
                    <a:srgbClr val="000000"/>
                  </a:solidFill>
                </a:rPr>
                <a:t>x</a:t>
              </a:r>
              <a:r>
                <a:rPr lang="en-US" sz="1333" dirty="0">
                  <a:solidFill>
                    <a:srgbClr val="000000"/>
                  </a:solidFill>
                </a:rPr>
                <a:t> </a:t>
              </a:r>
              <a:r>
                <a:rPr lang="en-US" sz="1333" dirty="0" err="1">
                  <a:solidFill>
                    <a:srgbClr val="000000"/>
                  </a:solidFill>
                </a:rPr>
                <a:t>x</a:t>
              </a:r>
              <a:r>
                <a:rPr lang="en-US" sz="1333" dirty="0">
                  <a:solidFill>
                    <a:srgbClr val="000000"/>
                  </a:solidFill>
                </a:rPr>
                <a:t> </a:t>
              </a:r>
              <a:r>
                <a:rPr lang="en-US" sz="1333" dirty="0" err="1">
                  <a:solidFill>
                    <a:srgbClr val="000000"/>
                  </a:solidFill>
                </a:rPr>
                <a:t>x</a:t>
              </a:r>
              <a:r>
                <a:rPr lang="en-US" sz="1333" dirty="0">
                  <a:solidFill>
                    <a:srgbClr val="000000"/>
                  </a:solidFill>
                </a:rPr>
                <a:t> </a:t>
              </a:r>
              <a:r>
                <a:rPr lang="en-US" sz="1333" dirty="0" err="1">
                  <a:solidFill>
                    <a:srgbClr val="000000"/>
                  </a:solidFill>
                </a:rPr>
                <a:t>x</a:t>
              </a:r>
              <a:r>
                <a:rPr lang="en-US" sz="1333" dirty="0">
                  <a:solidFill>
                    <a:srgbClr val="000000"/>
                  </a:solidFill>
                </a:rPr>
                <a:t> </a:t>
              </a:r>
              <a:r>
                <a:rPr lang="en-US" sz="1333" dirty="0" err="1">
                  <a:solidFill>
                    <a:srgbClr val="000000"/>
                  </a:solidFill>
                </a:rPr>
                <a:t>x</a:t>
              </a:r>
              <a:r>
                <a:rPr lang="en-US" sz="1333" dirty="0">
                  <a:solidFill>
                    <a:srgbClr val="000000"/>
                  </a:solidFill>
                </a:rPr>
                <a:t> </a:t>
              </a:r>
              <a:r>
                <a:rPr lang="en-US" sz="1333" dirty="0" err="1">
                  <a:solidFill>
                    <a:srgbClr val="000000"/>
                  </a:solidFill>
                </a:rPr>
                <a:t>x</a:t>
              </a:r>
              <a:r>
                <a:rPr lang="en-US" sz="1333" dirty="0">
                  <a:solidFill>
                    <a:srgbClr val="000000"/>
                  </a:solidFill>
                </a:rPr>
                <a:t> </a:t>
              </a:r>
              <a:r>
                <a:rPr lang="en-US" sz="1333" dirty="0" err="1">
                  <a:solidFill>
                    <a:srgbClr val="000000"/>
                  </a:solidFill>
                </a:rPr>
                <a:t>x</a:t>
              </a:r>
              <a:r>
                <a:rPr lang="en-US" sz="1333" dirty="0">
                  <a:solidFill>
                    <a:srgbClr val="000000"/>
                  </a:solidFill>
                </a:rPr>
                <a:t> </a:t>
              </a:r>
              <a:r>
                <a:rPr lang="en-US" sz="1333" dirty="0" err="1">
                  <a:solidFill>
                    <a:srgbClr val="000000"/>
                  </a:solidFill>
                </a:rPr>
                <a:t>x</a:t>
              </a:r>
              <a:r>
                <a:rPr lang="en-US" sz="1333" dirty="0">
                  <a:solidFill>
                    <a:srgbClr val="000000"/>
                  </a:solidFill>
                </a:rPr>
                <a:t> </a:t>
              </a:r>
              <a:r>
                <a:rPr lang="en-US" sz="1333" dirty="0" err="1">
                  <a:solidFill>
                    <a:srgbClr val="000000"/>
                  </a:solidFill>
                </a:rPr>
                <a:t>x</a:t>
              </a:r>
              <a:r>
                <a:rPr lang="en-US" sz="1333" dirty="0">
                  <a:solidFill>
                    <a:srgbClr val="000000"/>
                  </a:solidFill>
                </a:rPr>
                <a:t> </a:t>
              </a:r>
              <a:r>
                <a:rPr lang="en-US" sz="1333" dirty="0" err="1">
                  <a:solidFill>
                    <a:srgbClr val="000000"/>
                  </a:solidFill>
                </a:rPr>
                <a:t>x</a:t>
              </a:r>
              <a:r>
                <a:rPr lang="en-US" sz="1333" dirty="0">
                  <a:solidFill>
                    <a:srgbClr val="000000"/>
                  </a:solidFill>
                </a:rPr>
                <a:t> </a:t>
              </a:r>
              <a:r>
                <a:rPr lang="en-US" sz="1333" dirty="0" err="1">
                  <a:solidFill>
                    <a:srgbClr val="000000"/>
                  </a:solidFill>
                </a:rPr>
                <a:t>x</a:t>
              </a:r>
              <a:r>
                <a:rPr lang="en-US" sz="1333" dirty="0">
                  <a:solidFill>
                    <a:srgbClr val="000000"/>
                  </a:solidFill>
                </a:rPr>
                <a:t> </a:t>
              </a:r>
              <a:r>
                <a:rPr lang="en-US" sz="1333" dirty="0" err="1">
                  <a:solidFill>
                    <a:srgbClr val="000000"/>
                  </a:solidFill>
                </a:rPr>
                <a:t>x</a:t>
              </a:r>
              <a:r>
                <a:rPr lang="en-US" sz="1333" dirty="0">
                  <a:solidFill>
                    <a:srgbClr val="000000"/>
                  </a:solidFill>
                </a:rPr>
                <a:t> </a:t>
              </a:r>
              <a:endParaRPr lang="de-CH" sz="1333" dirty="0" err="1">
                <a:solidFill>
                  <a:srgbClr val="000000"/>
                </a:solidFill>
              </a:endParaRPr>
            </a:p>
          </p:txBody>
        </p:sp>
        <p:sp>
          <p:nvSpPr>
            <p:cNvPr id="69" name="Oval 68"/>
            <p:cNvSpPr/>
            <p:nvPr/>
          </p:nvSpPr>
          <p:spPr bwMode="auto">
            <a:xfrm>
              <a:off x="1796524" y="2953370"/>
              <a:ext cx="184910" cy="162350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82" name="Oval 81"/>
            <p:cNvSpPr/>
            <p:nvPr/>
          </p:nvSpPr>
          <p:spPr bwMode="auto">
            <a:xfrm>
              <a:off x="1198446" y="2952422"/>
              <a:ext cx="184910" cy="162350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72" name="Rectangle 71"/>
            <p:cNvSpPr/>
            <p:nvPr/>
          </p:nvSpPr>
          <p:spPr bwMode="auto">
            <a:xfrm>
              <a:off x="892209" y="3094090"/>
              <a:ext cx="1351898" cy="141584"/>
            </a:xfrm>
            <a:prstGeom prst="rect">
              <a:avLst/>
            </a:prstGeom>
            <a:solidFill>
              <a:schemeClr val="tx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121920" tIns="60960" rIns="121920" bIns="60960" numCol="1" rtlCol="0" anchor="t" anchorCtr="0" compatLnSpc="1">
              <a:prstTxWarp prst="textNoShape">
                <a:avLst/>
              </a:prstTxWarp>
            </a:bodyPr>
            <a:lstStyle/>
            <a:p>
              <a:pPr defTabSz="1219184">
                <a:spcBef>
                  <a:spcPct val="0"/>
                </a:spcBef>
              </a:pPr>
              <a:endParaRPr lang="de-CH" sz="3200">
                <a:solidFill>
                  <a:srgbClr val="000000"/>
                </a:solidFill>
                <a:latin typeface="Times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1413855" y="3056728"/>
              <a:ext cx="527798" cy="17028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1219184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600" dirty="0">
                  <a:solidFill>
                    <a:srgbClr val="FFFFFF"/>
                  </a:solidFill>
                </a:rPr>
                <a:t>ASIC</a:t>
              </a:r>
              <a:endParaRPr lang="de-CH" sz="1600" dirty="0" err="1">
                <a:solidFill>
                  <a:srgbClr val="FFFFFF"/>
                </a:solidFill>
              </a:endParaRPr>
            </a:p>
          </p:txBody>
        </p:sp>
        <p:grpSp>
          <p:nvGrpSpPr>
            <p:cNvPr id="60" name="Group 59"/>
            <p:cNvGrpSpPr/>
            <p:nvPr/>
          </p:nvGrpSpPr>
          <p:grpSpPr>
            <a:xfrm>
              <a:off x="1595219" y="1265552"/>
              <a:ext cx="228600" cy="482782"/>
              <a:chOff x="2895600" y="4872231"/>
              <a:chExt cx="609600" cy="1604769"/>
            </a:xfrm>
          </p:grpSpPr>
          <p:sp>
            <p:nvSpPr>
              <p:cNvPr id="62" name="Freeform 134"/>
              <p:cNvSpPr>
                <a:spLocks/>
              </p:cNvSpPr>
              <p:nvPr/>
            </p:nvSpPr>
            <p:spPr bwMode="auto">
              <a:xfrm>
                <a:off x="2895600" y="4872231"/>
                <a:ext cx="533400" cy="516838"/>
              </a:xfrm>
              <a:custGeom>
                <a:avLst/>
                <a:gdLst>
                  <a:gd name="T0" fmla="*/ 380 w 757"/>
                  <a:gd name="T1" fmla="*/ 0 h 3561"/>
                  <a:gd name="T2" fmla="*/ 380 w 757"/>
                  <a:gd name="T3" fmla="*/ 42 h 3561"/>
                  <a:gd name="T4" fmla="*/ 384 w 757"/>
                  <a:gd name="T5" fmla="*/ 84 h 3561"/>
                  <a:gd name="T6" fmla="*/ 394 w 757"/>
                  <a:gd name="T7" fmla="*/ 127 h 3561"/>
                  <a:gd name="T8" fmla="*/ 409 w 757"/>
                  <a:gd name="T9" fmla="*/ 168 h 3561"/>
                  <a:gd name="T10" fmla="*/ 447 w 757"/>
                  <a:gd name="T11" fmla="*/ 253 h 3561"/>
                  <a:gd name="T12" fmla="*/ 495 w 757"/>
                  <a:gd name="T13" fmla="*/ 339 h 3561"/>
                  <a:gd name="T14" fmla="*/ 605 w 757"/>
                  <a:gd name="T15" fmla="*/ 510 h 3561"/>
                  <a:gd name="T16" fmla="*/ 658 w 757"/>
                  <a:gd name="T17" fmla="*/ 594 h 3561"/>
                  <a:gd name="T18" fmla="*/ 704 w 757"/>
                  <a:gd name="T19" fmla="*/ 680 h 3561"/>
                  <a:gd name="T20" fmla="*/ 737 w 757"/>
                  <a:gd name="T21" fmla="*/ 765 h 3561"/>
                  <a:gd name="T22" fmla="*/ 749 w 757"/>
                  <a:gd name="T23" fmla="*/ 807 h 3561"/>
                  <a:gd name="T24" fmla="*/ 755 w 757"/>
                  <a:gd name="T25" fmla="*/ 850 h 3561"/>
                  <a:gd name="T26" fmla="*/ 757 w 757"/>
                  <a:gd name="T27" fmla="*/ 891 h 3561"/>
                  <a:gd name="T28" fmla="*/ 753 w 757"/>
                  <a:gd name="T29" fmla="*/ 933 h 3561"/>
                  <a:gd name="T30" fmla="*/ 743 w 757"/>
                  <a:gd name="T31" fmla="*/ 975 h 3561"/>
                  <a:gd name="T32" fmla="*/ 726 w 757"/>
                  <a:gd name="T33" fmla="*/ 1017 h 3561"/>
                  <a:gd name="T34" fmla="*/ 700 w 757"/>
                  <a:gd name="T35" fmla="*/ 1057 h 3561"/>
                  <a:gd name="T36" fmla="*/ 669 w 757"/>
                  <a:gd name="T37" fmla="*/ 1099 h 3561"/>
                  <a:gd name="T38" fmla="*/ 627 w 757"/>
                  <a:gd name="T39" fmla="*/ 1140 h 3561"/>
                  <a:gd name="T40" fmla="*/ 578 w 757"/>
                  <a:gd name="T41" fmla="*/ 1180 h 3561"/>
                  <a:gd name="T42" fmla="*/ 449 w 757"/>
                  <a:gd name="T43" fmla="*/ 1260 h 3561"/>
                  <a:gd name="T44" fmla="*/ 278 w 757"/>
                  <a:gd name="T45" fmla="*/ 1340 h 3561"/>
                  <a:gd name="T46" fmla="*/ 195 w 757"/>
                  <a:gd name="T47" fmla="*/ 1379 h 3561"/>
                  <a:gd name="T48" fmla="*/ 129 w 757"/>
                  <a:gd name="T49" fmla="*/ 1418 h 3561"/>
                  <a:gd name="T50" fmla="*/ 78 w 757"/>
                  <a:gd name="T51" fmla="*/ 1459 h 3561"/>
                  <a:gd name="T52" fmla="*/ 40 w 757"/>
                  <a:gd name="T53" fmla="*/ 1502 h 3561"/>
                  <a:gd name="T54" fmla="*/ 15 w 757"/>
                  <a:gd name="T55" fmla="*/ 1546 h 3561"/>
                  <a:gd name="T56" fmla="*/ 2 w 757"/>
                  <a:gd name="T57" fmla="*/ 1591 h 3561"/>
                  <a:gd name="T58" fmla="*/ 0 w 757"/>
                  <a:gd name="T59" fmla="*/ 1639 h 3561"/>
                  <a:gd name="T60" fmla="*/ 7 w 757"/>
                  <a:gd name="T61" fmla="*/ 1687 h 3561"/>
                  <a:gd name="T62" fmla="*/ 23 w 757"/>
                  <a:gd name="T63" fmla="*/ 1737 h 3561"/>
                  <a:gd name="T64" fmla="*/ 47 w 757"/>
                  <a:gd name="T65" fmla="*/ 1788 h 3561"/>
                  <a:gd name="T66" fmla="*/ 113 w 757"/>
                  <a:gd name="T67" fmla="*/ 1894 h 3561"/>
                  <a:gd name="T68" fmla="*/ 287 w 757"/>
                  <a:gd name="T69" fmla="*/ 2118 h 3561"/>
                  <a:gd name="T70" fmla="*/ 380 w 757"/>
                  <a:gd name="T71" fmla="*/ 2235 h 3561"/>
                  <a:gd name="T72" fmla="*/ 464 w 757"/>
                  <a:gd name="T73" fmla="*/ 2356 h 3561"/>
                  <a:gd name="T74" fmla="*/ 532 w 757"/>
                  <a:gd name="T75" fmla="*/ 2480 h 3561"/>
                  <a:gd name="T76" fmla="*/ 558 w 757"/>
                  <a:gd name="T77" fmla="*/ 2543 h 3561"/>
                  <a:gd name="T78" fmla="*/ 576 w 757"/>
                  <a:gd name="T79" fmla="*/ 2607 h 3561"/>
                  <a:gd name="T80" fmla="*/ 585 w 757"/>
                  <a:gd name="T81" fmla="*/ 2670 h 3561"/>
                  <a:gd name="T82" fmla="*/ 585 w 757"/>
                  <a:gd name="T83" fmla="*/ 2734 h 3561"/>
                  <a:gd name="T84" fmla="*/ 575 w 757"/>
                  <a:gd name="T85" fmla="*/ 2799 h 3561"/>
                  <a:gd name="T86" fmla="*/ 553 w 757"/>
                  <a:gd name="T87" fmla="*/ 2864 h 3561"/>
                  <a:gd name="T88" fmla="*/ 519 w 757"/>
                  <a:gd name="T89" fmla="*/ 2929 h 3561"/>
                  <a:gd name="T90" fmla="*/ 471 w 757"/>
                  <a:gd name="T91" fmla="*/ 2995 h 3561"/>
                  <a:gd name="T92" fmla="*/ 408 w 757"/>
                  <a:gd name="T93" fmla="*/ 3060 h 3561"/>
                  <a:gd name="T94" fmla="*/ 329 w 757"/>
                  <a:gd name="T95" fmla="*/ 3127 h 3561"/>
                  <a:gd name="T96" fmla="*/ 451 w 757"/>
                  <a:gd name="T97" fmla="*/ 3561 h 3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757" h="3561">
                    <a:moveTo>
                      <a:pt x="380" y="0"/>
                    </a:moveTo>
                    <a:lnTo>
                      <a:pt x="380" y="42"/>
                    </a:lnTo>
                    <a:lnTo>
                      <a:pt x="384" y="84"/>
                    </a:lnTo>
                    <a:lnTo>
                      <a:pt x="394" y="127"/>
                    </a:lnTo>
                    <a:lnTo>
                      <a:pt x="409" y="168"/>
                    </a:lnTo>
                    <a:lnTo>
                      <a:pt x="447" y="253"/>
                    </a:lnTo>
                    <a:lnTo>
                      <a:pt x="495" y="339"/>
                    </a:lnTo>
                    <a:lnTo>
                      <a:pt x="605" y="510"/>
                    </a:lnTo>
                    <a:lnTo>
                      <a:pt x="658" y="594"/>
                    </a:lnTo>
                    <a:lnTo>
                      <a:pt x="704" y="680"/>
                    </a:lnTo>
                    <a:lnTo>
                      <a:pt x="737" y="765"/>
                    </a:lnTo>
                    <a:lnTo>
                      <a:pt x="749" y="807"/>
                    </a:lnTo>
                    <a:lnTo>
                      <a:pt x="755" y="850"/>
                    </a:lnTo>
                    <a:lnTo>
                      <a:pt x="757" y="891"/>
                    </a:lnTo>
                    <a:lnTo>
                      <a:pt x="753" y="933"/>
                    </a:lnTo>
                    <a:lnTo>
                      <a:pt x="743" y="975"/>
                    </a:lnTo>
                    <a:lnTo>
                      <a:pt x="726" y="1017"/>
                    </a:lnTo>
                    <a:lnTo>
                      <a:pt x="700" y="1057"/>
                    </a:lnTo>
                    <a:lnTo>
                      <a:pt x="669" y="1099"/>
                    </a:lnTo>
                    <a:lnTo>
                      <a:pt x="627" y="1140"/>
                    </a:lnTo>
                    <a:lnTo>
                      <a:pt x="578" y="1180"/>
                    </a:lnTo>
                    <a:lnTo>
                      <a:pt x="449" y="1260"/>
                    </a:lnTo>
                    <a:lnTo>
                      <a:pt x="278" y="1340"/>
                    </a:lnTo>
                    <a:lnTo>
                      <a:pt x="195" y="1379"/>
                    </a:lnTo>
                    <a:lnTo>
                      <a:pt x="129" y="1418"/>
                    </a:lnTo>
                    <a:lnTo>
                      <a:pt x="78" y="1459"/>
                    </a:lnTo>
                    <a:lnTo>
                      <a:pt x="40" y="1502"/>
                    </a:lnTo>
                    <a:lnTo>
                      <a:pt x="15" y="1546"/>
                    </a:lnTo>
                    <a:lnTo>
                      <a:pt x="2" y="1591"/>
                    </a:lnTo>
                    <a:lnTo>
                      <a:pt x="0" y="1639"/>
                    </a:lnTo>
                    <a:lnTo>
                      <a:pt x="7" y="1687"/>
                    </a:lnTo>
                    <a:lnTo>
                      <a:pt x="23" y="1737"/>
                    </a:lnTo>
                    <a:lnTo>
                      <a:pt x="47" y="1788"/>
                    </a:lnTo>
                    <a:lnTo>
                      <a:pt x="113" y="1894"/>
                    </a:lnTo>
                    <a:lnTo>
                      <a:pt x="287" y="2118"/>
                    </a:lnTo>
                    <a:lnTo>
                      <a:pt x="380" y="2235"/>
                    </a:lnTo>
                    <a:lnTo>
                      <a:pt x="464" y="2356"/>
                    </a:lnTo>
                    <a:lnTo>
                      <a:pt x="532" y="2480"/>
                    </a:lnTo>
                    <a:lnTo>
                      <a:pt x="558" y="2543"/>
                    </a:lnTo>
                    <a:lnTo>
                      <a:pt x="576" y="2607"/>
                    </a:lnTo>
                    <a:lnTo>
                      <a:pt x="585" y="2670"/>
                    </a:lnTo>
                    <a:lnTo>
                      <a:pt x="585" y="2734"/>
                    </a:lnTo>
                    <a:lnTo>
                      <a:pt x="575" y="2799"/>
                    </a:lnTo>
                    <a:lnTo>
                      <a:pt x="553" y="2864"/>
                    </a:lnTo>
                    <a:lnTo>
                      <a:pt x="519" y="2929"/>
                    </a:lnTo>
                    <a:lnTo>
                      <a:pt x="471" y="2995"/>
                    </a:lnTo>
                    <a:lnTo>
                      <a:pt x="408" y="3060"/>
                    </a:lnTo>
                    <a:lnTo>
                      <a:pt x="329" y="3127"/>
                    </a:lnTo>
                    <a:lnTo>
                      <a:pt x="451" y="3561"/>
                    </a:lnTo>
                  </a:path>
                </a:pathLst>
              </a:custGeom>
              <a:noFill/>
              <a:ln w="38100" cmpd="sng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de-CH" sz="1600"/>
              </a:p>
            </p:txBody>
          </p:sp>
          <p:sp>
            <p:nvSpPr>
              <p:cNvPr id="63" name="Freeform 135"/>
              <p:cNvSpPr>
                <a:spLocks/>
              </p:cNvSpPr>
              <p:nvPr/>
            </p:nvSpPr>
            <p:spPr bwMode="auto">
              <a:xfrm>
                <a:off x="2971800" y="5337671"/>
                <a:ext cx="457200" cy="508272"/>
              </a:xfrm>
              <a:custGeom>
                <a:avLst/>
                <a:gdLst>
                  <a:gd name="T0" fmla="*/ 380 w 757"/>
                  <a:gd name="T1" fmla="*/ 0 h 3561"/>
                  <a:gd name="T2" fmla="*/ 380 w 757"/>
                  <a:gd name="T3" fmla="*/ 42 h 3561"/>
                  <a:gd name="T4" fmla="*/ 384 w 757"/>
                  <a:gd name="T5" fmla="*/ 84 h 3561"/>
                  <a:gd name="T6" fmla="*/ 394 w 757"/>
                  <a:gd name="T7" fmla="*/ 127 h 3561"/>
                  <a:gd name="T8" fmla="*/ 409 w 757"/>
                  <a:gd name="T9" fmla="*/ 168 h 3561"/>
                  <a:gd name="T10" fmla="*/ 447 w 757"/>
                  <a:gd name="T11" fmla="*/ 253 h 3561"/>
                  <a:gd name="T12" fmla="*/ 495 w 757"/>
                  <a:gd name="T13" fmla="*/ 339 h 3561"/>
                  <a:gd name="T14" fmla="*/ 605 w 757"/>
                  <a:gd name="T15" fmla="*/ 510 h 3561"/>
                  <a:gd name="T16" fmla="*/ 658 w 757"/>
                  <a:gd name="T17" fmla="*/ 594 h 3561"/>
                  <a:gd name="T18" fmla="*/ 704 w 757"/>
                  <a:gd name="T19" fmla="*/ 680 h 3561"/>
                  <a:gd name="T20" fmla="*/ 737 w 757"/>
                  <a:gd name="T21" fmla="*/ 765 h 3561"/>
                  <a:gd name="T22" fmla="*/ 749 w 757"/>
                  <a:gd name="T23" fmla="*/ 807 h 3561"/>
                  <a:gd name="T24" fmla="*/ 755 w 757"/>
                  <a:gd name="T25" fmla="*/ 850 h 3561"/>
                  <a:gd name="T26" fmla="*/ 757 w 757"/>
                  <a:gd name="T27" fmla="*/ 891 h 3561"/>
                  <a:gd name="T28" fmla="*/ 753 w 757"/>
                  <a:gd name="T29" fmla="*/ 933 h 3561"/>
                  <a:gd name="T30" fmla="*/ 743 w 757"/>
                  <a:gd name="T31" fmla="*/ 975 h 3561"/>
                  <a:gd name="T32" fmla="*/ 726 w 757"/>
                  <a:gd name="T33" fmla="*/ 1017 h 3561"/>
                  <a:gd name="T34" fmla="*/ 700 w 757"/>
                  <a:gd name="T35" fmla="*/ 1057 h 3561"/>
                  <a:gd name="T36" fmla="*/ 669 w 757"/>
                  <a:gd name="T37" fmla="*/ 1099 h 3561"/>
                  <a:gd name="T38" fmla="*/ 627 w 757"/>
                  <a:gd name="T39" fmla="*/ 1140 h 3561"/>
                  <a:gd name="T40" fmla="*/ 578 w 757"/>
                  <a:gd name="T41" fmla="*/ 1180 h 3561"/>
                  <a:gd name="T42" fmla="*/ 449 w 757"/>
                  <a:gd name="T43" fmla="*/ 1260 h 3561"/>
                  <a:gd name="T44" fmla="*/ 278 w 757"/>
                  <a:gd name="T45" fmla="*/ 1340 h 3561"/>
                  <a:gd name="T46" fmla="*/ 195 w 757"/>
                  <a:gd name="T47" fmla="*/ 1379 h 3561"/>
                  <a:gd name="T48" fmla="*/ 129 w 757"/>
                  <a:gd name="T49" fmla="*/ 1418 h 3561"/>
                  <a:gd name="T50" fmla="*/ 78 w 757"/>
                  <a:gd name="T51" fmla="*/ 1459 h 3561"/>
                  <a:gd name="T52" fmla="*/ 40 w 757"/>
                  <a:gd name="T53" fmla="*/ 1502 h 3561"/>
                  <a:gd name="T54" fmla="*/ 15 w 757"/>
                  <a:gd name="T55" fmla="*/ 1546 h 3561"/>
                  <a:gd name="T56" fmla="*/ 2 w 757"/>
                  <a:gd name="T57" fmla="*/ 1591 h 3561"/>
                  <a:gd name="T58" fmla="*/ 0 w 757"/>
                  <a:gd name="T59" fmla="*/ 1639 h 3561"/>
                  <a:gd name="T60" fmla="*/ 7 w 757"/>
                  <a:gd name="T61" fmla="*/ 1687 h 3561"/>
                  <a:gd name="T62" fmla="*/ 23 w 757"/>
                  <a:gd name="T63" fmla="*/ 1737 h 3561"/>
                  <a:gd name="T64" fmla="*/ 47 w 757"/>
                  <a:gd name="T65" fmla="*/ 1788 h 3561"/>
                  <a:gd name="T66" fmla="*/ 113 w 757"/>
                  <a:gd name="T67" fmla="*/ 1894 h 3561"/>
                  <a:gd name="T68" fmla="*/ 287 w 757"/>
                  <a:gd name="T69" fmla="*/ 2118 h 3561"/>
                  <a:gd name="T70" fmla="*/ 380 w 757"/>
                  <a:gd name="T71" fmla="*/ 2235 h 3561"/>
                  <a:gd name="T72" fmla="*/ 464 w 757"/>
                  <a:gd name="T73" fmla="*/ 2356 h 3561"/>
                  <a:gd name="T74" fmla="*/ 532 w 757"/>
                  <a:gd name="T75" fmla="*/ 2480 h 3561"/>
                  <a:gd name="T76" fmla="*/ 558 w 757"/>
                  <a:gd name="T77" fmla="*/ 2543 h 3561"/>
                  <a:gd name="T78" fmla="*/ 576 w 757"/>
                  <a:gd name="T79" fmla="*/ 2607 h 3561"/>
                  <a:gd name="T80" fmla="*/ 585 w 757"/>
                  <a:gd name="T81" fmla="*/ 2670 h 3561"/>
                  <a:gd name="T82" fmla="*/ 585 w 757"/>
                  <a:gd name="T83" fmla="*/ 2734 h 3561"/>
                  <a:gd name="T84" fmla="*/ 575 w 757"/>
                  <a:gd name="T85" fmla="*/ 2799 h 3561"/>
                  <a:gd name="T86" fmla="*/ 553 w 757"/>
                  <a:gd name="T87" fmla="*/ 2864 h 3561"/>
                  <a:gd name="T88" fmla="*/ 519 w 757"/>
                  <a:gd name="T89" fmla="*/ 2929 h 3561"/>
                  <a:gd name="T90" fmla="*/ 471 w 757"/>
                  <a:gd name="T91" fmla="*/ 2995 h 3561"/>
                  <a:gd name="T92" fmla="*/ 408 w 757"/>
                  <a:gd name="T93" fmla="*/ 3060 h 3561"/>
                  <a:gd name="T94" fmla="*/ 329 w 757"/>
                  <a:gd name="T95" fmla="*/ 3127 h 3561"/>
                  <a:gd name="T96" fmla="*/ 451 w 757"/>
                  <a:gd name="T97" fmla="*/ 3561 h 3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757" h="3561">
                    <a:moveTo>
                      <a:pt x="380" y="0"/>
                    </a:moveTo>
                    <a:lnTo>
                      <a:pt x="380" y="42"/>
                    </a:lnTo>
                    <a:lnTo>
                      <a:pt x="384" y="84"/>
                    </a:lnTo>
                    <a:lnTo>
                      <a:pt x="394" y="127"/>
                    </a:lnTo>
                    <a:lnTo>
                      <a:pt x="409" y="168"/>
                    </a:lnTo>
                    <a:lnTo>
                      <a:pt x="447" y="253"/>
                    </a:lnTo>
                    <a:lnTo>
                      <a:pt x="495" y="339"/>
                    </a:lnTo>
                    <a:lnTo>
                      <a:pt x="605" y="510"/>
                    </a:lnTo>
                    <a:lnTo>
                      <a:pt x="658" y="594"/>
                    </a:lnTo>
                    <a:lnTo>
                      <a:pt x="704" y="680"/>
                    </a:lnTo>
                    <a:lnTo>
                      <a:pt x="737" y="765"/>
                    </a:lnTo>
                    <a:lnTo>
                      <a:pt x="749" y="807"/>
                    </a:lnTo>
                    <a:lnTo>
                      <a:pt x="755" y="850"/>
                    </a:lnTo>
                    <a:lnTo>
                      <a:pt x="757" y="891"/>
                    </a:lnTo>
                    <a:lnTo>
                      <a:pt x="753" y="933"/>
                    </a:lnTo>
                    <a:lnTo>
                      <a:pt x="743" y="975"/>
                    </a:lnTo>
                    <a:lnTo>
                      <a:pt x="726" y="1017"/>
                    </a:lnTo>
                    <a:lnTo>
                      <a:pt x="700" y="1057"/>
                    </a:lnTo>
                    <a:lnTo>
                      <a:pt x="669" y="1099"/>
                    </a:lnTo>
                    <a:lnTo>
                      <a:pt x="627" y="1140"/>
                    </a:lnTo>
                    <a:lnTo>
                      <a:pt x="578" y="1180"/>
                    </a:lnTo>
                    <a:lnTo>
                      <a:pt x="449" y="1260"/>
                    </a:lnTo>
                    <a:lnTo>
                      <a:pt x="278" y="1340"/>
                    </a:lnTo>
                    <a:lnTo>
                      <a:pt x="195" y="1379"/>
                    </a:lnTo>
                    <a:lnTo>
                      <a:pt x="129" y="1418"/>
                    </a:lnTo>
                    <a:lnTo>
                      <a:pt x="78" y="1459"/>
                    </a:lnTo>
                    <a:lnTo>
                      <a:pt x="40" y="1502"/>
                    </a:lnTo>
                    <a:lnTo>
                      <a:pt x="15" y="1546"/>
                    </a:lnTo>
                    <a:lnTo>
                      <a:pt x="2" y="1591"/>
                    </a:lnTo>
                    <a:lnTo>
                      <a:pt x="0" y="1639"/>
                    </a:lnTo>
                    <a:lnTo>
                      <a:pt x="7" y="1687"/>
                    </a:lnTo>
                    <a:lnTo>
                      <a:pt x="23" y="1737"/>
                    </a:lnTo>
                    <a:lnTo>
                      <a:pt x="47" y="1788"/>
                    </a:lnTo>
                    <a:lnTo>
                      <a:pt x="113" y="1894"/>
                    </a:lnTo>
                    <a:lnTo>
                      <a:pt x="287" y="2118"/>
                    </a:lnTo>
                    <a:lnTo>
                      <a:pt x="380" y="2235"/>
                    </a:lnTo>
                    <a:lnTo>
                      <a:pt x="464" y="2356"/>
                    </a:lnTo>
                    <a:lnTo>
                      <a:pt x="532" y="2480"/>
                    </a:lnTo>
                    <a:lnTo>
                      <a:pt x="558" y="2543"/>
                    </a:lnTo>
                    <a:lnTo>
                      <a:pt x="576" y="2607"/>
                    </a:lnTo>
                    <a:lnTo>
                      <a:pt x="585" y="2670"/>
                    </a:lnTo>
                    <a:lnTo>
                      <a:pt x="585" y="2734"/>
                    </a:lnTo>
                    <a:lnTo>
                      <a:pt x="575" y="2799"/>
                    </a:lnTo>
                    <a:lnTo>
                      <a:pt x="553" y="2864"/>
                    </a:lnTo>
                    <a:lnTo>
                      <a:pt x="519" y="2929"/>
                    </a:lnTo>
                    <a:lnTo>
                      <a:pt x="471" y="2995"/>
                    </a:lnTo>
                    <a:lnTo>
                      <a:pt x="408" y="3060"/>
                    </a:lnTo>
                    <a:lnTo>
                      <a:pt x="329" y="3127"/>
                    </a:lnTo>
                    <a:lnTo>
                      <a:pt x="451" y="3561"/>
                    </a:lnTo>
                  </a:path>
                </a:pathLst>
              </a:custGeom>
              <a:noFill/>
              <a:ln w="38100" cmpd="sng">
                <a:solidFill>
                  <a:srgbClr val="FFC000"/>
                </a:solidFill>
                <a:prstDash val="solid"/>
                <a:round/>
                <a:headEnd type="none" w="med" len="med"/>
                <a:tailEnd type="non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de-CH" sz="1600"/>
              </a:p>
            </p:txBody>
          </p:sp>
          <p:sp>
            <p:nvSpPr>
              <p:cNvPr id="65" name="Freeform 136"/>
              <p:cNvSpPr>
                <a:spLocks/>
              </p:cNvSpPr>
              <p:nvPr/>
            </p:nvSpPr>
            <p:spPr bwMode="auto">
              <a:xfrm>
                <a:off x="2971800" y="5831666"/>
                <a:ext cx="533400" cy="645334"/>
              </a:xfrm>
              <a:custGeom>
                <a:avLst/>
                <a:gdLst>
                  <a:gd name="T0" fmla="*/ 380 w 757"/>
                  <a:gd name="T1" fmla="*/ 0 h 3561"/>
                  <a:gd name="T2" fmla="*/ 380 w 757"/>
                  <a:gd name="T3" fmla="*/ 42 h 3561"/>
                  <a:gd name="T4" fmla="*/ 384 w 757"/>
                  <a:gd name="T5" fmla="*/ 84 h 3561"/>
                  <a:gd name="T6" fmla="*/ 394 w 757"/>
                  <a:gd name="T7" fmla="*/ 127 h 3561"/>
                  <a:gd name="T8" fmla="*/ 409 w 757"/>
                  <a:gd name="T9" fmla="*/ 168 h 3561"/>
                  <a:gd name="T10" fmla="*/ 447 w 757"/>
                  <a:gd name="T11" fmla="*/ 253 h 3561"/>
                  <a:gd name="T12" fmla="*/ 495 w 757"/>
                  <a:gd name="T13" fmla="*/ 339 h 3561"/>
                  <a:gd name="T14" fmla="*/ 605 w 757"/>
                  <a:gd name="T15" fmla="*/ 510 h 3561"/>
                  <a:gd name="T16" fmla="*/ 658 w 757"/>
                  <a:gd name="T17" fmla="*/ 594 h 3561"/>
                  <a:gd name="T18" fmla="*/ 704 w 757"/>
                  <a:gd name="T19" fmla="*/ 680 h 3561"/>
                  <a:gd name="T20" fmla="*/ 737 w 757"/>
                  <a:gd name="T21" fmla="*/ 765 h 3561"/>
                  <a:gd name="T22" fmla="*/ 749 w 757"/>
                  <a:gd name="T23" fmla="*/ 807 h 3561"/>
                  <a:gd name="T24" fmla="*/ 755 w 757"/>
                  <a:gd name="T25" fmla="*/ 850 h 3561"/>
                  <a:gd name="T26" fmla="*/ 757 w 757"/>
                  <a:gd name="T27" fmla="*/ 891 h 3561"/>
                  <a:gd name="T28" fmla="*/ 753 w 757"/>
                  <a:gd name="T29" fmla="*/ 933 h 3561"/>
                  <a:gd name="T30" fmla="*/ 743 w 757"/>
                  <a:gd name="T31" fmla="*/ 975 h 3561"/>
                  <a:gd name="T32" fmla="*/ 726 w 757"/>
                  <a:gd name="T33" fmla="*/ 1017 h 3561"/>
                  <a:gd name="T34" fmla="*/ 700 w 757"/>
                  <a:gd name="T35" fmla="*/ 1057 h 3561"/>
                  <a:gd name="T36" fmla="*/ 669 w 757"/>
                  <a:gd name="T37" fmla="*/ 1099 h 3561"/>
                  <a:gd name="T38" fmla="*/ 627 w 757"/>
                  <a:gd name="T39" fmla="*/ 1140 h 3561"/>
                  <a:gd name="T40" fmla="*/ 578 w 757"/>
                  <a:gd name="T41" fmla="*/ 1180 h 3561"/>
                  <a:gd name="T42" fmla="*/ 449 w 757"/>
                  <a:gd name="T43" fmla="*/ 1260 h 3561"/>
                  <a:gd name="T44" fmla="*/ 278 w 757"/>
                  <a:gd name="T45" fmla="*/ 1340 h 3561"/>
                  <a:gd name="T46" fmla="*/ 195 w 757"/>
                  <a:gd name="T47" fmla="*/ 1379 h 3561"/>
                  <a:gd name="T48" fmla="*/ 129 w 757"/>
                  <a:gd name="T49" fmla="*/ 1418 h 3561"/>
                  <a:gd name="T50" fmla="*/ 78 w 757"/>
                  <a:gd name="T51" fmla="*/ 1459 h 3561"/>
                  <a:gd name="T52" fmla="*/ 40 w 757"/>
                  <a:gd name="T53" fmla="*/ 1502 h 3561"/>
                  <a:gd name="T54" fmla="*/ 15 w 757"/>
                  <a:gd name="T55" fmla="*/ 1546 h 3561"/>
                  <a:gd name="T56" fmla="*/ 2 w 757"/>
                  <a:gd name="T57" fmla="*/ 1591 h 3561"/>
                  <a:gd name="T58" fmla="*/ 0 w 757"/>
                  <a:gd name="T59" fmla="*/ 1639 h 3561"/>
                  <a:gd name="T60" fmla="*/ 7 w 757"/>
                  <a:gd name="T61" fmla="*/ 1687 h 3561"/>
                  <a:gd name="T62" fmla="*/ 23 w 757"/>
                  <a:gd name="T63" fmla="*/ 1737 h 3561"/>
                  <a:gd name="T64" fmla="*/ 47 w 757"/>
                  <a:gd name="T65" fmla="*/ 1788 h 3561"/>
                  <a:gd name="T66" fmla="*/ 113 w 757"/>
                  <a:gd name="T67" fmla="*/ 1894 h 3561"/>
                  <a:gd name="T68" fmla="*/ 287 w 757"/>
                  <a:gd name="T69" fmla="*/ 2118 h 3561"/>
                  <a:gd name="T70" fmla="*/ 380 w 757"/>
                  <a:gd name="T71" fmla="*/ 2235 h 3561"/>
                  <a:gd name="T72" fmla="*/ 464 w 757"/>
                  <a:gd name="T73" fmla="*/ 2356 h 3561"/>
                  <a:gd name="T74" fmla="*/ 532 w 757"/>
                  <a:gd name="T75" fmla="*/ 2480 h 3561"/>
                  <a:gd name="T76" fmla="*/ 558 w 757"/>
                  <a:gd name="T77" fmla="*/ 2543 h 3561"/>
                  <a:gd name="T78" fmla="*/ 576 w 757"/>
                  <a:gd name="T79" fmla="*/ 2607 h 3561"/>
                  <a:gd name="T80" fmla="*/ 585 w 757"/>
                  <a:gd name="T81" fmla="*/ 2670 h 3561"/>
                  <a:gd name="T82" fmla="*/ 585 w 757"/>
                  <a:gd name="T83" fmla="*/ 2734 h 3561"/>
                  <a:gd name="T84" fmla="*/ 575 w 757"/>
                  <a:gd name="T85" fmla="*/ 2799 h 3561"/>
                  <a:gd name="T86" fmla="*/ 553 w 757"/>
                  <a:gd name="T87" fmla="*/ 2864 h 3561"/>
                  <a:gd name="T88" fmla="*/ 519 w 757"/>
                  <a:gd name="T89" fmla="*/ 2929 h 3561"/>
                  <a:gd name="T90" fmla="*/ 471 w 757"/>
                  <a:gd name="T91" fmla="*/ 2995 h 3561"/>
                  <a:gd name="T92" fmla="*/ 408 w 757"/>
                  <a:gd name="T93" fmla="*/ 3060 h 3561"/>
                  <a:gd name="T94" fmla="*/ 329 w 757"/>
                  <a:gd name="T95" fmla="*/ 3127 h 3561"/>
                  <a:gd name="T96" fmla="*/ 451 w 757"/>
                  <a:gd name="T97" fmla="*/ 3561 h 35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757" h="3561">
                    <a:moveTo>
                      <a:pt x="380" y="0"/>
                    </a:moveTo>
                    <a:lnTo>
                      <a:pt x="380" y="42"/>
                    </a:lnTo>
                    <a:lnTo>
                      <a:pt x="384" y="84"/>
                    </a:lnTo>
                    <a:lnTo>
                      <a:pt x="394" y="127"/>
                    </a:lnTo>
                    <a:lnTo>
                      <a:pt x="409" y="168"/>
                    </a:lnTo>
                    <a:lnTo>
                      <a:pt x="447" y="253"/>
                    </a:lnTo>
                    <a:lnTo>
                      <a:pt x="495" y="339"/>
                    </a:lnTo>
                    <a:lnTo>
                      <a:pt x="605" y="510"/>
                    </a:lnTo>
                    <a:lnTo>
                      <a:pt x="658" y="594"/>
                    </a:lnTo>
                    <a:lnTo>
                      <a:pt x="704" y="680"/>
                    </a:lnTo>
                    <a:lnTo>
                      <a:pt x="737" y="765"/>
                    </a:lnTo>
                    <a:lnTo>
                      <a:pt x="749" y="807"/>
                    </a:lnTo>
                    <a:lnTo>
                      <a:pt x="755" y="850"/>
                    </a:lnTo>
                    <a:lnTo>
                      <a:pt x="757" y="891"/>
                    </a:lnTo>
                    <a:lnTo>
                      <a:pt x="753" y="933"/>
                    </a:lnTo>
                    <a:lnTo>
                      <a:pt x="743" y="975"/>
                    </a:lnTo>
                    <a:lnTo>
                      <a:pt x="726" y="1017"/>
                    </a:lnTo>
                    <a:lnTo>
                      <a:pt x="700" y="1057"/>
                    </a:lnTo>
                    <a:lnTo>
                      <a:pt x="669" y="1099"/>
                    </a:lnTo>
                    <a:lnTo>
                      <a:pt x="627" y="1140"/>
                    </a:lnTo>
                    <a:lnTo>
                      <a:pt x="578" y="1180"/>
                    </a:lnTo>
                    <a:lnTo>
                      <a:pt x="449" y="1260"/>
                    </a:lnTo>
                    <a:lnTo>
                      <a:pt x="278" y="1340"/>
                    </a:lnTo>
                    <a:lnTo>
                      <a:pt x="195" y="1379"/>
                    </a:lnTo>
                    <a:lnTo>
                      <a:pt x="129" y="1418"/>
                    </a:lnTo>
                    <a:lnTo>
                      <a:pt x="78" y="1459"/>
                    </a:lnTo>
                    <a:lnTo>
                      <a:pt x="40" y="1502"/>
                    </a:lnTo>
                    <a:lnTo>
                      <a:pt x="15" y="1546"/>
                    </a:lnTo>
                    <a:lnTo>
                      <a:pt x="2" y="1591"/>
                    </a:lnTo>
                    <a:lnTo>
                      <a:pt x="0" y="1639"/>
                    </a:lnTo>
                    <a:lnTo>
                      <a:pt x="7" y="1687"/>
                    </a:lnTo>
                    <a:lnTo>
                      <a:pt x="23" y="1737"/>
                    </a:lnTo>
                    <a:lnTo>
                      <a:pt x="47" y="1788"/>
                    </a:lnTo>
                    <a:lnTo>
                      <a:pt x="113" y="1894"/>
                    </a:lnTo>
                    <a:lnTo>
                      <a:pt x="287" y="2118"/>
                    </a:lnTo>
                    <a:lnTo>
                      <a:pt x="380" y="2235"/>
                    </a:lnTo>
                    <a:lnTo>
                      <a:pt x="464" y="2356"/>
                    </a:lnTo>
                    <a:lnTo>
                      <a:pt x="532" y="2480"/>
                    </a:lnTo>
                    <a:lnTo>
                      <a:pt x="558" y="2543"/>
                    </a:lnTo>
                    <a:lnTo>
                      <a:pt x="576" y="2607"/>
                    </a:lnTo>
                    <a:lnTo>
                      <a:pt x="585" y="2670"/>
                    </a:lnTo>
                    <a:lnTo>
                      <a:pt x="585" y="2734"/>
                    </a:lnTo>
                    <a:lnTo>
                      <a:pt x="575" y="2799"/>
                    </a:lnTo>
                    <a:lnTo>
                      <a:pt x="553" y="2864"/>
                    </a:lnTo>
                    <a:lnTo>
                      <a:pt x="519" y="2929"/>
                    </a:lnTo>
                    <a:lnTo>
                      <a:pt x="471" y="2995"/>
                    </a:lnTo>
                    <a:lnTo>
                      <a:pt x="408" y="3060"/>
                    </a:lnTo>
                    <a:lnTo>
                      <a:pt x="329" y="3127"/>
                    </a:lnTo>
                    <a:lnTo>
                      <a:pt x="451" y="3561"/>
                    </a:lnTo>
                  </a:path>
                </a:pathLst>
              </a:custGeom>
              <a:noFill/>
              <a:ln w="38100" cmpd="sng">
                <a:solidFill>
                  <a:srgbClr val="FFC000"/>
                </a:solidFill>
                <a:prstDash val="solid"/>
                <a:round/>
                <a:headEnd type="none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de-CH" sz="1600"/>
              </a:p>
            </p:txBody>
          </p:sp>
        </p:grpSp>
        <p:sp>
          <p:nvSpPr>
            <p:cNvPr id="74" name="TextBox 73"/>
            <p:cNvSpPr txBox="1"/>
            <p:nvPr/>
          </p:nvSpPr>
          <p:spPr>
            <a:xfrm rot="16200000">
              <a:off x="305655" y="2121829"/>
              <a:ext cx="951846" cy="23602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noAutofit/>
            </a:bodyPr>
            <a:lstStyle/>
            <a:p>
              <a:pPr defTabSz="1219184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2000" dirty="0">
                  <a:solidFill>
                    <a:srgbClr val="000000"/>
                  </a:solidFill>
                </a:rPr>
                <a:t>Standard</a:t>
              </a:r>
              <a:endParaRPr lang="de-CH" sz="2000" dirty="0" err="1">
                <a:solidFill>
                  <a:srgbClr val="000000"/>
                </a:solidFill>
              </a:endParaRPr>
            </a:p>
          </p:txBody>
        </p:sp>
      </p:grpSp>
      <p:sp>
        <p:nvSpPr>
          <p:cNvPr id="7" name="Right Arrow 6"/>
          <p:cNvSpPr/>
          <p:nvPr/>
        </p:nvSpPr>
        <p:spPr bwMode="auto">
          <a:xfrm>
            <a:off x="3030333" y="2015991"/>
            <a:ext cx="572911" cy="864096"/>
          </a:xfrm>
          <a:prstGeom prst="rightArrow">
            <a:avLst/>
          </a:prstGeom>
          <a:solidFill>
            <a:schemeClr val="accent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de-CH" sz="3200">
              <a:latin typeface="Times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95037" y="4709687"/>
            <a:ext cx="1985539" cy="927559"/>
          </a:xfrm>
          <a:prstGeom prst="rect">
            <a:avLst/>
          </a:prstGeom>
          <a:solidFill>
            <a:schemeClr val="bg1"/>
          </a:solidFill>
        </p:spPr>
        <p:txBody>
          <a:bodyPr wrap="none" lIns="0" tIns="0" rIns="0" bIns="0" rtlCol="0">
            <a:noAutofit/>
          </a:bodyPr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en-US" sz="1333" dirty="0">
                <a:solidFill>
                  <a:srgbClr val="00B050"/>
                </a:solidFill>
                <a:latin typeface="Calibri"/>
              </a:rPr>
              <a:t>Hard X-ray sensors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CH" sz="1333" dirty="0" err="1">
                <a:solidFill>
                  <a:srgbClr val="0070C0"/>
                </a:solidFill>
                <a:latin typeface="Calibri"/>
              </a:rPr>
              <a:t>Optimized</a:t>
            </a:r>
            <a:r>
              <a:rPr lang="de-CH" sz="1333" dirty="0">
                <a:solidFill>
                  <a:srgbClr val="0070C0"/>
                </a:solidFill>
                <a:latin typeface="Calibri"/>
              </a:rPr>
              <a:t> </a:t>
            </a:r>
            <a:r>
              <a:rPr lang="de-CH" sz="1333" dirty="0" err="1">
                <a:solidFill>
                  <a:srgbClr val="0070C0"/>
                </a:solidFill>
                <a:latin typeface="Calibri"/>
              </a:rPr>
              <a:t>implant</a:t>
            </a:r>
            <a:endParaRPr lang="de-CH" sz="1333" dirty="0">
              <a:solidFill>
                <a:srgbClr val="0070C0"/>
              </a:solidFill>
              <a:latin typeface="Calibri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CH" sz="1333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Passivated</a:t>
            </a:r>
            <a:r>
              <a:rPr lang="de-CH" sz="1333" dirty="0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 </a:t>
            </a:r>
            <a:r>
              <a:rPr lang="de-CH" sz="1333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Calibri"/>
              </a:rPr>
              <a:t>surface</a:t>
            </a:r>
            <a:endParaRPr lang="de-CH" sz="1333" dirty="0">
              <a:solidFill>
                <a:schemeClr val="accent4">
                  <a:lumMod val="60000"/>
                  <a:lumOff val="40000"/>
                </a:schemeClr>
              </a:solidFill>
              <a:latin typeface="Calibri"/>
            </a:endParaRP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CH" sz="1333" dirty="0" err="1">
                <a:solidFill>
                  <a:srgbClr val="FFC000"/>
                </a:solidFill>
                <a:latin typeface="Calibri"/>
              </a:rPr>
              <a:t>Thin</a:t>
            </a:r>
            <a:r>
              <a:rPr lang="de-CH" sz="1333" dirty="0">
                <a:solidFill>
                  <a:srgbClr val="FFC000"/>
                </a:solidFill>
                <a:latin typeface="Calibri"/>
              </a:rPr>
              <a:t> </a:t>
            </a:r>
            <a:r>
              <a:rPr lang="de-CH" sz="1333" dirty="0" err="1">
                <a:solidFill>
                  <a:srgbClr val="FFC000"/>
                </a:solidFill>
                <a:latin typeface="Calibri"/>
              </a:rPr>
              <a:t>passivation</a:t>
            </a:r>
            <a:endParaRPr lang="de-CH" sz="1333" dirty="0">
              <a:solidFill>
                <a:srgbClr val="FFC000"/>
              </a:solidFill>
              <a:latin typeface="Calibri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91A416-B8C8-F899-C00E-45CF114B19E8}"/>
              </a:ext>
            </a:extLst>
          </p:cNvPr>
          <p:cNvSpPr/>
          <p:nvPr/>
        </p:nvSpPr>
        <p:spPr>
          <a:xfrm>
            <a:off x="9262903" y="4256700"/>
            <a:ext cx="3817873" cy="5436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de-CH"/>
            </a:defPPr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609570"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1219139"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828709"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2438278"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3047848" algn="l" defTabSz="609570" rtl="0" eaLnBrk="1" latinLnBrk="0" hangingPunct="1"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3657417" algn="l" defTabSz="609570" rtl="0" eaLnBrk="1" latinLnBrk="0" hangingPunct="1"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4266987" algn="l" defTabSz="609570" rtl="0" eaLnBrk="1" latinLnBrk="0" hangingPunct="1"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4876557" algn="l" defTabSz="609570" rtl="0" eaLnBrk="1" latinLnBrk="0" hangingPunct="1"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en-US" sz="1333" i="1" dirty="0">
                <a:solidFill>
                  <a:srgbClr val="969696"/>
                </a:solidFill>
                <a:latin typeface="Calibri"/>
              </a:rPr>
              <a:t>      Desjardins, et al. JSR 2020.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en-US" sz="1333" i="1" dirty="0">
                <a:solidFill>
                  <a:srgbClr val="969696"/>
                </a:solidFill>
                <a:latin typeface="Calibri"/>
              </a:rPr>
              <a:t>Send, et al.  NIMA 2013.</a:t>
            </a:r>
            <a:endParaRPr lang="de-CH" sz="1333" i="1" dirty="0">
              <a:solidFill>
                <a:srgbClr val="969696"/>
              </a:solidFill>
              <a:latin typeface="Calibri"/>
            </a:endParaRPr>
          </a:p>
        </p:txBody>
      </p:sp>
      <p:sp>
        <p:nvSpPr>
          <p:cNvPr id="22" name="Multiply 5">
            <a:extLst>
              <a:ext uri="{FF2B5EF4-FFF2-40B4-BE49-F238E27FC236}">
                <a16:creationId xmlns:a16="http://schemas.microsoft.com/office/drawing/2014/main" id="{D9BC7B5A-502B-C015-F248-7231F14C7DFE}"/>
              </a:ext>
            </a:extLst>
          </p:cNvPr>
          <p:cNvSpPr/>
          <p:nvPr/>
        </p:nvSpPr>
        <p:spPr bwMode="auto">
          <a:xfrm>
            <a:off x="11386222" y="4555999"/>
            <a:ext cx="212661" cy="220423"/>
          </a:xfrm>
          <a:prstGeom prst="mathMultiply">
            <a:avLst/>
          </a:prstGeom>
          <a:solidFill>
            <a:schemeClr val="accent3">
              <a:lumMod val="60000"/>
              <a:lumOff val="40000"/>
              <a:alpha val="50196"/>
            </a:schemeClr>
          </a:solidFill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>
            <a:defPPr>
              <a:defRPr lang="de-CH"/>
            </a:defPPr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609570"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1219139"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828709"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2438278"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3047848" algn="l" defTabSz="609570" rtl="0" eaLnBrk="1" latinLnBrk="0" hangingPunct="1"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3657417" algn="l" defTabSz="609570" rtl="0" eaLnBrk="1" latinLnBrk="0" hangingPunct="1"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4266987" algn="l" defTabSz="609570" rtl="0" eaLnBrk="1" latinLnBrk="0" hangingPunct="1"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4876557" algn="l" defTabSz="609570" rtl="0" eaLnBrk="1" latinLnBrk="0" hangingPunct="1"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defTabSz="1219170">
              <a:spcBef>
                <a:spcPct val="0"/>
              </a:spcBef>
            </a:pPr>
            <a:endParaRPr lang="de-CH" sz="2400">
              <a:latin typeface="Times" charset="0"/>
            </a:endParaRPr>
          </a:p>
        </p:txBody>
      </p:sp>
      <p:sp>
        <p:nvSpPr>
          <p:cNvPr id="23" name="Flowchart: Decision 22">
            <a:extLst>
              <a:ext uri="{FF2B5EF4-FFF2-40B4-BE49-F238E27FC236}">
                <a16:creationId xmlns:a16="http://schemas.microsoft.com/office/drawing/2014/main" id="{127F4A63-1728-7E7A-9CA1-8DD7E0BEEC80}"/>
              </a:ext>
            </a:extLst>
          </p:cNvPr>
          <p:cNvSpPr/>
          <p:nvPr/>
        </p:nvSpPr>
        <p:spPr bwMode="auto">
          <a:xfrm>
            <a:off x="11403221" y="4335951"/>
            <a:ext cx="174867" cy="169635"/>
          </a:xfrm>
          <a:prstGeom prst="flowChartDecision">
            <a:avLst/>
          </a:prstGeom>
          <a:solidFill>
            <a:schemeClr val="accent3">
              <a:lumMod val="60000"/>
              <a:lumOff val="40000"/>
              <a:alpha val="50196"/>
            </a:schemeClr>
          </a:solidFill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>
            <a:defPPr>
              <a:defRPr lang="de-CH"/>
            </a:defPPr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609570"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1219139"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828709"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2438278"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3047848" algn="l" defTabSz="609570" rtl="0" eaLnBrk="1" latinLnBrk="0" hangingPunct="1"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3657417" algn="l" defTabSz="609570" rtl="0" eaLnBrk="1" latinLnBrk="0" hangingPunct="1"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4266987" algn="l" defTabSz="609570" rtl="0" eaLnBrk="1" latinLnBrk="0" hangingPunct="1"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4876557" algn="l" defTabSz="609570" rtl="0" eaLnBrk="1" latinLnBrk="0" hangingPunct="1"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defTabSz="1219170">
              <a:spcBef>
                <a:spcPct val="0"/>
              </a:spcBef>
            </a:pPr>
            <a:endParaRPr lang="de-CH" sz="3200">
              <a:latin typeface="Times" charset="0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7141E189-AAC5-0901-5441-01C90FE856F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6514" b="2778"/>
          <a:stretch/>
        </p:blipFill>
        <p:spPr>
          <a:xfrm>
            <a:off x="11250860" y="4786552"/>
            <a:ext cx="479593" cy="840563"/>
          </a:xfrm>
          <a:prstGeom prst="rect">
            <a:avLst/>
          </a:prstGeom>
        </p:spPr>
      </p:pic>
      <p:sp>
        <p:nvSpPr>
          <p:cNvPr id="31" name="Multiply 5">
            <a:extLst>
              <a:ext uri="{FF2B5EF4-FFF2-40B4-BE49-F238E27FC236}">
                <a16:creationId xmlns:a16="http://schemas.microsoft.com/office/drawing/2014/main" id="{3F25B9B5-8D13-A5FE-6840-B61D43A486CB}"/>
              </a:ext>
            </a:extLst>
          </p:cNvPr>
          <p:cNvSpPr/>
          <p:nvPr/>
        </p:nvSpPr>
        <p:spPr bwMode="auto">
          <a:xfrm>
            <a:off x="7452102" y="2560887"/>
            <a:ext cx="212661" cy="220423"/>
          </a:xfrm>
          <a:prstGeom prst="mathMultiply">
            <a:avLst/>
          </a:prstGeom>
          <a:solidFill>
            <a:schemeClr val="accent3">
              <a:lumMod val="60000"/>
              <a:lumOff val="40000"/>
              <a:alpha val="50196"/>
            </a:schemeClr>
          </a:solidFill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>
            <a:defPPr>
              <a:defRPr lang="de-CH"/>
            </a:defPPr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609570"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1219139"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828709"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2438278"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3047848" algn="l" defTabSz="609570" rtl="0" eaLnBrk="1" latinLnBrk="0" hangingPunct="1"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3657417" algn="l" defTabSz="609570" rtl="0" eaLnBrk="1" latinLnBrk="0" hangingPunct="1"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4266987" algn="l" defTabSz="609570" rtl="0" eaLnBrk="1" latinLnBrk="0" hangingPunct="1"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4876557" algn="l" defTabSz="609570" rtl="0" eaLnBrk="1" latinLnBrk="0" hangingPunct="1"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defTabSz="1219170">
              <a:spcBef>
                <a:spcPct val="0"/>
              </a:spcBef>
            </a:pPr>
            <a:endParaRPr lang="de-CH" sz="2400">
              <a:latin typeface="Times" charset="0"/>
            </a:endParaRPr>
          </a:p>
        </p:txBody>
      </p:sp>
      <p:sp>
        <p:nvSpPr>
          <p:cNvPr id="32" name="Flowchart: Decision 31">
            <a:extLst>
              <a:ext uri="{FF2B5EF4-FFF2-40B4-BE49-F238E27FC236}">
                <a16:creationId xmlns:a16="http://schemas.microsoft.com/office/drawing/2014/main" id="{863FB48B-172A-F9A0-8C68-6B0D8B25C365}"/>
              </a:ext>
            </a:extLst>
          </p:cNvPr>
          <p:cNvSpPr/>
          <p:nvPr/>
        </p:nvSpPr>
        <p:spPr bwMode="auto">
          <a:xfrm>
            <a:off x="7476005" y="2928683"/>
            <a:ext cx="174867" cy="169635"/>
          </a:xfrm>
          <a:prstGeom prst="flowChartDecision">
            <a:avLst/>
          </a:prstGeom>
          <a:solidFill>
            <a:schemeClr val="accent3">
              <a:lumMod val="60000"/>
              <a:lumOff val="40000"/>
              <a:alpha val="50196"/>
            </a:schemeClr>
          </a:solidFill>
          <a:ln w="952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>
            <a:defPPr>
              <a:defRPr lang="de-CH"/>
            </a:defPPr>
            <a:lvl1pPr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1pPr>
            <a:lvl2pPr marL="609570"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2pPr>
            <a:lvl3pPr marL="1219139"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3pPr>
            <a:lvl4pPr marL="1828709"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4pPr>
            <a:lvl5pPr marL="2438278" algn="l" rtl="0" eaLnBrk="0" fontAlgn="base" hangingPunct="0">
              <a:spcBef>
                <a:spcPct val="50000"/>
              </a:spcBef>
              <a:spcAft>
                <a:spcPct val="0"/>
              </a:spcAft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5pPr>
            <a:lvl6pPr marL="3047848" algn="l" defTabSz="609570" rtl="0" eaLnBrk="1" latinLnBrk="0" hangingPunct="1"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6pPr>
            <a:lvl7pPr marL="3657417" algn="l" defTabSz="609570" rtl="0" eaLnBrk="1" latinLnBrk="0" hangingPunct="1"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7pPr>
            <a:lvl8pPr marL="4266987" algn="l" defTabSz="609570" rtl="0" eaLnBrk="1" latinLnBrk="0" hangingPunct="1"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8pPr>
            <a:lvl9pPr marL="4876557" algn="l" defTabSz="609570" rtl="0" eaLnBrk="1" latinLnBrk="0" hangingPunct="1">
              <a:defRPr sz="2133" kern="1200">
                <a:solidFill>
                  <a:schemeClr val="tx1"/>
                </a:solidFill>
                <a:latin typeface="Arial" charset="0"/>
                <a:ea typeface="ヒラギノ角ゴ Pro W3" charset="0"/>
                <a:cs typeface="ヒラギノ角ゴ Pro W3" charset="0"/>
              </a:defRPr>
            </a:lvl9pPr>
          </a:lstStyle>
          <a:p>
            <a:pPr defTabSz="1219170">
              <a:spcBef>
                <a:spcPct val="0"/>
              </a:spcBef>
            </a:pPr>
            <a:endParaRPr lang="de-CH" sz="3200">
              <a:latin typeface="Times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44F2318-4B08-3745-5C92-03656E653A36}"/>
              </a:ext>
            </a:extLst>
          </p:cNvPr>
          <p:cNvSpPr/>
          <p:nvPr/>
        </p:nvSpPr>
        <p:spPr>
          <a:xfrm>
            <a:off x="1058829" y="3687160"/>
            <a:ext cx="36187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i="1" dirty="0"/>
              <a:t>J. Zhang et al., JINST (2023).</a:t>
            </a:r>
            <a:endParaRPr lang="de-CH" sz="1400" dirty="0"/>
          </a:p>
        </p:txBody>
      </p:sp>
      <p:sp>
        <p:nvSpPr>
          <p:cNvPr id="26" name="Rectangle 1"/>
          <p:cNvSpPr>
            <a:spLocks noChangeArrowheads="1"/>
          </p:cNvSpPr>
          <p:nvPr/>
        </p:nvSpPr>
        <p:spPr bwMode="auto">
          <a:xfrm>
            <a:off x="7219669" y="6236285"/>
            <a:ext cx="330718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de-DE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Carulla, </a:t>
            </a:r>
            <a:r>
              <a:rPr kumimoji="0" lang="de-DE" altLang="de-DE" sz="140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et al. Sensors</a:t>
            </a:r>
            <a:r>
              <a:rPr kumimoji="0" lang="de-DE" altLang="de-DE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2024; 24(3): 942. 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BD68DCE-1AED-08CF-9BE9-22C542FEF2A9}"/>
              </a:ext>
            </a:extLst>
          </p:cNvPr>
          <p:cNvSpPr txBox="1"/>
          <p:nvPr/>
        </p:nvSpPr>
        <p:spPr>
          <a:xfrm>
            <a:off x="4920396" y="1385524"/>
            <a:ext cx="573212" cy="31528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defTabSz="1219184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en-US" sz="1600" dirty="0" err="1">
                <a:solidFill>
                  <a:srgbClr val="000000"/>
                </a:solidFill>
              </a:rPr>
              <a:t>SiO</a:t>
            </a:r>
            <a:r>
              <a:rPr lang="en-US" sz="1600" dirty="0">
                <a:solidFill>
                  <a:srgbClr val="000000"/>
                </a:solidFill>
              </a:rPr>
              <a:t>/N</a:t>
            </a:r>
            <a:endParaRPr lang="de-CH" sz="1600" dirty="0" err="1">
              <a:solidFill>
                <a:srgbClr val="000000"/>
              </a:solidFill>
            </a:endParaRPr>
          </a:p>
        </p:txBody>
      </p:sp>
      <p:pic>
        <p:nvPicPr>
          <p:cNvPr id="49" name="Picture 68">
            <a:extLst>
              <a:ext uri="{FF2B5EF4-FFF2-40B4-BE49-F238E27FC236}">
                <a16:creationId xmlns:a16="http://schemas.microsoft.com/office/drawing/2014/main" id="{EAE6CB4A-43AB-0BD2-C931-A0DDAC6378C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24883" r="4082" b="46549"/>
          <a:stretch/>
        </p:blipFill>
        <p:spPr bwMode="auto">
          <a:xfrm>
            <a:off x="10427062" y="754929"/>
            <a:ext cx="1472704" cy="422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E829F1D3-681A-F132-EA2E-47AEFCFF3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5325" y="6404573"/>
            <a:ext cx="703263" cy="144016"/>
          </a:xfrm>
        </p:spPr>
        <p:txBody>
          <a:bodyPr/>
          <a:lstStyle/>
          <a:p>
            <a:fld id="{442AD375-037F-43D0-B059-5172DA06796A}" type="slidenum">
              <a:rPr lang="en-GB" noProof="0" smtClean="0"/>
              <a:pPr/>
              <a:t>8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0243621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AFD830-218F-4D3A-178E-8D476EB4D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9</a:t>
            </a:fld>
            <a:endParaRPr lang="en-GB" noProof="0" dirty="0"/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B578B59-8578-176D-DFFB-402209107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894" y="305245"/>
            <a:ext cx="9839602" cy="810444"/>
          </a:xfrm>
        </p:spPr>
        <p:txBody>
          <a:bodyPr/>
          <a:lstStyle/>
          <a:p>
            <a:r>
              <a:rPr lang="en-CN" dirty="0"/>
              <a:t>Quantum Efficiency Extended to the UV Energy Range</a:t>
            </a:r>
          </a:p>
        </p:txBody>
      </p:sp>
      <p:pic>
        <p:nvPicPr>
          <p:cNvPr id="9" name="Picture 8" descr="A graph of a graph showing a number of electrons&#10;&#10;AI-generated content may be incorrect.">
            <a:extLst>
              <a:ext uri="{FF2B5EF4-FFF2-40B4-BE49-F238E27FC236}">
                <a16:creationId xmlns:a16="http://schemas.microsoft.com/office/drawing/2014/main" id="{50C65513-E4D1-D808-8A01-E2E5A6D1AFD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1087213"/>
            <a:ext cx="5961522" cy="465094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F496073-DDAC-2DD8-3D43-9FB4243EFF60}"/>
              </a:ext>
            </a:extLst>
          </p:cNvPr>
          <p:cNvSpPr txBox="1"/>
          <p:nvPr/>
        </p:nvSpPr>
        <p:spPr>
          <a:xfrm>
            <a:off x="6268448" y="1484784"/>
            <a:ext cx="5444175" cy="160043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-234900">
              <a:spcBef>
                <a:spcPts val="1200"/>
              </a:spcBef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200" dirty="0"/>
              <a:t>The QE is determined by the absorption of the passivation dielectric and the charge collection efficiency</a:t>
            </a:r>
          </a:p>
          <a:p>
            <a:pPr indent="-234900">
              <a:spcBef>
                <a:spcPts val="1200"/>
              </a:spcBef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200" dirty="0"/>
              <a:t>Radiation hardness tested in direct beam</a:t>
            </a:r>
          </a:p>
        </p:txBody>
      </p:sp>
      <p:sp>
        <p:nvSpPr>
          <p:cNvPr id="6" name="Left Brace 5">
            <a:extLst>
              <a:ext uri="{FF2B5EF4-FFF2-40B4-BE49-F238E27FC236}">
                <a16:creationId xmlns:a16="http://schemas.microsoft.com/office/drawing/2014/main" id="{1F581BAE-EDD3-DE04-F9C3-067A0FDE2B37}"/>
              </a:ext>
            </a:extLst>
          </p:cNvPr>
          <p:cNvSpPr/>
          <p:nvPr/>
        </p:nvSpPr>
        <p:spPr>
          <a:xfrm>
            <a:off x="4583832" y="3854957"/>
            <a:ext cx="216024" cy="810444"/>
          </a:xfrm>
          <a:prstGeom prst="leftBrace">
            <a:avLst>
              <a:gd name="adj1" fmla="val 57846"/>
              <a:gd name="adj2" fmla="val 52336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N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72C448-5639-6C13-2B7D-1CBEF2EC11CF}"/>
              </a:ext>
            </a:extLst>
          </p:cNvPr>
          <p:cNvSpPr txBox="1"/>
          <p:nvPr/>
        </p:nvSpPr>
        <p:spPr>
          <a:xfrm>
            <a:off x="3575799" y="4180438"/>
            <a:ext cx="1224057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CN" sz="1200" b="1" dirty="0">
                <a:solidFill>
                  <a:schemeClr val="accent3"/>
                </a:solidFill>
              </a:rPr>
              <a:t>Second batch 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1CEE8A2-4F14-618E-CA05-25B353606216}"/>
              </a:ext>
            </a:extLst>
          </p:cNvPr>
          <p:cNvCxnSpPr/>
          <p:nvPr/>
        </p:nvCxnSpPr>
        <p:spPr>
          <a:xfrm>
            <a:off x="1487488" y="1916832"/>
            <a:ext cx="0" cy="3456384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60584863-C320-9BEA-F69B-3C9DEF25493B}"/>
              </a:ext>
            </a:extLst>
          </p:cNvPr>
          <p:cNvSpPr txBox="1"/>
          <p:nvPr/>
        </p:nvSpPr>
        <p:spPr>
          <a:xfrm>
            <a:off x="1199456" y="5373216"/>
            <a:ext cx="115212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CN" sz="2000" dirty="0"/>
              <a:t>92 eV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CA98E01-907A-F0F4-BA88-056E6DDC8EBD}"/>
              </a:ext>
            </a:extLst>
          </p:cNvPr>
          <p:cNvSpPr txBox="1"/>
          <p:nvPr/>
        </p:nvSpPr>
        <p:spPr>
          <a:xfrm>
            <a:off x="1046956" y="841943"/>
            <a:ext cx="251225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US" sz="1800" b="1" dirty="0">
                <a:solidFill>
                  <a:srgbClr val="C00000"/>
                </a:solidFill>
              </a:rPr>
              <a:t>B</a:t>
            </a:r>
            <a:r>
              <a:rPr lang="en-CN" sz="1800" b="1" dirty="0">
                <a:solidFill>
                  <a:srgbClr val="C00000"/>
                </a:solidFill>
              </a:rPr>
              <a:t>eam test @ Soleil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8AAF25-54FD-7ED1-95DA-0E3823E43D63}"/>
              </a:ext>
            </a:extLst>
          </p:cNvPr>
          <p:cNvSpPr txBox="1"/>
          <p:nvPr/>
        </p:nvSpPr>
        <p:spPr>
          <a:xfrm>
            <a:off x="1775516" y="5844959"/>
            <a:ext cx="3096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S. Li, PSI</a:t>
            </a:r>
            <a:endParaRPr lang="de-CH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BFD5AA2B-CF6F-D8F1-2E5E-6DDA1589A2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8307" y="3024971"/>
            <a:ext cx="4006205" cy="3004654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88BE603-DACD-DBC8-DABF-BEBAC8BAC614}"/>
              </a:ext>
            </a:extLst>
          </p:cNvPr>
          <p:cNvSpPr txBox="1"/>
          <p:nvPr/>
        </p:nvSpPr>
        <p:spPr>
          <a:xfrm>
            <a:off x="7596711" y="5949280"/>
            <a:ext cx="3096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J. Zhang, PSI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2383816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9329FD-DF1A-EE40-CAA4-20396AD00F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365B5D09-E7B3-0052-BEC6-67AE180E6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Low Gain Avalanche Diodes</a:t>
            </a:r>
            <a:endParaRPr lang="en-CN" dirty="0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12EC7531-DD18-15D9-44A4-6D7781F4FD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48659"/>
            <a:ext cx="7392958" cy="3756583"/>
          </a:xfrm>
          <a:prstGeom prst="rect">
            <a:avLst/>
          </a:prstGeom>
        </p:spPr>
      </p:pic>
      <p:sp>
        <p:nvSpPr>
          <p:cNvPr id="93" name="TextBox 92">
            <a:extLst>
              <a:ext uri="{FF2B5EF4-FFF2-40B4-BE49-F238E27FC236}">
                <a16:creationId xmlns:a16="http://schemas.microsoft.com/office/drawing/2014/main" id="{D10E7B1F-B4DA-FFCD-B694-5FAAF34A3848}"/>
              </a:ext>
            </a:extLst>
          </p:cNvPr>
          <p:cNvSpPr txBox="1"/>
          <p:nvPr/>
        </p:nvSpPr>
        <p:spPr>
          <a:xfrm>
            <a:off x="424297" y="847514"/>
            <a:ext cx="9235640" cy="846386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Aft>
                <a:spcPts val="6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zh-CN" sz="2200" dirty="0"/>
              <a:t>Use internal amplification to improve SNR</a:t>
            </a:r>
          </a:p>
          <a:p>
            <a:pPr lvl="1">
              <a:spcAft>
                <a:spcPts val="6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zh-CN" sz="2200" dirty="0"/>
              <a:t>Like APDs, but no dark counts and can be segmented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1E53B6F4-7816-66FB-553C-0FDCD2898654}"/>
              </a:ext>
            </a:extLst>
          </p:cNvPr>
          <p:cNvCxnSpPr>
            <a:cxnSpLocks/>
          </p:cNvCxnSpPr>
          <p:nvPr/>
        </p:nvCxnSpPr>
        <p:spPr>
          <a:xfrm flipV="1">
            <a:off x="2351584" y="5034984"/>
            <a:ext cx="0" cy="581806"/>
          </a:xfrm>
          <a:prstGeom prst="straightConnector1">
            <a:avLst/>
          </a:prstGeom>
          <a:ln w="1270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D45C3896-7D7F-2C60-8545-90F93FF64A15}"/>
              </a:ext>
            </a:extLst>
          </p:cNvPr>
          <p:cNvCxnSpPr>
            <a:cxnSpLocks/>
          </p:cNvCxnSpPr>
          <p:nvPr/>
        </p:nvCxnSpPr>
        <p:spPr>
          <a:xfrm flipV="1">
            <a:off x="2927648" y="5034984"/>
            <a:ext cx="0" cy="581806"/>
          </a:xfrm>
          <a:prstGeom prst="straightConnector1">
            <a:avLst/>
          </a:prstGeom>
          <a:ln w="1270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531C21CF-A218-6F4E-1154-082419803A99}"/>
              </a:ext>
            </a:extLst>
          </p:cNvPr>
          <p:cNvCxnSpPr>
            <a:cxnSpLocks/>
          </p:cNvCxnSpPr>
          <p:nvPr/>
        </p:nvCxnSpPr>
        <p:spPr>
          <a:xfrm flipV="1">
            <a:off x="2639616" y="5034984"/>
            <a:ext cx="0" cy="581806"/>
          </a:xfrm>
          <a:prstGeom prst="straightConnector1">
            <a:avLst/>
          </a:prstGeom>
          <a:ln w="12700"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014C863A-593A-C447-7B5D-DE839E55F6CF}"/>
              </a:ext>
            </a:extLst>
          </p:cNvPr>
          <p:cNvSpPr txBox="1"/>
          <p:nvPr/>
        </p:nvSpPr>
        <p:spPr>
          <a:xfrm>
            <a:off x="3118995" y="5197465"/>
            <a:ext cx="1872208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CN" sz="2000" dirty="0">
                <a:solidFill>
                  <a:schemeClr val="accent5">
                    <a:lumMod val="75000"/>
                  </a:schemeClr>
                </a:solidFill>
              </a:rPr>
              <a:t>Soft X-ray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5E80916-02C4-7048-8AC1-8768D8BD5DC5}"/>
              </a:ext>
            </a:extLst>
          </p:cNvPr>
          <p:cNvSpPr txBox="1"/>
          <p:nvPr/>
        </p:nvSpPr>
        <p:spPr>
          <a:xfrm>
            <a:off x="4223792" y="4325969"/>
            <a:ext cx="1224057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1600" b="1" dirty="0">
                <a:solidFill>
                  <a:schemeClr val="accent3"/>
                </a:solidFill>
              </a:rPr>
              <a:t>G</a:t>
            </a:r>
            <a:r>
              <a:rPr lang="en-CN" sz="1600" b="1" dirty="0">
                <a:solidFill>
                  <a:schemeClr val="accent3"/>
                </a:solidFill>
              </a:rPr>
              <a:t>ain layer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5FA0B15B-0676-AA04-6455-4F7CDA2C19B9}"/>
              </a:ext>
            </a:extLst>
          </p:cNvPr>
          <p:cNvSpPr txBox="1"/>
          <p:nvPr/>
        </p:nvSpPr>
        <p:spPr>
          <a:xfrm>
            <a:off x="4055099" y="1666190"/>
            <a:ext cx="1224057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CN" sz="1600" b="1" dirty="0">
                <a:solidFill>
                  <a:schemeClr val="accent3"/>
                </a:solidFill>
              </a:rPr>
              <a:t>ASIC readout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4BFE0A9-180C-0BA2-6E5F-B09A9C96AC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5783" y="1456695"/>
            <a:ext cx="4370377" cy="3944610"/>
          </a:xfrm>
          <a:prstGeom prst="rect">
            <a:avLst/>
          </a:prstGeom>
        </p:spPr>
      </p:pic>
      <p:sp>
        <p:nvSpPr>
          <p:cNvPr id="21" name="Arrow: Right 20">
            <a:extLst>
              <a:ext uri="{FF2B5EF4-FFF2-40B4-BE49-F238E27FC236}">
                <a16:creationId xmlns:a16="http://schemas.microsoft.com/office/drawing/2014/main" id="{65EF375B-AD12-3AF1-C557-C1C905703BC0}"/>
              </a:ext>
            </a:extLst>
          </p:cNvPr>
          <p:cNvSpPr/>
          <p:nvPr/>
        </p:nvSpPr>
        <p:spPr>
          <a:xfrm>
            <a:off x="9114371" y="1908474"/>
            <a:ext cx="1633199" cy="936104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/>
              <a:t>Amplification</a:t>
            </a:r>
            <a:endParaRPr lang="de-CH" sz="1400" dirty="0" err="1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6F2E97D-FE46-16C1-9BA0-24E6BAF1B0A2}"/>
              </a:ext>
            </a:extLst>
          </p:cNvPr>
          <p:cNvSpPr/>
          <p:nvPr/>
        </p:nvSpPr>
        <p:spPr>
          <a:xfrm>
            <a:off x="2675620" y="4236756"/>
            <a:ext cx="324036" cy="432048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2000" dirty="0" err="1"/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650BC803-4E11-2F2F-B2D2-1DB2CA73C964}"/>
              </a:ext>
            </a:extLst>
          </p:cNvPr>
          <p:cNvGrpSpPr/>
          <p:nvPr/>
        </p:nvGrpSpPr>
        <p:grpSpPr>
          <a:xfrm>
            <a:off x="4583832" y="5013178"/>
            <a:ext cx="1113574" cy="1728190"/>
            <a:chOff x="4973877" y="5085185"/>
            <a:chExt cx="1113574" cy="1728190"/>
          </a:xfrm>
        </p:grpSpPr>
        <p:pic>
          <p:nvPicPr>
            <p:cNvPr id="3" name="Graphic 2">
              <a:extLst>
                <a:ext uri="{FF2B5EF4-FFF2-40B4-BE49-F238E27FC236}">
                  <a16:creationId xmlns:a16="http://schemas.microsoft.com/office/drawing/2014/main" id="{8738A57C-B960-B194-4D77-46D2C3DCA2B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 rot="16200000">
              <a:off x="4676007" y="5477731"/>
              <a:ext cx="1709315" cy="924223"/>
            </a:xfrm>
            <a:prstGeom prst="rect">
              <a:avLst/>
            </a:prstGeom>
          </p:spPr>
        </p:pic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B36195A-7FF9-5100-6EB7-E0582EB5FBFC}"/>
                </a:ext>
              </a:extLst>
            </p:cNvPr>
            <p:cNvSpPr/>
            <p:nvPr/>
          </p:nvSpPr>
          <p:spPr>
            <a:xfrm>
              <a:off x="4973877" y="5109862"/>
              <a:ext cx="1113574" cy="1703513"/>
            </a:xfrm>
            <a:prstGeom prst="rect">
              <a:avLst/>
            </a:prstGeom>
            <a:noFill/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CH" sz="2000" dirty="0" err="1"/>
            </a:p>
          </p:txBody>
        </p:sp>
      </p:grp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5FF65603-5884-A8E9-B1EE-244A26AFD8B8}"/>
              </a:ext>
            </a:extLst>
          </p:cNvPr>
          <p:cNvCxnSpPr>
            <a:stCxn id="22" idx="3"/>
          </p:cNvCxnSpPr>
          <p:nvPr/>
        </p:nvCxnSpPr>
        <p:spPr>
          <a:xfrm>
            <a:off x="2999656" y="4452780"/>
            <a:ext cx="1584176" cy="582204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FB1C7758-C4C5-116D-F25E-973B77DD4E13}"/>
              </a:ext>
            </a:extLst>
          </p:cNvPr>
          <p:cNvSpPr txBox="1"/>
          <p:nvPr/>
        </p:nvSpPr>
        <p:spPr>
          <a:xfrm>
            <a:off x="5792082" y="5739332"/>
            <a:ext cx="5754717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US" sz="2000" dirty="0"/>
              <a:t>Charge multiplication induced by impact ionization</a:t>
            </a:r>
            <a:endParaRPr lang="de-CH" sz="2000" dirty="0"/>
          </a:p>
        </p:txBody>
      </p:sp>
      <p:pic>
        <p:nvPicPr>
          <p:cNvPr id="29" name="Picture 68">
            <a:extLst>
              <a:ext uri="{FF2B5EF4-FFF2-40B4-BE49-F238E27FC236}">
                <a16:creationId xmlns:a16="http://schemas.microsoft.com/office/drawing/2014/main" id="{7C52091C-8B3E-96BD-A444-8195916824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24883" r="4082" b="46549"/>
          <a:stretch/>
        </p:blipFill>
        <p:spPr bwMode="auto">
          <a:xfrm>
            <a:off x="10427062" y="754929"/>
            <a:ext cx="1472704" cy="422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4">
            <a:extLst>
              <a:ext uri="{FF2B5EF4-FFF2-40B4-BE49-F238E27FC236}">
                <a16:creationId xmlns:a16="http://schemas.microsoft.com/office/drawing/2014/main" id="{278E2E93-E29B-AA3E-D16A-5433F7597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5325" y="6404573"/>
            <a:ext cx="703263" cy="144016"/>
          </a:xfrm>
        </p:spPr>
        <p:txBody>
          <a:bodyPr/>
          <a:lstStyle/>
          <a:p>
            <a:fld id="{442AD375-037F-43D0-B059-5172DA06796A}" type="slidenum">
              <a:rPr lang="en-GB" noProof="0" smtClean="0"/>
              <a:pPr/>
              <a:t>10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7831002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4D5B59AB-21D2-A058-BB51-31589AE58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Segmented LGAD for time resolved STXM</a:t>
            </a:r>
            <a:endParaRPr lang="de-CH" dirty="0"/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3307E923-53CE-6406-9227-31DB7452EA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326" y="1376773"/>
            <a:ext cx="10657258" cy="4644616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LGAD originally developed for time resolution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Segmentation possible to avoid pile-up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Promising results comparable to APD to separate electron 500MHz bunches at synchrotrons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Dedicated production for soft X-ray detection required for optimal performance</a:t>
            </a:r>
          </a:p>
          <a:p>
            <a:endParaRPr lang="de-CH" dirty="0"/>
          </a:p>
          <a:p>
            <a:endParaRPr lang="de-CH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893CF7-B72E-483D-84EE-70D36C99A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11</a:t>
            </a:fld>
            <a:endParaRPr lang="en-GB" noProof="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6D5BFDB-1FCF-5DC4-DE7C-8CD5C287DB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104" y="3404195"/>
            <a:ext cx="4624443" cy="3334711"/>
          </a:xfrm>
          <a:prstGeom prst="rect">
            <a:avLst/>
          </a:prstGeom>
        </p:spPr>
      </p:pic>
      <p:pic>
        <p:nvPicPr>
          <p:cNvPr id="1026" name="Picture 2" descr="BESSY II status &amp; upgrade">
            <a:extLst>
              <a:ext uri="{FF2B5EF4-FFF2-40B4-BE49-F238E27FC236}">
                <a16:creationId xmlns:a16="http://schemas.microsoft.com/office/drawing/2014/main" id="{79C71172-1A77-E018-E8ED-5336BB5B38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192" y="187681"/>
            <a:ext cx="2548310" cy="804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287A6A2-52D1-208E-40B9-AAF39170AA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835" y="3699081"/>
            <a:ext cx="3356796" cy="251759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432DE75-6C7C-3D09-74E5-A4838EF10621}"/>
              </a:ext>
            </a:extLst>
          </p:cNvPr>
          <p:cNvSpPr txBox="1"/>
          <p:nvPr/>
        </p:nvSpPr>
        <p:spPr>
          <a:xfrm>
            <a:off x="7968208" y="5589240"/>
            <a:ext cx="30963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S. Li</a:t>
            </a:r>
          </a:p>
          <a:p>
            <a:pPr algn="ctr"/>
            <a:r>
              <a:rPr lang="en-US" sz="1400" dirty="0">
                <a:solidFill>
                  <a:srgbClr val="0E4194"/>
                </a:solidFill>
                <a:latin typeface="Arial"/>
              </a:rPr>
              <a:t>In collaboration with M. Weigand</a:t>
            </a:r>
            <a:endParaRPr lang="de-CH" sz="1400" dirty="0"/>
          </a:p>
        </p:txBody>
      </p:sp>
    </p:spTree>
    <p:extLst>
      <p:ext uri="{BB962C8B-B14F-4D97-AF65-F5344CB8AC3E}">
        <p14:creationId xmlns:p14="http://schemas.microsoft.com/office/powerpoint/2010/main" val="7044149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>
            <a:extLst>
              <a:ext uri="{FF2B5EF4-FFF2-40B4-BE49-F238E27FC236}">
                <a16:creationId xmlns:a16="http://schemas.microsoft.com/office/drawing/2014/main" id="{973A5E8F-60E6-D642-A080-E1913F18BD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9461" y="1556947"/>
            <a:ext cx="4244739" cy="2160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FC6ADD3-83E4-6748-B3DF-61E5F2E461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05752" y="1530079"/>
            <a:ext cx="4191429" cy="2160000"/>
          </a:xfrm>
          <a:prstGeom prst="rect">
            <a:avLst/>
          </a:prstGeom>
        </p:spPr>
      </p:pic>
      <p:sp>
        <p:nvSpPr>
          <p:cNvPr id="11" name="Title 10">
            <a:extLst>
              <a:ext uri="{FF2B5EF4-FFF2-40B4-BE49-F238E27FC236}">
                <a16:creationId xmlns:a16="http://schemas.microsoft.com/office/drawing/2014/main" id="{3D9A0832-F0EB-D7AC-4CD6-7D76D9500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From high energy physics to photon science</a:t>
            </a:r>
            <a:endParaRPr lang="de-CH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4EF7D15-78D7-F742-A225-A474164E88B8}"/>
              </a:ext>
            </a:extLst>
          </p:cNvPr>
          <p:cNvSpPr txBox="1"/>
          <p:nvPr/>
        </p:nvSpPr>
        <p:spPr>
          <a:xfrm>
            <a:off x="2133092" y="1324469"/>
            <a:ext cx="3528493" cy="264000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 cap="rnd">
            <a:noFill/>
          </a:ln>
        </p:spPr>
        <p:txBody>
          <a:bodyPr wrap="none" lIns="0" tIns="0" rIns="0" bIns="0" rtlCol="0" anchor="ctr">
            <a:noAutofit/>
          </a:bodyPr>
          <a:lstStyle/>
          <a:p>
            <a:pPr algn="ctr"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sz="1600" dirty="0">
                <a:solidFill>
                  <a:srgbClr val="000000"/>
                </a:solidFill>
                <a:latin typeface="Calibri"/>
              </a:rPr>
              <a:t>LGAD </a:t>
            </a:r>
            <a:r>
              <a:rPr lang="de-DE" sz="1600" dirty="0" err="1">
                <a:solidFill>
                  <a:srgbClr val="000000"/>
                </a:solidFill>
                <a:latin typeface="Calibri"/>
              </a:rPr>
              <a:t>with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 </a:t>
            </a:r>
            <a:r>
              <a:rPr lang="de-DE" sz="1600" dirty="0" err="1">
                <a:solidFill>
                  <a:srgbClr val="000000"/>
                </a:solidFill>
                <a:latin typeface="Calibri"/>
              </a:rPr>
              <a:t>gain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 </a:t>
            </a:r>
            <a:r>
              <a:rPr lang="de-DE" sz="1600" dirty="0" err="1">
                <a:solidFill>
                  <a:srgbClr val="000000"/>
                </a:solidFill>
                <a:latin typeface="Calibri"/>
              </a:rPr>
              <a:t>layer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 on </a:t>
            </a:r>
            <a:r>
              <a:rPr lang="de-DE" sz="1600" dirty="0" err="1">
                <a:solidFill>
                  <a:srgbClr val="000000"/>
                </a:solidFill>
                <a:latin typeface="Calibri"/>
              </a:rPr>
              <a:t>readout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 </a:t>
            </a:r>
            <a:r>
              <a:rPr lang="de-DE" sz="1600" dirty="0" err="1">
                <a:solidFill>
                  <a:srgbClr val="000000"/>
                </a:solidFill>
                <a:latin typeface="Calibri"/>
              </a:rPr>
              <a:t>side</a:t>
            </a:r>
            <a:endParaRPr lang="de-DE" sz="16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0446ACB-AD0C-E044-B83B-8061892B48A8}"/>
              </a:ext>
            </a:extLst>
          </p:cNvPr>
          <p:cNvSpPr txBox="1"/>
          <p:nvPr/>
        </p:nvSpPr>
        <p:spPr>
          <a:xfrm>
            <a:off x="6469090" y="1324752"/>
            <a:ext cx="3528493" cy="264000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 cap="rnd">
            <a:noFill/>
          </a:ln>
        </p:spPr>
        <p:txBody>
          <a:bodyPr wrap="none" lIns="0" tIns="0" rIns="0" bIns="0" rtlCol="0" anchor="ctr">
            <a:noAutofit/>
          </a:bodyPr>
          <a:lstStyle/>
          <a:p>
            <a:pPr algn="ctr"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sz="1600" dirty="0" err="1">
                <a:solidFill>
                  <a:srgbClr val="000000"/>
                </a:solidFill>
                <a:latin typeface="Calibri"/>
              </a:rPr>
              <a:t>iLGAD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 </a:t>
            </a:r>
            <a:r>
              <a:rPr lang="de-DE" sz="1600" dirty="0" err="1">
                <a:solidFill>
                  <a:srgbClr val="000000"/>
                </a:solidFill>
                <a:latin typeface="Calibri"/>
              </a:rPr>
              <a:t>with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 </a:t>
            </a:r>
            <a:r>
              <a:rPr lang="de-DE" sz="1600" dirty="0" err="1">
                <a:solidFill>
                  <a:srgbClr val="000000"/>
                </a:solidFill>
                <a:latin typeface="Calibri"/>
              </a:rPr>
              <a:t>gain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 </a:t>
            </a:r>
            <a:r>
              <a:rPr lang="de-DE" sz="1600" dirty="0" err="1">
                <a:solidFill>
                  <a:srgbClr val="000000"/>
                </a:solidFill>
                <a:latin typeface="Calibri"/>
              </a:rPr>
              <a:t>layer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 on </a:t>
            </a:r>
            <a:r>
              <a:rPr lang="de-DE" sz="1600" dirty="0" err="1">
                <a:solidFill>
                  <a:srgbClr val="000000"/>
                </a:solidFill>
                <a:latin typeface="Calibri"/>
              </a:rPr>
              <a:t>sensor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 </a:t>
            </a:r>
            <a:r>
              <a:rPr lang="de-DE" sz="1600" dirty="0" err="1">
                <a:solidFill>
                  <a:srgbClr val="000000"/>
                </a:solidFill>
                <a:latin typeface="Calibri"/>
              </a:rPr>
              <a:t>backside</a:t>
            </a:r>
            <a:endParaRPr lang="de-DE" sz="1600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D2B9416-DD91-994C-8BE7-E52D7125DB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435" y="3865528"/>
            <a:ext cx="3336667" cy="2520000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716A7C2F-A007-8F46-AD04-7CA6D8054B68}"/>
              </a:ext>
            </a:extLst>
          </p:cNvPr>
          <p:cNvSpPr txBox="1"/>
          <p:nvPr/>
        </p:nvSpPr>
        <p:spPr>
          <a:xfrm>
            <a:off x="2077346" y="3588443"/>
            <a:ext cx="3597865" cy="264000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 cap="rnd">
            <a:noFill/>
          </a:ln>
        </p:spPr>
        <p:txBody>
          <a:bodyPr wrap="none" lIns="0" tIns="0" rIns="0" bIns="0" rtlCol="0" anchor="ctr">
            <a:noAutofit/>
          </a:bodyPr>
          <a:lstStyle/>
          <a:p>
            <a:pPr algn="ctr"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sz="1600" dirty="0" err="1">
                <a:solidFill>
                  <a:srgbClr val="000000"/>
                </a:solidFill>
                <a:latin typeface="Calibri"/>
              </a:rPr>
              <a:t>Pencil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 beam </a:t>
            </a:r>
            <a:r>
              <a:rPr lang="de-DE" sz="1600" dirty="0" err="1">
                <a:solidFill>
                  <a:srgbClr val="000000"/>
                </a:solidFill>
                <a:latin typeface="Calibri"/>
              </a:rPr>
              <a:t>scan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 </a:t>
            </a:r>
            <a:r>
              <a:rPr lang="de-DE" sz="1600" dirty="0" err="1">
                <a:solidFill>
                  <a:srgbClr val="000000"/>
                </a:solidFill>
                <a:latin typeface="Calibri"/>
              </a:rPr>
              <a:t>for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 LGAD (</a:t>
            </a:r>
            <a:r>
              <a:rPr lang="de-DE" sz="1600" dirty="0" err="1">
                <a:solidFill>
                  <a:srgbClr val="000000"/>
                </a:solidFill>
                <a:latin typeface="Calibri"/>
              </a:rPr>
              <a:t>measurement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)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9BC5865-7F93-BA48-9F1F-8281F388529A}"/>
              </a:ext>
            </a:extLst>
          </p:cNvPr>
          <p:cNvSpPr txBox="1"/>
          <p:nvPr/>
        </p:nvSpPr>
        <p:spPr>
          <a:xfrm>
            <a:off x="6441186" y="3567136"/>
            <a:ext cx="3528493" cy="264000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 cap="rnd">
            <a:noFill/>
          </a:ln>
        </p:spPr>
        <p:txBody>
          <a:bodyPr wrap="none" lIns="0" tIns="0" rIns="0" bIns="0" rtlCol="0" anchor="ctr">
            <a:noAutofit/>
          </a:bodyPr>
          <a:lstStyle/>
          <a:p>
            <a:pPr algn="ctr"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sz="1600" dirty="0" err="1">
                <a:solidFill>
                  <a:srgbClr val="000000"/>
                </a:solidFill>
                <a:latin typeface="Calibri"/>
              </a:rPr>
              <a:t>Gain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 </a:t>
            </a:r>
            <a:r>
              <a:rPr lang="de-DE" sz="1600" dirty="0" err="1">
                <a:solidFill>
                  <a:srgbClr val="000000"/>
                </a:solidFill>
                <a:latin typeface="Calibri"/>
              </a:rPr>
              <a:t>variation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 </a:t>
            </a:r>
            <a:r>
              <a:rPr lang="de-DE" sz="1600" dirty="0" err="1">
                <a:solidFill>
                  <a:srgbClr val="000000"/>
                </a:solidFill>
                <a:latin typeface="Calibri"/>
              </a:rPr>
              <a:t>for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 </a:t>
            </a:r>
            <a:r>
              <a:rPr lang="de-DE" sz="1600" dirty="0" err="1">
                <a:solidFill>
                  <a:srgbClr val="000000"/>
                </a:solidFill>
                <a:latin typeface="Calibri"/>
              </a:rPr>
              <a:t>iLGAD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 (</a:t>
            </a:r>
            <a:r>
              <a:rPr lang="de-DE" sz="1600" dirty="0" err="1">
                <a:solidFill>
                  <a:srgbClr val="000000"/>
                </a:solidFill>
                <a:latin typeface="Calibri"/>
              </a:rPr>
              <a:t>simualtion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)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CD6F389-EF60-014A-9AB1-A17E31D9BC8C}"/>
              </a:ext>
            </a:extLst>
          </p:cNvPr>
          <p:cNvSpPr txBox="1"/>
          <p:nvPr/>
        </p:nvSpPr>
        <p:spPr>
          <a:xfrm rot="16740190">
            <a:off x="4556002" y="4601270"/>
            <a:ext cx="1256044" cy="41972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sz="1600" dirty="0" err="1">
                <a:solidFill>
                  <a:schemeClr val="bg1"/>
                </a:solidFill>
                <a:latin typeface="Calibri"/>
              </a:rPr>
              <a:t>multiplication</a:t>
            </a:r>
            <a:endParaRPr lang="de-DE" sz="1600" dirty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CE4D0B4-5E85-B54D-BF5A-C25CA0DF4173}"/>
              </a:ext>
            </a:extLst>
          </p:cNvPr>
          <p:cNvSpPr txBox="1"/>
          <p:nvPr/>
        </p:nvSpPr>
        <p:spPr>
          <a:xfrm rot="16740190">
            <a:off x="3589970" y="4624590"/>
            <a:ext cx="1256044" cy="41972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sz="1600" dirty="0" err="1">
                <a:solidFill>
                  <a:schemeClr val="bg1"/>
                </a:solidFill>
                <a:latin typeface="Calibri"/>
              </a:rPr>
              <a:t>multiplication</a:t>
            </a:r>
            <a:endParaRPr lang="de-DE" sz="1600" dirty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340BA87-2721-C14B-B6EE-A29B788733CF}"/>
              </a:ext>
            </a:extLst>
          </p:cNvPr>
          <p:cNvSpPr txBox="1"/>
          <p:nvPr/>
        </p:nvSpPr>
        <p:spPr>
          <a:xfrm rot="16740190">
            <a:off x="2643935" y="4647910"/>
            <a:ext cx="1256044" cy="419724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sz="1600" dirty="0" err="1">
                <a:solidFill>
                  <a:schemeClr val="bg1"/>
                </a:solidFill>
                <a:latin typeface="Calibri"/>
              </a:rPr>
              <a:t>multiplication</a:t>
            </a:r>
            <a:endParaRPr lang="de-DE" sz="1600" dirty="0">
              <a:solidFill>
                <a:schemeClr val="bg1"/>
              </a:solidFill>
              <a:latin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D65CCD9-D66A-0CAD-FDD0-4AD0CAE1B4EE}"/>
              </a:ext>
            </a:extLst>
          </p:cNvPr>
          <p:cNvSpPr txBox="1"/>
          <p:nvPr/>
        </p:nvSpPr>
        <p:spPr>
          <a:xfrm>
            <a:off x="7962771" y="333133"/>
            <a:ext cx="3096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J. Zhang</a:t>
            </a:r>
            <a:endParaRPr lang="de-CH" dirty="0"/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B28B6F3C-95A5-8F76-3361-E6531B291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5325" y="6404573"/>
            <a:ext cx="703263" cy="144016"/>
          </a:xfrm>
        </p:spPr>
        <p:txBody>
          <a:bodyPr/>
          <a:lstStyle/>
          <a:p>
            <a:fld id="{442AD375-037F-43D0-B059-5172DA06796A}" type="slidenum">
              <a:rPr lang="en-GB" noProof="0" smtClean="0"/>
              <a:pPr/>
              <a:t>12</a:t>
            </a:fld>
            <a:endParaRPr lang="en-GB" noProof="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1DA647-4DE3-32A5-CA55-6B3D5BF81E0D}"/>
              </a:ext>
            </a:extLst>
          </p:cNvPr>
          <p:cNvSpPr txBox="1"/>
          <p:nvPr/>
        </p:nvSpPr>
        <p:spPr>
          <a:xfrm>
            <a:off x="157343" y="3938860"/>
            <a:ext cx="1941902" cy="21544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 algn="l">
              <a:buFontTx/>
              <a:buChar char="-"/>
            </a:pPr>
            <a:r>
              <a:rPr lang="en-US" sz="2000" dirty="0"/>
              <a:t>Electron collection</a:t>
            </a:r>
          </a:p>
          <a:p>
            <a:pPr marL="342900" indent="-342900" algn="l">
              <a:buFontTx/>
              <a:buChar char="-"/>
            </a:pPr>
            <a:r>
              <a:rPr lang="en-US" sz="2000" dirty="0"/>
              <a:t>Standard in particle physics</a:t>
            </a:r>
          </a:p>
          <a:p>
            <a:pPr marL="342900" indent="-342900" algn="l">
              <a:buFontTx/>
              <a:buChar char="-"/>
            </a:pPr>
            <a:r>
              <a:rPr lang="en-US" sz="2000" b="1" dirty="0">
                <a:solidFill>
                  <a:schemeClr val="accent3"/>
                </a:solidFill>
              </a:rPr>
              <a:t>Limited fill factor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9D78B0-D6E1-92CE-1863-160DCFF1A818}"/>
              </a:ext>
            </a:extLst>
          </p:cNvPr>
          <p:cNvSpPr txBox="1"/>
          <p:nvPr/>
        </p:nvSpPr>
        <p:spPr>
          <a:xfrm>
            <a:off x="6313546" y="4279792"/>
            <a:ext cx="5593471" cy="12311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 algn="l">
              <a:buFontTx/>
              <a:buChar char="-"/>
            </a:pPr>
            <a:r>
              <a:rPr lang="en-US" sz="2000" dirty="0"/>
              <a:t>Uniform gain</a:t>
            </a:r>
          </a:p>
          <a:p>
            <a:pPr marL="342900" indent="-342900" algn="l">
              <a:buFontTx/>
              <a:buChar char="-"/>
            </a:pPr>
            <a:r>
              <a:rPr lang="en-US" sz="2000" dirty="0"/>
              <a:t>Hole collection</a:t>
            </a:r>
          </a:p>
          <a:p>
            <a:pPr marL="342900" indent="-342900" algn="l">
              <a:buFontTx/>
              <a:buChar char="-"/>
            </a:pPr>
            <a:r>
              <a:rPr lang="en-US" sz="2000" dirty="0"/>
              <a:t>Gain dependent from the depth of absorption</a:t>
            </a:r>
          </a:p>
          <a:p>
            <a:pPr marL="342900" indent="-342900" algn="l">
              <a:buFontTx/>
              <a:buChar char="-"/>
            </a:pPr>
            <a:r>
              <a:rPr lang="en-US" sz="2000" dirty="0"/>
              <a:t>Complex fabrication</a:t>
            </a:r>
          </a:p>
        </p:txBody>
      </p:sp>
    </p:spTree>
    <p:extLst>
      <p:ext uri="{BB962C8B-B14F-4D97-AF65-F5344CB8AC3E}">
        <p14:creationId xmlns:p14="http://schemas.microsoft.com/office/powerpoint/2010/main" val="2030815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8" grpId="0" animBg="1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4424B6-775E-0CFE-04B2-D00A422602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56855A-3AD6-E293-F4D8-C23BA1FB2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13</a:t>
            </a:fld>
            <a:endParaRPr lang="en-GB" noProof="0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A21D134-257C-4380-1F87-8D3C388CC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Depth-of-absorption dependence</a:t>
            </a:r>
            <a:endParaRPr lang="en-CN" dirty="0"/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B230EB67-FA1D-1BBA-655F-09FB255EDA6D}"/>
              </a:ext>
            </a:extLst>
          </p:cNvPr>
          <p:cNvSpPr txBox="1"/>
          <p:nvPr/>
        </p:nvSpPr>
        <p:spPr>
          <a:xfrm>
            <a:off x="5994726" y="2045065"/>
            <a:ext cx="4493762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900 eV spectrum measured </a:t>
            </a:r>
            <a:r>
              <a:rPr lang="en-CH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with M</a:t>
            </a:r>
            <a:r>
              <a:rPr lang="en-US" sz="16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ÖNCH</a:t>
            </a:r>
            <a:endParaRPr lang="en-CH" sz="16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0E1152AD-570C-C0D1-1A9C-2A9992B535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3252" y="2375089"/>
            <a:ext cx="4021576" cy="3032701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B893C407-FEE5-ED3A-A15E-5752E3ADE5FA}"/>
              </a:ext>
            </a:extLst>
          </p:cNvPr>
          <p:cNvSpPr txBox="1"/>
          <p:nvPr/>
        </p:nvSpPr>
        <p:spPr>
          <a:xfrm flipH="1">
            <a:off x="3221766" y="4598083"/>
            <a:ext cx="391692" cy="23265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CH" sz="1400" dirty="0"/>
              <a:t>M</a:t>
            </a:r>
            <a:r>
              <a:rPr lang="en-CH" sz="1400" baseline="-25000" dirty="0"/>
              <a:t>h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78EE5C9-2ACE-DCD6-AD6B-9BEF02A79E39}"/>
              </a:ext>
            </a:extLst>
          </p:cNvPr>
          <p:cNvSpPr txBox="1"/>
          <p:nvPr/>
        </p:nvSpPr>
        <p:spPr>
          <a:xfrm flipH="1">
            <a:off x="4079776" y="4690695"/>
            <a:ext cx="198961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GB" sz="1000" i="1" dirty="0">
                <a:solidFill>
                  <a:srgbClr val="A25D00"/>
                </a:solidFill>
              </a:rPr>
              <a:t>n</a:t>
            </a:r>
            <a:r>
              <a:rPr lang="en-CH" sz="1000" i="1" dirty="0">
                <a:solidFill>
                  <a:srgbClr val="A25D00"/>
                </a:solidFill>
              </a:rPr>
              <a:t>+</a:t>
            </a:r>
            <a:endParaRPr lang="en-CH" sz="1000" i="1" baseline="-25000" dirty="0">
              <a:solidFill>
                <a:srgbClr val="A25D00"/>
              </a:solidFill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0FC140F9-5EFB-ABE1-6A1F-80A1FFFBD71C}"/>
              </a:ext>
            </a:extLst>
          </p:cNvPr>
          <p:cNvSpPr txBox="1"/>
          <p:nvPr/>
        </p:nvSpPr>
        <p:spPr>
          <a:xfrm flipH="1">
            <a:off x="3900164" y="4482440"/>
            <a:ext cx="827684" cy="1706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ts val="1240"/>
              </a:lnSpc>
            </a:pPr>
            <a:r>
              <a:rPr lang="en-US" sz="1000" i="1" dirty="0">
                <a:solidFill>
                  <a:srgbClr val="00B050"/>
                </a:solidFill>
              </a:rPr>
              <a:t>gain layer</a:t>
            </a:r>
            <a:endParaRPr lang="en-CH" sz="1000" i="1" baseline="-25000" dirty="0">
              <a:solidFill>
                <a:srgbClr val="00B050"/>
              </a:solidFill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402DE35D-0767-40B5-5398-C8C384FF0C5E}"/>
              </a:ext>
            </a:extLst>
          </p:cNvPr>
          <p:cNvSpPr txBox="1"/>
          <p:nvPr/>
        </p:nvSpPr>
        <p:spPr>
          <a:xfrm flipH="1">
            <a:off x="3469969" y="5500599"/>
            <a:ext cx="537799" cy="2326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CH" sz="1400" dirty="0">
                <a:solidFill>
                  <a:srgbClr val="FF0000"/>
                </a:solidFill>
              </a:rPr>
              <a:t>X-rays</a:t>
            </a:r>
            <a:endParaRPr lang="en-CH" sz="1400" baseline="-25000" dirty="0">
              <a:solidFill>
                <a:srgbClr val="FF0000"/>
              </a:solidFill>
            </a:endParaRPr>
          </a:p>
        </p:txBody>
      </p: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C1133AA7-9789-8831-FD80-21C498FED095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3873370" y="3925974"/>
            <a:ext cx="0" cy="186692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>
            <a:extLst>
              <a:ext uri="{FF2B5EF4-FFF2-40B4-BE49-F238E27FC236}">
                <a16:creationId xmlns:a16="http://schemas.microsoft.com/office/drawing/2014/main" id="{B78E4324-FFF8-D792-83A9-486390363865}"/>
              </a:ext>
            </a:extLst>
          </p:cNvPr>
          <p:cNvCxnSpPr>
            <a:cxnSpLocks/>
          </p:cNvCxnSpPr>
          <p:nvPr/>
        </p:nvCxnSpPr>
        <p:spPr>
          <a:xfrm rot="5400000" flipH="1">
            <a:off x="1298509" y="3201893"/>
            <a:ext cx="3309782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Box 57">
            <a:extLst>
              <a:ext uri="{FF2B5EF4-FFF2-40B4-BE49-F238E27FC236}">
                <a16:creationId xmlns:a16="http://schemas.microsoft.com/office/drawing/2014/main" id="{885F5146-04AD-4879-8C15-2264CD8F69B0}"/>
              </a:ext>
            </a:extLst>
          </p:cNvPr>
          <p:cNvSpPr txBox="1"/>
          <p:nvPr/>
        </p:nvSpPr>
        <p:spPr>
          <a:xfrm rot="5400000" flipH="1">
            <a:off x="2583897" y="1692170"/>
            <a:ext cx="521553" cy="1994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CH" sz="1200" dirty="0"/>
              <a:t>depth</a:t>
            </a:r>
            <a:endParaRPr lang="en-CH" sz="1200" baseline="-25000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F2AEBB6E-A3B0-D47B-DD8B-4377ED949218}"/>
              </a:ext>
            </a:extLst>
          </p:cNvPr>
          <p:cNvSpPr txBox="1"/>
          <p:nvPr/>
        </p:nvSpPr>
        <p:spPr>
          <a:xfrm flipH="1">
            <a:off x="4415138" y="1821921"/>
            <a:ext cx="391692" cy="23265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CH" sz="1400" dirty="0"/>
              <a:t>M</a:t>
            </a:r>
            <a:r>
              <a:rPr lang="en-CH" sz="1400" baseline="-25000" dirty="0"/>
              <a:t>e</a:t>
            </a:r>
          </a:p>
        </p:txBody>
      </p: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632EAE00-EC51-9489-78D9-DCD33275CE14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3516542" y="5208171"/>
            <a:ext cx="458944" cy="78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62">
            <a:extLst>
              <a:ext uri="{FF2B5EF4-FFF2-40B4-BE49-F238E27FC236}">
                <a16:creationId xmlns:a16="http://schemas.microsoft.com/office/drawing/2014/main" id="{5A8FE17E-DAFC-977D-640A-4C9CD8779810}"/>
              </a:ext>
            </a:extLst>
          </p:cNvPr>
          <p:cNvSpPr/>
          <p:nvPr/>
        </p:nvSpPr>
        <p:spPr>
          <a:xfrm rot="5400000" flipH="1">
            <a:off x="2559362" y="2097308"/>
            <a:ext cx="2525677" cy="1717262"/>
          </a:xfrm>
          <a:prstGeom prst="rect">
            <a:avLst/>
          </a:prstGeom>
          <a:solidFill>
            <a:srgbClr val="0070C0">
              <a:alpha val="5307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N" sz="2000" dirty="0" err="1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73274EB3-DB39-B505-A288-0DADAD25B580}"/>
              </a:ext>
            </a:extLst>
          </p:cNvPr>
          <p:cNvSpPr/>
          <p:nvPr/>
        </p:nvSpPr>
        <p:spPr>
          <a:xfrm rot="5400000">
            <a:off x="3726520" y="3891166"/>
            <a:ext cx="188914" cy="1718182"/>
          </a:xfrm>
          <a:prstGeom prst="rect">
            <a:avLst/>
          </a:prstGeom>
          <a:solidFill>
            <a:srgbClr val="FF9300">
              <a:alpha val="5307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N" sz="2000" dirty="0" err="1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07EDD3E6-4169-A1DC-327B-ED2EFD6B1F16}"/>
              </a:ext>
            </a:extLst>
          </p:cNvPr>
          <p:cNvSpPr/>
          <p:nvPr/>
        </p:nvSpPr>
        <p:spPr>
          <a:xfrm rot="5400000" flipH="1">
            <a:off x="3604103" y="3577650"/>
            <a:ext cx="436194" cy="1717262"/>
          </a:xfrm>
          <a:prstGeom prst="rect">
            <a:avLst/>
          </a:prstGeom>
          <a:solidFill>
            <a:srgbClr val="92D050">
              <a:alpha val="5876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N" sz="2000" dirty="0" err="1"/>
          </a:p>
        </p:txBody>
      </p: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16330F29-DC44-3B1B-1846-FD19D3762F48}"/>
              </a:ext>
            </a:extLst>
          </p:cNvPr>
          <p:cNvCxnSpPr>
            <a:cxnSpLocks/>
          </p:cNvCxnSpPr>
          <p:nvPr/>
        </p:nvCxnSpPr>
        <p:spPr>
          <a:xfrm rot="5400000" flipH="1">
            <a:off x="3354585" y="4732012"/>
            <a:ext cx="188824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908D40C1-5B3F-145D-67F5-601C1F566FAE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3236447" y="3072463"/>
            <a:ext cx="2280922" cy="1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F3ABAC44-3445-7DB6-B633-D6D34A2A7FD2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3694394" y="3961230"/>
            <a:ext cx="430820" cy="93421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>
            <a:extLst>
              <a:ext uri="{FF2B5EF4-FFF2-40B4-BE49-F238E27FC236}">
                <a16:creationId xmlns:a16="http://schemas.microsoft.com/office/drawing/2014/main" id="{131F6E2D-3E34-7788-005C-18FD3ACA998F}"/>
              </a:ext>
            </a:extLst>
          </p:cNvPr>
          <p:cNvCxnSpPr/>
          <p:nvPr/>
        </p:nvCxnSpPr>
        <p:spPr>
          <a:xfrm rot="5400000" flipH="1">
            <a:off x="3735765" y="3511079"/>
            <a:ext cx="421144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>
            <a:extLst>
              <a:ext uri="{FF2B5EF4-FFF2-40B4-BE49-F238E27FC236}">
                <a16:creationId xmlns:a16="http://schemas.microsoft.com/office/drawing/2014/main" id="{B713E4EA-B72B-AB26-1489-B7F2A92579E3}"/>
              </a:ext>
            </a:extLst>
          </p:cNvPr>
          <p:cNvCxnSpPr>
            <a:cxnSpLocks/>
          </p:cNvCxnSpPr>
          <p:nvPr/>
        </p:nvCxnSpPr>
        <p:spPr>
          <a:xfrm rot="5400000" flipV="1">
            <a:off x="3604696" y="3571085"/>
            <a:ext cx="425282" cy="2969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>
            <a:extLst>
              <a:ext uri="{FF2B5EF4-FFF2-40B4-BE49-F238E27FC236}">
                <a16:creationId xmlns:a16="http://schemas.microsoft.com/office/drawing/2014/main" id="{71E87221-7CDE-5598-379F-10F4051C50D3}"/>
              </a:ext>
            </a:extLst>
          </p:cNvPr>
          <p:cNvSpPr txBox="1"/>
          <p:nvPr/>
        </p:nvSpPr>
        <p:spPr>
          <a:xfrm flipH="1">
            <a:off x="3768925" y="3805667"/>
            <a:ext cx="432048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CN" sz="1600" dirty="0">
                <a:solidFill>
                  <a:srgbClr val="FF0000"/>
                </a:solidFill>
              </a:rPr>
              <a:t>e</a:t>
            </a:r>
            <a:r>
              <a:rPr lang="en-CN" sz="1600" baseline="30000" dirty="0">
                <a:solidFill>
                  <a:srgbClr val="FF0000"/>
                </a:solidFill>
              </a:rPr>
              <a:t>-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A7963C7E-8B6B-46E5-0510-40F6A0CB2104}"/>
              </a:ext>
            </a:extLst>
          </p:cNvPr>
          <p:cNvSpPr txBox="1"/>
          <p:nvPr/>
        </p:nvSpPr>
        <p:spPr>
          <a:xfrm flipH="1">
            <a:off x="3889754" y="3069622"/>
            <a:ext cx="432048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1600" dirty="0">
                <a:solidFill>
                  <a:schemeClr val="accent1"/>
                </a:solidFill>
              </a:rPr>
              <a:t>h</a:t>
            </a:r>
            <a:r>
              <a:rPr lang="en-CN" sz="1600" baseline="30000" dirty="0">
                <a:solidFill>
                  <a:schemeClr val="accent1"/>
                </a:solidFill>
              </a:rPr>
              <a:t>+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DFCDCC40-2EE9-6E65-9B0B-55B0244B3C97}"/>
              </a:ext>
            </a:extLst>
          </p:cNvPr>
          <p:cNvSpPr/>
          <p:nvPr/>
        </p:nvSpPr>
        <p:spPr>
          <a:xfrm rot="5400000" flipH="1">
            <a:off x="2236050" y="2412957"/>
            <a:ext cx="3162577" cy="1726351"/>
          </a:xfrm>
          <a:prstGeom prst="rect">
            <a:avLst/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N" sz="2000" dirty="0" err="1"/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28711287-7883-D0D5-8F10-D8DAC170834A}"/>
              </a:ext>
            </a:extLst>
          </p:cNvPr>
          <p:cNvSpPr txBox="1"/>
          <p:nvPr/>
        </p:nvSpPr>
        <p:spPr>
          <a:xfrm>
            <a:off x="6675821" y="5376531"/>
            <a:ext cx="2390255" cy="215444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CH" sz="1400" b="1" dirty="0"/>
              <a:t>Detector output</a:t>
            </a:r>
            <a:r>
              <a:rPr lang="en-US" sz="1400" b="1" dirty="0"/>
              <a:t> [eV]</a:t>
            </a:r>
            <a:r>
              <a:rPr lang="zh-CN" altLang="en-US" sz="1400" b="1" dirty="0"/>
              <a:t> </a:t>
            </a:r>
            <a:r>
              <a:rPr lang="en-CN" altLang="en-CN" sz="1400" b="1" dirty="0">
                <a:solidFill>
                  <a:srgbClr val="000000"/>
                </a:solidFill>
                <a:latin typeface="Arial" panose="020B0604020202020204" pitchFamily="34" charset="0"/>
                <a:ea typeface="-webkit-standard"/>
              </a:rPr>
              <a:t>∝ gain</a:t>
            </a:r>
            <a:r>
              <a:rPr lang="zh-CN" altLang="en-US" sz="1400" b="1" dirty="0"/>
              <a:t>   </a:t>
            </a:r>
            <a:endParaRPr lang="en-CH" sz="1400" b="1" dirty="0"/>
          </a:p>
        </p:txBody>
      </p:sp>
      <p:cxnSp>
        <p:nvCxnSpPr>
          <p:cNvPr id="70" name="Straight Arrow Connector 69">
            <a:extLst>
              <a:ext uri="{FF2B5EF4-FFF2-40B4-BE49-F238E27FC236}">
                <a16:creationId xmlns:a16="http://schemas.microsoft.com/office/drawing/2014/main" id="{6C154CDF-B43C-74C9-2815-6C5B3382F683}"/>
              </a:ext>
            </a:extLst>
          </p:cNvPr>
          <p:cNvCxnSpPr>
            <a:cxnSpLocks/>
          </p:cNvCxnSpPr>
          <p:nvPr/>
        </p:nvCxnSpPr>
        <p:spPr>
          <a:xfrm>
            <a:off x="4570941" y="4760846"/>
            <a:ext cx="1884493" cy="15197"/>
          </a:xfrm>
          <a:prstGeom prst="straightConnector1">
            <a:avLst/>
          </a:prstGeom>
          <a:ln w="25400">
            <a:solidFill>
              <a:srgbClr val="FF9300">
                <a:alpha val="69850"/>
              </a:srgbClr>
            </a:solidFill>
            <a:prstDash val="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>
            <a:extLst>
              <a:ext uri="{FF2B5EF4-FFF2-40B4-BE49-F238E27FC236}">
                <a16:creationId xmlns:a16="http://schemas.microsoft.com/office/drawing/2014/main" id="{5BC6FF64-B3C9-715A-0988-488F5EB174EB}"/>
              </a:ext>
            </a:extLst>
          </p:cNvPr>
          <p:cNvCxnSpPr>
            <a:cxnSpLocks/>
          </p:cNvCxnSpPr>
          <p:nvPr/>
        </p:nvCxnSpPr>
        <p:spPr>
          <a:xfrm>
            <a:off x="4650346" y="4252597"/>
            <a:ext cx="2527508" cy="401781"/>
          </a:xfrm>
          <a:prstGeom prst="straightConnector1">
            <a:avLst/>
          </a:prstGeom>
          <a:ln w="25400">
            <a:solidFill>
              <a:srgbClr val="00B050">
                <a:alpha val="70000"/>
              </a:srgbClr>
            </a:solidFill>
            <a:prstDash val="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>
            <a:extLst>
              <a:ext uri="{FF2B5EF4-FFF2-40B4-BE49-F238E27FC236}">
                <a16:creationId xmlns:a16="http://schemas.microsoft.com/office/drawing/2014/main" id="{078EBA31-6485-C02E-A80A-4ABAA6BD9EF1}"/>
              </a:ext>
            </a:extLst>
          </p:cNvPr>
          <p:cNvCxnSpPr>
            <a:cxnSpLocks/>
          </p:cNvCxnSpPr>
          <p:nvPr/>
        </p:nvCxnSpPr>
        <p:spPr>
          <a:xfrm>
            <a:off x="4503297" y="2594736"/>
            <a:ext cx="3459474" cy="813784"/>
          </a:xfrm>
          <a:prstGeom prst="straightConnector1">
            <a:avLst/>
          </a:prstGeom>
          <a:ln w="25400">
            <a:solidFill>
              <a:srgbClr val="0070C0">
                <a:alpha val="49551"/>
              </a:srgbClr>
            </a:solidFill>
            <a:prstDash val="dash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CE99D9A4-DB68-F928-05D1-25686414FB05}"/>
              </a:ext>
            </a:extLst>
          </p:cNvPr>
          <p:cNvSpPr txBox="1"/>
          <p:nvPr/>
        </p:nvSpPr>
        <p:spPr>
          <a:xfrm>
            <a:off x="6233034" y="3685773"/>
            <a:ext cx="1637915" cy="5232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700" dirty="0">
                <a:solidFill>
                  <a:srgbClr val="FF9300"/>
                </a:solidFill>
              </a:rPr>
              <a:t>h</a:t>
            </a:r>
            <a:r>
              <a:rPr lang="en-CN" sz="1700" baseline="30000" dirty="0">
                <a:solidFill>
                  <a:srgbClr val="FF9300"/>
                </a:solidFill>
              </a:rPr>
              <a:t>+</a:t>
            </a:r>
            <a:r>
              <a:rPr lang="en-CN" sz="1700" dirty="0">
                <a:solidFill>
                  <a:srgbClr val="FF9300"/>
                </a:solidFill>
              </a:rPr>
              <a:t> multi</a:t>
            </a:r>
            <a:r>
              <a:rPr lang="en-US" sz="1700" dirty="0">
                <a:solidFill>
                  <a:srgbClr val="FF9300"/>
                </a:solidFill>
              </a:rPr>
              <a:t>plication </a:t>
            </a:r>
          </a:p>
          <a:p>
            <a:pPr algn="ctr"/>
            <a:r>
              <a:rPr lang="en-CN" sz="1700" dirty="0">
                <a:solidFill>
                  <a:srgbClr val="FF9300"/>
                </a:solidFill>
              </a:rPr>
              <a:t>peak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26EC82A1-6F04-5172-5273-2E30D7F1C3FB}"/>
              </a:ext>
            </a:extLst>
          </p:cNvPr>
          <p:cNvSpPr txBox="1"/>
          <p:nvPr/>
        </p:nvSpPr>
        <p:spPr>
          <a:xfrm>
            <a:off x="7753801" y="2419090"/>
            <a:ext cx="2394165" cy="52322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1700" dirty="0">
                <a:solidFill>
                  <a:srgbClr val="0070C0"/>
                </a:solidFill>
              </a:rPr>
              <a:t>e</a:t>
            </a:r>
            <a:r>
              <a:rPr lang="en-US" sz="1700" baseline="30000" dirty="0">
                <a:solidFill>
                  <a:srgbClr val="0070C0"/>
                </a:solidFill>
              </a:rPr>
              <a:t>-</a:t>
            </a:r>
            <a:r>
              <a:rPr lang="en-CN" sz="1700" dirty="0">
                <a:solidFill>
                  <a:srgbClr val="0070C0"/>
                </a:solidFill>
              </a:rPr>
              <a:t> multi</a:t>
            </a:r>
            <a:r>
              <a:rPr lang="en-US" sz="1700" dirty="0">
                <a:solidFill>
                  <a:srgbClr val="0070C0"/>
                </a:solidFill>
              </a:rPr>
              <a:t>plication </a:t>
            </a:r>
          </a:p>
          <a:p>
            <a:pPr algn="l"/>
            <a:r>
              <a:rPr lang="en-CN" sz="1700" dirty="0">
                <a:solidFill>
                  <a:srgbClr val="0070C0"/>
                </a:solidFill>
              </a:rPr>
              <a:t>peak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A47CB1-C270-61C4-41B5-BF0F07920E17}"/>
              </a:ext>
            </a:extLst>
          </p:cNvPr>
          <p:cNvSpPr txBox="1"/>
          <p:nvPr/>
        </p:nvSpPr>
        <p:spPr>
          <a:xfrm>
            <a:off x="1398589" y="5985386"/>
            <a:ext cx="81353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16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000" dirty="0"/>
              <a:t>Double peak due to the different impact ionization factor of e</a:t>
            </a:r>
            <a:r>
              <a:rPr lang="en-US" sz="2000" baseline="30000" dirty="0"/>
              <a:t>-</a:t>
            </a:r>
            <a:r>
              <a:rPr lang="en-US" sz="2000" dirty="0"/>
              <a:t> and h</a:t>
            </a:r>
            <a:r>
              <a:rPr lang="en-US" sz="2000" baseline="30000" dirty="0"/>
              <a:t>+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C69F6E-06A7-92CC-1AF7-3804943A7D94}"/>
              </a:ext>
            </a:extLst>
          </p:cNvPr>
          <p:cNvSpPr txBox="1"/>
          <p:nvPr/>
        </p:nvSpPr>
        <p:spPr>
          <a:xfrm>
            <a:off x="7962771" y="333133"/>
            <a:ext cx="3096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J. Zhang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318161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B53CBD-89EB-7B45-AB59-52DD79600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14</a:t>
            </a:fld>
            <a:endParaRPr lang="en-GB" noProof="0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716F3881-BE50-8A43-85B3-4E91ABFF2B06}"/>
              </a:ext>
            </a:extLst>
          </p:cNvPr>
          <p:cNvSpPr txBox="1"/>
          <p:nvPr/>
        </p:nvSpPr>
        <p:spPr>
          <a:xfrm>
            <a:off x="23449928" y="2580482"/>
            <a:ext cx="4692822" cy="392415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Bef>
                <a:spcPts val="600"/>
              </a:spcBef>
              <a:spcAft>
                <a:spcPts val="400"/>
              </a:spcAft>
              <a:buClr>
                <a:srgbClr val="0432FF"/>
              </a:buClr>
              <a:buSzPct val="120000"/>
            </a:pPr>
            <a:r>
              <a:rPr lang="en-US" sz="2800" dirty="0">
                <a:solidFill>
                  <a:srgbClr val="0432FF"/>
                </a:solidFill>
              </a:rPr>
              <a:t> </a:t>
            </a:r>
          </a:p>
          <a:p>
            <a:pPr>
              <a:spcBef>
                <a:spcPts val="600"/>
              </a:spcBef>
              <a:spcAft>
                <a:spcPts val="400"/>
              </a:spcAft>
              <a:buClr>
                <a:srgbClr val="0432FF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432FF"/>
                </a:solidFill>
              </a:rPr>
              <a:t>  </a:t>
            </a:r>
            <a:r>
              <a:rPr lang="en-CH" sz="2800">
                <a:solidFill>
                  <a:srgbClr val="0432FF"/>
                </a:solidFill>
              </a:rPr>
              <a:t>Double peak features due to e/h-initiated mulitplication</a:t>
            </a:r>
            <a:endParaRPr lang="en-US" sz="2800" dirty="0">
              <a:solidFill>
                <a:srgbClr val="0432FF"/>
              </a:solidFill>
            </a:endParaRPr>
          </a:p>
          <a:p>
            <a:pPr>
              <a:spcBef>
                <a:spcPts val="600"/>
              </a:spcBef>
              <a:spcAft>
                <a:spcPts val="400"/>
              </a:spcAft>
              <a:buClr>
                <a:srgbClr val="0432FF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432FF"/>
                </a:solidFill>
              </a:rPr>
              <a:t>  </a:t>
            </a:r>
            <a:r>
              <a:rPr lang="en-CH" sz="2800">
                <a:solidFill>
                  <a:srgbClr val="0432FF"/>
                </a:solidFill>
              </a:rPr>
              <a:t>Shallow gain design benefits from </a:t>
            </a:r>
            <a:r>
              <a:rPr lang="en-GB" sz="2800" dirty="0">
                <a:solidFill>
                  <a:srgbClr val="0432FF"/>
                </a:solidFill>
              </a:rPr>
              <a:t>larger probability of e-initiated multiplication</a:t>
            </a:r>
            <a:endParaRPr lang="en-CH" sz="2800">
              <a:solidFill>
                <a:srgbClr val="0432FF"/>
              </a:solidFill>
            </a:endParaRPr>
          </a:p>
          <a:p>
            <a:pPr>
              <a:spcBef>
                <a:spcPts val="600"/>
              </a:spcBef>
              <a:spcAft>
                <a:spcPts val="400"/>
              </a:spcAft>
              <a:buClr>
                <a:srgbClr val="0432FF"/>
              </a:buClr>
              <a:buSzPct val="120000"/>
              <a:buFont typeface="Arial" panose="020B0604020202020204" pitchFamily="34" charset="0"/>
              <a:buChar char="•"/>
            </a:pPr>
            <a:endParaRPr lang="en-GB" altLang="zh-CN" sz="2800" spc="128" dirty="0">
              <a:solidFill>
                <a:srgbClr val="0432FF"/>
              </a:solidFill>
              <a:uFill>
                <a:solidFill>
                  <a:srgbClr val="FFFFFF"/>
                </a:solidFill>
              </a:uFill>
              <a:cs typeface="Al Bayan Plain" pitchFamily="2" charset="-78"/>
            </a:endParaRPr>
          </a:p>
        </p:txBody>
      </p:sp>
      <p:sp>
        <p:nvSpPr>
          <p:cNvPr id="36" name="Title 5">
            <a:extLst>
              <a:ext uri="{FF2B5EF4-FFF2-40B4-BE49-F238E27FC236}">
                <a16:creationId xmlns:a16="http://schemas.microsoft.com/office/drawing/2014/main" id="{5CF1646B-F318-1F48-B397-7F50A47F4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278296"/>
            <a:ext cx="8964613" cy="810444"/>
          </a:xfrm>
        </p:spPr>
        <p:txBody>
          <a:bodyPr/>
          <a:lstStyle/>
          <a:p>
            <a:r>
              <a:rPr lang="en-CN" dirty="0"/>
              <a:t>Gain Layer Optimization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0C495617-B24D-0942-871D-E5DECFD5A56C}"/>
              </a:ext>
            </a:extLst>
          </p:cNvPr>
          <p:cNvSpPr txBox="1"/>
          <p:nvPr/>
        </p:nvSpPr>
        <p:spPr>
          <a:xfrm>
            <a:off x="8219286" y="1407343"/>
            <a:ext cx="3412240" cy="46679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400"/>
              </a:spcAft>
              <a:buClr>
                <a:schemeClr val="tx1"/>
              </a:buClr>
              <a:buSzPct val="100000"/>
            </a:pPr>
            <a:endParaRPr lang="en-US" sz="2000" dirty="0"/>
          </a:p>
          <a:p>
            <a:pPr>
              <a:spcAft>
                <a:spcPts val="16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000" dirty="0"/>
              <a:t> </a:t>
            </a:r>
            <a:r>
              <a:rPr lang="en-CH" sz="2000" dirty="0"/>
              <a:t>Shallow</a:t>
            </a:r>
            <a:r>
              <a:rPr lang="en-US" sz="2000" dirty="0"/>
              <a:t> and thin </a:t>
            </a:r>
            <a:r>
              <a:rPr lang="en-CH" sz="2000" dirty="0"/>
              <a:t> gain design benefits from </a:t>
            </a:r>
            <a:r>
              <a:rPr lang="en-GB" sz="2000" dirty="0"/>
              <a:t>higher probability of e</a:t>
            </a:r>
            <a:r>
              <a:rPr lang="en-GB" sz="2000" baseline="30000" dirty="0"/>
              <a:t>-</a:t>
            </a:r>
            <a:r>
              <a:rPr lang="en-GB" sz="2000" dirty="0"/>
              <a:t>-initiated multiplication</a:t>
            </a:r>
          </a:p>
          <a:p>
            <a:pPr lvl="1">
              <a:spcAft>
                <a:spcPts val="16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2000" dirty="0"/>
              <a:t>M</a:t>
            </a:r>
            <a:r>
              <a:rPr lang="en-GB" sz="2000" baseline="-25000" dirty="0"/>
              <a:t>e</a:t>
            </a:r>
            <a:r>
              <a:rPr lang="en-GB" sz="2000" dirty="0"/>
              <a:t>/</a:t>
            </a:r>
            <a:r>
              <a:rPr lang="en-GB" sz="2000" dirty="0" err="1"/>
              <a:t>M</a:t>
            </a:r>
            <a:r>
              <a:rPr lang="en-GB" sz="2000" baseline="-25000" dirty="0" err="1"/>
              <a:t>h</a:t>
            </a:r>
            <a:r>
              <a:rPr lang="en-GB" sz="2000" dirty="0"/>
              <a:t> ratio depends on the electric field</a:t>
            </a:r>
          </a:p>
          <a:p>
            <a:pPr lvl="1">
              <a:spcAft>
                <a:spcPts val="16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2000" dirty="0"/>
              <a:t>Currently lower M</a:t>
            </a:r>
            <a:r>
              <a:rPr lang="en-GB" sz="2000" baseline="-25000" dirty="0"/>
              <a:t>e</a:t>
            </a:r>
            <a:r>
              <a:rPr lang="en-GB" sz="2000" dirty="0"/>
              <a:t> for shallow gain, due to missing  impact ionization model for simulations</a:t>
            </a:r>
          </a:p>
          <a:p>
            <a:pPr lvl="2">
              <a:spcAft>
                <a:spcPts val="16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GB" sz="2000" dirty="0"/>
              <a:t>Corrected in the current batch</a:t>
            </a:r>
            <a:endParaRPr lang="en-CH" sz="2000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C43B387-E239-CD45-9356-CC70DB0771B2}"/>
              </a:ext>
            </a:extLst>
          </p:cNvPr>
          <p:cNvGrpSpPr/>
          <p:nvPr/>
        </p:nvGrpSpPr>
        <p:grpSpPr>
          <a:xfrm>
            <a:off x="449040" y="3954404"/>
            <a:ext cx="7507010" cy="2826821"/>
            <a:chOff x="449040" y="3954404"/>
            <a:chExt cx="7507010" cy="2826821"/>
          </a:xfrm>
        </p:grpSpPr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F445A477-D4A0-1843-B4E8-0373BF36E49B}"/>
                </a:ext>
              </a:extLst>
            </p:cNvPr>
            <p:cNvGrpSpPr/>
            <p:nvPr/>
          </p:nvGrpSpPr>
          <p:grpSpPr>
            <a:xfrm>
              <a:off x="449040" y="4159422"/>
              <a:ext cx="3753452" cy="2009617"/>
              <a:chOff x="6964123" y="1221433"/>
              <a:chExt cx="4243247" cy="2282825"/>
            </a:xfrm>
          </p:grpSpPr>
          <p:grpSp>
            <p:nvGrpSpPr>
              <p:cNvPr id="84" name="Group 83">
                <a:extLst>
                  <a:ext uri="{FF2B5EF4-FFF2-40B4-BE49-F238E27FC236}">
                    <a16:creationId xmlns:a16="http://schemas.microsoft.com/office/drawing/2014/main" id="{30DB6A4D-DD2B-D143-96B0-F508660D1C89}"/>
                  </a:ext>
                </a:extLst>
              </p:cNvPr>
              <p:cNvGrpSpPr/>
              <p:nvPr/>
            </p:nvGrpSpPr>
            <p:grpSpPr>
              <a:xfrm>
                <a:off x="6964124" y="1221433"/>
                <a:ext cx="4243246" cy="2282825"/>
                <a:chOff x="6964124" y="1221433"/>
                <a:chExt cx="4243246" cy="2282825"/>
              </a:xfrm>
            </p:grpSpPr>
            <p:grpSp>
              <p:nvGrpSpPr>
                <p:cNvPr id="97" name="Group 96">
                  <a:extLst>
                    <a:ext uri="{FF2B5EF4-FFF2-40B4-BE49-F238E27FC236}">
                      <a16:creationId xmlns:a16="http://schemas.microsoft.com/office/drawing/2014/main" id="{4F716A37-1594-D646-BF85-0CBD2BD2CB5A}"/>
                    </a:ext>
                  </a:extLst>
                </p:cNvPr>
                <p:cNvGrpSpPr/>
                <p:nvPr/>
              </p:nvGrpSpPr>
              <p:grpSpPr>
                <a:xfrm>
                  <a:off x="6964124" y="1221433"/>
                  <a:ext cx="4243246" cy="2282825"/>
                  <a:chOff x="4126524" y="1090003"/>
                  <a:chExt cx="3651016" cy="2053901"/>
                </a:xfrm>
              </p:grpSpPr>
              <p:sp>
                <p:nvSpPr>
                  <p:cNvPr id="105" name="TextBox 104">
                    <a:extLst>
                      <a:ext uri="{FF2B5EF4-FFF2-40B4-BE49-F238E27FC236}">
                        <a16:creationId xmlns:a16="http://schemas.microsoft.com/office/drawing/2014/main" id="{C311766F-C3DF-1F4D-B30B-04A94FD81269}"/>
                      </a:ext>
                    </a:extLst>
                  </p:cNvPr>
                  <p:cNvSpPr txBox="1"/>
                  <p:nvPr/>
                </p:nvSpPr>
                <p:spPr>
                  <a:xfrm>
                    <a:off x="4422530" y="2470637"/>
                    <a:ext cx="369277" cy="215444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:pPr algn="l"/>
                    <a:r>
                      <a:rPr lang="en-CH" sz="1400" dirty="0"/>
                      <a:t>M</a:t>
                    </a:r>
                    <a:r>
                      <a:rPr lang="en-CH" sz="1400" baseline="-25000" dirty="0"/>
                      <a:t>h</a:t>
                    </a:r>
                  </a:p>
                </p:txBody>
              </p:sp>
              <p:sp>
                <p:nvSpPr>
                  <p:cNvPr id="106" name="TextBox 105">
                    <a:extLst>
                      <a:ext uri="{FF2B5EF4-FFF2-40B4-BE49-F238E27FC236}">
                        <a16:creationId xmlns:a16="http://schemas.microsoft.com/office/drawing/2014/main" id="{C60A1E95-0112-8649-8A04-FEE03644C8DD}"/>
                      </a:ext>
                    </a:extLst>
                  </p:cNvPr>
                  <p:cNvSpPr txBox="1"/>
                  <p:nvPr/>
                </p:nvSpPr>
                <p:spPr>
                  <a:xfrm>
                    <a:off x="4651037" y="1095855"/>
                    <a:ext cx="187575" cy="157279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:pPr algn="l"/>
                    <a:r>
                      <a:rPr lang="en-GB" sz="1000" i="1" dirty="0">
                        <a:solidFill>
                          <a:srgbClr val="FF9300"/>
                        </a:solidFill>
                      </a:rPr>
                      <a:t>n</a:t>
                    </a:r>
                    <a:r>
                      <a:rPr lang="en-CH" sz="1000" i="1" dirty="0">
                        <a:solidFill>
                          <a:srgbClr val="FF9300"/>
                        </a:solidFill>
                      </a:rPr>
                      <a:t>+</a:t>
                    </a:r>
                    <a:endParaRPr lang="en-CH" sz="1000" i="1" baseline="-25000" dirty="0">
                      <a:solidFill>
                        <a:srgbClr val="FF9300"/>
                      </a:solidFill>
                    </a:endParaRPr>
                  </a:p>
                </p:txBody>
              </p:sp>
              <p:sp>
                <p:nvSpPr>
                  <p:cNvPr id="107" name="TextBox 106">
                    <a:extLst>
                      <a:ext uri="{FF2B5EF4-FFF2-40B4-BE49-F238E27FC236}">
                        <a16:creationId xmlns:a16="http://schemas.microsoft.com/office/drawing/2014/main" id="{7F185F7C-969B-564B-A12C-156174D93034}"/>
                      </a:ext>
                    </a:extLst>
                  </p:cNvPr>
                  <p:cNvSpPr txBox="1"/>
                  <p:nvPr/>
                </p:nvSpPr>
                <p:spPr>
                  <a:xfrm>
                    <a:off x="4682130" y="1090003"/>
                    <a:ext cx="780318" cy="157279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:pPr algn="ctr">
                      <a:lnSpc>
                        <a:spcPts val="1240"/>
                      </a:lnSpc>
                    </a:pPr>
                    <a:r>
                      <a:rPr lang="en-US" sz="1000" i="1" dirty="0">
                        <a:solidFill>
                          <a:srgbClr val="00B050"/>
                        </a:solidFill>
                      </a:rPr>
                      <a:t>gain layer</a:t>
                    </a:r>
                    <a:endParaRPr lang="en-CH" sz="1000" i="1" baseline="-25000" dirty="0">
                      <a:solidFill>
                        <a:srgbClr val="00B050"/>
                      </a:solidFill>
                    </a:endParaRPr>
                  </a:p>
                </p:txBody>
              </p:sp>
              <p:sp>
                <p:nvSpPr>
                  <p:cNvPr id="108" name="TextBox 107">
                    <a:extLst>
                      <a:ext uri="{FF2B5EF4-FFF2-40B4-BE49-F238E27FC236}">
                        <a16:creationId xmlns:a16="http://schemas.microsoft.com/office/drawing/2014/main" id="{BE29E18B-7845-AF4B-89F7-C8B8A0CA542A}"/>
                      </a:ext>
                    </a:extLst>
                  </p:cNvPr>
                  <p:cNvSpPr txBox="1"/>
                  <p:nvPr/>
                </p:nvSpPr>
                <p:spPr>
                  <a:xfrm>
                    <a:off x="4126524" y="1918996"/>
                    <a:ext cx="507023" cy="215444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:pPr algn="l"/>
                    <a:r>
                      <a:rPr lang="en-CH" sz="1400" dirty="0">
                        <a:solidFill>
                          <a:srgbClr val="FF0000"/>
                        </a:solidFill>
                      </a:rPr>
                      <a:t>X-rays</a:t>
                    </a:r>
                    <a:endParaRPr lang="en-CH" sz="1400" baseline="-25000" dirty="0">
                      <a:solidFill>
                        <a:srgbClr val="FF0000"/>
                      </a:solidFill>
                    </a:endParaRPr>
                  </a:p>
                </p:txBody>
              </p:sp>
              <p:cxnSp>
                <p:nvCxnSpPr>
                  <p:cNvPr id="109" name="Straight Arrow Connector 108">
                    <a:extLst>
                      <a:ext uri="{FF2B5EF4-FFF2-40B4-BE49-F238E27FC236}">
                        <a16:creationId xmlns:a16="http://schemas.microsoft.com/office/drawing/2014/main" id="{16401913-425A-B443-9C3A-8D44BC28C6A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4672013" y="1214438"/>
                    <a:ext cx="0" cy="1728787"/>
                  </a:xfrm>
                  <a:prstGeom prst="straightConnector1">
                    <a:avLst/>
                  </a:prstGeom>
                  <a:ln w="19050"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0" name="Straight Arrow Connector 109">
                    <a:extLst>
                      <a:ext uri="{FF2B5EF4-FFF2-40B4-BE49-F238E27FC236}">
                        <a16:creationId xmlns:a16="http://schemas.microsoft.com/office/drawing/2014/main" id="{AE5D5716-55A6-604B-A331-2F4A78F48E5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674512" y="2930733"/>
                    <a:ext cx="3033028" cy="0"/>
                  </a:xfrm>
                  <a:prstGeom prst="straightConnector1">
                    <a:avLst/>
                  </a:prstGeom>
                  <a:ln w="19050">
                    <a:solidFill>
                      <a:schemeClr val="tx1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12" name="TextBox 111">
                    <a:extLst>
                      <a:ext uri="{FF2B5EF4-FFF2-40B4-BE49-F238E27FC236}">
                        <a16:creationId xmlns:a16="http://schemas.microsoft.com/office/drawing/2014/main" id="{2F809310-EF56-FB4C-B970-75DAC5449DAC}"/>
                      </a:ext>
                    </a:extLst>
                  </p:cNvPr>
                  <p:cNvSpPr txBox="1"/>
                  <p:nvPr/>
                </p:nvSpPr>
                <p:spPr>
                  <a:xfrm>
                    <a:off x="6036057" y="1984752"/>
                    <a:ext cx="857034" cy="184666"/>
                  </a:xfrm>
                  <a:prstGeom prst="rect">
                    <a:avLst/>
                  </a:prstGeom>
                  <a:noFill/>
                  <a:ln w="12700">
                    <a:solidFill>
                      <a:schemeClr val="bg1"/>
                    </a:solidFill>
                  </a:ln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:pPr algn="ctr"/>
                    <a:r>
                      <a:rPr lang="en-CH" sz="1200" dirty="0">
                        <a:solidFill>
                          <a:schemeClr val="bg1"/>
                        </a:solidFill>
                      </a:rPr>
                      <a:t>attenuation</a:t>
                    </a:r>
                    <a:endParaRPr lang="en-CH" sz="1200" baseline="-25000" dirty="0">
                      <a:solidFill>
                        <a:schemeClr val="bg1"/>
                      </a:solidFill>
                    </a:endParaRPr>
                  </a:p>
                </p:txBody>
              </p:sp>
              <p:sp>
                <p:nvSpPr>
                  <p:cNvPr id="111" name="TextBox 110">
                    <a:extLst>
                      <a:ext uri="{FF2B5EF4-FFF2-40B4-BE49-F238E27FC236}">
                        <a16:creationId xmlns:a16="http://schemas.microsoft.com/office/drawing/2014/main" id="{E95F4500-071C-124E-A779-96ED6FFB11F5}"/>
                      </a:ext>
                    </a:extLst>
                  </p:cNvPr>
                  <p:cNvSpPr txBox="1"/>
                  <p:nvPr/>
                </p:nvSpPr>
                <p:spPr>
                  <a:xfrm>
                    <a:off x="7285834" y="2959238"/>
                    <a:ext cx="491706" cy="184666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 rtlCol="0">
                    <a:spAutoFit/>
                  </a:bodyPr>
                  <a:lstStyle/>
                  <a:p>
                    <a:pPr algn="l"/>
                    <a:r>
                      <a:rPr lang="en-CH" sz="1200" dirty="0"/>
                      <a:t>depth</a:t>
                    </a:r>
                    <a:endParaRPr lang="en-CH" sz="1200" baseline="-25000" dirty="0"/>
                  </a:p>
                </p:txBody>
              </p:sp>
            </p:grpSp>
            <p:grpSp>
              <p:nvGrpSpPr>
                <p:cNvPr id="87" name="Group 86">
                  <a:extLst>
                    <a:ext uri="{FF2B5EF4-FFF2-40B4-BE49-F238E27FC236}">
                      <a16:creationId xmlns:a16="http://schemas.microsoft.com/office/drawing/2014/main" id="{36585C6F-D475-264B-9EEC-ABEF5EB56EFE}"/>
                    </a:ext>
                  </a:extLst>
                </p:cNvPr>
                <p:cNvGrpSpPr/>
                <p:nvPr/>
              </p:nvGrpSpPr>
              <p:grpSpPr>
                <a:xfrm>
                  <a:off x="7611287" y="1502179"/>
                  <a:ext cx="3332246" cy="1762974"/>
                  <a:chOff x="5778042" y="5787616"/>
                  <a:chExt cx="2183919" cy="1588074"/>
                </a:xfrm>
              </p:grpSpPr>
              <p:sp>
                <p:nvSpPr>
                  <p:cNvPr id="88" name="Rectangle 87">
                    <a:extLst>
                      <a:ext uri="{FF2B5EF4-FFF2-40B4-BE49-F238E27FC236}">
                        <a16:creationId xmlns:a16="http://schemas.microsoft.com/office/drawing/2014/main" id="{DA878A03-B6B5-744C-B0E4-DC80FB3D87D3}"/>
                      </a:ext>
                    </a:extLst>
                  </p:cNvPr>
                  <p:cNvSpPr/>
                  <p:nvPr/>
                </p:nvSpPr>
                <p:spPr>
                  <a:xfrm>
                    <a:off x="5851999" y="5787616"/>
                    <a:ext cx="172325" cy="1584176"/>
                  </a:xfrm>
                  <a:prstGeom prst="rect">
                    <a:avLst/>
                  </a:prstGeom>
                  <a:solidFill>
                    <a:srgbClr val="92D050">
                      <a:alpha val="58762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CN" sz="2000" dirty="0" err="1"/>
                  </a:p>
                </p:txBody>
              </p:sp>
              <p:grpSp>
                <p:nvGrpSpPr>
                  <p:cNvPr id="89" name="Group 88">
                    <a:extLst>
                      <a:ext uri="{FF2B5EF4-FFF2-40B4-BE49-F238E27FC236}">
                        <a16:creationId xmlns:a16="http://schemas.microsoft.com/office/drawing/2014/main" id="{767F245F-B920-374B-B476-7F7E72D48A25}"/>
                      </a:ext>
                    </a:extLst>
                  </p:cNvPr>
                  <p:cNvGrpSpPr/>
                  <p:nvPr/>
                </p:nvGrpSpPr>
                <p:grpSpPr>
                  <a:xfrm>
                    <a:off x="5778042" y="5787616"/>
                    <a:ext cx="2183919" cy="1588074"/>
                    <a:chOff x="5778042" y="5787616"/>
                    <a:chExt cx="2183919" cy="1588074"/>
                  </a:xfrm>
                </p:grpSpPr>
                <p:sp>
                  <p:nvSpPr>
                    <p:cNvPr id="90" name="Rectangle 89">
                      <a:extLst>
                        <a:ext uri="{FF2B5EF4-FFF2-40B4-BE49-F238E27FC236}">
                          <a16:creationId xmlns:a16="http://schemas.microsoft.com/office/drawing/2014/main" id="{5561FD92-F492-C24F-826B-FCA302A31BB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778042" y="5787616"/>
                      <a:ext cx="2183915" cy="1584176"/>
                    </a:xfrm>
                    <a:prstGeom prst="rect">
                      <a:avLst/>
                    </a:prstGeom>
                    <a:noFill/>
                    <a:ln>
                      <a:solidFill>
                        <a:schemeClr val="bg2">
                          <a:lumMod val="75000"/>
                        </a:schemeClr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CN" sz="2000" dirty="0" err="1"/>
                    </a:p>
                  </p:txBody>
                </p:sp>
                <p:grpSp>
                  <p:nvGrpSpPr>
                    <p:cNvPr id="91" name="Group 90">
                      <a:extLst>
                        <a:ext uri="{FF2B5EF4-FFF2-40B4-BE49-F238E27FC236}">
                          <a16:creationId xmlns:a16="http://schemas.microsoft.com/office/drawing/2014/main" id="{7C216F94-4505-E54E-B787-B297BEE6C8B7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5778042" y="5787616"/>
                      <a:ext cx="2183919" cy="1588074"/>
                      <a:chOff x="5778042" y="5787616"/>
                      <a:chExt cx="2183919" cy="1588074"/>
                    </a:xfrm>
                  </p:grpSpPr>
                  <p:sp>
                    <p:nvSpPr>
                      <p:cNvPr id="93" name="Rectangle 92">
                        <a:extLst>
                          <a:ext uri="{FF2B5EF4-FFF2-40B4-BE49-F238E27FC236}">
                            <a16:creationId xmlns:a16="http://schemas.microsoft.com/office/drawing/2014/main" id="{3AC96CC6-BBE6-B644-8C50-3C869034CE00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6024098" y="5791514"/>
                        <a:ext cx="1937863" cy="1584176"/>
                      </a:xfrm>
                      <a:prstGeom prst="rect">
                        <a:avLst/>
                      </a:prstGeom>
                      <a:solidFill>
                        <a:srgbClr val="0070C0">
                          <a:alpha val="53077"/>
                        </a:srgbClr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CN" sz="2000" dirty="0" err="1"/>
                      </a:p>
                    </p:txBody>
                  </p:sp>
                  <p:sp>
                    <p:nvSpPr>
                      <p:cNvPr id="92" name="Rectangle 91">
                        <a:extLst>
                          <a:ext uri="{FF2B5EF4-FFF2-40B4-BE49-F238E27FC236}">
                            <a16:creationId xmlns:a16="http://schemas.microsoft.com/office/drawing/2014/main" id="{1A6B5767-AD2F-C049-917D-D7CB8F50D959}"/>
                          </a:ext>
                        </a:extLst>
                      </p:cNvPr>
                      <p:cNvSpPr/>
                      <p:nvPr/>
                    </p:nvSpPr>
                    <p:spPr>
                      <a:xfrm>
                        <a:off x="5778042" y="5787616"/>
                        <a:ext cx="73956" cy="1584176"/>
                      </a:xfrm>
                      <a:prstGeom prst="rect">
                        <a:avLst/>
                      </a:prstGeom>
                      <a:solidFill>
                        <a:srgbClr val="FF9300">
                          <a:alpha val="53077"/>
                        </a:srgbClr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CN" sz="2000" dirty="0" err="1"/>
                      </a:p>
                    </p:txBody>
                  </p:sp>
                  <p:cxnSp>
                    <p:nvCxnSpPr>
                      <p:cNvPr id="94" name="Straight Connector 93">
                        <a:extLst>
                          <a:ext uri="{FF2B5EF4-FFF2-40B4-BE49-F238E27FC236}">
                            <a16:creationId xmlns:a16="http://schemas.microsoft.com/office/drawing/2014/main" id="{5158E416-D329-484C-BA6A-00542D8964AB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5778042" y="7029400"/>
                        <a:ext cx="73956" cy="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95" name="Straight Connector 94">
                        <a:extLst>
                          <a:ext uri="{FF2B5EF4-FFF2-40B4-BE49-F238E27FC236}">
                            <a16:creationId xmlns:a16="http://schemas.microsoft.com/office/drawing/2014/main" id="{6E6205BF-A1F0-B94D-BF90-EC1BC10D4E3B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V="1">
                        <a:off x="5849392" y="6066851"/>
                        <a:ext cx="177248" cy="965462"/>
                      </a:xfrm>
                      <a:prstGeom prst="line">
                        <a:avLst/>
                      </a:prstGeom>
                      <a:ln w="127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96" name="Straight Connector 95">
                        <a:extLst>
                          <a:ext uri="{FF2B5EF4-FFF2-40B4-BE49-F238E27FC236}">
                            <a16:creationId xmlns:a16="http://schemas.microsoft.com/office/drawing/2014/main" id="{44F60C42-B67B-C94C-80C6-40B9CB64B0F8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 flipV="1">
                        <a:off x="6026643" y="6066851"/>
                        <a:ext cx="1767975" cy="1"/>
                      </a:xfrm>
                      <a:prstGeom prst="line">
                        <a:avLst/>
                      </a:prstGeom>
                      <a:ln w="127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</p:grpSp>
            </p:grpSp>
          </p:grpSp>
          <p:cxnSp>
            <p:nvCxnSpPr>
              <p:cNvPr id="85" name="Straight Arrow Connector 84">
                <a:extLst>
                  <a:ext uri="{FF2B5EF4-FFF2-40B4-BE49-F238E27FC236}">
                    <a16:creationId xmlns:a16="http://schemas.microsoft.com/office/drawing/2014/main" id="{66CE0A2D-A9EA-694B-A978-6D9B05AB77DC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6964123" y="2451149"/>
                <a:ext cx="502865" cy="805"/>
              </a:xfrm>
              <a:prstGeom prst="straightConnector1">
                <a:avLst/>
              </a:prstGeom>
              <a:ln w="38100">
                <a:solidFill>
                  <a:srgbClr val="FF0000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171" name="Picture 170">
              <a:extLst>
                <a:ext uri="{FF2B5EF4-FFF2-40B4-BE49-F238E27FC236}">
                  <a16:creationId xmlns:a16="http://schemas.microsoft.com/office/drawing/2014/main" id="{5114255F-6AC1-3142-92BD-A1F0AB0A3BD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139626" y="3954404"/>
              <a:ext cx="3816424" cy="2826821"/>
            </a:xfrm>
            <a:prstGeom prst="rect">
              <a:avLst/>
            </a:prstGeom>
          </p:spPr>
        </p:pic>
      </p:grpSp>
      <p:grpSp>
        <p:nvGrpSpPr>
          <p:cNvPr id="135" name="Group 134">
            <a:extLst>
              <a:ext uri="{FF2B5EF4-FFF2-40B4-BE49-F238E27FC236}">
                <a16:creationId xmlns:a16="http://schemas.microsoft.com/office/drawing/2014/main" id="{3B8C25FF-B2D6-394F-B62C-11C3545159F5}"/>
              </a:ext>
            </a:extLst>
          </p:cNvPr>
          <p:cNvGrpSpPr/>
          <p:nvPr/>
        </p:nvGrpSpPr>
        <p:grpSpPr>
          <a:xfrm>
            <a:off x="463316" y="980728"/>
            <a:ext cx="7518626" cy="2770307"/>
            <a:chOff x="6964123" y="872700"/>
            <a:chExt cx="8776673" cy="3162676"/>
          </a:xfrm>
        </p:grpSpPr>
        <p:grpSp>
          <p:nvGrpSpPr>
            <p:cNvPr id="153" name="Group 152">
              <a:extLst>
                <a:ext uri="{FF2B5EF4-FFF2-40B4-BE49-F238E27FC236}">
                  <a16:creationId xmlns:a16="http://schemas.microsoft.com/office/drawing/2014/main" id="{0DB47BAA-1C82-E942-B327-F44012193689}"/>
                </a:ext>
              </a:extLst>
            </p:cNvPr>
            <p:cNvGrpSpPr/>
            <p:nvPr/>
          </p:nvGrpSpPr>
          <p:grpSpPr>
            <a:xfrm>
              <a:off x="6964123" y="872700"/>
              <a:ext cx="8776673" cy="3162676"/>
              <a:chOff x="4126524" y="776241"/>
              <a:chExt cx="7551716" cy="2845518"/>
            </a:xfrm>
          </p:grpSpPr>
          <p:pic>
            <p:nvPicPr>
              <p:cNvPr id="156" name="Picture 155">
                <a:extLst>
                  <a:ext uri="{FF2B5EF4-FFF2-40B4-BE49-F238E27FC236}">
                    <a16:creationId xmlns:a16="http://schemas.microsoft.com/office/drawing/2014/main" id="{EAA3F0BB-048F-C347-B70B-47E84C3AC6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836574" y="776241"/>
                <a:ext cx="3841666" cy="2845518"/>
              </a:xfrm>
              <a:prstGeom prst="rect">
                <a:avLst/>
              </a:prstGeom>
            </p:spPr>
          </p:pic>
          <p:sp>
            <p:nvSpPr>
              <p:cNvPr id="160" name="TextBox 159">
                <a:extLst>
                  <a:ext uri="{FF2B5EF4-FFF2-40B4-BE49-F238E27FC236}">
                    <a16:creationId xmlns:a16="http://schemas.microsoft.com/office/drawing/2014/main" id="{960C64A1-AC79-0648-A204-AC214AD42B47}"/>
                  </a:ext>
                </a:extLst>
              </p:cNvPr>
              <p:cNvSpPr txBox="1"/>
              <p:nvPr/>
            </p:nvSpPr>
            <p:spPr>
              <a:xfrm>
                <a:off x="4422530" y="2470637"/>
                <a:ext cx="369277" cy="21544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l"/>
                <a:r>
                  <a:rPr lang="en-CH" sz="1400" dirty="0"/>
                  <a:t>M</a:t>
                </a:r>
                <a:r>
                  <a:rPr lang="en-CH" sz="1400" baseline="-25000" dirty="0"/>
                  <a:t>h</a:t>
                </a:r>
              </a:p>
            </p:txBody>
          </p:sp>
          <p:sp>
            <p:nvSpPr>
              <p:cNvPr id="161" name="TextBox 160">
                <a:extLst>
                  <a:ext uri="{FF2B5EF4-FFF2-40B4-BE49-F238E27FC236}">
                    <a16:creationId xmlns:a16="http://schemas.microsoft.com/office/drawing/2014/main" id="{EF50C656-C64E-4A4A-93FD-3892F0B64DE4}"/>
                  </a:ext>
                </a:extLst>
              </p:cNvPr>
              <p:cNvSpPr txBox="1"/>
              <p:nvPr/>
            </p:nvSpPr>
            <p:spPr>
              <a:xfrm>
                <a:off x="4656845" y="1078881"/>
                <a:ext cx="187575" cy="1580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l"/>
                <a:r>
                  <a:rPr lang="en-GB" sz="1000" i="1" dirty="0">
                    <a:solidFill>
                      <a:srgbClr val="FF9300"/>
                    </a:solidFill>
                  </a:rPr>
                  <a:t>n</a:t>
                </a:r>
                <a:r>
                  <a:rPr lang="en-CH" sz="1000" i="1" dirty="0">
                    <a:solidFill>
                      <a:srgbClr val="FF9300"/>
                    </a:solidFill>
                  </a:rPr>
                  <a:t>+</a:t>
                </a:r>
                <a:endParaRPr lang="en-CH" sz="1000" i="1" baseline="-25000" dirty="0">
                  <a:solidFill>
                    <a:srgbClr val="FF9300"/>
                  </a:solidFill>
                </a:endParaRPr>
              </a:p>
            </p:txBody>
          </p:sp>
          <p:sp>
            <p:nvSpPr>
              <p:cNvPr id="162" name="TextBox 161">
                <a:extLst>
                  <a:ext uri="{FF2B5EF4-FFF2-40B4-BE49-F238E27FC236}">
                    <a16:creationId xmlns:a16="http://schemas.microsoft.com/office/drawing/2014/main" id="{FD9347AF-EF8F-2948-96B0-E83003CE9188}"/>
                  </a:ext>
                </a:extLst>
              </p:cNvPr>
              <p:cNvSpPr txBox="1"/>
              <p:nvPr/>
            </p:nvSpPr>
            <p:spPr>
              <a:xfrm>
                <a:off x="4750632" y="1082877"/>
                <a:ext cx="780318" cy="1580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ctr">
                  <a:lnSpc>
                    <a:spcPts val="1240"/>
                  </a:lnSpc>
                </a:pPr>
                <a:r>
                  <a:rPr lang="en-US" sz="1000" i="1" dirty="0">
                    <a:solidFill>
                      <a:srgbClr val="00B050"/>
                    </a:solidFill>
                  </a:rPr>
                  <a:t>gain layer</a:t>
                </a:r>
                <a:endParaRPr lang="en-CH" sz="1000" i="1" baseline="-25000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163" name="TextBox 162">
                <a:extLst>
                  <a:ext uri="{FF2B5EF4-FFF2-40B4-BE49-F238E27FC236}">
                    <a16:creationId xmlns:a16="http://schemas.microsoft.com/office/drawing/2014/main" id="{9A2FF3D8-8186-FC48-95E2-5095123BE949}"/>
                  </a:ext>
                </a:extLst>
              </p:cNvPr>
              <p:cNvSpPr txBox="1"/>
              <p:nvPr/>
            </p:nvSpPr>
            <p:spPr>
              <a:xfrm>
                <a:off x="4126524" y="1915856"/>
                <a:ext cx="507023" cy="215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l"/>
                <a:r>
                  <a:rPr lang="en-CH" sz="1400" dirty="0">
                    <a:solidFill>
                      <a:srgbClr val="FF0000"/>
                    </a:solidFill>
                  </a:rPr>
                  <a:t>X-rays</a:t>
                </a:r>
                <a:endParaRPr lang="en-CH" sz="1400" baseline="-25000" dirty="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164" name="Straight Arrow Connector 163">
                <a:extLst>
                  <a:ext uri="{FF2B5EF4-FFF2-40B4-BE49-F238E27FC236}">
                    <a16:creationId xmlns:a16="http://schemas.microsoft.com/office/drawing/2014/main" id="{5A0F80C1-7F20-4745-B80E-0B857FE7278D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4672013" y="1214438"/>
                <a:ext cx="0" cy="1728787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5" name="Straight Arrow Connector 164">
                <a:extLst>
                  <a:ext uri="{FF2B5EF4-FFF2-40B4-BE49-F238E27FC236}">
                    <a16:creationId xmlns:a16="http://schemas.microsoft.com/office/drawing/2014/main" id="{41F0039D-C79D-B04E-A8AA-9143064E2F8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674512" y="2930733"/>
                <a:ext cx="3120374" cy="0"/>
              </a:xfrm>
              <a:prstGeom prst="straightConnector1">
                <a:avLst/>
              </a:prstGeom>
              <a:ln w="19050">
                <a:solidFill>
                  <a:schemeClr val="tx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6" name="TextBox 165">
                <a:extLst>
                  <a:ext uri="{FF2B5EF4-FFF2-40B4-BE49-F238E27FC236}">
                    <a16:creationId xmlns:a16="http://schemas.microsoft.com/office/drawing/2014/main" id="{70222F5B-EC17-D848-8B08-A21723DBA277}"/>
                  </a:ext>
                </a:extLst>
              </p:cNvPr>
              <p:cNvSpPr txBox="1"/>
              <p:nvPr/>
            </p:nvSpPr>
            <p:spPr>
              <a:xfrm>
                <a:off x="7318168" y="2939082"/>
                <a:ext cx="491706" cy="184666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algn="l"/>
                <a:r>
                  <a:rPr lang="en-CH" sz="1200" dirty="0"/>
                  <a:t>depth</a:t>
                </a:r>
                <a:endParaRPr lang="en-CH" sz="1200" baseline="-25000" dirty="0"/>
              </a:p>
            </p:txBody>
          </p:sp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37A503D8-89FE-694E-B794-A96AFF17F9BB}"/>
                  </a:ext>
                </a:extLst>
              </p:cNvPr>
              <p:cNvSpPr txBox="1"/>
              <p:nvPr/>
            </p:nvSpPr>
            <p:spPr>
              <a:xfrm>
                <a:off x="10861048" y="999811"/>
                <a:ext cx="720080" cy="246221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CH" sz="1600" dirty="0">
                    <a:solidFill>
                      <a:schemeClr val="bg1"/>
                    </a:solidFill>
                  </a:rPr>
                  <a:t>900 eV</a:t>
                </a:r>
              </a:p>
            </p:txBody>
          </p:sp>
        </p:grpSp>
        <p:cxnSp>
          <p:nvCxnSpPr>
            <p:cNvPr id="141" name="Straight Arrow Connector 140">
              <a:extLst>
                <a:ext uri="{FF2B5EF4-FFF2-40B4-BE49-F238E27FC236}">
                  <a16:creationId xmlns:a16="http://schemas.microsoft.com/office/drawing/2014/main" id="{0A0CD9D2-8FEE-7047-BAC2-6F733F2BEB2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964123" y="2451149"/>
              <a:ext cx="502865" cy="805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22FED5B-9D4A-5540-ADFC-90C00610004A}"/>
              </a:ext>
            </a:extLst>
          </p:cNvPr>
          <p:cNvGrpSpPr/>
          <p:nvPr/>
        </p:nvGrpSpPr>
        <p:grpSpPr>
          <a:xfrm>
            <a:off x="1027672" y="1523750"/>
            <a:ext cx="2948635" cy="1552440"/>
            <a:chOff x="1015200" y="1274400"/>
            <a:chExt cx="2948635" cy="1552440"/>
          </a:xfrm>
        </p:grpSpPr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F8CFE439-11E6-B24A-8DBA-C25E302FBC05}"/>
                </a:ext>
              </a:extLst>
            </p:cNvPr>
            <p:cNvSpPr/>
            <p:nvPr/>
          </p:nvSpPr>
          <p:spPr>
            <a:xfrm flipH="1">
              <a:off x="1015200" y="1277840"/>
              <a:ext cx="177323" cy="1549000"/>
            </a:xfrm>
            <a:prstGeom prst="rect">
              <a:avLst/>
            </a:prstGeom>
            <a:solidFill>
              <a:srgbClr val="FF9300">
                <a:alpha val="5307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N" sz="2000" dirty="0" err="1"/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87AD1024-7254-584D-A6C3-D4938118D5FD}"/>
                </a:ext>
              </a:extLst>
            </p:cNvPr>
            <p:cNvSpPr/>
            <p:nvPr/>
          </p:nvSpPr>
          <p:spPr>
            <a:xfrm>
              <a:off x="1188000" y="1274400"/>
              <a:ext cx="409430" cy="1548171"/>
            </a:xfrm>
            <a:prstGeom prst="rect">
              <a:avLst/>
            </a:prstGeom>
            <a:solidFill>
              <a:srgbClr val="92D050">
                <a:alpha val="5876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N" sz="2000" dirty="0" err="1"/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16CF8688-4510-A841-8466-1DD013926163}"/>
                </a:ext>
              </a:extLst>
            </p:cNvPr>
            <p:cNvSpPr/>
            <p:nvPr/>
          </p:nvSpPr>
          <p:spPr>
            <a:xfrm>
              <a:off x="1593128" y="1274400"/>
              <a:ext cx="2370707" cy="1548171"/>
            </a:xfrm>
            <a:prstGeom prst="rect">
              <a:avLst/>
            </a:prstGeom>
            <a:solidFill>
              <a:srgbClr val="0070C0">
                <a:alpha val="5307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N" sz="2000" dirty="0" err="1"/>
            </a:p>
          </p:txBody>
        </p:sp>
        <p:cxnSp>
          <p:nvCxnSpPr>
            <p:cNvPr id="172" name="Straight Connector 171">
              <a:extLst>
                <a:ext uri="{FF2B5EF4-FFF2-40B4-BE49-F238E27FC236}">
                  <a16:creationId xmlns:a16="http://schemas.microsoft.com/office/drawing/2014/main" id="{036B3EE6-07D8-C94C-8828-1398730013BD}"/>
                </a:ext>
              </a:extLst>
            </p:cNvPr>
            <p:cNvCxnSpPr>
              <a:cxnSpLocks/>
            </p:cNvCxnSpPr>
            <p:nvPr/>
          </p:nvCxnSpPr>
          <p:spPr>
            <a:xfrm>
              <a:off x="1021573" y="2384941"/>
              <a:ext cx="177238" cy="0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>
              <a:extLst>
                <a:ext uri="{FF2B5EF4-FFF2-40B4-BE49-F238E27FC236}">
                  <a16:creationId xmlns:a16="http://schemas.microsoft.com/office/drawing/2014/main" id="{BE2B0AA8-AE22-8E42-98BB-8F7C5DEC8F1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597195" y="1523846"/>
              <a:ext cx="2140970" cy="1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C326D339-E93A-3649-8C18-C74F2F2C2EC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93044" y="1521986"/>
              <a:ext cx="400084" cy="868634"/>
            </a:xfrm>
            <a:prstGeom prst="line">
              <a:avLst/>
            </a:prstGeom>
            <a:ln w="1270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5" name="Rectangle 174">
            <a:extLst>
              <a:ext uri="{FF2B5EF4-FFF2-40B4-BE49-F238E27FC236}">
                <a16:creationId xmlns:a16="http://schemas.microsoft.com/office/drawing/2014/main" id="{52C216A4-2608-1B4C-ABE4-1171DE6B794F}"/>
              </a:ext>
            </a:extLst>
          </p:cNvPr>
          <p:cNvSpPr/>
          <p:nvPr/>
        </p:nvSpPr>
        <p:spPr>
          <a:xfrm>
            <a:off x="1022400" y="1521974"/>
            <a:ext cx="2947603" cy="1548171"/>
          </a:xfrm>
          <a:prstGeom prst="rect">
            <a:avLst/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N" sz="2000" dirty="0" err="1"/>
          </a:p>
        </p:txBody>
      </p:sp>
      <p:sp>
        <p:nvSpPr>
          <p:cNvPr id="176" name="TextBox 175">
            <a:extLst>
              <a:ext uri="{FF2B5EF4-FFF2-40B4-BE49-F238E27FC236}">
                <a16:creationId xmlns:a16="http://schemas.microsoft.com/office/drawing/2014/main" id="{253F0D0E-4E7F-FB44-9DBA-4E41AA73527F}"/>
              </a:ext>
            </a:extLst>
          </p:cNvPr>
          <p:cNvSpPr txBox="1"/>
          <p:nvPr/>
        </p:nvSpPr>
        <p:spPr>
          <a:xfrm>
            <a:off x="2057311" y="1230370"/>
            <a:ext cx="1945725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CH" sz="1600" b="1" dirty="0">
                <a:solidFill>
                  <a:schemeClr val="bg1">
                    <a:lumMod val="50000"/>
                  </a:schemeClr>
                </a:solidFill>
              </a:rPr>
              <a:t>Standard gain design</a:t>
            </a:r>
          </a:p>
        </p:txBody>
      </p:sp>
      <p:sp>
        <p:nvSpPr>
          <p:cNvPr id="177" name="TextBox 176">
            <a:extLst>
              <a:ext uri="{FF2B5EF4-FFF2-40B4-BE49-F238E27FC236}">
                <a16:creationId xmlns:a16="http://schemas.microsoft.com/office/drawing/2014/main" id="{519CA9B8-0B6C-8E4E-81BE-058FAC54AF45}"/>
              </a:ext>
            </a:extLst>
          </p:cNvPr>
          <p:cNvSpPr txBox="1"/>
          <p:nvPr/>
        </p:nvSpPr>
        <p:spPr>
          <a:xfrm>
            <a:off x="2164077" y="4098830"/>
            <a:ext cx="1837362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US" sz="1600" b="1" dirty="0">
                <a:solidFill>
                  <a:schemeClr val="bg1">
                    <a:lumMod val="50000"/>
                  </a:schemeClr>
                </a:solidFill>
              </a:rPr>
              <a:t>Shallow</a:t>
            </a:r>
            <a:r>
              <a:rPr lang="en-CH" sz="1600" b="1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CH" sz="1600" b="1" dirty="0">
                <a:solidFill>
                  <a:schemeClr val="bg1">
                    <a:lumMod val="50000"/>
                  </a:schemeClr>
                </a:solidFill>
              </a:rPr>
              <a:t>gain design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816546B2-3FB7-A44B-B9C5-0EAAD9466F3A}"/>
              </a:ext>
            </a:extLst>
          </p:cNvPr>
          <p:cNvSpPr txBox="1"/>
          <p:nvPr/>
        </p:nvSpPr>
        <p:spPr>
          <a:xfrm>
            <a:off x="3434919" y="4427050"/>
            <a:ext cx="37963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CH" sz="1400"/>
              <a:t>M</a:t>
            </a:r>
            <a:r>
              <a:rPr lang="en-US" sz="1400" baseline="-25000" dirty="0"/>
              <a:t>e</a:t>
            </a:r>
            <a:endParaRPr lang="en-CH" sz="1400" baseline="-25000" dirty="0"/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1964F4B5-622C-5743-8297-A6432EB3D21D}"/>
              </a:ext>
            </a:extLst>
          </p:cNvPr>
          <p:cNvSpPr txBox="1"/>
          <p:nvPr/>
        </p:nvSpPr>
        <p:spPr>
          <a:xfrm>
            <a:off x="3418809" y="1555892"/>
            <a:ext cx="37963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CH" sz="1400"/>
              <a:t>M</a:t>
            </a:r>
            <a:r>
              <a:rPr lang="en-US" sz="1400" baseline="-25000" dirty="0"/>
              <a:t>e</a:t>
            </a:r>
            <a:endParaRPr lang="en-CH" sz="1400" baseline="-25000" dirty="0"/>
          </a:p>
        </p:txBody>
      </p:sp>
      <p:sp>
        <p:nvSpPr>
          <p:cNvPr id="180" name="TextBox 179">
            <a:extLst>
              <a:ext uri="{FF2B5EF4-FFF2-40B4-BE49-F238E27FC236}">
                <a16:creationId xmlns:a16="http://schemas.microsoft.com/office/drawing/2014/main" id="{79E92CFB-262F-FF4A-88D8-339BF2FDFF10}"/>
              </a:ext>
            </a:extLst>
          </p:cNvPr>
          <p:cNvSpPr txBox="1"/>
          <p:nvPr/>
        </p:nvSpPr>
        <p:spPr>
          <a:xfrm>
            <a:off x="7140670" y="4187845"/>
            <a:ext cx="716925" cy="239713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CH" sz="1600" dirty="0">
                <a:solidFill>
                  <a:schemeClr val="bg1"/>
                </a:solidFill>
              </a:rPr>
              <a:t>900 eV</a:t>
            </a:r>
          </a:p>
        </p:txBody>
      </p:sp>
      <p:sp>
        <p:nvSpPr>
          <p:cNvPr id="181" name="TextBox 180">
            <a:extLst>
              <a:ext uri="{FF2B5EF4-FFF2-40B4-BE49-F238E27FC236}">
                <a16:creationId xmlns:a16="http://schemas.microsoft.com/office/drawing/2014/main" id="{3A9479E1-DE66-DD42-9883-359502BF9247}"/>
              </a:ext>
            </a:extLst>
          </p:cNvPr>
          <p:cNvSpPr txBox="1"/>
          <p:nvPr/>
        </p:nvSpPr>
        <p:spPr>
          <a:xfrm>
            <a:off x="6145260" y="755933"/>
            <a:ext cx="1945725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CH" sz="1600" b="1" dirty="0">
                <a:solidFill>
                  <a:schemeClr val="bg1">
                    <a:lumMod val="50000"/>
                  </a:schemeClr>
                </a:solidFill>
              </a:rPr>
              <a:t>Standard gain design</a:t>
            </a:r>
          </a:p>
        </p:txBody>
      </p:sp>
      <p:sp>
        <p:nvSpPr>
          <p:cNvPr id="182" name="TextBox 181">
            <a:extLst>
              <a:ext uri="{FF2B5EF4-FFF2-40B4-BE49-F238E27FC236}">
                <a16:creationId xmlns:a16="http://schemas.microsoft.com/office/drawing/2014/main" id="{0CA4A705-5222-5145-9D7B-C579E42DCA27}"/>
              </a:ext>
            </a:extLst>
          </p:cNvPr>
          <p:cNvSpPr txBox="1"/>
          <p:nvPr/>
        </p:nvSpPr>
        <p:spPr>
          <a:xfrm>
            <a:off x="6214813" y="3772803"/>
            <a:ext cx="1837362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US" sz="1600" b="1" dirty="0">
                <a:solidFill>
                  <a:schemeClr val="bg1">
                    <a:lumMod val="50000"/>
                  </a:schemeClr>
                </a:solidFill>
              </a:rPr>
              <a:t>Shallow </a:t>
            </a:r>
            <a:r>
              <a:rPr lang="en-CH" sz="1600" b="1">
                <a:solidFill>
                  <a:schemeClr val="bg1">
                    <a:lumMod val="50000"/>
                  </a:schemeClr>
                </a:solidFill>
              </a:rPr>
              <a:t>gain </a:t>
            </a:r>
            <a:r>
              <a:rPr lang="en-CH" sz="1600" b="1" dirty="0">
                <a:solidFill>
                  <a:schemeClr val="bg1">
                    <a:lumMod val="50000"/>
                  </a:schemeClr>
                </a:solidFill>
              </a:rPr>
              <a:t>design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E52D45-8F11-EB22-6092-2CC20C9B1886}"/>
              </a:ext>
            </a:extLst>
          </p:cNvPr>
          <p:cNvSpPr txBox="1"/>
          <p:nvPr/>
        </p:nvSpPr>
        <p:spPr>
          <a:xfrm>
            <a:off x="8179260" y="879043"/>
            <a:ext cx="3412240" cy="66684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400"/>
              </a:spcAft>
              <a:buClr>
                <a:schemeClr val="tx1"/>
              </a:buClr>
              <a:buSzPct val="100000"/>
            </a:pPr>
            <a:endParaRPr lang="en-US" sz="2000" dirty="0"/>
          </a:p>
          <a:p>
            <a:pPr>
              <a:spcAft>
                <a:spcPts val="16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altLang="zh-CN" sz="2000" dirty="0"/>
              <a:t> Different gain layer designs</a:t>
            </a:r>
            <a:endParaRPr lang="en-CH" sz="200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764AC8D-E293-0468-639B-13D8517DFDED}"/>
              </a:ext>
            </a:extLst>
          </p:cNvPr>
          <p:cNvSpPr/>
          <p:nvPr/>
        </p:nvSpPr>
        <p:spPr>
          <a:xfrm>
            <a:off x="6633459" y="2602253"/>
            <a:ext cx="716925" cy="32269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N" sz="2000" dirty="0" err="1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65A22E9E-B63F-E2D1-D160-F89EDFC1B834}"/>
              </a:ext>
            </a:extLst>
          </p:cNvPr>
          <p:cNvSpPr/>
          <p:nvPr/>
        </p:nvSpPr>
        <p:spPr>
          <a:xfrm>
            <a:off x="6628948" y="5578595"/>
            <a:ext cx="716925" cy="32269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N" sz="2000" dirty="0" err="1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0E66E2-D406-83CF-A2A8-01B738EB5AC2}"/>
              </a:ext>
            </a:extLst>
          </p:cNvPr>
          <p:cNvSpPr txBox="1"/>
          <p:nvPr/>
        </p:nvSpPr>
        <p:spPr>
          <a:xfrm>
            <a:off x="7962771" y="333133"/>
            <a:ext cx="3096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J. Zhang</a:t>
            </a:r>
            <a:endParaRPr lang="de-CH" dirty="0"/>
          </a:p>
        </p:txBody>
      </p:sp>
      <p:sp>
        <p:nvSpPr>
          <p:cNvPr id="3" name="Arrow: Down 2">
            <a:extLst>
              <a:ext uri="{FF2B5EF4-FFF2-40B4-BE49-F238E27FC236}">
                <a16:creationId xmlns:a16="http://schemas.microsoft.com/office/drawing/2014/main" id="{80F51167-D979-A829-1328-CD02344ED17D}"/>
              </a:ext>
            </a:extLst>
          </p:cNvPr>
          <p:cNvSpPr/>
          <p:nvPr/>
        </p:nvSpPr>
        <p:spPr>
          <a:xfrm>
            <a:off x="5591944" y="5517232"/>
            <a:ext cx="216024" cy="444453"/>
          </a:xfrm>
          <a:prstGeom prst="down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2000" dirty="0" err="1"/>
          </a:p>
        </p:txBody>
      </p:sp>
      <p:sp>
        <p:nvSpPr>
          <p:cNvPr id="6" name="Arrow: Down 5">
            <a:extLst>
              <a:ext uri="{FF2B5EF4-FFF2-40B4-BE49-F238E27FC236}">
                <a16:creationId xmlns:a16="http://schemas.microsoft.com/office/drawing/2014/main" id="{E249DC2A-2C02-6911-A662-8E68B9239F89}"/>
              </a:ext>
            </a:extLst>
          </p:cNvPr>
          <p:cNvSpPr/>
          <p:nvPr/>
        </p:nvSpPr>
        <p:spPr>
          <a:xfrm rot="16200000">
            <a:off x="5369935" y="5982370"/>
            <a:ext cx="216024" cy="227993"/>
          </a:xfrm>
          <a:prstGeom prst="down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 sz="2000" dirty="0" err="1"/>
          </a:p>
        </p:txBody>
      </p:sp>
    </p:spTree>
    <p:extLst>
      <p:ext uri="{BB962C8B-B14F-4D97-AF65-F5344CB8AC3E}">
        <p14:creationId xmlns:p14="http://schemas.microsoft.com/office/powerpoint/2010/main" val="7032786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04898-D820-6A62-FA30-134DBB0EE4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23EFCFD1-4DEB-949C-80E9-5D19FF4DA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384" y="2096795"/>
            <a:ext cx="5452362" cy="3780477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E717D1-AF11-8E43-B863-DE4D819C9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15</a:t>
            </a:fld>
            <a:endParaRPr lang="en-GB" noProof="0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F4993EA7-D5C5-DC5F-3A3E-EDFFE5DBF813}"/>
              </a:ext>
            </a:extLst>
          </p:cNvPr>
          <p:cNvSpPr txBox="1"/>
          <p:nvPr/>
        </p:nvSpPr>
        <p:spPr>
          <a:xfrm>
            <a:off x="23449928" y="2580482"/>
            <a:ext cx="4692822" cy="392415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spcBef>
                <a:spcPts val="600"/>
              </a:spcBef>
              <a:spcAft>
                <a:spcPts val="400"/>
              </a:spcAft>
              <a:buClr>
                <a:srgbClr val="0432FF"/>
              </a:buClr>
              <a:buSzPct val="120000"/>
            </a:pPr>
            <a:r>
              <a:rPr lang="en-US" sz="2800" dirty="0">
                <a:solidFill>
                  <a:srgbClr val="0432FF"/>
                </a:solidFill>
              </a:rPr>
              <a:t> </a:t>
            </a:r>
          </a:p>
          <a:p>
            <a:pPr>
              <a:spcBef>
                <a:spcPts val="600"/>
              </a:spcBef>
              <a:spcAft>
                <a:spcPts val="400"/>
              </a:spcAft>
              <a:buClr>
                <a:srgbClr val="0432FF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432FF"/>
                </a:solidFill>
              </a:rPr>
              <a:t>  </a:t>
            </a:r>
            <a:r>
              <a:rPr lang="en-CH" sz="2800">
                <a:solidFill>
                  <a:srgbClr val="0432FF"/>
                </a:solidFill>
              </a:rPr>
              <a:t>Double peak features due to e/h-initiated mulitplication</a:t>
            </a:r>
            <a:endParaRPr lang="en-US" sz="2800" dirty="0">
              <a:solidFill>
                <a:srgbClr val="0432FF"/>
              </a:solidFill>
            </a:endParaRPr>
          </a:p>
          <a:p>
            <a:pPr>
              <a:spcBef>
                <a:spcPts val="600"/>
              </a:spcBef>
              <a:spcAft>
                <a:spcPts val="400"/>
              </a:spcAft>
              <a:buClr>
                <a:srgbClr val="0432FF"/>
              </a:buClr>
              <a:buSzPct val="120000"/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432FF"/>
                </a:solidFill>
              </a:rPr>
              <a:t>  </a:t>
            </a:r>
            <a:r>
              <a:rPr lang="en-CH" sz="2800">
                <a:solidFill>
                  <a:srgbClr val="0432FF"/>
                </a:solidFill>
              </a:rPr>
              <a:t>Shallow gain design benefits from </a:t>
            </a:r>
            <a:r>
              <a:rPr lang="en-GB" sz="2800" dirty="0">
                <a:solidFill>
                  <a:srgbClr val="0432FF"/>
                </a:solidFill>
              </a:rPr>
              <a:t>larger probability of e-initiated multiplication</a:t>
            </a:r>
            <a:endParaRPr lang="en-CH" sz="2800">
              <a:solidFill>
                <a:srgbClr val="0432FF"/>
              </a:solidFill>
            </a:endParaRPr>
          </a:p>
          <a:p>
            <a:pPr>
              <a:spcBef>
                <a:spcPts val="600"/>
              </a:spcBef>
              <a:spcAft>
                <a:spcPts val="400"/>
              </a:spcAft>
              <a:buClr>
                <a:srgbClr val="0432FF"/>
              </a:buClr>
              <a:buSzPct val="120000"/>
              <a:buFont typeface="Arial" panose="020B0604020202020204" pitchFamily="34" charset="0"/>
              <a:buChar char="•"/>
            </a:pPr>
            <a:endParaRPr lang="en-GB" altLang="zh-CN" sz="2800" spc="128" dirty="0">
              <a:solidFill>
                <a:srgbClr val="0432FF"/>
              </a:solidFill>
              <a:uFill>
                <a:solidFill>
                  <a:srgbClr val="FFFFFF"/>
                </a:solidFill>
              </a:uFill>
              <a:cs typeface="Al Bayan Plain" pitchFamily="2" charset="-78"/>
            </a:endParaRPr>
          </a:p>
        </p:txBody>
      </p:sp>
      <p:sp>
        <p:nvSpPr>
          <p:cNvPr id="36" name="Title 5">
            <a:extLst>
              <a:ext uri="{FF2B5EF4-FFF2-40B4-BE49-F238E27FC236}">
                <a16:creationId xmlns:a16="http://schemas.microsoft.com/office/drawing/2014/main" id="{72DB59C4-4CBB-6F4B-2F9A-10559A4997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325" y="278296"/>
            <a:ext cx="8964613" cy="810444"/>
          </a:xfrm>
        </p:spPr>
        <p:txBody>
          <a:bodyPr/>
          <a:lstStyle/>
          <a:p>
            <a:r>
              <a:rPr lang="en-CN" dirty="0"/>
              <a:t>Single Photon Detection below 1 keV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1DC4B55-BFC5-FD23-0901-F2A73FB9B1C2}"/>
              </a:ext>
            </a:extLst>
          </p:cNvPr>
          <p:cNvSpPr txBox="1"/>
          <p:nvPr/>
        </p:nvSpPr>
        <p:spPr>
          <a:xfrm>
            <a:off x="9335776" y="5198595"/>
            <a:ext cx="1080120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CN" sz="1400" dirty="0">
                <a:solidFill>
                  <a:schemeClr val="accent5">
                    <a:lumMod val="75000"/>
                  </a:schemeClr>
                </a:solidFill>
              </a:rPr>
              <a:t>390 eV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EC3D2089-45A8-934F-FD8C-B88AF299DFFE}"/>
              </a:ext>
            </a:extLst>
          </p:cNvPr>
          <p:cNvSpPr txBox="1"/>
          <p:nvPr/>
        </p:nvSpPr>
        <p:spPr>
          <a:xfrm>
            <a:off x="8323031" y="5445224"/>
            <a:ext cx="2858021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1000" dirty="0">
                <a:solidFill>
                  <a:schemeClr val="accent5">
                    <a:lumMod val="75000"/>
                  </a:schemeClr>
                </a:solidFill>
              </a:rPr>
              <a:t>h</a:t>
            </a:r>
            <a:r>
              <a:rPr lang="en-CN" sz="1000" baseline="30000" dirty="0">
                <a:solidFill>
                  <a:schemeClr val="accent5">
                    <a:lumMod val="75000"/>
                  </a:schemeClr>
                </a:solidFill>
              </a:rPr>
              <a:t>+</a:t>
            </a:r>
            <a:r>
              <a:rPr lang="en-CN" sz="1000" dirty="0">
                <a:solidFill>
                  <a:schemeClr val="accent5">
                    <a:lumMod val="75000"/>
                  </a:schemeClr>
                </a:solidFill>
              </a:rPr>
              <a:t> initiated multiplication peak 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6584FC1-78B1-0DBF-8DFF-BF6A1D87A079}"/>
              </a:ext>
            </a:extLst>
          </p:cNvPr>
          <p:cNvSpPr txBox="1"/>
          <p:nvPr/>
        </p:nvSpPr>
        <p:spPr>
          <a:xfrm>
            <a:off x="8446826" y="5198595"/>
            <a:ext cx="2858021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1000" dirty="0">
                <a:solidFill>
                  <a:schemeClr val="accent5">
                    <a:lumMod val="75000"/>
                  </a:schemeClr>
                </a:solidFill>
              </a:rPr>
              <a:t>e</a:t>
            </a:r>
            <a:r>
              <a:rPr lang="en-CN" sz="1000" baseline="30000" dirty="0">
                <a:solidFill>
                  <a:schemeClr val="accent5">
                    <a:lumMod val="75000"/>
                  </a:schemeClr>
                </a:solidFill>
              </a:rPr>
              <a:t>-</a:t>
            </a:r>
            <a:r>
              <a:rPr lang="en-CN" sz="1000" dirty="0">
                <a:solidFill>
                  <a:schemeClr val="accent5">
                    <a:lumMod val="75000"/>
                  </a:schemeClr>
                </a:solidFill>
              </a:rPr>
              <a:t> initiated multiplication peak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99A946A-A4F7-BE3F-8136-567D6448EEA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5926507" y="2096796"/>
            <a:ext cx="5040635" cy="3780476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AD31F644-FCD8-75F0-3797-251D2695E685}"/>
              </a:ext>
            </a:extLst>
          </p:cNvPr>
          <p:cNvSpPr txBox="1"/>
          <p:nvPr/>
        </p:nvSpPr>
        <p:spPr>
          <a:xfrm>
            <a:off x="911424" y="1027565"/>
            <a:ext cx="9738719" cy="9302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  <a:spcAft>
                <a:spcPts val="400"/>
              </a:spcAft>
              <a:buClr>
                <a:schemeClr val="tx1"/>
              </a:buClr>
              <a:buSzPct val="100000"/>
            </a:pPr>
            <a:r>
              <a:rPr lang="en-US" sz="2000" dirty="0"/>
              <a:t>SNR &gt; 5 for photon energy &gt; 400 eV (both shallow and standard gain design)</a:t>
            </a:r>
          </a:p>
          <a:p>
            <a:pPr lvl="1">
              <a:lnSpc>
                <a:spcPct val="150000"/>
              </a:lnSpc>
              <a:spcAft>
                <a:spcPts val="40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</a:pPr>
            <a:r>
              <a:rPr lang="en-US" sz="2000" dirty="0"/>
              <a:t>Similar results for MÖNCH and JUNGFRAU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D283818-02FE-570E-5E50-0B8DEF01951C}"/>
              </a:ext>
            </a:extLst>
          </p:cNvPr>
          <p:cNvSpPr txBox="1"/>
          <p:nvPr/>
        </p:nvSpPr>
        <p:spPr>
          <a:xfrm>
            <a:off x="10686255" y="4706152"/>
            <a:ext cx="1008112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600" dirty="0"/>
              <a:t>Standard sensor</a:t>
            </a:r>
            <a:endParaRPr lang="en-CH" sz="1600" dirty="0"/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B7D0D654-44A7-56A3-4AD0-73DA14215812}"/>
              </a:ext>
            </a:extLst>
          </p:cNvPr>
          <p:cNvCxnSpPr>
            <a:cxnSpLocks/>
          </p:cNvCxnSpPr>
          <p:nvPr/>
        </p:nvCxnSpPr>
        <p:spPr>
          <a:xfrm flipV="1">
            <a:off x="9984432" y="3220055"/>
            <a:ext cx="0" cy="1700591"/>
          </a:xfrm>
          <a:prstGeom prst="straightConnector1">
            <a:avLst/>
          </a:prstGeom>
          <a:ln w="31750">
            <a:solidFill>
              <a:srgbClr val="4E8F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BDA26E38-7079-DD1D-D094-7A2BA23FB617}"/>
              </a:ext>
            </a:extLst>
          </p:cNvPr>
          <p:cNvSpPr txBox="1"/>
          <p:nvPr/>
        </p:nvSpPr>
        <p:spPr>
          <a:xfrm>
            <a:off x="10149397" y="3859633"/>
            <a:ext cx="72015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CN" sz="2000" dirty="0">
                <a:solidFill>
                  <a:srgbClr val="4E8F00"/>
                </a:solidFill>
              </a:rPr>
              <a:t>SNR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03AFF97-762A-C24C-D3FE-5D1D44A8F271}"/>
              </a:ext>
            </a:extLst>
          </p:cNvPr>
          <p:cNvSpPr txBox="1"/>
          <p:nvPr/>
        </p:nvSpPr>
        <p:spPr>
          <a:xfrm rot="19637897">
            <a:off x="6993857" y="4042615"/>
            <a:ext cx="244826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CN" sz="1400" dirty="0">
                <a:solidFill>
                  <a:srgbClr val="0432FF"/>
                </a:solidFill>
              </a:rPr>
              <a:t>SNR of e</a:t>
            </a:r>
            <a:r>
              <a:rPr lang="en-CN" sz="1400" baseline="30000" dirty="0">
                <a:solidFill>
                  <a:srgbClr val="0432FF"/>
                </a:solidFill>
              </a:rPr>
              <a:t>-</a:t>
            </a:r>
            <a:r>
              <a:rPr lang="en-CN" sz="1400" dirty="0">
                <a:solidFill>
                  <a:srgbClr val="0432FF"/>
                </a:solidFill>
              </a:rPr>
              <a:t> multi. peak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5EA63E0-8426-A178-45E3-A2CA7171A563}"/>
              </a:ext>
            </a:extLst>
          </p:cNvPr>
          <p:cNvSpPr txBox="1"/>
          <p:nvPr/>
        </p:nvSpPr>
        <p:spPr>
          <a:xfrm rot="20741614">
            <a:off x="8213219" y="4343860"/>
            <a:ext cx="244826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CN" sz="1400" dirty="0">
                <a:solidFill>
                  <a:srgbClr val="FF0000"/>
                </a:solidFill>
              </a:rPr>
              <a:t>SNR of h</a:t>
            </a:r>
            <a:r>
              <a:rPr lang="en-CN" sz="1400" baseline="30000" dirty="0">
                <a:solidFill>
                  <a:srgbClr val="FF0000"/>
                </a:solidFill>
              </a:rPr>
              <a:t>+</a:t>
            </a:r>
            <a:r>
              <a:rPr lang="en-CN" sz="1400" dirty="0">
                <a:solidFill>
                  <a:srgbClr val="FF0000"/>
                </a:solidFill>
              </a:rPr>
              <a:t> multi. peak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A63120-6137-B08B-82F4-B307A7266AC2}"/>
              </a:ext>
            </a:extLst>
          </p:cNvPr>
          <p:cNvSpPr txBox="1"/>
          <p:nvPr/>
        </p:nvSpPr>
        <p:spPr>
          <a:xfrm>
            <a:off x="7953486" y="5568377"/>
            <a:ext cx="2764580" cy="246221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CN" sz="1600" dirty="0"/>
              <a:t>X-ray Energy (eV)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D2404F7-8083-0C53-A34C-4AFB5BA46D9D}"/>
              </a:ext>
            </a:extLst>
          </p:cNvPr>
          <p:cNvSpPr txBox="1"/>
          <p:nvPr/>
        </p:nvSpPr>
        <p:spPr>
          <a:xfrm rot="19507686">
            <a:off x="8465093" y="3541120"/>
            <a:ext cx="244826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1400" dirty="0">
                <a:solidFill>
                  <a:srgbClr val="92D050"/>
                </a:solidFill>
              </a:rPr>
              <a:t>W</a:t>
            </a:r>
            <a:r>
              <a:rPr lang="en-CN" sz="1400" dirty="0">
                <a:solidFill>
                  <a:srgbClr val="92D050"/>
                </a:solidFill>
              </a:rPr>
              <a:t>eighted SNR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212E82-F876-9DD4-485E-EF49886DADAC}"/>
              </a:ext>
            </a:extLst>
          </p:cNvPr>
          <p:cNvSpPr txBox="1"/>
          <p:nvPr/>
        </p:nvSpPr>
        <p:spPr>
          <a:xfrm>
            <a:off x="5152160" y="6073945"/>
            <a:ext cx="6447406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US" sz="2000" dirty="0"/>
              <a:t>Higher gain and shallower profile to achieve lower energies</a:t>
            </a:r>
            <a:endParaRPr lang="de-CH" sz="20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77EF942-56B9-2A94-EC93-D9BDF0C40857}"/>
              </a:ext>
            </a:extLst>
          </p:cNvPr>
          <p:cNvSpPr txBox="1"/>
          <p:nvPr/>
        </p:nvSpPr>
        <p:spPr>
          <a:xfrm>
            <a:off x="7962771" y="333133"/>
            <a:ext cx="3096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J. Zhang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5229557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95CF4A0-C4E1-7207-451D-5AE18B5051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6160" y="1376773"/>
            <a:ext cx="4536504" cy="4644616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4x4 cm</a:t>
            </a:r>
            <a:r>
              <a:rPr lang="en-US" baseline="30000" dirty="0"/>
              <a:t>2</a:t>
            </a:r>
            <a:r>
              <a:rPr lang="en-US" dirty="0"/>
              <a:t> sensor (512x512 pixels)</a:t>
            </a:r>
          </a:p>
          <a:p>
            <a:pPr marL="594900" lvl="1" indent="-342900">
              <a:buFont typeface="Arial" panose="020B0604020202020204" pitchFamily="34" charset="0"/>
              <a:buChar char="•"/>
            </a:pPr>
            <a:r>
              <a:rPr lang="en-US" dirty="0"/>
              <a:t>Largest </a:t>
            </a:r>
            <a:r>
              <a:rPr lang="en-US" dirty="0" err="1"/>
              <a:t>iLGAD</a:t>
            </a:r>
            <a:r>
              <a:rPr lang="en-US" dirty="0"/>
              <a:t> sensor to date!</a:t>
            </a:r>
          </a:p>
          <a:p>
            <a:pPr marL="594900" lvl="1" indent="-342900">
              <a:buFont typeface="Arial" panose="020B0604020202020204" pitchFamily="34" charset="0"/>
              <a:buChar char="•"/>
            </a:pPr>
            <a:r>
              <a:rPr lang="en-US" dirty="0"/>
              <a:t>Low yield!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Single photon counting readout chip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Cooling (-20 to -40 deg) improves performance</a:t>
            </a:r>
          </a:p>
          <a:p>
            <a:pPr marL="594900" lvl="1" indent="-342900">
              <a:buFont typeface="Arial" panose="020B0604020202020204" pitchFamily="34" charset="0"/>
              <a:buChar char="•"/>
            </a:pPr>
            <a:r>
              <a:rPr lang="en-US" dirty="0"/>
              <a:t>Lower leakage current</a:t>
            </a:r>
          </a:p>
          <a:p>
            <a:pPr marL="594900" lvl="1" indent="-342900">
              <a:buFont typeface="Arial" panose="020B0604020202020204" pitchFamily="34" charset="0"/>
              <a:buChar char="•"/>
            </a:pPr>
            <a:r>
              <a:rPr lang="en-US" dirty="0"/>
              <a:t>Higher gain</a:t>
            </a:r>
            <a:endParaRPr lang="de-CH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259D39-4F69-5656-DCA9-6A19E2B62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2AD375-037F-43D0-B059-5172DA06796A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97AEB15E-331B-E630-DF96-2EF9D7AF3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Single Photon Counting using </a:t>
            </a:r>
            <a:r>
              <a:rPr lang="en-US" dirty="0" err="1"/>
              <a:t>iLGADs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C701BF4-FFE5-1F85-7391-13C6C4BB87D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9533"/>
          <a:stretch>
            <a:fillRect/>
          </a:stretch>
        </p:blipFill>
        <p:spPr>
          <a:xfrm>
            <a:off x="695325" y="1145098"/>
            <a:ext cx="6732165" cy="4567804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B92BD67-E668-B0DA-9F4B-DAE075D515E3}"/>
              </a:ext>
            </a:extLst>
          </p:cNvPr>
          <p:cNvSpPr txBox="1"/>
          <p:nvPr/>
        </p:nvSpPr>
        <p:spPr>
          <a:xfrm>
            <a:off x="695325" y="5769260"/>
            <a:ext cx="648079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Eiger </a:t>
            </a: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iLGAD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quad mounted in the SOPHIE chamber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629B0E-7421-ADA6-2E51-BE4D1ACCBF0E}"/>
              </a:ext>
            </a:extLst>
          </p:cNvPr>
          <p:cNvSpPr txBox="1"/>
          <p:nvPr/>
        </p:nvSpPr>
        <p:spPr>
          <a:xfrm>
            <a:off x="7962771" y="333133"/>
            <a:ext cx="3096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E.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Frojdh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8144098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B0D571-F4A2-CC7E-7F56-652037BEFF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8499DB-F74D-36E5-4BBE-A6EFF6D12D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79E96-FFC2-4A0C-AF60-FB50CB155CB3}" type="datetime1">
              <a:rPr kumimoji="0" lang="de-CH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21.05.2026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FF0E70-61DF-6F0F-8068-C9B8A762A0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2AD375-037F-43D0-B059-5172DA06796A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17D8AFD3-6527-F517-7795-8FD67910C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Single photon counting down to 500 eV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734F3AF-3C91-C947-39E6-84D8385D97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3256" y="954082"/>
            <a:ext cx="6924308" cy="533564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81E20A4-A83E-7498-25E7-B083871C930F}"/>
              </a:ext>
            </a:extLst>
          </p:cNvPr>
          <p:cNvSpPr txBox="1"/>
          <p:nvPr/>
        </p:nvSpPr>
        <p:spPr>
          <a:xfrm>
            <a:off x="1306534" y="934851"/>
            <a:ext cx="2451056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M = </a:t>
            </a: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iLGAD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sensor gain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0D57A2-2DED-0E6B-AF02-FE254C686ADB}"/>
              </a:ext>
            </a:extLst>
          </p:cNvPr>
          <p:cNvSpPr txBox="1"/>
          <p:nvPr/>
        </p:nvSpPr>
        <p:spPr>
          <a:xfrm>
            <a:off x="1154906" y="6110558"/>
            <a:ext cx="896461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/>
              <a:t>Baruffaldi, F., </a:t>
            </a:r>
            <a:r>
              <a:rPr lang="en-GB" sz="1400" i="1" dirty="0"/>
              <a:t>et al.</a:t>
            </a:r>
            <a:r>
              <a:rPr lang="en-GB" sz="1400" dirty="0"/>
              <a:t> Single-photon counting pixel detector for soft X-rays. </a:t>
            </a:r>
            <a:r>
              <a:rPr lang="en-GB" sz="1400" i="1" dirty="0"/>
              <a:t>Commun Phys</a:t>
            </a:r>
            <a:r>
              <a:rPr lang="en-GB" sz="1400" dirty="0"/>
              <a:t> </a:t>
            </a:r>
            <a:r>
              <a:rPr lang="en-GB" sz="1400" b="1" dirty="0"/>
              <a:t>8</a:t>
            </a:r>
            <a:r>
              <a:rPr lang="en-GB" sz="1400" dirty="0"/>
              <a:t>, 321 (2025). </a:t>
            </a:r>
            <a:r>
              <a:rPr lang="en-GB" sz="1400" dirty="0">
                <a:hlinkClick r:id="rId4"/>
              </a:rPr>
              <a:t>https://doi.org/10.1038/s42005-025-02240-9</a:t>
            </a:r>
            <a:endParaRPr lang="de-CH" sz="14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F2C6368-CAFF-4AE9-61D6-29107AD1C7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8154" y="1232741"/>
            <a:ext cx="2966614" cy="216408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6989884-90E0-950F-CCE4-3884AF656B1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0533" y="3406287"/>
            <a:ext cx="3041856" cy="2218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0580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Ptychography at the Fe L</a:t>
            </a:r>
            <a:r>
              <a:rPr lang="en-US" baseline="-25000" dirty="0"/>
              <a:t>3</a:t>
            </a:r>
            <a:r>
              <a:rPr lang="en-US" dirty="0"/>
              <a:t>-edge</a:t>
            </a:r>
          </a:p>
        </p:txBody>
      </p:sp>
      <p:sp>
        <p:nvSpPr>
          <p:cNvPr id="8" name="Title 2"/>
          <p:cNvSpPr txBox="1">
            <a:spLocks/>
          </p:cNvSpPr>
          <p:nvPr/>
        </p:nvSpPr>
        <p:spPr bwMode="auto">
          <a:xfrm>
            <a:off x="1851476" y="1524002"/>
            <a:ext cx="6959285" cy="38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marR="0" indent="0" algn="l" defTabSz="121917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sz="3200" kern="1000" spc="0">
                <a:solidFill>
                  <a:srgbClr val="686868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333">
                <a:solidFill>
                  <a:srgbClr val="505150"/>
                </a:solidFill>
                <a:latin typeface="Georgia" charset="0"/>
                <a:ea typeface="ヒラギノ角ゴ Pro W3" pitchFamily="-108" charset="-128"/>
                <a:cs typeface="ヒラギノ角ゴ Pro W3" pitchFamily="-108" charset="-128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333">
                <a:solidFill>
                  <a:srgbClr val="505150"/>
                </a:solidFill>
                <a:latin typeface="Georgia" charset="0"/>
                <a:ea typeface="ヒラギノ角ゴ Pro W3" pitchFamily="-108" charset="-128"/>
                <a:cs typeface="ヒラギノ角ゴ Pro W3" pitchFamily="-108" charset="-128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333">
                <a:solidFill>
                  <a:srgbClr val="505150"/>
                </a:solidFill>
                <a:latin typeface="Georgia" charset="0"/>
                <a:ea typeface="ヒラギノ角ゴ Pro W3" pitchFamily="-108" charset="-128"/>
                <a:cs typeface="ヒラギノ角ゴ Pro W3" pitchFamily="-108" charset="-128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333">
                <a:solidFill>
                  <a:srgbClr val="505150"/>
                </a:solidFill>
                <a:latin typeface="Georgia" charset="0"/>
                <a:ea typeface="ヒラギノ角ゴ Pro W3" pitchFamily="-108" charset="-128"/>
                <a:cs typeface="ヒラギノ角ゴ Pro W3" pitchFamily="-108" charset="-128"/>
              </a:defRPr>
            </a:lvl5pPr>
            <a:lvl6pPr marL="609555" algn="l" rtl="0" eaLnBrk="1" fontAlgn="base" hangingPunct="1">
              <a:spcBef>
                <a:spcPct val="0"/>
              </a:spcBef>
              <a:spcAft>
                <a:spcPct val="0"/>
              </a:spcAft>
              <a:defRPr sz="4267" b="1">
                <a:solidFill>
                  <a:schemeClr val="tx2"/>
                </a:solidFill>
                <a:latin typeface="Arial Narrow" pitchFamily="34" charset="0"/>
              </a:defRPr>
            </a:lvl6pPr>
            <a:lvl7pPr marL="1219108" algn="l" rtl="0" eaLnBrk="1" fontAlgn="base" hangingPunct="1">
              <a:spcBef>
                <a:spcPct val="0"/>
              </a:spcBef>
              <a:spcAft>
                <a:spcPct val="0"/>
              </a:spcAft>
              <a:defRPr sz="4267" b="1">
                <a:solidFill>
                  <a:schemeClr val="tx2"/>
                </a:solidFill>
                <a:latin typeface="Arial Narrow" pitchFamily="34" charset="0"/>
              </a:defRPr>
            </a:lvl7pPr>
            <a:lvl8pPr marL="1828664" algn="l" rtl="0" eaLnBrk="1" fontAlgn="base" hangingPunct="1">
              <a:spcBef>
                <a:spcPct val="0"/>
              </a:spcBef>
              <a:spcAft>
                <a:spcPct val="0"/>
              </a:spcAft>
              <a:defRPr sz="4267" b="1">
                <a:solidFill>
                  <a:schemeClr val="tx2"/>
                </a:solidFill>
                <a:latin typeface="Arial Narrow" pitchFamily="34" charset="0"/>
              </a:defRPr>
            </a:lvl8pPr>
            <a:lvl9pPr marL="2438218" algn="l" rtl="0" eaLnBrk="1" fontAlgn="base" hangingPunct="1">
              <a:spcBef>
                <a:spcPct val="0"/>
              </a:spcBef>
              <a:spcAft>
                <a:spcPct val="0"/>
              </a:spcAft>
              <a:defRPr sz="4267" b="1">
                <a:solidFill>
                  <a:schemeClr val="tx2"/>
                </a:solidFill>
                <a:latin typeface="Arial Narrow" pitchFamily="34" charset="0"/>
              </a:defRPr>
            </a:lvl9pPr>
          </a:lstStyle>
          <a:p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118" y="1566272"/>
            <a:ext cx="2866061" cy="3084996"/>
          </a:xfrm>
          <a:prstGeom prst="rect">
            <a:avLst/>
          </a:prstGeom>
          <a:effectLst/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6D4CE070-AFAC-6C19-F511-04CBBAE28DAE}"/>
              </a:ext>
            </a:extLst>
          </p:cNvPr>
          <p:cNvGrpSpPr/>
          <p:nvPr/>
        </p:nvGrpSpPr>
        <p:grpSpPr>
          <a:xfrm>
            <a:off x="4079776" y="1566272"/>
            <a:ext cx="7526185" cy="4041863"/>
            <a:chOff x="3821926" y="1419622"/>
            <a:chExt cx="5644639" cy="3031397"/>
          </a:xfrm>
        </p:grpSpPr>
        <p:sp>
          <p:nvSpPr>
            <p:cNvPr id="13" name="TextBox 12"/>
            <p:cNvSpPr txBox="1"/>
            <p:nvPr/>
          </p:nvSpPr>
          <p:spPr>
            <a:xfrm>
              <a:off x="5724128" y="3765219"/>
              <a:ext cx="2281562" cy="685800"/>
            </a:xfrm>
            <a:prstGeom prst="rect">
              <a:avLst/>
            </a:prstGeom>
            <a:noFill/>
          </p:spPr>
          <p:txBody>
            <a:bodyPr wrap="none" lIns="0" tIns="0" rIns="0" bIns="0" rtlCol="0">
              <a:noAutofit/>
            </a:bodyPr>
            <a:lstStyle/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867" dirty="0">
                  <a:latin typeface="Calibri"/>
                </a:rPr>
                <a:t>LGAD </a:t>
              </a:r>
              <a:r>
                <a:rPr lang="en-US" sz="1867" dirty="0" err="1">
                  <a:latin typeface="Calibri"/>
                </a:rPr>
                <a:t>Eiger</a:t>
              </a:r>
              <a:r>
                <a:rPr lang="en-US" sz="1867" dirty="0">
                  <a:latin typeface="Calibri"/>
                </a:rPr>
                <a:t> (standard gain layer) </a:t>
              </a:r>
            </a:p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867" dirty="0">
                  <a:latin typeface="Calibri"/>
                </a:rPr>
                <a:t>at </a:t>
              </a:r>
              <a:r>
                <a:rPr lang="en-US" sz="1867" b="1" dirty="0">
                  <a:latin typeface="Calibri"/>
                </a:rPr>
                <a:t>712.5 eV </a:t>
              </a:r>
              <a:r>
                <a:rPr lang="en-US" sz="1867" dirty="0">
                  <a:latin typeface="Calibri"/>
                </a:rPr>
                <a:t>Spatial resolution ~8 nm</a:t>
              </a:r>
            </a:p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endParaRPr lang="en-US" sz="1867" b="1" dirty="0">
                <a:latin typeface="Calibri"/>
              </a:endParaRPr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1C152DBE-3F45-C642-C461-862DFE6998CF}"/>
                </a:ext>
              </a:extLst>
            </p:cNvPr>
            <p:cNvGrpSpPr/>
            <p:nvPr/>
          </p:nvGrpSpPr>
          <p:grpSpPr>
            <a:xfrm>
              <a:off x="3821926" y="1419622"/>
              <a:ext cx="5644639" cy="2254027"/>
              <a:chOff x="474041" y="2857500"/>
              <a:chExt cx="5680878" cy="2268498"/>
            </a:xfrm>
          </p:grpSpPr>
          <p:sp>
            <p:nvSpPr>
              <p:cNvPr id="11" name="TextBox 10"/>
              <p:cNvSpPr txBox="1"/>
              <p:nvPr/>
            </p:nvSpPr>
            <p:spPr>
              <a:xfrm>
                <a:off x="1714500" y="2857500"/>
                <a:ext cx="685800" cy="6858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noAutofit/>
              </a:bodyPr>
              <a:lstStyle/>
              <a:p>
                <a:pPr eaLnBrk="1" hangingPunct="1">
                  <a:lnSpc>
                    <a:spcPct val="110000"/>
                  </a:lnSpc>
                  <a:spcBef>
                    <a:spcPct val="0"/>
                  </a:spcBef>
                  <a:buClr>
                    <a:srgbClr val="000000"/>
                  </a:buClr>
                </a:pPr>
                <a:r>
                  <a:rPr lang="en-US" dirty="0">
                    <a:solidFill>
                      <a:srgbClr val="000000"/>
                    </a:solidFill>
                    <a:latin typeface="Calibri"/>
                  </a:rPr>
                  <a:t>Amplitude</a:t>
                </a: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4229100" y="2857500"/>
                <a:ext cx="685800" cy="68580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noAutofit/>
              </a:bodyPr>
              <a:lstStyle/>
              <a:p>
                <a:pPr eaLnBrk="1" hangingPunct="1">
                  <a:lnSpc>
                    <a:spcPct val="110000"/>
                  </a:lnSpc>
                  <a:spcBef>
                    <a:spcPct val="0"/>
                  </a:spcBef>
                  <a:buClr>
                    <a:srgbClr val="000000"/>
                  </a:buClr>
                </a:pPr>
                <a:r>
                  <a:rPr lang="en-US" dirty="0">
                    <a:solidFill>
                      <a:srgbClr val="000000"/>
                    </a:solidFill>
                    <a:latin typeface="Calibri"/>
                  </a:rPr>
                  <a:t>Phase</a:t>
                </a:r>
              </a:p>
            </p:txBody>
          </p:sp>
          <p:grpSp>
            <p:nvGrpSpPr>
              <p:cNvPr id="18" name="Group 17"/>
              <p:cNvGrpSpPr/>
              <p:nvPr/>
            </p:nvGrpSpPr>
            <p:grpSpPr>
              <a:xfrm>
                <a:off x="474041" y="2971801"/>
                <a:ext cx="3150830" cy="2154197"/>
                <a:chOff x="1043985" y="3562275"/>
                <a:chExt cx="2914650" cy="1992723"/>
              </a:xfrm>
            </p:grpSpPr>
            <p:pic>
              <p:nvPicPr>
                <p:cNvPr id="1027" name="Picture 3" descr="amp_20230216_S115"/>
                <p:cNvPicPr>
                  <a:picLocks noChangeAspect="1" noChangeArrowheads="1"/>
                </p:cNvPicPr>
                <p:nvPr/>
              </p:nvPicPr>
              <p:blipFill rotWithShape="1">
                <a:blip r:embed="rId4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-2053"/>
                <a:stretch/>
              </p:blipFill>
              <p:spPr bwMode="auto">
                <a:xfrm>
                  <a:off x="1043985" y="3562275"/>
                  <a:ext cx="2914650" cy="199272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0" name="Rectangle 19"/>
                <p:cNvSpPr/>
                <p:nvPr/>
              </p:nvSpPr>
              <p:spPr bwMode="auto">
                <a:xfrm>
                  <a:off x="2057400" y="3657600"/>
                  <a:ext cx="762000" cy="83344"/>
                </a:xfrm>
                <a:prstGeom prst="rect">
                  <a:avLst/>
                </a:prstGeom>
                <a:solidFill>
                  <a:schemeClr val="bg1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914377">
                    <a:spcBef>
                      <a:spcPct val="0"/>
                    </a:spcBef>
                  </a:pPr>
                  <a:endParaRPr lang="de-CH" sz="2400">
                    <a:latin typeface="Times" charset="0"/>
                  </a:endParaRPr>
                </a:p>
              </p:txBody>
            </p:sp>
          </p:grpSp>
          <p:grpSp>
            <p:nvGrpSpPr>
              <p:cNvPr id="19" name="Group 18"/>
              <p:cNvGrpSpPr/>
              <p:nvPr/>
            </p:nvGrpSpPr>
            <p:grpSpPr>
              <a:xfrm>
                <a:off x="2983094" y="2992604"/>
                <a:ext cx="3171825" cy="2114550"/>
                <a:chOff x="4267200" y="4432300"/>
                <a:chExt cx="3295650" cy="2197100"/>
              </a:xfrm>
            </p:grpSpPr>
            <p:pic>
              <p:nvPicPr>
                <p:cNvPr id="1026" name="Picture 2" descr="phase_20230216_S115"/>
                <p:cNvPicPr>
                  <a:picLocks noChangeAspect="1" noChangeArrowheads="1"/>
                </p:cNvPicPr>
                <p:nvPr/>
              </p:nvPicPr>
              <p:blipFill>
                <a:blip r:embed="rId5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267200" y="4432300"/>
                  <a:ext cx="3295650" cy="21971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2" name="Rectangle 21"/>
                <p:cNvSpPr/>
                <p:nvPr/>
              </p:nvSpPr>
              <p:spPr bwMode="auto">
                <a:xfrm>
                  <a:off x="5410200" y="4486686"/>
                  <a:ext cx="841472" cy="92036"/>
                </a:xfrm>
                <a:prstGeom prst="rect">
                  <a:avLst/>
                </a:prstGeom>
                <a:solidFill>
                  <a:schemeClr val="bg1"/>
                </a:solidFill>
                <a:ln w="9525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914377">
                    <a:spcBef>
                      <a:spcPct val="0"/>
                    </a:spcBef>
                  </a:pPr>
                  <a:endParaRPr lang="de-CH" sz="2400">
                    <a:latin typeface="Times" charset="0"/>
                  </a:endParaRPr>
                </a:p>
              </p:txBody>
            </p:sp>
          </p:grpSp>
        </p:grpSp>
      </p:grp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34F8D6-2151-5A51-9AB2-7111288C3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5325" y="6404573"/>
            <a:ext cx="703263" cy="144016"/>
          </a:xfrm>
        </p:spPr>
        <p:txBody>
          <a:bodyPr/>
          <a:lstStyle/>
          <a:p>
            <a:fld id="{442AD375-037F-43D0-B059-5172DA06796A}" type="slidenum">
              <a:rPr lang="en-GB" noProof="0" smtClean="0"/>
              <a:pPr/>
              <a:t>18</a:t>
            </a:fld>
            <a:endParaRPr lang="en-GB" noProof="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E0BAEA4-6206-E7C9-D2AB-D71ED2B57880}"/>
              </a:ext>
            </a:extLst>
          </p:cNvPr>
          <p:cNvSpPr/>
          <p:nvPr/>
        </p:nvSpPr>
        <p:spPr>
          <a:xfrm>
            <a:off x="1559496" y="4781603"/>
            <a:ext cx="525673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CH" sz="1400" dirty="0"/>
              <a:t>Baruffaldi, et al. </a:t>
            </a:r>
          </a:p>
          <a:p>
            <a:r>
              <a:rPr lang="de-CH" sz="1400" dirty="0"/>
              <a:t>Single </a:t>
            </a:r>
            <a:r>
              <a:rPr lang="de-CH" sz="1400" dirty="0" err="1"/>
              <a:t>photon</a:t>
            </a:r>
            <a:r>
              <a:rPr lang="de-CH" sz="1400" dirty="0"/>
              <a:t> </a:t>
            </a:r>
            <a:r>
              <a:rPr lang="de-CH" sz="1400" dirty="0" err="1"/>
              <a:t>counting</a:t>
            </a:r>
            <a:r>
              <a:rPr lang="de-CH" sz="1400" dirty="0"/>
              <a:t> </a:t>
            </a:r>
            <a:r>
              <a:rPr lang="de-CH" sz="1400" dirty="0" err="1"/>
              <a:t>pixel</a:t>
            </a:r>
            <a:r>
              <a:rPr lang="de-CH" sz="1400" dirty="0"/>
              <a:t> </a:t>
            </a:r>
            <a:r>
              <a:rPr lang="de-CH" sz="1400" dirty="0" err="1"/>
              <a:t>detector</a:t>
            </a:r>
            <a:r>
              <a:rPr lang="de-CH" sz="1400" dirty="0"/>
              <a:t> </a:t>
            </a:r>
            <a:r>
              <a:rPr lang="de-CH" sz="1400" dirty="0" err="1"/>
              <a:t>for</a:t>
            </a:r>
            <a:r>
              <a:rPr lang="de-CH" sz="1400" dirty="0"/>
              <a:t> soft X-</a:t>
            </a:r>
            <a:r>
              <a:rPr lang="de-CH" sz="1400" dirty="0" err="1"/>
              <a:t>rays</a:t>
            </a:r>
            <a:r>
              <a:rPr lang="de-CH" sz="1400" dirty="0"/>
              <a:t> </a:t>
            </a:r>
          </a:p>
          <a:p>
            <a:r>
              <a:rPr lang="de-CH" sz="1400" dirty="0"/>
              <a:t>Communications Physics 8, 321 (2025). </a:t>
            </a:r>
          </a:p>
        </p:txBody>
      </p:sp>
      <p:sp>
        <p:nvSpPr>
          <p:cNvPr id="6" name="Content Placeholder 27">
            <a:extLst>
              <a:ext uri="{FF2B5EF4-FFF2-40B4-BE49-F238E27FC236}">
                <a16:creationId xmlns:a16="http://schemas.microsoft.com/office/drawing/2014/main" id="{B4974C3F-669D-EAD1-BEFF-DB51E0853621}"/>
              </a:ext>
            </a:extLst>
          </p:cNvPr>
          <p:cNvSpPr txBox="1">
            <a:spLocks/>
          </p:cNvSpPr>
          <p:nvPr/>
        </p:nvSpPr>
        <p:spPr>
          <a:xfrm>
            <a:off x="5722493" y="5416013"/>
            <a:ext cx="5281612" cy="73866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+mj-lt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2000" indent="-252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ptos" panose="020B00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252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ptos" panose="020B00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56000" indent="-2520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buFont typeface="Aptos" panose="020B00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00" indent="-2520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buFont typeface="Aptos" panose="020B00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Noiseless</a:t>
            </a:r>
          </a:p>
          <a:p>
            <a:r>
              <a:rPr lang="en-US" dirty="0"/>
              <a:t>High dynamic range</a:t>
            </a:r>
          </a:p>
          <a:p>
            <a:r>
              <a:rPr lang="en-US" dirty="0"/>
              <a:t>Fast frame rate</a:t>
            </a:r>
          </a:p>
          <a:p>
            <a:endParaRPr lang="de-CH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719FD6-42A1-B11E-795F-F3291C0FB8C6}"/>
              </a:ext>
            </a:extLst>
          </p:cNvPr>
          <p:cNvSpPr txBox="1"/>
          <p:nvPr/>
        </p:nvSpPr>
        <p:spPr>
          <a:xfrm>
            <a:off x="7962771" y="333133"/>
            <a:ext cx="3096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T. Butcher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640585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de-DE" dirty="0"/>
              <a:t>Counting detectors</a:t>
            </a:r>
            <a:endParaRPr lang="de-CH" altLang="de-DE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AA67C29-192D-75C8-6CCC-E47BBE78C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1005" y="6624000"/>
            <a:ext cx="767656" cy="196851"/>
          </a:xfrm>
        </p:spPr>
        <p:txBody>
          <a:bodyPr/>
          <a:lstStyle/>
          <a:p>
            <a:pPr algn="r">
              <a:defRPr/>
            </a:pPr>
            <a:fld id="{EBC07571-3134-BB4B-B83F-1A9FE18D34F3}" type="slidenum">
              <a:rPr lang="de-DE" smtClean="0"/>
              <a:pPr algn="r">
                <a:defRPr/>
              </a:pPr>
              <a:t>19</a:t>
            </a:fld>
            <a:endParaRPr lang="de-DE" dirty="0"/>
          </a:p>
        </p:txBody>
      </p:sp>
      <p:sp>
        <p:nvSpPr>
          <p:cNvPr id="4" name="Content Placeholder 10">
            <a:extLst>
              <a:ext uri="{FF2B5EF4-FFF2-40B4-BE49-F238E27FC236}">
                <a16:creationId xmlns:a16="http://schemas.microsoft.com/office/drawing/2014/main" id="{FA714C4A-6104-1135-988F-069EE4B78510}"/>
              </a:ext>
            </a:extLst>
          </p:cNvPr>
          <p:cNvSpPr txBox="1">
            <a:spLocks/>
          </p:cNvSpPr>
          <p:nvPr/>
        </p:nvSpPr>
        <p:spPr>
          <a:xfrm>
            <a:off x="1390658" y="2276873"/>
            <a:ext cx="5041900" cy="2375591"/>
          </a:xfrm>
          <a:prstGeom prst="rect">
            <a:avLst/>
          </a:prstGeom>
        </p:spPr>
        <p:txBody>
          <a:bodyPr/>
          <a:lstStyle>
            <a:lvl1pPr marL="177792" indent="-177792" algn="l" rtl="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7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55582" indent="-177792" algn="l" rtl="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SzPct val="100000"/>
              <a:buFont typeface="Symbol" panose="05050102010706020507" pitchFamily="18" charset="2"/>
              <a:buChar char="-"/>
              <a:defRPr sz="17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5582" indent="184142" algn="l" rtl="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Char char="-"/>
              <a:defRPr sz="1700" spc="0" baseline="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defRPr>
            </a:lvl3pPr>
            <a:lvl4pPr marL="717515" indent="-177792" algn="l" rtl="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Char char="-"/>
              <a:defRPr sz="1700" kern="1200" spc="0" baseline="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4pPr>
            <a:lvl5pPr marL="895306" indent="-177792" algn="l" rtl="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Char char="-"/>
              <a:defRPr sz="1700" kern="1200" spc="0" baseline="0">
                <a:solidFill>
                  <a:schemeClr val="tx1"/>
                </a:solidFill>
                <a:latin typeface="+mn-lt"/>
                <a:ea typeface="+mn-ea"/>
                <a:cs typeface="ＭＳ Ｐゴシック" charset="0"/>
              </a:defRPr>
            </a:lvl5pPr>
            <a:lvl6pPr marL="1074685" indent="-179380" algn="l" rtl="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Char char="-"/>
              <a:defRPr sz="1700">
                <a:solidFill>
                  <a:schemeClr val="tx1"/>
                </a:solidFill>
                <a:latin typeface="+mn-lt"/>
                <a:ea typeface="+mn-ea"/>
              </a:defRPr>
            </a:lvl6pPr>
            <a:lvl7pPr marL="1257238" indent="-182554" algn="l" rtl="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Char char="-"/>
              <a:defRPr sz="1700">
                <a:solidFill>
                  <a:schemeClr val="tx1"/>
                </a:solidFill>
                <a:latin typeface="+mn-lt"/>
                <a:ea typeface="+mn-ea"/>
              </a:defRPr>
            </a:lvl7pPr>
            <a:lvl8pPr marL="1436616" indent="-179380" algn="l" rtl="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Char char="-"/>
              <a:defRPr sz="1700">
                <a:solidFill>
                  <a:schemeClr val="tx1"/>
                </a:solidFill>
                <a:latin typeface="+mn-lt"/>
                <a:ea typeface="+mn-ea"/>
              </a:defRPr>
            </a:lvl8pPr>
            <a:lvl9pPr marL="1614408" indent="-177792" algn="l" rtl="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Char char="-"/>
              <a:defRPr sz="17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en-US" sz="2667" dirty="0"/>
              <a:t>“Noiseless”</a:t>
            </a:r>
          </a:p>
          <a:p>
            <a:pPr lvl="1"/>
            <a:r>
              <a:rPr lang="en-US" sz="2667" dirty="0"/>
              <a:t>Minimum detectable energy </a:t>
            </a:r>
          </a:p>
          <a:p>
            <a:pPr lvl="1"/>
            <a:r>
              <a:rPr lang="en-US" sz="2667" dirty="0"/>
              <a:t>Fluorescence suppression</a:t>
            </a:r>
          </a:p>
          <a:p>
            <a:r>
              <a:rPr lang="en-US" sz="2667" dirty="0"/>
              <a:t>Stable, rad-hard, user friendly</a:t>
            </a:r>
          </a:p>
          <a:p>
            <a:r>
              <a:rPr lang="en-US" sz="2667" dirty="0"/>
              <a:t>Count rate limited</a:t>
            </a:r>
          </a:p>
          <a:p>
            <a:endParaRPr lang="de-CH" sz="2667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03282BD-D3EF-A7D7-D6D5-814ADE75A565}"/>
              </a:ext>
            </a:extLst>
          </p:cNvPr>
          <p:cNvGrpSpPr/>
          <p:nvPr/>
        </p:nvGrpSpPr>
        <p:grpSpPr>
          <a:xfrm>
            <a:off x="6288022" y="2252166"/>
            <a:ext cx="5249679" cy="2508812"/>
            <a:chOff x="4716016" y="1689124"/>
            <a:chExt cx="3937259" cy="1881609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4213B661-7E14-1D4D-9FA2-EEAEF03DCE35}"/>
                </a:ext>
              </a:extLst>
            </p:cNvPr>
            <p:cNvGrpSpPr/>
            <p:nvPr/>
          </p:nvGrpSpPr>
          <p:grpSpPr>
            <a:xfrm>
              <a:off x="4716016" y="1689124"/>
              <a:ext cx="3937259" cy="838202"/>
              <a:chOff x="4716016" y="1689124"/>
              <a:chExt cx="3937259" cy="838202"/>
            </a:xfrm>
          </p:grpSpPr>
          <p:pic>
            <p:nvPicPr>
              <p:cNvPr id="20" name="Picture 19">
                <a:extLst>
                  <a:ext uri="{FF2B5EF4-FFF2-40B4-BE49-F238E27FC236}">
                    <a16:creationId xmlns:a16="http://schemas.microsoft.com/office/drawing/2014/main" id="{951B24A7-7526-3008-5F47-43188C5DE1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852800" y="1689126"/>
                <a:ext cx="3800475" cy="838200"/>
              </a:xfrm>
              <a:prstGeom prst="rect">
                <a:avLst/>
              </a:prstGeom>
            </p:spPr>
          </p:pic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E7E09CD1-2E1C-F051-AB98-16B02AA7B5C3}"/>
                  </a:ext>
                </a:extLst>
              </p:cNvPr>
              <p:cNvSpPr txBox="1"/>
              <p:nvPr/>
            </p:nvSpPr>
            <p:spPr>
              <a:xfrm rot="16200000">
                <a:off x="4404927" y="2000213"/>
                <a:ext cx="838201" cy="2160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noAutofit/>
              </a:bodyPr>
              <a:lstStyle/>
              <a:p>
                <a:pPr algn="ctr" eaLnBrk="1" hangingPunct="1">
                  <a:lnSpc>
                    <a:spcPct val="110000"/>
                  </a:lnSpc>
                  <a:spcBef>
                    <a:spcPct val="0"/>
                  </a:spcBef>
                  <a:buClr>
                    <a:srgbClr val="000000"/>
                  </a:buClr>
                </a:pPr>
                <a:r>
                  <a:rPr lang="en-US" sz="1467" dirty="0">
                    <a:solidFill>
                      <a:srgbClr val="000000"/>
                    </a:solidFill>
                    <a:latin typeface="Calibri"/>
                  </a:rPr>
                  <a:t>Photons</a:t>
                </a:r>
                <a:endParaRPr lang="de-CH" sz="1467" dirty="0" err="1">
                  <a:solidFill>
                    <a:srgbClr val="000000"/>
                  </a:solidFill>
                  <a:latin typeface="Calibri"/>
                </a:endParaRPr>
              </a:p>
            </p:txBody>
          </p:sp>
        </p:grp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00919EFE-9048-5ED6-650C-41D1EDEEAC54}"/>
                </a:ext>
              </a:extLst>
            </p:cNvPr>
            <p:cNvGrpSpPr/>
            <p:nvPr/>
          </p:nvGrpSpPr>
          <p:grpSpPr>
            <a:xfrm>
              <a:off x="4716016" y="2732400"/>
              <a:ext cx="3937259" cy="838333"/>
              <a:chOff x="4716016" y="2732400"/>
              <a:chExt cx="3937259" cy="838333"/>
            </a:xfrm>
          </p:grpSpPr>
          <p:pic>
            <p:nvPicPr>
              <p:cNvPr id="18" name="Picture 17">
                <a:extLst>
                  <a:ext uri="{FF2B5EF4-FFF2-40B4-BE49-F238E27FC236}">
                    <a16:creationId xmlns:a16="http://schemas.microsoft.com/office/drawing/2014/main" id="{DFE1E16D-CE14-69CE-C732-CF5C56C5E9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852800" y="2732400"/>
                <a:ext cx="3800475" cy="838200"/>
              </a:xfrm>
              <a:prstGeom prst="rect">
                <a:avLst/>
              </a:prstGeom>
            </p:spPr>
          </p:pic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1075BE61-A21E-422B-1B06-B70F2F493BD0}"/>
                  </a:ext>
                </a:extLst>
              </p:cNvPr>
              <p:cNvSpPr txBox="1"/>
              <p:nvPr/>
            </p:nvSpPr>
            <p:spPr>
              <a:xfrm rot="16200000">
                <a:off x="4404927" y="3043621"/>
                <a:ext cx="838201" cy="2160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noAutofit/>
              </a:bodyPr>
              <a:lstStyle/>
              <a:p>
                <a:pPr algn="ctr" eaLnBrk="1" hangingPunct="1">
                  <a:lnSpc>
                    <a:spcPct val="110000"/>
                  </a:lnSpc>
                  <a:spcBef>
                    <a:spcPct val="0"/>
                  </a:spcBef>
                  <a:buClr>
                    <a:srgbClr val="000000"/>
                  </a:buClr>
                </a:pPr>
                <a:r>
                  <a:rPr lang="en-US" sz="1467" dirty="0">
                    <a:solidFill>
                      <a:srgbClr val="C00000"/>
                    </a:solidFill>
                    <a:latin typeface="Calibri"/>
                  </a:rPr>
                  <a:t>Analog output</a:t>
                </a:r>
                <a:endParaRPr lang="de-CH" sz="1467" dirty="0" err="1">
                  <a:solidFill>
                    <a:srgbClr val="C00000"/>
                  </a:solidFill>
                  <a:latin typeface="Calibri"/>
                </a:endParaRPr>
              </a:p>
            </p:txBody>
          </p:sp>
        </p:grpSp>
      </p:grp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F7686CBA-9291-8AB9-DA17-4DD45DCBD114}"/>
              </a:ext>
            </a:extLst>
          </p:cNvPr>
          <p:cNvSpPr txBox="1">
            <a:spLocks/>
          </p:cNvSpPr>
          <p:nvPr/>
        </p:nvSpPr>
        <p:spPr>
          <a:xfrm>
            <a:off x="695325" y="6404573"/>
            <a:ext cx="703263" cy="1440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de-DE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42AD375-037F-43D0-B059-5172DA06796A}" type="slidenum">
              <a:rPr lang="en-GB" smtClean="0"/>
              <a:pPr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3551411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1B3F5-A0F5-FA17-CAE7-8B32EA685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 counting at pulsed sources</a:t>
            </a:r>
            <a:endParaRPr lang="de-CH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EC0777-DF4A-3EFC-CF81-DFDF09999B6A}"/>
              </a:ext>
            </a:extLst>
          </p:cNvPr>
          <p:cNvSpPr>
            <a:spLocks noGrp="1"/>
          </p:cNvSpPr>
          <p:nvPr>
            <p:ph sz="quarter" idx="4294967295"/>
          </p:nvPr>
        </p:nvSpPr>
        <p:spPr>
          <a:xfrm>
            <a:off x="1046956" y="2265809"/>
            <a:ext cx="4032250" cy="2232025"/>
          </a:xfrm>
        </p:spPr>
        <p:txBody>
          <a:bodyPr/>
          <a:lstStyle/>
          <a:p>
            <a:pPr algn="ctr"/>
            <a:r>
              <a:rPr lang="en-US" sz="4267" dirty="0"/>
              <a:t>1 pulse </a:t>
            </a:r>
          </a:p>
          <a:p>
            <a:pPr algn="ctr"/>
            <a:r>
              <a:rPr lang="en-US" sz="4267" dirty="0"/>
              <a:t>= </a:t>
            </a:r>
          </a:p>
          <a:p>
            <a:pPr algn="ctr"/>
            <a:r>
              <a:rPr lang="en-US" sz="4267" dirty="0"/>
              <a:t>1 count</a:t>
            </a:r>
            <a:endParaRPr lang="de-CH" sz="4267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E701A8DE-DA0A-8DB4-7B21-566F974038CF}"/>
              </a:ext>
            </a:extLst>
          </p:cNvPr>
          <p:cNvGrpSpPr/>
          <p:nvPr/>
        </p:nvGrpSpPr>
        <p:grpSpPr>
          <a:xfrm>
            <a:off x="6288022" y="2252166"/>
            <a:ext cx="5249695" cy="1117601"/>
            <a:chOff x="4716016" y="1689124"/>
            <a:chExt cx="3937271" cy="83820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AD756467-E117-3B5F-1908-704EE14DE72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52812" y="1689125"/>
              <a:ext cx="3800475" cy="838200"/>
            </a:xfrm>
            <a:prstGeom prst="rect">
              <a:avLst/>
            </a:prstGeom>
          </p:spPr>
        </p:pic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277C6BE6-62A9-F867-B8C8-9BECA58360CE}"/>
                </a:ext>
              </a:extLst>
            </p:cNvPr>
            <p:cNvSpPr txBox="1"/>
            <p:nvPr/>
          </p:nvSpPr>
          <p:spPr>
            <a:xfrm rot="16200000">
              <a:off x="4404927" y="2000213"/>
              <a:ext cx="838201" cy="216024"/>
            </a:xfrm>
            <a:prstGeom prst="rect">
              <a:avLst/>
            </a:prstGeom>
            <a:noFill/>
          </p:spPr>
          <p:txBody>
            <a:bodyPr wrap="none" lIns="0" tIns="0" rIns="0" bIns="0" rtlCol="0">
              <a:noAutofit/>
            </a:bodyPr>
            <a:lstStyle/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467" dirty="0">
                  <a:solidFill>
                    <a:srgbClr val="000000"/>
                  </a:solidFill>
                  <a:latin typeface="Calibri"/>
                </a:rPr>
                <a:t>Log photons</a:t>
              </a:r>
              <a:endParaRPr lang="de-CH" sz="1467" dirty="0" err="1">
                <a:solidFill>
                  <a:srgbClr val="000000"/>
                </a:solidFill>
                <a:latin typeface="Calibri"/>
              </a:endParaRP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922DD8A7-7772-33B1-A0C7-2077A1A907A9}"/>
              </a:ext>
            </a:extLst>
          </p:cNvPr>
          <p:cNvGrpSpPr/>
          <p:nvPr/>
        </p:nvGrpSpPr>
        <p:grpSpPr>
          <a:xfrm>
            <a:off x="6288022" y="3643377"/>
            <a:ext cx="5249695" cy="1117601"/>
            <a:chOff x="4716016" y="2732532"/>
            <a:chExt cx="3937271" cy="838201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859AC93-7B24-8E23-BD3B-9D9F46360DD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52812" y="2732533"/>
              <a:ext cx="3800475" cy="838200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7368459-444F-D7DD-44EB-0A2296430065}"/>
                </a:ext>
              </a:extLst>
            </p:cNvPr>
            <p:cNvSpPr txBox="1"/>
            <p:nvPr/>
          </p:nvSpPr>
          <p:spPr>
            <a:xfrm rot="16200000">
              <a:off x="4404927" y="3043621"/>
              <a:ext cx="838201" cy="216024"/>
            </a:xfrm>
            <a:prstGeom prst="rect">
              <a:avLst/>
            </a:prstGeom>
            <a:noFill/>
          </p:spPr>
          <p:txBody>
            <a:bodyPr wrap="none" lIns="0" tIns="0" rIns="0" bIns="0" rtlCol="0">
              <a:noAutofit/>
            </a:bodyPr>
            <a:lstStyle/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467" dirty="0">
                  <a:solidFill>
                    <a:srgbClr val="C00000"/>
                  </a:solidFill>
                  <a:latin typeface="Calibri"/>
                </a:rPr>
                <a:t>Analog output</a:t>
              </a:r>
              <a:endParaRPr lang="de-CH" sz="1467" dirty="0" err="1">
                <a:solidFill>
                  <a:srgbClr val="C00000"/>
                </a:solidFill>
                <a:latin typeface="Calibri"/>
              </a:endParaRPr>
            </a:p>
          </p:txBody>
        </p:sp>
      </p:grpSp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600CD49-4382-44BC-9FDC-D1DD3A0DF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5325" y="6404573"/>
            <a:ext cx="703263" cy="144016"/>
          </a:xfrm>
        </p:spPr>
        <p:txBody>
          <a:bodyPr/>
          <a:lstStyle/>
          <a:p>
            <a:fld id="{442AD375-037F-43D0-B059-5172DA06796A}" type="slidenum">
              <a:rPr lang="en-GB" noProof="0" smtClean="0"/>
              <a:pPr/>
              <a:t>20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577593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1B3F5-A0F5-FA17-CAE7-8B32EA685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… or charge integrating detectors?</a:t>
            </a:r>
            <a:endParaRPr lang="de-CH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3B1A6BE-41A8-FB3F-BD14-098DAE6BF8A6}"/>
              </a:ext>
            </a:extLst>
          </p:cNvPr>
          <p:cNvGrpSpPr/>
          <p:nvPr/>
        </p:nvGrpSpPr>
        <p:grpSpPr>
          <a:xfrm>
            <a:off x="6288022" y="1640455"/>
            <a:ext cx="5249679" cy="1118567"/>
            <a:chOff x="4716016" y="1688400"/>
            <a:chExt cx="3937259" cy="838925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BDD3B69B-F7BE-95A8-E809-B43C732416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52800" y="1688400"/>
              <a:ext cx="3800475" cy="838200"/>
            </a:xfrm>
            <a:prstGeom prst="rect">
              <a:avLst/>
            </a:prstGeom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DEA173C6-D115-FB51-7BC2-C96AF9E2DE49}"/>
                </a:ext>
              </a:extLst>
            </p:cNvPr>
            <p:cNvSpPr txBox="1"/>
            <p:nvPr/>
          </p:nvSpPr>
          <p:spPr>
            <a:xfrm rot="16200000">
              <a:off x="4404927" y="2000213"/>
              <a:ext cx="838201" cy="216024"/>
            </a:xfrm>
            <a:prstGeom prst="rect">
              <a:avLst/>
            </a:prstGeom>
            <a:noFill/>
          </p:spPr>
          <p:txBody>
            <a:bodyPr wrap="none" lIns="0" tIns="0" rIns="0" bIns="0" rtlCol="0">
              <a:noAutofit/>
            </a:bodyPr>
            <a:lstStyle/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467" dirty="0">
                  <a:solidFill>
                    <a:srgbClr val="000000"/>
                  </a:solidFill>
                  <a:latin typeface="Calibri"/>
                </a:rPr>
                <a:t>Photons</a:t>
              </a:r>
              <a:endParaRPr lang="de-CH" sz="1467" dirty="0" err="1">
                <a:solidFill>
                  <a:srgbClr val="000000"/>
                </a:solidFill>
                <a:latin typeface="Calibri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1CD53D4-6F4A-99D3-610C-A0144A12B116}"/>
              </a:ext>
            </a:extLst>
          </p:cNvPr>
          <p:cNvGrpSpPr/>
          <p:nvPr/>
        </p:nvGrpSpPr>
        <p:grpSpPr>
          <a:xfrm>
            <a:off x="6288022" y="3032455"/>
            <a:ext cx="5249679" cy="1117777"/>
            <a:chOff x="4716016" y="2732400"/>
            <a:chExt cx="3937259" cy="838333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32CAA72-7B82-7EBA-2DAF-65215A636598}"/>
                </a:ext>
              </a:extLst>
            </p:cNvPr>
            <p:cNvGrpSpPr/>
            <p:nvPr/>
          </p:nvGrpSpPr>
          <p:grpSpPr>
            <a:xfrm>
              <a:off x="4716016" y="2732400"/>
              <a:ext cx="3937259" cy="838333"/>
              <a:chOff x="4716016" y="2732400"/>
              <a:chExt cx="3937259" cy="838333"/>
            </a:xfrm>
          </p:grpSpPr>
          <p:pic>
            <p:nvPicPr>
              <p:cNvPr id="5" name="Picture 4">
                <a:extLst>
                  <a:ext uri="{FF2B5EF4-FFF2-40B4-BE49-F238E27FC236}">
                    <a16:creationId xmlns:a16="http://schemas.microsoft.com/office/drawing/2014/main" id="{BD424468-1F6B-A31C-6F48-EE1E544242C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852800" y="2732400"/>
                <a:ext cx="3800475" cy="838200"/>
              </a:xfrm>
              <a:prstGeom prst="rect">
                <a:avLst/>
              </a:prstGeom>
            </p:spPr>
          </p:pic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C72FB67-2B80-F3B8-6FD7-E04DADE71AA2}"/>
                  </a:ext>
                </a:extLst>
              </p:cNvPr>
              <p:cNvSpPr txBox="1"/>
              <p:nvPr/>
            </p:nvSpPr>
            <p:spPr>
              <a:xfrm rot="16200000">
                <a:off x="4404927" y="3043621"/>
                <a:ext cx="838201" cy="2160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noAutofit/>
              </a:bodyPr>
              <a:lstStyle/>
              <a:p>
                <a:pPr algn="ctr" eaLnBrk="1" hangingPunct="1">
                  <a:lnSpc>
                    <a:spcPct val="110000"/>
                  </a:lnSpc>
                  <a:spcBef>
                    <a:spcPct val="0"/>
                  </a:spcBef>
                  <a:buClr>
                    <a:srgbClr val="000000"/>
                  </a:buClr>
                </a:pPr>
                <a:r>
                  <a:rPr lang="en-US" sz="1467" dirty="0">
                    <a:solidFill>
                      <a:srgbClr val="C00000"/>
                    </a:solidFill>
                    <a:latin typeface="Calibri"/>
                  </a:rPr>
                  <a:t>Analog output</a:t>
                </a:r>
                <a:endParaRPr lang="de-CH" sz="1467" dirty="0" err="1">
                  <a:solidFill>
                    <a:srgbClr val="C00000"/>
                  </a:solidFill>
                  <a:latin typeface="Calibri"/>
                </a:endParaRPr>
              </a:p>
            </p:txBody>
          </p:sp>
        </p:grp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63DEC48-D851-B18E-487A-777B2A9315B7}"/>
                </a:ext>
              </a:extLst>
            </p:cNvPr>
            <p:cNvSpPr txBox="1"/>
            <p:nvPr/>
          </p:nvSpPr>
          <p:spPr>
            <a:xfrm>
              <a:off x="7380312" y="2748021"/>
              <a:ext cx="838201" cy="216024"/>
            </a:xfrm>
            <a:prstGeom prst="rect">
              <a:avLst/>
            </a:prstGeom>
            <a:noFill/>
          </p:spPr>
          <p:txBody>
            <a:bodyPr wrap="none" lIns="0" tIns="0" rIns="0" bIns="0" rtlCol="0">
              <a:noAutofit/>
            </a:bodyPr>
            <a:lstStyle/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467" dirty="0">
                  <a:solidFill>
                    <a:srgbClr val="C00000"/>
                  </a:solidFill>
                  <a:latin typeface="Calibri"/>
                </a:rPr>
                <a:t>Single photon counting</a:t>
              </a:r>
              <a:endParaRPr lang="de-CH" sz="1467" dirty="0" err="1">
                <a:solidFill>
                  <a:srgbClr val="C00000"/>
                </a:solidFill>
                <a:latin typeface="Calibri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D03DCA20-1D8B-1234-D4DB-BF32557BCC5F}"/>
              </a:ext>
            </a:extLst>
          </p:cNvPr>
          <p:cNvGrpSpPr/>
          <p:nvPr/>
        </p:nvGrpSpPr>
        <p:grpSpPr>
          <a:xfrm>
            <a:off x="6288023" y="4482557"/>
            <a:ext cx="5249677" cy="1118244"/>
            <a:chOff x="4716017" y="3776400"/>
            <a:chExt cx="3937258" cy="838683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8090857E-8615-B40B-6FB0-81AEB93C8D8C}"/>
                </a:ext>
              </a:extLst>
            </p:cNvPr>
            <p:cNvGrpSpPr/>
            <p:nvPr/>
          </p:nvGrpSpPr>
          <p:grpSpPr>
            <a:xfrm>
              <a:off x="4716017" y="3776400"/>
              <a:ext cx="3937258" cy="838683"/>
              <a:chOff x="4716017" y="3776400"/>
              <a:chExt cx="3937258" cy="838683"/>
            </a:xfrm>
          </p:grpSpPr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9E284B53-AFB2-BAFF-5836-FA70DFE3A3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852800" y="3776400"/>
                <a:ext cx="3800475" cy="838200"/>
              </a:xfrm>
              <a:prstGeom prst="rect">
                <a:avLst/>
              </a:prstGeom>
            </p:spPr>
          </p:pic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1EA16AC5-571D-51F6-CFA5-FAC91DBEC90E}"/>
                  </a:ext>
                </a:extLst>
              </p:cNvPr>
              <p:cNvSpPr txBox="1"/>
              <p:nvPr/>
            </p:nvSpPr>
            <p:spPr>
              <a:xfrm rot="16200000">
                <a:off x="4404928" y="4087971"/>
                <a:ext cx="838201" cy="2160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noAutofit/>
              </a:bodyPr>
              <a:lstStyle/>
              <a:p>
                <a:pPr algn="ctr" eaLnBrk="1" hangingPunct="1">
                  <a:lnSpc>
                    <a:spcPct val="110000"/>
                  </a:lnSpc>
                  <a:spcBef>
                    <a:spcPct val="0"/>
                  </a:spcBef>
                  <a:buClr>
                    <a:srgbClr val="000000"/>
                  </a:buClr>
                </a:pPr>
                <a:r>
                  <a:rPr lang="en-US" sz="1467" dirty="0">
                    <a:solidFill>
                      <a:srgbClr val="0070C0"/>
                    </a:solidFill>
                    <a:latin typeface="Calibri"/>
                  </a:rPr>
                  <a:t>Detector output</a:t>
                </a:r>
                <a:endParaRPr lang="de-CH" sz="1467" dirty="0" err="1">
                  <a:solidFill>
                    <a:srgbClr val="0070C0"/>
                  </a:solidFill>
                  <a:latin typeface="Calibri"/>
                </a:endParaRPr>
              </a:p>
            </p:txBody>
          </p:sp>
        </p:grp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8903453-FA76-63C6-3EDB-4AA41080A52A}"/>
                </a:ext>
              </a:extLst>
            </p:cNvPr>
            <p:cNvSpPr txBox="1"/>
            <p:nvPr/>
          </p:nvSpPr>
          <p:spPr>
            <a:xfrm>
              <a:off x="7379705" y="4389075"/>
              <a:ext cx="838201" cy="216024"/>
            </a:xfrm>
            <a:prstGeom prst="rect">
              <a:avLst/>
            </a:prstGeom>
            <a:noFill/>
          </p:spPr>
          <p:txBody>
            <a:bodyPr wrap="none" lIns="0" tIns="0" rIns="0" bIns="0" rtlCol="0">
              <a:noAutofit/>
            </a:bodyPr>
            <a:lstStyle/>
            <a:p>
              <a:pPr algn="ctr" eaLnBrk="1" hangingPunct="1"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en-US" sz="1467" dirty="0">
                  <a:solidFill>
                    <a:srgbClr val="0070C0"/>
                  </a:solidFill>
                  <a:latin typeface="Calibri"/>
                </a:rPr>
                <a:t>Charge integrating</a:t>
              </a:r>
              <a:endParaRPr lang="de-CH" sz="1467" dirty="0" err="1">
                <a:solidFill>
                  <a:srgbClr val="0070C0"/>
                </a:solidFill>
                <a:latin typeface="Calibri"/>
              </a:endParaRPr>
            </a:p>
          </p:txBody>
        </p:sp>
      </p:grpSp>
      <p:pic>
        <p:nvPicPr>
          <p:cNvPr id="16" name="Picture 17">
            <a:extLst>
              <a:ext uri="{FF2B5EF4-FFF2-40B4-BE49-F238E27FC236}">
                <a16:creationId xmlns:a16="http://schemas.microsoft.com/office/drawing/2014/main" id="{A7CFDF00-4333-B398-BAEA-AB0444E4422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31" t="460" r="1482" b="38676"/>
          <a:stretch/>
        </p:blipFill>
        <p:spPr bwMode="auto">
          <a:xfrm>
            <a:off x="3992151" y="2924944"/>
            <a:ext cx="2076128" cy="127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Content Placeholder 16">
            <a:extLst>
              <a:ext uri="{FF2B5EF4-FFF2-40B4-BE49-F238E27FC236}">
                <a16:creationId xmlns:a16="http://schemas.microsoft.com/office/drawing/2014/main" id="{59B78A6C-BC25-EBF0-CBAB-BB62B01686F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52" r="7697" b="3802"/>
          <a:stretch>
            <a:fillRect/>
          </a:stretch>
        </p:blipFill>
        <p:spPr>
          <a:xfrm>
            <a:off x="4000883" y="4382823"/>
            <a:ext cx="2067395" cy="1278425"/>
          </a:xfrm>
          <a:prstGeom prst="rect">
            <a:avLst/>
          </a:prstGeom>
        </p:spPr>
      </p:pic>
      <p:pic>
        <p:nvPicPr>
          <p:cNvPr id="20" name="Content Placeholder 15">
            <a:extLst>
              <a:ext uri="{FF2B5EF4-FFF2-40B4-BE49-F238E27FC236}">
                <a16:creationId xmlns:a16="http://schemas.microsoft.com/office/drawing/2014/main" id="{5ACCA33A-BBEA-22D7-E853-027A1A0A396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35" t="6610" r="3687" b="5330"/>
          <a:stretch>
            <a:fillRect/>
          </a:stretch>
        </p:blipFill>
        <p:spPr>
          <a:xfrm>
            <a:off x="558347" y="1569652"/>
            <a:ext cx="2754154" cy="4379628"/>
          </a:xfrm>
          <a:prstGeom prst="rect">
            <a:avLst/>
          </a:prstGeom>
        </p:spPr>
      </p:pic>
      <p:sp>
        <p:nvSpPr>
          <p:cNvPr id="21" name="Cloud Callout 19">
            <a:extLst>
              <a:ext uri="{FF2B5EF4-FFF2-40B4-BE49-F238E27FC236}">
                <a16:creationId xmlns:a16="http://schemas.microsoft.com/office/drawing/2014/main" id="{5C9EF1E0-EF78-E19B-6592-C0A100437F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2254" y="1481733"/>
            <a:ext cx="3493746" cy="883793"/>
          </a:xfrm>
          <a:prstGeom prst="cloudCallout">
            <a:avLst>
              <a:gd name="adj1" fmla="val -72510"/>
              <a:gd name="adj2" fmla="val 12170"/>
            </a:avLst>
          </a:prstGeom>
          <a:solidFill>
            <a:srgbClr val="9BD4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en-US" altLang="de-DE" sz="2000" dirty="0">
                <a:latin typeface="Comic Sans MS" pitchFamily="66" charset="0"/>
              </a:rPr>
              <a:t>Photons are like chocolates…</a:t>
            </a:r>
            <a:endParaRPr lang="de-CH" altLang="de-DE" sz="2000" dirty="0">
              <a:latin typeface="Comic Sans MS" pitchFamily="66" charset="0"/>
            </a:endParaRPr>
          </a:p>
        </p:txBody>
      </p:sp>
      <p:sp>
        <p:nvSpPr>
          <p:cNvPr id="22" name="Slide Number Placeholder 4">
            <a:extLst>
              <a:ext uri="{FF2B5EF4-FFF2-40B4-BE49-F238E27FC236}">
                <a16:creationId xmlns:a16="http://schemas.microsoft.com/office/drawing/2014/main" id="{07400BFF-6113-D39E-CB9A-B3E70178E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5325" y="6404573"/>
            <a:ext cx="703263" cy="144016"/>
          </a:xfrm>
        </p:spPr>
        <p:txBody>
          <a:bodyPr/>
          <a:lstStyle/>
          <a:p>
            <a:fld id="{442AD375-037F-43D0-B059-5172DA06796A}" type="slidenum">
              <a:rPr lang="en-GB" noProof="0" smtClean="0"/>
              <a:pPr/>
              <a:t>21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392606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A6970-3A32-6107-C1DF-3C3B8AE22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Dynamic range of charge integrating detectors</a:t>
            </a:r>
          </a:p>
        </p:txBody>
      </p:sp>
      <p:grpSp>
        <p:nvGrpSpPr>
          <p:cNvPr id="49" name="Group 48">
            <a:extLst>
              <a:ext uri="{FF2B5EF4-FFF2-40B4-BE49-F238E27FC236}">
                <a16:creationId xmlns:a16="http://schemas.microsoft.com/office/drawing/2014/main" id="{25CC7630-D3D8-6332-4A7C-EAB8872941C9}"/>
              </a:ext>
            </a:extLst>
          </p:cNvPr>
          <p:cNvGrpSpPr/>
          <p:nvPr/>
        </p:nvGrpSpPr>
        <p:grpSpPr>
          <a:xfrm>
            <a:off x="1211128" y="764704"/>
            <a:ext cx="10507254" cy="1080120"/>
            <a:chOff x="1211128" y="764704"/>
            <a:chExt cx="10507254" cy="1080120"/>
          </a:xfrm>
        </p:grpSpPr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6B5B1AE0-1ADB-3DB6-11EB-6DD54A70D8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12923" b="13365"/>
            <a:stretch/>
          </p:blipFill>
          <p:spPr>
            <a:xfrm>
              <a:off x="2930646" y="764704"/>
              <a:ext cx="1465312" cy="1080120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FE86BC4F-D866-D3A9-844E-AA87DD27DA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66974" y="899543"/>
              <a:ext cx="5067300" cy="810443"/>
            </a:xfrm>
            <a:prstGeom prst="rect">
              <a:avLst/>
            </a:prstGeom>
          </p:spPr>
        </p:pic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598F4470-80F1-BBF5-D628-6860CACE4AC2}"/>
                </a:ext>
              </a:extLst>
            </p:cNvPr>
            <p:cNvSpPr txBox="1"/>
            <p:nvPr/>
          </p:nvSpPr>
          <p:spPr>
            <a:xfrm>
              <a:off x="10012466" y="996988"/>
              <a:ext cx="1705916" cy="61555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1-10000 </a:t>
              </a:r>
            </a:p>
            <a:p>
              <a:pPr algn="ctr"/>
              <a:r>
                <a:rPr lang="en-US" sz="2000" dirty="0"/>
                <a:t>photons/bunch</a:t>
              </a:r>
              <a:endParaRPr lang="de-CH" sz="2000" dirty="0"/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897C1913-71C6-5C7D-66B9-709B1D74DB63}"/>
                </a:ext>
              </a:extLst>
            </p:cNvPr>
            <p:cNvSpPr txBox="1"/>
            <p:nvPr/>
          </p:nvSpPr>
          <p:spPr>
            <a:xfrm>
              <a:off x="1211128" y="996988"/>
              <a:ext cx="1011432" cy="61555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0.01-100 </a:t>
              </a:r>
            </a:p>
            <a:p>
              <a:pPr algn="ctr"/>
              <a:r>
                <a:rPr lang="en-US" sz="2000" dirty="0"/>
                <a:t>kg/box</a:t>
              </a:r>
              <a:endParaRPr lang="de-CH" sz="20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A83B4CF-53AD-A8AA-F5A1-F0F21C12F9C3}"/>
              </a:ext>
            </a:extLst>
          </p:cNvPr>
          <p:cNvGrpSpPr/>
          <p:nvPr/>
        </p:nvGrpSpPr>
        <p:grpSpPr>
          <a:xfrm>
            <a:off x="923518" y="1734707"/>
            <a:ext cx="10453136" cy="1117600"/>
            <a:chOff x="923518" y="1734707"/>
            <a:chExt cx="10453136" cy="111760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6BE765F-BEBC-270B-6AEF-51FF394113A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3651" t="27600" r="1001" b="30400"/>
            <a:stretch/>
          </p:blipFill>
          <p:spPr>
            <a:xfrm>
              <a:off x="2711624" y="1874303"/>
              <a:ext cx="1903356" cy="838408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B5023A0F-D3B9-CF16-86E4-C9F1BAC0322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566974" y="1734707"/>
              <a:ext cx="5067301" cy="1117600"/>
            </a:xfrm>
            <a:prstGeom prst="rect">
              <a:avLst/>
            </a:prstGeom>
          </p:spPr>
        </p:pic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9C021004-E706-53E4-8F40-3CD5F63EEDBD}"/>
                </a:ext>
              </a:extLst>
            </p:cNvPr>
            <p:cNvSpPr txBox="1"/>
            <p:nvPr/>
          </p:nvSpPr>
          <p:spPr>
            <a:xfrm>
              <a:off x="10354194" y="2139619"/>
              <a:ext cx="1022460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High gain</a:t>
              </a:r>
              <a:endParaRPr lang="de-CH" sz="2000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2569AD86-567E-949B-57E4-72ED4CF4217A}"/>
                </a:ext>
              </a:extLst>
            </p:cNvPr>
            <p:cNvSpPr txBox="1"/>
            <p:nvPr/>
          </p:nvSpPr>
          <p:spPr>
            <a:xfrm>
              <a:off x="923518" y="2139619"/>
              <a:ext cx="1586653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High precision</a:t>
              </a:r>
              <a:endParaRPr lang="de-CH" sz="2000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515A0A3-6612-0906-3ED1-57CFCAC297F4}"/>
              </a:ext>
            </a:extLst>
          </p:cNvPr>
          <p:cNvGrpSpPr/>
          <p:nvPr/>
        </p:nvGrpSpPr>
        <p:grpSpPr>
          <a:xfrm>
            <a:off x="726348" y="2901145"/>
            <a:ext cx="10855490" cy="1133664"/>
            <a:chOff x="726348" y="2901145"/>
            <a:chExt cx="10855490" cy="1133664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5CABEB9-BB66-5A5F-5087-B3EECD8191A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566974" y="2909177"/>
              <a:ext cx="5067301" cy="1117600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DC3E52DC-69B0-2E6F-3DE5-E42C8AF4E34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096470" y="2901145"/>
              <a:ext cx="1133664" cy="1133664"/>
            </a:xfrm>
            <a:prstGeom prst="rect">
              <a:avLst/>
            </a:prstGeom>
          </p:spPr>
        </p:pic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2A60B168-8BA1-2722-D7C8-37F5AA62F2D1}"/>
                </a:ext>
              </a:extLst>
            </p:cNvPr>
            <p:cNvSpPr txBox="1"/>
            <p:nvPr/>
          </p:nvSpPr>
          <p:spPr>
            <a:xfrm>
              <a:off x="10149010" y="3314089"/>
              <a:ext cx="1432828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Medium gain</a:t>
              </a:r>
              <a:endParaRPr lang="de-CH" sz="2000" dirty="0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D7D18B3F-1B78-BD7B-35CB-FFC847C687E5}"/>
                </a:ext>
              </a:extLst>
            </p:cNvPr>
            <p:cNvSpPr txBox="1"/>
            <p:nvPr/>
          </p:nvSpPr>
          <p:spPr>
            <a:xfrm>
              <a:off x="726348" y="3314089"/>
              <a:ext cx="1980992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Medium precision</a:t>
              </a:r>
              <a:endParaRPr lang="de-CH" sz="2000" dirty="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9A1B9ED-5CD9-7E57-351A-C02FCF7B0DA3}"/>
              </a:ext>
            </a:extLst>
          </p:cNvPr>
          <p:cNvGrpSpPr/>
          <p:nvPr/>
        </p:nvGrpSpPr>
        <p:grpSpPr>
          <a:xfrm>
            <a:off x="951698" y="4107731"/>
            <a:ext cx="10396775" cy="1117600"/>
            <a:chOff x="951698" y="4107731"/>
            <a:chExt cx="10396775" cy="111760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C623142-A03C-0A81-4B91-F8090E9DC4A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566974" y="4107731"/>
              <a:ext cx="5067301" cy="1117600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A1B8C969-A3E9-5D7B-AFE3-C060EBD5B92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10801" t="8000" r="2400" b="9401"/>
            <a:stretch/>
          </p:blipFill>
          <p:spPr>
            <a:xfrm>
              <a:off x="3087238" y="4118341"/>
              <a:ext cx="1152128" cy="1096381"/>
            </a:xfrm>
            <a:prstGeom prst="rect">
              <a:avLst/>
            </a:prstGeom>
          </p:spPr>
        </p:pic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359F8EC4-4F7B-B12C-D5E2-F4C4A28CF0A0}"/>
                </a:ext>
              </a:extLst>
            </p:cNvPr>
            <p:cNvSpPr txBox="1"/>
            <p:nvPr/>
          </p:nvSpPr>
          <p:spPr>
            <a:xfrm>
              <a:off x="10382375" y="4512643"/>
              <a:ext cx="966098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Low gain</a:t>
              </a:r>
              <a:endParaRPr lang="de-CH" sz="2000" dirty="0"/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630A6487-E7EC-3FA4-5DD6-0599107CA19D}"/>
                </a:ext>
              </a:extLst>
            </p:cNvPr>
            <p:cNvSpPr txBox="1"/>
            <p:nvPr/>
          </p:nvSpPr>
          <p:spPr>
            <a:xfrm>
              <a:off x="951698" y="4512643"/>
              <a:ext cx="1530292" cy="3077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Low precision</a:t>
              </a:r>
              <a:endParaRPr lang="de-CH" sz="2000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3C089B04-0934-95AD-D4AB-61FF47D8120C}"/>
              </a:ext>
            </a:extLst>
          </p:cNvPr>
          <p:cNvGrpSpPr/>
          <p:nvPr/>
        </p:nvGrpSpPr>
        <p:grpSpPr>
          <a:xfrm>
            <a:off x="503042" y="5302211"/>
            <a:ext cx="11394410" cy="1117600"/>
            <a:chOff x="503042" y="5302211"/>
            <a:chExt cx="11394410" cy="111760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34649A1D-DDA7-AD87-E52A-E2B937C3F1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4566974" y="5302211"/>
              <a:ext cx="5067300" cy="1117600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802A7870-DE27-FD67-C9E6-0F3B3CA3171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/>
            <a:srcRect t="13019" b="17706"/>
            <a:stretch/>
          </p:blipFill>
          <p:spPr>
            <a:xfrm>
              <a:off x="2987655" y="5392959"/>
              <a:ext cx="1351294" cy="936105"/>
            </a:xfrm>
            <a:prstGeom prst="rect">
              <a:avLst/>
            </a:prstGeom>
          </p:spPr>
        </p:pic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6C442983-F3DC-4D97-91E6-E664ECEC4EDD}"/>
                </a:ext>
              </a:extLst>
            </p:cNvPr>
            <p:cNvSpPr txBox="1"/>
            <p:nvPr/>
          </p:nvSpPr>
          <p:spPr>
            <a:xfrm>
              <a:off x="9833396" y="5707123"/>
              <a:ext cx="2064056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Adaptive gain</a:t>
              </a:r>
              <a:endParaRPr lang="de-CH" sz="2000" dirty="0"/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C9E1B735-8BA5-64FE-D4AB-0B7D1AE116FD}"/>
                </a:ext>
              </a:extLst>
            </p:cNvPr>
            <p:cNvSpPr txBox="1"/>
            <p:nvPr/>
          </p:nvSpPr>
          <p:spPr>
            <a:xfrm>
              <a:off x="503042" y="5707123"/>
              <a:ext cx="2427604" cy="30777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2000" dirty="0"/>
                <a:t>Adaptive precision</a:t>
              </a:r>
              <a:endParaRPr lang="de-CH" sz="2000" dirty="0"/>
            </a:p>
          </p:txBody>
        </p:sp>
      </p:grpSp>
      <p:sp>
        <p:nvSpPr>
          <p:cNvPr id="18" name="Slide Number Placeholder 4">
            <a:extLst>
              <a:ext uri="{FF2B5EF4-FFF2-40B4-BE49-F238E27FC236}">
                <a16:creationId xmlns:a16="http://schemas.microsoft.com/office/drawing/2014/main" id="{0619CF03-801E-944E-35E3-D32F5F62C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5325" y="6404573"/>
            <a:ext cx="703263" cy="144016"/>
          </a:xfrm>
        </p:spPr>
        <p:txBody>
          <a:bodyPr/>
          <a:lstStyle/>
          <a:p>
            <a:fld id="{442AD375-037F-43D0-B059-5172DA06796A}" type="slidenum">
              <a:rPr lang="en-GB" noProof="0" smtClean="0"/>
              <a:pPr/>
              <a:t>22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82847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1199455" y="1419110"/>
          <a:ext cx="10081120" cy="50350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280">
                  <a:extLst>
                    <a:ext uri="{9D8B030D-6E8A-4147-A177-3AD203B41FA5}">
                      <a16:colId xmlns:a16="http://schemas.microsoft.com/office/drawing/2014/main" val="1967957446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val="3774582054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val="3870934850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val="2826990243"/>
                    </a:ext>
                  </a:extLst>
                </a:gridCol>
              </a:tblGrid>
              <a:tr h="900510">
                <a:tc>
                  <a:txBody>
                    <a:bodyPr/>
                    <a:lstStyle/>
                    <a:p>
                      <a:pPr algn="ctr"/>
                      <a:endParaRPr lang="de-CH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err="1"/>
                        <a:t>Microstrip</a:t>
                      </a:r>
                      <a:endParaRPr lang="en-US" sz="2400" dirty="0"/>
                    </a:p>
                    <a:p>
                      <a:pPr algn="ctr"/>
                      <a:r>
                        <a:rPr lang="en-US" sz="2400" dirty="0"/>
                        <a:t>1D</a:t>
                      </a:r>
                      <a:endParaRPr lang="de-CH" sz="2400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Pixel</a:t>
                      </a:r>
                    </a:p>
                    <a:p>
                      <a:pPr algn="ctr"/>
                      <a:r>
                        <a:rPr lang="en-US" sz="2400" dirty="0"/>
                        <a:t>2D</a:t>
                      </a:r>
                      <a:endParaRPr lang="de-CH" sz="24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de-C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7582761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/>
                      <a:endParaRPr lang="de-CH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25/50 µm</a:t>
                      </a:r>
                      <a:r>
                        <a:rPr lang="en-US" baseline="0" dirty="0"/>
                        <a:t> pitch</a:t>
                      </a:r>
                      <a:endParaRPr lang="de-CH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75</a:t>
                      </a:r>
                      <a:r>
                        <a:rPr lang="en-US" baseline="0" dirty="0"/>
                        <a:t> </a:t>
                      </a:r>
                      <a:r>
                        <a:rPr lang="en-US" dirty="0"/>
                        <a:t>µm</a:t>
                      </a:r>
                      <a:r>
                        <a:rPr lang="en-US" baseline="0" dirty="0"/>
                        <a:t> pitch</a:t>
                      </a:r>
                      <a:endParaRPr lang="de-CH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25 µm</a:t>
                      </a:r>
                      <a:r>
                        <a:rPr lang="en-US" baseline="0" dirty="0"/>
                        <a:t> pitch</a:t>
                      </a:r>
                      <a:endParaRPr lang="de-CH" dirty="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78031116"/>
                  </a:ext>
                </a:extLst>
              </a:tr>
              <a:tr h="188439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Single photon counting</a:t>
                      </a:r>
                      <a:endParaRPr lang="de-CH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CH" dirty="0"/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CH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CH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5758751"/>
                  </a:ext>
                </a:extLst>
              </a:tr>
              <a:tr h="188439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solidFill>
                            <a:schemeClr val="bg1"/>
                          </a:solidFill>
                        </a:rPr>
                        <a:t>Charge integrating</a:t>
                      </a:r>
                      <a:endParaRPr lang="de-CH" sz="24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CH"/>
                    </a:p>
                  </a:txBody>
                  <a:tcPr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CH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de-CH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89916829"/>
                  </a:ext>
                </a:extLst>
              </a:tr>
            </a:tbl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23</a:t>
            </a:fld>
            <a:endParaRPr lang="en-GB" noProof="0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PSI Detector portfolio</a:t>
            </a:r>
            <a:endParaRPr lang="de-CH" dirty="0"/>
          </a:p>
        </p:txBody>
      </p:sp>
      <p:sp>
        <p:nvSpPr>
          <p:cNvPr id="25" name="Line 30"/>
          <p:cNvSpPr>
            <a:spLocks noChangeShapeType="1"/>
          </p:cNvSpPr>
          <p:nvPr/>
        </p:nvSpPr>
        <p:spPr bwMode="auto">
          <a:xfrm>
            <a:off x="6277938" y="4101966"/>
            <a:ext cx="2293671" cy="491466"/>
          </a:xfrm>
          <a:prstGeom prst="line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defTabSz="128588">
              <a:spcBef>
                <a:spcPts val="254"/>
              </a:spcBef>
              <a:buClr>
                <a:srgbClr val="000000"/>
              </a:buClr>
              <a:buSzPct val="100000"/>
            </a:pPr>
            <a:endParaRPr lang="de-CH" sz="1181">
              <a:solidFill>
                <a:schemeClr val="accent5">
                  <a:lumMod val="60000"/>
                  <a:lumOff val="4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5791773-F945-F31A-E674-12AAB937AA1F}"/>
              </a:ext>
            </a:extLst>
          </p:cNvPr>
          <p:cNvGrpSpPr/>
          <p:nvPr/>
        </p:nvGrpSpPr>
        <p:grpSpPr>
          <a:xfrm>
            <a:off x="3725241" y="2688495"/>
            <a:ext cx="2520000" cy="1872000"/>
            <a:chOff x="3725241" y="2688495"/>
            <a:chExt cx="2520000" cy="1872000"/>
          </a:xfrm>
        </p:grpSpPr>
        <p:pic>
          <p:nvPicPr>
            <p:cNvPr id="15" name="Picture 14"/>
            <p:cNvPicPr>
              <a:picLocks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393" r="29006"/>
            <a:stretch/>
          </p:blipFill>
          <p:spPr>
            <a:xfrm>
              <a:off x="3725241" y="2688495"/>
              <a:ext cx="2520000" cy="1872000"/>
            </a:xfrm>
            <a:prstGeom prst="rect">
              <a:avLst/>
            </a:prstGeom>
          </p:spPr>
        </p:pic>
        <p:sp>
          <p:nvSpPr>
            <p:cNvPr id="35" name="Rectangle 34"/>
            <p:cNvSpPr/>
            <p:nvPr/>
          </p:nvSpPr>
          <p:spPr>
            <a:xfrm>
              <a:off x="4660392" y="4098830"/>
              <a:ext cx="1579624" cy="461665"/>
            </a:xfrm>
            <a:prstGeom prst="rect">
              <a:avLst/>
            </a:prstGeom>
            <a:gradFill flip="none" rotWithShape="1">
              <a:gsLst>
                <a:gs pos="70000">
                  <a:srgbClr val="B9B9B9"/>
                </a:gs>
                <a:gs pos="0">
                  <a:schemeClr val="bg2"/>
                </a:gs>
                <a:gs pos="94000">
                  <a:schemeClr val="bg2">
                    <a:alpha val="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p:spPr>
          <p:txBody>
            <a:bodyPr wrap="square">
              <a:spAutoFit/>
            </a:bodyPr>
            <a:lstStyle/>
            <a:p>
              <a:pPr algn="r"/>
              <a:r>
                <a:rPr lang="de-DE" sz="2400" b="1" dirty="0"/>
                <a:t>MYTHEN</a:t>
              </a:r>
              <a:endParaRPr lang="en-US" sz="2400" b="1" dirty="0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221CE114-D310-D6BC-843D-1FF4CB36C3E6}"/>
              </a:ext>
            </a:extLst>
          </p:cNvPr>
          <p:cNvGrpSpPr/>
          <p:nvPr/>
        </p:nvGrpSpPr>
        <p:grpSpPr>
          <a:xfrm>
            <a:off x="3720016" y="4582168"/>
            <a:ext cx="2520000" cy="1872000"/>
            <a:chOff x="3695103" y="4523009"/>
            <a:chExt cx="2520000" cy="1872000"/>
          </a:xfrm>
        </p:grpSpPr>
        <p:pic>
          <p:nvPicPr>
            <p:cNvPr id="31" name="Picture 30" descr="board_from_top4545_pyra">
              <a:extLst>
                <a:ext uri="{FF2B5EF4-FFF2-40B4-BE49-F238E27FC236}">
                  <a16:creationId xmlns:a16="http://schemas.microsoft.com/office/drawing/2014/main" id="{6478393F-76A5-E256-224D-E19318CF35F9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695103" y="4523009"/>
              <a:ext cx="2520000" cy="1872000"/>
            </a:xfrm>
            <a:prstGeom prst="rect">
              <a:avLst/>
            </a:prstGeom>
            <a:noFill/>
          </p:spPr>
        </p:pic>
        <p:sp>
          <p:nvSpPr>
            <p:cNvPr id="36" name="Rectangle 35"/>
            <p:cNvSpPr/>
            <p:nvPr/>
          </p:nvSpPr>
          <p:spPr>
            <a:xfrm>
              <a:off x="3785997" y="5933344"/>
              <a:ext cx="2429106" cy="461665"/>
            </a:xfrm>
            <a:prstGeom prst="rect">
              <a:avLst/>
            </a:prstGeom>
            <a:gradFill flip="none" rotWithShape="1">
              <a:gsLst>
                <a:gs pos="0">
                  <a:schemeClr val="tx1"/>
                </a:gs>
                <a:gs pos="94000">
                  <a:schemeClr val="tx1">
                    <a:alpha val="0"/>
                  </a:schemeClr>
                </a:gs>
              </a:gsLst>
              <a:lin ang="0" scaled="1"/>
              <a:tileRect/>
            </a:gradFill>
          </p:spPr>
          <p:txBody>
            <a:bodyPr wrap="square">
              <a:spAutoFit/>
            </a:bodyPr>
            <a:lstStyle/>
            <a:p>
              <a:pPr algn="r"/>
              <a:r>
                <a:rPr lang="de-DE" sz="2400" b="1" dirty="0">
                  <a:solidFill>
                    <a:schemeClr val="bg1"/>
                  </a:solidFill>
                </a:rPr>
                <a:t>GOTTHARD</a:t>
              </a:r>
              <a:endParaRPr lang="en-US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DC188E44-50ED-B244-4264-6626DC630ACA}"/>
              </a:ext>
            </a:extLst>
          </p:cNvPr>
          <p:cNvGrpSpPr/>
          <p:nvPr/>
        </p:nvGrpSpPr>
        <p:grpSpPr>
          <a:xfrm>
            <a:off x="8738521" y="4582168"/>
            <a:ext cx="2533489" cy="1872000"/>
            <a:chOff x="8769175" y="4582168"/>
            <a:chExt cx="2533489" cy="1872000"/>
          </a:xfrm>
        </p:grpSpPr>
        <p:pic>
          <p:nvPicPr>
            <p:cNvPr id="30" name="Grafik 17" descr="M03_T.jpg">
              <a:extLst>
                <a:ext uri="{FF2B5EF4-FFF2-40B4-BE49-F238E27FC236}">
                  <a16:creationId xmlns:a16="http://schemas.microsoft.com/office/drawing/2014/main" id="{CD76FA48-2FA9-4248-4A48-D3C827DD2E54}"/>
                </a:ext>
              </a:extLst>
            </p:cNvPr>
            <p:cNvPicPr>
              <a:picLocks/>
            </p:cNvPicPr>
            <p:nvPr/>
          </p:nvPicPr>
          <p:blipFill rotWithShape="1">
            <a:blip r:embed="rId4"/>
            <a:srcRect l="10513" r="5424" b="8670"/>
            <a:stretch/>
          </p:blipFill>
          <p:spPr>
            <a:xfrm>
              <a:off x="8782664" y="4582168"/>
              <a:ext cx="2520000" cy="1872000"/>
            </a:xfrm>
            <a:prstGeom prst="rect">
              <a:avLst/>
            </a:prstGeom>
          </p:spPr>
        </p:pic>
        <p:sp>
          <p:nvSpPr>
            <p:cNvPr id="37" name="Rectangle 36"/>
            <p:cNvSpPr/>
            <p:nvPr/>
          </p:nvSpPr>
          <p:spPr>
            <a:xfrm>
              <a:off x="8769175" y="5992503"/>
              <a:ext cx="2533489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de-DE" sz="2400" b="1" dirty="0"/>
                <a:t>MÖNCH</a:t>
              </a:r>
              <a:endParaRPr lang="en-US" sz="2400" b="1" dirty="0"/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DEB334B9-1C18-6525-E732-35638D34A783}"/>
              </a:ext>
            </a:extLst>
          </p:cNvPr>
          <p:cNvGrpSpPr/>
          <p:nvPr/>
        </p:nvGrpSpPr>
        <p:grpSpPr>
          <a:xfrm>
            <a:off x="6229269" y="4582168"/>
            <a:ext cx="2520000" cy="1872000"/>
            <a:chOff x="6206317" y="4574402"/>
            <a:chExt cx="2520000" cy="1872000"/>
          </a:xfrm>
        </p:grpSpPr>
        <p:pic>
          <p:nvPicPr>
            <p:cNvPr id="16" name="Picture 15"/>
            <p:cNvPicPr>
              <a:picLocks/>
            </p:cNvPicPr>
            <p:nvPr/>
          </p:nvPicPr>
          <p:blipFill rotWithShape="1">
            <a:blip r:embed="rId5"/>
            <a:srcRect l="7023" t="3191" r="29754" b="17490"/>
            <a:stretch/>
          </p:blipFill>
          <p:spPr>
            <a:xfrm>
              <a:off x="6206317" y="4574402"/>
              <a:ext cx="2520000" cy="1872000"/>
            </a:xfrm>
            <a:prstGeom prst="rect">
              <a:avLst/>
            </a:prstGeom>
          </p:spPr>
        </p:pic>
        <p:sp>
          <p:nvSpPr>
            <p:cNvPr id="38" name="Rectangle 37"/>
            <p:cNvSpPr/>
            <p:nvPr/>
          </p:nvSpPr>
          <p:spPr>
            <a:xfrm>
              <a:off x="6667408" y="5984737"/>
              <a:ext cx="2058909" cy="461665"/>
            </a:xfrm>
            <a:prstGeom prst="rect">
              <a:avLst/>
            </a:prstGeom>
            <a:gradFill flip="none" rotWithShape="1">
              <a:gsLst>
                <a:gs pos="70000">
                  <a:srgbClr val="B9B9B9"/>
                </a:gs>
                <a:gs pos="0">
                  <a:schemeClr val="bg2"/>
                </a:gs>
                <a:gs pos="94000">
                  <a:schemeClr val="bg2">
                    <a:alpha val="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p:spPr>
          <p:txBody>
            <a:bodyPr wrap="square">
              <a:spAutoFit/>
            </a:bodyPr>
            <a:lstStyle/>
            <a:p>
              <a:pPr algn="r"/>
              <a:r>
                <a:rPr lang="de-DE" sz="2400" b="1" dirty="0"/>
                <a:t>JUNGFRAU</a:t>
              </a:r>
              <a:endParaRPr lang="en-US" sz="2400" b="1" dirty="0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C6288EA9-A664-4C12-ED0D-ED082167C8BB}"/>
              </a:ext>
            </a:extLst>
          </p:cNvPr>
          <p:cNvGrpSpPr/>
          <p:nvPr/>
        </p:nvGrpSpPr>
        <p:grpSpPr>
          <a:xfrm>
            <a:off x="6229269" y="2688495"/>
            <a:ext cx="2520000" cy="1872000"/>
            <a:chOff x="6275783" y="2641409"/>
            <a:chExt cx="2520000" cy="1872000"/>
          </a:xfrm>
        </p:grpSpPr>
        <p:pic>
          <p:nvPicPr>
            <p:cNvPr id="34" name="Picture 2"/>
            <p:cNvPicPr>
              <a:picLocks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526" t="28701" r="526" b="11652"/>
            <a:stretch/>
          </p:blipFill>
          <p:spPr bwMode="auto">
            <a:xfrm>
              <a:off x="6275783" y="2641409"/>
              <a:ext cx="2520000" cy="187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Rectangle 38"/>
            <p:cNvSpPr/>
            <p:nvPr/>
          </p:nvSpPr>
          <p:spPr>
            <a:xfrm>
              <a:off x="6450667" y="4051744"/>
              <a:ext cx="2345116" cy="461665"/>
            </a:xfrm>
            <a:prstGeom prst="rect">
              <a:avLst/>
            </a:prstGeom>
            <a:gradFill flip="none" rotWithShape="1">
              <a:gsLst>
                <a:gs pos="70000">
                  <a:srgbClr val="B9B9B9"/>
                </a:gs>
                <a:gs pos="0">
                  <a:schemeClr val="bg2"/>
                </a:gs>
                <a:gs pos="94000">
                  <a:schemeClr val="bg2">
                    <a:alpha val="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p:spPr>
          <p:txBody>
            <a:bodyPr wrap="square">
              <a:spAutoFit/>
            </a:bodyPr>
            <a:lstStyle/>
            <a:p>
              <a:pPr algn="ctr"/>
              <a:r>
                <a:rPr lang="de-DE" sz="2400" b="1" dirty="0"/>
                <a:t>EIGER</a:t>
              </a:r>
              <a:endParaRPr lang="en-US" sz="2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9938697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E35FFA-ABE2-B933-5A5C-CA9B58C62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Magnetic SAXS at laser plasma source </a:t>
            </a:r>
            <a:endParaRPr lang="de-CH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ECC8CB-A5F6-852B-CFB0-76284F92A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24</a:t>
            </a:fld>
            <a:endParaRPr lang="en-GB" noProof="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DAA81F9-E0F3-A756-8E89-60C84CA401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8369" y="4777"/>
            <a:ext cx="864096" cy="86409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BC5AB70-2832-4CC2-A4A9-73C188C9A69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4" y="943877"/>
            <a:ext cx="4595126" cy="546069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8137EAD-DDAF-E519-F73C-057116C683DB}"/>
              </a:ext>
            </a:extLst>
          </p:cNvPr>
          <p:cNvSpPr txBox="1"/>
          <p:nvPr/>
        </p:nvSpPr>
        <p:spPr>
          <a:xfrm>
            <a:off x="2135559" y="6291915"/>
            <a:ext cx="23042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15'000 frames (150 s) </a:t>
            </a:r>
            <a:endParaRPr lang="de-CH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6D1D9B5-0013-8775-8261-58FFE210DCD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0495" t="40266" r="52613" b="21445"/>
          <a:stretch>
            <a:fillRect/>
          </a:stretch>
        </p:blipFill>
        <p:spPr>
          <a:xfrm>
            <a:off x="6023992" y="1110565"/>
            <a:ext cx="3312368" cy="264395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7180FC6-9398-40A5-7815-05C1C8644185}"/>
              </a:ext>
            </a:extLst>
          </p:cNvPr>
          <p:cNvSpPr txBox="1"/>
          <p:nvPr/>
        </p:nvSpPr>
        <p:spPr>
          <a:xfrm>
            <a:off x="8770355" y="794141"/>
            <a:ext cx="3096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L. Lunin</a:t>
            </a:r>
            <a:endParaRPr lang="de-CH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7DE4AF-64EA-C18F-6727-9E3ED33795B3}"/>
              </a:ext>
            </a:extLst>
          </p:cNvPr>
          <p:cNvSpPr txBox="1"/>
          <p:nvPr/>
        </p:nvSpPr>
        <p:spPr>
          <a:xfrm>
            <a:off x="5807968" y="4869160"/>
            <a:ext cx="626469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MÖNCH 400x400 25µm pitch pixels (1x1 cm</a:t>
            </a:r>
            <a:r>
              <a:rPr lang="fr-FR" baseline="30000" dirty="0"/>
              <a:t>2</a:t>
            </a:r>
            <a:r>
              <a:rPr lang="fr-FR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High SNR </a:t>
            </a:r>
            <a:r>
              <a:rPr lang="fr-FR" dirty="0" err="1"/>
              <a:t>improves</a:t>
            </a:r>
            <a:r>
              <a:rPr lang="fr-FR" dirty="0"/>
              <a:t> single photon discrimination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Single shot </a:t>
            </a:r>
            <a:r>
              <a:rPr lang="fr-FR" dirty="0" err="1"/>
              <a:t>imaging</a:t>
            </a:r>
            <a:r>
              <a:rPr lang="fr-FR" dirty="0"/>
              <a:t> possible</a:t>
            </a:r>
            <a:endParaRPr lang="de-CH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CCBCA7-99DA-33AF-B51C-60F5B4513AC4}"/>
              </a:ext>
            </a:extLst>
          </p:cNvPr>
          <p:cNvSpPr txBox="1"/>
          <p:nvPr/>
        </p:nvSpPr>
        <p:spPr>
          <a:xfrm>
            <a:off x="8976320" y="2400715"/>
            <a:ext cx="30963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 collaboration with </a:t>
            </a:r>
          </a:p>
          <a:p>
            <a:pPr algn="ctr"/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D. Schick et al.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42411486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Interpolation exploiting charge sharing</a:t>
            </a:r>
            <a:endParaRPr lang="de-CH" dirty="0"/>
          </a:p>
        </p:txBody>
      </p:sp>
      <p:sp>
        <p:nvSpPr>
          <p:cNvPr id="59" name="Rectangle 17"/>
          <p:cNvSpPr>
            <a:spLocks noGrp="1" noChangeArrowheads="1"/>
          </p:cNvSpPr>
          <p:nvPr>
            <p:ph sz="quarter" idx="4294967295"/>
          </p:nvPr>
        </p:nvSpPr>
        <p:spPr>
          <a:xfrm>
            <a:off x="119336" y="4581128"/>
            <a:ext cx="5573678" cy="1639888"/>
          </a:xfrm>
          <a:prstGeom prst="rect">
            <a:avLst/>
          </a:prstGeom>
        </p:spPr>
        <p:txBody>
          <a:bodyPr/>
          <a:lstStyle/>
          <a:p>
            <a:pPr marL="523875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/>
              <a:t>With fast frame rates and low fluxes</a:t>
            </a:r>
          </a:p>
          <a:p>
            <a:pPr marL="775875" lvl="1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/>
              <a:t>Interpolation exploiting charge diffusion</a:t>
            </a:r>
          </a:p>
          <a:p>
            <a:pPr marL="775875" lvl="1" indent="-34290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dirty="0"/>
              <a:t>Super-resolution ~µm</a:t>
            </a:r>
          </a:p>
          <a:p>
            <a:pPr marL="523875" indent="-342900">
              <a:buClr>
                <a:srgbClr val="00B050"/>
              </a:buClr>
              <a:buFont typeface="Wingdings" panose="05000000000000000000" pitchFamily="2" charset="2"/>
              <a:buChar char="ü"/>
            </a:pPr>
            <a:endParaRPr lang="en-US" dirty="0"/>
          </a:p>
        </p:txBody>
      </p:sp>
      <p:grpSp>
        <p:nvGrpSpPr>
          <p:cNvPr id="42" name="Group 41"/>
          <p:cNvGrpSpPr/>
          <p:nvPr/>
        </p:nvGrpSpPr>
        <p:grpSpPr>
          <a:xfrm>
            <a:off x="1127448" y="1340768"/>
            <a:ext cx="3431137" cy="2551240"/>
            <a:chOff x="5674082" y="1558624"/>
            <a:chExt cx="2573353" cy="2961449"/>
          </a:xfrm>
        </p:grpSpPr>
        <p:grpSp>
          <p:nvGrpSpPr>
            <p:cNvPr id="43" name="Group 141"/>
            <p:cNvGrpSpPr>
              <a:grpSpLocks/>
            </p:cNvGrpSpPr>
            <p:nvPr/>
          </p:nvGrpSpPr>
          <p:grpSpPr bwMode="auto">
            <a:xfrm>
              <a:off x="5674082" y="4083918"/>
              <a:ext cx="2573353" cy="436155"/>
              <a:chOff x="158" y="3576"/>
              <a:chExt cx="3406" cy="496"/>
            </a:xfrm>
          </p:grpSpPr>
          <p:grpSp>
            <p:nvGrpSpPr>
              <p:cNvPr id="196" name="Group 142"/>
              <p:cNvGrpSpPr>
                <a:grpSpLocks/>
              </p:cNvGrpSpPr>
              <p:nvPr/>
            </p:nvGrpSpPr>
            <p:grpSpPr bwMode="auto">
              <a:xfrm>
                <a:off x="158" y="3576"/>
                <a:ext cx="3397" cy="484"/>
                <a:chOff x="158" y="3576"/>
                <a:chExt cx="3397" cy="484"/>
              </a:xfrm>
            </p:grpSpPr>
            <p:sp>
              <p:nvSpPr>
                <p:cNvPr id="244" name="Rectangle 143"/>
                <p:cNvSpPr>
                  <a:spLocks noChangeArrowheads="1"/>
                </p:cNvSpPr>
                <p:nvPr/>
              </p:nvSpPr>
              <p:spPr bwMode="auto">
                <a:xfrm>
                  <a:off x="158" y="3576"/>
                  <a:ext cx="3397" cy="482"/>
                </a:xfrm>
                <a:prstGeom prst="rect">
                  <a:avLst/>
                </a:prstGeom>
                <a:solidFill>
                  <a:srgbClr val="FFFFFF"/>
                </a:solidFill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de-CH" altLang="de-DE" sz="1200"/>
                </a:p>
              </p:txBody>
            </p:sp>
            <p:sp>
              <p:nvSpPr>
                <p:cNvPr id="245" name="Rectangle 144"/>
                <p:cNvSpPr>
                  <a:spLocks noChangeArrowheads="1"/>
                </p:cNvSpPr>
                <p:nvPr/>
              </p:nvSpPr>
              <p:spPr bwMode="auto">
                <a:xfrm>
                  <a:off x="1523" y="3578"/>
                  <a:ext cx="73" cy="482"/>
                </a:xfrm>
                <a:prstGeom prst="rect">
                  <a:avLst/>
                </a:prstGeom>
                <a:solidFill>
                  <a:srgbClr val="170CF4"/>
                </a:solidFill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de-CH" altLang="de-DE" sz="1200"/>
                </a:p>
              </p:txBody>
            </p:sp>
            <p:sp>
              <p:nvSpPr>
                <p:cNvPr id="246" name="Rectangle 145"/>
                <p:cNvSpPr>
                  <a:spLocks noChangeArrowheads="1"/>
                </p:cNvSpPr>
                <p:nvPr/>
              </p:nvSpPr>
              <p:spPr bwMode="auto">
                <a:xfrm>
                  <a:off x="2815" y="3578"/>
                  <a:ext cx="69" cy="482"/>
                </a:xfrm>
                <a:prstGeom prst="rect">
                  <a:avLst/>
                </a:prstGeom>
                <a:solidFill>
                  <a:srgbClr val="00B050"/>
                </a:solidFill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de-CH" altLang="de-DE" sz="1200"/>
                </a:p>
              </p:txBody>
            </p:sp>
            <p:sp>
              <p:nvSpPr>
                <p:cNvPr id="247" name="Rectangle 146"/>
                <p:cNvSpPr>
                  <a:spLocks noChangeArrowheads="1"/>
                </p:cNvSpPr>
                <p:nvPr/>
              </p:nvSpPr>
              <p:spPr bwMode="auto">
                <a:xfrm>
                  <a:off x="693" y="3578"/>
                  <a:ext cx="73" cy="482"/>
                </a:xfrm>
                <a:prstGeom prst="rect">
                  <a:avLst/>
                </a:prstGeom>
                <a:solidFill>
                  <a:srgbClr val="FF5050"/>
                </a:solidFill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de-CH" altLang="de-DE" sz="1200"/>
                </a:p>
              </p:txBody>
            </p:sp>
          </p:grpSp>
          <p:grpSp>
            <p:nvGrpSpPr>
              <p:cNvPr id="197" name="Group 147"/>
              <p:cNvGrpSpPr>
                <a:grpSpLocks/>
              </p:cNvGrpSpPr>
              <p:nvPr/>
            </p:nvGrpSpPr>
            <p:grpSpPr bwMode="auto">
              <a:xfrm>
                <a:off x="163" y="3590"/>
                <a:ext cx="3401" cy="482"/>
                <a:chOff x="163" y="3590"/>
                <a:chExt cx="3401" cy="482"/>
              </a:xfrm>
            </p:grpSpPr>
            <p:sp>
              <p:nvSpPr>
                <p:cNvPr id="198" name="Line 148"/>
                <p:cNvSpPr>
                  <a:spLocks noChangeShapeType="1"/>
                </p:cNvSpPr>
                <p:nvPr/>
              </p:nvSpPr>
              <p:spPr bwMode="auto">
                <a:xfrm>
                  <a:off x="389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199" name="Line 149"/>
                <p:cNvSpPr>
                  <a:spLocks noChangeShapeType="1"/>
                </p:cNvSpPr>
                <p:nvPr/>
              </p:nvSpPr>
              <p:spPr bwMode="auto">
                <a:xfrm>
                  <a:off x="237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00" name="Line 150"/>
                <p:cNvSpPr>
                  <a:spLocks noChangeShapeType="1"/>
                </p:cNvSpPr>
                <p:nvPr/>
              </p:nvSpPr>
              <p:spPr bwMode="auto">
                <a:xfrm>
                  <a:off x="313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01" name="Line 151"/>
                <p:cNvSpPr>
                  <a:spLocks noChangeShapeType="1"/>
                </p:cNvSpPr>
                <p:nvPr/>
              </p:nvSpPr>
              <p:spPr bwMode="auto">
                <a:xfrm>
                  <a:off x="465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02" name="Line 152"/>
                <p:cNvSpPr>
                  <a:spLocks noChangeShapeType="1"/>
                </p:cNvSpPr>
                <p:nvPr/>
              </p:nvSpPr>
              <p:spPr bwMode="auto">
                <a:xfrm>
                  <a:off x="163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03" name="Line 153"/>
                <p:cNvSpPr>
                  <a:spLocks noChangeShapeType="1"/>
                </p:cNvSpPr>
                <p:nvPr/>
              </p:nvSpPr>
              <p:spPr bwMode="auto">
                <a:xfrm>
                  <a:off x="540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04" name="Line 154"/>
                <p:cNvSpPr>
                  <a:spLocks noChangeShapeType="1"/>
                </p:cNvSpPr>
                <p:nvPr/>
              </p:nvSpPr>
              <p:spPr bwMode="auto">
                <a:xfrm>
                  <a:off x="767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05" name="Line 155"/>
                <p:cNvSpPr>
                  <a:spLocks noChangeShapeType="1"/>
                </p:cNvSpPr>
                <p:nvPr/>
              </p:nvSpPr>
              <p:spPr bwMode="auto">
                <a:xfrm>
                  <a:off x="616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06" name="Line 156"/>
                <p:cNvSpPr>
                  <a:spLocks noChangeShapeType="1"/>
                </p:cNvSpPr>
                <p:nvPr/>
              </p:nvSpPr>
              <p:spPr bwMode="auto">
                <a:xfrm>
                  <a:off x="691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07" name="Line 157"/>
                <p:cNvSpPr>
                  <a:spLocks noChangeShapeType="1"/>
                </p:cNvSpPr>
                <p:nvPr/>
              </p:nvSpPr>
              <p:spPr bwMode="auto">
                <a:xfrm>
                  <a:off x="843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08" name="Line 158"/>
                <p:cNvSpPr>
                  <a:spLocks noChangeShapeType="1"/>
                </p:cNvSpPr>
                <p:nvPr/>
              </p:nvSpPr>
              <p:spPr bwMode="auto">
                <a:xfrm>
                  <a:off x="918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09" name="Line 159"/>
                <p:cNvSpPr>
                  <a:spLocks noChangeShapeType="1"/>
                </p:cNvSpPr>
                <p:nvPr/>
              </p:nvSpPr>
              <p:spPr bwMode="auto">
                <a:xfrm>
                  <a:off x="1145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10" name="Line 160"/>
                <p:cNvSpPr>
                  <a:spLocks noChangeShapeType="1"/>
                </p:cNvSpPr>
                <p:nvPr/>
              </p:nvSpPr>
              <p:spPr bwMode="auto">
                <a:xfrm>
                  <a:off x="994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11" name="Line 161"/>
                <p:cNvSpPr>
                  <a:spLocks noChangeShapeType="1"/>
                </p:cNvSpPr>
                <p:nvPr/>
              </p:nvSpPr>
              <p:spPr bwMode="auto">
                <a:xfrm>
                  <a:off x="1069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12" name="Line 162"/>
                <p:cNvSpPr>
                  <a:spLocks noChangeShapeType="1"/>
                </p:cNvSpPr>
                <p:nvPr/>
              </p:nvSpPr>
              <p:spPr bwMode="auto">
                <a:xfrm>
                  <a:off x="1220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13" name="Line 163"/>
                <p:cNvSpPr>
                  <a:spLocks noChangeShapeType="1"/>
                </p:cNvSpPr>
                <p:nvPr/>
              </p:nvSpPr>
              <p:spPr bwMode="auto">
                <a:xfrm>
                  <a:off x="1296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14" name="Line 164"/>
                <p:cNvSpPr>
                  <a:spLocks noChangeShapeType="1"/>
                </p:cNvSpPr>
                <p:nvPr/>
              </p:nvSpPr>
              <p:spPr bwMode="auto">
                <a:xfrm>
                  <a:off x="1523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15" name="Line 165"/>
                <p:cNvSpPr>
                  <a:spLocks noChangeShapeType="1"/>
                </p:cNvSpPr>
                <p:nvPr/>
              </p:nvSpPr>
              <p:spPr bwMode="auto">
                <a:xfrm>
                  <a:off x="1372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16" name="Line 166"/>
                <p:cNvSpPr>
                  <a:spLocks noChangeShapeType="1"/>
                </p:cNvSpPr>
                <p:nvPr/>
              </p:nvSpPr>
              <p:spPr bwMode="auto">
                <a:xfrm>
                  <a:off x="1447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17" name="Line 167"/>
                <p:cNvSpPr>
                  <a:spLocks noChangeShapeType="1"/>
                </p:cNvSpPr>
                <p:nvPr/>
              </p:nvSpPr>
              <p:spPr bwMode="auto">
                <a:xfrm>
                  <a:off x="1599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18" name="Line 168"/>
                <p:cNvSpPr>
                  <a:spLocks noChangeShapeType="1"/>
                </p:cNvSpPr>
                <p:nvPr/>
              </p:nvSpPr>
              <p:spPr bwMode="auto">
                <a:xfrm>
                  <a:off x="1674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19" name="Line 169"/>
                <p:cNvSpPr>
                  <a:spLocks noChangeShapeType="1"/>
                </p:cNvSpPr>
                <p:nvPr/>
              </p:nvSpPr>
              <p:spPr bwMode="auto">
                <a:xfrm>
                  <a:off x="1901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20" name="Line 170"/>
                <p:cNvSpPr>
                  <a:spLocks noChangeShapeType="1"/>
                </p:cNvSpPr>
                <p:nvPr/>
              </p:nvSpPr>
              <p:spPr bwMode="auto">
                <a:xfrm>
                  <a:off x="1750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21" name="Line 171"/>
                <p:cNvSpPr>
                  <a:spLocks noChangeShapeType="1"/>
                </p:cNvSpPr>
                <p:nvPr/>
              </p:nvSpPr>
              <p:spPr bwMode="auto">
                <a:xfrm>
                  <a:off x="1826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22" name="Line 172"/>
                <p:cNvSpPr>
                  <a:spLocks noChangeShapeType="1"/>
                </p:cNvSpPr>
                <p:nvPr/>
              </p:nvSpPr>
              <p:spPr bwMode="auto">
                <a:xfrm>
                  <a:off x="1977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23" name="Line 173"/>
                <p:cNvSpPr>
                  <a:spLocks noChangeShapeType="1"/>
                </p:cNvSpPr>
                <p:nvPr/>
              </p:nvSpPr>
              <p:spPr bwMode="auto">
                <a:xfrm>
                  <a:off x="2052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24" name="Line 174"/>
                <p:cNvSpPr>
                  <a:spLocks noChangeShapeType="1"/>
                </p:cNvSpPr>
                <p:nvPr/>
              </p:nvSpPr>
              <p:spPr bwMode="auto">
                <a:xfrm>
                  <a:off x="2279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25" name="Line 175"/>
                <p:cNvSpPr>
                  <a:spLocks noChangeShapeType="1"/>
                </p:cNvSpPr>
                <p:nvPr/>
              </p:nvSpPr>
              <p:spPr bwMode="auto">
                <a:xfrm>
                  <a:off x="2128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26" name="Line 176"/>
                <p:cNvSpPr>
                  <a:spLocks noChangeShapeType="1"/>
                </p:cNvSpPr>
                <p:nvPr/>
              </p:nvSpPr>
              <p:spPr bwMode="auto">
                <a:xfrm>
                  <a:off x="2204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27" name="Line 177"/>
                <p:cNvSpPr>
                  <a:spLocks noChangeShapeType="1"/>
                </p:cNvSpPr>
                <p:nvPr/>
              </p:nvSpPr>
              <p:spPr bwMode="auto">
                <a:xfrm>
                  <a:off x="2355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28" name="Line 178"/>
                <p:cNvSpPr>
                  <a:spLocks noChangeShapeType="1"/>
                </p:cNvSpPr>
                <p:nvPr/>
              </p:nvSpPr>
              <p:spPr bwMode="auto">
                <a:xfrm>
                  <a:off x="2430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29" name="Line 179"/>
                <p:cNvSpPr>
                  <a:spLocks noChangeShapeType="1"/>
                </p:cNvSpPr>
                <p:nvPr/>
              </p:nvSpPr>
              <p:spPr bwMode="auto">
                <a:xfrm>
                  <a:off x="2657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30" name="Line 180"/>
                <p:cNvSpPr>
                  <a:spLocks noChangeShapeType="1"/>
                </p:cNvSpPr>
                <p:nvPr/>
              </p:nvSpPr>
              <p:spPr bwMode="auto">
                <a:xfrm>
                  <a:off x="2506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31" name="Line 181"/>
                <p:cNvSpPr>
                  <a:spLocks noChangeShapeType="1"/>
                </p:cNvSpPr>
                <p:nvPr/>
              </p:nvSpPr>
              <p:spPr bwMode="auto">
                <a:xfrm>
                  <a:off x="2581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32" name="Line 182"/>
                <p:cNvSpPr>
                  <a:spLocks noChangeShapeType="1"/>
                </p:cNvSpPr>
                <p:nvPr/>
              </p:nvSpPr>
              <p:spPr bwMode="auto">
                <a:xfrm>
                  <a:off x="2733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33" name="Line 183"/>
                <p:cNvSpPr>
                  <a:spLocks noChangeShapeType="1"/>
                </p:cNvSpPr>
                <p:nvPr/>
              </p:nvSpPr>
              <p:spPr bwMode="auto">
                <a:xfrm>
                  <a:off x="2808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34" name="Line 184"/>
                <p:cNvSpPr>
                  <a:spLocks noChangeShapeType="1"/>
                </p:cNvSpPr>
                <p:nvPr/>
              </p:nvSpPr>
              <p:spPr bwMode="auto">
                <a:xfrm>
                  <a:off x="3036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35" name="Line 185"/>
                <p:cNvSpPr>
                  <a:spLocks noChangeShapeType="1"/>
                </p:cNvSpPr>
                <p:nvPr/>
              </p:nvSpPr>
              <p:spPr bwMode="auto">
                <a:xfrm>
                  <a:off x="2884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36" name="Line 186"/>
                <p:cNvSpPr>
                  <a:spLocks noChangeShapeType="1"/>
                </p:cNvSpPr>
                <p:nvPr/>
              </p:nvSpPr>
              <p:spPr bwMode="auto">
                <a:xfrm>
                  <a:off x="2960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37" name="Line 187"/>
                <p:cNvSpPr>
                  <a:spLocks noChangeShapeType="1"/>
                </p:cNvSpPr>
                <p:nvPr/>
              </p:nvSpPr>
              <p:spPr bwMode="auto">
                <a:xfrm>
                  <a:off x="3111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38" name="Line 188"/>
                <p:cNvSpPr>
                  <a:spLocks noChangeShapeType="1"/>
                </p:cNvSpPr>
                <p:nvPr/>
              </p:nvSpPr>
              <p:spPr bwMode="auto">
                <a:xfrm>
                  <a:off x="3187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39" name="Line 189"/>
                <p:cNvSpPr>
                  <a:spLocks noChangeShapeType="1"/>
                </p:cNvSpPr>
                <p:nvPr/>
              </p:nvSpPr>
              <p:spPr bwMode="auto">
                <a:xfrm>
                  <a:off x="3413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40" name="Line 190"/>
                <p:cNvSpPr>
                  <a:spLocks noChangeShapeType="1"/>
                </p:cNvSpPr>
                <p:nvPr/>
              </p:nvSpPr>
              <p:spPr bwMode="auto">
                <a:xfrm>
                  <a:off x="3262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41" name="Line 191"/>
                <p:cNvSpPr>
                  <a:spLocks noChangeShapeType="1"/>
                </p:cNvSpPr>
                <p:nvPr/>
              </p:nvSpPr>
              <p:spPr bwMode="auto">
                <a:xfrm>
                  <a:off x="3338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42" name="Line 192"/>
                <p:cNvSpPr>
                  <a:spLocks noChangeShapeType="1"/>
                </p:cNvSpPr>
                <p:nvPr/>
              </p:nvSpPr>
              <p:spPr bwMode="auto">
                <a:xfrm>
                  <a:off x="3489" y="3590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  <p:sp>
              <p:nvSpPr>
                <p:cNvPr id="243" name="Line 193"/>
                <p:cNvSpPr>
                  <a:spLocks noChangeShapeType="1"/>
                </p:cNvSpPr>
                <p:nvPr/>
              </p:nvSpPr>
              <p:spPr bwMode="auto">
                <a:xfrm>
                  <a:off x="3565" y="3591"/>
                  <a:ext cx="0" cy="482"/>
                </a:xfrm>
                <a:prstGeom prst="line">
                  <a:avLst/>
                </a:prstGeom>
                <a:noFill/>
                <a:ln w="28440" cap="rnd">
                  <a:solidFill>
                    <a:srgbClr val="000000"/>
                  </a:solidFill>
                  <a:prstDash val="sysDot"/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de-CH" sz="1200"/>
                </a:p>
              </p:txBody>
            </p:sp>
          </p:grpSp>
        </p:grpSp>
        <p:grpSp>
          <p:nvGrpSpPr>
            <p:cNvPr id="45" name="Group 197"/>
            <p:cNvGrpSpPr>
              <a:grpSpLocks/>
            </p:cNvGrpSpPr>
            <p:nvPr/>
          </p:nvGrpSpPr>
          <p:grpSpPr bwMode="auto">
            <a:xfrm>
              <a:off x="5677860" y="3007901"/>
              <a:ext cx="2565797" cy="423844"/>
              <a:chOff x="163" y="2769"/>
              <a:chExt cx="3396" cy="482"/>
            </a:xfrm>
          </p:grpSpPr>
          <p:sp>
            <p:nvSpPr>
              <p:cNvPr id="187" name="Rectangle 198"/>
              <p:cNvSpPr>
                <a:spLocks noChangeArrowheads="1"/>
              </p:cNvSpPr>
              <p:nvPr/>
            </p:nvSpPr>
            <p:spPr bwMode="auto">
              <a:xfrm>
                <a:off x="2808" y="2769"/>
                <a:ext cx="374" cy="482"/>
              </a:xfrm>
              <a:prstGeom prst="rect">
                <a:avLst/>
              </a:prstGeom>
              <a:solidFill>
                <a:srgbClr val="14EC2E"/>
              </a:solidFill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de-CH" altLang="de-DE" sz="1200"/>
              </a:p>
            </p:txBody>
          </p:sp>
          <p:sp>
            <p:nvSpPr>
              <p:cNvPr id="188" name="Rectangle 199"/>
              <p:cNvSpPr>
                <a:spLocks noChangeArrowheads="1"/>
              </p:cNvSpPr>
              <p:nvPr/>
            </p:nvSpPr>
            <p:spPr bwMode="auto">
              <a:xfrm>
                <a:off x="541" y="2769"/>
                <a:ext cx="374" cy="482"/>
              </a:xfrm>
              <a:prstGeom prst="rect">
                <a:avLst/>
              </a:prstGeom>
              <a:solidFill>
                <a:srgbClr val="FF5050"/>
              </a:solidFill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de-CH" altLang="de-DE" sz="1200">
                  <a:solidFill>
                    <a:srgbClr val="FF0000"/>
                  </a:solidFill>
                </a:endParaRPr>
              </a:p>
            </p:txBody>
          </p:sp>
          <p:sp>
            <p:nvSpPr>
              <p:cNvPr id="189" name="Rectangle 200"/>
              <p:cNvSpPr>
                <a:spLocks noChangeArrowheads="1"/>
              </p:cNvSpPr>
              <p:nvPr/>
            </p:nvSpPr>
            <p:spPr bwMode="auto">
              <a:xfrm>
                <a:off x="1296" y="2769"/>
                <a:ext cx="374" cy="482"/>
              </a:xfrm>
              <a:prstGeom prst="rect">
                <a:avLst/>
              </a:prstGeom>
              <a:solidFill>
                <a:srgbClr val="00B8FF"/>
              </a:solidFill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de-CH" altLang="de-DE" sz="1200"/>
              </a:p>
            </p:txBody>
          </p:sp>
          <p:sp>
            <p:nvSpPr>
              <p:cNvPr id="190" name="Rectangle 201"/>
              <p:cNvSpPr>
                <a:spLocks noChangeArrowheads="1"/>
              </p:cNvSpPr>
              <p:nvPr/>
            </p:nvSpPr>
            <p:spPr bwMode="auto">
              <a:xfrm>
                <a:off x="1674" y="2769"/>
                <a:ext cx="374" cy="482"/>
              </a:xfrm>
              <a:prstGeom prst="rect">
                <a:avLst/>
              </a:prstGeom>
              <a:solidFill>
                <a:srgbClr val="9FE4FF"/>
              </a:solidFill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de-CH" altLang="de-DE" sz="1200"/>
              </a:p>
            </p:txBody>
          </p:sp>
          <p:sp>
            <p:nvSpPr>
              <p:cNvPr id="191" name="Rectangle 202"/>
              <p:cNvSpPr>
                <a:spLocks noChangeArrowheads="1"/>
              </p:cNvSpPr>
              <p:nvPr/>
            </p:nvSpPr>
            <p:spPr bwMode="auto">
              <a:xfrm>
                <a:off x="2429" y="2769"/>
                <a:ext cx="374" cy="482"/>
              </a:xfrm>
              <a:prstGeom prst="rect">
                <a:avLst/>
              </a:prstGeom>
              <a:solidFill>
                <a:srgbClr val="14EC2E"/>
              </a:solidFill>
              <a:ln w="9360">
                <a:solidFill>
                  <a:srgbClr val="777777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de-CH" altLang="de-DE" sz="1200"/>
              </a:p>
            </p:txBody>
          </p:sp>
          <p:sp>
            <p:nvSpPr>
              <p:cNvPr id="192" name="Rectangle 203"/>
              <p:cNvSpPr>
                <a:spLocks noChangeArrowheads="1"/>
              </p:cNvSpPr>
              <p:nvPr/>
            </p:nvSpPr>
            <p:spPr bwMode="auto">
              <a:xfrm>
                <a:off x="163" y="2769"/>
                <a:ext cx="374" cy="482"/>
              </a:xfrm>
              <a:prstGeom prst="rect">
                <a:avLst/>
              </a:prstGeom>
              <a:solidFill>
                <a:srgbClr val="FFFFFF"/>
              </a:solidFill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de-CH" altLang="de-DE" sz="1200"/>
              </a:p>
            </p:txBody>
          </p:sp>
          <p:sp>
            <p:nvSpPr>
              <p:cNvPr id="193" name="Rectangle 204"/>
              <p:cNvSpPr>
                <a:spLocks noChangeArrowheads="1"/>
              </p:cNvSpPr>
              <p:nvPr/>
            </p:nvSpPr>
            <p:spPr bwMode="auto">
              <a:xfrm>
                <a:off x="918" y="2769"/>
                <a:ext cx="374" cy="482"/>
              </a:xfrm>
              <a:prstGeom prst="rect">
                <a:avLst/>
              </a:prstGeom>
              <a:solidFill>
                <a:srgbClr val="FFFFFF"/>
              </a:solidFill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de-CH" altLang="de-DE" sz="1200"/>
              </a:p>
            </p:txBody>
          </p:sp>
          <p:sp>
            <p:nvSpPr>
              <p:cNvPr id="194" name="Rectangle 205"/>
              <p:cNvSpPr>
                <a:spLocks noChangeArrowheads="1"/>
              </p:cNvSpPr>
              <p:nvPr/>
            </p:nvSpPr>
            <p:spPr bwMode="auto">
              <a:xfrm>
                <a:off x="2052" y="2769"/>
                <a:ext cx="374" cy="482"/>
              </a:xfrm>
              <a:prstGeom prst="rect">
                <a:avLst/>
              </a:prstGeom>
              <a:solidFill>
                <a:srgbClr val="FFFFFF"/>
              </a:solidFill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de-CH" altLang="de-DE" sz="1200"/>
              </a:p>
            </p:txBody>
          </p:sp>
          <p:sp>
            <p:nvSpPr>
              <p:cNvPr id="195" name="Rectangle 206"/>
              <p:cNvSpPr>
                <a:spLocks noChangeArrowheads="1"/>
              </p:cNvSpPr>
              <p:nvPr/>
            </p:nvSpPr>
            <p:spPr bwMode="auto">
              <a:xfrm>
                <a:off x="3185" y="2769"/>
                <a:ext cx="374" cy="482"/>
              </a:xfrm>
              <a:prstGeom prst="rect">
                <a:avLst/>
              </a:prstGeom>
              <a:solidFill>
                <a:srgbClr val="FFFFFF"/>
              </a:solidFill>
              <a:ln w="936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de-CH" altLang="de-DE" sz="1200"/>
              </a:p>
            </p:txBody>
          </p:sp>
        </p:grpSp>
        <p:grpSp>
          <p:nvGrpSpPr>
            <p:cNvPr id="46" name="Group 45"/>
            <p:cNvGrpSpPr/>
            <p:nvPr/>
          </p:nvGrpSpPr>
          <p:grpSpPr>
            <a:xfrm>
              <a:off x="5675215" y="1558624"/>
              <a:ext cx="2571086" cy="797102"/>
              <a:chOff x="5674082" y="771549"/>
              <a:chExt cx="2571086" cy="797102"/>
            </a:xfrm>
          </p:grpSpPr>
          <p:grpSp>
            <p:nvGrpSpPr>
              <p:cNvPr id="58" name="Group 57"/>
              <p:cNvGrpSpPr/>
              <p:nvPr/>
            </p:nvGrpSpPr>
            <p:grpSpPr>
              <a:xfrm>
                <a:off x="5674082" y="1137698"/>
                <a:ext cx="2571086" cy="422965"/>
                <a:chOff x="5674082" y="1137698"/>
                <a:chExt cx="2571086" cy="422965"/>
              </a:xfrm>
            </p:grpSpPr>
            <p:grpSp>
              <p:nvGrpSpPr>
                <p:cNvPr id="70" name="Group 11"/>
                <p:cNvGrpSpPr>
                  <a:grpSpLocks/>
                </p:cNvGrpSpPr>
                <p:nvPr/>
              </p:nvGrpSpPr>
              <p:grpSpPr bwMode="auto">
                <a:xfrm>
                  <a:off x="5674082" y="1137698"/>
                  <a:ext cx="286348" cy="422965"/>
                  <a:chOff x="158" y="1212"/>
                  <a:chExt cx="379" cy="481"/>
                </a:xfrm>
              </p:grpSpPr>
              <p:grpSp>
                <p:nvGrpSpPr>
                  <p:cNvPr id="175" name="Group 12"/>
                  <p:cNvGrpSpPr>
                    <a:grpSpLocks/>
                  </p:cNvGrpSpPr>
                  <p:nvPr/>
                </p:nvGrpSpPr>
                <p:grpSpPr bwMode="auto">
                  <a:xfrm>
                    <a:off x="158" y="1212"/>
                    <a:ext cx="379" cy="481"/>
                    <a:chOff x="158" y="1212"/>
                    <a:chExt cx="379" cy="481"/>
                  </a:xfrm>
                </p:grpSpPr>
                <p:sp>
                  <p:nvSpPr>
                    <p:cNvPr id="185" name="Rectangle 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58" y="1212"/>
                      <a:ext cx="379" cy="481"/>
                    </a:xfrm>
                    <a:prstGeom prst="rect">
                      <a:avLst/>
                    </a:prstGeom>
                    <a:solidFill>
                      <a:srgbClr val="99CCFF">
                        <a:alpha val="29803"/>
                      </a:srgbClr>
                    </a:solidFill>
                    <a:ln w="9525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altLang="de-DE" sz="1200"/>
                    </a:p>
                  </p:txBody>
                </p:sp>
                <p:sp>
                  <p:nvSpPr>
                    <p:cNvPr id="186" name="Freeform 1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58" y="1212"/>
                      <a:ext cx="379" cy="481"/>
                    </a:xfrm>
                    <a:custGeom>
                      <a:avLst/>
                      <a:gdLst>
                        <a:gd name="T0" fmla="*/ 0 w 17441"/>
                        <a:gd name="T1" fmla="*/ 0 h 6963"/>
                        <a:gd name="T2" fmla="*/ 0 w 17441"/>
                        <a:gd name="T3" fmla="*/ 0 h 6963"/>
                        <a:gd name="T4" fmla="*/ 0 w 17441"/>
                        <a:gd name="T5" fmla="*/ 0 h 6963"/>
                        <a:gd name="T6" fmla="*/ 0 w 17441"/>
                        <a:gd name="T7" fmla="*/ 0 h 6963"/>
                        <a:gd name="T8" fmla="*/ 0 w 17441"/>
                        <a:gd name="T9" fmla="*/ 0 h 6963"/>
                        <a:gd name="T10" fmla="*/ 0 w 17441"/>
                        <a:gd name="T11" fmla="*/ 0 h 6963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17441" h="6963">
                          <a:moveTo>
                            <a:pt x="8721" y="6963"/>
                          </a:moveTo>
                          <a:lnTo>
                            <a:pt x="0" y="6963"/>
                          </a:lnTo>
                          <a:lnTo>
                            <a:pt x="0" y="0"/>
                          </a:lnTo>
                          <a:lnTo>
                            <a:pt x="17441" y="0"/>
                          </a:lnTo>
                          <a:lnTo>
                            <a:pt x="17441" y="6963"/>
                          </a:lnTo>
                          <a:lnTo>
                            <a:pt x="8721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</p:grpSp>
              <p:grpSp>
                <p:nvGrpSpPr>
                  <p:cNvPr id="176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159" y="1212"/>
                    <a:ext cx="378" cy="481"/>
                    <a:chOff x="159" y="1212"/>
                    <a:chExt cx="378" cy="481"/>
                  </a:xfrm>
                </p:grpSpPr>
                <p:sp>
                  <p:nvSpPr>
                    <p:cNvPr id="177" name="Rectangle 1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00" y="1653"/>
                      <a:ext cx="95" cy="40"/>
                    </a:xfrm>
                    <a:prstGeom prst="rect">
                      <a:avLst/>
                    </a:prstGeom>
                    <a:solidFill>
                      <a:srgbClr val="355E00"/>
                    </a:solidFill>
                    <a:ln w="9525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altLang="de-DE" sz="1200"/>
                    </a:p>
                  </p:txBody>
                </p:sp>
                <p:sp>
                  <p:nvSpPr>
                    <p:cNvPr id="178" name="Freeform 1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00" y="1653"/>
                      <a:ext cx="95" cy="40"/>
                    </a:xfrm>
                    <a:custGeom>
                      <a:avLst/>
                      <a:gdLst>
                        <a:gd name="T0" fmla="*/ 0 w 2114"/>
                        <a:gd name="T1" fmla="*/ 0 h 581"/>
                        <a:gd name="T2" fmla="*/ 0 w 2114"/>
                        <a:gd name="T3" fmla="*/ 0 h 581"/>
                        <a:gd name="T4" fmla="*/ 0 w 2114"/>
                        <a:gd name="T5" fmla="*/ 0 h 581"/>
                        <a:gd name="T6" fmla="*/ 0 w 2114"/>
                        <a:gd name="T7" fmla="*/ 0 h 581"/>
                        <a:gd name="T8" fmla="*/ 0 w 2114"/>
                        <a:gd name="T9" fmla="*/ 0 h 581"/>
                        <a:gd name="T10" fmla="*/ 0 w 2114"/>
                        <a:gd name="T11" fmla="*/ 0 h 581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2114" h="581">
                          <a:moveTo>
                            <a:pt x="1057" y="581"/>
                          </a:moveTo>
                          <a:lnTo>
                            <a:pt x="0" y="581"/>
                          </a:lnTo>
                          <a:lnTo>
                            <a:pt x="0" y="0"/>
                          </a:lnTo>
                          <a:lnTo>
                            <a:pt x="2114" y="0"/>
                          </a:lnTo>
                          <a:lnTo>
                            <a:pt x="2114" y="581"/>
                          </a:lnTo>
                          <a:lnTo>
                            <a:pt x="1057" y="581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79" name="Freeform 1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27" y="1212"/>
                      <a:ext cx="72" cy="441"/>
                    </a:xfrm>
                    <a:custGeom>
                      <a:avLst/>
                      <a:gdLst>
                        <a:gd name="T0" fmla="*/ 0 w 1585"/>
                        <a:gd name="T1" fmla="*/ 0 h 6382"/>
                        <a:gd name="T2" fmla="*/ 0 w 1585"/>
                        <a:gd name="T3" fmla="*/ 0 h 6382"/>
                        <a:gd name="T4" fmla="*/ 0 w 1585"/>
                        <a:gd name="T5" fmla="*/ 0 h 6382"/>
                        <a:gd name="T6" fmla="*/ 0 w 1585"/>
                        <a:gd name="T7" fmla="*/ 0 h 6382"/>
                        <a:gd name="T8" fmla="*/ 0 w 1585"/>
                        <a:gd name="T9" fmla="*/ 0 h 6382"/>
                        <a:gd name="T10" fmla="*/ 0 w 1585"/>
                        <a:gd name="T11" fmla="*/ 0 h 6382"/>
                        <a:gd name="T12" fmla="*/ 0 w 1585"/>
                        <a:gd name="T13" fmla="*/ 0 h 6382"/>
                        <a:gd name="T14" fmla="*/ 0 w 1585"/>
                        <a:gd name="T15" fmla="*/ 0 h 6382"/>
                        <a:gd name="T16" fmla="*/ 0 w 1585"/>
                        <a:gd name="T17" fmla="*/ 0 h 6382"/>
                        <a:gd name="T18" fmla="*/ 0 w 1585"/>
                        <a:gd name="T19" fmla="*/ 0 h 6382"/>
                        <a:gd name="T20" fmla="*/ 0 w 1585"/>
                        <a:gd name="T21" fmla="*/ 0 h 6382"/>
                        <a:gd name="T22" fmla="*/ 0 w 1585"/>
                        <a:gd name="T23" fmla="*/ 0 h 6382"/>
                        <a:gd name="T24" fmla="*/ 0 w 1585"/>
                        <a:gd name="T25" fmla="*/ 0 h 6382"/>
                        <a:gd name="T26" fmla="*/ 0 w 1585"/>
                        <a:gd name="T27" fmla="*/ 0 h 6382"/>
                        <a:gd name="T28" fmla="*/ 0 w 1585"/>
                        <a:gd name="T29" fmla="*/ 0 h 6382"/>
                        <a:gd name="T30" fmla="*/ 0 w 1585"/>
                        <a:gd name="T31" fmla="*/ 0 h 6382"/>
                        <a:gd name="T32" fmla="*/ 0 w 1585"/>
                        <a:gd name="T33" fmla="*/ 0 h 6382"/>
                        <a:gd name="T34" fmla="*/ 0 w 1585"/>
                        <a:gd name="T35" fmla="*/ 0 h 6382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1585" h="6382">
                          <a:moveTo>
                            <a:pt x="0" y="0"/>
                          </a:moveTo>
                          <a:lnTo>
                            <a:pt x="67" y="1940"/>
                          </a:lnTo>
                          <a:lnTo>
                            <a:pt x="145" y="2743"/>
                          </a:lnTo>
                          <a:lnTo>
                            <a:pt x="247" y="3445"/>
                          </a:lnTo>
                          <a:lnTo>
                            <a:pt x="367" y="4051"/>
                          </a:lnTo>
                          <a:lnTo>
                            <a:pt x="502" y="4570"/>
                          </a:lnTo>
                          <a:lnTo>
                            <a:pt x="644" y="5005"/>
                          </a:lnTo>
                          <a:lnTo>
                            <a:pt x="792" y="5367"/>
                          </a:lnTo>
                          <a:lnTo>
                            <a:pt x="940" y="5661"/>
                          </a:lnTo>
                          <a:lnTo>
                            <a:pt x="1083" y="5893"/>
                          </a:lnTo>
                          <a:lnTo>
                            <a:pt x="1217" y="6070"/>
                          </a:lnTo>
                          <a:lnTo>
                            <a:pt x="1338" y="6201"/>
                          </a:lnTo>
                          <a:lnTo>
                            <a:pt x="1439" y="6291"/>
                          </a:lnTo>
                          <a:lnTo>
                            <a:pt x="1517" y="6346"/>
                          </a:lnTo>
                          <a:lnTo>
                            <a:pt x="1567" y="6374"/>
                          </a:lnTo>
                          <a:lnTo>
                            <a:pt x="1581" y="6380"/>
                          </a:lnTo>
                          <a:lnTo>
                            <a:pt x="1584" y="6382"/>
                          </a:lnTo>
                          <a:lnTo>
                            <a:pt x="1585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80" name="Freeform 1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2" y="1212"/>
                      <a:ext cx="72" cy="441"/>
                    </a:xfrm>
                    <a:custGeom>
                      <a:avLst/>
                      <a:gdLst>
                        <a:gd name="T0" fmla="*/ 0 w 1586"/>
                        <a:gd name="T1" fmla="*/ 0 h 6382"/>
                        <a:gd name="T2" fmla="*/ 0 w 1586"/>
                        <a:gd name="T3" fmla="*/ 0 h 6382"/>
                        <a:gd name="T4" fmla="*/ 0 w 1586"/>
                        <a:gd name="T5" fmla="*/ 0 h 6382"/>
                        <a:gd name="T6" fmla="*/ 0 w 1586"/>
                        <a:gd name="T7" fmla="*/ 0 h 6382"/>
                        <a:gd name="T8" fmla="*/ 0 w 1586"/>
                        <a:gd name="T9" fmla="*/ 0 h 6382"/>
                        <a:gd name="T10" fmla="*/ 0 w 1586"/>
                        <a:gd name="T11" fmla="*/ 0 h 6382"/>
                        <a:gd name="T12" fmla="*/ 0 w 1586"/>
                        <a:gd name="T13" fmla="*/ 0 h 6382"/>
                        <a:gd name="T14" fmla="*/ 0 w 1586"/>
                        <a:gd name="T15" fmla="*/ 0 h 6382"/>
                        <a:gd name="T16" fmla="*/ 0 w 1586"/>
                        <a:gd name="T17" fmla="*/ 0 h 6382"/>
                        <a:gd name="T18" fmla="*/ 0 w 1586"/>
                        <a:gd name="T19" fmla="*/ 0 h 6382"/>
                        <a:gd name="T20" fmla="*/ 0 w 1586"/>
                        <a:gd name="T21" fmla="*/ 0 h 6382"/>
                        <a:gd name="T22" fmla="*/ 0 w 1586"/>
                        <a:gd name="T23" fmla="*/ 0 h 6382"/>
                        <a:gd name="T24" fmla="*/ 0 w 1586"/>
                        <a:gd name="T25" fmla="*/ 0 h 6382"/>
                        <a:gd name="T26" fmla="*/ 0 w 1586"/>
                        <a:gd name="T27" fmla="*/ 0 h 6382"/>
                        <a:gd name="T28" fmla="*/ 0 w 1586"/>
                        <a:gd name="T29" fmla="*/ 0 h 6382"/>
                        <a:gd name="T30" fmla="*/ 0 w 1586"/>
                        <a:gd name="T31" fmla="*/ 0 h 6382"/>
                        <a:gd name="T32" fmla="*/ 0 w 1586"/>
                        <a:gd name="T33" fmla="*/ 0 h 6382"/>
                        <a:gd name="T34" fmla="*/ 0 w 1586"/>
                        <a:gd name="T35" fmla="*/ 0 h 6382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1586" h="6382">
                          <a:moveTo>
                            <a:pt x="1586" y="0"/>
                          </a:moveTo>
                          <a:lnTo>
                            <a:pt x="1518" y="1940"/>
                          </a:lnTo>
                          <a:lnTo>
                            <a:pt x="1440" y="2743"/>
                          </a:lnTo>
                          <a:lnTo>
                            <a:pt x="1339" y="3445"/>
                          </a:lnTo>
                          <a:lnTo>
                            <a:pt x="1218" y="4051"/>
                          </a:lnTo>
                          <a:lnTo>
                            <a:pt x="1084" y="4570"/>
                          </a:lnTo>
                          <a:lnTo>
                            <a:pt x="941" y="5005"/>
                          </a:lnTo>
                          <a:lnTo>
                            <a:pt x="793" y="5367"/>
                          </a:lnTo>
                          <a:lnTo>
                            <a:pt x="645" y="5661"/>
                          </a:lnTo>
                          <a:lnTo>
                            <a:pt x="503" y="5893"/>
                          </a:lnTo>
                          <a:lnTo>
                            <a:pt x="368" y="6070"/>
                          </a:lnTo>
                          <a:lnTo>
                            <a:pt x="248" y="6201"/>
                          </a:lnTo>
                          <a:lnTo>
                            <a:pt x="146" y="6291"/>
                          </a:lnTo>
                          <a:lnTo>
                            <a:pt x="68" y="6346"/>
                          </a:lnTo>
                          <a:lnTo>
                            <a:pt x="18" y="6374"/>
                          </a:lnTo>
                          <a:lnTo>
                            <a:pt x="5" y="6380"/>
                          </a:lnTo>
                          <a:lnTo>
                            <a:pt x="2" y="6382"/>
                          </a:lnTo>
                          <a:lnTo>
                            <a:pt x="0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81" name="Freeform 2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2" y="1212"/>
                      <a:ext cx="145" cy="481"/>
                    </a:xfrm>
                    <a:custGeom>
                      <a:avLst/>
                      <a:gdLst>
                        <a:gd name="T0" fmla="*/ 0 w 3172"/>
                        <a:gd name="T1" fmla="*/ 0 h 6963"/>
                        <a:gd name="T2" fmla="*/ 0 w 3172"/>
                        <a:gd name="T3" fmla="*/ 0 h 6963"/>
                        <a:gd name="T4" fmla="*/ 0 w 3172"/>
                        <a:gd name="T5" fmla="*/ 0 h 6963"/>
                        <a:gd name="T6" fmla="*/ 0 w 3172"/>
                        <a:gd name="T7" fmla="*/ 0 h 6963"/>
                        <a:gd name="T8" fmla="*/ 0 w 3172"/>
                        <a:gd name="T9" fmla="*/ 0 h 6963"/>
                        <a:gd name="T10" fmla="*/ 0 w 3172"/>
                        <a:gd name="T11" fmla="*/ 0 h 6963"/>
                        <a:gd name="T12" fmla="*/ 0 w 3172"/>
                        <a:gd name="T13" fmla="*/ 0 h 6963"/>
                        <a:gd name="T14" fmla="*/ 0 w 3172"/>
                        <a:gd name="T15" fmla="*/ 0 h 6963"/>
                        <a:gd name="T16" fmla="*/ 0 w 3172"/>
                        <a:gd name="T17" fmla="*/ 0 h 6963"/>
                        <a:gd name="T18" fmla="*/ 0 w 3172"/>
                        <a:gd name="T19" fmla="*/ 0 h 6963"/>
                        <a:gd name="T20" fmla="*/ 0 w 3172"/>
                        <a:gd name="T21" fmla="*/ 0 h 6963"/>
                        <a:gd name="T22" fmla="*/ 0 w 3172"/>
                        <a:gd name="T23" fmla="*/ 0 h 6963"/>
                        <a:gd name="T24" fmla="*/ 0 w 3172"/>
                        <a:gd name="T25" fmla="*/ 0 h 6963"/>
                        <a:gd name="T26" fmla="*/ 0 w 3172"/>
                        <a:gd name="T27" fmla="*/ 0 h 6963"/>
                        <a:gd name="T28" fmla="*/ 0 w 3172"/>
                        <a:gd name="T29" fmla="*/ 0 h 6963"/>
                        <a:gd name="T30" fmla="*/ 0 w 3172"/>
                        <a:gd name="T31" fmla="*/ 0 h 6963"/>
                        <a:gd name="T32" fmla="*/ 0 w 3172"/>
                        <a:gd name="T33" fmla="*/ 0 h 6963"/>
                        <a:gd name="T34" fmla="*/ 0 w 3172"/>
                        <a:gd name="T35" fmla="*/ 0 h 6963"/>
                        <a:gd name="T36" fmla="*/ 0 w 3172"/>
                        <a:gd name="T37" fmla="*/ 0 h 6963"/>
                        <a:gd name="T38" fmla="*/ 0 w 3172"/>
                        <a:gd name="T39" fmla="*/ 0 h 6963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0" t="0" r="r" b="b"/>
                      <a:pathLst>
                        <a:path w="3172" h="6963">
                          <a:moveTo>
                            <a:pt x="3172" y="0"/>
                          </a:moveTo>
                          <a:lnTo>
                            <a:pt x="3136" y="1225"/>
                          </a:lnTo>
                          <a:lnTo>
                            <a:pt x="3035" y="2297"/>
                          </a:lnTo>
                          <a:lnTo>
                            <a:pt x="2879" y="3228"/>
                          </a:lnTo>
                          <a:lnTo>
                            <a:pt x="2676" y="4025"/>
                          </a:lnTo>
                          <a:lnTo>
                            <a:pt x="2436" y="4700"/>
                          </a:lnTo>
                          <a:lnTo>
                            <a:pt x="2168" y="5263"/>
                          </a:lnTo>
                          <a:lnTo>
                            <a:pt x="1882" y="5723"/>
                          </a:lnTo>
                          <a:lnTo>
                            <a:pt x="1586" y="6092"/>
                          </a:lnTo>
                          <a:lnTo>
                            <a:pt x="1290" y="6380"/>
                          </a:lnTo>
                          <a:lnTo>
                            <a:pt x="1004" y="6596"/>
                          </a:lnTo>
                          <a:lnTo>
                            <a:pt x="736" y="6750"/>
                          </a:lnTo>
                          <a:lnTo>
                            <a:pt x="496" y="6854"/>
                          </a:lnTo>
                          <a:lnTo>
                            <a:pt x="293" y="6916"/>
                          </a:lnTo>
                          <a:lnTo>
                            <a:pt x="137" y="6949"/>
                          </a:lnTo>
                          <a:lnTo>
                            <a:pt x="36" y="6962"/>
                          </a:lnTo>
                          <a:lnTo>
                            <a:pt x="10" y="6963"/>
                          </a:lnTo>
                          <a:lnTo>
                            <a:pt x="3" y="6963"/>
                          </a:lnTo>
                          <a:lnTo>
                            <a:pt x="2" y="6963"/>
                          </a:lnTo>
                          <a:lnTo>
                            <a:pt x="0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82" name="Freeform 2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73" y="1212"/>
                      <a:ext cx="23" cy="441"/>
                    </a:xfrm>
                    <a:custGeom>
                      <a:avLst/>
                      <a:gdLst>
                        <a:gd name="T0" fmla="*/ 0 w 528"/>
                        <a:gd name="T1" fmla="*/ 0 h 6382"/>
                        <a:gd name="T2" fmla="*/ 0 w 528"/>
                        <a:gd name="T3" fmla="*/ 0 h 6382"/>
                        <a:gd name="T4" fmla="*/ 0 w 528"/>
                        <a:gd name="T5" fmla="*/ 0 h 6382"/>
                        <a:gd name="T6" fmla="*/ 0 w 528"/>
                        <a:gd name="T7" fmla="*/ 0 h 6382"/>
                        <a:gd name="T8" fmla="*/ 0 w 528"/>
                        <a:gd name="T9" fmla="*/ 0 h 6382"/>
                        <a:gd name="T10" fmla="*/ 0 w 528"/>
                        <a:gd name="T11" fmla="*/ 0 h 6382"/>
                        <a:gd name="T12" fmla="*/ 0 w 528"/>
                        <a:gd name="T13" fmla="*/ 0 h 6382"/>
                        <a:gd name="T14" fmla="*/ 0 w 528"/>
                        <a:gd name="T15" fmla="*/ 0 h 6382"/>
                        <a:gd name="T16" fmla="*/ 0 w 528"/>
                        <a:gd name="T17" fmla="*/ 0 h 6382"/>
                        <a:gd name="T18" fmla="*/ 0 w 528"/>
                        <a:gd name="T19" fmla="*/ 0 h 6382"/>
                        <a:gd name="T20" fmla="*/ 0 w 528"/>
                        <a:gd name="T21" fmla="*/ 0 h 6382"/>
                        <a:gd name="T22" fmla="*/ 0 w 528"/>
                        <a:gd name="T23" fmla="*/ 0 h 6382"/>
                        <a:gd name="T24" fmla="*/ 0 w 528"/>
                        <a:gd name="T25" fmla="*/ 0 h 6382"/>
                        <a:gd name="T26" fmla="*/ 0 w 528"/>
                        <a:gd name="T27" fmla="*/ 0 h 6382"/>
                        <a:gd name="T28" fmla="*/ 0 w 528"/>
                        <a:gd name="T29" fmla="*/ 0 h 6382"/>
                        <a:gd name="T30" fmla="*/ 0 w 528"/>
                        <a:gd name="T31" fmla="*/ 0 h 6382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0" t="0" r="r" b="b"/>
                      <a:pathLst>
                        <a:path w="528" h="6382">
                          <a:moveTo>
                            <a:pt x="528" y="0"/>
                          </a:moveTo>
                          <a:lnTo>
                            <a:pt x="446" y="3690"/>
                          </a:lnTo>
                          <a:lnTo>
                            <a:pt x="361" y="4824"/>
                          </a:lnTo>
                          <a:lnTo>
                            <a:pt x="264" y="5585"/>
                          </a:lnTo>
                          <a:lnTo>
                            <a:pt x="214" y="5847"/>
                          </a:lnTo>
                          <a:lnTo>
                            <a:pt x="167" y="6046"/>
                          </a:lnTo>
                          <a:lnTo>
                            <a:pt x="122" y="6187"/>
                          </a:lnTo>
                          <a:lnTo>
                            <a:pt x="82" y="6283"/>
                          </a:lnTo>
                          <a:lnTo>
                            <a:pt x="64" y="6315"/>
                          </a:lnTo>
                          <a:lnTo>
                            <a:pt x="48" y="6341"/>
                          </a:lnTo>
                          <a:lnTo>
                            <a:pt x="35" y="6358"/>
                          </a:lnTo>
                          <a:lnTo>
                            <a:pt x="22" y="6370"/>
                          </a:lnTo>
                          <a:lnTo>
                            <a:pt x="12" y="6377"/>
                          </a:lnTo>
                          <a:lnTo>
                            <a:pt x="6" y="6381"/>
                          </a:lnTo>
                          <a:lnTo>
                            <a:pt x="1" y="6382"/>
                          </a:lnTo>
                          <a:lnTo>
                            <a:pt x="0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83" name="Freeform 2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95" y="1212"/>
                      <a:ext cx="23" cy="441"/>
                    </a:xfrm>
                    <a:custGeom>
                      <a:avLst/>
                      <a:gdLst>
                        <a:gd name="T0" fmla="*/ 0 w 529"/>
                        <a:gd name="T1" fmla="*/ 0 h 6382"/>
                        <a:gd name="T2" fmla="*/ 0 w 529"/>
                        <a:gd name="T3" fmla="*/ 0 h 6382"/>
                        <a:gd name="T4" fmla="*/ 0 w 529"/>
                        <a:gd name="T5" fmla="*/ 0 h 6382"/>
                        <a:gd name="T6" fmla="*/ 0 w 529"/>
                        <a:gd name="T7" fmla="*/ 0 h 6382"/>
                        <a:gd name="T8" fmla="*/ 0 w 529"/>
                        <a:gd name="T9" fmla="*/ 0 h 6382"/>
                        <a:gd name="T10" fmla="*/ 0 w 529"/>
                        <a:gd name="T11" fmla="*/ 0 h 6382"/>
                        <a:gd name="T12" fmla="*/ 0 w 529"/>
                        <a:gd name="T13" fmla="*/ 0 h 6382"/>
                        <a:gd name="T14" fmla="*/ 0 w 529"/>
                        <a:gd name="T15" fmla="*/ 0 h 6382"/>
                        <a:gd name="T16" fmla="*/ 0 w 529"/>
                        <a:gd name="T17" fmla="*/ 0 h 6382"/>
                        <a:gd name="T18" fmla="*/ 0 w 529"/>
                        <a:gd name="T19" fmla="*/ 0 h 6382"/>
                        <a:gd name="T20" fmla="*/ 0 w 529"/>
                        <a:gd name="T21" fmla="*/ 0 h 6382"/>
                        <a:gd name="T22" fmla="*/ 0 w 529"/>
                        <a:gd name="T23" fmla="*/ 0 h 6382"/>
                        <a:gd name="T24" fmla="*/ 0 w 529"/>
                        <a:gd name="T25" fmla="*/ 0 h 6382"/>
                        <a:gd name="T26" fmla="*/ 0 w 529"/>
                        <a:gd name="T27" fmla="*/ 0 h 6382"/>
                        <a:gd name="T28" fmla="*/ 0 w 529"/>
                        <a:gd name="T29" fmla="*/ 0 h 6382"/>
                        <a:gd name="T30" fmla="*/ 0 w 529"/>
                        <a:gd name="T31" fmla="*/ 0 h 6382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0" t="0" r="r" b="b"/>
                      <a:pathLst>
                        <a:path w="529" h="6382">
                          <a:moveTo>
                            <a:pt x="0" y="0"/>
                          </a:moveTo>
                          <a:lnTo>
                            <a:pt x="83" y="3690"/>
                          </a:lnTo>
                          <a:lnTo>
                            <a:pt x="167" y="4824"/>
                          </a:lnTo>
                          <a:lnTo>
                            <a:pt x="265" y="5585"/>
                          </a:lnTo>
                          <a:lnTo>
                            <a:pt x="314" y="5847"/>
                          </a:lnTo>
                          <a:lnTo>
                            <a:pt x="362" y="6046"/>
                          </a:lnTo>
                          <a:lnTo>
                            <a:pt x="406" y="6187"/>
                          </a:lnTo>
                          <a:lnTo>
                            <a:pt x="446" y="6283"/>
                          </a:lnTo>
                          <a:lnTo>
                            <a:pt x="464" y="6315"/>
                          </a:lnTo>
                          <a:lnTo>
                            <a:pt x="480" y="6341"/>
                          </a:lnTo>
                          <a:lnTo>
                            <a:pt x="494" y="6358"/>
                          </a:lnTo>
                          <a:lnTo>
                            <a:pt x="507" y="6370"/>
                          </a:lnTo>
                          <a:lnTo>
                            <a:pt x="516" y="6377"/>
                          </a:lnTo>
                          <a:lnTo>
                            <a:pt x="523" y="6381"/>
                          </a:lnTo>
                          <a:lnTo>
                            <a:pt x="528" y="6382"/>
                          </a:lnTo>
                          <a:lnTo>
                            <a:pt x="529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84" name="Freeform 2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59" y="1212"/>
                      <a:ext cx="145" cy="481"/>
                    </a:xfrm>
                    <a:custGeom>
                      <a:avLst/>
                      <a:gdLst>
                        <a:gd name="T0" fmla="*/ 0 w 3171"/>
                        <a:gd name="T1" fmla="*/ 0 h 6963"/>
                        <a:gd name="T2" fmla="*/ 0 w 3171"/>
                        <a:gd name="T3" fmla="*/ 0 h 6963"/>
                        <a:gd name="T4" fmla="*/ 0 w 3171"/>
                        <a:gd name="T5" fmla="*/ 0 h 6963"/>
                        <a:gd name="T6" fmla="*/ 0 w 3171"/>
                        <a:gd name="T7" fmla="*/ 0 h 6963"/>
                        <a:gd name="T8" fmla="*/ 0 w 3171"/>
                        <a:gd name="T9" fmla="*/ 0 h 6963"/>
                        <a:gd name="T10" fmla="*/ 0 w 3171"/>
                        <a:gd name="T11" fmla="*/ 0 h 6963"/>
                        <a:gd name="T12" fmla="*/ 0 w 3171"/>
                        <a:gd name="T13" fmla="*/ 0 h 6963"/>
                        <a:gd name="T14" fmla="*/ 0 w 3171"/>
                        <a:gd name="T15" fmla="*/ 0 h 6963"/>
                        <a:gd name="T16" fmla="*/ 0 w 3171"/>
                        <a:gd name="T17" fmla="*/ 0 h 6963"/>
                        <a:gd name="T18" fmla="*/ 0 w 3171"/>
                        <a:gd name="T19" fmla="*/ 0 h 6963"/>
                        <a:gd name="T20" fmla="*/ 0 w 3171"/>
                        <a:gd name="T21" fmla="*/ 0 h 6963"/>
                        <a:gd name="T22" fmla="*/ 0 w 3171"/>
                        <a:gd name="T23" fmla="*/ 0 h 6963"/>
                        <a:gd name="T24" fmla="*/ 0 w 3171"/>
                        <a:gd name="T25" fmla="*/ 0 h 6963"/>
                        <a:gd name="T26" fmla="*/ 0 w 3171"/>
                        <a:gd name="T27" fmla="*/ 0 h 6963"/>
                        <a:gd name="T28" fmla="*/ 0 w 3171"/>
                        <a:gd name="T29" fmla="*/ 0 h 6963"/>
                        <a:gd name="T30" fmla="*/ 0 w 3171"/>
                        <a:gd name="T31" fmla="*/ 0 h 6963"/>
                        <a:gd name="T32" fmla="*/ 0 w 3171"/>
                        <a:gd name="T33" fmla="*/ 0 h 6963"/>
                        <a:gd name="T34" fmla="*/ 0 w 3171"/>
                        <a:gd name="T35" fmla="*/ 0 h 6963"/>
                        <a:gd name="T36" fmla="*/ 0 w 3171"/>
                        <a:gd name="T37" fmla="*/ 0 h 6963"/>
                        <a:gd name="T38" fmla="*/ 0 w 3171"/>
                        <a:gd name="T39" fmla="*/ 0 h 6963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0" t="0" r="r" b="b"/>
                      <a:pathLst>
                        <a:path w="3171" h="6963">
                          <a:moveTo>
                            <a:pt x="0" y="0"/>
                          </a:moveTo>
                          <a:lnTo>
                            <a:pt x="36" y="1225"/>
                          </a:lnTo>
                          <a:lnTo>
                            <a:pt x="136" y="2297"/>
                          </a:lnTo>
                          <a:lnTo>
                            <a:pt x="293" y="3228"/>
                          </a:lnTo>
                          <a:lnTo>
                            <a:pt x="495" y="4025"/>
                          </a:lnTo>
                          <a:lnTo>
                            <a:pt x="735" y="4700"/>
                          </a:lnTo>
                          <a:lnTo>
                            <a:pt x="1003" y="5263"/>
                          </a:lnTo>
                          <a:lnTo>
                            <a:pt x="1289" y="5723"/>
                          </a:lnTo>
                          <a:lnTo>
                            <a:pt x="1585" y="6092"/>
                          </a:lnTo>
                          <a:lnTo>
                            <a:pt x="1881" y="6380"/>
                          </a:lnTo>
                          <a:lnTo>
                            <a:pt x="2168" y="6596"/>
                          </a:lnTo>
                          <a:lnTo>
                            <a:pt x="2435" y="6750"/>
                          </a:lnTo>
                          <a:lnTo>
                            <a:pt x="2675" y="6854"/>
                          </a:lnTo>
                          <a:lnTo>
                            <a:pt x="2878" y="6916"/>
                          </a:lnTo>
                          <a:lnTo>
                            <a:pt x="3034" y="6949"/>
                          </a:lnTo>
                          <a:lnTo>
                            <a:pt x="3135" y="6962"/>
                          </a:lnTo>
                          <a:lnTo>
                            <a:pt x="3161" y="6963"/>
                          </a:lnTo>
                          <a:lnTo>
                            <a:pt x="3169" y="6963"/>
                          </a:lnTo>
                          <a:lnTo>
                            <a:pt x="3170" y="6963"/>
                          </a:lnTo>
                          <a:lnTo>
                            <a:pt x="3171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</p:grpSp>
            </p:grpSp>
            <p:grpSp>
              <p:nvGrpSpPr>
                <p:cNvPr id="71" name="Group 24"/>
                <p:cNvGrpSpPr>
                  <a:grpSpLocks/>
                </p:cNvGrpSpPr>
                <p:nvPr/>
              </p:nvGrpSpPr>
              <p:grpSpPr bwMode="auto">
                <a:xfrm>
                  <a:off x="5960430" y="1137698"/>
                  <a:ext cx="286348" cy="422965"/>
                  <a:chOff x="537" y="1212"/>
                  <a:chExt cx="379" cy="481"/>
                </a:xfrm>
              </p:grpSpPr>
              <p:grpSp>
                <p:nvGrpSpPr>
                  <p:cNvPr id="163" name="Group 25"/>
                  <p:cNvGrpSpPr>
                    <a:grpSpLocks/>
                  </p:cNvGrpSpPr>
                  <p:nvPr/>
                </p:nvGrpSpPr>
                <p:grpSpPr bwMode="auto">
                  <a:xfrm>
                    <a:off x="537" y="1212"/>
                    <a:ext cx="379" cy="481"/>
                    <a:chOff x="537" y="1212"/>
                    <a:chExt cx="379" cy="481"/>
                  </a:xfrm>
                </p:grpSpPr>
                <p:sp>
                  <p:nvSpPr>
                    <p:cNvPr id="173" name="Rectangle 2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37" y="1212"/>
                      <a:ext cx="379" cy="481"/>
                    </a:xfrm>
                    <a:prstGeom prst="rect">
                      <a:avLst/>
                    </a:prstGeom>
                    <a:solidFill>
                      <a:srgbClr val="99CCFF">
                        <a:alpha val="29803"/>
                      </a:srgbClr>
                    </a:solidFill>
                    <a:ln w="9525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altLang="de-DE" sz="1200"/>
                    </a:p>
                  </p:txBody>
                </p:sp>
                <p:sp>
                  <p:nvSpPr>
                    <p:cNvPr id="174" name="Freeform 2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37" y="1212"/>
                      <a:ext cx="379" cy="481"/>
                    </a:xfrm>
                    <a:custGeom>
                      <a:avLst/>
                      <a:gdLst>
                        <a:gd name="T0" fmla="*/ 0 w 17441"/>
                        <a:gd name="T1" fmla="*/ 0 h 6963"/>
                        <a:gd name="T2" fmla="*/ 0 w 17441"/>
                        <a:gd name="T3" fmla="*/ 0 h 6963"/>
                        <a:gd name="T4" fmla="*/ 0 w 17441"/>
                        <a:gd name="T5" fmla="*/ 0 h 6963"/>
                        <a:gd name="T6" fmla="*/ 0 w 17441"/>
                        <a:gd name="T7" fmla="*/ 0 h 6963"/>
                        <a:gd name="T8" fmla="*/ 0 w 17441"/>
                        <a:gd name="T9" fmla="*/ 0 h 6963"/>
                        <a:gd name="T10" fmla="*/ 0 w 17441"/>
                        <a:gd name="T11" fmla="*/ 0 h 6963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17441" h="6963">
                          <a:moveTo>
                            <a:pt x="8721" y="6963"/>
                          </a:moveTo>
                          <a:lnTo>
                            <a:pt x="0" y="6963"/>
                          </a:lnTo>
                          <a:lnTo>
                            <a:pt x="0" y="0"/>
                          </a:lnTo>
                          <a:lnTo>
                            <a:pt x="17441" y="0"/>
                          </a:lnTo>
                          <a:lnTo>
                            <a:pt x="17441" y="6963"/>
                          </a:lnTo>
                          <a:lnTo>
                            <a:pt x="8721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</p:grpSp>
              <p:grpSp>
                <p:nvGrpSpPr>
                  <p:cNvPr id="164" name="Group 28"/>
                  <p:cNvGrpSpPr>
                    <a:grpSpLocks/>
                  </p:cNvGrpSpPr>
                  <p:nvPr/>
                </p:nvGrpSpPr>
                <p:grpSpPr bwMode="auto">
                  <a:xfrm>
                    <a:off x="537" y="1212"/>
                    <a:ext cx="378" cy="481"/>
                    <a:chOff x="537" y="1212"/>
                    <a:chExt cx="378" cy="481"/>
                  </a:xfrm>
                </p:grpSpPr>
                <p:sp>
                  <p:nvSpPr>
                    <p:cNvPr id="165" name="Rectangle 2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79" y="1653"/>
                      <a:ext cx="95" cy="40"/>
                    </a:xfrm>
                    <a:prstGeom prst="rect">
                      <a:avLst/>
                    </a:prstGeom>
                    <a:solidFill>
                      <a:srgbClr val="355E00"/>
                    </a:solidFill>
                    <a:ln w="9525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altLang="de-DE" sz="1200"/>
                    </a:p>
                  </p:txBody>
                </p:sp>
                <p:sp>
                  <p:nvSpPr>
                    <p:cNvPr id="166" name="Freeform 3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79" y="1653"/>
                      <a:ext cx="95" cy="40"/>
                    </a:xfrm>
                    <a:custGeom>
                      <a:avLst/>
                      <a:gdLst>
                        <a:gd name="T0" fmla="*/ 0 w 2114"/>
                        <a:gd name="T1" fmla="*/ 0 h 581"/>
                        <a:gd name="T2" fmla="*/ 0 w 2114"/>
                        <a:gd name="T3" fmla="*/ 0 h 581"/>
                        <a:gd name="T4" fmla="*/ 0 w 2114"/>
                        <a:gd name="T5" fmla="*/ 0 h 581"/>
                        <a:gd name="T6" fmla="*/ 0 w 2114"/>
                        <a:gd name="T7" fmla="*/ 0 h 581"/>
                        <a:gd name="T8" fmla="*/ 0 w 2114"/>
                        <a:gd name="T9" fmla="*/ 0 h 581"/>
                        <a:gd name="T10" fmla="*/ 0 w 2114"/>
                        <a:gd name="T11" fmla="*/ 0 h 581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2114" h="581">
                          <a:moveTo>
                            <a:pt x="1057" y="581"/>
                          </a:moveTo>
                          <a:lnTo>
                            <a:pt x="0" y="581"/>
                          </a:lnTo>
                          <a:lnTo>
                            <a:pt x="0" y="0"/>
                          </a:lnTo>
                          <a:lnTo>
                            <a:pt x="2114" y="0"/>
                          </a:lnTo>
                          <a:lnTo>
                            <a:pt x="2114" y="581"/>
                          </a:lnTo>
                          <a:lnTo>
                            <a:pt x="1057" y="581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67" name="Freeform 3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05" y="1212"/>
                      <a:ext cx="72" cy="441"/>
                    </a:xfrm>
                    <a:custGeom>
                      <a:avLst/>
                      <a:gdLst>
                        <a:gd name="T0" fmla="*/ 0 w 1585"/>
                        <a:gd name="T1" fmla="*/ 0 h 6382"/>
                        <a:gd name="T2" fmla="*/ 0 w 1585"/>
                        <a:gd name="T3" fmla="*/ 0 h 6382"/>
                        <a:gd name="T4" fmla="*/ 0 w 1585"/>
                        <a:gd name="T5" fmla="*/ 0 h 6382"/>
                        <a:gd name="T6" fmla="*/ 0 w 1585"/>
                        <a:gd name="T7" fmla="*/ 0 h 6382"/>
                        <a:gd name="T8" fmla="*/ 0 w 1585"/>
                        <a:gd name="T9" fmla="*/ 0 h 6382"/>
                        <a:gd name="T10" fmla="*/ 0 w 1585"/>
                        <a:gd name="T11" fmla="*/ 0 h 6382"/>
                        <a:gd name="T12" fmla="*/ 0 w 1585"/>
                        <a:gd name="T13" fmla="*/ 0 h 6382"/>
                        <a:gd name="T14" fmla="*/ 0 w 1585"/>
                        <a:gd name="T15" fmla="*/ 0 h 6382"/>
                        <a:gd name="T16" fmla="*/ 0 w 1585"/>
                        <a:gd name="T17" fmla="*/ 0 h 6382"/>
                        <a:gd name="T18" fmla="*/ 0 w 1585"/>
                        <a:gd name="T19" fmla="*/ 0 h 6382"/>
                        <a:gd name="T20" fmla="*/ 0 w 1585"/>
                        <a:gd name="T21" fmla="*/ 0 h 6382"/>
                        <a:gd name="T22" fmla="*/ 0 w 1585"/>
                        <a:gd name="T23" fmla="*/ 0 h 6382"/>
                        <a:gd name="T24" fmla="*/ 0 w 1585"/>
                        <a:gd name="T25" fmla="*/ 0 h 6382"/>
                        <a:gd name="T26" fmla="*/ 0 w 1585"/>
                        <a:gd name="T27" fmla="*/ 0 h 6382"/>
                        <a:gd name="T28" fmla="*/ 0 w 1585"/>
                        <a:gd name="T29" fmla="*/ 0 h 6382"/>
                        <a:gd name="T30" fmla="*/ 0 w 1585"/>
                        <a:gd name="T31" fmla="*/ 0 h 6382"/>
                        <a:gd name="T32" fmla="*/ 0 w 1585"/>
                        <a:gd name="T33" fmla="*/ 0 h 6382"/>
                        <a:gd name="T34" fmla="*/ 0 w 1585"/>
                        <a:gd name="T35" fmla="*/ 0 h 6382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1585" h="6382">
                          <a:moveTo>
                            <a:pt x="0" y="0"/>
                          </a:moveTo>
                          <a:lnTo>
                            <a:pt x="67" y="1940"/>
                          </a:lnTo>
                          <a:lnTo>
                            <a:pt x="145" y="2743"/>
                          </a:lnTo>
                          <a:lnTo>
                            <a:pt x="247" y="3445"/>
                          </a:lnTo>
                          <a:lnTo>
                            <a:pt x="367" y="4051"/>
                          </a:lnTo>
                          <a:lnTo>
                            <a:pt x="502" y="4570"/>
                          </a:lnTo>
                          <a:lnTo>
                            <a:pt x="644" y="5005"/>
                          </a:lnTo>
                          <a:lnTo>
                            <a:pt x="792" y="5367"/>
                          </a:lnTo>
                          <a:lnTo>
                            <a:pt x="940" y="5661"/>
                          </a:lnTo>
                          <a:lnTo>
                            <a:pt x="1083" y="5893"/>
                          </a:lnTo>
                          <a:lnTo>
                            <a:pt x="1217" y="6070"/>
                          </a:lnTo>
                          <a:lnTo>
                            <a:pt x="1338" y="6201"/>
                          </a:lnTo>
                          <a:lnTo>
                            <a:pt x="1439" y="6291"/>
                          </a:lnTo>
                          <a:lnTo>
                            <a:pt x="1517" y="6346"/>
                          </a:lnTo>
                          <a:lnTo>
                            <a:pt x="1567" y="6374"/>
                          </a:lnTo>
                          <a:lnTo>
                            <a:pt x="1581" y="6380"/>
                          </a:lnTo>
                          <a:lnTo>
                            <a:pt x="1584" y="6382"/>
                          </a:lnTo>
                          <a:lnTo>
                            <a:pt x="1585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68" name="Freeform 3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70" y="1212"/>
                      <a:ext cx="72" cy="441"/>
                    </a:xfrm>
                    <a:custGeom>
                      <a:avLst/>
                      <a:gdLst>
                        <a:gd name="T0" fmla="*/ 0 w 1586"/>
                        <a:gd name="T1" fmla="*/ 0 h 6382"/>
                        <a:gd name="T2" fmla="*/ 0 w 1586"/>
                        <a:gd name="T3" fmla="*/ 0 h 6382"/>
                        <a:gd name="T4" fmla="*/ 0 w 1586"/>
                        <a:gd name="T5" fmla="*/ 0 h 6382"/>
                        <a:gd name="T6" fmla="*/ 0 w 1586"/>
                        <a:gd name="T7" fmla="*/ 0 h 6382"/>
                        <a:gd name="T8" fmla="*/ 0 w 1586"/>
                        <a:gd name="T9" fmla="*/ 0 h 6382"/>
                        <a:gd name="T10" fmla="*/ 0 w 1586"/>
                        <a:gd name="T11" fmla="*/ 0 h 6382"/>
                        <a:gd name="T12" fmla="*/ 0 w 1586"/>
                        <a:gd name="T13" fmla="*/ 0 h 6382"/>
                        <a:gd name="T14" fmla="*/ 0 w 1586"/>
                        <a:gd name="T15" fmla="*/ 0 h 6382"/>
                        <a:gd name="T16" fmla="*/ 0 w 1586"/>
                        <a:gd name="T17" fmla="*/ 0 h 6382"/>
                        <a:gd name="T18" fmla="*/ 0 w 1586"/>
                        <a:gd name="T19" fmla="*/ 0 h 6382"/>
                        <a:gd name="T20" fmla="*/ 0 w 1586"/>
                        <a:gd name="T21" fmla="*/ 0 h 6382"/>
                        <a:gd name="T22" fmla="*/ 0 w 1586"/>
                        <a:gd name="T23" fmla="*/ 0 h 6382"/>
                        <a:gd name="T24" fmla="*/ 0 w 1586"/>
                        <a:gd name="T25" fmla="*/ 0 h 6382"/>
                        <a:gd name="T26" fmla="*/ 0 w 1586"/>
                        <a:gd name="T27" fmla="*/ 0 h 6382"/>
                        <a:gd name="T28" fmla="*/ 0 w 1586"/>
                        <a:gd name="T29" fmla="*/ 0 h 6382"/>
                        <a:gd name="T30" fmla="*/ 0 w 1586"/>
                        <a:gd name="T31" fmla="*/ 0 h 6382"/>
                        <a:gd name="T32" fmla="*/ 0 w 1586"/>
                        <a:gd name="T33" fmla="*/ 0 h 6382"/>
                        <a:gd name="T34" fmla="*/ 0 w 1586"/>
                        <a:gd name="T35" fmla="*/ 0 h 6382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1586" h="6382">
                          <a:moveTo>
                            <a:pt x="1586" y="0"/>
                          </a:moveTo>
                          <a:lnTo>
                            <a:pt x="1518" y="1940"/>
                          </a:lnTo>
                          <a:lnTo>
                            <a:pt x="1440" y="2743"/>
                          </a:lnTo>
                          <a:lnTo>
                            <a:pt x="1339" y="3445"/>
                          </a:lnTo>
                          <a:lnTo>
                            <a:pt x="1218" y="4051"/>
                          </a:lnTo>
                          <a:lnTo>
                            <a:pt x="1084" y="4570"/>
                          </a:lnTo>
                          <a:lnTo>
                            <a:pt x="941" y="5005"/>
                          </a:lnTo>
                          <a:lnTo>
                            <a:pt x="793" y="5367"/>
                          </a:lnTo>
                          <a:lnTo>
                            <a:pt x="645" y="5661"/>
                          </a:lnTo>
                          <a:lnTo>
                            <a:pt x="503" y="5893"/>
                          </a:lnTo>
                          <a:lnTo>
                            <a:pt x="368" y="6070"/>
                          </a:lnTo>
                          <a:lnTo>
                            <a:pt x="248" y="6201"/>
                          </a:lnTo>
                          <a:lnTo>
                            <a:pt x="146" y="6291"/>
                          </a:lnTo>
                          <a:lnTo>
                            <a:pt x="68" y="6346"/>
                          </a:lnTo>
                          <a:lnTo>
                            <a:pt x="18" y="6374"/>
                          </a:lnTo>
                          <a:lnTo>
                            <a:pt x="5" y="6380"/>
                          </a:lnTo>
                          <a:lnTo>
                            <a:pt x="2" y="6382"/>
                          </a:lnTo>
                          <a:lnTo>
                            <a:pt x="0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69" name="Freeform 3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70" y="1212"/>
                      <a:ext cx="145" cy="481"/>
                    </a:xfrm>
                    <a:custGeom>
                      <a:avLst/>
                      <a:gdLst>
                        <a:gd name="T0" fmla="*/ 0 w 3172"/>
                        <a:gd name="T1" fmla="*/ 0 h 6963"/>
                        <a:gd name="T2" fmla="*/ 0 w 3172"/>
                        <a:gd name="T3" fmla="*/ 0 h 6963"/>
                        <a:gd name="T4" fmla="*/ 0 w 3172"/>
                        <a:gd name="T5" fmla="*/ 0 h 6963"/>
                        <a:gd name="T6" fmla="*/ 0 w 3172"/>
                        <a:gd name="T7" fmla="*/ 0 h 6963"/>
                        <a:gd name="T8" fmla="*/ 0 w 3172"/>
                        <a:gd name="T9" fmla="*/ 0 h 6963"/>
                        <a:gd name="T10" fmla="*/ 0 w 3172"/>
                        <a:gd name="T11" fmla="*/ 0 h 6963"/>
                        <a:gd name="T12" fmla="*/ 0 w 3172"/>
                        <a:gd name="T13" fmla="*/ 0 h 6963"/>
                        <a:gd name="T14" fmla="*/ 0 w 3172"/>
                        <a:gd name="T15" fmla="*/ 0 h 6963"/>
                        <a:gd name="T16" fmla="*/ 0 w 3172"/>
                        <a:gd name="T17" fmla="*/ 0 h 6963"/>
                        <a:gd name="T18" fmla="*/ 0 w 3172"/>
                        <a:gd name="T19" fmla="*/ 0 h 6963"/>
                        <a:gd name="T20" fmla="*/ 0 w 3172"/>
                        <a:gd name="T21" fmla="*/ 0 h 6963"/>
                        <a:gd name="T22" fmla="*/ 0 w 3172"/>
                        <a:gd name="T23" fmla="*/ 0 h 6963"/>
                        <a:gd name="T24" fmla="*/ 0 w 3172"/>
                        <a:gd name="T25" fmla="*/ 0 h 6963"/>
                        <a:gd name="T26" fmla="*/ 0 w 3172"/>
                        <a:gd name="T27" fmla="*/ 0 h 6963"/>
                        <a:gd name="T28" fmla="*/ 0 w 3172"/>
                        <a:gd name="T29" fmla="*/ 0 h 6963"/>
                        <a:gd name="T30" fmla="*/ 0 w 3172"/>
                        <a:gd name="T31" fmla="*/ 0 h 6963"/>
                        <a:gd name="T32" fmla="*/ 0 w 3172"/>
                        <a:gd name="T33" fmla="*/ 0 h 6963"/>
                        <a:gd name="T34" fmla="*/ 0 w 3172"/>
                        <a:gd name="T35" fmla="*/ 0 h 6963"/>
                        <a:gd name="T36" fmla="*/ 0 w 3172"/>
                        <a:gd name="T37" fmla="*/ 0 h 6963"/>
                        <a:gd name="T38" fmla="*/ 0 w 3172"/>
                        <a:gd name="T39" fmla="*/ 0 h 6963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0" t="0" r="r" b="b"/>
                      <a:pathLst>
                        <a:path w="3172" h="6963">
                          <a:moveTo>
                            <a:pt x="3172" y="0"/>
                          </a:moveTo>
                          <a:lnTo>
                            <a:pt x="3136" y="1225"/>
                          </a:lnTo>
                          <a:lnTo>
                            <a:pt x="3035" y="2297"/>
                          </a:lnTo>
                          <a:lnTo>
                            <a:pt x="2879" y="3228"/>
                          </a:lnTo>
                          <a:lnTo>
                            <a:pt x="2676" y="4025"/>
                          </a:lnTo>
                          <a:lnTo>
                            <a:pt x="2436" y="4700"/>
                          </a:lnTo>
                          <a:lnTo>
                            <a:pt x="2168" y="5263"/>
                          </a:lnTo>
                          <a:lnTo>
                            <a:pt x="1882" y="5723"/>
                          </a:lnTo>
                          <a:lnTo>
                            <a:pt x="1586" y="6092"/>
                          </a:lnTo>
                          <a:lnTo>
                            <a:pt x="1290" y="6380"/>
                          </a:lnTo>
                          <a:lnTo>
                            <a:pt x="1004" y="6596"/>
                          </a:lnTo>
                          <a:lnTo>
                            <a:pt x="736" y="6750"/>
                          </a:lnTo>
                          <a:lnTo>
                            <a:pt x="496" y="6854"/>
                          </a:lnTo>
                          <a:lnTo>
                            <a:pt x="293" y="6916"/>
                          </a:lnTo>
                          <a:lnTo>
                            <a:pt x="137" y="6949"/>
                          </a:lnTo>
                          <a:lnTo>
                            <a:pt x="36" y="6962"/>
                          </a:lnTo>
                          <a:lnTo>
                            <a:pt x="10" y="6963"/>
                          </a:lnTo>
                          <a:lnTo>
                            <a:pt x="3" y="6963"/>
                          </a:lnTo>
                          <a:lnTo>
                            <a:pt x="2" y="6963"/>
                          </a:lnTo>
                          <a:lnTo>
                            <a:pt x="0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70" name="Freeform 3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751" y="1212"/>
                      <a:ext cx="23" cy="441"/>
                    </a:xfrm>
                    <a:custGeom>
                      <a:avLst/>
                      <a:gdLst>
                        <a:gd name="T0" fmla="*/ 0 w 528"/>
                        <a:gd name="T1" fmla="*/ 0 h 6382"/>
                        <a:gd name="T2" fmla="*/ 0 w 528"/>
                        <a:gd name="T3" fmla="*/ 0 h 6382"/>
                        <a:gd name="T4" fmla="*/ 0 w 528"/>
                        <a:gd name="T5" fmla="*/ 0 h 6382"/>
                        <a:gd name="T6" fmla="*/ 0 w 528"/>
                        <a:gd name="T7" fmla="*/ 0 h 6382"/>
                        <a:gd name="T8" fmla="*/ 0 w 528"/>
                        <a:gd name="T9" fmla="*/ 0 h 6382"/>
                        <a:gd name="T10" fmla="*/ 0 w 528"/>
                        <a:gd name="T11" fmla="*/ 0 h 6382"/>
                        <a:gd name="T12" fmla="*/ 0 w 528"/>
                        <a:gd name="T13" fmla="*/ 0 h 6382"/>
                        <a:gd name="T14" fmla="*/ 0 w 528"/>
                        <a:gd name="T15" fmla="*/ 0 h 6382"/>
                        <a:gd name="T16" fmla="*/ 0 w 528"/>
                        <a:gd name="T17" fmla="*/ 0 h 6382"/>
                        <a:gd name="T18" fmla="*/ 0 w 528"/>
                        <a:gd name="T19" fmla="*/ 0 h 6382"/>
                        <a:gd name="T20" fmla="*/ 0 w 528"/>
                        <a:gd name="T21" fmla="*/ 0 h 6382"/>
                        <a:gd name="T22" fmla="*/ 0 w 528"/>
                        <a:gd name="T23" fmla="*/ 0 h 6382"/>
                        <a:gd name="T24" fmla="*/ 0 w 528"/>
                        <a:gd name="T25" fmla="*/ 0 h 6382"/>
                        <a:gd name="T26" fmla="*/ 0 w 528"/>
                        <a:gd name="T27" fmla="*/ 0 h 6382"/>
                        <a:gd name="T28" fmla="*/ 0 w 528"/>
                        <a:gd name="T29" fmla="*/ 0 h 6382"/>
                        <a:gd name="T30" fmla="*/ 0 w 528"/>
                        <a:gd name="T31" fmla="*/ 0 h 6382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0" t="0" r="r" b="b"/>
                      <a:pathLst>
                        <a:path w="528" h="6382">
                          <a:moveTo>
                            <a:pt x="528" y="0"/>
                          </a:moveTo>
                          <a:lnTo>
                            <a:pt x="446" y="3690"/>
                          </a:lnTo>
                          <a:lnTo>
                            <a:pt x="361" y="4824"/>
                          </a:lnTo>
                          <a:lnTo>
                            <a:pt x="264" y="5585"/>
                          </a:lnTo>
                          <a:lnTo>
                            <a:pt x="214" y="5847"/>
                          </a:lnTo>
                          <a:lnTo>
                            <a:pt x="167" y="6046"/>
                          </a:lnTo>
                          <a:lnTo>
                            <a:pt x="122" y="6187"/>
                          </a:lnTo>
                          <a:lnTo>
                            <a:pt x="82" y="6283"/>
                          </a:lnTo>
                          <a:lnTo>
                            <a:pt x="64" y="6315"/>
                          </a:lnTo>
                          <a:lnTo>
                            <a:pt x="48" y="6341"/>
                          </a:lnTo>
                          <a:lnTo>
                            <a:pt x="35" y="6358"/>
                          </a:lnTo>
                          <a:lnTo>
                            <a:pt x="22" y="6370"/>
                          </a:lnTo>
                          <a:lnTo>
                            <a:pt x="12" y="6377"/>
                          </a:lnTo>
                          <a:lnTo>
                            <a:pt x="6" y="6381"/>
                          </a:lnTo>
                          <a:lnTo>
                            <a:pt x="1" y="6382"/>
                          </a:lnTo>
                          <a:lnTo>
                            <a:pt x="0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71" name="Freeform 3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673" y="1212"/>
                      <a:ext cx="23" cy="441"/>
                    </a:xfrm>
                    <a:custGeom>
                      <a:avLst/>
                      <a:gdLst>
                        <a:gd name="T0" fmla="*/ 0 w 529"/>
                        <a:gd name="T1" fmla="*/ 0 h 6382"/>
                        <a:gd name="T2" fmla="*/ 0 w 529"/>
                        <a:gd name="T3" fmla="*/ 0 h 6382"/>
                        <a:gd name="T4" fmla="*/ 0 w 529"/>
                        <a:gd name="T5" fmla="*/ 0 h 6382"/>
                        <a:gd name="T6" fmla="*/ 0 w 529"/>
                        <a:gd name="T7" fmla="*/ 0 h 6382"/>
                        <a:gd name="T8" fmla="*/ 0 w 529"/>
                        <a:gd name="T9" fmla="*/ 0 h 6382"/>
                        <a:gd name="T10" fmla="*/ 0 w 529"/>
                        <a:gd name="T11" fmla="*/ 0 h 6382"/>
                        <a:gd name="T12" fmla="*/ 0 w 529"/>
                        <a:gd name="T13" fmla="*/ 0 h 6382"/>
                        <a:gd name="T14" fmla="*/ 0 w 529"/>
                        <a:gd name="T15" fmla="*/ 0 h 6382"/>
                        <a:gd name="T16" fmla="*/ 0 w 529"/>
                        <a:gd name="T17" fmla="*/ 0 h 6382"/>
                        <a:gd name="T18" fmla="*/ 0 w 529"/>
                        <a:gd name="T19" fmla="*/ 0 h 6382"/>
                        <a:gd name="T20" fmla="*/ 0 w 529"/>
                        <a:gd name="T21" fmla="*/ 0 h 6382"/>
                        <a:gd name="T22" fmla="*/ 0 w 529"/>
                        <a:gd name="T23" fmla="*/ 0 h 6382"/>
                        <a:gd name="T24" fmla="*/ 0 w 529"/>
                        <a:gd name="T25" fmla="*/ 0 h 6382"/>
                        <a:gd name="T26" fmla="*/ 0 w 529"/>
                        <a:gd name="T27" fmla="*/ 0 h 6382"/>
                        <a:gd name="T28" fmla="*/ 0 w 529"/>
                        <a:gd name="T29" fmla="*/ 0 h 6382"/>
                        <a:gd name="T30" fmla="*/ 0 w 529"/>
                        <a:gd name="T31" fmla="*/ 0 h 6382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0" t="0" r="r" b="b"/>
                      <a:pathLst>
                        <a:path w="529" h="6382">
                          <a:moveTo>
                            <a:pt x="0" y="0"/>
                          </a:moveTo>
                          <a:lnTo>
                            <a:pt x="83" y="3690"/>
                          </a:lnTo>
                          <a:lnTo>
                            <a:pt x="167" y="4824"/>
                          </a:lnTo>
                          <a:lnTo>
                            <a:pt x="265" y="5585"/>
                          </a:lnTo>
                          <a:lnTo>
                            <a:pt x="314" y="5847"/>
                          </a:lnTo>
                          <a:lnTo>
                            <a:pt x="362" y="6046"/>
                          </a:lnTo>
                          <a:lnTo>
                            <a:pt x="406" y="6187"/>
                          </a:lnTo>
                          <a:lnTo>
                            <a:pt x="446" y="6283"/>
                          </a:lnTo>
                          <a:lnTo>
                            <a:pt x="464" y="6315"/>
                          </a:lnTo>
                          <a:lnTo>
                            <a:pt x="480" y="6341"/>
                          </a:lnTo>
                          <a:lnTo>
                            <a:pt x="494" y="6358"/>
                          </a:lnTo>
                          <a:lnTo>
                            <a:pt x="507" y="6370"/>
                          </a:lnTo>
                          <a:lnTo>
                            <a:pt x="516" y="6377"/>
                          </a:lnTo>
                          <a:lnTo>
                            <a:pt x="523" y="6381"/>
                          </a:lnTo>
                          <a:lnTo>
                            <a:pt x="528" y="6382"/>
                          </a:lnTo>
                          <a:lnTo>
                            <a:pt x="529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72" name="Freeform 3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537" y="1212"/>
                      <a:ext cx="145" cy="481"/>
                    </a:xfrm>
                    <a:custGeom>
                      <a:avLst/>
                      <a:gdLst>
                        <a:gd name="T0" fmla="*/ 0 w 3171"/>
                        <a:gd name="T1" fmla="*/ 0 h 6963"/>
                        <a:gd name="T2" fmla="*/ 0 w 3171"/>
                        <a:gd name="T3" fmla="*/ 0 h 6963"/>
                        <a:gd name="T4" fmla="*/ 0 w 3171"/>
                        <a:gd name="T5" fmla="*/ 0 h 6963"/>
                        <a:gd name="T6" fmla="*/ 0 w 3171"/>
                        <a:gd name="T7" fmla="*/ 0 h 6963"/>
                        <a:gd name="T8" fmla="*/ 0 w 3171"/>
                        <a:gd name="T9" fmla="*/ 0 h 6963"/>
                        <a:gd name="T10" fmla="*/ 0 w 3171"/>
                        <a:gd name="T11" fmla="*/ 0 h 6963"/>
                        <a:gd name="T12" fmla="*/ 0 w 3171"/>
                        <a:gd name="T13" fmla="*/ 0 h 6963"/>
                        <a:gd name="T14" fmla="*/ 0 w 3171"/>
                        <a:gd name="T15" fmla="*/ 0 h 6963"/>
                        <a:gd name="T16" fmla="*/ 0 w 3171"/>
                        <a:gd name="T17" fmla="*/ 0 h 6963"/>
                        <a:gd name="T18" fmla="*/ 0 w 3171"/>
                        <a:gd name="T19" fmla="*/ 0 h 6963"/>
                        <a:gd name="T20" fmla="*/ 0 w 3171"/>
                        <a:gd name="T21" fmla="*/ 0 h 6963"/>
                        <a:gd name="T22" fmla="*/ 0 w 3171"/>
                        <a:gd name="T23" fmla="*/ 0 h 6963"/>
                        <a:gd name="T24" fmla="*/ 0 w 3171"/>
                        <a:gd name="T25" fmla="*/ 0 h 6963"/>
                        <a:gd name="T26" fmla="*/ 0 w 3171"/>
                        <a:gd name="T27" fmla="*/ 0 h 6963"/>
                        <a:gd name="T28" fmla="*/ 0 w 3171"/>
                        <a:gd name="T29" fmla="*/ 0 h 6963"/>
                        <a:gd name="T30" fmla="*/ 0 w 3171"/>
                        <a:gd name="T31" fmla="*/ 0 h 6963"/>
                        <a:gd name="T32" fmla="*/ 0 w 3171"/>
                        <a:gd name="T33" fmla="*/ 0 h 6963"/>
                        <a:gd name="T34" fmla="*/ 0 w 3171"/>
                        <a:gd name="T35" fmla="*/ 0 h 6963"/>
                        <a:gd name="T36" fmla="*/ 0 w 3171"/>
                        <a:gd name="T37" fmla="*/ 0 h 6963"/>
                        <a:gd name="T38" fmla="*/ 0 w 3171"/>
                        <a:gd name="T39" fmla="*/ 0 h 6963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0" t="0" r="r" b="b"/>
                      <a:pathLst>
                        <a:path w="3171" h="6963">
                          <a:moveTo>
                            <a:pt x="0" y="0"/>
                          </a:moveTo>
                          <a:lnTo>
                            <a:pt x="36" y="1225"/>
                          </a:lnTo>
                          <a:lnTo>
                            <a:pt x="136" y="2297"/>
                          </a:lnTo>
                          <a:lnTo>
                            <a:pt x="293" y="3228"/>
                          </a:lnTo>
                          <a:lnTo>
                            <a:pt x="495" y="4025"/>
                          </a:lnTo>
                          <a:lnTo>
                            <a:pt x="735" y="4700"/>
                          </a:lnTo>
                          <a:lnTo>
                            <a:pt x="1003" y="5263"/>
                          </a:lnTo>
                          <a:lnTo>
                            <a:pt x="1289" y="5723"/>
                          </a:lnTo>
                          <a:lnTo>
                            <a:pt x="1585" y="6092"/>
                          </a:lnTo>
                          <a:lnTo>
                            <a:pt x="1881" y="6380"/>
                          </a:lnTo>
                          <a:lnTo>
                            <a:pt x="2168" y="6596"/>
                          </a:lnTo>
                          <a:lnTo>
                            <a:pt x="2435" y="6750"/>
                          </a:lnTo>
                          <a:lnTo>
                            <a:pt x="2675" y="6854"/>
                          </a:lnTo>
                          <a:lnTo>
                            <a:pt x="2878" y="6916"/>
                          </a:lnTo>
                          <a:lnTo>
                            <a:pt x="3034" y="6949"/>
                          </a:lnTo>
                          <a:lnTo>
                            <a:pt x="3135" y="6962"/>
                          </a:lnTo>
                          <a:lnTo>
                            <a:pt x="3161" y="6963"/>
                          </a:lnTo>
                          <a:lnTo>
                            <a:pt x="3169" y="6963"/>
                          </a:lnTo>
                          <a:lnTo>
                            <a:pt x="3170" y="6963"/>
                          </a:lnTo>
                          <a:lnTo>
                            <a:pt x="3171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</p:grpSp>
            </p:grpSp>
            <p:grpSp>
              <p:nvGrpSpPr>
                <p:cNvPr id="72" name="Group 37"/>
                <p:cNvGrpSpPr>
                  <a:grpSpLocks/>
                </p:cNvGrpSpPr>
                <p:nvPr/>
              </p:nvGrpSpPr>
              <p:grpSpPr bwMode="auto">
                <a:xfrm>
                  <a:off x="7102043" y="1137698"/>
                  <a:ext cx="286348" cy="422965"/>
                  <a:chOff x="2048" y="1212"/>
                  <a:chExt cx="379" cy="481"/>
                </a:xfrm>
              </p:grpSpPr>
              <p:grpSp>
                <p:nvGrpSpPr>
                  <p:cNvPr id="151" name="Group 38"/>
                  <p:cNvGrpSpPr>
                    <a:grpSpLocks/>
                  </p:cNvGrpSpPr>
                  <p:nvPr/>
                </p:nvGrpSpPr>
                <p:grpSpPr bwMode="auto">
                  <a:xfrm>
                    <a:off x="2048" y="1212"/>
                    <a:ext cx="379" cy="481"/>
                    <a:chOff x="2048" y="1212"/>
                    <a:chExt cx="379" cy="481"/>
                  </a:xfrm>
                </p:grpSpPr>
                <p:sp>
                  <p:nvSpPr>
                    <p:cNvPr id="161" name="Rectangle 3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048" y="1212"/>
                      <a:ext cx="379" cy="481"/>
                    </a:xfrm>
                    <a:prstGeom prst="rect">
                      <a:avLst/>
                    </a:prstGeom>
                    <a:solidFill>
                      <a:srgbClr val="99CCFF">
                        <a:alpha val="25098"/>
                      </a:srgbClr>
                    </a:solidFill>
                    <a:ln w="9525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altLang="de-DE" sz="1200"/>
                    </a:p>
                  </p:txBody>
                </p:sp>
                <p:sp>
                  <p:nvSpPr>
                    <p:cNvPr id="162" name="Freeform 4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048" y="1212"/>
                      <a:ext cx="379" cy="481"/>
                    </a:xfrm>
                    <a:custGeom>
                      <a:avLst/>
                      <a:gdLst>
                        <a:gd name="T0" fmla="*/ 0 w 17441"/>
                        <a:gd name="T1" fmla="*/ 0 h 6963"/>
                        <a:gd name="T2" fmla="*/ 0 w 17441"/>
                        <a:gd name="T3" fmla="*/ 0 h 6963"/>
                        <a:gd name="T4" fmla="*/ 0 w 17441"/>
                        <a:gd name="T5" fmla="*/ 0 h 6963"/>
                        <a:gd name="T6" fmla="*/ 0 w 17441"/>
                        <a:gd name="T7" fmla="*/ 0 h 6963"/>
                        <a:gd name="T8" fmla="*/ 0 w 17441"/>
                        <a:gd name="T9" fmla="*/ 0 h 6963"/>
                        <a:gd name="T10" fmla="*/ 0 w 17441"/>
                        <a:gd name="T11" fmla="*/ 0 h 6963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17441" h="6963">
                          <a:moveTo>
                            <a:pt x="8721" y="6963"/>
                          </a:moveTo>
                          <a:lnTo>
                            <a:pt x="0" y="6963"/>
                          </a:lnTo>
                          <a:lnTo>
                            <a:pt x="0" y="0"/>
                          </a:lnTo>
                          <a:lnTo>
                            <a:pt x="17441" y="0"/>
                          </a:lnTo>
                          <a:lnTo>
                            <a:pt x="17441" y="6963"/>
                          </a:lnTo>
                          <a:lnTo>
                            <a:pt x="8721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</p:grpSp>
              <p:grpSp>
                <p:nvGrpSpPr>
                  <p:cNvPr id="152" name="Group 41"/>
                  <p:cNvGrpSpPr>
                    <a:grpSpLocks/>
                  </p:cNvGrpSpPr>
                  <p:nvPr/>
                </p:nvGrpSpPr>
                <p:grpSpPr bwMode="auto">
                  <a:xfrm>
                    <a:off x="2049" y="1212"/>
                    <a:ext cx="378" cy="481"/>
                    <a:chOff x="2049" y="1212"/>
                    <a:chExt cx="378" cy="481"/>
                  </a:xfrm>
                </p:grpSpPr>
                <p:sp>
                  <p:nvSpPr>
                    <p:cNvPr id="153" name="Rectangle 4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191" y="1653"/>
                      <a:ext cx="95" cy="40"/>
                    </a:xfrm>
                    <a:prstGeom prst="rect">
                      <a:avLst/>
                    </a:prstGeom>
                    <a:solidFill>
                      <a:srgbClr val="355E00"/>
                    </a:solidFill>
                    <a:ln w="9525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altLang="de-DE" sz="1200"/>
                    </a:p>
                  </p:txBody>
                </p:sp>
                <p:sp>
                  <p:nvSpPr>
                    <p:cNvPr id="154" name="Freeform 4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191" y="1653"/>
                      <a:ext cx="95" cy="40"/>
                    </a:xfrm>
                    <a:custGeom>
                      <a:avLst/>
                      <a:gdLst>
                        <a:gd name="T0" fmla="*/ 0 w 2114"/>
                        <a:gd name="T1" fmla="*/ 0 h 581"/>
                        <a:gd name="T2" fmla="*/ 0 w 2114"/>
                        <a:gd name="T3" fmla="*/ 0 h 581"/>
                        <a:gd name="T4" fmla="*/ 0 w 2114"/>
                        <a:gd name="T5" fmla="*/ 0 h 581"/>
                        <a:gd name="T6" fmla="*/ 0 w 2114"/>
                        <a:gd name="T7" fmla="*/ 0 h 581"/>
                        <a:gd name="T8" fmla="*/ 0 w 2114"/>
                        <a:gd name="T9" fmla="*/ 0 h 581"/>
                        <a:gd name="T10" fmla="*/ 0 w 2114"/>
                        <a:gd name="T11" fmla="*/ 0 h 581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2114" h="581">
                          <a:moveTo>
                            <a:pt x="1057" y="581"/>
                          </a:moveTo>
                          <a:lnTo>
                            <a:pt x="0" y="581"/>
                          </a:lnTo>
                          <a:lnTo>
                            <a:pt x="0" y="0"/>
                          </a:lnTo>
                          <a:lnTo>
                            <a:pt x="2114" y="0"/>
                          </a:lnTo>
                          <a:lnTo>
                            <a:pt x="2114" y="581"/>
                          </a:lnTo>
                          <a:lnTo>
                            <a:pt x="1057" y="581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55" name="Freeform 4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117" y="1212"/>
                      <a:ext cx="72" cy="441"/>
                    </a:xfrm>
                    <a:custGeom>
                      <a:avLst/>
                      <a:gdLst>
                        <a:gd name="T0" fmla="*/ 0 w 1585"/>
                        <a:gd name="T1" fmla="*/ 0 h 6382"/>
                        <a:gd name="T2" fmla="*/ 0 w 1585"/>
                        <a:gd name="T3" fmla="*/ 0 h 6382"/>
                        <a:gd name="T4" fmla="*/ 0 w 1585"/>
                        <a:gd name="T5" fmla="*/ 0 h 6382"/>
                        <a:gd name="T6" fmla="*/ 0 w 1585"/>
                        <a:gd name="T7" fmla="*/ 0 h 6382"/>
                        <a:gd name="T8" fmla="*/ 0 w 1585"/>
                        <a:gd name="T9" fmla="*/ 0 h 6382"/>
                        <a:gd name="T10" fmla="*/ 0 w 1585"/>
                        <a:gd name="T11" fmla="*/ 0 h 6382"/>
                        <a:gd name="T12" fmla="*/ 0 w 1585"/>
                        <a:gd name="T13" fmla="*/ 0 h 6382"/>
                        <a:gd name="T14" fmla="*/ 0 w 1585"/>
                        <a:gd name="T15" fmla="*/ 0 h 6382"/>
                        <a:gd name="T16" fmla="*/ 0 w 1585"/>
                        <a:gd name="T17" fmla="*/ 0 h 6382"/>
                        <a:gd name="T18" fmla="*/ 0 w 1585"/>
                        <a:gd name="T19" fmla="*/ 0 h 6382"/>
                        <a:gd name="T20" fmla="*/ 0 w 1585"/>
                        <a:gd name="T21" fmla="*/ 0 h 6382"/>
                        <a:gd name="T22" fmla="*/ 0 w 1585"/>
                        <a:gd name="T23" fmla="*/ 0 h 6382"/>
                        <a:gd name="T24" fmla="*/ 0 w 1585"/>
                        <a:gd name="T25" fmla="*/ 0 h 6382"/>
                        <a:gd name="T26" fmla="*/ 0 w 1585"/>
                        <a:gd name="T27" fmla="*/ 0 h 6382"/>
                        <a:gd name="T28" fmla="*/ 0 w 1585"/>
                        <a:gd name="T29" fmla="*/ 0 h 6382"/>
                        <a:gd name="T30" fmla="*/ 0 w 1585"/>
                        <a:gd name="T31" fmla="*/ 0 h 6382"/>
                        <a:gd name="T32" fmla="*/ 0 w 1585"/>
                        <a:gd name="T33" fmla="*/ 0 h 6382"/>
                        <a:gd name="T34" fmla="*/ 0 w 1585"/>
                        <a:gd name="T35" fmla="*/ 0 h 6382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1585" h="6382">
                          <a:moveTo>
                            <a:pt x="0" y="0"/>
                          </a:moveTo>
                          <a:lnTo>
                            <a:pt x="67" y="1940"/>
                          </a:lnTo>
                          <a:lnTo>
                            <a:pt x="145" y="2743"/>
                          </a:lnTo>
                          <a:lnTo>
                            <a:pt x="247" y="3445"/>
                          </a:lnTo>
                          <a:lnTo>
                            <a:pt x="367" y="4051"/>
                          </a:lnTo>
                          <a:lnTo>
                            <a:pt x="502" y="4570"/>
                          </a:lnTo>
                          <a:lnTo>
                            <a:pt x="644" y="5005"/>
                          </a:lnTo>
                          <a:lnTo>
                            <a:pt x="792" y="5367"/>
                          </a:lnTo>
                          <a:lnTo>
                            <a:pt x="940" y="5661"/>
                          </a:lnTo>
                          <a:lnTo>
                            <a:pt x="1083" y="5893"/>
                          </a:lnTo>
                          <a:lnTo>
                            <a:pt x="1217" y="6070"/>
                          </a:lnTo>
                          <a:lnTo>
                            <a:pt x="1338" y="6201"/>
                          </a:lnTo>
                          <a:lnTo>
                            <a:pt x="1439" y="6291"/>
                          </a:lnTo>
                          <a:lnTo>
                            <a:pt x="1517" y="6346"/>
                          </a:lnTo>
                          <a:lnTo>
                            <a:pt x="1567" y="6374"/>
                          </a:lnTo>
                          <a:lnTo>
                            <a:pt x="1581" y="6380"/>
                          </a:lnTo>
                          <a:lnTo>
                            <a:pt x="1584" y="6382"/>
                          </a:lnTo>
                          <a:lnTo>
                            <a:pt x="1585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56" name="Freeform 4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282" y="1212"/>
                      <a:ext cx="72" cy="441"/>
                    </a:xfrm>
                    <a:custGeom>
                      <a:avLst/>
                      <a:gdLst>
                        <a:gd name="T0" fmla="*/ 0 w 1586"/>
                        <a:gd name="T1" fmla="*/ 0 h 6382"/>
                        <a:gd name="T2" fmla="*/ 0 w 1586"/>
                        <a:gd name="T3" fmla="*/ 0 h 6382"/>
                        <a:gd name="T4" fmla="*/ 0 w 1586"/>
                        <a:gd name="T5" fmla="*/ 0 h 6382"/>
                        <a:gd name="T6" fmla="*/ 0 w 1586"/>
                        <a:gd name="T7" fmla="*/ 0 h 6382"/>
                        <a:gd name="T8" fmla="*/ 0 w 1586"/>
                        <a:gd name="T9" fmla="*/ 0 h 6382"/>
                        <a:gd name="T10" fmla="*/ 0 w 1586"/>
                        <a:gd name="T11" fmla="*/ 0 h 6382"/>
                        <a:gd name="T12" fmla="*/ 0 w 1586"/>
                        <a:gd name="T13" fmla="*/ 0 h 6382"/>
                        <a:gd name="T14" fmla="*/ 0 w 1586"/>
                        <a:gd name="T15" fmla="*/ 0 h 6382"/>
                        <a:gd name="T16" fmla="*/ 0 w 1586"/>
                        <a:gd name="T17" fmla="*/ 0 h 6382"/>
                        <a:gd name="T18" fmla="*/ 0 w 1586"/>
                        <a:gd name="T19" fmla="*/ 0 h 6382"/>
                        <a:gd name="T20" fmla="*/ 0 w 1586"/>
                        <a:gd name="T21" fmla="*/ 0 h 6382"/>
                        <a:gd name="T22" fmla="*/ 0 w 1586"/>
                        <a:gd name="T23" fmla="*/ 0 h 6382"/>
                        <a:gd name="T24" fmla="*/ 0 w 1586"/>
                        <a:gd name="T25" fmla="*/ 0 h 6382"/>
                        <a:gd name="T26" fmla="*/ 0 w 1586"/>
                        <a:gd name="T27" fmla="*/ 0 h 6382"/>
                        <a:gd name="T28" fmla="*/ 0 w 1586"/>
                        <a:gd name="T29" fmla="*/ 0 h 6382"/>
                        <a:gd name="T30" fmla="*/ 0 w 1586"/>
                        <a:gd name="T31" fmla="*/ 0 h 6382"/>
                        <a:gd name="T32" fmla="*/ 0 w 1586"/>
                        <a:gd name="T33" fmla="*/ 0 h 6382"/>
                        <a:gd name="T34" fmla="*/ 0 w 1586"/>
                        <a:gd name="T35" fmla="*/ 0 h 6382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1586" h="6382">
                          <a:moveTo>
                            <a:pt x="1586" y="0"/>
                          </a:moveTo>
                          <a:lnTo>
                            <a:pt x="1518" y="1940"/>
                          </a:lnTo>
                          <a:lnTo>
                            <a:pt x="1440" y="2743"/>
                          </a:lnTo>
                          <a:lnTo>
                            <a:pt x="1339" y="3445"/>
                          </a:lnTo>
                          <a:lnTo>
                            <a:pt x="1218" y="4051"/>
                          </a:lnTo>
                          <a:lnTo>
                            <a:pt x="1084" y="4570"/>
                          </a:lnTo>
                          <a:lnTo>
                            <a:pt x="941" y="5005"/>
                          </a:lnTo>
                          <a:lnTo>
                            <a:pt x="793" y="5367"/>
                          </a:lnTo>
                          <a:lnTo>
                            <a:pt x="645" y="5661"/>
                          </a:lnTo>
                          <a:lnTo>
                            <a:pt x="503" y="5893"/>
                          </a:lnTo>
                          <a:lnTo>
                            <a:pt x="368" y="6070"/>
                          </a:lnTo>
                          <a:lnTo>
                            <a:pt x="248" y="6201"/>
                          </a:lnTo>
                          <a:lnTo>
                            <a:pt x="146" y="6291"/>
                          </a:lnTo>
                          <a:lnTo>
                            <a:pt x="68" y="6346"/>
                          </a:lnTo>
                          <a:lnTo>
                            <a:pt x="18" y="6374"/>
                          </a:lnTo>
                          <a:lnTo>
                            <a:pt x="5" y="6380"/>
                          </a:lnTo>
                          <a:lnTo>
                            <a:pt x="2" y="6382"/>
                          </a:lnTo>
                          <a:lnTo>
                            <a:pt x="0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57" name="Freeform 4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282" y="1212"/>
                      <a:ext cx="145" cy="481"/>
                    </a:xfrm>
                    <a:custGeom>
                      <a:avLst/>
                      <a:gdLst>
                        <a:gd name="T0" fmla="*/ 0 w 3172"/>
                        <a:gd name="T1" fmla="*/ 0 h 6963"/>
                        <a:gd name="T2" fmla="*/ 0 w 3172"/>
                        <a:gd name="T3" fmla="*/ 0 h 6963"/>
                        <a:gd name="T4" fmla="*/ 0 w 3172"/>
                        <a:gd name="T5" fmla="*/ 0 h 6963"/>
                        <a:gd name="T6" fmla="*/ 0 w 3172"/>
                        <a:gd name="T7" fmla="*/ 0 h 6963"/>
                        <a:gd name="T8" fmla="*/ 0 w 3172"/>
                        <a:gd name="T9" fmla="*/ 0 h 6963"/>
                        <a:gd name="T10" fmla="*/ 0 w 3172"/>
                        <a:gd name="T11" fmla="*/ 0 h 6963"/>
                        <a:gd name="T12" fmla="*/ 0 w 3172"/>
                        <a:gd name="T13" fmla="*/ 0 h 6963"/>
                        <a:gd name="T14" fmla="*/ 0 w 3172"/>
                        <a:gd name="T15" fmla="*/ 0 h 6963"/>
                        <a:gd name="T16" fmla="*/ 0 w 3172"/>
                        <a:gd name="T17" fmla="*/ 0 h 6963"/>
                        <a:gd name="T18" fmla="*/ 0 w 3172"/>
                        <a:gd name="T19" fmla="*/ 0 h 6963"/>
                        <a:gd name="T20" fmla="*/ 0 w 3172"/>
                        <a:gd name="T21" fmla="*/ 0 h 6963"/>
                        <a:gd name="T22" fmla="*/ 0 w 3172"/>
                        <a:gd name="T23" fmla="*/ 0 h 6963"/>
                        <a:gd name="T24" fmla="*/ 0 w 3172"/>
                        <a:gd name="T25" fmla="*/ 0 h 6963"/>
                        <a:gd name="T26" fmla="*/ 0 w 3172"/>
                        <a:gd name="T27" fmla="*/ 0 h 6963"/>
                        <a:gd name="T28" fmla="*/ 0 w 3172"/>
                        <a:gd name="T29" fmla="*/ 0 h 6963"/>
                        <a:gd name="T30" fmla="*/ 0 w 3172"/>
                        <a:gd name="T31" fmla="*/ 0 h 6963"/>
                        <a:gd name="T32" fmla="*/ 0 w 3172"/>
                        <a:gd name="T33" fmla="*/ 0 h 6963"/>
                        <a:gd name="T34" fmla="*/ 0 w 3172"/>
                        <a:gd name="T35" fmla="*/ 0 h 6963"/>
                        <a:gd name="T36" fmla="*/ 0 w 3172"/>
                        <a:gd name="T37" fmla="*/ 0 h 6963"/>
                        <a:gd name="T38" fmla="*/ 0 w 3172"/>
                        <a:gd name="T39" fmla="*/ 0 h 6963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0" t="0" r="r" b="b"/>
                      <a:pathLst>
                        <a:path w="3172" h="6963">
                          <a:moveTo>
                            <a:pt x="3172" y="0"/>
                          </a:moveTo>
                          <a:lnTo>
                            <a:pt x="3136" y="1225"/>
                          </a:lnTo>
                          <a:lnTo>
                            <a:pt x="3035" y="2297"/>
                          </a:lnTo>
                          <a:lnTo>
                            <a:pt x="2879" y="3228"/>
                          </a:lnTo>
                          <a:lnTo>
                            <a:pt x="2676" y="4025"/>
                          </a:lnTo>
                          <a:lnTo>
                            <a:pt x="2436" y="4700"/>
                          </a:lnTo>
                          <a:lnTo>
                            <a:pt x="2168" y="5263"/>
                          </a:lnTo>
                          <a:lnTo>
                            <a:pt x="1882" y="5723"/>
                          </a:lnTo>
                          <a:lnTo>
                            <a:pt x="1586" y="6092"/>
                          </a:lnTo>
                          <a:lnTo>
                            <a:pt x="1290" y="6380"/>
                          </a:lnTo>
                          <a:lnTo>
                            <a:pt x="1004" y="6596"/>
                          </a:lnTo>
                          <a:lnTo>
                            <a:pt x="736" y="6750"/>
                          </a:lnTo>
                          <a:lnTo>
                            <a:pt x="496" y="6854"/>
                          </a:lnTo>
                          <a:lnTo>
                            <a:pt x="293" y="6916"/>
                          </a:lnTo>
                          <a:lnTo>
                            <a:pt x="137" y="6949"/>
                          </a:lnTo>
                          <a:lnTo>
                            <a:pt x="36" y="6962"/>
                          </a:lnTo>
                          <a:lnTo>
                            <a:pt x="10" y="6963"/>
                          </a:lnTo>
                          <a:lnTo>
                            <a:pt x="3" y="6963"/>
                          </a:lnTo>
                          <a:lnTo>
                            <a:pt x="2" y="6963"/>
                          </a:lnTo>
                          <a:lnTo>
                            <a:pt x="0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58" name="Freeform 4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263" y="1212"/>
                      <a:ext cx="23" cy="441"/>
                    </a:xfrm>
                    <a:custGeom>
                      <a:avLst/>
                      <a:gdLst>
                        <a:gd name="T0" fmla="*/ 0 w 528"/>
                        <a:gd name="T1" fmla="*/ 0 h 6382"/>
                        <a:gd name="T2" fmla="*/ 0 w 528"/>
                        <a:gd name="T3" fmla="*/ 0 h 6382"/>
                        <a:gd name="T4" fmla="*/ 0 w 528"/>
                        <a:gd name="T5" fmla="*/ 0 h 6382"/>
                        <a:gd name="T6" fmla="*/ 0 w 528"/>
                        <a:gd name="T7" fmla="*/ 0 h 6382"/>
                        <a:gd name="T8" fmla="*/ 0 w 528"/>
                        <a:gd name="T9" fmla="*/ 0 h 6382"/>
                        <a:gd name="T10" fmla="*/ 0 w 528"/>
                        <a:gd name="T11" fmla="*/ 0 h 6382"/>
                        <a:gd name="T12" fmla="*/ 0 w 528"/>
                        <a:gd name="T13" fmla="*/ 0 h 6382"/>
                        <a:gd name="T14" fmla="*/ 0 w 528"/>
                        <a:gd name="T15" fmla="*/ 0 h 6382"/>
                        <a:gd name="T16" fmla="*/ 0 w 528"/>
                        <a:gd name="T17" fmla="*/ 0 h 6382"/>
                        <a:gd name="T18" fmla="*/ 0 w 528"/>
                        <a:gd name="T19" fmla="*/ 0 h 6382"/>
                        <a:gd name="T20" fmla="*/ 0 w 528"/>
                        <a:gd name="T21" fmla="*/ 0 h 6382"/>
                        <a:gd name="T22" fmla="*/ 0 w 528"/>
                        <a:gd name="T23" fmla="*/ 0 h 6382"/>
                        <a:gd name="T24" fmla="*/ 0 w 528"/>
                        <a:gd name="T25" fmla="*/ 0 h 6382"/>
                        <a:gd name="T26" fmla="*/ 0 w 528"/>
                        <a:gd name="T27" fmla="*/ 0 h 6382"/>
                        <a:gd name="T28" fmla="*/ 0 w 528"/>
                        <a:gd name="T29" fmla="*/ 0 h 6382"/>
                        <a:gd name="T30" fmla="*/ 0 w 528"/>
                        <a:gd name="T31" fmla="*/ 0 h 6382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0" t="0" r="r" b="b"/>
                      <a:pathLst>
                        <a:path w="528" h="6382">
                          <a:moveTo>
                            <a:pt x="528" y="0"/>
                          </a:moveTo>
                          <a:lnTo>
                            <a:pt x="446" y="3690"/>
                          </a:lnTo>
                          <a:lnTo>
                            <a:pt x="361" y="4824"/>
                          </a:lnTo>
                          <a:lnTo>
                            <a:pt x="264" y="5585"/>
                          </a:lnTo>
                          <a:lnTo>
                            <a:pt x="214" y="5847"/>
                          </a:lnTo>
                          <a:lnTo>
                            <a:pt x="167" y="6046"/>
                          </a:lnTo>
                          <a:lnTo>
                            <a:pt x="122" y="6187"/>
                          </a:lnTo>
                          <a:lnTo>
                            <a:pt x="82" y="6283"/>
                          </a:lnTo>
                          <a:lnTo>
                            <a:pt x="64" y="6315"/>
                          </a:lnTo>
                          <a:lnTo>
                            <a:pt x="48" y="6341"/>
                          </a:lnTo>
                          <a:lnTo>
                            <a:pt x="35" y="6358"/>
                          </a:lnTo>
                          <a:lnTo>
                            <a:pt x="22" y="6370"/>
                          </a:lnTo>
                          <a:lnTo>
                            <a:pt x="12" y="6377"/>
                          </a:lnTo>
                          <a:lnTo>
                            <a:pt x="6" y="6381"/>
                          </a:lnTo>
                          <a:lnTo>
                            <a:pt x="1" y="6382"/>
                          </a:lnTo>
                          <a:lnTo>
                            <a:pt x="0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59" name="Freeform 4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185" y="1212"/>
                      <a:ext cx="23" cy="441"/>
                    </a:xfrm>
                    <a:custGeom>
                      <a:avLst/>
                      <a:gdLst>
                        <a:gd name="T0" fmla="*/ 0 w 529"/>
                        <a:gd name="T1" fmla="*/ 0 h 6382"/>
                        <a:gd name="T2" fmla="*/ 0 w 529"/>
                        <a:gd name="T3" fmla="*/ 0 h 6382"/>
                        <a:gd name="T4" fmla="*/ 0 w 529"/>
                        <a:gd name="T5" fmla="*/ 0 h 6382"/>
                        <a:gd name="T6" fmla="*/ 0 w 529"/>
                        <a:gd name="T7" fmla="*/ 0 h 6382"/>
                        <a:gd name="T8" fmla="*/ 0 w 529"/>
                        <a:gd name="T9" fmla="*/ 0 h 6382"/>
                        <a:gd name="T10" fmla="*/ 0 w 529"/>
                        <a:gd name="T11" fmla="*/ 0 h 6382"/>
                        <a:gd name="T12" fmla="*/ 0 w 529"/>
                        <a:gd name="T13" fmla="*/ 0 h 6382"/>
                        <a:gd name="T14" fmla="*/ 0 w 529"/>
                        <a:gd name="T15" fmla="*/ 0 h 6382"/>
                        <a:gd name="T16" fmla="*/ 0 w 529"/>
                        <a:gd name="T17" fmla="*/ 0 h 6382"/>
                        <a:gd name="T18" fmla="*/ 0 w 529"/>
                        <a:gd name="T19" fmla="*/ 0 h 6382"/>
                        <a:gd name="T20" fmla="*/ 0 w 529"/>
                        <a:gd name="T21" fmla="*/ 0 h 6382"/>
                        <a:gd name="T22" fmla="*/ 0 w 529"/>
                        <a:gd name="T23" fmla="*/ 0 h 6382"/>
                        <a:gd name="T24" fmla="*/ 0 w 529"/>
                        <a:gd name="T25" fmla="*/ 0 h 6382"/>
                        <a:gd name="T26" fmla="*/ 0 w 529"/>
                        <a:gd name="T27" fmla="*/ 0 h 6382"/>
                        <a:gd name="T28" fmla="*/ 0 w 529"/>
                        <a:gd name="T29" fmla="*/ 0 h 6382"/>
                        <a:gd name="T30" fmla="*/ 0 w 529"/>
                        <a:gd name="T31" fmla="*/ 0 h 6382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0" t="0" r="r" b="b"/>
                      <a:pathLst>
                        <a:path w="529" h="6382">
                          <a:moveTo>
                            <a:pt x="0" y="0"/>
                          </a:moveTo>
                          <a:lnTo>
                            <a:pt x="83" y="3690"/>
                          </a:lnTo>
                          <a:lnTo>
                            <a:pt x="167" y="4824"/>
                          </a:lnTo>
                          <a:lnTo>
                            <a:pt x="265" y="5585"/>
                          </a:lnTo>
                          <a:lnTo>
                            <a:pt x="314" y="5847"/>
                          </a:lnTo>
                          <a:lnTo>
                            <a:pt x="362" y="6046"/>
                          </a:lnTo>
                          <a:lnTo>
                            <a:pt x="406" y="6187"/>
                          </a:lnTo>
                          <a:lnTo>
                            <a:pt x="446" y="6283"/>
                          </a:lnTo>
                          <a:lnTo>
                            <a:pt x="464" y="6315"/>
                          </a:lnTo>
                          <a:lnTo>
                            <a:pt x="480" y="6341"/>
                          </a:lnTo>
                          <a:lnTo>
                            <a:pt x="494" y="6358"/>
                          </a:lnTo>
                          <a:lnTo>
                            <a:pt x="507" y="6370"/>
                          </a:lnTo>
                          <a:lnTo>
                            <a:pt x="516" y="6377"/>
                          </a:lnTo>
                          <a:lnTo>
                            <a:pt x="523" y="6381"/>
                          </a:lnTo>
                          <a:lnTo>
                            <a:pt x="528" y="6382"/>
                          </a:lnTo>
                          <a:lnTo>
                            <a:pt x="529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60" name="Freeform 4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049" y="1212"/>
                      <a:ext cx="145" cy="481"/>
                    </a:xfrm>
                    <a:custGeom>
                      <a:avLst/>
                      <a:gdLst>
                        <a:gd name="T0" fmla="*/ 0 w 3171"/>
                        <a:gd name="T1" fmla="*/ 0 h 6963"/>
                        <a:gd name="T2" fmla="*/ 0 w 3171"/>
                        <a:gd name="T3" fmla="*/ 0 h 6963"/>
                        <a:gd name="T4" fmla="*/ 0 w 3171"/>
                        <a:gd name="T5" fmla="*/ 0 h 6963"/>
                        <a:gd name="T6" fmla="*/ 0 w 3171"/>
                        <a:gd name="T7" fmla="*/ 0 h 6963"/>
                        <a:gd name="T8" fmla="*/ 0 w 3171"/>
                        <a:gd name="T9" fmla="*/ 0 h 6963"/>
                        <a:gd name="T10" fmla="*/ 0 w 3171"/>
                        <a:gd name="T11" fmla="*/ 0 h 6963"/>
                        <a:gd name="T12" fmla="*/ 0 w 3171"/>
                        <a:gd name="T13" fmla="*/ 0 h 6963"/>
                        <a:gd name="T14" fmla="*/ 0 w 3171"/>
                        <a:gd name="T15" fmla="*/ 0 h 6963"/>
                        <a:gd name="T16" fmla="*/ 0 w 3171"/>
                        <a:gd name="T17" fmla="*/ 0 h 6963"/>
                        <a:gd name="T18" fmla="*/ 0 w 3171"/>
                        <a:gd name="T19" fmla="*/ 0 h 6963"/>
                        <a:gd name="T20" fmla="*/ 0 w 3171"/>
                        <a:gd name="T21" fmla="*/ 0 h 6963"/>
                        <a:gd name="T22" fmla="*/ 0 w 3171"/>
                        <a:gd name="T23" fmla="*/ 0 h 6963"/>
                        <a:gd name="T24" fmla="*/ 0 w 3171"/>
                        <a:gd name="T25" fmla="*/ 0 h 6963"/>
                        <a:gd name="T26" fmla="*/ 0 w 3171"/>
                        <a:gd name="T27" fmla="*/ 0 h 6963"/>
                        <a:gd name="T28" fmla="*/ 0 w 3171"/>
                        <a:gd name="T29" fmla="*/ 0 h 6963"/>
                        <a:gd name="T30" fmla="*/ 0 w 3171"/>
                        <a:gd name="T31" fmla="*/ 0 h 6963"/>
                        <a:gd name="T32" fmla="*/ 0 w 3171"/>
                        <a:gd name="T33" fmla="*/ 0 h 6963"/>
                        <a:gd name="T34" fmla="*/ 0 w 3171"/>
                        <a:gd name="T35" fmla="*/ 0 h 6963"/>
                        <a:gd name="T36" fmla="*/ 0 w 3171"/>
                        <a:gd name="T37" fmla="*/ 0 h 6963"/>
                        <a:gd name="T38" fmla="*/ 0 w 3171"/>
                        <a:gd name="T39" fmla="*/ 0 h 6963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0" t="0" r="r" b="b"/>
                      <a:pathLst>
                        <a:path w="3171" h="6963">
                          <a:moveTo>
                            <a:pt x="0" y="0"/>
                          </a:moveTo>
                          <a:lnTo>
                            <a:pt x="36" y="1225"/>
                          </a:lnTo>
                          <a:lnTo>
                            <a:pt x="136" y="2297"/>
                          </a:lnTo>
                          <a:lnTo>
                            <a:pt x="293" y="3228"/>
                          </a:lnTo>
                          <a:lnTo>
                            <a:pt x="495" y="4025"/>
                          </a:lnTo>
                          <a:lnTo>
                            <a:pt x="735" y="4700"/>
                          </a:lnTo>
                          <a:lnTo>
                            <a:pt x="1003" y="5263"/>
                          </a:lnTo>
                          <a:lnTo>
                            <a:pt x="1289" y="5723"/>
                          </a:lnTo>
                          <a:lnTo>
                            <a:pt x="1585" y="6092"/>
                          </a:lnTo>
                          <a:lnTo>
                            <a:pt x="1881" y="6380"/>
                          </a:lnTo>
                          <a:lnTo>
                            <a:pt x="2168" y="6596"/>
                          </a:lnTo>
                          <a:lnTo>
                            <a:pt x="2435" y="6750"/>
                          </a:lnTo>
                          <a:lnTo>
                            <a:pt x="2675" y="6854"/>
                          </a:lnTo>
                          <a:lnTo>
                            <a:pt x="2878" y="6916"/>
                          </a:lnTo>
                          <a:lnTo>
                            <a:pt x="3034" y="6949"/>
                          </a:lnTo>
                          <a:lnTo>
                            <a:pt x="3135" y="6962"/>
                          </a:lnTo>
                          <a:lnTo>
                            <a:pt x="3161" y="6963"/>
                          </a:lnTo>
                          <a:lnTo>
                            <a:pt x="3169" y="6963"/>
                          </a:lnTo>
                          <a:lnTo>
                            <a:pt x="3170" y="6963"/>
                          </a:lnTo>
                          <a:lnTo>
                            <a:pt x="3171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</p:grpSp>
            </p:grpSp>
            <p:grpSp>
              <p:nvGrpSpPr>
                <p:cNvPr id="73" name="Group 50"/>
                <p:cNvGrpSpPr>
                  <a:grpSpLocks/>
                </p:cNvGrpSpPr>
                <p:nvPr/>
              </p:nvGrpSpPr>
              <p:grpSpPr bwMode="auto">
                <a:xfrm>
                  <a:off x="6816451" y="1137698"/>
                  <a:ext cx="286348" cy="422965"/>
                  <a:chOff x="1670" y="1212"/>
                  <a:chExt cx="379" cy="481"/>
                </a:xfrm>
              </p:grpSpPr>
              <p:grpSp>
                <p:nvGrpSpPr>
                  <p:cNvPr id="139" name="Group 51"/>
                  <p:cNvGrpSpPr>
                    <a:grpSpLocks/>
                  </p:cNvGrpSpPr>
                  <p:nvPr/>
                </p:nvGrpSpPr>
                <p:grpSpPr bwMode="auto">
                  <a:xfrm>
                    <a:off x="1670" y="1212"/>
                    <a:ext cx="379" cy="481"/>
                    <a:chOff x="1670" y="1212"/>
                    <a:chExt cx="379" cy="481"/>
                  </a:xfrm>
                </p:grpSpPr>
                <p:sp>
                  <p:nvSpPr>
                    <p:cNvPr id="149" name="Rectangle 5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70" y="1212"/>
                      <a:ext cx="379" cy="481"/>
                    </a:xfrm>
                    <a:prstGeom prst="rect">
                      <a:avLst/>
                    </a:prstGeom>
                    <a:solidFill>
                      <a:srgbClr val="99CCFF">
                        <a:alpha val="25098"/>
                      </a:srgbClr>
                    </a:solidFill>
                    <a:ln w="9525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altLang="de-DE" sz="1200"/>
                    </a:p>
                  </p:txBody>
                </p:sp>
                <p:sp>
                  <p:nvSpPr>
                    <p:cNvPr id="150" name="Freeform 5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70" y="1212"/>
                      <a:ext cx="379" cy="481"/>
                    </a:xfrm>
                    <a:custGeom>
                      <a:avLst/>
                      <a:gdLst>
                        <a:gd name="T0" fmla="*/ 0 w 17441"/>
                        <a:gd name="T1" fmla="*/ 0 h 6963"/>
                        <a:gd name="T2" fmla="*/ 0 w 17441"/>
                        <a:gd name="T3" fmla="*/ 0 h 6963"/>
                        <a:gd name="T4" fmla="*/ 0 w 17441"/>
                        <a:gd name="T5" fmla="*/ 0 h 6963"/>
                        <a:gd name="T6" fmla="*/ 0 w 17441"/>
                        <a:gd name="T7" fmla="*/ 0 h 6963"/>
                        <a:gd name="T8" fmla="*/ 0 w 17441"/>
                        <a:gd name="T9" fmla="*/ 0 h 6963"/>
                        <a:gd name="T10" fmla="*/ 0 w 17441"/>
                        <a:gd name="T11" fmla="*/ 0 h 6963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17441" h="6963">
                          <a:moveTo>
                            <a:pt x="8721" y="6963"/>
                          </a:moveTo>
                          <a:lnTo>
                            <a:pt x="0" y="6963"/>
                          </a:lnTo>
                          <a:lnTo>
                            <a:pt x="0" y="0"/>
                          </a:lnTo>
                          <a:lnTo>
                            <a:pt x="17441" y="0"/>
                          </a:lnTo>
                          <a:lnTo>
                            <a:pt x="17441" y="6963"/>
                          </a:lnTo>
                          <a:lnTo>
                            <a:pt x="8721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</p:grpSp>
              <p:grpSp>
                <p:nvGrpSpPr>
                  <p:cNvPr id="140" name="Group 54"/>
                  <p:cNvGrpSpPr>
                    <a:grpSpLocks/>
                  </p:cNvGrpSpPr>
                  <p:nvPr/>
                </p:nvGrpSpPr>
                <p:grpSpPr bwMode="auto">
                  <a:xfrm>
                    <a:off x="1671" y="1212"/>
                    <a:ext cx="378" cy="481"/>
                    <a:chOff x="1671" y="1212"/>
                    <a:chExt cx="378" cy="481"/>
                  </a:xfrm>
                </p:grpSpPr>
                <p:sp>
                  <p:nvSpPr>
                    <p:cNvPr id="141" name="Rectangle 5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812" y="1653"/>
                      <a:ext cx="95" cy="40"/>
                    </a:xfrm>
                    <a:prstGeom prst="rect">
                      <a:avLst/>
                    </a:prstGeom>
                    <a:solidFill>
                      <a:srgbClr val="355E00"/>
                    </a:solidFill>
                    <a:ln w="9525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altLang="de-DE" sz="1200"/>
                    </a:p>
                  </p:txBody>
                </p:sp>
                <p:sp>
                  <p:nvSpPr>
                    <p:cNvPr id="142" name="Freeform 5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812" y="1653"/>
                      <a:ext cx="95" cy="40"/>
                    </a:xfrm>
                    <a:custGeom>
                      <a:avLst/>
                      <a:gdLst>
                        <a:gd name="T0" fmla="*/ 0 w 2114"/>
                        <a:gd name="T1" fmla="*/ 0 h 581"/>
                        <a:gd name="T2" fmla="*/ 0 w 2114"/>
                        <a:gd name="T3" fmla="*/ 0 h 581"/>
                        <a:gd name="T4" fmla="*/ 0 w 2114"/>
                        <a:gd name="T5" fmla="*/ 0 h 581"/>
                        <a:gd name="T6" fmla="*/ 0 w 2114"/>
                        <a:gd name="T7" fmla="*/ 0 h 581"/>
                        <a:gd name="T8" fmla="*/ 0 w 2114"/>
                        <a:gd name="T9" fmla="*/ 0 h 581"/>
                        <a:gd name="T10" fmla="*/ 0 w 2114"/>
                        <a:gd name="T11" fmla="*/ 0 h 581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2114" h="581">
                          <a:moveTo>
                            <a:pt x="1057" y="581"/>
                          </a:moveTo>
                          <a:lnTo>
                            <a:pt x="0" y="581"/>
                          </a:lnTo>
                          <a:lnTo>
                            <a:pt x="0" y="0"/>
                          </a:lnTo>
                          <a:lnTo>
                            <a:pt x="2114" y="0"/>
                          </a:lnTo>
                          <a:lnTo>
                            <a:pt x="2114" y="581"/>
                          </a:lnTo>
                          <a:lnTo>
                            <a:pt x="1057" y="581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43" name="Freeform 5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739" y="1212"/>
                      <a:ext cx="72" cy="441"/>
                    </a:xfrm>
                    <a:custGeom>
                      <a:avLst/>
                      <a:gdLst>
                        <a:gd name="T0" fmla="*/ 0 w 1585"/>
                        <a:gd name="T1" fmla="*/ 0 h 6382"/>
                        <a:gd name="T2" fmla="*/ 0 w 1585"/>
                        <a:gd name="T3" fmla="*/ 0 h 6382"/>
                        <a:gd name="T4" fmla="*/ 0 w 1585"/>
                        <a:gd name="T5" fmla="*/ 0 h 6382"/>
                        <a:gd name="T6" fmla="*/ 0 w 1585"/>
                        <a:gd name="T7" fmla="*/ 0 h 6382"/>
                        <a:gd name="T8" fmla="*/ 0 w 1585"/>
                        <a:gd name="T9" fmla="*/ 0 h 6382"/>
                        <a:gd name="T10" fmla="*/ 0 w 1585"/>
                        <a:gd name="T11" fmla="*/ 0 h 6382"/>
                        <a:gd name="T12" fmla="*/ 0 w 1585"/>
                        <a:gd name="T13" fmla="*/ 0 h 6382"/>
                        <a:gd name="T14" fmla="*/ 0 w 1585"/>
                        <a:gd name="T15" fmla="*/ 0 h 6382"/>
                        <a:gd name="T16" fmla="*/ 0 w 1585"/>
                        <a:gd name="T17" fmla="*/ 0 h 6382"/>
                        <a:gd name="T18" fmla="*/ 0 w 1585"/>
                        <a:gd name="T19" fmla="*/ 0 h 6382"/>
                        <a:gd name="T20" fmla="*/ 0 w 1585"/>
                        <a:gd name="T21" fmla="*/ 0 h 6382"/>
                        <a:gd name="T22" fmla="*/ 0 w 1585"/>
                        <a:gd name="T23" fmla="*/ 0 h 6382"/>
                        <a:gd name="T24" fmla="*/ 0 w 1585"/>
                        <a:gd name="T25" fmla="*/ 0 h 6382"/>
                        <a:gd name="T26" fmla="*/ 0 w 1585"/>
                        <a:gd name="T27" fmla="*/ 0 h 6382"/>
                        <a:gd name="T28" fmla="*/ 0 w 1585"/>
                        <a:gd name="T29" fmla="*/ 0 h 6382"/>
                        <a:gd name="T30" fmla="*/ 0 w 1585"/>
                        <a:gd name="T31" fmla="*/ 0 h 6382"/>
                        <a:gd name="T32" fmla="*/ 0 w 1585"/>
                        <a:gd name="T33" fmla="*/ 0 h 6382"/>
                        <a:gd name="T34" fmla="*/ 0 w 1585"/>
                        <a:gd name="T35" fmla="*/ 0 h 6382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1585" h="6382">
                          <a:moveTo>
                            <a:pt x="0" y="0"/>
                          </a:moveTo>
                          <a:lnTo>
                            <a:pt x="67" y="1940"/>
                          </a:lnTo>
                          <a:lnTo>
                            <a:pt x="145" y="2743"/>
                          </a:lnTo>
                          <a:lnTo>
                            <a:pt x="247" y="3445"/>
                          </a:lnTo>
                          <a:lnTo>
                            <a:pt x="367" y="4051"/>
                          </a:lnTo>
                          <a:lnTo>
                            <a:pt x="502" y="4570"/>
                          </a:lnTo>
                          <a:lnTo>
                            <a:pt x="644" y="5005"/>
                          </a:lnTo>
                          <a:lnTo>
                            <a:pt x="792" y="5367"/>
                          </a:lnTo>
                          <a:lnTo>
                            <a:pt x="940" y="5661"/>
                          </a:lnTo>
                          <a:lnTo>
                            <a:pt x="1083" y="5893"/>
                          </a:lnTo>
                          <a:lnTo>
                            <a:pt x="1217" y="6070"/>
                          </a:lnTo>
                          <a:lnTo>
                            <a:pt x="1338" y="6201"/>
                          </a:lnTo>
                          <a:lnTo>
                            <a:pt x="1439" y="6291"/>
                          </a:lnTo>
                          <a:lnTo>
                            <a:pt x="1517" y="6346"/>
                          </a:lnTo>
                          <a:lnTo>
                            <a:pt x="1567" y="6374"/>
                          </a:lnTo>
                          <a:lnTo>
                            <a:pt x="1581" y="6380"/>
                          </a:lnTo>
                          <a:lnTo>
                            <a:pt x="1584" y="6382"/>
                          </a:lnTo>
                          <a:lnTo>
                            <a:pt x="1585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44" name="Freeform 5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904" y="1212"/>
                      <a:ext cx="72" cy="441"/>
                    </a:xfrm>
                    <a:custGeom>
                      <a:avLst/>
                      <a:gdLst>
                        <a:gd name="T0" fmla="*/ 0 w 1586"/>
                        <a:gd name="T1" fmla="*/ 0 h 6382"/>
                        <a:gd name="T2" fmla="*/ 0 w 1586"/>
                        <a:gd name="T3" fmla="*/ 0 h 6382"/>
                        <a:gd name="T4" fmla="*/ 0 w 1586"/>
                        <a:gd name="T5" fmla="*/ 0 h 6382"/>
                        <a:gd name="T6" fmla="*/ 0 w 1586"/>
                        <a:gd name="T7" fmla="*/ 0 h 6382"/>
                        <a:gd name="T8" fmla="*/ 0 w 1586"/>
                        <a:gd name="T9" fmla="*/ 0 h 6382"/>
                        <a:gd name="T10" fmla="*/ 0 w 1586"/>
                        <a:gd name="T11" fmla="*/ 0 h 6382"/>
                        <a:gd name="T12" fmla="*/ 0 w 1586"/>
                        <a:gd name="T13" fmla="*/ 0 h 6382"/>
                        <a:gd name="T14" fmla="*/ 0 w 1586"/>
                        <a:gd name="T15" fmla="*/ 0 h 6382"/>
                        <a:gd name="T16" fmla="*/ 0 w 1586"/>
                        <a:gd name="T17" fmla="*/ 0 h 6382"/>
                        <a:gd name="T18" fmla="*/ 0 w 1586"/>
                        <a:gd name="T19" fmla="*/ 0 h 6382"/>
                        <a:gd name="T20" fmla="*/ 0 w 1586"/>
                        <a:gd name="T21" fmla="*/ 0 h 6382"/>
                        <a:gd name="T22" fmla="*/ 0 w 1586"/>
                        <a:gd name="T23" fmla="*/ 0 h 6382"/>
                        <a:gd name="T24" fmla="*/ 0 w 1586"/>
                        <a:gd name="T25" fmla="*/ 0 h 6382"/>
                        <a:gd name="T26" fmla="*/ 0 w 1586"/>
                        <a:gd name="T27" fmla="*/ 0 h 6382"/>
                        <a:gd name="T28" fmla="*/ 0 w 1586"/>
                        <a:gd name="T29" fmla="*/ 0 h 6382"/>
                        <a:gd name="T30" fmla="*/ 0 w 1586"/>
                        <a:gd name="T31" fmla="*/ 0 h 6382"/>
                        <a:gd name="T32" fmla="*/ 0 w 1586"/>
                        <a:gd name="T33" fmla="*/ 0 h 6382"/>
                        <a:gd name="T34" fmla="*/ 0 w 1586"/>
                        <a:gd name="T35" fmla="*/ 0 h 6382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1586" h="6382">
                          <a:moveTo>
                            <a:pt x="1586" y="0"/>
                          </a:moveTo>
                          <a:lnTo>
                            <a:pt x="1518" y="1940"/>
                          </a:lnTo>
                          <a:lnTo>
                            <a:pt x="1440" y="2743"/>
                          </a:lnTo>
                          <a:lnTo>
                            <a:pt x="1339" y="3445"/>
                          </a:lnTo>
                          <a:lnTo>
                            <a:pt x="1218" y="4051"/>
                          </a:lnTo>
                          <a:lnTo>
                            <a:pt x="1084" y="4570"/>
                          </a:lnTo>
                          <a:lnTo>
                            <a:pt x="941" y="5005"/>
                          </a:lnTo>
                          <a:lnTo>
                            <a:pt x="793" y="5367"/>
                          </a:lnTo>
                          <a:lnTo>
                            <a:pt x="645" y="5661"/>
                          </a:lnTo>
                          <a:lnTo>
                            <a:pt x="503" y="5893"/>
                          </a:lnTo>
                          <a:lnTo>
                            <a:pt x="368" y="6070"/>
                          </a:lnTo>
                          <a:lnTo>
                            <a:pt x="248" y="6201"/>
                          </a:lnTo>
                          <a:lnTo>
                            <a:pt x="146" y="6291"/>
                          </a:lnTo>
                          <a:lnTo>
                            <a:pt x="68" y="6346"/>
                          </a:lnTo>
                          <a:lnTo>
                            <a:pt x="18" y="6374"/>
                          </a:lnTo>
                          <a:lnTo>
                            <a:pt x="5" y="6380"/>
                          </a:lnTo>
                          <a:lnTo>
                            <a:pt x="2" y="6382"/>
                          </a:lnTo>
                          <a:lnTo>
                            <a:pt x="0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45" name="Freeform 5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904" y="1212"/>
                      <a:ext cx="145" cy="481"/>
                    </a:xfrm>
                    <a:custGeom>
                      <a:avLst/>
                      <a:gdLst>
                        <a:gd name="T0" fmla="*/ 0 w 3172"/>
                        <a:gd name="T1" fmla="*/ 0 h 6963"/>
                        <a:gd name="T2" fmla="*/ 0 w 3172"/>
                        <a:gd name="T3" fmla="*/ 0 h 6963"/>
                        <a:gd name="T4" fmla="*/ 0 w 3172"/>
                        <a:gd name="T5" fmla="*/ 0 h 6963"/>
                        <a:gd name="T6" fmla="*/ 0 w 3172"/>
                        <a:gd name="T7" fmla="*/ 0 h 6963"/>
                        <a:gd name="T8" fmla="*/ 0 w 3172"/>
                        <a:gd name="T9" fmla="*/ 0 h 6963"/>
                        <a:gd name="T10" fmla="*/ 0 w 3172"/>
                        <a:gd name="T11" fmla="*/ 0 h 6963"/>
                        <a:gd name="T12" fmla="*/ 0 w 3172"/>
                        <a:gd name="T13" fmla="*/ 0 h 6963"/>
                        <a:gd name="T14" fmla="*/ 0 w 3172"/>
                        <a:gd name="T15" fmla="*/ 0 h 6963"/>
                        <a:gd name="T16" fmla="*/ 0 w 3172"/>
                        <a:gd name="T17" fmla="*/ 0 h 6963"/>
                        <a:gd name="T18" fmla="*/ 0 w 3172"/>
                        <a:gd name="T19" fmla="*/ 0 h 6963"/>
                        <a:gd name="T20" fmla="*/ 0 w 3172"/>
                        <a:gd name="T21" fmla="*/ 0 h 6963"/>
                        <a:gd name="T22" fmla="*/ 0 w 3172"/>
                        <a:gd name="T23" fmla="*/ 0 h 6963"/>
                        <a:gd name="T24" fmla="*/ 0 w 3172"/>
                        <a:gd name="T25" fmla="*/ 0 h 6963"/>
                        <a:gd name="T26" fmla="*/ 0 w 3172"/>
                        <a:gd name="T27" fmla="*/ 0 h 6963"/>
                        <a:gd name="T28" fmla="*/ 0 w 3172"/>
                        <a:gd name="T29" fmla="*/ 0 h 6963"/>
                        <a:gd name="T30" fmla="*/ 0 w 3172"/>
                        <a:gd name="T31" fmla="*/ 0 h 6963"/>
                        <a:gd name="T32" fmla="*/ 0 w 3172"/>
                        <a:gd name="T33" fmla="*/ 0 h 6963"/>
                        <a:gd name="T34" fmla="*/ 0 w 3172"/>
                        <a:gd name="T35" fmla="*/ 0 h 6963"/>
                        <a:gd name="T36" fmla="*/ 0 w 3172"/>
                        <a:gd name="T37" fmla="*/ 0 h 6963"/>
                        <a:gd name="T38" fmla="*/ 0 w 3172"/>
                        <a:gd name="T39" fmla="*/ 0 h 6963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0" t="0" r="r" b="b"/>
                      <a:pathLst>
                        <a:path w="3172" h="6963">
                          <a:moveTo>
                            <a:pt x="3172" y="0"/>
                          </a:moveTo>
                          <a:lnTo>
                            <a:pt x="3136" y="1225"/>
                          </a:lnTo>
                          <a:lnTo>
                            <a:pt x="3035" y="2297"/>
                          </a:lnTo>
                          <a:lnTo>
                            <a:pt x="2879" y="3228"/>
                          </a:lnTo>
                          <a:lnTo>
                            <a:pt x="2676" y="4025"/>
                          </a:lnTo>
                          <a:lnTo>
                            <a:pt x="2436" y="4700"/>
                          </a:lnTo>
                          <a:lnTo>
                            <a:pt x="2168" y="5263"/>
                          </a:lnTo>
                          <a:lnTo>
                            <a:pt x="1882" y="5723"/>
                          </a:lnTo>
                          <a:lnTo>
                            <a:pt x="1586" y="6092"/>
                          </a:lnTo>
                          <a:lnTo>
                            <a:pt x="1290" y="6380"/>
                          </a:lnTo>
                          <a:lnTo>
                            <a:pt x="1004" y="6596"/>
                          </a:lnTo>
                          <a:lnTo>
                            <a:pt x="736" y="6750"/>
                          </a:lnTo>
                          <a:lnTo>
                            <a:pt x="496" y="6854"/>
                          </a:lnTo>
                          <a:lnTo>
                            <a:pt x="293" y="6916"/>
                          </a:lnTo>
                          <a:lnTo>
                            <a:pt x="137" y="6949"/>
                          </a:lnTo>
                          <a:lnTo>
                            <a:pt x="36" y="6962"/>
                          </a:lnTo>
                          <a:lnTo>
                            <a:pt x="10" y="6963"/>
                          </a:lnTo>
                          <a:lnTo>
                            <a:pt x="3" y="6963"/>
                          </a:lnTo>
                          <a:lnTo>
                            <a:pt x="2" y="6963"/>
                          </a:lnTo>
                          <a:lnTo>
                            <a:pt x="0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46" name="Freeform 6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885" y="1212"/>
                      <a:ext cx="23" cy="441"/>
                    </a:xfrm>
                    <a:custGeom>
                      <a:avLst/>
                      <a:gdLst>
                        <a:gd name="T0" fmla="*/ 0 w 528"/>
                        <a:gd name="T1" fmla="*/ 0 h 6382"/>
                        <a:gd name="T2" fmla="*/ 0 w 528"/>
                        <a:gd name="T3" fmla="*/ 0 h 6382"/>
                        <a:gd name="T4" fmla="*/ 0 w 528"/>
                        <a:gd name="T5" fmla="*/ 0 h 6382"/>
                        <a:gd name="T6" fmla="*/ 0 w 528"/>
                        <a:gd name="T7" fmla="*/ 0 h 6382"/>
                        <a:gd name="T8" fmla="*/ 0 w 528"/>
                        <a:gd name="T9" fmla="*/ 0 h 6382"/>
                        <a:gd name="T10" fmla="*/ 0 w 528"/>
                        <a:gd name="T11" fmla="*/ 0 h 6382"/>
                        <a:gd name="T12" fmla="*/ 0 w 528"/>
                        <a:gd name="T13" fmla="*/ 0 h 6382"/>
                        <a:gd name="T14" fmla="*/ 0 w 528"/>
                        <a:gd name="T15" fmla="*/ 0 h 6382"/>
                        <a:gd name="T16" fmla="*/ 0 w 528"/>
                        <a:gd name="T17" fmla="*/ 0 h 6382"/>
                        <a:gd name="T18" fmla="*/ 0 w 528"/>
                        <a:gd name="T19" fmla="*/ 0 h 6382"/>
                        <a:gd name="T20" fmla="*/ 0 w 528"/>
                        <a:gd name="T21" fmla="*/ 0 h 6382"/>
                        <a:gd name="T22" fmla="*/ 0 w 528"/>
                        <a:gd name="T23" fmla="*/ 0 h 6382"/>
                        <a:gd name="T24" fmla="*/ 0 w 528"/>
                        <a:gd name="T25" fmla="*/ 0 h 6382"/>
                        <a:gd name="T26" fmla="*/ 0 w 528"/>
                        <a:gd name="T27" fmla="*/ 0 h 6382"/>
                        <a:gd name="T28" fmla="*/ 0 w 528"/>
                        <a:gd name="T29" fmla="*/ 0 h 6382"/>
                        <a:gd name="T30" fmla="*/ 0 w 528"/>
                        <a:gd name="T31" fmla="*/ 0 h 6382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0" t="0" r="r" b="b"/>
                      <a:pathLst>
                        <a:path w="528" h="6382">
                          <a:moveTo>
                            <a:pt x="528" y="0"/>
                          </a:moveTo>
                          <a:lnTo>
                            <a:pt x="446" y="3690"/>
                          </a:lnTo>
                          <a:lnTo>
                            <a:pt x="361" y="4824"/>
                          </a:lnTo>
                          <a:lnTo>
                            <a:pt x="264" y="5585"/>
                          </a:lnTo>
                          <a:lnTo>
                            <a:pt x="214" y="5847"/>
                          </a:lnTo>
                          <a:lnTo>
                            <a:pt x="167" y="6046"/>
                          </a:lnTo>
                          <a:lnTo>
                            <a:pt x="122" y="6187"/>
                          </a:lnTo>
                          <a:lnTo>
                            <a:pt x="82" y="6283"/>
                          </a:lnTo>
                          <a:lnTo>
                            <a:pt x="64" y="6315"/>
                          </a:lnTo>
                          <a:lnTo>
                            <a:pt x="48" y="6341"/>
                          </a:lnTo>
                          <a:lnTo>
                            <a:pt x="35" y="6358"/>
                          </a:lnTo>
                          <a:lnTo>
                            <a:pt x="22" y="6370"/>
                          </a:lnTo>
                          <a:lnTo>
                            <a:pt x="12" y="6377"/>
                          </a:lnTo>
                          <a:lnTo>
                            <a:pt x="6" y="6381"/>
                          </a:lnTo>
                          <a:lnTo>
                            <a:pt x="1" y="6382"/>
                          </a:lnTo>
                          <a:lnTo>
                            <a:pt x="0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47" name="Freeform 6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807" y="1212"/>
                      <a:ext cx="23" cy="441"/>
                    </a:xfrm>
                    <a:custGeom>
                      <a:avLst/>
                      <a:gdLst>
                        <a:gd name="T0" fmla="*/ 0 w 529"/>
                        <a:gd name="T1" fmla="*/ 0 h 6382"/>
                        <a:gd name="T2" fmla="*/ 0 w 529"/>
                        <a:gd name="T3" fmla="*/ 0 h 6382"/>
                        <a:gd name="T4" fmla="*/ 0 w 529"/>
                        <a:gd name="T5" fmla="*/ 0 h 6382"/>
                        <a:gd name="T6" fmla="*/ 0 w 529"/>
                        <a:gd name="T7" fmla="*/ 0 h 6382"/>
                        <a:gd name="T8" fmla="*/ 0 w 529"/>
                        <a:gd name="T9" fmla="*/ 0 h 6382"/>
                        <a:gd name="T10" fmla="*/ 0 w 529"/>
                        <a:gd name="T11" fmla="*/ 0 h 6382"/>
                        <a:gd name="T12" fmla="*/ 0 w 529"/>
                        <a:gd name="T13" fmla="*/ 0 h 6382"/>
                        <a:gd name="T14" fmla="*/ 0 w 529"/>
                        <a:gd name="T15" fmla="*/ 0 h 6382"/>
                        <a:gd name="T16" fmla="*/ 0 w 529"/>
                        <a:gd name="T17" fmla="*/ 0 h 6382"/>
                        <a:gd name="T18" fmla="*/ 0 w 529"/>
                        <a:gd name="T19" fmla="*/ 0 h 6382"/>
                        <a:gd name="T20" fmla="*/ 0 w 529"/>
                        <a:gd name="T21" fmla="*/ 0 h 6382"/>
                        <a:gd name="T22" fmla="*/ 0 w 529"/>
                        <a:gd name="T23" fmla="*/ 0 h 6382"/>
                        <a:gd name="T24" fmla="*/ 0 w 529"/>
                        <a:gd name="T25" fmla="*/ 0 h 6382"/>
                        <a:gd name="T26" fmla="*/ 0 w 529"/>
                        <a:gd name="T27" fmla="*/ 0 h 6382"/>
                        <a:gd name="T28" fmla="*/ 0 w 529"/>
                        <a:gd name="T29" fmla="*/ 0 h 6382"/>
                        <a:gd name="T30" fmla="*/ 0 w 529"/>
                        <a:gd name="T31" fmla="*/ 0 h 6382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0" t="0" r="r" b="b"/>
                      <a:pathLst>
                        <a:path w="529" h="6382">
                          <a:moveTo>
                            <a:pt x="0" y="0"/>
                          </a:moveTo>
                          <a:lnTo>
                            <a:pt x="83" y="3690"/>
                          </a:lnTo>
                          <a:lnTo>
                            <a:pt x="167" y="4824"/>
                          </a:lnTo>
                          <a:lnTo>
                            <a:pt x="265" y="5585"/>
                          </a:lnTo>
                          <a:lnTo>
                            <a:pt x="314" y="5847"/>
                          </a:lnTo>
                          <a:lnTo>
                            <a:pt x="362" y="6046"/>
                          </a:lnTo>
                          <a:lnTo>
                            <a:pt x="406" y="6187"/>
                          </a:lnTo>
                          <a:lnTo>
                            <a:pt x="446" y="6283"/>
                          </a:lnTo>
                          <a:lnTo>
                            <a:pt x="464" y="6315"/>
                          </a:lnTo>
                          <a:lnTo>
                            <a:pt x="480" y="6341"/>
                          </a:lnTo>
                          <a:lnTo>
                            <a:pt x="494" y="6358"/>
                          </a:lnTo>
                          <a:lnTo>
                            <a:pt x="507" y="6370"/>
                          </a:lnTo>
                          <a:lnTo>
                            <a:pt x="516" y="6377"/>
                          </a:lnTo>
                          <a:lnTo>
                            <a:pt x="523" y="6381"/>
                          </a:lnTo>
                          <a:lnTo>
                            <a:pt x="528" y="6382"/>
                          </a:lnTo>
                          <a:lnTo>
                            <a:pt x="529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48" name="Freeform 6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671" y="1212"/>
                      <a:ext cx="145" cy="481"/>
                    </a:xfrm>
                    <a:custGeom>
                      <a:avLst/>
                      <a:gdLst>
                        <a:gd name="T0" fmla="*/ 0 w 3171"/>
                        <a:gd name="T1" fmla="*/ 0 h 6963"/>
                        <a:gd name="T2" fmla="*/ 0 w 3171"/>
                        <a:gd name="T3" fmla="*/ 0 h 6963"/>
                        <a:gd name="T4" fmla="*/ 0 w 3171"/>
                        <a:gd name="T5" fmla="*/ 0 h 6963"/>
                        <a:gd name="T6" fmla="*/ 0 w 3171"/>
                        <a:gd name="T7" fmla="*/ 0 h 6963"/>
                        <a:gd name="T8" fmla="*/ 0 w 3171"/>
                        <a:gd name="T9" fmla="*/ 0 h 6963"/>
                        <a:gd name="T10" fmla="*/ 0 w 3171"/>
                        <a:gd name="T11" fmla="*/ 0 h 6963"/>
                        <a:gd name="T12" fmla="*/ 0 w 3171"/>
                        <a:gd name="T13" fmla="*/ 0 h 6963"/>
                        <a:gd name="T14" fmla="*/ 0 w 3171"/>
                        <a:gd name="T15" fmla="*/ 0 h 6963"/>
                        <a:gd name="T16" fmla="*/ 0 w 3171"/>
                        <a:gd name="T17" fmla="*/ 0 h 6963"/>
                        <a:gd name="T18" fmla="*/ 0 w 3171"/>
                        <a:gd name="T19" fmla="*/ 0 h 6963"/>
                        <a:gd name="T20" fmla="*/ 0 w 3171"/>
                        <a:gd name="T21" fmla="*/ 0 h 6963"/>
                        <a:gd name="T22" fmla="*/ 0 w 3171"/>
                        <a:gd name="T23" fmla="*/ 0 h 6963"/>
                        <a:gd name="T24" fmla="*/ 0 w 3171"/>
                        <a:gd name="T25" fmla="*/ 0 h 6963"/>
                        <a:gd name="T26" fmla="*/ 0 w 3171"/>
                        <a:gd name="T27" fmla="*/ 0 h 6963"/>
                        <a:gd name="T28" fmla="*/ 0 w 3171"/>
                        <a:gd name="T29" fmla="*/ 0 h 6963"/>
                        <a:gd name="T30" fmla="*/ 0 w 3171"/>
                        <a:gd name="T31" fmla="*/ 0 h 6963"/>
                        <a:gd name="T32" fmla="*/ 0 w 3171"/>
                        <a:gd name="T33" fmla="*/ 0 h 6963"/>
                        <a:gd name="T34" fmla="*/ 0 w 3171"/>
                        <a:gd name="T35" fmla="*/ 0 h 6963"/>
                        <a:gd name="T36" fmla="*/ 0 w 3171"/>
                        <a:gd name="T37" fmla="*/ 0 h 6963"/>
                        <a:gd name="T38" fmla="*/ 0 w 3171"/>
                        <a:gd name="T39" fmla="*/ 0 h 6963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0" t="0" r="r" b="b"/>
                      <a:pathLst>
                        <a:path w="3171" h="6963">
                          <a:moveTo>
                            <a:pt x="0" y="0"/>
                          </a:moveTo>
                          <a:lnTo>
                            <a:pt x="36" y="1225"/>
                          </a:lnTo>
                          <a:lnTo>
                            <a:pt x="136" y="2297"/>
                          </a:lnTo>
                          <a:lnTo>
                            <a:pt x="293" y="3228"/>
                          </a:lnTo>
                          <a:lnTo>
                            <a:pt x="495" y="4025"/>
                          </a:lnTo>
                          <a:lnTo>
                            <a:pt x="735" y="4700"/>
                          </a:lnTo>
                          <a:lnTo>
                            <a:pt x="1003" y="5263"/>
                          </a:lnTo>
                          <a:lnTo>
                            <a:pt x="1289" y="5723"/>
                          </a:lnTo>
                          <a:lnTo>
                            <a:pt x="1585" y="6092"/>
                          </a:lnTo>
                          <a:lnTo>
                            <a:pt x="1881" y="6380"/>
                          </a:lnTo>
                          <a:lnTo>
                            <a:pt x="2168" y="6596"/>
                          </a:lnTo>
                          <a:lnTo>
                            <a:pt x="2435" y="6750"/>
                          </a:lnTo>
                          <a:lnTo>
                            <a:pt x="2675" y="6854"/>
                          </a:lnTo>
                          <a:lnTo>
                            <a:pt x="2878" y="6916"/>
                          </a:lnTo>
                          <a:lnTo>
                            <a:pt x="3034" y="6949"/>
                          </a:lnTo>
                          <a:lnTo>
                            <a:pt x="3135" y="6962"/>
                          </a:lnTo>
                          <a:lnTo>
                            <a:pt x="3161" y="6963"/>
                          </a:lnTo>
                          <a:lnTo>
                            <a:pt x="3169" y="6963"/>
                          </a:lnTo>
                          <a:lnTo>
                            <a:pt x="3170" y="6963"/>
                          </a:lnTo>
                          <a:lnTo>
                            <a:pt x="3171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</p:grpSp>
            </p:grpSp>
            <p:grpSp>
              <p:nvGrpSpPr>
                <p:cNvPr id="74" name="Group 63"/>
                <p:cNvGrpSpPr>
                  <a:grpSpLocks/>
                </p:cNvGrpSpPr>
                <p:nvPr/>
              </p:nvGrpSpPr>
              <p:grpSpPr bwMode="auto">
                <a:xfrm>
                  <a:off x="6530859" y="1137698"/>
                  <a:ext cx="286348" cy="422965"/>
                  <a:chOff x="1292" y="1212"/>
                  <a:chExt cx="379" cy="481"/>
                </a:xfrm>
              </p:grpSpPr>
              <p:grpSp>
                <p:nvGrpSpPr>
                  <p:cNvPr id="127" name="Group 64"/>
                  <p:cNvGrpSpPr>
                    <a:grpSpLocks/>
                  </p:cNvGrpSpPr>
                  <p:nvPr/>
                </p:nvGrpSpPr>
                <p:grpSpPr bwMode="auto">
                  <a:xfrm>
                    <a:off x="1292" y="1212"/>
                    <a:ext cx="379" cy="481"/>
                    <a:chOff x="1292" y="1212"/>
                    <a:chExt cx="379" cy="481"/>
                  </a:xfrm>
                </p:grpSpPr>
                <p:sp>
                  <p:nvSpPr>
                    <p:cNvPr id="137" name="Rectangle 6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212"/>
                      <a:ext cx="379" cy="481"/>
                    </a:xfrm>
                    <a:prstGeom prst="rect">
                      <a:avLst/>
                    </a:prstGeom>
                    <a:solidFill>
                      <a:srgbClr val="99CCFF">
                        <a:alpha val="25098"/>
                      </a:srgbClr>
                    </a:solidFill>
                    <a:ln w="9525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altLang="de-DE" sz="1200"/>
                    </a:p>
                  </p:txBody>
                </p:sp>
                <p:sp>
                  <p:nvSpPr>
                    <p:cNvPr id="138" name="Freeform 6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2" y="1212"/>
                      <a:ext cx="379" cy="481"/>
                    </a:xfrm>
                    <a:custGeom>
                      <a:avLst/>
                      <a:gdLst>
                        <a:gd name="T0" fmla="*/ 0 w 17441"/>
                        <a:gd name="T1" fmla="*/ 0 h 6963"/>
                        <a:gd name="T2" fmla="*/ 0 w 17441"/>
                        <a:gd name="T3" fmla="*/ 0 h 6963"/>
                        <a:gd name="T4" fmla="*/ 0 w 17441"/>
                        <a:gd name="T5" fmla="*/ 0 h 6963"/>
                        <a:gd name="T6" fmla="*/ 0 w 17441"/>
                        <a:gd name="T7" fmla="*/ 0 h 6963"/>
                        <a:gd name="T8" fmla="*/ 0 w 17441"/>
                        <a:gd name="T9" fmla="*/ 0 h 6963"/>
                        <a:gd name="T10" fmla="*/ 0 w 17441"/>
                        <a:gd name="T11" fmla="*/ 0 h 6963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17441" h="6963">
                          <a:moveTo>
                            <a:pt x="8721" y="6963"/>
                          </a:moveTo>
                          <a:lnTo>
                            <a:pt x="0" y="6963"/>
                          </a:lnTo>
                          <a:lnTo>
                            <a:pt x="0" y="0"/>
                          </a:lnTo>
                          <a:lnTo>
                            <a:pt x="17441" y="0"/>
                          </a:lnTo>
                          <a:lnTo>
                            <a:pt x="17441" y="6963"/>
                          </a:lnTo>
                          <a:lnTo>
                            <a:pt x="8721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</p:grpSp>
              <p:grpSp>
                <p:nvGrpSpPr>
                  <p:cNvPr id="128" name="Group 67"/>
                  <p:cNvGrpSpPr>
                    <a:grpSpLocks/>
                  </p:cNvGrpSpPr>
                  <p:nvPr/>
                </p:nvGrpSpPr>
                <p:grpSpPr bwMode="auto">
                  <a:xfrm>
                    <a:off x="1293" y="1212"/>
                    <a:ext cx="378" cy="481"/>
                    <a:chOff x="1293" y="1212"/>
                    <a:chExt cx="378" cy="481"/>
                  </a:xfrm>
                </p:grpSpPr>
                <p:sp>
                  <p:nvSpPr>
                    <p:cNvPr id="129" name="Rectangle 6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34" y="1653"/>
                      <a:ext cx="95" cy="40"/>
                    </a:xfrm>
                    <a:prstGeom prst="rect">
                      <a:avLst/>
                    </a:prstGeom>
                    <a:solidFill>
                      <a:srgbClr val="355E00"/>
                    </a:solidFill>
                    <a:ln w="9525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altLang="de-DE" sz="1200"/>
                    </a:p>
                  </p:txBody>
                </p:sp>
                <p:sp>
                  <p:nvSpPr>
                    <p:cNvPr id="130" name="Freeform 6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34" y="1653"/>
                      <a:ext cx="95" cy="40"/>
                    </a:xfrm>
                    <a:custGeom>
                      <a:avLst/>
                      <a:gdLst>
                        <a:gd name="T0" fmla="*/ 0 w 2114"/>
                        <a:gd name="T1" fmla="*/ 0 h 581"/>
                        <a:gd name="T2" fmla="*/ 0 w 2114"/>
                        <a:gd name="T3" fmla="*/ 0 h 581"/>
                        <a:gd name="T4" fmla="*/ 0 w 2114"/>
                        <a:gd name="T5" fmla="*/ 0 h 581"/>
                        <a:gd name="T6" fmla="*/ 0 w 2114"/>
                        <a:gd name="T7" fmla="*/ 0 h 581"/>
                        <a:gd name="T8" fmla="*/ 0 w 2114"/>
                        <a:gd name="T9" fmla="*/ 0 h 581"/>
                        <a:gd name="T10" fmla="*/ 0 w 2114"/>
                        <a:gd name="T11" fmla="*/ 0 h 581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2114" h="581">
                          <a:moveTo>
                            <a:pt x="1057" y="581"/>
                          </a:moveTo>
                          <a:lnTo>
                            <a:pt x="0" y="581"/>
                          </a:lnTo>
                          <a:lnTo>
                            <a:pt x="0" y="0"/>
                          </a:lnTo>
                          <a:lnTo>
                            <a:pt x="2114" y="0"/>
                          </a:lnTo>
                          <a:lnTo>
                            <a:pt x="2114" y="581"/>
                          </a:lnTo>
                          <a:lnTo>
                            <a:pt x="1057" y="581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31" name="Freeform 7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361" y="1212"/>
                      <a:ext cx="72" cy="441"/>
                    </a:xfrm>
                    <a:custGeom>
                      <a:avLst/>
                      <a:gdLst>
                        <a:gd name="T0" fmla="*/ 0 w 1585"/>
                        <a:gd name="T1" fmla="*/ 0 h 6382"/>
                        <a:gd name="T2" fmla="*/ 0 w 1585"/>
                        <a:gd name="T3" fmla="*/ 0 h 6382"/>
                        <a:gd name="T4" fmla="*/ 0 w 1585"/>
                        <a:gd name="T5" fmla="*/ 0 h 6382"/>
                        <a:gd name="T6" fmla="*/ 0 w 1585"/>
                        <a:gd name="T7" fmla="*/ 0 h 6382"/>
                        <a:gd name="T8" fmla="*/ 0 w 1585"/>
                        <a:gd name="T9" fmla="*/ 0 h 6382"/>
                        <a:gd name="T10" fmla="*/ 0 w 1585"/>
                        <a:gd name="T11" fmla="*/ 0 h 6382"/>
                        <a:gd name="T12" fmla="*/ 0 w 1585"/>
                        <a:gd name="T13" fmla="*/ 0 h 6382"/>
                        <a:gd name="T14" fmla="*/ 0 w 1585"/>
                        <a:gd name="T15" fmla="*/ 0 h 6382"/>
                        <a:gd name="T16" fmla="*/ 0 w 1585"/>
                        <a:gd name="T17" fmla="*/ 0 h 6382"/>
                        <a:gd name="T18" fmla="*/ 0 w 1585"/>
                        <a:gd name="T19" fmla="*/ 0 h 6382"/>
                        <a:gd name="T20" fmla="*/ 0 w 1585"/>
                        <a:gd name="T21" fmla="*/ 0 h 6382"/>
                        <a:gd name="T22" fmla="*/ 0 w 1585"/>
                        <a:gd name="T23" fmla="*/ 0 h 6382"/>
                        <a:gd name="T24" fmla="*/ 0 w 1585"/>
                        <a:gd name="T25" fmla="*/ 0 h 6382"/>
                        <a:gd name="T26" fmla="*/ 0 w 1585"/>
                        <a:gd name="T27" fmla="*/ 0 h 6382"/>
                        <a:gd name="T28" fmla="*/ 0 w 1585"/>
                        <a:gd name="T29" fmla="*/ 0 h 6382"/>
                        <a:gd name="T30" fmla="*/ 0 w 1585"/>
                        <a:gd name="T31" fmla="*/ 0 h 6382"/>
                        <a:gd name="T32" fmla="*/ 0 w 1585"/>
                        <a:gd name="T33" fmla="*/ 0 h 6382"/>
                        <a:gd name="T34" fmla="*/ 0 w 1585"/>
                        <a:gd name="T35" fmla="*/ 0 h 6382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1585" h="6382">
                          <a:moveTo>
                            <a:pt x="0" y="0"/>
                          </a:moveTo>
                          <a:lnTo>
                            <a:pt x="67" y="1940"/>
                          </a:lnTo>
                          <a:lnTo>
                            <a:pt x="145" y="2743"/>
                          </a:lnTo>
                          <a:lnTo>
                            <a:pt x="247" y="3445"/>
                          </a:lnTo>
                          <a:lnTo>
                            <a:pt x="367" y="4051"/>
                          </a:lnTo>
                          <a:lnTo>
                            <a:pt x="502" y="4570"/>
                          </a:lnTo>
                          <a:lnTo>
                            <a:pt x="644" y="5005"/>
                          </a:lnTo>
                          <a:lnTo>
                            <a:pt x="792" y="5367"/>
                          </a:lnTo>
                          <a:lnTo>
                            <a:pt x="940" y="5661"/>
                          </a:lnTo>
                          <a:lnTo>
                            <a:pt x="1083" y="5893"/>
                          </a:lnTo>
                          <a:lnTo>
                            <a:pt x="1217" y="6070"/>
                          </a:lnTo>
                          <a:lnTo>
                            <a:pt x="1338" y="6201"/>
                          </a:lnTo>
                          <a:lnTo>
                            <a:pt x="1439" y="6291"/>
                          </a:lnTo>
                          <a:lnTo>
                            <a:pt x="1517" y="6346"/>
                          </a:lnTo>
                          <a:lnTo>
                            <a:pt x="1567" y="6374"/>
                          </a:lnTo>
                          <a:lnTo>
                            <a:pt x="1581" y="6380"/>
                          </a:lnTo>
                          <a:lnTo>
                            <a:pt x="1584" y="6382"/>
                          </a:lnTo>
                          <a:lnTo>
                            <a:pt x="1585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32" name="Freeform 7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526" y="1212"/>
                      <a:ext cx="72" cy="441"/>
                    </a:xfrm>
                    <a:custGeom>
                      <a:avLst/>
                      <a:gdLst>
                        <a:gd name="T0" fmla="*/ 0 w 1586"/>
                        <a:gd name="T1" fmla="*/ 0 h 6382"/>
                        <a:gd name="T2" fmla="*/ 0 w 1586"/>
                        <a:gd name="T3" fmla="*/ 0 h 6382"/>
                        <a:gd name="T4" fmla="*/ 0 w 1586"/>
                        <a:gd name="T5" fmla="*/ 0 h 6382"/>
                        <a:gd name="T6" fmla="*/ 0 w 1586"/>
                        <a:gd name="T7" fmla="*/ 0 h 6382"/>
                        <a:gd name="T8" fmla="*/ 0 w 1586"/>
                        <a:gd name="T9" fmla="*/ 0 h 6382"/>
                        <a:gd name="T10" fmla="*/ 0 w 1586"/>
                        <a:gd name="T11" fmla="*/ 0 h 6382"/>
                        <a:gd name="T12" fmla="*/ 0 w 1586"/>
                        <a:gd name="T13" fmla="*/ 0 h 6382"/>
                        <a:gd name="T14" fmla="*/ 0 w 1586"/>
                        <a:gd name="T15" fmla="*/ 0 h 6382"/>
                        <a:gd name="T16" fmla="*/ 0 w 1586"/>
                        <a:gd name="T17" fmla="*/ 0 h 6382"/>
                        <a:gd name="T18" fmla="*/ 0 w 1586"/>
                        <a:gd name="T19" fmla="*/ 0 h 6382"/>
                        <a:gd name="T20" fmla="*/ 0 w 1586"/>
                        <a:gd name="T21" fmla="*/ 0 h 6382"/>
                        <a:gd name="T22" fmla="*/ 0 w 1586"/>
                        <a:gd name="T23" fmla="*/ 0 h 6382"/>
                        <a:gd name="T24" fmla="*/ 0 w 1586"/>
                        <a:gd name="T25" fmla="*/ 0 h 6382"/>
                        <a:gd name="T26" fmla="*/ 0 w 1586"/>
                        <a:gd name="T27" fmla="*/ 0 h 6382"/>
                        <a:gd name="T28" fmla="*/ 0 w 1586"/>
                        <a:gd name="T29" fmla="*/ 0 h 6382"/>
                        <a:gd name="T30" fmla="*/ 0 w 1586"/>
                        <a:gd name="T31" fmla="*/ 0 h 6382"/>
                        <a:gd name="T32" fmla="*/ 0 w 1586"/>
                        <a:gd name="T33" fmla="*/ 0 h 6382"/>
                        <a:gd name="T34" fmla="*/ 0 w 1586"/>
                        <a:gd name="T35" fmla="*/ 0 h 6382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1586" h="6382">
                          <a:moveTo>
                            <a:pt x="1586" y="0"/>
                          </a:moveTo>
                          <a:lnTo>
                            <a:pt x="1518" y="1940"/>
                          </a:lnTo>
                          <a:lnTo>
                            <a:pt x="1440" y="2743"/>
                          </a:lnTo>
                          <a:lnTo>
                            <a:pt x="1339" y="3445"/>
                          </a:lnTo>
                          <a:lnTo>
                            <a:pt x="1218" y="4051"/>
                          </a:lnTo>
                          <a:lnTo>
                            <a:pt x="1084" y="4570"/>
                          </a:lnTo>
                          <a:lnTo>
                            <a:pt x="941" y="5005"/>
                          </a:lnTo>
                          <a:lnTo>
                            <a:pt x="793" y="5367"/>
                          </a:lnTo>
                          <a:lnTo>
                            <a:pt x="645" y="5661"/>
                          </a:lnTo>
                          <a:lnTo>
                            <a:pt x="503" y="5893"/>
                          </a:lnTo>
                          <a:lnTo>
                            <a:pt x="368" y="6070"/>
                          </a:lnTo>
                          <a:lnTo>
                            <a:pt x="248" y="6201"/>
                          </a:lnTo>
                          <a:lnTo>
                            <a:pt x="146" y="6291"/>
                          </a:lnTo>
                          <a:lnTo>
                            <a:pt x="68" y="6346"/>
                          </a:lnTo>
                          <a:lnTo>
                            <a:pt x="18" y="6374"/>
                          </a:lnTo>
                          <a:lnTo>
                            <a:pt x="5" y="6380"/>
                          </a:lnTo>
                          <a:lnTo>
                            <a:pt x="2" y="6382"/>
                          </a:lnTo>
                          <a:lnTo>
                            <a:pt x="0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33" name="Freeform 7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526" y="1212"/>
                      <a:ext cx="145" cy="481"/>
                    </a:xfrm>
                    <a:custGeom>
                      <a:avLst/>
                      <a:gdLst>
                        <a:gd name="T0" fmla="*/ 0 w 3172"/>
                        <a:gd name="T1" fmla="*/ 0 h 6963"/>
                        <a:gd name="T2" fmla="*/ 0 w 3172"/>
                        <a:gd name="T3" fmla="*/ 0 h 6963"/>
                        <a:gd name="T4" fmla="*/ 0 w 3172"/>
                        <a:gd name="T5" fmla="*/ 0 h 6963"/>
                        <a:gd name="T6" fmla="*/ 0 w 3172"/>
                        <a:gd name="T7" fmla="*/ 0 h 6963"/>
                        <a:gd name="T8" fmla="*/ 0 w 3172"/>
                        <a:gd name="T9" fmla="*/ 0 h 6963"/>
                        <a:gd name="T10" fmla="*/ 0 w 3172"/>
                        <a:gd name="T11" fmla="*/ 0 h 6963"/>
                        <a:gd name="T12" fmla="*/ 0 w 3172"/>
                        <a:gd name="T13" fmla="*/ 0 h 6963"/>
                        <a:gd name="T14" fmla="*/ 0 w 3172"/>
                        <a:gd name="T15" fmla="*/ 0 h 6963"/>
                        <a:gd name="T16" fmla="*/ 0 w 3172"/>
                        <a:gd name="T17" fmla="*/ 0 h 6963"/>
                        <a:gd name="T18" fmla="*/ 0 w 3172"/>
                        <a:gd name="T19" fmla="*/ 0 h 6963"/>
                        <a:gd name="T20" fmla="*/ 0 w 3172"/>
                        <a:gd name="T21" fmla="*/ 0 h 6963"/>
                        <a:gd name="T22" fmla="*/ 0 w 3172"/>
                        <a:gd name="T23" fmla="*/ 0 h 6963"/>
                        <a:gd name="T24" fmla="*/ 0 w 3172"/>
                        <a:gd name="T25" fmla="*/ 0 h 6963"/>
                        <a:gd name="T26" fmla="*/ 0 w 3172"/>
                        <a:gd name="T27" fmla="*/ 0 h 6963"/>
                        <a:gd name="T28" fmla="*/ 0 w 3172"/>
                        <a:gd name="T29" fmla="*/ 0 h 6963"/>
                        <a:gd name="T30" fmla="*/ 0 w 3172"/>
                        <a:gd name="T31" fmla="*/ 0 h 6963"/>
                        <a:gd name="T32" fmla="*/ 0 w 3172"/>
                        <a:gd name="T33" fmla="*/ 0 h 6963"/>
                        <a:gd name="T34" fmla="*/ 0 w 3172"/>
                        <a:gd name="T35" fmla="*/ 0 h 6963"/>
                        <a:gd name="T36" fmla="*/ 0 w 3172"/>
                        <a:gd name="T37" fmla="*/ 0 h 6963"/>
                        <a:gd name="T38" fmla="*/ 0 w 3172"/>
                        <a:gd name="T39" fmla="*/ 0 h 6963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0" t="0" r="r" b="b"/>
                      <a:pathLst>
                        <a:path w="3172" h="6963">
                          <a:moveTo>
                            <a:pt x="3172" y="0"/>
                          </a:moveTo>
                          <a:lnTo>
                            <a:pt x="3136" y="1225"/>
                          </a:lnTo>
                          <a:lnTo>
                            <a:pt x="3035" y="2297"/>
                          </a:lnTo>
                          <a:lnTo>
                            <a:pt x="2879" y="3228"/>
                          </a:lnTo>
                          <a:lnTo>
                            <a:pt x="2676" y="4025"/>
                          </a:lnTo>
                          <a:lnTo>
                            <a:pt x="2436" y="4700"/>
                          </a:lnTo>
                          <a:lnTo>
                            <a:pt x="2168" y="5263"/>
                          </a:lnTo>
                          <a:lnTo>
                            <a:pt x="1882" y="5723"/>
                          </a:lnTo>
                          <a:lnTo>
                            <a:pt x="1586" y="6092"/>
                          </a:lnTo>
                          <a:lnTo>
                            <a:pt x="1290" y="6380"/>
                          </a:lnTo>
                          <a:lnTo>
                            <a:pt x="1004" y="6596"/>
                          </a:lnTo>
                          <a:lnTo>
                            <a:pt x="736" y="6750"/>
                          </a:lnTo>
                          <a:lnTo>
                            <a:pt x="496" y="6854"/>
                          </a:lnTo>
                          <a:lnTo>
                            <a:pt x="293" y="6916"/>
                          </a:lnTo>
                          <a:lnTo>
                            <a:pt x="137" y="6949"/>
                          </a:lnTo>
                          <a:lnTo>
                            <a:pt x="36" y="6962"/>
                          </a:lnTo>
                          <a:lnTo>
                            <a:pt x="10" y="6963"/>
                          </a:lnTo>
                          <a:lnTo>
                            <a:pt x="3" y="6963"/>
                          </a:lnTo>
                          <a:lnTo>
                            <a:pt x="2" y="6963"/>
                          </a:lnTo>
                          <a:lnTo>
                            <a:pt x="0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34" name="Freeform 7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506" y="1212"/>
                      <a:ext cx="23" cy="441"/>
                    </a:xfrm>
                    <a:custGeom>
                      <a:avLst/>
                      <a:gdLst>
                        <a:gd name="T0" fmla="*/ 0 w 528"/>
                        <a:gd name="T1" fmla="*/ 0 h 6382"/>
                        <a:gd name="T2" fmla="*/ 0 w 528"/>
                        <a:gd name="T3" fmla="*/ 0 h 6382"/>
                        <a:gd name="T4" fmla="*/ 0 w 528"/>
                        <a:gd name="T5" fmla="*/ 0 h 6382"/>
                        <a:gd name="T6" fmla="*/ 0 w 528"/>
                        <a:gd name="T7" fmla="*/ 0 h 6382"/>
                        <a:gd name="T8" fmla="*/ 0 w 528"/>
                        <a:gd name="T9" fmla="*/ 0 h 6382"/>
                        <a:gd name="T10" fmla="*/ 0 w 528"/>
                        <a:gd name="T11" fmla="*/ 0 h 6382"/>
                        <a:gd name="T12" fmla="*/ 0 w 528"/>
                        <a:gd name="T13" fmla="*/ 0 h 6382"/>
                        <a:gd name="T14" fmla="*/ 0 w 528"/>
                        <a:gd name="T15" fmla="*/ 0 h 6382"/>
                        <a:gd name="T16" fmla="*/ 0 w 528"/>
                        <a:gd name="T17" fmla="*/ 0 h 6382"/>
                        <a:gd name="T18" fmla="*/ 0 w 528"/>
                        <a:gd name="T19" fmla="*/ 0 h 6382"/>
                        <a:gd name="T20" fmla="*/ 0 w 528"/>
                        <a:gd name="T21" fmla="*/ 0 h 6382"/>
                        <a:gd name="T22" fmla="*/ 0 w 528"/>
                        <a:gd name="T23" fmla="*/ 0 h 6382"/>
                        <a:gd name="T24" fmla="*/ 0 w 528"/>
                        <a:gd name="T25" fmla="*/ 0 h 6382"/>
                        <a:gd name="T26" fmla="*/ 0 w 528"/>
                        <a:gd name="T27" fmla="*/ 0 h 6382"/>
                        <a:gd name="T28" fmla="*/ 0 w 528"/>
                        <a:gd name="T29" fmla="*/ 0 h 6382"/>
                        <a:gd name="T30" fmla="*/ 0 w 528"/>
                        <a:gd name="T31" fmla="*/ 0 h 6382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0" t="0" r="r" b="b"/>
                      <a:pathLst>
                        <a:path w="528" h="6382">
                          <a:moveTo>
                            <a:pt x="528" y="0"/>
                          </a:moveTo>
                          <a:lnTo>
                            <a:pt x="446" y="3690"/>
                          </a:lnTo>
                          <a:lnTo>
                            <a:pt x="361" y="4824"/>
                          </a:lnTo>
                          <a:lnTo>
                            <a:pt x="264" y="5585"/>
                          </a:lnTo>
                          <a:lnTo>
                            <a:pt x="214" y="5847"/>
                          </a:lnTo>
                          <a:lnTo>
                            <a:pt x="167" y="6046"/>
                          </a:lnTo>
                          <a:lnTo>
                            <a:pt x="122" y="6187"/>
                          </a:lnTo>
                          <a:lnTo>
                            <a:pt x="82" y="6283"/>
                          </a:lnTo>
                          <a:lnTo>
                            <a:pt x="64" y="6315"/>
                          </a:lnTo>
                          <a:lnTo>
                            <a:pt x="48" y="6341"/>
                          </a:lnTo>
                          <a:lnTo>
                            <a:pt x="35" y="6358"/>
                          </a:lnTo>
                          <a:lnTo>
                            <a:pt x="22" y="6370"/>
                          </a:lnTo>
                          <a:lnTo>
                            <a:pt x="12" y="6377"/>
                          </a:lnTo>
                          <a:lnTo>
                            <a:pt x="6" y="6381"/>
                          </a:lnTo>
                          <a:lnTo>
                            <a:pt x="1" y="6382"/>
                          </a:lnTo>
                          <a:lnTo>
                            <a:pt x="0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35" name="Freeform 7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429" y="1212"/>
                      <a:ext cx="23" cy="441"/>
                    </a:xfrm>
                    <a:custGeom>
                      <a:avLst/>
                      <a:gdLst>
                        <a:gd name="T0" fmla="*/ 0 w 529"/>
                        <a:gd name="T1" fmla="*/ 0 h 6382"/>
                        <a:gd name="T2" fmla="*/ 0 w 529"/>
                        <a:gd name="T3" fmla="*/ 0 h 6382"/>
                        <a:gd name="T4" fmla="*/ 0 w 529"/>
                        <a:gd name="T5" fmla="*/ 0 h 6382"/>
                        <a:gd name="T6" fmla="*/ 0 w 529"/>
                        <a:gd name="T7" fmla="*/ 0 h 6382"/>
                        <a:gd name="T8" fmla="*/ 0 w 529"/>
                        <a:gd name="T9" fmla="*/ 0 h 6382"/>
                        <a:gd name="T10" fmla="*/ 0 w 529"/>
                        <a:gd name="T11" fmla="*/ 0 h 6382"/>
                        <a:gd name="T12" fmla="*/ 0 w 529"/>
                        <a:gd name="T13" fmla="*/ 0 h 6382"/>
                        <a:gd name="T14" fmla="*/ 0 w 529"/>
                        <a:gd name="T15" fmla="*/ 0 h 6382"/>
                        <a:gd name="T16" fmla="*/ 0 w 529"/>
                        <a:gd name="T17" fmla="*/ 0 h 6382"/>
                        <a:gd name="T18" fmla="*/ 0 w 529"/>
                        <a:gd name="T19" fmla="*/ 0 h 6382"/>
                        <a:gd name="T20" fmla="*/ 0 w 529"/>
                        <a:gd name="T21" fmla="*/ 0 h 6382"/>
                        <a:gd name="T22" fmla="*/ 0 w 529"/>
                        <a:gd name="T23" fmla="*/ 0 h 6382"/>
                        <a:gd name="T24" fmla="*/ 0 w 529"/>
                        <a:gd name="T25" fmla="*/ 0 h 6382"/>
                        <a:gd name="T26" fmla="*/ 0 w 529"/>
                        <a:gd name="T27" fmla="*/ 0 h 6382"/>
                        <a:gd name="T28" fmla="*/ 0 w 529"/>
                        <a:gd name="T29" fmla="*/ 0 h 6382"/>
                        <a:gd name="T30" fmla="*/ 0 w 529"/>
                        <a:gd name="T31" fmla="*/ 0 h 6382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0" t="0" r="r" b="b"/>
                      <a:pathLst>
                        <a:path w="529" h="6382">
                          <a:moveTo>
                            <a:pt x="0" y="0"/>
                          </a:moveTo>
                          <a:lnTo>
                            <a:pt x="83" y="3690"/>
                          </a:lnTo>
                          <a:lnTo>
                            <a:pt x="167" y="4824"/>
                          </a:lnTo>
                          <a:lnTo>
                            <a:pt x="265" y="5585"/>
                          </a:lnTo>
                          <a:lnTo>
                            <a:pt x="314" y="5847"/>
                          </a:lnTo>
                          <a:lnTo>
                            <a:pt x="362" y="6046"/>
                          </a:lnTo>
                          <a:lnTo>
                            <a:pt x="406" y="6187"/>
                          </a:lnTo>
                          <a:lnTo>
                            <a:pt x="446" y="6283"/>
                          </a:lnTo>
                          <a:lnTo>
                            <a:pt x="464" y="6315"/>
                          </a:lnTo>
                          <a:lnTo>
                            <a:pt x="480" y="6341"/>
                          </a:lnTo>
                          <a:lnTo>
                            <a:pt x="494" y="6358"/>
                          </a:lnTo>
                          <a:lnTo>
                            <a:pt x="507" y="6370"/>
                          </a:lnTo>
                          <a:lnTo>
                            <a:pt x="516" y="6377"/>
                          </a:lnTo>
                          <a:lnTo>
                            <a:pt x="523" y="6381"/>
                          </a:lnTo>
                          <a:lnTo>
                            <a:pt x="528" y="6382"/>
                          </a:lnTo>
                          <a:lnTo>
                            <a:pt x="529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36" name="Freeform 7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293" y="1212"/>
                      <a:ext cx="145" cy="481"/>
                    </a:xfrm>
                    <a:custGeom>
                      <a:avLst/>
                      <a:gdLst>
                        <a:gd name="T0" fmla="*/ 0 w 3171"/>
                        <a:gd name="T1" fmla="*/ 0 h 6963"/>
                        <a:gd name="T2" fmla="*/ 0 w 3171"/>
                        <a:gd name="T3" fmla="*/ 0 h 6963"/>
                        <a:gd name="T4" fmla="*/ 0 w 3171"/>
                        <a:gd name="T5" fmla="*/ 0 h 6963"/>
                        <a:gd name="T6" fmla="*/ 0 w 3171"/>
                        <a:gd name="T7" fmla="*/ 0 h 6963"/>
                        <a:gd name="T8" fmla="*/ 0 w 3171"/>
                        <a:gd name="T9" fmla="*/ 0 h 6963"/>
                        <a:gd name="T10" fmla="*/ 0 w 3171"/>
                        <a:gd name="T11" fmla="*/ 0 h 6963"/>
                        <a:gd name="T12" fmla="*/ 0 w 3171"/>
                        <a:gd name="T13" fmla="*/ 0 h 6963"/>
                        <a:gd name="T14" fmla="*/ 0 w 3171"/>
                        <a:gd name="T15" fmla="*/ 0 h 6963"/>
                        <a:gd name="T16" fmla="*/ 0 w 3171"/>
                        <a:gd name="T17" fmla="*/ 0 h 6963"/>
                        <a:gd name="T18" fmla="*/ 0 w 3171"/>
                        <a:gd name="T19" fmla="*/ 0 h 6963"/>
                        <a:gd name="T20" fmla="*/ 0 w 3171"/>
                        <a:gd name="T21" fmla="*/ 0 h 6963"/>
                        <a:gd name="T22" fmla="*/ 0 w 3171"/>
                        <a:gd name="T23" fmla="*/ 0 h 6963"/>
                        <a:gd name="T24" fmla="*/ 0 w 3171"/>
                        <a:gd name="T25" fmla="*/ 0 h 6963"/>
                        <a:gd name="T26" fmla="*/ 0 w 3171"/>
                        <a:gd name="T27" fmla="*/ 0 h 6963"/>
                        <a:gd name="T28" fmla="*/ 0 w 3171"/>
                        <a:gd name="T29" fmla="*/ 0 h 6963"/>
                        <a:gd name="T30" fmla="*/ 0 w 3171"/>
                        <a:gd name="T31" fmla="*/ 0 h 6963"/>
                        <a:gd name="T32" fmla="*/ 0 w 3171"/>
                        <a:gd name="T33" fmla="*/ 0 h 6963"/>
                        <a:gd name="T34" fmla="*/ 0 w 3171"/>
                        <a:gd name="T35" fmla="*/ 0 h 6963"/>
                        <a:gd name="T36" fmla="*/ 0 w 3171"/>
                        <a:gd name="T37" fmla="*/ 0 h 6963"/>
                        <a:gd name="T38" fmla="*/ 0 w 3171"/>
                        <a:gd name="T39" fmla="*/ 0 h 6963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0" t="0" r="r" b="b"/>
                      <a:pathLst>
                        <a:path w="3171" h="6963">
                          <a:moveTo>
                            <a:pt x="0" y="0"/>
                          </a:moveTo>
                          <a:lnTo>
                            <a:pt x="36" y="1225"/>
                          </a:lnTo>
                          <a:lnTo>
                            <a:pt x="136" y="2297"/>
                          </a:lnTo>
                          <a:lnTo>
                            <a:pt x="293" y="3228"/>
                          </a:lnTo>
                          <a:lnTo>
                            <a:pt x="495" y="4025"/>
                          </a:lnTo>
                          <a:lnTo>
                            <a:pt x="735" y="4700"/>
                          </a:lnTo>
                          <a:lnTo>
                            <a:pt x="1003" y="5263"/>
                          </a:lnTo>
                          <a:lnTo>
                            <a:pt x="1289" y="5723"/>
                          </a:lnTo>
                          <a:lnTo>
                            <a:pt x="1585" y="6092"/>
                          </a:lnTo>
                          <a:lnTo>
                            <a:pt x="1881" y="6380"/>
                          </a:lnTo>
                          <a:lnTo>
                            <a:pt x="2168" y="6596"/>
                          </a:lnTo>
                          <a:lnTo>
                            <a:pt x="2435" y="6750"/>
                          </a:lnTo>
                          <a:lnTo>
                            <a:pt x="2675" y="6854"/>
                          </a:lnTo>
                          <a:lnTo>
                            <a:pt x="2878" y="6916"/>
                          </a:lnTo>
                          <a:lnTo>
                            <a:pt x="3034" y="6949"/>
                          </a:lnTo>
                          <a:lnTo>
                            <a:pt x="3135" y="6962"/>
                          </a:lnTo>
                          <a:lnTo>
                            <a:pt x="3161" y="6963"/>
                          </a:lnTo>
                          <a:lnTo>
                            <a:pt x="3169" y="6963"/>
                          </a:lnTo>
                          <a:lnTo>
                            <a:pt x="3170" y="6963"/>
                          </a:lnTo>
                          <a:lnTo>
                            <a:pt x="3171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</p:grpSp>
            </p:grpSp>
            <p:grpSp>
              <p:nvGrpSpPr>
                <p:cNvPr id="75" name="Group 76"/>
                <p:cNvGrpSpPr>
                  <a:grpSpLocks/>
                </p:cNvGrpSpPr>
                <p:nvPr/>
              </p:nvGrpSpPr>
              <p:grpSpPr bwMode="auto">
                <a:xfrm>
                  <a:off x="6246022" y="1137698"/>
                  <a:ext cx="286348" cy="422965"/>
                  <a:chOff x="915" y="1212"/>
                  <a:chExt cx="379" cy="481"/>
                </a:xfrm>
              </p:grpSpPr>
              <p:grpSp>
                <p:nvGrpSpPr>
                  <p:cNvPr id="115" name="Group 77"/>
                  <p:cNvGrpSpPr>
                    <a:grpSpLocks/>
                  </p:cNvGrpSpPr>
                  <p:nvPr/>
                </p:nvGrpSpPr>
                <p:grpSpPr bwMode="auto">
                  <a:xfrm>
                    <a:off x="915" y="1212"/>
                    <a:ext cx="379" cy="481"/>
                    <a:chOff x="915" y="1212"/>
                    <a:chExt cx="379" cy="481"/>
                  </a:xfrm>
                </p:grpSpPr>
                <p:sp>
                  <p:nvSpPr>
                    <p:cNvPr id="125" name="Rectangle 7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5" y="1212"/>
                      <a:ext cx="379" cy="481"/>
                    </a:xfrm>
                    <a:prstGeom prst="rect">
                      <a:avLst/>
                    </a:prstGeom>
                    <a:solidFill>
                      <a:srgbClr val="99CCFF">
                        <a:alpha val="25098"/>
                      </a:srgbClr>
                    </a:solidFill>
                    <a:ln w="9525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altLang="de-DE" sz="1200"/>
                    </a:p>
                  </p:txBody>
                </p:sp>
                <p:sp>
                  <p:nvSpPr>
                    <p:cNvPr id="126" name="Freeform 7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5" y="1212"/>
                      <a:ext cx="379" cy="481"/>
                    </a:xfrm>
                    <a:custGeom>
                      <a:avLst/>
                      <a:gdLst>
                        <a:gd name="T0" fmla="*/ 0 w 17441"/>
                        <a:gd name="T1" fmla="*/ 0 h 6963"/>
                        <a:gd name="T2" fmla="*/ 0 w 17441"/>
                        <a:gd name="T3" fmla="*/ 0 h 6963"/>
                        <a:gd name="T4" fmla="*/ 0 w 17441"/>
                        <a:gd name="T5" fmla="*/ 0 h 6963"/>
                        <a:gd name="T6" fmla="*/ 0 w 17441"/>
                        <a:gd name="T7" fmla="*/ 0 h 6963"/>
                        <a:gd name="T8" fmla="*/ 0 w 17441"/>
                        <a:gd name="T9" fmla="*/ 0 h 6963"/>
                        <a:gd name="T10" fmla="*/ 0 w 17441"/>
                        <a:gd name="T11" fmla="*/ 0 h 6963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17441" h="6963">
                          <a:moveTo>
                            <a:pt x="8721" y="6963"/>
                          </a:moveTo>
                          <a:lnTo>
                            <a:pt x="0" y="6963"/>
                          </a:lnTo>
                          <a:lnTo>
                            <a:pt x="0" y="0"/>
                          </a:lnTo>
                          <a:lnTo>
                            <a:pt x="17441" y="0"/>
                          </a:lnTo>
                          <a:lnTo>
                            <a:pt x="17441" y="6963"/>
                          </a:lnTo>
                          <a:lnTo>
                            <a:pt x="8721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</p:grpSp>
              <p:grpSp>
                <p:nvGrpSpPr>
                  <p:cNvPr id="116" name="Group 80"/>
                  <p:cNvGrpSpPr>
                    <a:grpSpLocks/>
                  </p:cNvGrpSpPr>
                  <p:nvPr/>
                </p:nvGrpSpPr>
                <p:grpSpPr bwMode="auto">
                  <a:xfrm>
                    <a:off x="915" y="1212"/>
                    <a:ext cx="378" cy="481"/>
                    <a:chOff x="915" y="1212"/>
                    <a:chExt cx="378" cy="481"/>
                  </a:xfrm>
                </p:grpSpPr>
                <p:sp>
                  <p:nvSpPr>
                    <p:cNvPr id="117" name="Rectangle 8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7" y="1653"/>
                      <a:ext cx="95" cy="40"/>
                    </a:xfrm>
                    <a:prstGeom prst="rect">
                      <a:avLst/>
                    </a:prstGeom>
                    <a:solidFill>
                      <a:srgbClr val="355E00"/>
                    </a:solidFill>
                    <a:ln w="9525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altLang="de-DE" sz="1200"/>
                    </a:p>
                  </p:txBody>
                </p:sp>
                <p:sp>
                  <p:nvSpPr>
                    <p:cNvPr id="118" name="Freeform 8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7" y="1653"/>
                      <a:ext cx="95" cy="40"/>
                    </a:xfrm>
                    <a:custGeom>
                      <a:avLst/>
                      <a:gdLst>
                        <a:gd name="T0" fmla="*/ 0 w 2114"/>
                        <a:gd name="T1" fmla="*/ 0 h 581"/>
                        <a:gd name="T2" fmla="*/ 0 w 2114"/>
                        <a:gd name="T3" fmla="*/ 0 h 581"/>
                        <a:gd name="T4" fmla="*/ 0 w 2114"/>
                        <a:gd name="T5" fmla="*/ 0 h 581"/>
                        <a:gd name="T6" fmla="*/ 0 w 2114"/>
                        <a:gd name="T7" fmla="*/ 0 h 581"/>
                        <a:gd name="T8" fmla="*/ 0 w 2114"/>
                        <a:gd name="T9" fmla="*/ 0 h 581"/>
                        <a:gd name="T10" fmla="*/ 0 w 2114"/>
                        <a:gd name="T11" fmla="*/ 0 h 581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2114" h="581">
                          <a:moveTo>
                            <a:pt x="1057" y="581"/>
                          </a:moveTo>
                          <a:lnTo>
                            <a:pt x="0" y="581"/>
                          </a:lnTo>
                          <a:lnTo>
                            <a:pt x="0" y="0"/>
                          </a:lnTo>
                          <a:lnTo>
                            <a:pt x="2114" y="0"/>
                          </a:lnTo>
                          <a:lnTo>
                            <a:pt x="2114" y="581"/>
                          </a:lnTo>
                          <a:lnTo>
                            <a:pt x="1057" y="581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19" name="Freeform 8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84" y="1212"/>
                      <a:ext cx="72" cy="441"/>
                    </a:xfrm>
                    <a:custGeom>
                      <a:avLst/>
                      <a:gdLst>
                        <a:gd name="T0" fmla="*/ 0 w 1585"/>
                        <a:gd name="T1" fmla="*/ 0 h 6382"/>
                        <a:gd name="T2" fmla="*/ 0 w 1585"/>
                        <a:gd name="T3" fmla="*/ 0 h 6382"/>
                        <a:gd name="T4" fmla="*/ 0 w 1585"/>
                        <a:gd name="T5" fmla="*/ 0 h 6382"/>
                        <a:gd name="T6" fmla="*/ 0 w 1585"/>
                        <a:gd name="T7" fmla="*/ 0 h 6382"/>
                        <a:gd name="T8" fmla="*/ 0 w 1585"/>
                        <a:gd name="T9" fmla="*/ 0 h 6382"/>
                        <a:gd name="T10" fmla="*/ 0 w 1585"/>
                        <a:gd name="T11" fmla="*/ 0 h 6382"/>
                        <a:gd name="T12" fmla="*/ 0 w 1585"/>
                        <a:gd name="T13" fmla="*/ 0 h 6382"/>
                        <a:gd name="T14" fmla="*/ 0 w 1585"/>
                        <a:gd name="T15" fmla="*/ 0 h 6382"/>
                        <a:gd name="T16" fmla="*/ 0 w 1585"/>
                        <a:gd name="T17" fmla="*/ 0 h 6382"/>
                        <a:gd name="T18" fmla="*/ 0 w 1585"/>
                        <a:gd name="T19" fmla="*/ 0 h 6382"/>
                        <a:gd name="T20" fmla="*/ 0 w 1585"/>
                        <a:gd name="T21" fmla="*/ 0 h 6382"/>
                        <a:gd name="T22" fmla="*/ 0 w 1585"/>
                        <a:gd name="T23" fmla="*/ 0 h 6382"/>
                        <a:gd name="T24" fmla="*/ 0 w 1585"/>
                        <a:gd name="T25" fmla="*/ 0 h 6382"/>
                        <a:gd name="T26" fmla="*/ 0 w 1585"/>
                        <a:gd name="T27" fmla="*/ 0 h 6382"/>
                        <a:gd name="T28" fmla="*/ 0 w 1585"/>
                        <a:gd name="T29" fmla="*/ 0 h 6382"/>
                        <a:gd name="T30" fmla="*/ 0 w 1585"/>
                        <a:gd name="T31" fmla="*/ 0 h 6382"/>
                        <a:gd name="T32" fmla="*/ 0 w 1585"/>
                        <a:gd name="T33" fmla="*/ 0 h 6382"/>
                        <a:gd name="T34" fmla="*/ 0 w 1585"/>
                        <a:gd name="T35" fmla="*/ 0 h 6382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1585" h="6382">
                          <a:moveTo>
                            <a:pt x="0" y="0"/>
                          </a:moveTo>
                          <a:lnTo>
                            <a:pt x="67" y="1940"/>
                          </a:lnTo>
                          <a:lnTo>
                            <a:pt x="145" y="2743"/>
                          </a:lnTo>
                          <a:lnTo>
                            <a:pt x="247" y="3445"/>
                          </a:lnTo>
                          <a:lnTo>
                            <a:pt x="367" y="4051"/>
                          </a:lnTo>
                          <a:lnTo>
                            <a:pt x="502" y="4570"/>
                          </a:lnTo>
                          <a:lnTo>
                            <a:pt x="644" y="5005"/>
                          </a:lnTo>
                          <a:lnTo>
                            <a:pt x="792" y="5367"/>
                          </a:lnTo>
                          <a:lnTo>
                            <a:pt x="940" y="5661"/>
                          </a:lnTo>
                          <a:lnTo>
                            <a:pt x="1083" y="5893"/>
                          </a:lnTo>
                          <a:lnTo>
                            <a:pt x="1217" y="6070"/>
                          </a:lnTo>
                          <a:lnTo>
                            <a:pt x="1338" y="6201"/>
                          </a:lnTo>
                          <a:lnTo>
                            <a:pt x="1439" y="6291"/>
                          </a:lnTo>
                          <a:lnTo>
                            <a:pt x="1517" y="6346"/>
                          </a:lnTo>
                          <a:lnTo>
                            <a:pt x="1567" y="6374"/>
                          </a:lnTo>
                          <a:lnTo>
                            <a:pt x="1581" y="6380"/>
                          </a:lnTo>
                          <a:lnTo>
                            <a:pt x="1584" y="6382"/>
                          </a:lnTo>
                          <a:lnTo>
                            <a:pt x="1585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20" name="Freeform 8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49" y="1212"/>
                      <a:ext cx="72" cy="441"/>
                    </a:xfrm>
                    <a:custGeom>
                      <a:avLst/>
                      <a:gdLst>
                        <a:gd name="T0" fmla="*/ 0 w 1586"/>
                        <a:gd name="T1" fmla="*/ 0 h 6382"/>
                        <a:gd name="T2" fmla="*/ 0 w 1586"/>
                        <a:gd name="T3" fmla="*/ 0 h 6382"/>
                        <a:gd name="T4" fmla="*/ 0 w 1586"/>
                        <a:gd name="T5" fmla="*/ 0 h 6382"/>
                        <a:gd name="T6" fmla="*/ 0 w 1586"/>
                        <a:gd name="T7" fmla="*/ 0 h 6382"/>
                        <a:gd name="T8" fmla="*/ 0 w 1586"/>
                        <a:gd name="T9" fmla="*/ 0 h 6382"/>
                        <a:gd name="T10" fmla="*/ 0 w 1586"/>
                        <a:gd name="T11" fmla="*/ 0 h 6382"/>
                        <a:gd name="T12" fmla="*/ 0 w 1586"/>
                        <a:gd name="T13" fmla="*/ 0 h 6382"/>
                        <a:gd name="T14" fmla="*/ 0 w 1586"/>
                        <a:gd name="T15" fmla="*/ 0 h 6382"/>
                        <a:gd name="T16" fmla="*/ 0 w 1586"/>
                        <a:gd name="T17" fmla="*/ 0 h 6382"/>
                        <a:gd name="T18" fmla="*/ 0 w 1586"/>
                        <a:gd name="T19" fmla="*/ 0 h 6382"/>
                        <a:gd name="T20" fmla="*/ 0 w 1586"/>
                        <a:gd name="T21" fmla="*/ 0 h 6382"/>
                        <a:gd name="T22" fmla="*/ 0 w 1586"/>
                        <a:gd name="T23" fmla="*/ 0 h 6382"/>
                        <a:gd name="T24" fmla="*/ 0 w 1586"/>
                        <a:gd name="T25" fmla="*/ 0 h 6382"/>
                        <a:gd name="T26" fmla="*/ 0 w 1586"/>
                        <a:gd name="T27" fmla="*/ 0 h 6382"/>
                        <a:gd name="T28" fmla="*/ 0 w 1586"/>
                        <a:gd name="T29" fmla="*/ 0 h 6382"/>
                        <a:gd name="T30" fmla="*/ 0 w 1586"/>
                        <a:gd name="T31" fmla="*/ 0 h 6382"/>
                        <a:gd name="T32" fmla="*/ 0 w 1586"/>
                        <a:gd name="T33" fmla="*/ 0 h 6382"/>
                        <a:gd name="T34" fmla="*/ 0 w 1586"/>
                        <a:gd name="T35" fmla="*/ 0 h 6382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1586" h="6382">
                          <a:moveTo>
                            <a:pt x="1586" y="0"/>
                          </a:moveTo>
                          <a:lnTo>
                            <a:pt x="1518" y="1940"/>
                          </a:lnTo>
                          <a:lnTo>
                            <a:pt x="1440" y="2743"/>
                          </a:lnTo>
                          <a:lnTo>
                            <a:pt x="1339" y="3445"/>
                          </a:lnTo>
                          <a:lnTo>
                            <a:pt x="1218" y="4051"/>
                          </a:lnTo>
                          <a:lnTo>
                            <a:pt x="1084" y="4570"/>
                          </a:lnTo>
                          <a:lnTo>
                            <a:pt x="941" y="5005"/>
                          </a:lnTo>
                          <a:lnTo>
                            <a:pt x="793" y="5367"/>
                          </a:lnTo>
                          <a:lnTo>
                            <a:pt x="645" y="5661"/>
                          </a:lnTo>
                          <a:lnTo>
                            <a:pt x="503" y="5893"/>
                          </a:lnTo>
                          <a:lnTo>
                            <a:pt x="368" y="6070"/>
                          </a:lnTo>
                          <a:lnTo>
                            <a:pt x="248" y="6201"/>
                          </a:lnTo>
                          <a:lnTo>
                            <a:pt x="146" y="6291"/>
                          </a:lnTo>
                          <a:lnTo>
                            <a:pt x="68" y="6346"/>
                          </a:lnTo>
                          <a:lnTo>
                            <a:pt x="18" y="6374"/>
                          </a:lnTo>
                          <a:lnTo>
                            <a:pt x="5" y="6380"/>
                          </a:lnTo>
                          <a:lnTo>
                            <a:pt x="2" y="6382"/>
                          </a:lnTo>
                          <a:lnTo>
                            <a:pt x="0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21" name="Freeform 8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49" y="1212"/>
                      <a:ext cx="145" cy="481"/>
                    </a:xfrm>
                    <a:custGeom>
                      <a:avLst/>
                      <a:gdLst>
                        <a:gd name="T0" fmla="*/ 0 w 3172"/>
                        <a:gd name="T1" fmla="*/ 0 h 6963"/>
                        <a:gd name="T2" fmla="*/ 0 w 3172"/>
                        <a:gd name="T3" fmla="*/ 0 h 6963"/>
                        <a:gd name="T4" fmla="*/ 0 w 3172"/>
                        <a:gd name="T5" fmla="*/ 0 h 6963"/>
                        <a:gd name="T6" fmla="*/ 0 w 3172"/>
                        <a:gd name="T7" fmla="*/ 0 h 6963"/>
                        <a:gd name="T8" fmla="*/ 0 w 3172"/>
                        <a:gd name="T9" fmla="*/ 0 h 6963"/>
                        <a:gd name="T10" fmla="*/ 0 w 3172"/>
                        <a:gd name="T11" fmla="*/ 0 h 6963"/>
                        <a:gd name="T12" fmla="*/ 0 w 3172"/>
                        <a:gd name="T13" fmla="*/ 0 h 6963"/>
                        <a:gd name="T14" fmla="*/ 0 w 3172"/>
                        <a:gd name="T15" fmla="*/ 0 h 6963"/>
                        <a:gd name="T16" fmla="*/ 0 w 3172"/>
                        <a:gd name="T17" fmla="*/ 0 h 6963"/>
                        <a:gd name="T18" fmla="*/ 0 w 3172"/>
                        <a:gd name="T19" fmla="*/ 0 h 6963"/>
                        <a:gd name="T20" fmla="*/ 0 w 3172"/>
                        <a:gd name="T21" fmla="*/ 0 h 6963"/>
                        <a:gd name="T22" fmla="*/ 0 w 3172"/>
                        <a:gd name="T23" fmla="*/ 0 h 6963"/>
                        <a:gd name="T24" fmla="*/ 0 w 3172"/>
                        <a:gd name="T25" fmla="*/ 0 h 6963"/>
                        <a:gd name="T26" fmla="*/ 0 w 3172"/>
                        <a:gd name="T27" fmla="*/ 0 h 6963"/>
                        <a:gd name="T28" fmla="*/ 0 w 3172"/>
                        <a:gd name="T29" fmla="*/ 0 h 6963"/>
                        <a:gd name="T30" fmla="*/ 0 w 3172"/>
                        <a:gd name="T31" fmla="*/ 0 h 6963"/>
                        <a:gd name="T32" fmla="*/ 0 w 3172"/>
                        <a:gd name="T33" fmla="*/ 0 h 6963"/>
                        <a:gd name="T34" fmla="*/ 0 w 3172"/>
                        <a:gd name="T35" fmla="*/ 0 h 6963"/>
                        <a:gd name="T36" fmla="*/ 0 w 3172"/>
                        <a:gd name="T37" fmla="*/ 0 h 6963"/>
                        <a:gd name="T38" fmla="*/ 0 w 3172"/>
                        <a:gd name="T39" fmla="*/ 0 h 6963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0" t="0" r="r" b="b"/>
                      <a:pathLst>
                        <a:path w="3172" h="6963">
                          <a:moveTo>
                            <a:pt x="3172" y="0"/>
                          </a:moveTo>
                          <a:lnTo>
                            <a:pt x="3136" y="1225"/>
                          </a:lnTo>
                          <a:lnTo>
                            <a:pt x="3035" y="2297"/>
                          </a:lnTo>
                          <a:lnTo>
                            <a:pt x="2879" y="3228"/>
                          </a:lnTo>
                          <a:lnTo>
                            <a:pt x="2676" y="4025"/>
                          </a:lnTo>
                          <a:lnTo>
                            <a:pt x="2436" y="4700"/>
                          </a:lnTo>
                          <a:lnTo>
                            <a:pt x="2168" y="5263"/>
                          </a:lnTo>
                          <a:lnTo>
                            <a:pt x="1882" y="5723"/>
                          </a:lnTo>
                          <a:lnTo>
                            <a:pt x="1586" y="6092"/>
                          </a:lnTo>
                          <a:lnTo>
                            <a:pt x="1290" y="6380"/>
                          </a:lnTo>
                          <a:lnTo>
                            <a:pt x="1004" y="6596"/>
                          </a:lnTo>
                          <a:lnTo>
                            <a:pt x="736" y="6750"/>
                          </a:lnTo>
                          <a:lnTo>
                            <a:pt x="496" y="6854"/>
                          </a:lnTo>
                          <a:lnTo>
                            <a:pt x="293" y="6916"/>
                          </a:lnTo>
                          <a:lnTo>
                            <a:pt x="137" y="6949"/>
                          </a:lnTo>
                          <a:lnTo>
                            <a:pt x="36" y="6962"/>
                          </a:lnTo>
                          <a:lnTo>
                            <a:pt x="10" y="6963"/>
                          </a:lnTo>
                          <a:lnTo>
                            <a:pt x="3" y="6963"/>
                          </a:lnTo>
                          <a:lnTo>
                            <a:pt x="2" y="6963"/>
                          </a:lnTo>
                          <a:lnTo>
                            <a:pt x="0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22" name="Freeform 8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29" y="1212"/>
                      <a:ext cx="23" cy="441"/>
                    </a:xfrm>
                    <a:custGeom>
                      <a:avLst/>
                      <a:gdLst>
                        <a:gd name="T0" fmla="*/ 0 w 528"/>
                        <a:gd name="T1" fmla="*/ 0 h 6382"/>
                        <a:gd name="T2" fmla="*/ 0 w 528"/>
                        <a:gd name="T3" fmla="*/ 0 h 6382"/>
                        <a:gd name="T4" fmla="*/ 0 w 528"/>
                        <a:gd name="T5" fmla="*/ 0 h 6382"/>
                        <a:gd name="T6" fmla="*/ 0 w 528"/>
                        <a:gd name="T7" fmla="*/ 0 h 6382"/>
                        <a:gd name="T8" fmla="*/ 0 w 528"/>
                        <a:gd name="T9" fmla="*/ 0 h 6382"/>
                        <a:gd name="T10" fmla="*/ 0 w 528"/>
                        <a:gd name="T11" fmla="*/ 0 h 6382"/>
                        <a:gd name="T12" fmla="*/ 0 w 528"/>
                        <a:gd name="T13" fmla="*/ 0 h 6382"/>
                        <a:gd name="T14" fmla="*/ 0 w 528"/>
                        <a:gd name="T15" fmla="*/ 0 h 6382"/>
                        <a:gd name="T16" fmla="*/ 0 w 528"/>
                        <a:gd name="T17" fmla="*/ 0 h 6382"/>
                        <a:gd name="T18" fmla="*/ 0 w 528"/>
                        <a:gd name="T19" fmla="*/ 0 h 6382"/>
                        <a:gd name="T20" fmla="*/ 0 w 528"/>
                        <a:gd name="T21" fmla="*/ 0 h 6382"/>
                        <a:gd name="T22" fmla="*/ 0 w 528"/>
                        <a:gd name="T23" fmla="*/ 0 h 6382"/>
                        <a:gd name="T24" fmla="*/ 0 w 528"/>
                        <a:gd name="T25" fmla="*/ 0 h 6382"/>
                        <a:gd name="T26" fmla="*/ 0 w 528"/>
                        <a:gd name="T27" fmla="*/ 0 h 6382"/>
                        <a:gd name="T28" fmla="*/ 0 w 528"/>
                        <a:gd name="T29" fmla="*/ 0 h 6382"/>
                        <a:gd name="T30" fmla="*/ 0 w 528"/>
                        <a:gd name="T31" fmla="*/ 0 h 6382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0" t="0" r="r" b="b"/>
                      <a:pathLst>
                        <a:path w="528" h="6382">
                          <a:moveTo>
                            <a:pt x="528" y="0"/>
                          </a:moveTo>
                          <a:lnTo>
                            <a:pt x="446" y="3690"/>
                          </a:lnTo>
                          <a:lnTo>
                            <a:pt x="361" y="4824"/>
                          </a:lnTo>
                          <a:lnTo>
                            <a:pt x="264" y="5585"/>
                          </a:lnTo>
                          <a:lnTo>
                            <a:pt x="214" y="5847"/>
                          </a:lnTo>
                          <a:lnTo>
                            <a:pt x="167" y="6046"/>
                          </a:lnTo>
                          <a:lnTo>
                            <a:pt x="122" y="6187"/>
                          </a:lnTo>
                          <a:lnTo>
                            <a:pt x="82" y="6283"/>
                          </a:lnTo>
                          <a:lnTo>
                            <a:pt x="64" y="6315"/>
                          </a:lnTo>
                          <a:lnTo>
                            <a:pt x="48" y="6341"/>
                          </a:lnTo>
                          <a:lnTo>
                            <a:pt x="35" y="6358"/>
                          </a:lnTo>
                          <a:lnTo>
                            <a:pt x="22" y="6370"/>
                          </a:lnTo>
                          <a:lnTo>
                            <a:pt x="12" y="6377"/>
                          </a:lnTo>
                          <a:lnTo>
                            <a:pt x="6" y="6381"/>
                          </a:lnTo>
                          <a:lnTo>
                            <a:pt x="1" y="6382"/>
                          </a:lnTo>
                          <a:lnTo>
                            <a:pt x="0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23" name="Freeform 8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051" y="1212"/>
                      <a:ext cx="23" cy="441"/>
                    </a:xfrm>
                    <a:custGeom>
                      <a:avLst/>
                      <a:gdLst>
                        <a:gd name="T0" fmla="*/ 0 w 529"/>
                        <a:gd name="T1" fmla="*/ 0 h 6382"/>
                        <a:gd name="T2" fmla="*/ 0 w 529"/>
                        <a:gd name="T3" fmla="*/ 0 h 6382"/>
                        <a:gd name="T4" fmla="*/ 0 w 529"/>
                        <a:gd name="T5" fmla="*/ 0 h 6382"/>
                        <a:gd name="T6" fmla="*/ 0 w 529"/>
                        <a:gd name="T7" fmla="*/ 0 h 6382"/>
                        <a:gd name="T8" fmla="*/ 0 w 529"/>
                        <a:gd name="T9" fmla="*/ 0 h 6382"/>
                        <a:gd name="T10" fmla="*/ 0 w 529"/>
                        <a:gd name="T11" fmla="*/ 0 h 6382"/>
                        <a:gd name="T12" fmla="*/ 0 w 529"/>
                        <a:gd name="T13" fmla="*/ 0 h 6382"/>
                        <a:gd name="T14" fmla="*/ 0 w 529"/>
                        <a:gd name="T15" fmla="*/ 0 h 6382"/>
                        <a:gd name="T16" fmla="*/ 0 w 529"/>
                        <a:gd name="T17" fmla="*/ 0 h 6382"/>
                        <a:gd name="T18" fmla="*/ 0 w 529"/>
                        <a:gd name="T19" fmla="*/ 0 h 6382"/>
                        <a:gd name="T20" fmla="*/ 0 w 529"/>
                        <a:gd name="T21" fmla="*/ 0 h 6382"/>
                        <a:gd name="T22" fmla="*/ 0 w 529"/>
                        <a:gd name="T23" fmla="*/ 0 h 6382"/>
                        <a:gd name="T24" fmla="*/ 0 w 529"/>
                        <a:gd name="T25" fmla="*/ 0 h 6382"/>
                        <a:gd name="T26" fmla="*/ 0 w 529"/>
                        <a:gd name="T27" fmla="*/ 0 h 6382"/>
                        <a:gd name="T28" fmla="*/ 0 w 529"/>
                        <a:gd name="T29" fmla="*/ 0 h 6382"/>
                        <a:gd name="T30" fmla="*/ 0 w 529"/>
                        <a:gd name="T31" fmla="*/ 0 h 6382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0" t="0" r="r" b="b"/>
                      <a:pathLst>
                        <a:path w="529" h="6382">
                          <a:moveTo>
                            <a:pt x="0" y="0"/>
                          </a:moveTo>
                          <a:lnTo>
                            <a:pt x="83" y="3690"/>
                          </a:lnTo>
                          <a:lnTo>
                            <a:pt x="167" y="4824"/>
                          </a:lnTo>
                          <a:lnTo>
                            <a:pt x="265" y="5585"/>
                          </a:lnTo>
                          <a:lnTo>
                            <a:pt x="314" y="5847"/>
                          </a:lnTo>
                          <a:lnTo>
                            <a:pt x="362" y="6046"/>
                          </a:lnTo>
                          <a:lnTo>
                            <a:pt x="406" y="6187"/>
                          </a:lnTo>
                          <a:lnTo>
                            <a:pt x="446" y="6283"/>
                          </a:lnTo>
                          <a:lnTo>
                            <a:pt x="464" y="6315"/>
                          </a:lnTo>
                          <a:lnTo>
                            <a:pt x="480" y="6341"/>
                          </a:lnTo>
                          <a:lnTo>
                            <a:pt x="494" y="6358"/>
                          </a:lnTo>
                          <a:lnTo>
                            <a:pt x="507" y="6370"/>
                          </a:lnTo>
                          <a:lnTo>
                            <a:pt x="516" y="6377"/>
                          </a:lnTo>
                          <a:lnTo>
                            <a:pt x="523" y="6381"/>
                          </a:lnTo>
                          <a:lnTo>
                            <a:pt x="528" y="6382"/>
                          </a:lnTo>
                          <a:lnTo>
                            <a:pt x="529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24" name="Freeform 8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915" y="1212"/>
                      <a:ext cx="145" cy="481"/>
                    </a:xfrm>
                    <a:custGeom>
                      <a:avLst/>
                      <a:gdLst>
                        <a:gd name="T0" fmla="*/ 0 w 3171"/>
                        <a:gd name="T1" fmla="*/ 0 h 6963"/>
                        <a:gd name="T2" fmla="*/ 0 w 3171"/>
                        <a:gd name="T3" fmla="*/ 0 h 6963"/>
                        <a:gd name="T4" fmla="*/ 0 w 3171"/>
                        <a:gd name="T5" fmla="*/ 0 h 6963"/>
                        <a:gd name="T6" fmla="*/ 0 w 3171"/>
                        <a:gd name="T7" fmla="*/ 0 h 6963"/>
                        <a:gd name="T8" fmla="*/ 0 w 3171"/>
                        <a:gd name="T9" fmla="*/ 0 h 6963"/>
                        <a:gd name="T10" fmla="*/ 0 w 3171"/>
                        <a:gd name="T11" fmla="*/ 0 h 6963"/>
                        <a:gd name="T12" fmla="*/ 0 w 3171"/>
                        <a:gd name="T13" fmla="*/ 0 h 6963"/>
                        <a:gd name="T14" fmla="*/ 0 w 3171"/>
                        <a:gd name="T15" fmla="*/ 0 h 6963"/>
                        <a:gd name="T16" fmla="*/ 0 w 3171"/>
                        <a:gd name="T17" fmla="*/ 0 h 6963"/>
                        <a:gd name="T18" fmla="*/ 0 w 3171"/>
                        <a:gd name="T19" fmla="*/ 0 h 6963"/>
                        <a:gd name="T20" fmla="*/ 0 w 3171"/>
                        <a:gd name="T21" fmla="*/ 0 h 6963"/>
                        <a:gd name="T22" fmla="*/ 0 w 3171"/>
                        <a:gd name="T23" fmla="*/ 0 h 6963"/>
                        <a:gd name="T24" fmla="*/ 0 w 3171"/>
                        <a:gd name="T25" fmla="*/ 0 h 6963"/>
                        <a:gd name="T26" fmla="*/ 0 w 3171"/>
                        <a:gd name="T27" fmla="*/ 0 h 6963"/>
                        <a:gd name="T28" fmla="*/ 0 w 3171"/>
                        <a:gd name="T29" fmla="*/ 0 h 6963"/>
                        <a:gd name="T30" fmla="*/ 0 w 3171"/>
                        <a:gd name="T31" fmla="*/ 0 h 6963"/>
                        <a:gd name="T32" fmla="*/ 0 w 3171"/>
                        <a:gd name="T33" fmla="*/ 0 h 6963"/>
                        <a:gd name="T34" fmla="*/ 0 w 3171"/>
                        <a:gd name="T35" fmla="*/ 0 h 6963"/>
                        <a:gd name="T36" fmla="*/ 0 w 3171"/>
                        <a:gd name="T37" fmla="*/ 0 h 6963"/>
                        <a:gd name="T38" fmla="*/ 0 w 3171"/>
                        <a:gd name="T39" fmla="*/ 0 h 6963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0" t="0" r="r" b="b"/>
                      <a:pathLst>
                        <a:path w="3171" h="6963">
                          <a:moveTo>
                            <a:pt x="0" y="0"/>
                          </a:moveTo>
                          <a:lnTo>
                            <a:pt x="36" y="1225"/>
                          </a:lnTo>
                          <a:lnTo>
                            <a:pt x="136" y="2297"/>
                          </a:lnTo>
                          <a:lnTo>
                            <a:pt x="293" y="3228"/>
                          </a:lnTo>
                          <a:lnTo>
                            <a:pt x="495" y="4025"/>
                          </a:lnTo>
                          <a:lnTo>
                            <a:pt x="735" y="4700"/>
                          </a:lnTo>
                          <a:lnTo>
                            <a:pt x="1003" y="5263"/>
                          </a:lnTo>
                          <a:lnTo>
                            <a:pt x="1289" y="5723"/>
                          </a:lnTo>
                          <a:lnTo>
                            <a:pt x="1585" y="6092"/>
                          </a:lnTo>
                          <a:lnTo>
                            <a:pt x="1881" y="6380"/>
                          </a:lnTo>
                          <a:lnTo>
                            <a:pt x="2168" y="6596"/>
                          </a:lnTo>
                          <a:lnTo>
                            <a:pt x="2435" y="6750"/>
                          </a:lnTo>
                          <a:lnTo>
                            <a:pt x="2675" y="6854"/>
                          </a:lnTo>
                          <a:lnTo>
                            <a:pt x="2878" y="6916"/>
                          </a:lnTo>
                          <a:lnTo>
                            <a:pt x="3034" y="6949"/>
                          </a:lnTo>
                          <a:lnTo>
                            <a:pt x="3135" y="6962"/>
                          </a:lnTo>
                          <a:lnTo>
                            <a:pt x="3161" y="6963"/>
                          </a:lnTo>
                          <a:lnTo>
                            <a:pt x="3169" y="6963"/>
                          </a:lnTo>
                          <a:lnTo>
                            <a:pt x="3170" y="6963"/>
                          </a:lnTo>
                          <a:lnTo>
                            <a:pt x="3171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</p:grpSp>
            </p:grpSp>
            <p:grpSp>
              <p:nvGrpSpPr>
                <p:cNvPr id="76" name="Group 89"/>
                <p:cNvGrpSpPr>
                  <a:grpSpLocks/>
                </p:cNvGrpSpPr>
                <p:nvPr/>
              </p:nvGrpSpPr>
              <p:grpSpPr bwMode="auto">
                <a:xfrm>
                  <a:off x="7673228" y="1137698"/>
                  <a:ext cx="286348" cy="422965"/>
                  <a:chOff x="2804" y="1212"/>
                  <a:chExt cx="379" cy="481"/>
                </a:xfrm>
              </p:grpSpPr>
              <p:grpSp>
                <p:nvGrpSpPr>
                  <p:cNvPr id="103" name="Group 90"/>
                  <p:cNvGrpSpPr>
                    <a:grpSpLocks/>
                  </p:cNvGrpSpPr>
                  <p:nvPr/>
                </p:nvGrpSpPr>
                <p:grpSpPr bwMode="auto">
                  <a:xfrm>
                    <a:off x="2804" y="1212"/>
                    <a:ext cx="379" cy="481"/>
                    <a:chOff x="2804" y="1212"/>
                    <a:chExt cx="379" cy="481"/>
                  </a:xfrm>
                </p:grpSpPr>
                <p:sp>
                  <p:nvSpPr>
                    <p:cNvPr id="113" name="Rectangle 9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804" y="1212"/>
                      <a:ext cx="379" cy="481"/>
                    </a:xfrm>
                    <a:prstGeom prst="rect">
                      <a:avLst/>
                    </a:prstGeom>
                    <a:solidFill>
                      <a:srgbClr val="99CCFF">
                        <a:alpha val="25098"/>
                      </a:srgbClr>
                    </a:solidFill>
                    <a:ln w="9525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altLang="de-DE" sz="1200"/>
                    </a:p>
                  </p:txBody>
                </p:sp>
                <p:sp>
                  <p:nvSpPr>
                    <p:cNvPr id="114" name="Freeform 9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804" y="1212"/>
                      <a:ext cx="379" cy="481"/>
                    </a:xfrm>
                    <a:custGeom>
                      <a:avLst/>
                      <a:gdLst>
                        <a:gd name="T0" fmla="*/ 0 w 17441"/>
                        <a:gd name="T1" fmla="*/ 0 h 6963"/>
                        <a:gd name="T2" fmla="*/ 0 w 17441"/>
                        <a:gd name="T3" fmla="*/ 0 h 6963"/>
                        <a:gd name="T4" fmla="*/ 0 w 17441"/>
                        <a:gd name="T5" fmla="*/ 0 h 6963"/>
                        <a:gd name="T6" fmla="*/ 0 w 17441"/>
                        <a:gd name="T7" fmla="*/ 0 h 6963"/>
                        <a:gd name="T8" fmla="*/ 0 w 17441"/>
                        <a:gd name="T9" fmla="*/ 0 h 6963"/>
                        <a:gd name="T10" fmla="*/ 0 w 17441"/>
                        <a:gd name="T11" fmla="*/ 0 h 6963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17441" h="6963">
                          <a:moveTo>
                            <a:pt x="8721" y="6963"/>
                          </a:moveTo>
                          <a:lnTo>
                            <a:pt x="0" y="6963"/>
                          </a:lnTo>
                          <a:lnTo>
                            <a:pt x="0" y="0"/>
                          </a:lnTo>
                          <a:lnTo>
                            <a:pt x="17441" y="0"/>
                          </a:lnTo>
                          <a:lnTo>
                            <a:pt x="17441" y="6963"/>
                          </a:lnTo>
                          <a:lnTo>
                            <a:pt x="8721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</p:grpSp>
              <p:grpSp>
                <p:nvGrpSpPr>
                  <p:cNvPr id="104" name="Group 93"/>
                  <p:cNvGrpSpPr>
                    <a:grpSpLocks/>
                  </p:cNvGrpSpPr>
                  <p:nvPr/>
                </p:nvGrpSpPr>
                <p:grpSpPr bwMode="auto">
                  <a:xfrm>
                    <a:off x="2805" y="1212"/>
                    <a:ext cx="378" cy="481"/>
                    <a:chOff x="2805" y="1212"/>
                    <a:chExt cx="378" cy="481"/>
                  </a:xfrm>
                </p:grpSpPr>
                <p:sp>
                  <p:nvSpPr>
                    <p:cNvPr id="105" name="Rectangle 9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946" y="1653"/>
                      <a:ext cx="95" cy="40"/>
                    </a:xfrm>
                    <a:prstGeom prst="rect">
                      <a:avLst/>
                    </a:prstGeom>
                    <a:solidFill>
                      <a:srgbClr val="355E00"/>
                    </a:solidFill>
                    <a:ln w="9525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altLang="de-DE" sz="1200"/>
                    </a:p>
                  </p:txBody>
                </p:sp>
                <p:sp>
                  <p:nvSpPr>
                    <p:cNvPr id="106" name="Freeform 9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946" y="1653"/>
                      <a:ext cx="95" cy="40"/>
                    </a:xfrm>
                    <a:custGeom>
                      <a:avLst/>
                      <a:gdLst>
                        <a:gd name="T0" fmla="*/ 0 w 2114"/>
                        <a:gd name="T1" fmla="*/ 0 h 581"/>
                        <a:gd name="T2" fmla="*/ 0 w 2114"/>
                        <a:gd name="T3" fmla="*/ 0 h 581"/>
                        <a:gd name="T4" fmla="*/ 0 w 2114"/>
                        <a:gd name="T5" fmla="*/ 0 h 581"/>
                        <a:gd name="T6" fmla="*/ 0 w 2114"/>
                        <a:gd name="T7" fmla="*/ 0 h 581"/>
                        <a:gd name="T8" fmla="*/ 0 w 2114"/>
                        <a:gd name="T9" fmla="*/ 0 h 581"/>
                        <a:gd name="T10" fmla="*/ 0 w 2114"/>
                        <a:gd name="T11" fmla="*/ 0 h 581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2114" h="581">
                          <a:moveTo>
                            <a:pt x="1057" y="581"/>
                          </a:moveTo>
                          <a:lnTo>
                            <a:pt x="0" y="581"/>
                          </a:lnTo>
                          <a:lnTo>
                            <a:pt x="0" y="0"/>
                          </a:lnTo>
                          <a:lnTo>
                            <a:pt x="2114" y="0"/>
                          </a:lnTo>
                          <a:lnTo>
                            <a:pt x="2114" y="581"/>
                          </a:lnTo>
                          <a:lnTo>
                            <a:pt x="1057" y="581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07" name="Freeform 9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873" y="1212"/>
                      <a:ext cx="72" cy="441"/>
                    </a:xfrm>
                    <a:custGeom>
                      <a:avLst/>
                      <a:gdLst>
                        <a:gd name="T0" fmla="*/ 0 w 1585"/>
                        <a:gd name="T1" fmla="*/ 0 h 6382"/>
                        <a:gd name="T2" fmla="*/ 0 w 1585"/>
                        <a:gd name="T3" fmla="*/ 0 h 6382"/>
                        <a:gd name="T4" fmla="*/ 0 w 1585"/>
                        <a:gd name="T5" fmla="*/ 0 h 6382"/>
                        <a:gd name="T6" fmla="*/ 0 w 1585"/>
                        <a:gd name="T7" fmla="*/ 0 h 6382"/>
                        <a:gd name="T8" fmla="*/ 0 w 1585"/>
                        <a:gd name="T9" fmla="*/ 0 h 6382"/>
                        <a:gd name="T10" fmla="*/ 0 w 1585"/>
                        <a:gd name="T11" fmla="*/ 0 h 6382"/>
                        <a:gd name="T12" fmla="*/ 0 w 1585"/>
                        <a:gd name="T13" fmla="*/ 0 h 6382"/>
                        <a:gd name="T14" fmla="*/ 0 w 1585"/>
                        <a:gd name="T15" fmla="*/ 0 h 6382"/>
                        <a:gd name="T16" fmla="*/ 0 w 1585"/>
                        <a:gd name="T17" fmla="*/ 0 h 6382"/>
                        <a:gd name="T18" fmla="*/ 0 w 1585"/>
                        <a:gd name="T19" fmla="*/ 0 h 6382"/>
                        <a:gd name="T20" fmla="*/ 0 w 1585"/>
                        <a:gd name="T21" fmla="*/ 0 h 6382"/>
                        <a:gd name="T22" fmla="*/ 0 w 1585"/>
                        <a:gd name="T23" fmla="*/ 0 h 6382"/>
                        <a:gd name="T24" fmla="*/ 0 w 1585"/>
                        <a:gd name="T25" fmla="*/ 0 h 6382"/>
                        <a:gd name="T26" fmla="*/ 0 w 1585"/>
                        <a:gd name="T27" fmla="*/ 0 h 6382"/>
                        <a:gd name="T28" fmla="*/ 0 w 1585"/>
                        <a:gd name="T29" fmla="*/ 0 h 6382"/>
                        <a:gd name="T30" fmla="*/ 0 w 1585"/>
                        <a:gd name="T31" fmla="*/ 0 h 6382"/>
                        <a:gd name="T32" fmla="*/ 0 w 1585"/>
                        <a:gd name="T33" fmla="*/ 0 h 6382"/>
                        <a:gd name="T34" fmla="*/ 0 w 1585"/>
                        <a:gd name="T35" fmla="*/ 0 h 6382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1585" h="6382">
                          <a:moveTo>
                            <a:pt x="0" y="0"/>
                          </a:moveTo>
                          <a:lnTo>
                            <a:pt x="67" y="1940"/>
                          </a:lnTo>
                          <a:lnTo>
                            <a:pt x="145" y="2743"/>
                          </a:lnTo>
                          <a:lnTo>
                            <a:pt x="247" y="3445"/>
                          </a:lnTo>
                          <a:lnTo>
                            <a:pt x="367" y="4051"/>
                          </a:lnTo>
                          <a:lnTo>
                            <a:pt x="502" y="4570"/>
                          </a:lnTo>
                          <a:lnTo>
                            <a:pt x="644" y="5005"/>
                          </a:lnTo>
                          <a:lnTo>
                            <a:pt x="792" y="5367"/>
                          </a:lnTo>
                          <a:lnTo>
                            <a:pt x="940" y="5661"/>
                          </a:lnTo>
                          <a:lnTo>
                            <a:pt x="1083" y="5893"/>
                          </a:lnTo>
                          <a:lnTo>
                            <a:pt x="1217" y="6070"/>
                          </a:lnTo>
                          <a:lnTo>
                            <a:pt x="1338" y="6201"/>
                          </a:lnTo>
                          <a:lnTo>
                            <a:pt x="1439" y="6291"/>
                          </a:lnTo>
                          <a:lnTo>
                            <a:pt x="1517" y="6346"/>
                          </a:lnTo>
                          <a:lnTo>
                            <a:pt x="1567" y="6374"/>
                          </a:lnTo>
                          <a:lnTo>
                            <a:pt x="1581" y="6380"/>
                          </a:lnTo>
                          <a:lnTo>
                            <a:pt x="1584" y="6382"/>
                          </a:lnTo>
                          <a:lnTo>
                            <a:pt x="1585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08" name="Freeform 9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038" y="1212"/>
                      <a:ext cx="72" cy="441"/>
                    </a:xfrm>
                    <a:custGeom>
                      <a:avLst/>
                      <a:gdLst>
                        <a:gd name="T0" fmla="*/ 0 w 1586"/>
                        <a:gd name="T1" fmla="*/ 0 h 6382"/>
                        <a:gd name="T2" fmla="*/ 0 w 1586"/>
                        <a:gd name="T3" fmla="*/ 0 h 6382"/>
                        <a:gd name="T4" fmla="*/ 0 w 1586"/>
                        <a:gd name="T5" fmla="*/ 0 h 6382"/>
                        <a:gd name="T6" fmla="*/ 0 w 1586"/>
                        <a:gd name="T7" fmla="*/ 0 h 6382"/>
                        <a:gd name="T8" fmla="*/ 0 w 1586"/>
                        <a:gd name="T9" fmla="*/ 0 h 6382"/>
                        <a:gd name="T10" fmla="*/ 0 w 1586"/>
                        <a:gd name="T11" fmla="*/ 0 h 6382"/>
                        <a:gd name="T12" fmla="*/ 0 w 1586"/>
                        <a:gd name="T13" fmla="*/ 0 h 6382"/>
                        <a:gd name="T14" fmla="*/ 0 w 1586"/>
                        <a:gd name="T15" fmla="*/ 0 h 6382"/>
                        <a:gd name="T16" fmla="*/ 0 w 1586"/>
                        <a:gd name="T17" fmla="*/ 0 h 6382"/>
                        <a:gd name="T18" fmla="*/ 0 w 1586"/>
                        <a:gd name="T19" fmla="*/ 0 h 6382"/>
                        <a:gd name="T20" fmla="*/ 0 w 1586"/>
                        <a:gd name="T21" fmla="*/ 0 h 6382"/>
                        <a:gd name="T22" fmla="*/ 0 w 1586"/>
                        <a:gd name="T23" fmla="*/ 0 h 6382"/>
                        <a:gd name="T24" fmla="*/ 0 w 1586"/>
                        <a:gd name="T25" fmla="*/ 0 h 6382"/>
                        <a:gd name="T26" fmla="*/ 0 w 1586"/>
                        <a:gd name="T27" fmla="*/ 0 h 6382"/>
                        <a:gd name="T28" fmla="*/ 0 w 1586"/>
                        <a:gd name="T29" fmla="*/ 0 h 6382"/>
                        <a:gd name="T30" fmla="*/ 0 w 1586"/>
                        <a:gd name="T31" fmla="*/ 0 h 6382"/>
                        <a:gd name="T32" fmla="*/ 0 w 1586"/>
                        <a:gd name="T33" fmla="*/ 0 h 6382"/>
                        <a:gd name="T34" fmla="*/ 0 w 1586"/>
                        <a:gd name="T35" fmla="*/ 0 h 6382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1586" h="6382">
                          <a:moveTo>
                            <a:pt x="1586" y="0"/>
                          </a:moveTo>
                          <a:lnTo>
                            <a:pt x="1518" y="1940"/>
                          </a:lnTo>
                          <a:lnTo>
                            <a:pt x="1440" y="2743"/>
                          </a:lnTo>
                          <a:lnTo>
                            <a:pt x="1339" y="3445"/>
                          </a:lnTo>
                          <a:lnTo>
                            <a:pt x="1218" y="4051"/>
                          </a:lnTo>
                          <a:lnTo>
                            <a:pt x="1084" y="4570"/>
                          </a:lnTo>
                          <a:lnTo>
                            <a:pt x="941" y="5005"/>
                          </a:lnTo>
                          <a:lnTo>
                            <a:pt x="793" y="5367"/>
                          </a:lnTo>
                          <a:lnTo>
                            <a:pt x="645" y="5661"/>
                          </a:lnTo>
                          <a:lnTo>
                            <a:pt x="503" y="5893"/>
                          </a:lnTo>
                          <a:lnTo>
                            <a:pt x="368" y="6070"/>
                          </a:lnTo>
                          <a:lnTo>
                            <a:pt x="248" y="6201"/>
                          </a:lnTo>
                          <a:lnTo>
                            <a:pt x="146" y="6291"/>
                          </a:lnTo>
                          <a:lnTo>
                            <a:pt x="68" y="6346"/>
                          </a:lnTo>
                          <a:lnTo>
                            <a:pt x="18" y="6374"/>
                          </a:lnTo>
                          <a:lnTo>
                            <a:pt x="5" y="6380"/>
                          </a:lnTo>
                          <a:lnTo>
                            <a:pt x="2" y="6382"/>
                          </a:lnTo>
                          <a:lnTo>
                            <a:pt x="0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09" name="Freeform 9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038" y="1212"/>
                      <a:ext cx="145" cy="481"/>
                    </a:xfrm>
                    <a:custGeom>
                      <a:avLst/>
                      <a:gdLst>
                        <a:gd name="T0" fmla="*/ 0 w 3172"/>
                        <a:gd name="T1" fmla="*/ 0 h 6963"/>
                        <a:gd name="T2" fmla="*/ 0 w 3172"/>
                        <a:gd name="T3" fmla="*/ 0 h 6963"/>
                        <a:gd name="T4" fmla="*/ 0 w 3172"/>
                        <a:gd name="T5" fmla="*/ 0 h 6963"/>
                        <a:gd name="T6" fmla="*/ 0 w 3172"/>
                        <a:gd name="T7" fmla="*/ 0 h 6963"/>
                        <a:gd name="T8" fmla="*/ 0 w 3172"/>
                        <a:gd name="T9" fmla="*/ 0 h 6963"/>
                        <a:gd name="T10" fmla="*/ 0 w 3172"/>
                        <a:gd name="T11" fmla="*/ 0 h 6963"/>
                        <a:gd name="T12" fmla="*/ 0 w 3172"/>
                        <a:gd name="T13" fmla="*/ 0 h 6963"/>
                        <a:gd name="T14" fmla="*/ 0 w 3172"/>
                        <a:gd name="T15" fmla="*/ 0 h 6963"/>
                        <a:gd name="T16" fmla="*/ 0 w 3172"/>
                        <a:gd name="T17" fmla="*/ 0 h 6963"/>
                        <a:gd name="T18" fmla="*/ 0 w 3172"/>
                        <a:gd name="T19" fmla="*/ 0 h 6963"/>
                        <a:gd name="T20" fmla="*/ 0 w 3172"/>
                        <a:gd name="T21" fmla="*/ 0 h 6963"/>
                        <a:gd name="T22" fmla="*/ 0 w 3172"/>
                        <a:gd name="T23" fmla="*/ 0 h 6963"/>
                        <a:gd name="T24" fmla="*/ 0 w 3172"/>
                        <a:gd name="T25" fmla="*/ 0 h 6963"/>
                        <a:gd name="T26" fmla="*/ 0 w 3172"/>
                        <a:gd name="T27" fmla="*/ 0 h 6963"/>
                        <a:gd name="T28" fmla="*/ 0 w 3172"/>
                        <a:gd name="T29" fmla="*/ 0 h 6963"/>
                        <a:gd name="T30" fmla="*/ 0 w 3172"/>
                        <a:gd name="T31" fmla="*/ 0 h 6963"/>
                        <a:gd name="T32" fmla="*/ 0 w 3172"/>
                        <a:gd name="T33" fmla="*/ 0 h 6963"/>
                        <a:gd name="T34" fmla="*/ 0 w 3172"/>
                        <a:gd name="T35" fmla="*/ 0 h 6963"/>
                        <a:gd name="T36" fmla="*/ 0 w 3172"/>
                        <a:gd name="T37" fmla="*/ 0 h 6963"/>
                        <a:gd name="T38" fmla="*/ 0 w 3172"/>
                        <a:gd name="T39" fmla="*/ 0 h 6963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0" t="0" r="r" b="b"/>
                      <a:pathLst>
                        <a:path w="3172" h="6963">
                          <a:moveTo>
                            <a:pt x="3172" y="0"/>
                          </a:moveTo>
                          <a:lnTo>
                            <a:pt x="3136" y="1225"/>
                          </a:lnTo>
                          <a:lnTo>
                            <a:pt x="3035" y="2297"/>
                          </a:lnTo>
                          <a:lnTo>
                            <a:pt x="2879" y="3228"/>
                          </a:lnTo>
                          <a:lnTo>
                            <a:pt x="2676" y="4025"/>
                          </a:lnTo>
                          <a:lnTo>
                            <a:pt x="2436" y="4700"/>
                          </a:lnTo>
                          <a:lnTo>
                            <a:pt x="2168" y="5263"/>
                          </a:lnTo>
                          <a:lnTo>
                            <a:pt x="1882" y="5723"/>
                          </a:lnTo>
                          <a:lnTo>
                            <a:pt x="1586" y="6092"/>
                          </a:lnTo>
                          <a:lnTo>
                            <a:pt x="1290" y="6380"/>
                          </a:lnTo>
                          <a:lnTo>
                            <a:pt x="1004" y="6596"/>
                          </a:lnTo>
                          <a:lnTo>
                            <a:pt x="736" y="6750"/>
                          </a:lnTo>
                          <a:lnTo>
                            <a:pt x="496" y="6854"/>
                          </a:lnTo>
                          <a:lnTo>
                            <a:pt x="293" y="6916"/>
                          </a:lnTo>
                          <a:lnTo>
                            <a:pt x="137" y="6949"/>
                          </a:lnTo>
                          <a:lnTo>
                            <a:pt x="36" y="6962"/>
                          </a:lnTo>
                          <a:lnTo>
                            <a:pt x="10" y="6963"/>
                          </a:lnTo>
                          <a:lnTo>
                            <a:pt x="3" y="6963"/>
                          </a:lnTo>
                          <a:lnTo>
                            <a:pt x="2" y="6963"/>
                          </a:lnTo>
                          <a:lnTo>
                            <a:pt x="0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10" name="Freeform 9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019" y="1212"/>
                      <a:ext cx="23" cy="441"/>
                    </a:xfrm>
                    <a:custGeom>
                      <a:avLst/>
                      <a:gdLst>
                        <a:gd name="T0" fmla="*/ 0 w 528"/>
                        <a:gd name="T1" fmla="*/ 0 h 6382"/>
                        <a:gd name="T2" fmla="*/ 0 w 528"/>
                        <a:gd name="T3" fmla="*/ 0 h 6382"/>
                        <a:gd name="T4" fmla="*/ 0 w 528"/>
                        <a:gd name="T5" fmla="*/ 0 h 6382"/>
                        <a:gd name="T6" fmla="*/ 0 w 528"/>
                        <a:gd name="T7" fmla="*/ 0 h 6382"/>
                        <a:gd name="T8" fmla="*/ 0 w 528"/>
                        <a:gd name="T9" fmla="*/ 0 h 6382"/>
                        <a:gd name="T10" fmla="*/ 0 w 528"/>
                        <a:gd name="T11" fmla="*/ 0 h 6382"/>
                        <a:gd name="T12" fmla="*/ 0 w 528"/>
                        <a:gd name="T13" fmla="*/ 0 h 6382"/>
                        <a:gd name="T14" fmla="*/ 0 w 528"/>
                        <a:gd name="T15" fmla="*/ 0 h 6382"/>
                        <a:gd name="T16" fmla="*/ 0 w 528"/>
                        <a:gd name="T17" fmla="*/ 0 h 6382"/>
                        <a:gd name="T18" fmla="*/ 0 w 528"/>
                        <a:gd name="T19" fmla="*/ 0 h 6382"/>
                        <a:gd name="T20" fmla="*/ 0 w 528"/>
                        <a:gd name="T21" fmla="*/ 0 h 6382"/>
                        <a:gd name="T22" fmla="*/ 0 w 528"/>
                        <a:gd name="T23" fmla="*/ 0 h 6382"/>
                        <a:gd name="T24" fmla="*/ 0 w 528"/>
                        <a:gd name="T25" fmla="*/ 0 h 6382"/>
                        <a:gd name="T26" fmla="*/ 0 w 528"/>
                        <a:gd name="T27" fmla="*/ 0 h 6382"/>
                        <a:gd name="T28" fmla="*/ 0 w 528"/>
                        <a:gd name="T29" fmla="*/ 0 h 6382"/>
                        <a:gd name="T30" fmla="*/ 0 w 528"/>
                        <a:gd name="T31" fmla="*/ 0 h 6382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0" t="0" r="r" b="b"/>
                      <a:pathLst>
                        <a:path w="528" h="6382">
                          <a:moveTo>
                            <a:pt x="528" y="0"/>
                          </a:moveTo>
                          <a:lnTo>
                            <a:pt x="446" y="3690"/>
                          </a:lnTo>
                          <a:lnTo>
                            <a:pt x="361" y="4824"/>
                          </a:lnTo>
                          <a:lnTo>
                            <a:pt x="264" y="5585"/>
                          </a:lnTo>
                          <a:lnTo>
                            <a:pt x="214" y="5847"/>
                          </a:lnTo>
                          <a:lnTo>
                            <a:pt x="167" y="6046"/>
                          </a:lnTo>
                          <a:lnTo>
                            <a:pt x="122" y="6187"/>
                          </a:lnTo>
                          <a:lnTo>
                            <a:pt x="82" y="6283"/>
                          </a:lnTo>
                          <a:lnTo>
                            <a:pt x="64" y="6315"/>
                          </a:lnTo>
                          <a:lnTo>
                            <a:pt x="48" y="6341"/>
                          </a:lnTo>
                          <a:lnTo>
                            <a:pt x="35" y="6358"/>
                          </a:lnTo>
                          <a:lnTo>
                            <a:pt x="22" y="6370"/>
                          </a:lnTo>
                          <a:lnTo>
                            <a:pt x="12" y="6377"/>
                          </a:lnTo>
                          <a:lnTo>
                            <a:pt x="6" y="6381"/>
                          </a:lnTo>
                          <a:lnTo>
                            <a:pt x="1" y="6382"/>
                          </a:lnTo>
                          <a:lnTo>
                            <a:pt x="0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11" name="Freeform 10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941" y="1212"/>
                      <a:ext cx="23" cy="441"/>
                    </a:xfrm>
                    <a:custGeom>
                      <a:avLst/>
                      <a:gdLst>
                        <a:gd name="T0" fmla="*/ 0 w 529"/>
                        <a:gd name="T1" fmla="*/ 0 h 6382"/>
                        <a:gd name="T2" fmla="*/ 0 w 529"/>
                        <a:gd name="T3" fmla="*/ 0 h 6382"/>
                        <a:gd name="T4" fmla="*/ 0 w 529"/>
                        <a:gd name="T5" fmla="*/ 0 h 6382"/>
                        <a:gd name="T6" fmla="*/ 0 w 529"/>
                        <a:gd name="T7" fmla="*/ 0 h 6382"/>
                        <a:gd name="T8" fmla="*/ 0 w 529"/>
                        <a:gd name="T9" fmla="*/ 0 h 6382"/>
                        <a:gd name="T10" fmla="*/ 0 w 529"/>
                        <a:gd name="T11" fmla="*/ 0 h 6382"/>
                        <a:gd name="T12" fmla="*/ 0 w 529"/>
                        <a:gd name="T13" fmla="*/ 0 h 6382"/>
                        <a:gd name="T14" fmla="*/ 0 w 529"/>
                        <a:gd name="T15" fmla="*/ 0 h 6382"/>
                        <a:gd name="T16" fmla="*/ 0 w 529"/>
                        <a:gd name="T17" fmla="*/ 0 h 6382"/>
                        <a:gd name="T18" fmla="*/ 0 w 529"/>
                        <a:gd name="T19" fmla="*/ 0 h 6382"/>
                        <a:gd name="T20" fmla="*/ 0 w 529"/>
                        <a:gd name="T21" fmla="*/ 0 h 6382"/>
                        <a:gd name="T22" fmla="*/ 0 w 529"/>
                        <a:gd name="T23" fmla="*/ 0 h 6382"/>
                        <a:gd name="T24" fmla="*/ 0 w 529"/>
                        <a:gd name="T25" fmla="*/ 0 h 6382"/>
                        <a:gd name="T26" fmla="*/ 0 w 529"/>
                        <a:gd name="T27" fmla="*/ 0 h 6382"/>
                        <a:gd name="T28" fmla="*/ 0 w 529"/>
                        <a:gd name="T29" fmla="*/ 0 h 6382"/>
                        <a:gd name="T30" fmla="*/ 0 w 529"/>
                        <a:gd name="T31" fmla="*/ 0 h 6382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0" t="0" r="r" b="b"/>
                      <a:pathLst>
                        <a:path w="529" h="6382">
                          <a:moveTo>
                            <a:pt x="0" y="0"/>
                          </a:moveTo>
                          <a:lnTo>
                            <a:pt x="83" y="3690"/>
                          </a:lnTo>
                          <a:lnTo>
                            <a:pt x="167" y="4824"/>
                          </a:lnTo>
                          <a:lnTo>
                            <a:pt x="265" y="5585"/>
                          </a:lnTo>
                          <a:lnTo>
                            <a:pt x="314" y="5847"/>
                          </a:lnTo>
                          <a:lnTo>
                            <a:pt x="362" y="6046"/>
                          </a:lnTo>
                          <a:lnTo>
                            <a:pt x="406" y="6187"/>
                          </a:lnTo>
                          <a:lnTo>
                            <a:pt x="446" y="6283"/>
                          </a:lnTo>
                          <a:lnTo>
                            <a:pt x="464" y="6315"/>
                          </a:lnTo>
                          <a:lnTo>
                            <a:pt x="480" y="6341"/>
                          </a:lnTo>
                          <a:lnTo>
                            <a:pt x="494" y="6358"/>
                          </a:lnTo>
                          <a:lnTo>
                            <a:pt x="507" y="6370"/>
                          </a:lnTo>
                          <a:lnTo>
                            <a:pt x="516" y="6377"/>
                          </a:lnTo>
                          <a:lnTo>
                            <a:pt x="523" y="6381"/>
                          </a:lnTo>
                          <a:lnTo>
                            <a:pt x="528" y="6382"/>
                          </a:lnTo>
                          <a:lnTo>
                            <a:pt x="529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12" name="Freeform 10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805" y="1212"/>
                      <a:ext cx="145" cy="481"/>
                    </a:xfrm>
                    <a:custGeom>
                      <a:avLst/>
                      <a:gdLst>
                        <a:gd name="T0" fmla="*/ 0 w 3171"/>
                        <a:gd name="T1" fmla="*/ 0 h 6963"/>
                        <a:gd name="T2" fmla="*/ 0 w 3171"/>
                        <a:gd name="T3" fmla="*/ 0 h 6963"/>
                        <a:gd name="T4" fmla="*/ 0 w 3171"/>
                        <a:gd name="T5" fmla="*/ 0 h 6963"/>
                        <a:gd name="T6" fmla="*/ 0 w 3171"/>
                        <a:gd name="T7" fmla="*/ 0 h 6963"/>
                        <a:gd name="T8" fmla="*/ 0 w 3171"/>
                        <a:gd name="T9" fmla="*/ 0 h 6963"/>
                        <a:gd name="T10" fmla="*/ 0 w 3171"/>
                        <a:gd name="T11" fmla="*/ 0 h 6963"/>
                        <a:gd name="T12" fmla="*/ 0 w 3171"/>
                        <a:gd name="T13" fmla="*/ 0 h 6963"/>
                        <a:gd name="T14" fmla="*/ 0 w 3171"/>
                        <a:gd name="T15" fmla="*/ 0 h 6963"/>
                        <a:gd name="T16" fmla="*/ 0 w 3171"/>
                        <a:gd name="T17" fmla="*/ 0 h 6963"/>
                        <a:gd name="T18" fmla="*/ 0 w 3171"/>
                        <a:gd name="T19" fmla="*/ 0 h 6963"/>
                        <a:gd name="T20" fmla="*/ 0 w 3171"/>
                        <a:gd name="T21" fmla="*/ 0 h 6963"/>
                        <a:gd name="T22" fmla="*/ 0 w 3171"/>
                        <a:gd name="T23" fmla="*/ 0 h 6963"/>
                        <a:gd name="T24" fmla="*/ 0 w 3171"/>
                        <a:gd name="T25" fmla="*/ 0 h 6963"/>
                        <a:gd name="T26" fmla="*/ 0 w 3171"/>
                        <a:gd name="T27" fmla="*/ 0 h 6963"/>
                        <a:gd name="T28" fmla="*/ 0 w 3171"/>
                        <a:gd name="T29" fmla="*/ 0 h 6963"/>
                        <a:gd name="T30" fmla="*/ 0 w 3171"/>
                        <a:gd name="T31" fmla="*/ 0 h 6963"/>
                        <a:gd name="T32" fmla="*/ 0 w 3171"/>
                        <a:gd name="T33" fmla="*/ 0 h 6963"/>
                        <a:gd name="T34" fmla="*/ 0 w 3171"/>
                        <a:gd name="T35" fmla="*/ 0 h 6963"/>
                        <a:gd name="T36" fmla="*/ 0 w 3171"/>
                        <a:gd name="T37" fmla="*/ 0 h 6963"/>
                        <a:gd name="T38" fmla="*/ 0 w 3171"/>
                        <a:gd name="T39" fmla="*/ 0 h 6963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0" t="0" r="r" b="b"/>
                      <a:pathLst>
                        <a:path w="3171" h="6963">
                          <a:moveTo>
                            <a:pt x="0" y="0"/>
                          </a:moveTo>
                          <a:lnTo>
                            <a:pt x="36" y="1225"/>
                          </a:lnTo>
                          <a:lnTo>
                            <a:pt x="136" y="2297"/>
                          </a:lnTo>
                          <a:lnTo>
                            <a:pt x="293" y="3228"/>
                          </a:lnTo>
                          <a:lnTo>
                            <a:pt x="495" y="4025"/>
                          </a:lnTo>
                          <a:lnTo>
                            <a:pt x="735" y="4700"/>
                          </a:lnTo>
                          <a:lnTo>
                            <a:pt x="1003" y="5263"/>
                          </a:lnTo>
                          <a:lnTo>
                            <a:pt x="1289" y="5723"/>
                          </a:lnTo>
                          <a:lnTo>
                            <a:pt x="1585" y="6092"/>
                          </a:lnTo>
                          <a:lnTo>
                            <a:pt x="1881" y="6380"/>
                          </a:lnTo>
                          <a:lnTo>
                            <a:pt x="2168" y="6596"/>
                          </a:lnTo>
                          <a:lnTo>
                            <a:pt x="2435" y="6750"/>
                          </a:lnTo>
                          <a:lnTo>
                            <a:pt x="2675" y="6854"/>
                          </a:lnTo>
                          <a:lnTo>
                            <a:pt x="2878" y="6916"/>
                          </a:lnTo>
                          <a:lnTo>
                            <a:pt x="3034" y="6949"/>
                          </a:lnTo>
                          <a:lnTo>
                            <a:pt x="3135" y="6962"/>
                          </a:lnTo>
                          <a:lnTo>
                            <a:pt x="3161" y="6963"/>
                          </a:lnTo>
                          <a:lnTo>
                            <a:pt x="3169" y="6963"/>
                          </a:lnTo>
                          <a:lnTo>
                            <a:pt x="3170" y="6963"/>
                          </a:lnTo>
                          <a:lnTo>
                            <a:pt x="3171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</p:grpSp>
            </p:grpSp>
            <p:grpSp>
              <p:nvGrpSpPr>
                <p:cNvPr id="77" name="Group 102"/>
                <p:cNvGrpSpPr>
                  <a:grpSpLocks/>
                </p:cNvGrpSpPr>
                <p:nvPr/>
              </p:nvGrpSpPr>
              <p:grpSpPr bwMode="auto">
                <a:xfrm>
                  <a:off x="7387635" y="1137698"/>
                  <a:ext cx="286348" cy="422965"/>
                  <a:chOff x="2426" y="1212"/>
                  <a:chExt cx="379" cy="481"/>
                </a:xfrm>
              </p:grpSpPr>
              <p:grpSp>
                <p:nvGrpSpPr>
                  <p:cNvPr id="91" name="Group 103"/>
                  <p:cNvGrpSpPr>
                    <a:grpSpLocks/>
                  </p:cNvGrpSpPr>
                  <p:nvPr/>
                </p:nvGrpSpPr>
                <p:grpSpPr bwMode="auto">
                  <a:xfrm>
                    <a:off x="2426" y="1212"/>
                    <a:ext cx="379" cy="481"/>
                    <a:chOff x="2426" y="1212"/>
                    <a:chExt cx="379" cy="481"/>
                  </a:xfrm>
                </p:grpSpPr>
                <p:sp>
                  <p:nvSpPr>
                    <p:cNvPr id="101" name="Rectangle 10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426" y="1212"/>
                      <a:ext cx="379" cy="481"/>
                    </a:xfrm>
                    <a:prstGeom prst="rect">
                      <a:avLst/>
                    </a:prstGeom>
                    <a:solidFill>
                      <a:srgbClr val="99CCFF">
                        <a:alpha val="25098"/>
                      </a:srgbClr>
                    </a:solidFill>
                    <a:ln w="9525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altLang="de-DE" sz="1200"/>
                    </a:p>
                  </p:txBody>
                </p:sp>
                <p:sp>
                  <p:nvSpPr>
                    <p:cNvPr id="102" name="Freeform 10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426" y="1212"/>
                      <a:ext cx="379" cy="481"/>
                    </a:xfrm>
                    <a:custGeom>
                      <a:avLst/>
                      <a:gdLst>
                        <a:gd name="T0" fmla="*/ 0 w 17441"/>
                        <a:gd name="T1" fmla="*/ 0 h 6963"/>
                        <a:gd name="T2" fmla="*/ 0 w 17441"/>
                        <a:gd name="T3" fmla="*/ 0 h 6963"/>
                        <a:gd name="T4" fmla="*/ 0 w 17441"/>
                        <a:gd name="T5" fmla="*/ 0 h 6963"/>
                        <a:gd name="T6" fmla="*/ 0 w 17441"/>
                        <a:gd name="T7" fmla="*/ 0 h 6963"/>
                        <a:gd name="T8" fmla="*/ 0 w 17441"/>
                        <a:gd name="T9" fmla="*/ 0 h 6963"/>
                        <a:gd name="T10" fmla="*/ 0 w 17441"/>
                        <a:gd name="T11" fmla="*/ 0 h 6963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17441" h="6963">
                          <a:moveTo>
                            <a:pt x="8721" y="6963"/>
                          </a:moveTo>
                          <a:lnTo>
                            <a:pt x="0" y="6963"/>
                          </a:lnTo>
                          <a:lnTo>
                            <a:pt x="0" y="0"/>
                          </a:lnTo>
                          <a:lnTo>
                            <a:pt x="17441" y="0"/>
                          </a:lnTo>
                          <a:lnTo>
                            <a:pt x="17441" y="6963"/>
                          </a:lnTo>
                          <a:lnTo>
                            <a:pt x="8721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</p:grpSp>
              <p:grpSp>
                <p:nvGrpSpPr>
                  <p:cNvPr id="92" name="Group 106"/>
                  <p:cNvGrpSpPr>
                    <a:grpSpLocks/>
                  </p:cNvGrpSpPr>
                  <p:nvPr/>
                </p:nvGrpSpPr>
                <p:grpSpPr bwMode="auto">
                  <a:xfrm>
                    <a:off x="2427" y="1212"/>
                    <a:ext cx="378" cy="481"/>
                    <a:chOff x="2427" y="1212"/>
                    <a:chExt cx="378" cy="481"/>
                  </a:xfrm>
                </p:grpSpPr>
                <p:sp>
                  <p:nvSpPr>
                    <p:cNvPr id="93" name="Rectangle 10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568" y="1653"/>
                      <a:ext cx="95" cy="40"/>
                    </a:xfrm>
                    <a:prstGeom prst="rect">
                      <a:avLst/>
                    </a:prstGeom>
                    <a:solidFill>
                      <a:srgbClr val="355E00"/>
                    </a:solidFill>
                    <a:ln w="9525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altLang="de-DE" sz="1200"/>
                    </a:p>
                  </p:txBody>
                </p:sp>
                <p:sp>
                  <p:nvSpPr>
                    <p:cNvPr id="94" name="Freeform 10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568" y="1653"/>
                      <a:ext cx="95" cy="40"/>
                    </a:xfrm>
                    <a:custGeom>
                      <a:avLst/>
                      <a:gdLst>
                        <a:gd name="T0" fmla="*/ 0 w 2114"/>
                        <a:gd name="T1" fmla="*/ 0 h 581"/>
                        <a:gd name="T2" fmla="*/ 0 w 2114"/>
                        <a:gd name="T3" fmla="*/ 0 h 581"/>
                        <a:gd name="T4" fmla="*/ 0 w 2114"/>
                        <a:gd name="T5" fmla="*/ 0 h 581"/>
                        <a:gd name="T6" fmla="*/ 0 w 2114"/>
                        <a:gd name="T7" fmla="*/ 0 h 581"/>
                        <a:gd name="T8" fmla="*/ 0 w 2114"/>
                        <a:gd name="T9" fmla="*/ 0 h 581"/>
                        <a:gd name="T10" fmla="*/ 0 w 2114"/>
                        <a:gd name="T11" fmla="*/ 0 h 581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2114" h="581">
                          <a:moveTo>
                            <a:pt x="1057" y="581"/>
                          </a:moveTo>
                          <a:lnTo>
                            <a:pt x="0" y="581"/>
                          </a:lnTo>
                          <a:lnTo>
                            <a:pt x="0" y="0"/>
                          </a:lnTo>
                          <a:lnTo>
                            <a:pt x="2114" y="0"/>
                          </a:lnTo>
                          <a:lnTo>
                            <a:pt x="2114" y="581"/>
                          </a:lnTo>
                          <a:lnTo>
                            <a:pt x="1057" y="581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95" name="Freeform 10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495" y="1212"/>
                      <a:ext cx="72" cy="441"/>
                    </a:xfrm>
                    <a:custGeom>
                      <a:avLst/>
                      <a:gdLst>
                        <a:gd name="T0" fmla="*/ 0 w 1585"/>
                        <a:gd name="T1" fmla="*/ 0 h 6382"/>
                        <a:gd name="T2" fmla="*/ 0 w 1585"/>
                        <a:gd name="T3" fmla="*/ 0 h 6382"/>
                        <a:gd name="T4" fmla="*/ 0 w 1585"/>
                        <a:gd name="T5" fmla="*/ 0 h 6382"/>
                        <a:gd name="T6" fmla="*/ 0 w 1585"/>
                        <a:gd name="T7" fmla="*/ 0 h 6382"/>
                        <a:gd name="T8" fmla="*/ 0 w 1585"/>
                        <a:gd name="T9" fmla="*/ 0 h 6382"/>
                        <a:gd name="T10" fmla="*/ 0 w 1585"/>
                        <a:gd name="T11" fmla="*/ 0 h 6382"/>
                        <a:gd name="T12" fmla="*/ 0 w 1585"/>
                        <a:gd name="T13" fmla="*/ 0 h 6382"/>
                        <a:gd name="T14" fmla="*/ 0 w 1585"/>
                        <a:gd name="T15" fmla="*/ 0 h 6382"/>
                        <a:gd name="T16" fmla="*/ 0 w 1585"/>
                        <a:gd name="T17" fmla="*/ 0 h 6382"/>
                        <a:gd name="T18" fmla="*/ 0 w 1585"/>
                        <a:gd name="T19" fmla="*/ 0 h 6382"/>
                        <a:gd name="T20" fmla="*/ 0 w 1585"/>
                        <a:gd name="T21" fmla="*/ 0 h 6382"/>
                        <a:gd name="T22" fmla="*/ 0 w 1585"/>
                        <a:gd name="T23" fmla="*/ 0 h 6382"/>
                        <a:gd name="T24" fmla="*/ 0 w 1585"/>
                        <a:gd name="T25" fmla="*/ 0 h 6382"/>
                        <a:gd name="T26" fmla="*/ 0 w 1585"/>
                        <a:gd name="T27" fmla="*/ 0 h 6382"/>
                        <a:gd name="T28" fmla="*/ 0 w 1585"/>
                        <a:gd name="T29" fmla="*/ 0 h 6382"/>
                        <a:gd name="T30" fmla="*/ 0 w 1585"/>
                        <a:gd name="T31" fmla="*/ 0 h 6382"/>
                        <a:gd name="T32" fmla="*/ 0 w 1585"/>
                        <a:gd name="T33" fmla="*/ 0 h 6382"/>
                        <a:gd name="T34" fmla="*/ 0 w 1585"/>
                        <a:gd name="T35" fmla="*/ 0 h 6382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1585" h="6382">
                          <a:moveTo>
                            <a:pt x="0" y="0"/>
                          </a:moveTo>
                          <a:lnTo>
                            <a:pt x="67" y="1940"/>
                          </a:lnTo>
                          <a:lnTo>
                            <a:pt x="145" y="2743"/>
                          </a:lnTo>
                          <a:lnTo>
                            <a:pt x="247" y="3445"/>
                          </a:lnTo>
                          <a:lnTo>
                            <a:pt x="367" y="4051"/>
                          </a:lnTo>
                          <a:lnTo>
                            <a:pt x="502" y="4570"/>
                          </a:lnTo>
                          <a:lnTo>
                            <a:pt x="644" y="5005"/>
                          </a:lnTo>
                          <a:lnTo>
                            <a:pt x="792" y="5367"/>
                          </a:lnTo>
                          <a:lnTo>
                            <a:pt x="940" y="5661"/>
                          </a:lnTo>
                          <a:lnTo>
                            <a:pt x="1083" y="5893"/>
                          </a:lnTo>
                          <a:lnTo>
                            <a:pt x="1217" y="6070"/>
                          </a:lnTo>
                          <a:lnTo>
                            <a:pt x="1338" y="6201"/>
                          </a:lnTo>
                          <a:lnTo>
                            <a:pt x="1439" y="6291"/>
                          </a:lnTo>
                          <a:lnTo>
                            <a:pt x="1517" y="6346"/>
                          </a:lnTo>
                          <a:lnTo>
                            <a:pt x="1567" y="6374"/>
                          </a:lnTo>
                          <a:lnTo>
                            <a:pt x="1581" y="6380"/>
                          </a:lnTo>
                          <a:lnTo>
                            <a:pt x="1584" y="6382"/>
                          </a:lnTo>
                          <a:lnTo>
                            <a:pt x="1585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96" name="Freeform 11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660" y="1212"/>
                      <a:ext cx="72" cy="441"/>
                    </a:xfrm>
                    <a:custGeom>
                      <a:avLst/>
                      <a:gdLst>
                        <a:gd name="T0" fmla="*/ 0 w 1586"/>
                        <a:gd name="T1" fmla="*/ 0 h 6382"/>
                        <a:gd name="T2" fmla="*/ 0 w 1586"/>
                        <a:gd name="T3" fmla="*/ 0 h 6382"/>
                        <a:gd name="T4" fmla="*/ 0 w 1586"/>
                        <a:gd name="T5" fmla="*/ 0 h 6382"/>
                        <a:gd name="T6" fmla="*/ 0 w 1586"/>
                        <a:gd name="T7" fmla="*/ 0 h 6382"/>
                        <a:gd name="T8" fmla="*/ 0 w 1586"/>
                        <a:gd name="T9" fmla="*/ 0 h 6382"/>
                        <a:gd name="T10" fmla="*/ 0 w 1586"/>
                        <a:gd name="T11" fmla="*/ 0 h 6382"/>
                        <a:gd name="T12" fmla="*/ 0 w 1586"/>
                        <a:gd name="T13" fmla="*/ 0 h 6382"/>
                        <a:gd name="T14" fmla="*/ 0 w 1586"/>
                        <a:gd name="T15" fmla="*/ 0 h 6382"/>
                        <a:gd name="T16" fmla="*/ 0 w 1586"/>
                        <a:gd name="T17" fmla="*/ 0 h 6382"/>
                        <a:gd name="T18" fmla="*/ 0 w 1586"/>
                        <a:gd name="T19" fmla="*/ 0 h 6382"/>
                        <a:gd name="T20" fmla="*/ 0 w 1586"/>
                        <a:gd name="T21" fmla="*/ 0 h 6382"/>
                        <a:gd name="T22" fmla="*/ 0 w 1586"/>
                        <a:gd name="T23" fmla="*/ 0 h 6382"/>
                        <a:gd name="T24" fmla="*/ 0 w 1586"/>
                        <a:gd name="T25" fmla="*/ 0 h 6382"/>
                        <a:gd name="T26" fmla="*/ 0 w 1586"/>
                        <a:gd name="T27" fmla="*/ 0 h 6382"/>
                        <a:gd name="T28" fmla="*/ 0 w 1586"/>
                        <a:gd name="T29" fmla="*/ 0 h 6382"/>
                        <a:gd name="T30" fmla="*/ 0 w 1586"/>
                        <a:gd name="T31" fmla="*/ 0 h 6382"/>
                        <a:gd name="T32" fmla="*/ 0 w 1586"/>
                        <a:gd name="T33" fmla="*/ 0 h 6382"/>
                        <a:gd name="T34" fmla="*/ 0 w 1586"/>
                        <a:gd name="T35" fmla="*/ 0 h 6382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1586" h="6382">
                          <a:moveTo>
                            <a:pt x="1586" y="0"/>
                          </a:moveTo>
                          <a:lnTo>
                            <a:pt x="1518" y="1940"/>
                          </a:lnTo>
                          <a:lnTo>
                            <a:pt x="1440" y="2743"/>
                          </a:lnTo>
                          <a:lnTo>
                            <a:pt x="1339" y="3445"/>
                          </a:lnTo>
                          <a:lnTo>
                            <a:pt x="1218" y="4051"/>
                          </a:lnTo>
                          <a:lnTo>
                            <a:pt x="1084" y="4570"/>
                          </a:lnTo>
                          <a:lnTo>
                            <a:pt x="941" y="5005"/>
                          </a:lnTo>
                          <a:lnTo>
                            <a:pt x="793" y="5367"/>
                          </a:lnTo>
                          <a:lnTo>
                            <a:pt x="645" y="5661"/>
                          </a:lnTo>
                          <a:lnTo>
                            <a:pt x="503" y="5893"/>
                          </a:lnTo>
                          <a:lnTo>
                            <a:pt x="368" y="6070"/>
                          </a:lnTo>
                          <a:lnTo>
                            <a:pt x="248" y="6201"/>
                          </a:lnTo>
                          <a:lnTo>
                            <a:pt x="146" y="6291"/>
                          </a:lnTo>
                          <a:lnTo>
                            <a:pt x="68" y="6346"/>
                          </a:lnTo>
                          <a:lnTo>
                            <a:pt x="18" y="6374"/>
                          </a:lnTo>
                          <a:lnTo>
                            <a:pt x="5" y="6380"/>
                          </a:lnTo>
                          <a:lnTo>
                            <a:pt x="2" y="6382"/>
                          </a:lnTo>
                          <a:lnTo>
                            <a:pt x="0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97" name="Freeform 11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660" y="1212"/>
                      <a:ext cx="145" cy="481"/>
                    </a:xfrm>
                    <a:custGeom>
                      <a:avLst/>
                      <a:gdLst>
                        <a:gd name="T0" fmla="*/ 0 w 3172"/>
                        <a:gd name="T1" fmla="*/ 0 h 6963"/>
                        <a:gd name="T2" fmla="*/ 0 w 3172"/>
                        <a:gd name="T3" fmla="*/ 0 h 6963"/>
                        <a:gd name="T4" fmla="*/ 0 w 3172"/>
                        <a:gd name="T5" fmla="*/ 0 h 6963"/>
                        <a:gd name="T6" fmla="*/ 0 w 3172"/>
                        <a:gd name="T7" fmla="*/ 0 h 6963"/>
                        <a:gd name="T8" fmla="*/ 0 w 3172"/>
                        <a:gd name="T9" fmla="*/ 0 h 6963"/>
                        <a:gd name="T10" fmla="*/ 0 w 3172"/>
                        <a:gd name="T11" fmla="*/ 0 h 6963"/>
                        <a:gd name="T12" fmla="*/ 0 w 3172"/>
                        <a:gd name="T13" fmla="*/ 0 h 6963"/>
                        <a:gd name="T14" fmla="*/ 0 w 3172"/>
                        <a:gd name="T15" fmla="*/ 0 h 6963"/>
                        <a:gd name="T16" fmla="*/ 0 w 3172"/>
                        <a:gd name="T17" fmla="*/ 0 h 6963"/>
                        <a:gd name="T18" fmla="*/ 0 w 3172"/>
                        <a:gd name="T19" fmla="*/ 0 h 6963"/>
                        <a:gd name="T20" fmla="*/ 0 w 3172"/>
                        <a:gd name="T21" fmla="*/ 0 h 6963"/>
                        <a:gd name="T22" fmla="*/ 0 w 3172"/>
                        <a:gd name="T23" fmla="*/ 0 h 6963"/>
                        <a:gd name="T24" fmla="*/ 0 w 3172"/>
                        <a:gd name="T25" fmla="*/ 0 h 6963"/>
                        <a:gd name="T26" fmla="*/ 0 w 3172"/>
                        <a:gd name="T27" fmla="*/ 0 h 6963"/>
                        <a:gd name="T28" fmla="*/ 0 w 3172"/>
                        <a:gd name="T29" fmla="*/ 0 h 6963"/>
                        <a:gd name="T30" fmla="*/ 0 w 3172"/>
                        <a:gd name="T31" fmla="*/ 0 h 6963"/>
                        <a:gd name="T32" fmla="*/ 0 w 3172"/>
                        <a:gd name="T33" fmla="*/ 0 h 6963"/>
                        <a:gd name="T34" fmla="*/ 0 w 3172"/>
                        <a:gd name="T35" fmla="*/ 0 h 6963"/>
                        <a:gd name="T36" fmla="*/ 0 w 3172"/>
                        <a:gd name="T37" fmla="*/ 0 h 6963"/>
                        <a:gd name="T38" fmla="*/ 0 w 3172"/>
                        <a:gd name="T39" fmla="*/ 0 h 6963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0" t="0" r="r" b="b"/>
                      <a:pathLst>
                        <a:path w="3172" h="6963">
                          <a:moveTo>
                            <a:pt x="3172" y="0"/>
                          </a:moveTo>
                          <a:lnTo>
                            <a:pt x="3136" y="1225"/>
                          </a:lnTo>
                          <a:lnTo>
                            <a:pt x="3035" y="2297"/>
                          </a:lnTo>
                          <a:lnTo>
                            <a:pt x="2879" y="3228"/>
                          </a:lnTo>
                          <a:lnTo>
                            <a:pt x="2676" y="4025"/>
                          </a:lnTo>
                          <a:lnTo>
                            <a:pt x="2436" y="4700"/>
                          </a:lnTo>
                          <a:lnTo>
                            <a:pt x="2168" y="5263"/>
                          </a:lnTo>
                          <a:lnTo>
                            <a:pt x="1882" y="5723"/>
                          </a:lnTo>
                          <a:lnTo>
                            <a:pt x="1586" y="6092"/>
                          </a:lnTo>
                          <a:lnTo>
                            <a:pt x="1290" y="6380"/>
                          </a:lnTo>
                          <a:lnTo>
                            <a:pt x="1004" y="6596"/>
                          </a:lnTo>
                          <a:lnTo>
                            <a:pt x="736" y="6750"/>
                          </a:lnTo>
                          <a:lnTo>
                            <a:pt x="496" y="6854"/>
                          </a:lnTo>
                          <a:lnTo>
                            <a:pt x="293" y="6916"/>
                          </a:lnTo>
                          <a:lnTo>
                            <a:pt x="137" y="6949"/>
                          </a:lnTo>
                          <a:lnTo>
                            <a:pt x="36" y="6962"/>
                          </a:lnTo>
                          <a:lnTo>
                            <a:pt x="10" y="6963"/>
                          </a:lnTo>
                          <a:lnTo>
                            <a:pt x="3" y="6963"/>
                          </a:lnTo>
                          <a:lnTo>
                            <a:pt x="2" y="6963"/>
                          </a:lnTo>
                          <a:lnTo>
                            <a:pt x="0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98" name="Freeform 11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640" y="1212"/>
                      <a:ext cx="23" cy="441"/>
                    </a:xfrm>
                    <a:custGeom>
                      <a:avLst/>
                      <a:gdLst>
                        <a:gd name="T0" fmla="*/ 0 w 528"/>
                        <a:gd name="T1" fmla="*/ 0 h 6382"/>
                        <a:gd name="T2" fmla="*/ 0 w 528"/>
                        <a:gd name="T3" fmla="*/ 0 h 6382"/>
                        <a:gd name="T4" fmla="*/ 0 w 528"/>
                        <a:gd name="T5" fmla="*/ 0 h 6382"/>
                        <a:gd name="T6" fmla="*/ 0 w 528"/>
                        <a:gd name="T7" fmla="*/ 0 h 6382"/>
                        <a:gd name="T8" fmla="*/ 0 w 528"/>
                        <a:gd name="T9" fmla="*/ 0 h 6382"/>
                        <a:gd name="T10" fmla="*/ 0 w 528"/>
                        <a:gd name="T11" fmla="*/ 0 h 6382"/>
                        <a:gd name="T12" fmla="*/ 0 w 528"/>
                        <a:gd name="T13" fmla="*/ 0 h 6382"/>
                        <a:gd name="T14" fmla="*/ 0 w 528"/>
                        <a:gd name="T15" fmla="*/ 0 h 6382"/>
                        <a:gd name="T16" fmla="*/ 0 w 528"/>
                        <a:gd name="T17" fmla="*/ 0 h 6382"/>
                        <a:gd name="T18" fmla="*/ 0 w 528"/>
                        <a:gd name="T19" fmla="*/ 0 h 6382"/>
                        <a:gd name="T20" fmla="*/ 0 w 528"/>
                        <a:gd name="T21" fmla="*/ 0 h 6382"/>
                        <a:gd name="T22" fmla="*/ 0 w 528"/>
                        <a:gd name="T23" fmla="*/ 0 h 6382"/>
                        <a:gd name="T24" fmla="*/ 0 w 528"/>
                        <a:gd name="T25" fmla="*/ 0 h 6382"/>
                        <a:gd name="T26" fmla="*/ 0 w 528"/>
                        <a:gd name="T27" fmla="*/ 0 h 6382"/>
                        <a:gd name="T28" fmla="*/ 0 w 528"/>
                        <a:gd name="T29" fmla="*/ 0 h 6382"/>
                        <a:gd name="T30" fmla="*/ 0 w 528"/>
                        <a:gd name="T31" fmla="*/ 0 h 6382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0" t="0" r="r" b="b"/>
                      <a:pathLst>
                        <a:path w="528" h="6382">
                          <a:moveTo>
                            <a:pt x="528" y="0"/>
                          </a:moveTo>
                          <a:lnTo>
                            <a:pt x="446" y="3690"/>
                          </a:lnTo>
                          <a:lnTo>
                            <a:pt x="361" y="4824"/>
                          </a:lnTo>
                          <a:lnTo>
                            <a:pt x="264" y="5585"/>
                          </a:lnTo>
                          <a:lnTo>
                            <a:pt x="214" y="5847"/>
                          </a:lnTo>
                          <a:lnTo>
                            <a:pt x="167" y="6046"/>
                          </a:lnTo>
                          <a:lnTo>
                            <a:pt x="122" y="6187"/>
                          </a:lnTo>
                          <a:lnTo>
                            <a:pt x="82" y="6283"/>
                          </a:lnTo>
                          <a:lnTo>
                            <a:pt x="64" y="6315"/>
                          </a:lnTo>
                          <a:lnTo>
                            <a:pt x="48" y="6341"/>
                          </a:lnTo>
                          <a:lnTo>
                            <a:pt x="35" y="6358"/>
                          </a:lnTo>
                          <a:lnTo>
                            <a:pt x="22" y="6370"/>
                          </a:lnTo>
                          <a:lnTo>
                            <a:pt x="12" y="6377"/>
                          </a:lnTo>
                          <a:lnTo>
                            <a:pt x="6" y="6381"/>
                          </a:lnTo>
                          <a:lnTo>
                            <a:pt x="1" y="6382"/>
                          </a:lnTo>
                          <a:lnTo>
                            <a:pt x="0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99" name="Freeform 1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563" y="1212"/>
                      <a:ext cx="23" cy="441"/>
                    </a:xfrm>
                    <a:custGeom>
                      <a:avLst/>
                      <a:gdLst>
                        <a:gd name="T0" fmla="*/ 0 w 529"/>
                        <a:gd name="T1" fmla="*/ 0 h 6382"/>
                        <a:gd name="T2" fmla="*/ 0 w 529"/>
                        <a:gd name="T3" fmla="*/ 0 h 6382"/>
                        <a:gd name="T4" fmla="*/ 0 w 529"/>
                        <a:gd name="T5" fmla="*/ 0 h 6382"/>
                        <a:gd name="T6" fmla="*/ 0 w 529"/>
                        <a:gd name="T7" fmla="*/ 0 h 6382"/>
                        <a:gd name="T8" fmla="*/ 0 w 529"/>
                        <a:gd name="T9" fmla="*/ 0 h 6382"/>
                        <a:gd name="T10" fmla="*/ 0 w 529"/>
                        <a:gd name="T11" fmla="*/ 0 h 6382"/>
                        <a:gd name="T12" fmla="*/ 0 w 529"/>
                        <a:gd name="T13" fmla="*/ 0 h 6382"/>
                        <a:gd name="T14" fmla="*/ 0 w 529"/>
                        <a:gd name="T15" fmla="*/ 0 h 6382"/>
                        <a:gd name="T16" fmla="*/ 0 w 529"/>
                        <a:gd name="T17" fmla="*/ 0 h 6382"/>
                        <a:gd name="T18" fmla="*/ 0 w 529"/>
                        <a:gd name="T19" fmla="*/ 0 h 6382"/>
                        <a:gd name="T20" fmla="*/ 0 w 529"/>
                        <a:gd name="T21" fmla="*/ 0 h 6382"/>
                        <a:gd name="T22" fmla="*/ 0 w 529"/>
                        <a:gd name="T23" fmla="*/ 0 h 6382"/>
                        <a:gd name="T24" fmla="*/ 0 w 529"/>
                        <a:gd name="T25" fmla="*/ 0 h 6382"/>
                        <a:gd name="T26" fmla="*/ 0 w 529"/>
                        <a:gd name="T27" fmla="*/ 0 h 6382"/>
                        <a:gd name="T28" fmla="*/ 0 w 529"/>
                        <a:gd name="T29" fmla="*/ 0 h 6382"/>
                        <a:gd name="T30" fmla="*/ 0 w 529"/>
                        <a:gd name="T31" fmla="*/ 0 h 6382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0" t="0" r="r" b="b"/>
                      <a:pathLst>
                        <a:path w="529" h="6382">
                          <a:moveTo>
                            <a:pt x="0" y="0"/>
                          </a:moveTo>
                          <a:lnTo>
                            <a:pt x="83" y="3690"/>
                          </a:lnTo>
                          <a:lnTo>
                            <a:pt x="167" y="4824"/>
                          </a:lnTo>
                          <a:lnTo>
                            <a:pt x="265" y="5585"/>
                          </a:lnTo>
                          <a:lnTo>
                            <a:pt x="314" y="5847"/>
                          </a:lnTo>
                          <a:lnTo>
                            <a:pt x="362" y="6046"/>
                          </a:lnTo>
                          <a:lnTo>
                            <a:pt x="406" y="6187"/>
                          </a:lnTo>
                          <a:lnTo>
                            <a:pt x="446" y="6283"/>
                          </a:lnTo>
                          <a:lnTo>
                            <a:pt x="464" y="6315"/>
                          </a:lnTo>
                          <a:lnTo>
                            <a:pt x="480" y="6341"/>
                          </a:lnTo>
                          <a:lnTo>
                            <a:pt x="494" y="6358"/>
                          </a:lnTo>
                          <a:lnTo>
                            <a:pt x="507" y="6370"/>
                          </a:lnTo>
                          <a:lnTo>
                            <a:pt x="516" y="6377"/>
                          </a:lnTo>
                          <a:lnTo>
                            <a:pt x="523" y="6381"/>
                          </a:lnTo>
                          <a:lnTo>
                            <a:pt x="528" y="6382"/>
                          </a:lnTo>
                          <a:lnTo>
                            <a:pt x="529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100" name="Freeform 11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427" y="1212"/>
                      <a:ext cx="145" cy="481"/>
                    </a:xfrm>
                    <a:custGeom>
                      <a:avLst/>
                      <a:gdLst>
                        <a:gd name="T0" fmla="*/ 0 w 3171"/>
                        <a:gd name="T1" fmla="*/ 0 h 6963"/>
                        <a:gd name="T2" fmla="*/ 0 w 3171"/>
                        <a:gd name="T3" fmla="*/ 0 h 6963"/>
                        <a:gd name="T4" fmla="*/ 0 w 3171"/>
                        <a:gd name="T5" fmla="*/ 0 h 6963"/>
                        <a:gd name="T6" fmla="*/ 0 w 3171"/>
                        <a:gd name="T7" fmla="*/ 0 h 6963"/>
                        <a:gd name="T8" fmla="*/ 0 w 3171"/>
                        <a:gd name="T9" fmla="*/ 0 h 6963"/>
                        <a:gd name="T10" fmla="*/ 0 w 3171"/>
                        <a:gd name="T11" fmla="*/ 0 h 6963"/>
                        <a:gd name="T12" fmla="*/ 0 w 3171"/>
                        <a:gd name="T13" fmla="*/ 0 h 6963"/>
                        <a:gd name="T14" fmla="*/ 0 w 3171"/>
                        <a:gd name="T15" fmla="*/ 0 h 6963"/>
                        <a:gd name="T16" fmla="*/ 0 w 3171"/>
                        <a:gd name="T17" fmla="*/ 0 h 6963"/>
                        <a:gd name="T18" fmla="*/ 0 w 3171"/>
                        <a:gd name="T19" fmla="*/ 0 h 6963"/>
                        <a:gd name="T20" fmla="*/ 0 w 3171"/>
                        <a:gd name="T21" fmla="*/ 0 h 6963"/>
                        <a:gd name="T22" fmla="*/ 0 w 3171"/>
                        <a:gd name="T23" fmla="*/ 0 h 6963"/>
                        <a:gd name="T24" fmla="*/ 0 w 3171"/>
                        <a:gd name="T25" fmla="*/ 0 h 6963"/>
                        <a:gd name="T26" fmla="*/ 0 w 3171"/>
                        <a:gd name="T27" fmla="*/ 0 h 6963"/>
                        <a:gd name="T28" fmla="*/ 0 w 3171"/>
                        <a:gd name="T29" fmla="*/ 0 h 6963"/>
                        <a:gd name="T30" fmla="*/ 0 w 3171"/>
                        <a:gd name="T31" fmla="*/ 0 h 6963"/>
                        <a:gd name="T32" fmla="*/ 0 w 3171"/>
                        <a:gd name="T33" fmla="*/ 0 h 6963"/>
                        <a:gd name="T34" fmla="*/ 0 w 3171"/>
                        <a:gd name="T35" fmla="*/ 0 h 6963"/>
                        <a:gd name="T36" fmla="*/ 0 w 3171"/>
                        <a:gd name="T37" fmla="*/ 0 h 6963"/>
                        <a:gd name="T38" fmla="*/ 0 w 3171"/>
                        <a:gd name="T39" fmla="*/ 0 h 6963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0" t="0" r="r" b="b"/>
                      <a:pathLst>
                        <a:path w="3171" h="6963">
                          <a:moveTo>
                            <a:pt x="0" y="0"/>
                          </a:moveTo>
                          <a:lnTo>
                            <a:pt x="36" y="1225"/>
                          </a:lnTo>
                          <a:lnTo>
                            <a:pt x="136" y="2297"/>
                          </a:lnTo>
                          <a:lnTo>
                            <a:pt x="293" y="3228"/>
                          </a:lnTo>
                          <a:lnTo>
                            <a:pt x="495" y="4025"/>
                          </a:lnTo>
                          <a:lnTo>
                            <a:pt x="735" y="4700"/>
                          </a:lnTo>
                          <a:lnTo>
                            <a:pt x="1003" y="5263"/>
                          </a:lnTo>
                          <a:lnTo>
                            <a:pt x="1289" y="5723"/>
                          </a:lnTo>
                          <a:lnTo>
                            <a:pt x="1585" y="6092"/>
                          </a:lnTo>
                          <a:lnTo>
                            <a:pt x="1881" y="6380"/>
                          </a:lnTo>
                          <a:lnTo>
                            <a:pt x="2168" y="6596"/>
                          </a:lnTo>
                          <a:lnTo>
                            <a:pt x="2435" y="6750"/>
                          </a:lnTo>
                          <a:lnTo>
                            <a:pt x="2675" y="6854"/>
                          </a:lnTo>
                          <a:lnTo>
                            <a:pt x="2878" y="6916"/>
                          </a:lnTo>
                          <a:lnTo>
                            <a:pt x="3034" y="6949"/>
                          </a:lnTo>
                          <a:lnTo>
                            <a:pt x="3135" y="6962"/>
                          </a:lnTo>
                          <a:lnTo>
                            <a:pt x="3161" y="6963"/>
                          </a:lnTo>
                          <a:lnTo>
                            <a:pt x="3169" y="6963"/>
                          </a:lnTo>
                          <a:lnTo>
                            <a:pt x="3170" y="6963"/>
                          </a:lnTo>
                          <a:lnTo>
                            <a:pt x="3171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</p:grpSp>
            </p:grpSp>
            <p:grpSp>
              <p:nvGrpSpPr>
                <p:cNvPr id="78" name="Group 115"/>
                <p:cNvGrpSpPr>
                  <a:grpSpLocks/>
                </p:cNvGrpSpPr>
                <p:nvPr/>
              </p:nvGrpSpPr>
              <p:grpSpPr bwMode="auto">
                <a:xfrm>
                  <a:off x="7958820" y="1137698"/>
                  <a:ext cx="286348" cy="422965"/>
                  <a:chOff x="3182" y="1212"/>
                  <a:chExt cx="379" cy="481"/>
                </a:xfrm>
              </p:grpSpPr>
              <p:grpSp>
                <p:nvGrpSpPr>
                  <p:cNvPr id="79" name="Group 116"/>
                  <p:cNvGrpSpPr>
                    <a:grpSpLocks/>
                  </p:cNvGrpSpPr>
                  <p:nvPr/>
                </p:nvGrpSpPr>
                <p:grpSpPr bwMode="auto">
                  <a:xfrm>
                    <a:off x="3182" y="1212"/>
                    <a:ext cx="379" cy="481"/>
                    <a:chOff x="3182" y="1212"/>
                    <a:chExt cx="379" cy="481"/>
                  </a:xfrm>
                </p:grpSpPr>
                <p:sp>
                  <p:nvSpPr>
                    <p:cNvPr id="89" name="Rectangle 11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182" y="1212"/>
                      <a:ext cx="379" cy="481"/>
                    </a:xfrm>
                    <a:prstGeom prst="rect">
                      <a:avLst/>
                    </a:prstGeom>
                    <a:solidFill>
                      <a:srgbClr val="99CCFF">
                        <a:alpha val="25098"/>
                      </a:srgbClr>
                    </a:solidFill>
                    <a:ln w="9525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altLang="de-DE" sz="1200"/>
                    </a:p>
                  </p:txBody>
                </p:sp>
                <p:sp>
                  <p:nvSpPr>
                    <p:cNvPr id="90" name="Freeform 11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182" y="1212"/>
                      <a:ext cx="379" cy="481"/>
                    </a:xfrm>
                    <a:custGeom>
                      <a:avLst/>
                      <a:gdLst>
                        <a:gd name="T0" fmla="*/ 0 w 17441"/>
                        <a:gd name="T1" fmla="*/ 0 h 6963"/>
                        <a:gd name="T2" fmla="*/ 0 w 17441"/>
                        <a:gd name="T3" fmla="*/ 0 h 6963"/>
                        <a:gd name="T4" fmla="*/ 0 w 17441"/>
                        <a:gd name="T5" fmla="*/ 0 h 6963"/>
                        <a:gd name="T6" fmla="*/ 0 w 17441"/>
                        <a:gd name="T7" fmla="*/ 0 h 6963"/>
                        <a:gd name="T8" fmla="*/ 0 w 17441"/>
                        <a:gd name="T9" fmla="*/ 0 h 6963"/>
                        <a:gd name="T10" fmla="*/ 0 w 17441"/>
                        <a:gd name="T11" fmla="*/ 0 h 6963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17441" h="6963">
                          <a:moveTo>
                            <a:pt x="8721" y="6963"/>
                          </a:moveTo>
                          <a:lnTo>
                            <a:pt x="0" y="6963"/>
                          </a:lnTo>
                          <a:lnTo>
                            <a:pt x="0" y="0"/>
                          </a:lnTo>
                          <a:lnTo>
                            <a:pt x="17441" y="0"/>
                          </a:lnTo>
                          <a:lnTo>
                            <a:pt x="17441" y="6963"/>
                          </a:lnTo>
                          <a:lnTo>
                            <a:pt x="8721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</p:grpSp>
              <p:grpSp>
                <p:nvGrpSpPr>
                  <p:cNvPr id="80" name="Group 119"/>
                  <p:cNvGrpSpPr>
                    <a:grpSpLocks/>
                  </p:cNvGrpSpPr>
                  <p:nvPr/>
                </p:nvGrpSpPr>
                <p:grpSpPr bwMode="auto">
                  <a:xfrm>
                    <a:off x="3182" y="1212"/>
                    <a:ext cx="378" cy="481"/>
                    <a:chOff x="3182" y="1212"/>
                    <a:chExt cx="378" cy="481"/>
                  </a:xfrm>
                </p:grpSpPr>
                <p:sp>
                  <p:nvSpPr>
                    <p:cNvPr id="81" name="Rectangle 12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24" y="1653"/>
                      <a:ext cx="95" cy="40"/>
                    </a:xfrm>
                    <a:prstGeom prst="rect">
                      <a:avLst/>
                    </a:prstGeom>
                    <a:solidFill>
                      <a:srgbClr val="355E00"/>
                    </a:solidFill>
                    <a:ln w="9525">
                      <a:solidFill>
                        <a:srgbClr val="FFFFFF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altLang="de-DE" sz="1200"/>
                    </a:p>
                  </p:txBody>
                </p:sp>
                <p:sp>
                  <p:nvSpPr>
                    <p:cNvPr id="82" name="Freeform 121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24" y="1653"/>
                      <a:ext cx="95" cy="40"/>
                    </a:xfrm>
                    <a:custGeom>
                      <a:avLst/>
                      <a:gdLst>
                        <a:gd name="T0" fmla="*/ 0 w 2114"/>
                        <a:gd name="T1" fmla="*/ 0 h 581"/>
                        <a:gd name="T2" fmla="*/ 0 w 2114"/>
                        <a:gd name="T3" fmla="*/ 0 h 581"/>
                        <a:gd name="T4" fmla="*/ 0 w 2114"/>
                        <a:gd name="T5" fmla="*/ 0 h 581"/>
                        <a:gd name="T6" fmla="*/ 0 w 2114"/>
                        <a:gd name="T7" fmla="*/ 0 h 581"/>
                        <a:gd name="T8" fmla="*/ 0 w 2114"/>
                        <a:gd name="T9" fmla="*/ 0 h 581"/>
                        <a:gd name="T10" fmla="*/ 0 w 2114"/>
                        <a:gd name="T11" fmla="*/ 0 h 581"/>
                        <a:gd name="T12" fmla="*/ 0 60000 65536"/>
                        <a:gd name="T13" fmla="*/ 0 60000 65536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</a:gdLst>
                      <a:ahLst/>
                      <a:cxnLst>
                        <a:cxn ang="T12">
                          <a:pos x="T0" y="T1"/>
                        </a:cxn>
                        <a:cxn ang="T13">
                          <a:pos x="T2" y="T3"/>
                        </a:cxn>
                        <a:cxn ang="T14">
                          <a:pos x="T4" y="T5"/>
                        </a:cxn>
                        <a:cxn ang="T15">
                          <a:pos x="T6" y="T7"/>
                        </a:cxn>
                        <a:cxn ang="T16">
                          <a:pos x="T8" y="T9"/>
                        </a:cxn>
                        <a:cxn ang="T17">
                          <a:pos x="T10" y="T11"/>
                        </a:cxn>
                      </a:cxnLst>
                      <a:rect l="0" t="0" r="r" b="b"/>
                      <a:pathLst>
                        <a:path w="2114" h="581">
                          <a:moveTo>
                            <a:pt x="1057" y="581"/>
                          </a:moveTo>
                          <a:lnTo>
                            <a:pt x="0" y="581"/>
                          </a:lnTo>
                          <a:lnTo>
                            <a:pt x="0" y="0"/>
                          </a:lnTo>
                          <a:lnTo>
                            <a:pt x="2114" y="0"/>
                          </a:lnTo>
                          <a:lnTo>
                            <a:pt x="2114" y="581"/>
                          </a:lnTo>
                          <a:lnTo>
                            <a:pt x="1057" y="581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83" name="Freeform 12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251" y="1212"/>
                      <a:ext cx="72" cy="441"/>
                    </a:xfrm>
                    <a:custGeom>
                      <a:avLst/>
                      <a:gdLst>
                        <a:gd name="T0" fmla="*/ 0 w 1585"/>
                        <a:gd name="T1" fmla="*/ 0 h 6382"/>
                        <a:gd name="T2" fmla="*/ 0 w 1585"/>
                        <a:gd name="T3" fmla="*/ 0 h 6382"/>
                        <a:gd name="T4" fmla="*/ 0 w 1585"/>
                        <a:gd name="T5" fmla="*/ 0 h 6382"/>
                        <a:gd name="T6" fmla="*/ 0 w 1585"/>
                        <a:gd name="T7" fmla="*/ 0 h 6382"/>
                        <a:gd name="T8" fmla="*/ 0 w 1585"/>
                        <a:gd name="T9" fmla="*/ 0 h 6382"/>
                        <a:gd name="T10" fmla="*/ 0 w 1585"/>
                        <a:gd name="T11" fmla="*/ 0 h 6382"/>
                        <a:gd name="T12" fmla="*/ 0 w 1585"/>
                        <a:gd name="T13" fmla="*/ 0 h 6382"/>
                        <a:gd name="T14" fmla="*/ 0 w 1585"/>
                        <a:gd name="T15" fmla="*/ 0 h 6382"/>
                        <a:gd name="T16" fmla="*/ 0 w 1585"/>
                        <a:gd name="T17" fmla="*/ 0 h 6382"/>
                        <a:gd name="T18" fmla="*/ 0 w 1585"/>
                        <a:gd name="T19" fmla="*/ 0 h 6382"/>
                        <a:gd name="T20" fmla="*/ 0 w 1585"/>
                        <a:gd name="T21" fmla="*/ 0 h 6382"/>
                        <a:gd name="T22" fmla="*/ 0 w 1585"/>
                        <a:gd name="T23" fmla="*/ 0 h 6382"/>
                        <a:gd name="T24" fmla="*/ 0 w 1585"/>
                        <a:gd name="T25" fmla="*/ 0 h 6382"/>
                        <a:gd name="T26" fmla="*/ 0 w 1585"/>
                        <a:gd name="T27" fmla="*/ 0 h 6382"/>
                        <a:gd name="T28" fmla="*/ 0 w 1585"/>
                        <a:gd name="T29" fmla="*/ 0 h 6382"/>
                        <a:gd name="T30" fmla="*/ 0 w 1585"/>
                        <a:gd name="T31" fmla="*/ 0 h 6382"/>
                        <a:gd name="T32" fmla="*/ 0 w 1585"/>
                        <a:gd name="T33" fmla="*/ 0 h 6382"/>
                        <a:gd name="T34" fmla="*/ 0 w 1585"/>
                        <a:gd name="T35" fmla="*/ 0 h 6382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1585" h="6382">
                          <a:moveTo>
                            <a:pt x="0" y="0"/>
                          </a:moveTo>
                          <a:lnTo>
                            <a:pt x="67" y="1940"/>
                          </a:lnTo>
                          <a:lnTo>
                            <a:pt x="145" y="2743"/>
                          </a:lnTo>
                          <a:lnTo>
                            <a:pt x="247" y="3445"/>
                          </a:lnTo>
                          <a:lnTo>
                            <a:pt x="367" y="4051"/>
                          </a:lnTo>
                          <a:lnTo>
                            <a:pt x="502" y="4570"/>
                          </a:lnTo>
                          <a:lnTo>
                            <a:pt x="644" y="5005"/>
                          </a:lnTo>
                          <a:lnTo>
                            <a:pt x="792" y="5367"/>
                          </a:lnTo>
                          <a:lnTo>
                            <a:pt x="940" y="5661"/>
                          </a:lnTo>
                          <a:lnTo>
                            <a:pt x="1083" y="5893"/>
                          </a:lnTo>
                          <a:lnTo>
                            <a:pt x="1217" y="6070"/>
                          </a:lnTo>
                          <a:lnTo>
                            <a:pt x="1338" y="6201"/>
                          </a:lnTo>
                          <a:lnTo>
                            <a:pt x="1439" y="6291"/>
                          </a:lnTo>
                          <a:lnTo>
                            <a:pt x="1517" y="6346"/>
                          </a:lnTo>
                          <a:lnTo>
                            <a:pt x="1567" y="6374"/>
                          </a:lnTo>
                          <a:lnTo>
                            <a:pt x="1581" y="6380"/>
                          </a:lnTo>
                          <a:lnTo>
                            <a:pt x="1584" y="6382"/>
                          </a:lnTo>
                          <a:lnTo>
                            <a:pt x="1585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84" name="Freeform 12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416" y="1212"/>
                      <a:ext cx="72" cy="441"/>
                    </a:xfrm>
                    <a:custGeom>
                      <a:avLst/>
                      <a:gdLst>
                        <a:gd name="T0" fmla="*/ 0 w 1586"/>
                        <a:gd name="T1" fmla="*/ 0 h 6382"/>
                        <a:gd name="T2" fmla="*/ 0 w 1586"/>
                        <a:gd name="T3" fmla="*/ 0 h 6382"/>
                        <a:gd name="T4" fmla="*/ 0 w 1586"/>
                        <a:gd name="T5" fmla="*/ 0 h 6382"/>
                        <a:gd name="T6" fmla="*/ 0 w 1586"/>
                        <a:gd name="T7" fmla="*/ 0 h 6382"/>
                        <a:gd name="T8" fmla="*/ 0 w 1586"/>
                        <a:gd name="T9" fmla="*/ 0 h 6382"/>
                        <a:gd name="T10" fmla="*/ 0 w 1586"/>
                        <a:gd name="T11" fmla="*/ 0 h 6382"/>
                        <a:gd name="T12" fmla="*/ 0 w 1586"/>
                        <a:gd name="T13" fmla="*/ 0 h 6382"/>
                        <a:gd name="T14" fmla="*/ 0 w 1586"/>
                        <a:gd name="T15" fmla="*/ 0 h 6382"/>
                        <a:gd name="T16" fmla="*/ 0 w 1586"/>
                        <a:gd name="T17" fmla="*/ 0 h 6382"/>
                        <a:gd name="T18" fmla="*/ 0 w 1586"/>
                        <a:gd name="T19" fmla="*/ 0 h 6382"/>
                        <a:gd name="T20" fmla="*/ 0 w 1586"/>
                        <a:gd name="T21" fmla="*/ 0 h 6382"/>
                        <a:gd name="T22" fmla="*/ 0 w 1586"/>
                        <a:gd name="T23" fmla="*/ 0 h 6382"/>
                        <a:gd name="T24" fmla="*/ 0 w 1586"/>
                        <a:gd name="T25" fmla="*/ 0 h 6382"/>
                        <a:gd name="T26" fmla="*/ 0 w 1586"/>
                        <a:gd name="T27" fmla="*/ 0 h 6382"/>
                        <a:gd name="T28" fmla="*/ 0 w 1586"/>
                        <a:gd name="T29" fmla="*/ 0 h 6382"/>
                        <a:gd name="T30" fmla="*/ 0 w 1586"/>
                        <a:gd name="T31" fmla="*/ 0 h 6382"/>
                        <a:gd name="T32" fmla="*/ 0 w 1586"/>
                        <a:gd name="T33" fmla="*/ 0 h 6382"/>
                        <a:gd name="T34" fmla="*/ 0 w 1586"/>
                        <a:gd name="T35" fmla="*/ 0 h 6382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1586" h="6382">
                          <a:moveTo>
                            <a:pt x="1586" y="0"/>
                          </a:moveTo>
                          <a:lnTo>
                            <a:pt x="1518" y="1940"/>
                          </a:lnTo>
                          <a:lnTo>
                            <a:pt x="1440" y="2743"/>
                          </a:lnTo>
                          <a:lnTo>
                            <a:pt x="1339" y="3445"/>
                          </a:lnTo>
                          <a:lnTo>
                            <a:pt x="1218" y="4051"/>
                          </a:lnTo>
                          <a:lnTo>
                            <a:pt x="1084" y="4570"/>
                          </a:lnTo>
                          <a:lnTo>
                            <a:pt x="941" y="5005"/>
                          </a:lnTo>
                          <a:lnTo>
                            <a:pt x="793" y="5367"/>
                          </a:lnTo>
                          <a:lnTo>
                            <a:pt x="645" y="5661"/>
                          </a:lnTo>
                          <a:lnTo>
                            <a:pt x="503" y="5893"/>
                          </a:lnTo>
                          <a:lnTo>
                            <a:pt x="368" y="6070"/>
                          </a:lnTo>
                          <a:lnTo>
                            <a:pt x="248" y="6201"/>
                          </a:lnTo>
                          <a:lnTo>
                            <a:pt x="146" y="6291"/>
                          </a:lnTo>
                          <a:lnTo>
                            <a:pt x="68" y="6346"/>
                          </a:lnTo>
                          <a:lnTo>
                            <a:pt x="18" y="6374"/>
                          </a:lnTo>
                          <a:lnTo>
                            <a:pt x="5" y="6380"/>
                          </a:lnTo>
                          <a:lnTo>
                            <a:pt x="2" y="6382"/>
                          </a:lnTo>
                          <a:lnTo>
                            <a:pt x="0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85" name="Freeform 12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416" y="1212"/>
                      <a:ext cx="145" cy="481"/>
                    </a:xfrm>
                    <a:custGeom>
                      <a:avLst/>
                      <a:gdLst>
                        <a:gd name="T0" fmla="*/ 0 w 3172"/>
                        <a:gd name="T1" fmla="*/ 0 h 6963"/>
                        <a:gd name="T2" fmla="*/ 0 w 3172"/>
                        <a:gd name="T3" fmla="*/ 0 h 6963"/>
                        <a:gd name="T4" fmla="*/ 0 w 3172"/>
                        <a:gd name="T5" fmla="*/ 0 h 6963"/>
                        <a:gd name="T6" fmla="*/ 0 w 3172"/>
                        <a:gd name="T7" fmla="*/ 0 h 6963"/>
                        <a:gd name="T8" fmla="*/ 0 w 3172"/>
                        <a:gd name="T9" fmla="*/ 0 h 6963"/>
                        <a:gd name="T10" fmla="*/ 0 w 3172"/>
                        <a:gd name="T11" fmla="*/ 0 h 6963"/>
                        <a:gd name="T12" fmla="*/ 0 w 3172"/>
                        <a:gd name="T13" fmla="*/ 0 h 6963"/>
                        <a:gd name="T14" fmla="*/ 0 w 3172"/>
                        <a:gd name="T15" fmla="*/ 0 h 6963"/>
                        <a:gd name="T16" fmla="*/ 0 w 3172"/>
                        <a:gd name="T17" fmla="*/ 0 h 6963"/>
                        <a:gd name="T18" fmla="*/ 0 w 3172"/>
                        <a:gd name="T19" fmla="*/ 0 h 6963"/>
                        <a:gd name="T20" fmla="*/ 0 w 3172"/>
                        <a:gd name="T21" fmla="*/ 0 h 6963"/>
                        <a:gd name="T22" fmla="*/ 0 w 3172"/>
                        <a:gd name="T23" fmla="*/ 0 h 6963"/>
                        <a:gd name="T24" fmla="*/ 0 w 3172"/>
                        <a:gd name="T25" fmla="*/ 0 h 6963"/>
                        <a:gd name="T26" fmla="*/ 0 w 3172"/>
                        <a:gd name="T27" fmla="*/ 0 h 6963"/>
                        <a:gd name="T28" fmla="*/ 0 w 3172"/>
                        <a:gd name="T29" fmla="*/ 0 h 6963"/>
                        <a:gd name="T30" fmla="*/ 0 w 3172"/>
                        <a:gd name="T31" fmla="*/ 0 h 6963"/>
                        <a:gd name="T32" fmla="*/ 0 w 3172"/>
                        <a:gd name="T33" fmla="*/ 0 h 6963"/>
                        <a:gd name="T34" fmla="*/ 0 w 3172"/>
                        <a:gd name="T35" fmla="*/ 0 h 6963"/>
                        <a:gd name="T36" fmla="*/ 0 w 3172"/>
                        <a:gd name="T37" fmla="*/ 0 h 6963"/>
                        <a:gd name="T38" fmla="*/ 0 w 3172"/>
                        <a:gd name="T39" fmla="*/ 0 h 6963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0" t="0" r="r" b="b"/>
                      <a:pathLst>
                        <a:path w="3172" h="6963">
                          <a:moveTo>
                            <a:pt x="3172" y="0"/>
                          </a:moveTo>
                          <a:lnTo>
                            <a:pt x="3136" y="1225"/>
                          </a:lnTo>
                          <a:lnTo>
                            <a:pt x="3035" y="2297"/>
                          </a:lnTo>
                          <a:lnTo>
                            <a:pt x="2879" y="3228"/>
                          </a:lnTo>
                          <a:lnTo>
                            <a:pt x="2676" y="4025"/>
                          </a:lnTo>
                          <a:lnTo>
                            <a:pt x="2436" y="4700"/>
                          </a:lnTo>
                          <a:lnTo>
                            <a:pt x="2168" y="5263"/>
                          </a:lnTo>
                          <a:lnTo>
                            <a:pt x="1882" y="5723"/>
                          </a:lnTo>
                          <a:lnTo>
                            <a:pt x="1586" y="6092"/>
                          </a:lnTo>
                          <a:lnTo>
                            <a:pt x="1290" y="6380"/>
                          </a:lnTo>
                          <a:lnTo>
                            <a:pt x="1004" y="6596"/>
                          </a:lnTo>
                          <a:lnTo>
                            <a:pt x="736" y="6750"/>
                          </a:lnTo>
                          <a:lnTo>
                            <a:pt x="496" y="6854"/>
                          </a:lnTo>
                          <a:lnTo>
                            <a:pt x="293" y="6916"/>
                          </a:lnTo>
                          <a:lnTo>
                            <a:pt x="137" y="6949"/>
                          </a:lnTo>
                          <a:lnTo>
                            <a:pt x="36" y="6962"/>
                          </a:lnTo>
                          <a:lnTo>
                            <a:pt x="10" y="6963"/>
                          </a:lnTo>
                          <a:lnTo>
                            <a:pt x="3" y="6963"/>
                          </a:lnTo>
                          <a:lnTo>
                            <a:pt x="2" y="6963"/>
                          </a:lnTo>
                          <a:lnTo>
                            <a:pt x="0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86" name="Freeform 12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96" y="1212"/>
                      <a:ext cx="23" cy="441"/>
                    </a:xfrm>
                    <a:custGeom>
                      <a:avLst/>
                      <a:gdLst>
                        <a:gd name="T0" fmla="*/ 0 w 528"/>
                        <a:gd name="T1" fmla="*/ 0 h 6382"/>
                        <a:gd name="T2" fmla="*/ 0 w 528"/>
                        <a:gd name="T3" fmla="*/ 0 h 6382"/>
                        <a:gd name="T4" fmla="*/ 0 w 528"/>
                        <a:gd name="T5" fmla="*/ 0 h 6382"/>
                        <a:gd name="T6" fmla="*/ 0 w 528"/>
                        <a:gd name="T7" fmla="*/ 0 h 6382"/>
                        <a:gd name="T8" fmla="*/ 0 w 528"/>
                        <a:gd name="T9" fmla="*/ 0 h 6382"/>
                        <a:gd name="T10" fmla="*/ 0 w 528"/>
                        <a:gd name="T11" fmla="*/ 0 h 6382"/>
                        <a:gd name="T12" fmla="*/ 0 w 528"/>
                        <a:gd name="T13" fmla="*/ 0 h 6382"/>
                        <a:gd name="T14" fmla="*/ 0 w 528"/>
                        <a:gd name="T15" fmla="*/ 0 h 6382"/>
                        <a:gd name="T16" fmla="*/ 0 w 528"/>
                        <a:gd name="T17" fmla="*/ 0 h 6382"/>
                        <a:gd name="T18" fmla="*/ 0 w 528"/>
                        <a:gd name="T19" fmla="*/ 0 h 6382"/>
                        <a:gd name="T20" fmla="*/ 0 w 528"/>
                        <a:gd name="T21" fmla="*/ 0 h 6382"/>
                        <a:gd name="T22" fmla="*/ 0 w 528"/>
                        <a:gd name="T23" fmla="*/ 0 h 6382"/>
                        <a:gd name="T24" fmla="*/ 0 w 528"/>
                        <a:gd name="T25" fmla="*/ 0 h 6382"/>
                        <a:gd name="T26" fmla="*/ 0 w 528"/>
                        <a:gd name="T27" fmla="*/ 0 h 6382"/>
                        <a:gd name="T28" fmla="*/ 0 w 528"/>
                        <a:gd name="T29" fmla="*/ 0 h 6382"/>
                        <a:gd name="T30" fmla="*/ 0 w 528"/>
                        <a:gd name="T31" fmla="*/ 0 h 6382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0" t="0" r="r" b="b"/>
                      <a:pathLst>
                        <a:path w="528" h="6382">
                          <a:moveTo>
                            <a:pt x="528" y="0"/>
                          </a:moveTo>
                          <a:lnTo>
                            <a:pt x="446" y="3690"/>
                          </a:lnTo>
                          <a:lnTo>
                            <a:pt x="361" y="4824"/>
                          </a:lnTo>
                          <a:lnTo>
                            <a:pt x="264" y="5585"/>
                          </a:lnTo>
                          <a:lnTo>
                            <a:pt x="214" y="5847"/>
                          </a:lnTo>
                          <a:lnTo>
                            <a:pt x="167" y="6046"/>
                          </a:lnTo>
                          <a:lnTo>
                            <a:pt x="122" y="6187"/>
                          </a:lnTo>
                          <a:lnTo>
                            <a:pt x="82" y="6283"/>
                          </a:lnTo>
                          <a:lnTo>
                            <a:pt x="64" y="6315"/>
                          </a:lnTo>
                          <a:lnTo>
                            <a:pt x="48" y="6341"/>
                          </a:lnTo>
                          <a:lnTo>
                            <a:pt x="35" y="6358"/>
                          </a:lnTo>
                          <a:lnTo>
                            <a:pt x="22" y="6370"/>
                          </a:lnTo>
                          <a:lnTo>
                            <a:pt x="12" y="6377"/>
                          </a:lnTo>
                          <a:lnTo>
                            <a:pt x="6" y="6381"/>
                          </a:lnTo>
                          <a:lnTo>
                            <a:pt x="1" y="6382"/>
                          </a:lnTo>
                          <a:lnTo>
                            <a:pt x="0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87" name="Freeform 12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318" y="1212"/>
                      <a:ext cx="23" cy="441"/>
                    </a:xfrm>
                    <a:custGeom>
                      <a:avLst/>
                      <a:gdLst>
                        <a:gd name="T0" fmla="*/ 0 w 529"/>
                        <a:gd name="T1" fmla="*/ 0 h 6382"/>
                        <a:gd name="T2" fmla="*/ 0 w 529"/>
                        <a:gd name="T3" fmla="*/ 0 h 6382"/>
                        <a:gd name="T4" fmla="*/ 0 w 529"/>
                        <a:gd name="T5" fmla="*/ 0 h 6382"/>
                        <a:gd name="T6" fmla="*/ 0 w 529"/>
                        <a:gd name="T7" fmla="*/ 0 h 6382"/>
                        <a:gd name="T8" fmla="*/ 0 w 529"/>
                        <a:gd name="T9" fmla="*/ 0 h 6382"/>
                        <a:gd name="T10" fmla="*/ 0 w 529"/>
                        <a:gd name="T11" fmla="*/ 0 h 6382"/>
                        <a:gd name="T12" fmla="*/ 0 w 529"/>
                        <a:gd name="T13" fmla="*/ 0 h 6382"/>
                        <a:gd name="T14" fmla="*/ 0 w 529"/>
                        <a:gd name="T15" fmla="*/ 0 h 6382"/>
                        <a:gd name="T16" fmla="*/ 0 w 529"/>
                        <a:gd name="T17" fmla="*/ 0 h 6382"/>
                        <a:gd name="T18" fmla="*/ 0 w 529"/>
                        <a:gd name="T19" fmla="*/ 0 h 6382"/>
                        <a:gd name="T20" fmla="*/ 0 w 529"/>
                        <a:gd name="T21" fmla="*/ 0 h 6382"/>
                        <a:gd name="T22" fmla="*/ 0 w 529"/>
                        <a:gd name="T23" fmla="*/ 0 h 6382"/>
                        <a:gd name="T24" fmla="*/ 0 w 529"/>
                        <a:gd name="T25" fmla="*/ 0 h 6382"/>
                        <a:gd name="T26" fmla="*/ 0 w 529"/>
                        <a:gd name="T27" fmla="*/ 0 h 6382"/>
                        <a:gd name="T28" fmla="*/ 0 w 529"/>
                        <a:gd name="T29" fmla="*/ 0 h 6382"/>
                        <a:gd name="T30" fmla="*/ 0 w 529"/>
                        <a:gd name="T31" fmla="*/ 0 h 6382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</a:gdLst>
                      <a:ahLst/>
                      <a:cxnLst>
                        <a:cxn ang="T32">
                          <a:pos x="T0" y="T1"/>
                        </a:cxn>
                        <a:cxn ang="T33">
                          <a:pos x="T2" y="T3"/>
                        </a:cxn>
                        <a:cxn ang="T34">
                          <a:pos x="T4" y="T5"/>
                        </a:cxn>
                        <a:cxn ang="T35">
                          <a:pos x="T6" y="T7"/>
                        </a:cxn>
                        <a:cxn ang="T36">
                          <a:pos x="T8" y="T9"/>
                        </a:cxn>
                        <a:cxn ang="T37">
                          <a:pos x="T10" y="T11"/>
                        </a:cxn>
                        <a:cxn ang="T38">
                          <a:pos x="T12" y="T13"/>
                        </a:cxn>
                        <a:cxn ang="T39">
                          <a:pos x="T14" y="T15"/>
                        </a:cxn>
                        <a:cxn ang="T40">
                          <a:pos x="T16" y="T17"/>
                        </a:cxn>
                        <a:cxn ang="T41">
                          <a:pos x="T18" y="T19"/>
                        </a:cxn>
                        <a:cxn ang="T42">
                          <a:pos x="T20" y="T21"/>
                        </a:cxn>
                        <a:cxn ang="T43">
                          <a:pos x="T22" y="T23"/>
                        </a:cxn>
                        <a:cxn ang="T44">
                          <a:pos x="T24" y="T25"/>
                        </a:cxn>
                        <a:cxn ang="T45">
                          <a:pos x="T26" y="T27"/>
                        </a:cxn>
                        <a:cxn ang="T46">
                          <a:pos x="T28" y="T29"/>
                        </a:cxn>
                        <a:cxn ang="T47">
                          <a:pos x="T30" y="T31"/>
                        </a:cxn>
                      </a:cxnLst>
                      <a:rect l="0" t="0" r="r" b="b"/>
                      <a:pathLst>
                        <a:path w="529" h="6382">
                          <a:moveTo>
                            <a:pt x="0" y="0"/>
                          </a:moveTo>
                          <a:lnTo>
                            <a:pt x="83" y="3690"/>
                          </a:lnTo>
                          <a:lnTo>
                            <a:pt x="167" y="4824"/>
                          </a:lnTo>
                          <a:lnTo>
                            <a:pt x="265" y="5585"/>
                          </a:lnTo>
                          <a:lnTo>
                            <a:pt x="314" y="5847"/>
                          </a:lnTo>
                          <a:lnTo>
                            <a:pt x="362" y="6046"/>
                          </a:lnTo>
                          <a:lnTo>
                            <a:pt x="406" y="6187"/>
                          </a:lnTo>
                          <a:lnTo>
                            <a:pt x="446" y="6283"/>
                          </a:lnTo>
                          <a:lnTo>
                            <a:pt x="464" y="6315"/>
                          </a:lnTo>
                          <a:lnTo>
                            <a:pt x="480" y="6341"/>
                          </a:lnTo>
                          <a:lnTo>
                            <a:pt x="494" y="6358"/>
                          </a:lnTo>
                          <a:lnTo>
                            <a:pt x="507" y="6370"/>
                          </a:lnTo>
                          <a:lnTo>
                            <a:pt x="516" y="6377"/>
                          </a:lnTo>
                          <a:lnTo>
                            <a:pt x="523" y="6381"/>
                          </a:lnTo>
                          <a:lnTo>
                            <a:pt x="528" y="6382"/>
                          </a:lnTo>
                          <a:lnTo>
                            <a:pt x="529" y="6382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  <p:sp>
                  <p:nvSpPr>
                    <p:cNvPr id="88" name="Freeform 12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182" y="1212"/>
                      <a:ext cx="145" cy="481"/>
                    </a:xfrm>
                    <a:custGeom>
                      <a:avLst/>
                      <a:gdLst>
                        <a:gd name="T0" fmla="*/ 0 w 3171"/>
                        <a:gd name="T1" fmla="*/ 0 h 6963"/>
                        <a:gd name="T2" fmla="*/ 0 w 3171"/>
                        <a:gd name="T3" fmla="*/ 0 h 6963"/>
                        <a:gd name="T4" fmla="*/ 0 w 3171"/>
                        <a:gd name="T5" fmla="*/ 0 h 6963"/>
                        <a:gd name="T6" fmla="*/ 0 w 3171"/>
                        <a:gd name="T7" fmla="*/ 0 h 6963"/>
                        <a:gd name="T8" fmla="*/ 0 w 3171"/>
                        <a:gd name="T9" fmla="*/ 0 h 6963"/>
                        <a:gd name="T10" fmla="*/ 0 w 3171"/>
                        <a:gd name="T11" fmla="*/ 0 h 6963"/>
                        <a:gd name="T12" fmla="*/ 0 w 3171"/>
                        <a:gd name="T13" fmla="*/ 0 h 6963"/>
                        <a:gd name="T14" fmla="*/ 0 w 3171"/>
                        <a:gd name="T15" fmla="*/ 0 h 6963"/>
                        <a:gd name="T16" fmla="*/ 0 w 3171"/>
                        <a:gd name="T17" fmla="*/ 0 h 6963"/>
                        <a:gd name="T18" fmla="*/ 0 w 3171"/>
                        <a:gd name="T19" fmla="*/ 0 h 6963"/>
                        <a:gd name="T20" fmla="*/ 0 w 3171"/>
                        <a:gd name="T21" fmla="*/ 0 h 6963"/>
                        <a:gd name="T22" fmla="*/ 0 w 3171"/>
                        <a:gd name="T23" fmla="*/ 0 h 6963"/>
                        <a:gd name="T24" fmla="*/ 0 w 3171"/>
                        <a:gd name="T25" fmla="*/ 0 h 6963"/>
                        <a:gd name="T26" fmla="*/ 0 w 3171"/>
                        <a:gd name="T27" fmla="*/ 0 h 6963"/>
                        <a:gd name="T28" fmla="*/ 0 w 3171"/>
                        <a:gd name="T29" fmla="*/ 0 h 6963"/>
                        <a:gd name="T30" fmla="*/ 0 w 3171"/>
                        <a:gd name="T31" fmla="*/ 0 h 6963"/>
                        <a:gd name="T32" fmla="*/ 0 w 3171"/>
                        <a:gd name="T33" fmla="*/ 0 h 6963"/>
                        <a:gd name="T34" fmla="*/ 0 w 3171"/>
                        <a:gd name="T35" fmla="*/ 0 h 6963"/>
                        <a:gd name="T36" fmla="*/ 0 w 3171"/>
                        <a:gd name="T37" fmla="*/ 0 h 6963"/>
                        <a:gd name="T38" fmla="*/ 0 w 3171"/>
                        <a:gd name="T39" fmla="*/ 0 h 6963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0" t="0" r="r" b="b"/>
                      <a:pathLst>
                        <a:path w="3171" h="6963">
                          <a:moveTo>
                            <a:pt x="0" y="0"/>
                          </a:moveTo>
                          <a:lnTo>
                            <a:pt x="36" y="1225"/>
                          </a:lnTo>
                          <a:lnTo>
                            <a:pt x="136" y="2297"/>
                          </a:lnTo>
                          <a:lnTo>
                            <a:pt x="293" y="3228"/>
                          </a:lnTo>
                          <a:lnTo>
                            <a:pt x="495" y="4025"/>
                          </a:lnTo>
                          <a:lnTo>
                            <a:pt x="735" y="4700"/>
                          </a:lnTo>
                          <a:lnTo>
                            <a:pt x="1003" y="5263"/>
                          </a:lnTo>
                          <a:lnTo>
                            <a:pt x="1289" y="5723"/>
                          </a:lnTo>
                          <a:lnTo>
                            <a:pt x="1585" y="6092"/>
                          </a:lnTo>
                          <a:lnTo>
                            <a:pt x="1881" y="6380"/>
                          </a:lnTo>
                          <a:lnTo>
                            <a:pt x="2168" y="6596"/>
                          </a:lnTo>
                          <a:lnTo>
                            <a:pt x="2435" y="6750"/>
                          </a:lnTo>
                          <a:lnTo>
                            <a:pt x="2675" y="6854"/>
                          </a:lnTo>
                          <a:lnTo>
                            <a:pt x="2878" y="6916"/>
                          </a:lnTo>
                          <a:lnTo>
                            <a:pt x="3034" y="6949"/>
                          </a:lnTo>
                          <a:lnTo>
                            <a:pt x="3135" y="6962"/>
                          </a:lnTo>
                          <a:lnTo>
                            <a:pt x="3161" y="6963"/>
                          </a:lnTo>
                          <a:lnTo>
                            <a:pt x="3169" y="6963"/>
                          </a:lnTo>
                          <a:lnTo>
                            <a:pt x="3170" y="6963"/>
                          </a:lnTo>
                          <a:lnTo>
                            <a:pt x="3171" y="6963"/>
                          </a:lnTo>
                        </a:path>
                      </a:pathLst>
                    </a:custGeom>
                    <a:noFill/>
                    <a:ln w="9525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rgbClr val="808080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de-CH" sz="1200"/>
                    </a:p>
                  </p:txBody>
                </p:sp>
              </p:grpSp>
            </p:grpSp>
          </p:grpSp>
          <p:grpSp>
            <p:nvGrpSpPr>
              <p:cNvPr id="60" name="Group 59"/>
              <p:cNvGrpSpPr/>
              <p:nvPr/>
            </p:nvGrpSpPr>
            <p:grpSpPr>
              <a:xfrm>
                <a:off x="5968427" y="771549"/>
                <a:ext cx="1849137" cy="797102"/>
                <a:chOff x="5968427" y="771549"/>
                <a:chExt cx="1849137" cy="797102"/>
              </a:xfrm>
            </p:grpSpPr>
            <p:grpSp>
              <p:nvGrpSpPr>
                <p:cNvPr id="61" name="Group 60"/>
                <p:cNvGrpSpPr/>
                <p:nvPr/>
              </p:nvGrpSpPr>
              <p:grpSpPr>
                <a:xfrm>
                  <a:off x="5968427" y="771549"/>
                  <a:ext cx="286348" cy="797101"/>
                  <a:chOff x="5968427" y="771549"/>
                  <a:chExt cx="286348" cy="797101"/>
                </a:xfrm>
              </p:grpSpPr>
              <p:sp>
                <p:nvSpPr>
                  <p:cNvPr id="68" name="Freeform 5"/>
                  <p:cNvSpPr>
                    <a:spLocks/>
                  </p:cNvSpPr>
                  <p:nvPr/>
                </p:nvSpPr>
                <p:spPr bwMode="auto">
                  <a:xfrm>
                    <a:off x="5986216" y="771549"/>
                    <a:ext cx="204750" cy="551721"/>
                  </a:xfrm>
                  <a:custGeom>
                    <a:avLst/>
                    <a:gdLst>
                      <a:gd name="T0" fmla="*/ 0 w 757"/>
                      <a:gd name="T1" fmla="*/ 0 h 3561"/>
                      <a:gd name="T2" fmla="*/ 0 w 757"/>
                      <a:gd name="T3" fmla="*/ 0 h 3561"/>
                      <a:gd name="T4" fmla="*/ 0 w 757"/>
                      <a:gd name="T5" fmla="*/ 0 h 3561"/>
                      <a:gd name="T6" fmla="*/ 0 w 757"/>
                      <a:gd name="T7" fmla="*/ 0 h 3561"/>
                      <a:gd name="T8" fmla="*/ 0 w 757"/>
                      <a:gd name="T9" fmla="*/ 0 h 3561"/>
                      <a:gd name="T10" fmla="*/ 0 w 757"/>
                      <a:gd name="T11" fmla="*/ 0 h 3561"/>
                      <a:gd name="T12" fmla="*/ 0 w 757"/>
                      <a:gd name="T13" fmla="*/ 0 h 3561"/>
                      <a:gd name="T14" fmla="*/ 0 w 757"/>
                      <a:gd name="T15" fmla="*/ 0 h 3561"/>
                      <a:gd name="T16" fmla="*/ 0 w 757"/>
                      <a:gd name="T17" fmla="*/ 0 h 3561"/>
                      <a:gd name="T18" fmla="*/ 0 w 757"/>
                      <a:gd name="T19" fmla="*/ 0 h 3561"/>
                      <a:gd name="T20" fmla="*/ 0 w 757"/>
                      <a:gd name="T21" fmla="*/ 0 h 3561"/>
                      <a:gd name="T22" fmla="*/ 0 w 757"/>
                      <a:gd name="T23" fmla="*/ 0 h 3561"/>
                      <a:gd name="T24" fmla="*/ 0 w 757"/>
                      <a:gd name="T25" fmla="*/ 0 h 3561"/>
                      <a:gd name="T26" fmla="*/ 0 w 757"/>
                      <a:gd name="T27" fmla="*/ 0 h 3561"/>
                      <a:gd name="T28" fmla="*/ 0 w 757"/>
                      <a:gd name="T29" fmla="*/ 0 h 3561"/>
                      <a:gd name="T30" fmla="*/ 0 w 757"/>
                      <a:gd name="T31" fmla="*/ 0 h 3561"/>
                      <a:gd name="T32" fmla="*/ 0 w 757"/>
                      <a:gd name="T33" fmla="*/ 0 h 3561"/>
                      <a:gd name="T34" fmla="*/ 0 w 757"/>
                      <a:gd name="T35" fmla="*/ 0 h 3561"/>
                      <a:gd name="T36" fmla="*/ 0 w 757"/>
                      <a:gd name="T37" fmla="*/ 0 h 3561"/>
                      <a:gd name="T38" fmla="*/ 0 w 757"/>
                      <a:gd name="T39" fmla="*/ 0 h 3561"/>
                      <a:gd name="T40" fmla="*/ 0 w 757"/>
                      <a:gd name="T41" fmla="*/ 0 h 3561"/>
                      <a:gd name="T42" fmla="*/ 0 w 757"/>
                      <a:gd name="T43" fmla="*/ 0 h 3561"/>
                      <a:gd name="T44" fmla="*/ 0 w 757"/>
                      <a:gd name="T45" fmla="*/ 0 h 3561"/>
                      <a:gd name="T46" fmla="*/ 0 w 757"/>
                      <a:gd name="T47" fmla="*/ 0 h 3561"/>
                      <a:gd name="T48" fmla="*/ 0 w 757"/>
                      <a:gd name="T49" fmla="*/ 0 h 3561"/>
                      <a:gd name="T50" fmla="*/ 0 w 757"/>
                      <a:gd name="T51" fmla="*/ 0 h 3561"/>
                      <a:gd name="T52" fmla="*/ 0 w 757"/>
                      <a:gd name="T53" fmla="*/ 0 h 3561"/>
                      <a:gd name="T54" fmla="*/ 0 w 757"/>
                      <a:gd name="T55" fmla="*/ 0 h 3561"/>
                      <a:gd name="T56" fmla="*/ 0 w 757"/>
                      <a:gd name="T57" fmla="*/ 0 h 3561"/>
                      <a:gd name="T58" fmla="*/ 0 w 757"/>
                      <a:gd name="T59" fmla="*/ 0 h 3561"/>
                      <a:gd name="T60" fmla="*/ 0 w 757"/>
                      <a:gd name="T61" fmla="*/ 0 h 3561"/>
                      <a:gd name="T62" fmla="*/ 0 w 757"/>
                      <a:gd name="T63" fmla="*/ 0 h 3561"/>
                      <a:gd name="T64" fmla="*/ 0 w 757"/>
                      <a:gd name="T65" fmla="*/ 0 h 3561"/>
                      <a:gd name="T66" fmla="*/ 0 w 757"/>
                      <a:gd name="T67" fmla="*/ 0 h 3561"/>
                      <a:gd name="T68" fmla="*/ 0 w 757"/>
                      <a:gd name="T69" fmla="*/ 0 h 3561"/>
                      <a:gd name="T70" fmla="*/ 0 w 757"/>
                      <a:gd name="T71" fmla="*/ 0 h 3561"/>
                      <a:gd name="T72" fmla="*/ 0 w 757"/>
                      <a:gd name="T73" fmla="*/ 0 h 3561"/>
                      <a:gd name="T74" fmla="*/ 0 w 757"/>
                      <a:gd name="T75" fmla="*/ 0 h 3561"/>
                      <a:gd name="T76" fmla="*/ 0 w 757"/>
                      <a:gd name="T77" fmla="*/ 0 h 3561"/>
                      <a:gd name="T78" fmla="*/ 0 w 757"/>
                      <a:gd name="T79" fmla="*/ 0 h 3561"/>
                      <a:gd name="T80" fmla="*/ 0 w 757"/>
                      <a:gd name="T81" fmla="*/ 0 h 3561"/>
                      <a:gd name="T82" fmla="*/ 0 w 757"/>
                      <a:gd name="T83" fmla="*/ 0 h 3561"/>
                      <a:gd name="T84" fmla="*/ 0 w 757"/>
                      <a:gd name="T85" fmla="*/ 0 h 3561"/>
                      <a:gd name="T86" fmla="*/ 0 w 757"/>
                      <a:gd name="T87" fmla="*/ 0 h 3561"/>
                      <a:gd name="T88" fmla="*/ 0 w 757"/>
                      <a:gd name="T89" fmla="*/ 0 h 3561"/>
                      <a:gd name="T90" fmla="*/ 0 w 757"/>
                      <a:gd name="T91" fmla="*/ 0 h 3561"/>
                      <a:gd name="T92" fmla="*/ 0 w 757"/>
                      <a:gd name="T93" fmla="*/ 0 h 3561"/>
                      <a:gd name="T94" fmla="*/ 0 w 757"/>
                      <a:gd name="T95" fmla="*/ 0 h 3561"/>
                      <a:gd name="T96" fmla="*/ 0 w 757"/>
                      <a:gd name="T97" fmla="*/ 0 h 3561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757"/>
                      <a:gd name="T148" fmla="*/ 0 h 3561"/>
                      <a:gd name="T149" fmla="*/ 757 w 757"/>
                      <a:gd name="T150" fmla="*/ 3561 h 3561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757" h="3561">
                        <a:moveTo>
                          <a:pt x="380" y="0"/>
                        </a:moveTo>
                        <a:lnTo>
                          <a:pt x="380" y="42"/>
                        </a:lnTo>
                        <a:lnTo>
                          <a:pt x="384" y="84"/>
                        </a:lnTo>
                        <a:lnTo>
                          <a:pt x="394" y="127"/>
                        </a:lnTo>
                        <a:lnTo>
                          <a:pt x="409" y="168"/>
                        </a:lnTo>
                        <a:lnTo>
                          <a:pt x="447" y="253"/>
                        </a:lnTo>
                        <a:lnTo>
                          <a:pt x="495" y="339"/>
                        </a:lnTo>
                        <a:lnTo>
                          <a:pt x="605" y="510"/>
                        </a:lnTo>
                        <a:lnTo>
                          <a:pt x="658" y="594"/>
                        </a:lnTo>
                        <a:lnTo>
                          <a:pt x="704" y="680"/>
                        </a:lnTo>
                        <a:lnTo>
                          <a:pt x="737" y="765"/>
                        </a:lnTo>
                        <a:lnTo>
                          <a:pt x="749" y="807"/>
                        </a:lnTo>
                        <a:lnTo>
                          <a:pt x="755" y="850"/>
                        </a:lnTo>
                        <a:lnTo>
                          <a:pt x="757" y="891"/>
                        </a:lnTo>
                        <a:lnTo>
                          <a:pt x="753" y="933"/>
                        </a:lnTo>
                        <a:lnTo>
                          <a:pt x="743" y="975"/>
                        </a:lnTo>
                        <a:lnTo>
                          <a:pt x="726" y="1017"/>
                        </a:lnTo>
                        <a:lnTo>
                          <a:pt x="700" y="1057"/>
                        </a:lnTo>
                        <a:lnTo>
                          <a:pt x="669" y="1099"/>
                        </a:lnTo>
                        <a:lnTo>
                          <a:pt x="627" y="1140"/>
                        </a:lnTo>
                        <a:lnTo>
                          <a:pt x="578" y="1180"/>
                        </a:lnTo>
                        <a:lnTo>
                          <a:pt x="449" y="1260"/>
                        </a:lnTo>
                        <a:lnTo>
                          <a:pt x="278" y="1340"/>
                        </a:lnTo>
                        <a:lnTo>
                          <a:pt x="195" y="1379"/>
                        </a:lnTo>
                        <a:lnTo>
                          <a:pt x="129" y="1418"/>
                        </a:lnTo>
                        <a:lnTo>
                          <a:pt x="78" y="1459"/>
                        </a:lnTo>
                        <a:lnTo>
                          <a:pt x="40" y="1502"/>
                        </a:lnTo>
                        <a:lnTo>
                          <a:pt x="15" y="1546"/>
                        </a:lnTo>
                        <a:lnTo>
                          <a:pt x="2" y="1591"/>
                        </a:lnTo>
                        <a:lnTo>
                          <a:pt x="0" y="1639"/>
                        </a:lnTo>
                        <a:lnTo>
                          <a:pt x="7" y="1687"/>
                        </a:lnTo>
                        <a:lnTo>
                          <a:pt x="23" y="1737"/>
                        </a:lnTo>
                        <a:lnTo>
                          <a:pt x="47" y="1788"/>
                        </a:lnTo>
                        <a:lnTo>
                          <a:pt x="113" y="1894"/>
                        </a:lnTo>
                        <a:lnTo>
                          <a:pt x="287" y="2118"/>
                        </a:lnTo>
                        <a:lnTo>
                          <a:pt x="380" y="2235"/>
                        </a:lnTo>
                        <a:lnTo>
                          <a:pt x="464" y="2356"/>
                        </a:lnTo>
                        <a:lnTo>
                          <a:pt x="532" y="2480"/>
                        </a:lnTo>
                        <a:lnTo>
                          <a:pt x="558" y="2543"/>
                        </a:lnTo>
                        <a:lnTo>
                          <a:pt x="576" y="2607"/>
                        </a:lnTo>
                        <a:lnTo>
                          <a:pt x="585" y="2670"/>
                        </a:lnTo>
                        <a:lnTo>
                          <a:pt x="585" y="2734"/>
                        </a:lnTo>
                        <a:lnTo>
                          <a:pt x="575" y="2799"/>
                        </a:lnTo>
                        <a:lnTo>
                          <a:pt x="553" y="2864"/>
                        </a:lnTo>
                        <a:lnTo>
                          <a:pt x="519" y="2929"/>
                        </a:lnTo>
                        <a:lnTo>
                          <a:pt x="471" y="2995"/>
                        </a:lnTo>
                        <a:lnTo>
                          <a:pt x="408" y="3060"/>
                        </a:lnTo>
                        <a:lnTo>
                          <a:pt x="329" y="3127"/>
                        </a:lnTo>
                        <a:lnTo>
                          <a:pt x="451" y="3561"/>
                        </a:lnTo>
                      </a:path>
                    </a:pathLst>
                  </a:custGeom>
                  <a:noFill/>
                  <a:ln w="28575">
                    <a:solidFill>
                      <a:srgbClr val="FF0000"/>
                    </a:solidFill>
                    <a:round/>
                    <a:headEnd/>
                    <a:tailEnd type="triangl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de-CH" sz="1200"/>
                  </a:p>
                </p:txBody>
              </p:sp>
              <p:sp>
                <p:nvSpPr>
                  <p:cNvPr id="69" name="AutoShape 7"/>
                  <p:cNvSpPr>
                    <a:spLocks noChangeArrowheads="1"/>
                  </p:cNvSpPr>
                  <p:nvPr/>
                </p:nvSpPr>
                <p:spPr bwMode="auto">
                  <a:xfrm>
                    <a:off x="5968427" y="1295174"/>
                    <a:ext cx="286348" cy="273476"/>
                  </a:xfrm>
                  <a:prstGeom prst="triangle">
                    <a:avLst>
                      <a:gd name="adj" fmla="val 50000"/>
                    </a:avLst>
                  </a:prstGeom>
                  <a:gradFill flip="none" rotWithShape="1">
                    <a:gsLst>
                      <a:gs pos="50000">
                        <a:srgbClr val="FF0000"/>
                      </a:gs>
                      <a:gs pos="0">
                        <a:schemeClr val="accent3">
                          <a:alpha val="0"/>
                        </a:scheme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10800000" scaled="1"/>
                    <a:tileRect/>
                  </a:gra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808080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de-CH" altLang="de-DE" sz="1200"/>
                  </a:p>
                </p:txBody>
              </p:sp>
            </p:grpSp>
            <p:grpSp>
              <p:nvGrpSpPr>
                <p:cNvPr id="62" name="Group 61"/>
                <p:cNvGrpSpPr/>
                <p:nvPr/>
              </p:nvGrpSpPr>
              <p:grpSpPr>
                <a:xfrm>
                  <a:off x="6583684" y="771549"/>
                  <a:ext cx="359697" cy="797102"/>
                  <a:chOff x="6583684" y="771549"/>
                  <a:chExt cx="359697" cy="797102"/>
                </a:xfrm>
              </p:grpSpPr>
              <p:sp>
                <p:nvSpPr>
                  <p:cNvPr id="66" name="Freeform 3"/>
                  <p:cNvSpPr>
                    <a:spLocks/>
                  </p:cNvSpPr>
                  <p:nvPr/>
                </p:nvSpPr>
                <p:spPr bwMode="auto">
                  <a:xfrm>
                    <a:off x="6641815" y="771549"/>
                    <a:ext cx="201728" cy="402482"/>
                  </a:xfrm>
                  <a:custGeom>
                    <a:avLst/>
                    <a:gdLst>
                      <a:gd name="T0" fmla="*/ 0 w 757"/>
                      <a:gd name="T1" fmla="*/ 0 h 3561"/>
                      <a:gd name="T2" fmla="*/ 0 w 757"/>
                      <a:gd name="T3" fmla="*/ 0 h 3561"/>
                      <a:gd name="T4" fmla="*/ 0 w 757"/>
                      <a:gd name="T5" fmla="*/ 0 h 3561"/>
                      <a:gd name="T6" fmla="*/ 0 w 757"/>
                      <a:gd name="T7" fmla="*/ 0 h 3561"/>
                      <a:gd name="T8" fmla="*/ 0 w 757"/>
                      <a:gd name="T9" fmla="*/ 0 h 3561"/>
                      <a:gd name="T10" fmla="*/ 0 w 757"/>
                      <a:gd name="T11" fmla="*/ 0 h 3561"/>
                      <a:gd name="T12" fmla="*/ 0 w 757"/>
                      <a:gd name="T13" fmla="*/ 0 h 3561"/>
                      <a:gd name="T14" fmla="*/ 0 w 757"/>
                      <a:gd name="T15" fmla="*/ 0 h 3561"/>
                      <a:gd name="T16" fmla="*/ 0 w 757"/>
                      <a:gd name="T17" fmla="*/ 0 h 3561"/>
                      <a:gd name="T18" fmla="*/ 0 w 757"/>
                      <a:gd name="T19" fmla="*/ 0 h 3561"/>
                      <a:gd name="T20" fmla="*/ 0 w 757"/>
                      <a:gd name="T21" fmla="*/ 0 h 3561"/>
                      <a:gd name="T22" fmla="*/ 0 w 757"/>
                      <a:gd name="T23" fmla="*/ 0 h 3561"/>
                      <a:gd name="T24" fmla="*/ 0 w 757"/>
                      <a:gd name="T25" fmla="*/ 0 h 3561"/>
                      <a:gd name="T26" fmla="*/ 0 w 757"/>
                      <a:gd name="T27" fmla="*/ 0 h 3561"/>
                      <a:gd name="T28" fmla="*/ 0 w 757"/>
                      <a:gd name="T29" fmla="*/ 0 h 3561"/>
                      <a:gd name="T30" fmla="*/ 0 w 757"/>
                      <a:gd name="T31" fmla="*/ 0 h 3561"/>
                      <a:gd name="T32" fmla="*/ 0 w 757"/>
                      <a:gd name="T33" fmla="*/ 0 h 3561"/>
                      <a:gd name="T34" fmla="*/ 0 w 757"/>
                      <a:gd name="T35" fmla="*/ 0 h 3561"/>
                      <a:gd name="T36" fmla="*/ 0 w 757"/>
                      <a:gd name="T37" fmla="*/ 0 h 3561"/>
                      <a:gd name="T38" fmla="*/ 0 w 757"/>
                      <a:gd name="T39" fmla="*/ 0 h 3561"/>
                      <a:gd name="T40" fmla="*/ 0 w 757"/>
                      <a:gd name="T41" fmla="*/ 0 h 3561"/>
                      <a:gd name="T42" fmla="*/ 0 w 757"/>
                      <a:gd name="T43" fmla="*/ 0 h 3561"/>
                      <a:gd name="T44" fmla="*/ 0 w 757"/>
                      <a:gd name="T45" fmla="*/ 0 h 3561"/>
                      <a:gd name="T46" fmla="*/ 0 w 757"/>
                      <a:gd name="T47" fmla="*/ 0 h 3561"/>
                      <a:gd name="T48" fmla="*/ 0 w 757"/>
                      <a:gd name="T49" fmla="*/ 0 h 3561"/>
                      <a:gd name="T50" fmla="*/ 0 w 757"/>
                      <a:gd name="T51" fmla="*/ 0 h 3561"/>
                      <a:gd name="T52" fmla="*/ 0 w 757"/>
                      <a:gd name="T53" fmla="*/ 0 h 3561"/>
                      <a:gd name="T54" fmla="*/ 0 w 757"/>
                      <a:gd name="T55" fmla="*/ 0 h 3561"/>
                      <a:gd name="T56" fmla="*/ 0 w 757"/>
                      <a:gd name="T57" fmla="*/ 0 h 3561"/>
                      <a:gd name="T58" fmla="*/ 0 w 757"/>
                      <a:gd name="T59" fmla="*/ 0 h 3561"/>
                      <a:gd name="T60" fmla="*/ 0 w 757"/>
                      <a:gd name="T61" fmla="*/ 0 h 3561"/>
                      <a:gd name="T62" fmla="*/ 0 w 757"/>
                      <a:gd name="T63" fmla="*/ 0 h 3561"/>
                      <a:gd name="T64" fmla="*/ 0 w 757"/>
                      <a:gd name="T65" fmla="*/ 0 h 3561"/>
                      <a:gd name="T66" fmla="*/ 0 w 757"/>
                      <a:gd name="T67" fmla="*/ 0 h 3561"/>
                      <a:gd name="T68" fmla="*/ 0 w 757"/>
                      <a:gd name="T69" fmla="*/ 0 h 3561"/>
                      <a:gd name="T70" fmla="*/ 0 w 757"/>
                      <a:gd name="T71" fmla="*/ 0 h 3561"/>
                      <a:gd name="T72" fmla="*/ 0 w 757"/>
                      <a:gd name="T73" fmla="*/ 0 h 3561"/>
                      <a:gd name="T74" fmla="*/ 0 w 757"/>
                      <a:gd name="T75" fmla="*/ 0 h 3561"/>
                      <a:gd name="T76" fmla="*/ 0 w 757"/>
                      <a:gd name="T77" fmla="*/ 0 h 3561"/>
                      <a:gd name="T78" fmla="*/ 0 w 757"/>
                      <a:gd name="T79" fmla="*/ 0 h 3561"/>
                      <a:gd name="T80" fmla="*/ 0 w 757"/>
                      <a:gd name="T81" fmla="*/ 0 h 3561"/>
                      <a:gd name="T82" fmla="*/ 0 w 757"/>
                      <a:gd name="T83" fmla="*/ 0 h 3561"/>
                      <a:gd name="T84" fmla="*/ 0 w 757"/>
                      <a:gd name="T85" fmla="*/ 0 h 3561"/>
                      <a:gd name="T86" fmla="*/ 0 w 757"/>
                      <a:gd name="T87" fmla="*/ 0 h 3561"/>
                      <a:gd name="T88" fmla="*/ 0 w 757"/>
                      <a:gd name="T89" fmla="*/ 0 h 3561"/>
                      <a:gd name="T90" fmla="*/ 0 w 757"/>
                      <a:gd name="T91" fmla="*/ 0 h 3561"/>
                      <a:gd name="T92" fmla="*/ 0 w 757"/>
                      <a:gd name="T93" fmla="*/ 0 h 3561"/>
                      <a:gd name="T94" fmla="*/ 0 w 757"/>
                      <a:gd name="T95" fmla="*/ 0 h 3561"/>
                      <a:gd name="T96" fmla="*/ 0 w 757"/>
                      <a:gd name="T97" fmla="*/ 0 h 3561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757"/>
                      <a:gd name="T148" fmla="*/ 0 h 3561"/>
                      <a:gd name="T149" fmla="*/ 757 w 757"/>
                      <a:gd name="T150" fmla="*/ 3561 h 3561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757" h="3561">
                        <a:moveTo>
                          <a:pt x="380" y="0"/>
                        </a:moveTo>
                        <a:lnTo>
                          <a:pt x="380" y="42"/>
                        </a:lnTo>
                        <a:lnTo>
                          <a:pt x="384" y="84"/>
                        </a:lnTo>
                        <a:lnTo>
                          <a:pt x="394" y="127"/>
                        </a:lnTo>
                        <a:lnTo>
                          <a:pt x="409" y="168"/>
                        </a:lnTo>
                        <a:lnTo>
                          <a:pt x="447" y="253"/>
                        </a:lnTo>
                        <a:lnTo>
                          <a:pt x="495" y="339"/>
                        </a:lnTo>
                        <a:lnTo>
                          <a:pt x="605" y="510"/>
                        </a:lnTo>
                        <a:lnTo>
                          <a:pt x="658" y="594"/>
                        </a:lnTo>
                        <a:lnTo>
                          <a:pt x="704" y="680"/>
                        </a:lnTo>
                        <a:lnTo>
                          <a:pt x="737" y="765"/>
                        </a:lnTo>
                        <a:lnTo>
                          <a:pt x="749" y="807"/>
                        </a:lnTo>
                        <a:lnTo>
                          <a:pt x="755" y="850"/>
                        </a:lnTo>
                        <a:lnTo>
                          <a:pt x="757" y="891"/>
                        </a:lnTo>
                        <a:lnTo>
                          <a:pt x="753" y="933"/>
                        </a:lnTo>
                        <a:lnTo>
                          <a:pt x="743" y="975"/>
                        </a:lnTo>
                        <a:lnTo>
                          <a:pt x="726" y="1017"/>
                        </a:lnTo>
                        <a:lnTo>
                          <a:pt x="700" y="1057"/>
                        </a:lnTo>
                        <a:lnTo>
                          <a:pt x="669" y="1099"/>
                        </a:lnTo>
                        <a:lnTo>
                          <a:pt x="627" y="1140"/>
                        </a:lnTo>
                        <a:lnTo>
                          <a:pt x="578" y="1180"/>
                        </a:lnTo>
                        <a:lnTo>
                          <a:pt x="449" y="1260"/>
                        </a:lnTo>
                        <a:lnTo>
                          <a:pt x="278" y="1340"/>
                        </a:lnTo>
                        <a:lnTo>
                          <a:pt x="195" y="1379"/>
                        </a:lnTo>
                        <a:lnTo>
                          <a:pt x="129" y="1418"/>
                        </a:lnTo>
                        <a:lnTo>
                          <a:pt x="78" y="1459"/>
                        </a:lnTo>
                        <a:lnTo>
                          <a:pt x="40" y="1502"/>
                        </a:lnTo>
                        <a:lnTo>
                          <a:pt x="15" y="1546"/>
                        </a:lnTo>
                        <a:lnTo>
                          <a:pt x="2" y="1591"/>
                        </a:lnTo>
                        <a:lnTo>
                          <a:pt x="0" y="1639"/>
                        </a:lnTo>
                        <a:lnTo>
                          <a:pt x="7" y="1687"/>
                        </a:lnTo>
                        <a:lnTo>
                          <a:pt x="23" y="1737"/>
                        </a:lnTo>
                        <a:lnTo>
                          <a:pt x="47" y="1788"/>
                        </a:lnTo>
                        <a:lnTo>
                          <a:pt x="113" y="1894"/>
                        </a:lnTo>
                        <a:lnTo>
                          <a:pt x="287" y="2118"/>
                        </a:lnTo>
                        <a:lnTo>
                          <a:pt x="380" y="2235"/>
                        </a:lnTo>
                        <a:lnTo>
                          <a:pt x="464" y="2356"/>
                        </a:lnTo>
                        <a:lnTo>
                          <a:pt x="532" y="2480"/>
                        </a:lnTo>
                        <a:lnTo>
                          <a:pt x="558" y="2543"/>
                        </a:lnTo>
                        <a:lnTo>
                          <a:pt x="576" y="2607"/>
                        </a:lnTo>
                        <a:lnTo>
                          <a:pt x="585" y="2670"/>
                        </a:lnTo>
                        <a:lnTo>
                          <a:pt x="585" y="2734"/>
                        </a:lnTo>
                        <a:lnTo>
                          <a:pt x="575" y="2799"/>
                        </a:lnTo>
                        <a:lnTo>
                          <a:pt x="553" y="2864"/>
                        </a:lnTo>
                        <a:lnTo>
                          <a:pt x="519" y="2929"/>
                        </a:lnTo>
                        <a:lnTo>
                          <a:pt x="471" y="2995"/>
                        </a:lnTo>
                        <a:lnTo>
                          <a:pt x="408" y="3060"/>
                        </a:lnTo>
                        <a:lnTo>
                          <a:pt x="329" y="3127"/>
                        </a:lnTo>
                        <a:lnTo>
                          <a:pt x="451" y="3561"/>
                        </a:lnTo>
                      </a:path>
                    </a:pathLst>
                  </a:custGeom>
                  <a:noFill/>
                  <a:ln w="28575">
                    <a:solidFill>
                      <a:srgbClr val="170CF4"/>
                    </a:solidFill>
                    <a:round/>
                    <a:headEnd/>
                    <a:tailEnd type="triangl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de-CH" sz="1200"/>
                  </a:p>
                </p:txBody>
              </p:sp>
              <p:sp>
                <p:nvSpPr>
                  <p:cNvPr id="67" name="AutoShape 7"/>
                  <p:cNvSpPr>
                    <a:spLocks noChangeArrowheads="1"/>
                  </p:cNvSpPr>
                  <p:nvPr/>
                </p:nvSpPr>
                <p:spPr bwMode="auto">
                  <a:xfrm>
                    <a:off x="6583684" y="1163127"/>
                    <a:ext cx="359697" cy="405524"/>
                  </a:xfrm>
                  <a:prstGeom prst="triangle">
                    <a:avLst>
                      <a:gd name="adj" fmla="val 48930"/>
                    </a:avLst>
                  </a:prstGeom>
                  <a:gradFill flip="none" rotWithShape="1">
                    <a:gsLst>
                      <a:gs pos="52000">
                        <a:srgbClr val="0000CC"/>
                      </a:gs>
                      <a:gs pos="0">
                        <a:srgbClr val="00B0F0">
                          <a:alpha val="0"/>
                        </a:srgbClr>
                      </a:gs>
                      <a:gs pos="100000">
                        <a:srgbClr val="00B0F0">
                          <a:alpha val="0"/>
                        </a:srgbClr>
                      </a:gs>
                    </a:gsLst>
                    <a:lin ang="0" scaled="1"/>
                    <a:tileRect/>
                  </a:gradFill>
                  <a:ln>
                    <a:noFill/>
                  </a:ln>
                  <a:effectLst/>
                </p:spPr>
                <p:txBody>
                  <a:bodyPr wrap="none" anchor="ctr"/>
                  <a:lstStyle/>
                  <a:p>
                    <a:endParaRPr lang="de-CH" altLang="de-DE" sz="1200"/>
                  </a:p>
                </p:txBody>
              </p:sp>
            </p:grpSp>
            <p:grpSp>
              <p:nvGrpSpPr>
                <p:cNvPr id="63" name="Group 62"/>
                <p:cNvGrpSpPr/>
                <p:nvPr/>
              </p:nvGrpSpPr>
              <p:grpSpPr>
                <a:xfrm>
                  <a:off x="7531216" y="771549"/>
                  <a:ext cx="286348" cy="797102"/>
                  <a:chOff x="7531216" y="771549"/>
                  <a:chExt cx="286348" cy="797102"/>
                </a:xfrm>
              </p:grpSpPr>
              <p:sp>
                <p:nvSpPr>
                  <p:cNvPr id="64" name="Freeform 4"/>
                  <p:cNvSpPr>
                    <a:spLocks/>
                  </p:cNvSpPr>
                  <p:nvPr/>
                </p:nvSpPr>
                <p:spPr bwMode="auto">
                  <a:xfrm>
                    <a:off x="7553804" y="771549"/>
                    <a:ext cx="201728" cy="657009"/>
                  </a:xfrm>
                  <a:custGeom>
                    <a:avLst/>
                    <a:gdLst>
                      <a:gd name="T0" fmla="*/ 0 w 757"/>
                      <a:gd name="T1" fmla="*/ 0 h 3561"/>
                      <a:gd name="T2" fmla="*/ 0 w 757"/>
                      <a:gd name="T3" fmla="*/ 0 h 3561"/>
                      <a:gd name="T4" fmla="*/ 0 w 757"/>
                      <a:gd name="T5" fmla="*/ 0 h 3561"/>
                      <a:gd name="T6" fmla="*/ 0 w 757"/>
                      <a:gd name="T7" fmla="*/ 0 h 3561"/>
                      <a:gd name="T8" fmla="*/ 0 w 757"/>
                      <a:gd name="T9" fmla="*/ 0 h 3561"/>
                      <a:gd name="T10" fmla="*/ 0 w 757"/>
                      <a:gd name="T11" fmla="*/ 0 h 3561"/>
                      <a:gd name="T12" fmla="*/ 0 w 757"/>
                      <a:gd name="T13" fmla="*/ 0 h 3561"/>
                      <a:gd name="T14" fmla="*/ 0 w 757"/>
                      <a:gd name="T15" fmla="*/ 0 h 3561"/>
                      <a:gd name="T16" fmla="*/ 0 w 757"/>
                      <a:gd name="T17" fmla="*/ 0 h 3561"/>
                      <a:gd name="T18" fmla="*/ 0 w 757"/>
                      <a:gd name="T19" fmla="*/ 0 h 3561"/>
                      <a:gd name="T20" fmla="*/ 0 w 757"/>
                      <a:gd name="T21" fmla="*/ 0 h 3561"/>
                      <a:gd name="T22" fmla="*/ 0 w 757"/>
                      <a:gd name="T23" fmla="*/ 0 h 3561"/>
                      <a:gd name="T24" fmla="*/ 0 w 757"/>
                      <a:gd name="T25" fmla="*/ 0 h 3561"/>
                      <a:gd name="T26" fmla="*/ 0 w 757"/>
                      <a:gd name="T27" fmla="*/ 0 h 3561"/>
                      <a:gd name="T28" fmla="*/ 0 w 757"/>
                      <a:gd name="T29" fmla="*/ 0 h 3561"/>
                      <a:gd name="T30" fmla="*/ 0 w 757"/>
                      <a:gd name="T31" fmla="*/ 0 h 3561"/>
                      <a:gd name="T32" fmla="*/ 0 w 757"/>
                      <a:gd name="T33" fmla="*/ 0 h 3561"/>
                      <a:gd name="T34" fmla="*/ 0 w 757"/>
                      <a:gd name="T35" fmla="*/ 0 h 3561"/>
                      <a:gd name="T36" fmla="*/ 0 w 757"/>
                      <a:gd name="T37" fmla="*/ 0 h 3561"/>
                      <a:gd name="T38" fmla="*/ 0 w 757"/>
                      <a:gd name="T39" fmla="*/ 0 h 3561"/>
                      <a:gd name="T40" fmla="*/ 0 w 757"/>
                      <a:gd name="T41" fmla="*/ 0 h 3561"/>
                      <a:gd name="T42" fmla="*/ 0 w 757"/>
                      <a:gd name="T43" fmla="*/ 0 h 3561"/>
                      <a:gd name="T44" fmla="*/ 0 w 757"/>
                      <a:gd name="T45" fmla="*/ 0 h 3561"/>
                      <a:gd name="T46" fmla="*/ 0 w 757"/>
                      <a:gd name="T47" fmla="*/ 0 h 3561"/>
                      <a:gd name="T48" fmla="*/ 0 w 757"/>
                      <a:gd name="T49" fmla="*/ 0 h 3561"/>
                      <a:gd name="T50" fmla="*/ 0 w 757"/>
                      <a:gd name="T51" fmla="*/ 0 h 3561"/>
                      <a:gd name="T52" fmla="*/ 0 w 757"/>
                      <a:gd name="T53" fmla="*/ 0 h 3561"/>
                      <a:gd name="T54" fmla="*/ 0 w 757"/>
                      <a:gd name="T55" fmla="*/ 0 h 3561"/>
                      <a:gd name="T56" fmla="*/ 0 w 757"/>
                      <a:gd name="T57" fmla="*/ 0 h 3561"/>
                      <a:gd name="T58" fmla="*/ 0 w 757"/>
                      <a:gd name="T59" fmla="*/ 0 h 3561"/>
                      <a:gd name="T60" fmla="*/ 0 w 757"/>
                      <a:gd name="T61" fmla="*/ 0 h 3561"/>
                      <a:gd name="T62" fmla="*/ 0 w 757"/>
                      <a:gd name="T63" fmla="*/ 0 h 3561"/>
                      <a:gd name="T64" fmla="*/ 0 w 757"/>
                      <a:gd name="T65" fmla="*/ 0 h 3561"/>
                      <a:gd name="T66" fmla="*/ 0 w 757"/>
                      <a:gd name="T67" fmla="*/ 0 h 3561"/>
                      <a:gd name="T68" fmla="*/ 0 w 757"/>
                      <a:gd name="T69" fmla="*/ 0 h 3561"/>
                      <a:gd name="T70" fmla="*/ 0 w 757"/>
                      <a:gd name="T71" fmla="*/ 0 h 3561"/>
                      <a:gd name="T72" fmla="*/ 0 w 757"/>
                      <a:gd name="T73" fmla="*/ 0 h 3561"/>
                      <a:gd name="T74" fmla="*/ 0 w 757"/>
                      <a:gd name="T75" fmla="*/ 0 h 3561"/>
                      <a:gd name="T76" fmla="*/ 0 w 757"/>
                      <a:gd name="T77" fmla="*/ 0 h 3561"/>
                      <a:gd name="T78" fmla="*/ 0 w 757"/>
                      <a:gd name="T79" fmla="*/ 0 h 3561"/>
                      <a:gd name="T80" fmla="*/ 0 w 757"/>
                      <a:gd name="T81" fmla="*/ 0 h 3561"/>
                      <a:gd name="T82" fmla="*/ 0 w 757"/>
                      <a:gd name="T83" fmla="*/ 0 h 3561"/>
                      <a:gd name="T84" fmla="*/ 0 w 757"/>
                      <a:gd name="T85" fmla="*/ 0 h 3561"/>
                      <a:gd name="T86" fmla="*/ 0 w 757"/>
                      <a:gd name="T87" fmla="*/ 0 h 3561"/>
                      <a:gd name="T88" fmla="*/ 0 w 757"/>
                      <a:gd name="T89" fmla="*/ 0 h 3561"/>
                      <a:gd name="T90" fmla="*/ 0 w 757"/>
                      <a:gd name="T91" fmla="*/ 0 h 3561"/>
                      <a:gd name="T92" fmla="*/ 0 w 757"/>
                      <a:gd name="T93" fmla="*/ 0 h 3561"/>
                      <a:gd name="T94" fmla="*/ 0 w 757"/>
                      <a:gd name="T95" fmla="*/ 0 h 3561"/>
                      <a:gd name="T96" fmla="*/ 0 w 757"/>
                      <a:gd name="T97" fmla="*/ 0 h 3561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757"/>
                      <a:gd name="T148" fmla="*/ 0 h 3561"/>
                      <a:gd name="T149" fmla="*/ 757 w 757"/>
                      <a:gd name="T150" fmla="*/ 3561 h 3561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757" h="3561">
                        <a:moveTo>
                          <a:pt x="380" y="0"/>
                        </a:moveTo>
                        <a:lnTo>
                          <a:pt x="380" y="42"/>
                        </a:lnTo>
                        <a:lnTo>
                          <a:pt x="384" y="84"/>
                        </a:lnTo>
                        <a:lnTo>
                          <a:pt x="394" y="127"/>
                        </a:lnTo>
                        <a:lnTo>
                          <a:pt x="409" y="168"/>
                        </a:lnTo>
                        <a:lnTo>
                          <a:pt x="447" y="253"/>
                        </a:lnTo>
                        <a:lnTo>
                          <a:pt x="495" y="339"/>
                        </a:lnTo>
                        <a:lnTo>
                          <a:pt x="605" y="510"/>
                        </a:lnTo>
                        <a:lnTo>
                          <a:pt x="658" y="594"/>
                        </a:lnTo>
                        <a:lnTo>
                          <a:pt x="704" y="680"/>
                        </a:lnTo>
                        <a:lnTo>
                          <a:pt x="737" y="765"/>
                        </a:lnTo>
                        <a:lnTo>
                          <a:pt x="749" y="807"/>
                        </a:lnTo>
                        <a:lnTo>
                          <a:pt x="755" y="850"/>
                        </a:lnTo>
                        <a:lnTo>
                          <a:pt x="757" y="891"/>
                        </a:lnTo>
                        <a:lnTo>
                          <a:pt x="753" y="933"/>
                        </a:lnTo>
                        <a:lnTo>
                          <a:pt x="743" y="975"/>
                        </a:lnTo>
                        <a:lnTo>
                          <a:pt x="726" y="1017"/>
                        </a:lnTo>
                        <a:lnTo>
                          <a:pt x="700" y="1057"/>
                        </a:lnTo>
                        <a:lnTo>
                          <a:pt x="669" y="1099"/>
                        </a:lnTo>
                        <a:lnTo>
                          <a:pt x="627" y="1140"/>
                        </a:lnTo>
                        <a:lnTo>
                          <a:pt x="578" y="1180"/>
                        </a:lnTo>
                        <a:lnTo>
                          <a:pt x="449" y="1260"/>
                        </a:lnTo>
                        <a:lnTo>
                          <a:pt x="278" y="1340"/>
                        </a:lnTo>
                        <a:lnTo>
                          <a:pt x="195" y="1379"/>
                        </a:lnTo>
                        <a:lnTo>
                          <a:pt x="129" y="1418"/>
                        </a:lnTo>
                        <a:lnTo>
                          <a:pt x="78" y="1459"/>
                        </a:lnTo>
                        <a:lnTo>
                          <a:pt x="40" y="1502"/>
                        </a:lnTo>
                        <a:lnTo>
                          <a:pt x="15" y="1546"/>
                        </a:lnTo>
                        <a:lnTo>
                          <a:pt x="2" y="1591"/>
                        </a:lnTo>
                        <a:lnTo>
                          <a:pt x="0" y="1639"/>
                        </a:lnTo>
                        <a:lnTo>
                          <a:pt x="7" y="1687"/>
                        </a:lnTo>
                        <a:lnTo>
                          <a:pt x="23" y="1737"/>
                        </a:lnTo>
                        <a:lnTo>
                          <a:pt x="47" y="1788"/>
                        </a:lnTo>
                        <a:lnTo>
                          <a:pt x="113" y="1894"/>
                        </a:lnTo>
                        <a:lnTo>
                          <a:pt x="287" y="2118"/>
                        </a:lnTo>
                        <a:lnTo>
                          <a:pt x="380" y="2235"/>
                        </a:lnTo>
                        <a:lnTo>
                          <a:pt x="464" y="2356"/>
                        </a:lnTo>
                        <a:lnTo>
                          <a:pt x="532" y="2480"/>
                        </a:lnTo>
                        <a:lnTo>
                          <a:pt x="558" y="2543"/>
                        </a:lnTo>
                        <a:lnTo>
                          <a:pt x="576" y="2607"/>
                        </a:lnTo>
                        <a:lnTo>
                          <a:pt x="585" y="2670"/>
                        </a:lnTo>
                        <a:lnTo>
                          <a:pt x="585" y="2734"/>
                        </a:lnTo>
                        <a:lnTo>
                          <a:pt x="575" y="2799"/>
                        </a:lnTo>
                        <a:lnTo>
                          <a:pt x="553" y="2864"/>
                        </a:lnTo>
                        <a:lnTo>
                          <a:pt x="519" y="2929"/>
                        </a:lnTo>
                        <a:lnTo>
                          <a:pt x="471" y="2995"/>
                        </a:lnTo>
                        <a:lnTo>
                          <a:pt x="408" y="3060"/>
                        </a:lnTo>
                        <a:lnTo>
                          <a:pt x="329" y="3127"/>
                        </a:lnTo>
                        <a:lnTo>
                          <a:pt x="451" y="3561"/>
                        </a:lnTo>
                      </a:path>
                    </a:pathLst>
                  </a:custGeom>
                  <a:noFill/>
                  <a:ln w="28575">
                    <a:solidFill>
                      <a:srgbClr val="00B050"/>
                    </a:solidFill>
                    <a:round/>
                    <a:headEnd/>
                    <a:tailEnd type="triangl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de-CH" sz="1200"/>
                  </a:p>
                </p:txBody>
              </p:sp>
              <p:sp>
                <p:nvSpPr>
                  <p:cNvPr id="65" name="AutoShape 7"/>
                  <p:cNvSpPr>
                    <a:spLocks noChangeArrowheads="1"/>
                  </p:cNvSpPr>
                  <p:nvPr/>
                </p:nvSpPr>
                <p:spPr bwMode="auto">
                  <a:xfrm>
                    <a:off x="7531216" y="1418924"/>
                    <a:ext cx="286348" cy="149727"/>
                  </a:xfrm>
                  <a:prstGeom prst="triangle">
                    <a:avLst>
                      <a:gd name="adj" fmla="val 50000"/>
                    </a:avLst>
                  </a:prstGeom>
                  <a:gradFill flip="none" rotWithShape="1">
                    <a:gsLst>
                      <a:gs pos="50000">
                        <a:srgbClr val="00B050"/>
                      </a:gs>
                      <a:gs pos="0">
                        <a:schemeClr val="accent3">
                          <a:alpha val="0"/>
                        </a:schemeClr>
                      </a:gs>
                      <a:gs pos="100000">
                        <a:srgbClr val="FFFFFF">
                          <a:alpha val="0"/>
                        </a:srgbClr>
                      </a:gs>
                    </a:gsLst>
                    <a:lin ang="10800000" scaled="1"/>
                    <a:tileRect/>
                  </a:gradFill>
                  <a:ln>
                    <a:noFill/>
                  </a:ln>
                  <a:effectLst/>
                </p:spPr>
                <p:txBody>
                  <a:bodyPr wrap="none" anchor="ctr"/>
                  <a:lstStyle/>
                  <a:p>
                    <a:endParaRPr lang="de-CH" altLang="de-DE" sz="1200"/>
                  </a:p>
                </p:txBody>
              </p:sp>
            </p:grpSp>
          </p:grpSp>
        </p:grpSp>
        <p:sp>
          <p:nvSpPr>
            <p:cNvPr id="47" name="Down Arrow 46"/>
            <p:cNvSpPr/>
            <p:nvPr/>
          </p:nvSpPr>
          <p:spPr bwMode="auto">
            <a:xfrm>
              <a:off x="6694637" y="2479016"/>
              <a:ext cx="532243" cy="405595"/>
            </a:xfrm>
            <a:prstGeom prst="downArrow">
              <a:avLst/>
            </a:prstGeom>
            <a:solidFill>
              <a:schemeClr val="accent3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914377">
                <a:spcBef>
                  <a:spcPct val="0"/>
                </a:spcBef>
              </a:pPr>
              <a:endParaRPr lang="en-US" sz="2400">
                <a:latin typeface="Times" charset="0"/>
              </a:endParaRPr>
            </a:p>
          </p:txBody>
        </p:sp>
        <p:sp>
          <p:nvSpPr>
            <p:cNvPr id="48" name="Down Arrow 47"/>
            <p:cNvSpPr/>
            <p:nvPr/>
          </p:nvSpPr>
          <p:spPr bwMode="auto">
            <a:xfrm>
              <a:off x="6694637" y="3555035"/>
              <a:ext cx="532243" cy="405595"/>
            </a:xfrm>
            <a:prstGeom prst="downArrow">
              <a:avLst/>
            </a:prstGeom>
            <a:solidFill>
              <a:schemeClr val="accent3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914377">
                <a:spcBef>
                  <a:spcPct val="0"/>
                </a:spcBef>
              </a:pPr>
              <a:endParaRPr lang="en-US" sz="2400">
                <a:latin typeface="Times" charset="0"/>
              </a:endParaRPr>
            </a:p>
          </p:txBody>
        </p:sp>
      </p:grp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7DD16D18-DA01-E904-2F56-2C94EA71C6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5325" y="6404573"/>
            <a:ext cx="703263" cy="144016"/>
          </a:xfrm>
        </p:spPr>
        <p:txBody>
          <a:bodyPr/>
          <a:lstStyle/>
          <a:p>
            <a:fld id="{442AD375-037F-43D0-B059-5172DA06796A}" type="slidenum">
              <a:rPr lang="en-GB" noProof="0" smtClean="0"/>
              <a:pPr/>
              <a:t>25</a:t>
            </a:fld>
            <a:endParaRPr lang="en-GB" noProof="0" dirty="0"/>
          </a:p>
        </p:txBody>
      </p:sp>
      <p:pic>
        <p:nvPicPr>
          <p:cNvPr id="5" name="Picture 56" descr="A picture containing schematic&#10;&#10;Description automatically generated">
            <a:extLst>
              <a:ext uri="{FF2B5EF4-FFF2-40B4-BE49-F238E27FC236}">
                <a16:creationId xmlns:a16="http://schemas.microsoft.com/office/drawing/2014/main" id="{0D3DD10C-963C-1342-E16E-26E82F81B1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235" t="51301" r="15282" b="32181"/>
          <a:stretch/>
        </p:blipFill>
        <p:spPr>
          <a:xfrm>
            <a:off x="5735960" y="1268760"/>
            <a:ext cx="5136683" cy="1219538"/>
          </a:xfrm>
          <a:prstGeom prst="rect">
            <a:avLst/>
          </a:prstGeom>
        </p:spPr>
      </p:pic>
      <p:pic>
        <p:nvPicPr>
          <p:cNvPr id="7" name="Picture 55" descr="Diagram&#10;&#10;Description automatically generated">
            <a:extLst>
              <a:ext uri="{FF2B5EF4-FFF2-40B4-BE49-F238E27FC236}">
                <a16:creationId xmlns:a16="http://schemas.microsoft.com/office/drawing/2014/main" id="{5AF32F7F-9164-8C43-06EE-7C959C39F6F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089" t="51244" r="15396" b="32020"/>
          <a:stretch/>
        </p:blipFill>
        <p:spPr>
          <a:xfrm>
            <a:off x="5735960" y="2813339"/>
            <a:ext cx="5136683" cy="1237423"/>
          </a:xfrm>
          <a:prstGeom prst="rect">
            <a:avLst/>
          </a:prstGeom>
        </p:spPr>
      </p:pic>
      <p:sp>
        <p:nvSpPr>
          <p:cNvPr id="44" name="ZoneTexte 9">
            <a:extLst>
              <a:ext uri="{FF2B5EF4-FFF2-40B4-BE49-F238E27FC236}">
                <a16:creationId xmlns:a16="http://schemas.microsoft.com/office/drawing/2014/main" id="{8020CB28-6553-6289-7F1F-37DD4B82738A}"/>
              </a:ext>
            </a:extLst>
          </p:cNvPr>
          <p:cNvSpPr txBox="1"/>
          <p:nvPr/>
        </p:nvSpPr>
        <p:spPr>
          <a:xfrm>
            <a:off x="6960096" y="1292402"/>
            <a:ext cx="3008137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kern="1000" spc="30" dirty="0">
                <a:solidFill>
                  <a:schemeClr val="accent1"/>
                </a:solidFill>
                <a:latin typeface="Aptos" panose="020B0004020202020204" pitchFamily="34" charset="0"/>
                <a:cs typeface="Franklin Gothic Book"/>
              </a:rPr>
              <a:t>Native resolution (25 </a:t>
            </a:r>
            <a:r>
              <a:rPr lang="en-US" sz="1600" b="1" kern="1000" spc="30" dirty="0">
                <a:solidFill>
                  <a:schemeClr val="accent1"/>
                </a:solidFill>
                <a:latin typeface="Aptos" panose="020B0004020202020204" pitchFamily="34" charset="0"/>
                <a:cs typeface="Franklin Gothic Book"/>
                <a:sym typeface="Wingdings" panose="05000000000000000000" pitchFamily="2" charset="2"/>
              </a:rPr>
              <a:t>µm pitch)</a:t>
            </a:r>
            <a:endParaRPr lang="en-US" sz="1600" b="1" kern="1000" spc="30" dirty="0">
              <a:solidFill>
                <a:schemeClr val="accent1"/>
              </a:solidFill>
              <a:latin typeface="Aptos" panose="020B0004020202020204" pitchFamily="34" charset="0"/>
              <a:cs typeface="Franklin Gothic Book"/>
            </a:endParaRPr>
          </a:p>
        </p:txBody>
      </p:sp>
      <p:sp>
        <p:nvSpPr>
          <p:cNvPr id="248" name="ZoneTexte 10">
            <a:extLst>
              <a:ext uri="{FF2B5EF4-FFF2-40B4-BE49-F238E27FC236}">
                <a16:creationId xmlns:a16="http://schemas.microsoft.com/office/drawing/2014/main" id="{17F96EE0-9514-6E7B-FA29-7CD640186447}"/>
              </a:ext>
            </a:extLst>
          </p:cNvPr>
          <p:cNvSpPr txBox="1"/>
          <p:nvPr/>
        </p:nvSpPr>
        <p:spPr>
          <a:xfrm>
            <a:off x="8399173" y="2801884"/>
            <a:ext cx="1213481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kern="1000" spc="30" dirty="0">
                <a:solidFill>
                  <a:schemeClr val="accent1"/>
                </a:solidFill>
                <a:latin typeface="Aptos" panose="020B0004020202020204" pitchFamily="34" charset="0"/>
                <a:cs typeface="Franklin Gothic Book"/>
              </a:rPr>
              <a:t>Interpolated to 1 </a:t>
            </a:r>
            <a:r>
              <a:rPr lang="en-US" sz="1600" b="1" kern="1000" spc="30" dirty="0">
                <a:solidFill>
                  <a:schemeClr val="accent1"/>
                </a:solidFill>
                <a:latin typeface="Aptos" panose="020B0004020202020204" pitchFamily="34" charset="0"/>
                <a:cs typeface="Franklin Gothic Book"/>
                <a:sym typeface="Wingdings" panose="05000000000000000000" pitchFamily="2" charset="2"/>
              </a:rPr>
              <a:t>µm bins</a:t>
            </a:r>
            <a:endParaRPr lang="en-US" sz="1600" b="1" kern="1000" spc="30" dirty="0">
              <a:solidFill>
                <a:schemeClr val="accent1"/>
              </a:solidFill>
              <a:latin typeface="Aptos" panose="020B0004020202020204" pitchFamily="34" charset="0"/>
              <a:cs typeface="Franklin Gothic Book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089B264-7294-2185-96A8-BEB5C6AD8F86}"/>
              </a:ext>
            </a:extLst>
          </p:cNvPr>
          <p:cNvSpPr txBox="1"/>
          <p:nvPr/>
        </p:nvSpPr>
        <p:spPr>
          <a:xfrm>
            <a:off x="649767" y="5853391"/>
            <a:ext cx="380797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CH" sz="1200" dirty="0"/>
              <a:t>Cartier et al.  (2016). J. Synchrotron Rad. 23, 1462-1473.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4AEEC729-5FCA-A5BF-95BA-235CA7813CE5}"/>
              </a:ext>
            </a:extLst>
          </p:cNvPr>
          <p:cNvGrpSpPr/>
          <p:nvPr/>
        </p:nvGrpSpPr>
        <p:grpSpPr>
          <a:xfrm>
            <a:off x="5393604" y="4152860"/>
            <a:ext cx="5256588" cy="2637538"/>
            <a:chOff x="88899" y="1063438"/>
            <a:chExt cx="5256588" cy="2637538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4F0D9008-D428-C611-7CAC-CB17D3190193}"/>
                </a:ext>
              </a:extLst>
            </p:cNvPr>
            <p:cNvGrpSpPr/>
            <p:nvPr/>
          </p:nvGrpSpPr>
          <p:grpSpPr>
            <a:xfrm>
              <a:off x="88899" y="1063438"/>
              <a:ext cx="5256588" cy="2442741"/>
              <a:chOff x="88899" y="1063438"/>
              <a:chExt cx="5256588" cy="2442741"/>
            </a:xfrm>
          </p:grpSpPr>
          <p:grpSp>
            <p:nvGrpSpPr>
              <p:cNvPr id="24" name="Group 23">
                <a:extLst>
                  <a:ext uri="{FF2B5EF4-FFF2-40B4-BE49-F238E27FC236}">
                    <a16:creationId xmlns:a16="http://schemas.microsoft.com/office/drawing/2014/main" id="{B4AC9B7B-B677-0D4E-10D2-76D53A2C79FA}"/>
                  </a:ext>
                </a:extLst>
              </p:cNvPr>
              <p:cNvGrpSpPr/>
              <p:nvPr/>
            </p:nvGrpSpPr>
            <p:grpSpPr>
              <a:xfrm>
                <a:off x="428994" y="1310697"/>
                <a:ext cx="4916493" cy="2195482"/>
                <a:chOff x="7565511" y="3178369"/>
                <a:chExt cx="2986646" cy="1468500"/>
              </a:xfrm>
            </p:grpSpPr>
            <p:grpSp>
              <p:nvGrpSpPr>
                <p:cNvPr id="28" name="Group 27">
                  <a:extLst>
                    <a:ext uri="{FF2B5EF4-FFF2-40B4-BE49-F238E27FC236}">
                      <a16:creationId xmlns:a16="http://schemas.microsoft.com/office/drawing/2014/main" id="{A7C38A9B-ABBF-ECF2-3E03-12ECBA7F4383}"/>
                    </a:ext>
                  </a:extLst>
                </p:cNvPr>
                <p:cNvGrpSpPr/>
                <p:nvPr/>
              </p:nvGrpSpPr>
              <p:grpSpPr>
                <a:xfrm>
                  <a:off x="7565511" y="3178369"/>
                  <a:ext cx="2986646" cy="1468500"/>
                  <a:chOff x="7043539" y="3241426"/>
                  <a:chExt cx="1998511" cy="956855"/>
                </a:xfrm>
              </p:grpSpPr>
              <p:pic>
                <p:nvPicPr>
                  <p:cNvPr id="31" name="Picture 30">
                    <a:extLst>
                      <a:ext uri="{FF2B5EF4-FFF2-40B4-BE49-F238E27FC236}">
                        <a16:creationId xmlns:a16="http://schemas.microsoft.com/office/drawing/2014/main" id="{3CAF03B7-BCBA-E4B8-45AF-9A21F58A9BDB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 rotWithShape="1">
                  <a:blip r:embed="rId5"/>
                  <a:srcRect l="9844" t="21951" r="7060" b="40428"/>
                  <a:stretch/>
                </p:blipFill>
                <p:spPr>
                  <a:xfrm>
                    <a:off x="8137040" y="3248653"/>
                    <a:ext cx="905010" cy="949628"/>
                  </a:xfrm>
                  <a:prstGeom prst="rect">
                    <a:avLst/>
                  </a:prstGeom>
                </p:spPr>
              </p:pic>
              <p:pic>
                <p:nvPicPr>
                  <p:cNvPr id="32" name="Picture 31">
                    <a:extLst>
                      <a:ext uri="{FF2B5EF4-FFF2-40B4-BE49-F238E27FC236}">
                        <a16:creationId xmlns:a16="http://schemas.microsoft.com/office/drawing/2014/main" id="{C10EC37A-4A6A-C706-7DB4-FF07E208CCBF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 rotWithShape="1">
                  <a:blip r:embed="rId6"/>
                  <a:srcRect l="10286" t="21731" r="4377" b="40585"/>
                  <a:stretch/>
                </p:blipFill>
                <p:spPr>
                  <a:xfrm>
                    <a:off x="7043539" y="3241426"/>
                    <a:ext cx="927874" cy="949628"/>
                  </a:xfrm>
                  <a:prstGeom prst="rect">
                    <a:avLst/>
                  </a:prstGeom>
                </p:spPr>
              </p:pic>
            </p:grpSp>
            <p:cxnSp>
              <p:nvCxnSpPr>
                <p:cNvPr id="29" name="Straight Connector 28">
                  <a:extLst>
                    <a:ext uri="{FF2B5EF4-FFF2-40B4-BE49-F238E27FC236}">
                      <a16:creationId xmlns:a16="http://schemas.microsoft.com/office/drawing/2014/main" id="{A23DA2D1-BC05-4862-3CAE-0B92E5881A59}"/>
                    </a:ext>
                  </a:extLst>
                </p:cNvPr>
                <p:cNvCxnSpPr/>
                <p:nvPr/>
              </p:nvCxnSpPr>
              <p:spPr bwMode="auto">
                <a:xfrm>
                  <a:off x="7707527" y="4595244"/>
                  <a:ext cx="162000" cy="0"/>
                </a:xfrm>
                <a:prstGeom prst="line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chemeClr val="accent3"/>
                  </a:solidFill>
                  <a:prstDash val="solid"/>
                  <a:round/>
                  <a:headEnd type="diamond" w="med" len="med"/>
                  <a:tailEnd type="diamond" w="med" len="med"/>
                </a:ln>
                <a:effectLst/>
              </p:spPr>
            </p:cxnSp>
            <p:sp>
              <p:nvSpPr>
                <p:cNvPr id="30" name="TextBox 29">
                  <a:extLst>
                    <a:ext uri="{FF2B5EF4-FFF2-40B4-BE49-F238E27FC236}">
                      <a16:creationId xmlns:a16="http://schemas.microsoft.com/office/drawing/2014/main" id="{7D1AD678-AC3C-9C0E-4875-A5F01C6B146A}"/>
                    </a:ext>
                  </a:extLst>
                </p:cNvPr>
                <p:cNvSpPr txBox="1"/>
                <p:nvPr/>
              </p:nvSpPr>
              <p:spPr>
                <a:xfrm>
                  <a:off x="7587008" y="4388252"/>
                  <a:ext cx="708747" cy="195530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>
                  <a:noAutofit/>
                </a:bodyPr>
                <a:lstStyle/>
                <a:p>
                  <a:pPr eaLnBrk="1" hangingPunct="1">
                    <a:lnSpc>
                      <a:spcPct val="110000"/>
                    </a:lnSpc>
                    <a:spcBef>
                      <a:spcPct val="0"/>
                    </a:spcBef>
                    <a:buClr>
                      <a:srgbClr val="000000"/>
                    </a:buClr>
                  </a:pPr>
                  <a:r>
                    <a:rPr lang="en-US" sz="1600" dirty="0">
                      <a:solidFill>
                        <a:schemeClr val="accent3"/>
                      </a:solidFill>
                      <a:latin typeface="Calibri"/>
                    </a:rPr>
                    <a:t>100 µm</a:t>
                  </a:r>
                  <a:endParaRPr lang="de-CH" sz="1600" dirty="0" err="1">
                    <a:solidFill>
                      <a:schemeClr val="accent3"/>
                    </a:solidFill>
                    <a:latin typeface="Calibri"/>
                  </a:endParaRPr>
                </a:p>
              </p:txBody>
            </p:sp>
          </p:grpSp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294BDAEE-37AB-5C23-35FE-0092545F5AD6}"/>
                  </a:ext>
                </a:extLst>
              </p:cNvPr>
              <p:cNvSpPr txBox="1"/>
              <p:nvPr/>
            </p:nvSpPr>
            <p:spPr>
              <a:xfrm>
                <a:off x="1457387" y="1063438"/>
                <a:ext cx="2787053" cy="27615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noAutofit/>
              </a:bodyPr>
              <a:lstStyle/>
              <a:p>
                <a:pPr algn="ctr">
                  <a:lnSpc>
                    <a:spcPct val="110000"/>
                  </a:lnSpc>
                </a:pPr>
                <a:r>
                  <a:rPr lang="en-US" sz="1600" kern="1000" spc="40" dirty="0">
                    <a:cs typeface="Franklin Gothic Book"/>
                  </a:rPr>
                  <a:t>LGAD sensor @ 500eV</a:t>
                </a:r>
                <a:endParaRPr lang="de-CH" sz="1600" kern="1000" spc="40" dirty="0">
                  <a:cs typeface="Franklin Gothic Book"/>
                </a:endParaRP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F40E5C00-3362-3A36-6B54-D260B1D91261}"/>
                  </a:ext>
                </a:extLst>
              </p:cNvPr>
              <p:cNvSpPr txBox="1"/>
              <p:nvPr/>
            </p:nvSpPr>
            <p:spPr>
              <a:xfrm rot="16200000">
                <a:off x="-217574" y="2140044"/>
                <a:ext cx="894439" cy="28149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noAutofit/>
              </a:bodyPr>
              <a:lstStyle/>
              <a:p>
                <a:pPr eaLnBrk="1" hangingPunct="1">
                  <a:lnSpc>
                    <a:spcPct val="110000"/>
                  </a:lnSpc>
                  <a:spcBef>
                    <a:spcPct val="0"/>
                  </a:spcBef>
                  <a:buClr>
                    <a:srgbClr val="000000"/>
                  </a:buClr>
                </a:pPr>
                <a:r>
                  <a:rPr lang="en-US" sz="1400" dirty="0">
                    <a:solidFill>
                      <a:srgbClr val="000000"/>
                    </a:solidFill>
                    <a:latin typeface="Calibri"/>
                  </a:rPr>
                  <a:t>25 µm pixels</a:t>
                </a:r>
                <a:endParaRPr lang="de-CH" sz="1400" dirty="0" err="1">
                  <a:solidFill>
                    <a:srgbClr val="000000"/>
                  </a:solidFill>
                  <a:latin typeface="Calibri"/>
                </a:endParaRP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9BDF76FA-4607-01EE-029B-22432871EC92}"/>
                  </a:ext>
                </a:extLst>
              </p:cNvPr>
              <p:cNvSpPr txBox="1"/>
              <p:nvPr/>
            </p:nvSpPr>
            <p:spPr>
              <a:xfrm rot="16200000">
                <a:off x="2494137" y="2182887"/>
                <a:ext cx="894439" cy="28149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noAutofit/>
              </a:bodyPr>
              <a:lstStyle/>
              <a:p>
                <a:pPr algn="ctr" eaLnBrk="1" hangingPunct="1">
                  <a:lnSpc>
                    <a:spcPct val="110000"/>
                  </a:lnSpc>
                  <a:spcBef>
                    <a:spcPct val="0"/>
                  </a:spcBef>
                  <a:buClr>
                    <a:srgbClr val="000000"/>
                  </a:buClr>
                </a:pPr>
                <a:r>
                  <a:rPr lang="en-US" sz="1400" dirty="0">
                    <a:solidFill>
                      <a:srgbClr val="000000"/>
                    </a:solidFill>
                    <a:latin typeface="Calibri"/>
                  </a:rPr>
                  <a:t>2.5 µm bins</a:t>
                </a:r>
                <a:endParaRPr lang="de-CH" sz="1400" dirty="0" err="1">
                  <a:solidFill>
                    <a:srgbClr val="000000"/>
                  </a:solidFill>
                  <a:latin typeface="Calibri"/>
                </a:endParaRPr>
              </a:p>
            </p:txBody>
          </p:sp>
        </p:grp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865BAED4-FE76-67B6-E014-5A275D3FE1A4}"/>
                </a:ext>
              </a:extLst>
            </p:cNvPr>
            <p:cNvSpPr txBox="1"/>
            <p:nvPr/>
          </p:nvSpPr>
          <p:spPr>
            <a:xfrm>
              <a:off x="3148641" y="3506863"/>
              <a:ext cx="2191599" cy="194113"/>
            </a:xfrm>
            <a:prstGeom prst="rect">
              <a:avLst/>
            </a:prstGeom>
            <a:solidFill>
              <a:srgbClr val="00B0F0"/>
            </a:solidFill>
          </p:spPr>
          <p:txBody>
            <a:bodyPr wrap="none" lIns="0" tIns="0" rIns="0" bIns="0" rtlCol="0" anchor="ctr">
              <a:noAutofit/>
            </a:bodyPr>
            <a:lstStyle/>
            <a:p>
              <a:pPr>
                <a:lnSpc>
                  <a:spcPct val="110000"/>
                </a:lnSpc>
                <a:spcBef>
                  <a:spcPct val="0"/>
                </a:spcBef>
                <a:buClr>
                  <a:srgbClr val="000000"/>
                </a:buClr>
              </a:pPr>
              <a:r>
                <a:rPr lang="de-CH" sz="1467" i="1" dirty="0" err="1">
                  <a:solidFill>
                    <a:schemeClr val="accent3"/>
                  </a:solidFill>
                </a:rPr>
                <a:t>unpublished</a:t>
              </a:r>
              <a:endParaRPr lang="de-CH" sz="1467" i="1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F25986B7-0811-DFC4-E91E-4716642C3ACF}"/>
              </a:ext>
            </a:extLst>
          </p:cNvPr>
          <p:cNvSpPr txBox="1"/>
          <p:nvPr/>
        </p:nvSpPr>
        <p:spPr>
          <a:xfrm>
            <a:off x="6852534" y="975471"/>
            <a:ext cx="2787053" cy="27615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ct val="110000"/>
              </a:lnSpc>
            </a:pPr>
            <a:r>
              <a:rPr lang="en-US" sz="1600" kern="1000" spc="40" dirty="0">
                <a:cs typeface="Franklin Gothic Book"/>
              </a:rPr>
              <a:t>Standard sensor @ 10 keV</a:t>
            </a:r>
            <a:endParaRPr lang="de-CH" sz="1600" kern="1000" spc="40" dirty="0">
              <a:cs typeface="Franklin Gothic Book"/>
            </a:endParaRPr>
          </a:p>
        </p:txBody>
      </p:sp>
    </p:spTree>
    <p:extLst>
      <p:ext uri="{BB962C8B-B14F-4D97-AF65-F5344CB8AC3E}">
        <p14:creationId xmlns:p14="http://schemas.microsoft.com/office/powerpoint/2010/main" val="683953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40089B6-C33B-40D2-26E9-683B472F22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0201" y="4276440"/>
            <a:ext cx="5450753" cy="1731079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en-GB" b="1" dirty="0"/>
              <a:t>JUNGFRAU + </a:t>
            </a:r>
            <a:r>
              <a:rPr lang="en-GB" b="1" dirty="0" err="1"/>
              <a:t>iLGAD</a:t>
            </a:r>
            <a:r>
              <a:rPr lang="en-GB" b="1" dirty="0"/>
              <a:t> enables high-speed,</a:t>
            </a:r>
            <a:br>
              <a:rPr lang="en-GB" b="1" dirty="0"/>
            </a:br>
            <a:r>
              <a:rPr lang="en-GB" b="1" dirty="0"/>
              <a:t>high-resolution soft X-ray detection</a:t>
            </a:r>
          </a:p>
          <a:p>
            <a:r>
              <a:rPr lang="en-GB" sz="1800" b="1" dirty="0"/>
              <a:t>QE &gt; 80% @ 250 eV </a:t>
            </a:r>
            <a:r>
              <a:rPr lang="en-GB" sz="1800" dirty="0"/>
              <a:t>with Thin Entrance Window </a:t>
            </a:r>
          </a:p>
          <a:p>
            <a:r>
              <a:rPr lang="en-GB" sz="1800" b="1" dirty="0"/>
              <a:t>SNR &gt; 5 </a:t>
            </a:r>
            <a:r>
              <a:rPr lang="en-GB" sz="1800" dirty="0"/>
              <a:t>for single photons down to </a:t>
            </a:r>
            <a:r>
              <a:rPr lang="en-GB" sz="1800" b="1" dirty="0"/>
              <a:t>400 eV </a:t>
            </a:r>
            <a:r>
              <a:rPr lang="en-GB" sz="1800" dirty="0"/>
              <a:t>with </a:t>
            </a:r>
            <a:r>
              <a:rPr lang="en-GB" sz="1800" dirty="0" err="1"/>
              <a:t>iLGADs</a:t>
            </a:r>
            <a:endParaRPr lang="en-GB" sz="1800" dirty="0"/>
          </a:p>
          <a:p>
            <a:r>
              <a:rPr lang="en-GB" sz="1800" b="1" dirty="0"/>
              <a:t>Rectangular pixels </a:t>
            </a:r>
            <a:r>
              <a:rPr lang="en-GB" sz="1800" dirty="0"/>
              <a:t>for interpolation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D003C3-0CCA-D91D-F9C5-119ACAC04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2AD375-037F-43D0-B059-5172DA06796A}" type="slidenum">
              <a:rPr kumimoji="0" lang="en-GB" sz="10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4AD0F9-7989-6E30-D3AF-4E064BEF4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JUNGFRAU </a:t>
            </a:r>
            <a:r>
              <a:rPr lang="de-DE" dirty="0" err="1"/>
              <a:t>with</a:t>
            </a:r>
            <a:r>
              <a:rPr lang="de-DE" dirty="0"/>
              <a:t> </a:t>
            </a:r>
            <a:r>
              <a:rPr lang="de-DE" dirty="0" err="1"/>
              <a:t>rectangular</a:t>
            </a:r>
            <a:r>
              <a:rPr lang="de-DE" dirty="0"/>
              <a:t> </a:t>
            </a:r>
            <a:r>
              <a:rPr lang="de-DE" dirty="0" err="1"/>
              <a:t>pixels</a:t>
            </a:r>
            <a:r>
              <a:rPr lang="de-DE" dirty="0"/>
              <a:t> for RIXS</a:t>
            </a:r>
            <a:endParaRPr lang="de-CH" dirty="0"/>
          </a:p>
        </p:txBody>
      </p:sp>
      <p:pic>
        <p:nvPicPr>
          <p:cNvPr id="7" name="Picture Placeholder 8" descr="A close-up of a machine&#10;&#10;Description automatically generated">
            <a:extLst>
              <a:ext uri="{FF2B5EF4-FFF2-40B4-BE49-F238E27FC236}">
                <a16:creationId xmlns:a16="http://schemas.microsoft.com/office/drawing/2014/main" id="{5324DEAA-C3CA-7AD8-4097-0603E82B0AC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77" t="4003" r="16821" b="7423"/>
          <a:stretch/>
        </p:blipFill>
        <p:spPr>
          <a:xfrm>
            <a:off x="695326" y="1449389"/>
            <a:ext cx="5292724" cy="4572000"/>
          </a:xfrm>
          <a:prstGeom prst="rect">
            <a:avLst/>
          </a:prstGeom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3D6E0824-AE79-9722-825B-FF553316DBCB}"/>
              </a:ext>
            </a:extLst>
          </p:cNvPr>
          <p:cNvCxnSpPr>
            <a:cxnSpLocks/>
          </p:cNvCxnSpPr>
          <p:nvPr/>
        </p:nvCxnSpPr>
        <p:spPr>
          <a:xfrm>
            <a:off x="2790411" y="3174929"/>
            <a:ext cx="31576" cy="1333697"/>
          </a:xfrm>
          <a:prstGeom prst="straightConnector1">
            <a:avLst/>
          </a:prstGeom>
          <a:ln w="25400">
            <a:solidFill>
              <a:schemeClr val="accent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6C8CDFB-FAD2-16E8-9045-884BB10FB3E2}"/>
              </a:ext>
            </a:extLst>
          </p:cNvPr>
          <p:cNvCxnSpPr>
            <a:cxnSpLocks/>
          </p:cNvCxnSpPr>
          <p:nvPr/>
        </p:nvCxnSpPr>
        <p:spPr>
          <a:xfrm rot="5400000">
            <a:off x="3560906" y="3930068"/>
            <a:ext cx="31576" cy="1333697"/>
          </a:xfrm>
          <a:prstGeom prst="straightConnector1">
            <a:avLst/>
          </a:prstGeom>
          <a:ln w="25400">
            <a:solidFill>
              <a:schemeClr val="accent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B0804651-DCDF-9AEE-C02F-8CF979F8B41F}"/>
              </a:ext>
            </a:extLst>
          </p:cNvPr>
          <p:cNvSpPr txBox="1">
            <a:spLocks/>
          </p:cNvSpPr>
          <p:nvPr/>
        </p:nvSpPr>
        <p:spPr>
          <a:xfrm>
            <a:off x="2104949" y="3691252"/>
            <a:ext cx="822699" cy="4003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77792" marR="0" indent="-177792" algn="l" defTabSz="914354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tabLst/>
              <a:defRPr sz="17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55582" marR="0" indent="-177792" algn="l" defTabSz="914354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Symbol" panose="05050102010706020507" pitchFamily="18" charset="2"/>
              <a:buChar char="-"/>
              <a:tabLst/>
              <a:defRPr sz="17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39724" marR="0" indent="-184142" algn="l" defTabSz="914354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Symbol" panose="05050102010706020507" pitchFamily="18" charset="2"/>
              <a:buChar char="-"/>
              <a:tabLst/>
              <a:defRPr sz="1700" spc="0" baseline="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defRPr>
            </a:lvl3pPr>
            <a:lvl4pPr marL="717515" marR="0" indent="-177792" algn="l" defTabSz="914354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Symbol" panose="05050102010706020507" pitchFamily="18" charset="2"/>
              <a:buChar char="-"/>
              <a:tabLst/>
              <a:defRPr sz="1700" kern="1200" spc="0" baseline="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4pPr>
            <a:lvl5pPr marL="895306" marR="0" indent="-177792" algn="l" defTabSz="914354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Symbol" panose="05050102010706020507" pitchFamily="18" charset="2"/>
              <a:buChar char="-"/>
              <a:tabLst/>
              <a:defRPr sz="1700" kern="1200" spc="0" baseline="0">
                <a:solidFill>
                  <a:schemeClr val="tx1"/>
                </a:solidFill>
                <a:latin typeface="+mn-lt"/>
                <a:ea typeface="+mn-ea"/>
                <a:cs typeface="ＭＳ Ｐゴシック" charset="0"/>
              </a:defRPr>
            </a:lvl5pPr>
            <a:lvl6pPr marL="1074685" indent="-179380" algn="l" rtl="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Symbol" panose="05050102010706020507" pitchFamily="18" charset="2"/>
              <a:buChar char="-"/>
              <a:defRPr sz="1500">
                <a:solidFill>
                  <a:schemeClr val="tx1"/>
                </a:solidFill>
                <a:latin typeface="+mn-lt"/>
                <a:ea typeface="+mn-ea"/>
              </a:defRPr>
            </a:lvl6pPr>
            <a:lvl7pPr marL="1257238" indent="-182554" algn="l" rtl="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Char char="-"/>
              <a:defRPr sz="1500">
                <a:solidFill>
                  <a:schemeClr val="tx1"/>
                </a:solidFill>
                <a:latin typeface="+mn-lt"/>
                <a:ea typeface="+mn-ea"/>
              </a:defRPr>
            </a:lvl7pPr>
            <a:lvl8pPr marL="1436616" indent="-179380" algn="l" rtl="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Char char="-"/>
              <a:defRPr sz="1500">
                <a:solidFill>
                  <a:schemeClr val="tx1"/>
                </a:solidFill>
                <a:latin typeface="+mn-lt"/>
                <a:ea typeface="+mn-ea"/>
              </a:defRPr>
            </a:lvl8pPr>
            <a:lvl9pPr marL="1614408" indent="-177792" algn="l" rtl="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Char char="-"/>
              <a:defRPr sz="15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marR="0" lvl="0" indent="0" algn="ctr" defTabSz="914354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prstClr val="black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de-DE" sz="1600" b="1" i="0" u="none" strike="noStrike" kern="1200" cap="none" spc="0" normalizeH="0" baseline="0" noProof="0" dirty="0">
                <a:ln>
                  <a:noFill/>
                </a:ln>
                <a:solidFill>
                  <a:srgbClr val="DC005A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4 cm</a:t>
            </a:r>
          </a:p>
        </p:txBody>
      </p:sp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31882434-8FD5-5699-D70F-B46B96866D31}"/>
              </a:ext>
            </a:extLst>
          </p:cNvPr>
          <p:cNvSpPr txBox="1">
            <a:spLocks/>
          </p:cNvSpPr>
          <p:nvPr/>
        </p:nvSpPr>
        <p:spPr>
          <a:xfrm>
            <a:off x="3167890" y="4211028"/>
            <a:ext cx="822699" cy="40036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177792" marR="0" indent="-177792" algn="l" defTabSz="914354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Arial" panose="020B0604020202020204" pitchFamily="34" charset="0"/>
              <a:buChar char="•"/>
              <a:tabLst/>
              <a:defRPr sz="17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55582" marR="0" indent="-177792" algn="l" defTabSz="914354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Symbol" panose="05050102010706020507" pitchFamily="18" charset="2"/>
              <a:buChar char="-"/>
              <a:tabLst/>
              <a:defRPr sz="17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39724" marR="0" indent="-184142" algn="l" defTabSz="914354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Symbol" panose="05050102010706020507" pitchFamily="18" charset="2"/>
              <a:buChar char="-"/>
              <a:tabLst/>
              <a:defRPr sz="1700" spc="0" baseline="0">
                <a:solidFill>
                  <a:schemeClr val="tx1"/>
                </a:solidFill>
                <a:latin typeface="+mn-lt"/>
                <a:ea typeface="ＭＳ Ｐゴシック" charset="-128"/>
                <a:cs typeface="ＭＳ Ｐゴシック" charset="-128"/>
              </a:defRPr>
            </a:lvl3pPr>
            <a:lvl4pPr marL="717515" marR="0" indent="-177792" algn="l" defTabSz="914354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Symbol" panose="05050102010706020507" pitchFamily="18" charset="2"/>
              <a:buChar char="-"/>
              <a:tabLst/>
              <a:defRPr sz="1700" kern="1200" spc="0" baseline="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4pPr>
            <a:lvl5pPr marL="895306" marR="0" indent="-177792" algn="l" defTabSz="914354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Symbol" panose="05050102010706020507" pitchFamily="18" charset="2"/>
              <a:buChar char="-"/>
              <a:tabLst/>
              <a:defRPr sz="1700" kern="1200" spc="0" baseline="0">
                <a:solidFill>
                  <a:schemeClr val="tx1"/>
                </a:solidFill>
                <a:latin typeface="+mn-lt"/>
                <a:ea typeface="+mn-ea"/>
                <a:cs typeface="ＭＳ Ｐゴシック" charset="0"/>
              </a:defRPr>
            </a:lvl5pPr>
            <a:lvl6pPr marL="1074685" indent="-179380" algn="l" rtl="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>
                <a:schemeClr val="tx1"/>
              </a:buClr>
              <a:buFont typeface="Symbol" panose="05050102010706020507" pitchFamily="18" charset="2"/>
              <a:buChar char="-"/>
              <a:defRPr sz="1500">
                <a:solidFill>
                  <a:schemeClr val="tx1"/>
                </a:solidFill>
                <a:latin typeface="+mn-lt"/>
                <a:ea typeface="+mn-ea"/>
              </a:defRPr>
            </a:lvl6pPr>
            <a:lvl7pPr marL="1257238" indent="-182554" algn="l" rtl="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Char char="-"/>
              <a:defRPr sz="1500">
                <a:solidFill>
                  <a:schemeClr val="tx1"/>
                </a:solidFill>
                <a:latin typeface="+mn-lt"/>
                <a:ea typeface="+mn-ea"/>
              </a:defRPr>
            </a:lvl7pPr>
            <a:lvl8pPr marL="1436616" indent="-179380" algn="l" rtl="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Char char="-"/>
              <a:defRPr sz="1500">
                <a:solidFill>
                  <a:schemeClr val="tx1"/>
                </a:solidFill>
                <a:latin typeface="+mn-lt"/>
                <a:ea typeface="+mn-ea"/>
              </a:defRPr>
            </a:lvl8pPr>
            <a:lvl9pPr marL="1614408" indent="-177792" algn="l" rtl="0" eaLnBrk="1" fontAlgn="base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Font typeface="Symbol" panose="05050102010706020507" pitchFamily="18" charset="2"/>
              <a:buChar char="-"/>
              <a:defRPr sz="15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marR="0" lvl="0" indent="0" algn="ctr" defTabSz="914354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prstClr val="black"/>
              </a:buClr>
              <a:buSzPct val="100000"/>
              <a:buFont typeface="Arial" panose="020B0604020202020204" pitchFamily="34" charset="0"/>
              <a:buNone/>
              <a:tabLst/>
              <a:defRPr/>
            </a:pPr>
            <a:r>
              <a:rPr kumimoji="0" lang="de-DE" sz="1600" b="1" i="0" u="none" strike="noStrike" kern="1200" cap="none" spc="0" normalizeH="0" baseline="0" noProof="0" dirty="0">
                <a:ln>
                  <a:noFill/>
                </a:ln>
                <a:solidFill>
                  <a:srgbClr val="DC005A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4 cm</a:t>
            </a: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2D082A49-076F-B1E0-7776-766037AF9683}"/>
              </a:ext>
            </a:extLst>
          </p:cNvPr>
          <p:cNvGrpSpPr/>
          <p:nvPr/>
        </p:nvGrpSpPr>
        <p:grpSpPr>
          <a:xfrm>
            <a:off x="6865688" y="1270507"/>
            <a:ext cx="4002015" cy="2807406"/>
            <a:chOff x="3752105" y="1184913"/>
            <a:chExt cx="7312447" cy="4937193"/>
          </a:xfrm>
        </p:grpSpPr>
        <p:grpSp>
          <p:nvGrpSpPr>
            <p:cNvPr id="65" name="Group 35">
              <a:extLst>
                <a:ext uri="{FF2B5EF4-FFF2-40B4-BE49-F238E27FC236}">
                  <a16:creationId xmlns:a16="http://schemas.microsoft.com/office/drawing/2014/main" id="{0AC10E6C-92CD-9216-DBB1-800AF29D19B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752105" y="2127501"/>
              <a:ext cx="5061600" cy="3291040"/>
              <a:chOff x="4460807" y="4130328"/>
              <a:chExt cx="2977412" cy="1935906"/>
            </a:xfrm>
          </p:grpSpPr>
          <p:cxnSp>
            <p:nvCxnSpPr>
              <p:cNvPr id="118" name="Gerade Verbindung mit Pfeil 70">
                <a:extLst>
                  <a:ext uri="{FF2B5EF4-FFF2-40B4-BE49-F238E27FC236}">
                    <a16:creationId xmlns:a16="http://schemas.microsoft.com/office/drawing/2014/main" id="{19DC9F74-01CD-5C21-CE7C-23D930B08BB9}"/>
                  </a:ext>
                </a:extLst>
              </p:cNvPr>
              <p:cNvCxnSpPr>
                <a:cxnSpLocks noChangeAspect="1"/>
              </p:cNvCxnSpPr>
              <p:nvPr/>
            </p:nvCxnSpPr>
            <p:spPr bwMode="auto">
              <a:xfrm>
                <a:off x="5375920" y="5511822"/>
                <a:ext cx="0" cy="270936"/>
              </a:xfrm>
              <a:prstGeom prst="straightConnector1">
                <a:avLst/>
              </a:prstGeom>
              <a:solidFill>
                <a:schemeClr val="accent1"/>
              </a:solidFill>
              <a:ln w="19050" cap="flat" cmpd="sng" algn="ctr">
                <a:solidFill>
                  <a:schemeClr val="accent3"/>
                </a:solidFill>
                <a:prstDash val="solid"/>
                <a:round/>
                <a:headEnd type="stealth" w="lg" len="lg"/>
                <a:tailEnd type="stealth" w="lg" len="lg"/>
              </a:ln>
              <a:effectLst/>
            </p:spPr>
          </p:cxnSp>
          <p:sp>
            <p:nvSpPr>
              <p:cNvPr id="119" name="Content Placeholder 1">
                <a:extLst>
                  <a:ext uri="{FF2B5EF4-FFF2-40B4-BE49-F238E27FC236}">
                    <a16:creationId xmlns:a16="http://schemas.microsoft.com/office/drawing/2014/main" id="{F684B098-BCA8-79D7-CBC1-4884863CAEB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4460807" y="5425969"/>
                <a:ext cx="822699" cy="400368"/>
              </a:xfrm>
              <a:prstGeom prst="rect">
                <a:avLst/>
              </a:prstGeom>
            </p:spPr>
            <p:txBody>
              <a:bodyPr vert="horz" lIns="0" tIns="0" rIns="0" bIns="0" rtlCol="0" anchor="ctr">
                <a:noAutofit/>
              </a:bodyPr>
              <a:lstStyle>
                <a:lvl1pPr marL="177792" marR="0" indent="-177792" algn="l" defTabSz="914354" rtl="0" eaLnBrk="1" fontAlgn="auto" latinLnBrk="0" hangingPunct="1">
                  <a:lnSpc>
                    <a:spcPct val="11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tx1"/>
                  </a:buClr>
                  <a:buSzPct val="100000"/>
                  <a:buFont typeface="Arial" panose="020B0604020202020204" pitchFamily="34" charset="0"/>
                  <a:buChar char="•"/>
                  <a:tabLst/>
                  <a:defRPr sz="1700" kern="1200" spc="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55582" marR="0" indent="-177792" algn="l" defTabSz="914354" rtl="0" eaLnBrk="1" fontAlgn="auto" latinLnBrk="0" hangingPunct="1">
                  <a:lnSpc>
                    <a:spcPct val="11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tx1"/>
                  </a:buClr>
                  <a:buSzPct val="100000"/>
                  <a:buFont typeface="Symbol" panose="05050102010706020507" pitchFamily="18" charset="2"/>
                  <a:buChar char="-"/>
                  <a:tabLst/>
                  <a:defRPr sz="1700" kern="1200" spc="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539724" marR="0" indent="-184142" algn="l" defTabSz="914354" rtl="0" eaLnBrk="1" fontAlgn="auto" latinLnBrk="0" hangingPunct="1">
                  <a:lnSpc>
                    <a:spcPct val="11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tx1"/>
                  </a:buClr>
                  <a:buSzPct val="100000"/>
                  <a:buFont typeface="Symbol" panose="05050102010706020507" pitchFamily="18" charset="2"/>
                  <a:buChar char="-"/>
                  <a:tabLst/>
                  <a:defRPr sz="1700" spc="0" baseline="0">
                    <a:solidFill>
                      <a:schemeClr val="tx1"/>
                    </a:solidFill>
                    <a:latin typeface="+mn-lt"/>
                    <a:ea typeface="ＭＳ Ｐゴシック" charset="-128"/>
                    <a:cs typeface="ＭＳ Ｐゴシック" charset="-128"/>
                  </a:defRPr>
                </a:lvl3pPr>
                <a:lvl4pPr marL="717515" marR="0" indent="-177792" algn="l" defTabSz="914354" rtl="0" eaLnBrk="1" fontAlgn="auto" latinLnBrk="0" hangingPunct="1">
                  <a:lnSpc>
                    <a:spcPct val="11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tx1"/>
                  </a:buClr>
                  <a:buSzPct val="100000"/>
                  <a:buFont typeface="Symbol" panose="05050102010706020507" pitchFamily="18" charset="2"/>
                  <a:buChar char="-"/>
                  <a:tabLst/>
                  <a:defRPr sz="1700" kern="1200" spc="0" baseline="0">
                    <a:solidFill>
                      <a:schemeClr val="tx1"/>
                    </a:solidFill>
                    <a:latin typeface="+mn-lt"/>
                    <a:ea typeface="ＭＳ Ｐゴシック" charset="0"/>
                    <a:cs typeface="ＭＳ Ｐゴシック" charset="0"/>
                  </a:defRPr>
                </a:lvl4pPr>
                <a:lvl5pPr marL="895306" marR="0" indent="-177792" algn="l" defTabSz="914354" rtl="0" eaLnBrk="1" fontAlgn="auto" latinLnBrk="0" hangingPunct="1">
                  <a:lnSpc>
                    <a:spcPct val="11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chemeClr val="tx1"/>
                  </a:buClr>
                  <a:buSzPct val="100000"/>
                  <a:buFont typeface="Symbol" panose="05050102010706020507" pitchFamily="18" charset="2"/>
                  <a:buChar char="-"/>
                  <a:tabLst/>
                  <a:defRPr sz="1700" kern="1200" spc="0" baseline="0">
                    <a:solidFill>
                      <a:schemeClr val="tx1"/>
                    </a:solidFill>
                    <a:latin typeface="+mn-lt"/>
                    <a:ea typeface="+mn-ea"/>
                    <a:cs typeface="ＭＳ Ｐゴシック" charset="0"/>
                  </a:defRPr>
                </a:lvl5pPr>
                <a:lvl6pPr marL="1074685" indent="-179380" algn="l" rtl="0" eaLnBrk="1" fontAlgn="base" hangingPunct="1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chemeClr val="tx1"/>
                  </a:buClr>
                  <a:buFont typeface="Symbol" panose="05050102010706020507" pitchFamily="18" charset="2"/>
                  <a:buChar char="-"/>
                  <a:defRPr sz="1500">
                    <a:solidFill>
                      <a:schemeClr val="tx1"/>
                    </a:solidFill>
                    <a:latin typeface="+mn-lt"/>
                    <a:ea typeface="+mn-ea"/>
                  </a:defRPr>
                </a:lvl6pPr>
                <a:lvl7pPr marL="1257238" indent="-182554" algn="l" rtl="0" eaLnBrk="1" fontAlgn="base" hangingPunct="1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Font typeface="Symbol" panose="05050102010706020507" pitchFamily="18" charset="2"/>
                  <a:buChar char="-"/>
                  <a:defRPr sz="1500">
                    <a:solidFill>
                      <a:schemeClr val="tx1"/>
                    </a:solidFill>
                    <a:latin typeface="+mn-lt"/>
                    <a:ea typeface="+mn-ea"/>
                  </a:defRPr>
                </a:lvl7pPr>
                <a:lvl8pPr marL="1436616" indent="-179380" algn="l" rtl="0" eaLnBrk="1" fontAlgn="base" hangingPunct="1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Font typeface="Symbol" panose="05050102010706020507" pitchFamily="18" charset="2"/>
                  <a:buChar char="-"/>
                  <a:defRPr sz="1500">
                    <a:solidFill>
                      <a:schemeClr val="tx1"/>
                    </a:solidFill>
                    <a:latin typeface="+mn-lt"/>
                    <a:ea typeface="+mn-ea"/>
                  </a:defRPr>
                </a:lvl8pPr>
                <a:lvl9pPr marL="1614408" indent="-177792" algn="l" rtl="0" eaLnBrk="1" fontAlgn="base" hangingPunct="1">
                  <a:lnSpc>
                    <a:spcPct val="110000"/>
                  </a:lnSpc>
                  <a:spcBef>
                    <a:spcPct val="0"/>
                  </a:spcBef>
                  <a:spcAft>
                    <a:spcPct val="0"/>
                  </a:spcAft>
                  <a:buFont typeface="Symbol" panose="05050102010706020507" pitchFamily="18" charset="2"/>
                  <a:buChar char="-"/>
                  <a:defRPr sz="1500">
                    <a:solidFill>
                      <a:schemeClr val="tx1"/>
                    </a:solidFill>
                    <a:latin typeface="+mn-lt"/>
                    <a:ea typeface="+mn-ea"/>
                  </a:defRPr>
                </a:lvl9pPr>
              </a:lstStyle>
              <a:p>
                <a:pPr marL="0" indent="0" algn="r">
                  <a:lnSpc>
                    <a:spcPct val="120000"/>
                  </a:lnSpc>
                  <a:spcAft>
                    <a:spcPts val="600"/>
                  </a:spcAft>
                  <a:buNone/>
                </a:pPr>
                <a:r>
                  <a:rPr lang="de-DE" sz="1100" dirty="0">
                    <a:solidFill>
                      <a:schemeClr val="accent3"/>
                    </a:solidFill>
                  </a:rPr>
                  <a:t>25 µm</a:t>
                </a:r>
              </a:p>
            </p:txBody>
          </p:sp>
          <p:grpSp>
            <p:nvGrpSpPr>
              <p:cNvPr id="120" name="Group 22">
                <a:extLst>
                  <a:ext uri="{FF2B5EF4-FFF2-40B4-BE49-F238E27FC236}">
                    <a16:creationId xmlns:a16="http://schemas.microsoft.com/office/drawing/2014/main" id="{3E09B0EA-3DEE-588C-BE87-F056220C62AC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5527617" y="4130328"/>
                <a:ext cx="1910602" cy="1935906"/>
                <a:chOff x="1550630" y="2348637"/>
                <a:chExt cx="3183330" cy="3225490"/>
              </a:xfrm>
            </p:grpSpPr>
            <p:sp>
              <p:nvSpPr>
                <p:cNvPr id="121" name="Rechteck: abgerundete Ecken 33">
                  <a:extLst>
                    <a:ext uri="{FF2B5EF4-FFF2-40B4-BE49-F238E27FC236}">
                      <a16:creationId xmlns:a16="http://schemas.microsoft.com/office/drawing/2014/main" id="{DCC8ABAD-1222-E77F-7194-EE03D435D8FB}"/>
                    </a:ext>
                  </a:extLst>
                </p:cNvPr>
                <p:cNvSpPr/>
                <p:nvPr/>
              </p:nvSpPr>
              <p:spPr bwMode="auto">
                <a:xfrm>
                  <a:off x="1550630" y="2348637"/>
                  <a:ext cx="3183330" cy="212223"/>
                </a:xfrm>
                <a:prstGeom prst="roundRect">
                  <a:avLst/>
                </a:prstGeom>
                <a:solidFill>
                  <a:schemeClr val="accent3">
                    <a:alpha val="50000"/>
                  </a:schemeClr>
                </a:solidFill>
                <a:ln w="952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de-AT" sz="16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" charset="0"/>
                  </a:endParaRPr>
                </a:p>
              </p:txBody>
            </p:sp>
            <p:sp>
              <p:nvSpPr>
                <p:cNvPr id="122" name="Rechteck: abgerundete Ecken 34">
                  <a:extLst>
                    <a:ext uri="{FF2B5EF4-FFF2-40B4-BE49-F238E27FC236}">
                      <a16:creationId xmlns:a16="http://schemas.microsoft.com/office/drawing/2014/main" id="{78F461F9-320A-B709-1044-221C161AE9C8}"/>
                    </a:ext>
                  </a:extLst>
                </p:cNvPr>
                <p:cNvSpPr/>
                <p:nvPr/>
              </p:nvSpPr>
              <p:spPr bwMode="auto">
                <a:xfrm>
                  <a:off x="1550630" y="2734355"/>
                  <a:ext cx="3183330" cy="212223"/>
                </a:xfrm>
                <a:prstGeom prst="roundRect">
                  <a:avLst/>
                </a:prstGeom>
                <a:solidFill>
                  <a:schemeClr val="accent3">
                    <a:alpha val="50000"/>
                  </a:schemeClr>
                </a:solidFill>
                <a:ln w="952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de-AT" sz="16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" charset="0"/>
                  </a:endParaRPr>
                </a:p>
              </p:txBody>
            </p:sp>
            <p:sp>
              <p:nvSpPr>
                <p:cNvPr id="123" name="Rechteck: abgerundete Ecken 35">
                  <a:extLst>
                    <a:ext uri="{FF2B5EF4-FFF2-40B4-BE49-F238E27FC236}">
                      <a16:creationId xmlns:a16="http://schemas.microsoft.com/office/drawing/2014/main" id="{E2A55D7F-0D90-AD44-918F-E4098A946E84}"/>
                    </a:ext>
                  </a:extLst>
                </p:cNvPr>
                <p:cNvSpPr/>
                <p:nvPr/>
              </p:nvSpPr>
              <p:spPr bwMode="auto">
                <a:xfrm>
                  <a:off x="1550630" y="3120074"/>
                  <a:ext cx="3183330" cy="212223"/>
                </a:xfrm>
                <a:prstGeom prst="roundRect">
                  <a:avLst/>
                </a:prstGeom>
                <a:solidFill>
                  <a:schemeClr val="accent3">
                    <a:alpha val="50000"/>
                  </a:schemeClr>
                </a:solidFill>
                <a:ln w="952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de-AT" sz="16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" charset="0"/>
                  </a:endParaRPr>
                </a:p>
              </p:txBody>
            </p:sp>
            <p:sp>
              <p:nvSpPr>
                <p:cNvPr id="124" name="Rechteck: abgerundete Ecken 41">
                  <a:extLst>
                    <a:ext uri="{FF2B5EF4-FFF2-40B4-BE49-F238E27FC236}">
                      <a16:creationId xmlns:a16="http://schemas.microsoft.com/office/drawing/2014/main" id="{58EFA22B-DB44-E11F-EAEF-B4D7890D4E77}"/>
                    </a:ext>
                  </a:extLst>
                </p:cNvPr>
                <p:cNvSpPr/>
                <p:nvPr/>
              </p:nvSpPr>
              <p:spPr bwMode="auto">
                <a:xfrm>
                  <a:off x="1550630" y="3469551"/>
                  <a:ext cx="3183330" cy="212223"/>
                </a:xfrm>
                <a:prstGeom prst="roundRect">
                  <a:avLst/>
                </a:prstGeom>
                <a:solidFill>
                  <a:schemeClr val="accent3">
                    <a:alpha val="50000"/>
                  </a:schemeClr>
                </a:solidFill>
                <a:ln w="952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de-AT" sz="16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" charset="0"/>
                  </a:endParaRPr>
                </a:p>
              </p:txBody>
            </p:sp>
            <p:sp>
              <p:nvSpPr>
                <p:cNvPr id="125" name="Rechteck: abgerundete Ecken 42">
                  <a:extLst>
                    <a:ext uri="{FF2B5EF4-FFF2-40B4-BE49-F238E27FC236}">
                      <a16:creationId xmlns:a16="http://schemas.microsoft.com/office/drawing/2014/main" id="{CA9AD304-8C9C-AFDA-F06F-D7E133E7DA92}"/>
                    </a:ext>
                  </a:extLst>
                </p:cNvPr>
                <p:cNvSpPr/>
                <p:nvPr/>
              </p:nvSpPr>
              <p:spPr bwMode="auto">
                <a:xfrm>
                  <a:off x="1550630" y="3855269"/>
                  <a:ext cx="3183330" cy="212223"/>
                </a:xfrm>
                <a:prstGeom prst="roundRect">
                  <a:avLst/>
                </a:prstGeom>
                <a:solidFill>
                  <a:schemeClr val="accent3">
                    <a:alpha val="50000"/>
                  </a:schemeClr>
                </a:solidFill>
                <a:ln w="952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de-AT" sz="16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" charset="0"/>
                  </a:endParaRPr>
                </a:p>
              </p:txBody>
            </p:sp>
            <p:sp>
              <p:nvSpPr>
                <p:cNvPr id="126" name="Rechteck: abgerundete Ecken 43">
                  <a:extLst>
                    <a:ext uri="{FF2B5EF4-FFF2-40B4-BE49-F238E27FC236}">
                      <a16:creationId xmlns:a16="http://schemas.microsoft.com/office/drawing/2014/main" id="{62DB29B4-F7A8-561E-9543-AC40396F7FD1}"/>
                    </a:ext>
                  </a:extLst>
                </p:cNvPr>
                <p:cNvSpPr/>
                <p:nvPr/>
              </p:nvSpPr>
              <p:spPr bwMode="auto">
                <a:xfrm>
                  <a:off x="1550630" y="4240988"/>
                  <a:ext cx="3183330" cy="212223"/>
                </a:xfrm>
                <a:prstGeom prst="roundRect">
                  <a:avLst/>
                </a:prstGeom>
                <a:solidFill>
                  <a:schemeClr val="accent3">
                    <a:alpha val="50000"/>
                  </a:schemeClr>
                </a:solidFill>
                <a:ln w="952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de-AT" sz="16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" charset="0"/>
                  </a:endParaRPr>
                </a:p>
              </p:txBody>
            </p:sp>
            <p:sp>
              <p:nvSpPr>
                <p:cNvPr id="127" name="Rechteck: abgerundete Ecken 38">
                  <a:extLst>
                    <a:ext uri="{FF2B5EF4-FFF2-40B4-BE49-F238E27FC236}">
                      <a16:creationId xmlns:a16="http://schemas.microsoft.com/office/drawing/2014/main" id="{AB0C3ECB-B143-930E-2EFD-6FEF14DA6534}"/>
                    </a:ext>
                  </a:extLst>
                </p:cNvPr>
                <p:cNvSpPr/>
                <p:nvPr/>
              </p:nvSpPr>
              <p:spPr bwMode="auto">
                <a:xfrm>
                  <a:off x="1550630" y="4590467"/>
                  <a:ext cx="3183330" cy="212223"/>
                </a:xfrm>
                <a:prstGeom prst="roundRect">
                  <a:avLst/>
                </a:prstGeom>
                <a:solidFill>
                  <a:schemeClr val="accent3">
                    <a:alpha val="50000"/>
                  </a:schemeClr>
                </a:solidFill>
                <a:ln w="952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de-AT" sz="16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" charset="0"/>
                  </a:endParaRPr>
                </a:p>
              </p:txBody>
            </p:sp>
            <p:sp>
              <p:nvSpPr>
                <p:cNvPr id="128" name="Rechteck: abgerundete Ecken 39">
                  <a:extLst>
                    <a:ext uri="{FF2B5EF4-FFF2-40B4-BE49-F238E27FC236}">
                      <a16:creationId xmlns:a16="http://schemas.microsoft.com/office/drawing/2014/main" id="{56630BE4-B636-0B78-8655-14E9853DAF1E}"/>
                    </a:ext>
                  </a:extLst>
                </p:cNvPr>
                <p:cNvSpPr/>
                <p:nvPr/>
              </p:nvSpPr>
              <p:spPr bwMode="auto">
                <a:xfrm>
                  <a:off x="1550630" y="4976185"/>
                  <a:ext cx="3183330" cy="212223"/>
                </a:xfrm>
                <a:prstGeom prst="roundRect">
                  <a:avLst/>
                </a:prstGeom>
                <a:solidFill>
                  <a:schemeClr val="accent3">
                    <a:alpha val="50000"/>
                  </a:schemeClr>
                </a:solidFill>
                <a:ln w="952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de-AT" sz="16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" charset="0"/>
                  </a:endParaRPr>
                </a:p>
              </p:txBody>
            </p:sp>
            <p:sp>
              <p:nvSpPr>
                <p:cNvPr id="129" name="Rechteck: abgerundete Ecken 40">
                  <a:extLst>
                    <a:ext uri="{FF2B5EF4-FFF2-40B4-BE49-F238E27FC236}">
                      <a16:creationId xmlns:a16="http://schemas.microsoft.com/office/drawing/2014/main" id="{5E171922-1A75-63A3-99A7-41104019803E}"/>
                    </a:ext>
                  </a:extLst>
                </p:cNvPr>
                <p:cNvSpPr/>
                <p:nvPr/>
              </p:nvSpPr>
              <p:spPr bwMode="auto">
                <a:xfrm>
                  <a:off x="1550630" y="5361904"/>
                  <a:ext cx="3183330" cy="212223"/>
                </a:xfrm>
                <a:prstGeom prst="roundRect">
                  <a:avLst/>
                </a:prstGeom>
                <a:solidFill>
                  <a:schemeClr val="accent3">
                    <a:alpha val="50000"/>
                  </a:schemeClr>
                </a:solidFill>
                <a:ln w="9525" cap="flat" cmpd="sng" algn="ctr">
                  <a:solidFill>
                    <a:schemeClr val="accent3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indent="0" algn="l" defTabSz="914400" rtl="0" eaLnBrk="0" fontAlgn="base" latinLnBrk="0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</a:pPr>
                  <a:endParaRPr kumimoji="0" lang="de-AT" sz="1600" b="0" i="0" u="none" strike="noStrike" cap="none" normalizeH="0" baseline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" charset="0"/>
                  </a:endParaRPr>
                </a:p>
              </p:txBody>
            </p:sp>
          </p:grpSp>
        </p:grp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8CF2D382-7EC4-2693-A21C-465B48CB46EF}"/>
                </a:ext>
              </a:extLst>
            </p:cNvPr>
            <p:cNvGrpSpPr/>
            <p:nvPr/>
          </p:nvGrpSpPr>
          <p:grpSpPr>
            <a:xfrm>
              <a:off x="3755971" y="1184913"/>
              <a:ext cx="7308581" cy="4937193"/>
              <a:chOff x="3755971" y="1184913"/>
              <a:chExt cx="7308581" cy="4937193"/>
            </a:xfrm>
          </p:grpSpPr>
          <p:grpSp>
            <p:nvGrpSpPr>
              <p:cNvPr id="67" name="Group 21">
                <a:extLst>
                  <a:ext uri="{FF2B5EF4-FFF2-40B4-BE49-F238E27FC236}">
                    <a16:creationId xmlns:a16="http://schemas.microsoft.com/office/drawing/2014/main" id="{07CAE312-0450-D2AD-5BDF-EE26FF6D25C9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3755971" y="1596246"/>
                <a:ext cx="4977677" cy="3748501"/>
                <a:chOff x="4460807" y="3809816"/>
                <a:chExt cx="2928045" cy="2205001"/>
              </a:xfrm>
            </p:grpSpPr>
            <p:grpSp>
              <p:nvGrpSpPr>
                <p:cNvPr id="95" name="Group 20">
                  <a:extLst>
                    <a:ext uri="{FF2B5EF4-FFF2-40B4-BE49-F238E27FC236}">
                      <a16:creationId xmlns:a16="http://schemas.microsoft.com/office/drawing/2014/main" id="{847559FC-E823-980D-BB49-E13482C0C94A}"/>
                    </a:ext>
                  </a:extLst>
                </p:cNvPr>
                <p:cNvGrpSpPr/>
                <p:nvPr/>
              </p:nvGrpSpPr>
              <p:grpSpPr>
                <a:xfrm>
                  <a:off x="5576985" y="4181745"/>
                  <a:ext cx="1811867" cy="1833072"/>
                  <a:chOff x="5576985" y="4181745"/>
                  <a:chExt cx="1811867" cy="1833072"/>
                </a:xfrm>
              </p:grpSpPr>
              <p:sp>
                <p:nvSpPr>
                  <p:cNvPr id="100" name="Rechteck: abgerundete Ecken 5">
                    <a:extLst>
                      <a:ext uri="{FF2B5EF4-FFF2-40B4-BE49-F238E27FC236}">
                        <a16:creationId xmlns:a16="http://schemas.microsoft.com/office/drawing/2014/main" id="{26C94F06-F90B-1227-6394-E23111285404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6249007" y="4183389"/>
                    <a:ext cx="467822" cy="467822"/>
                  </a:xfrm>
                  <a:prstGeom prst="roundRect">
                    <a:avLst/>
                  </a:prstGeom>
                  <a:noFill/>
                  <a:ln w="19050" cap="flat" cmpd="sng" algn="ctr">
                    <a:solidFill>
                      <a:srgbClr val="68686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  <p:sp>
                <p:nvSpPr>
                  <p:cNvPr id="101" name="Ellipse 6">
                    <a:extLst>
                      <a:ext uri="{FF2B5EF4-FFF2-40B4-BE49-F238E27FC236}">
                        <a16:creationId xmlns:a16="http://schemas.microsoft.com/office/drawing/2014/main" id="{EA23BB2E-9687-FD2E-B3FB-DAF921D64EF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6398653" y="4333035"/>
                    <a:ext cx="168529" cy="168529"/>
                  </a:xfrm>
                  <a:prstGeom prst="ellipse">
                    <a:avLst/>
                  </a:prstGeom>
                  <a:solidFill>
                    <a:srgbClr val="81462B"/>
                  </a:solidFill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  <p:sp>
                <p:nvSpPr>
                  <p:cNvPr id="102" name="Rechteck: abgerundete Ecken 8">
                    <a:extLst>
                      <a:ext uri="{FF2B5EF4-FFF2-40B4-BE49-F238E27FC236}">
                        <a16:creationId xmlns:a16="http://schemas.microsoft.com/office/drawing/2014/main" id="{752DB1CD-533E-BB48-6E49-E1E477720D62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6921030" y="4182507"/>
                    <a:ext cx="467822" cy="467822"/>
                  </a:xfrm>
                  <a:prstGeom prst="roundRect">
                    <a:avLst/>
                  </a:prstGeom>
                  <a:noFill/>
                  <a:ln w="19050" cap="flat" cmpd="sng" algn="ctr">
                    <a:solidFill>
                      <a:srgbClr val="68686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  <p:sp>
                <p:nvSpPr>
                  <p:cNvPr id="103" name="Ellipse 9">
                    <a:extLst>
                      <a:ext uri="{FF2B5EF4-FFF2-40B4-BE49-F238E27FC236}">
                        <a16:creationId xmlns:a16="http://schemas.microsoft.com/office/drawing/2014/main" id="{A8D01044-4B37-6345-022C-2D15B096CA9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7070676" y="4332153"/>
                    <a:ext cx="168529" cy="168529"/>
                  </a:xfrm>
                  <a:prstGeom prst="ellipse">
                    <a:avLst/>
                  </a:prstGeom>
                  <a:solidFill>
                    <a:srgbClr val="81462B"/>
                  </a:solidFill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  <p:sp>
                <p:nvSpPr>
                  <p:cNvPr id="104" name="Rechteck: abgerundete Ecken 11">
                    <a:extLst>
                      <a:ext uri="{FF2B5EF4-FFF2-40B4-BE49-F238E27FC236}">
                        <a16:creationId xmlns:a16="http://schemas.microsoft.com/office/drawing/2014/main" id="{366D5617-39E6-D2FB-90C6-9DDE8C40C0E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6249007" y="4864751"/>
                    <a:ext cx="467822" cy="467822"/>
                  </a:xfrm>
                  <a:prstGeom prst="roundRect">
                    <a:avLst/>
                  </a:prstGeom>
                  <a:noFill/>
                  <a:ln w="19050" cap="flat" cmpd="sng" algn="ctr">
                    <a:solidFill>
                      <a:srgbClr val="68686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  <p:sp>
                <p:nvSpPr>
                  <p:cNvPr id="105" name="Ellipse 12">
                    <a:extLst>
                      <a:ext uri="{FF2B5EF4-FFF2-40B4-BE49-F238E27FC236}">
                        <a16:creationId xmlns:a16="http://schemas.microsoft.com/office/drawing/2014/main" id="{13813E8D-A94D-C7E5-E2B2-4DE69B654ADC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6398653" y="5014397"/>
                    <a:ext cx="168529" cy="168529"/>
                  </a:xfrm>
                  <a:prstGeom prst="ellipse">
                    <a:avLst/>
                  </a:prstGeom>
                  <a:solidFill>
                    <a:srgbClr val="81462B"/>
                  </a:solidFill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  <p:sp>
                <p:nvSpPr>
                  <p:cNvPr id="106" name="Rechteck: abgerundete Ecken 14">
                    <a:extLst>
                      <a:ext uri="{FF2B5EF4-FFF2-40B4-BE49-F238E27FC236}">
                        <a16:creationId xmlns:a16="http://schemas.microsoft.com/office/drawing/2014/main" id="{C25F9C1F-03A9-31EC-A2F6-C90A8243A318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6921030" y="4864751"/>
                    <a:ext cx="467822" cy="467822"/>
                  </a:xfrm>
                  <a:prstGeom prst="roundRect">
                    <a:avLst/>
                  </a:prstGeom>
                  <a:noFill/>
                  <a:ln w="19050" cap="flat" cmpd="sng" algn="ctr">
                    <a:solidFill>
                      <a:srgbClr val="68686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  <p:sp>
                <p:nvSpPr>
                  <p:cNvPr id="107" name="Ellipse 15">
                    <a:extLst>
                      <a:ext uri="{FF2B5EF4-FFF2-40B4-BE49-F238E27FC236}">
                        <a16:creationId xmlns:a16="http://schemas.microsoft.com/office/drawing/2014/main" id="{EC604259-37BE-335C-6743-FD44EBECEF8F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7070676" y="5014397"/>
                    <a:ext cx="168529" cy="168529"/>
                  </a:xfrm>
                  <a:prstGeom prst="ellipse">
                    <a:avLst/>
                  </a:prstGeom>
                  <a:solidFill>
                    <a:srgbClr val="81462B"/>
                  </a:solidFill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  <p:sp>
                <p:nvSpPr>
                  <p:cNvPr id="108" name="Rechteck: abgerundete Ecken 24">
                    <a:extLst>
                      <a:ext uri="{FF2B5EF4-FFF2-40B4-BE49-F238E27FC236}">
                        <a16:creationId xmlns:a16="http://schemas.microsoft.com/office/drawing/2014/main" id="{001F8ECE-B0D2-3064-AFDF-3D510DB8F92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5576985" y="4181745"/>
                    <a:ext cx="467822" cy="467822"/>
                  </a:xfrm>
                  <a:prstGeom prst="roundRect">
                    <a:avLst/>
                  </a:prstGeom>
                  <a:noFill/>
                  <a:ln w="19050" cap="flat" cmpd="sng" algn="ctr">
                    <a:solidFill>
                      <a:srgbClr val="68686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  <p:sp>
                <p:nvSpPr>
                  <p:cNvPr id="109" name="Ellipse 25">
                    <a:extLst>
                      <a:ext uri="{FF2B5EF4-FFF2-40B4-BE49-F238E27FC236}">
                        <a16:creationId xmlns:a16="http://schemas.microsoft.com/office/drawing/2014/main" id="{17F90463-BA64-1407-627A-5E3090F7370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5726631" y="4331391"/>
                    <a:ext cx="168529" cy="168529"/>
                  </a:xfrm>
                  <a:prstGeom prst="ellipse">
                    <a:avLst/>
                  </a:prstGeom>
                  <a:solidFill>
                    <a:srgbClr val="81462B"/>
                  </a:solidFill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  <p:sp>
                <p:nvSpPr>
                  <p:cNvPr id="110" name="Rechteck: abgerundete Ecken 22">
                    <a:extLst>
                      <a:ext uri="{FF2B5EF4-FFF2-40B4-BE49-F238E27FC236}">
                        <a16:creationId xmlns:a16="http://schemas.microsoft.com/office/drawing/2014/main" id="{923E040E-EFED-0FD8-DAEC-BA95BF4DCD5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5576985" y="4863989"/>
                    <a:ext cx="467822" cy="467822"/>
                  </a:xfrm>
                  <a:prstGeom prst="roundRect">
                    <a:avLst/>
                  </a:prstGeom>
                  <a:noFill/>
                  <a:ln w="19050" cap="flat" cmpd="sng" algn="ctr">
                    <a:solidFill>
                      <a:srgbClr val="68686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  <p:sp>
                <p:nvSpPr>
                  <p:cNvPr id="111" name="Ellipse 23">
                    <a:extLst>
                      <a:ext uri="{FF2B5EF4-FFF2-40B4-BE49-F238E27FC236}">
                        <a16:creationId xmlns:a16="http://schemas.microsoft.com/office/drawing/2014/main" id="{B935C210-E501-2A8B-BBA2-3494247AFC50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5726631" y="5013635"/>
                    <a:ext cx="168529" cy="168529"/>
                  </a:xfrm>
                  <a:prstGeom prst="ellipse">
                    <a:avLst/>
                  </a:prstGeom>
                  <a:solidFill>
                    <a:srgbClr val="81462B"/>
                  </a:solidFill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  <p:sp>
                <p:nvSpPr>
                  <p:cNvPr id="112" name="Rechteck: abgerundete Ecken 20">
                    <a:extLst>
                      <a:ext uri="{FF2B5EF4-FFF2-40B4-BE49-F238E27FC236}">
                        <a16:creationId xmlns:a16="http://schemas.microsoft.com/office/drawing/2014/main" id="{1674CDDA-4A46-7712-4A34-DD407168BCB1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5576985" y="5546233"/>
                    <a:ext cx="467822" cy="467822"/>
                  </a:xfrm>
                  <a:prstGeom prst="roundRect">
                    <a:avLst/>
                  </a:prstGeom>
                  <a:noFill/>
                  <a:ln w="19050" cap="flat" cmpd="sng" algn="ctr">
                    <a:solidFill>
                      <a:srgbClr val="68686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  <p:sp>
                <p:nvSpPr>
                  <p:cNvPr id="113" name="Ellipse 21">
                    <a:extLst>
                      <a:ext uri="{FF2B5EF4-FFF2-40B4-BE49-F238E27FC236}">
                        <a16:creationId xmlns:a16="http://schemas.microsoft.com/office/drawing/2014/main" id="{48B2CE4C-05D0-B8CB-F2BC-983EE1C4A8BD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5726631" y="5695879"/>
                    <a:ext cx="168529" cy="168529"/>
                  </a:xfrm>
                  <a:prstGeom prst="ellipse">
                    <a:avLst/>
                  </a:prstGeom>
                  <a:solidFill>
                    <a:srgbClr val="81462B"/>
                  </a:solidFill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  <p:sp>
                <p:nvSpPr>
                  <p:cNvPr id="114" name="Rechteck: abgerundete Ecken 27">
                    <a:extLst>
                      <a:ext uri="{FF2B5EF4-FFF2-40B4-BE49-F238E27FC236}">
                        <a16:creationId xmlns:a16="http://schemas.microsoft.com/office/drawing/2014/main" id="{023EE91F-3989-18CF-6CC2-936BA5229B1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6249007" y="5546995"/>
                    <a:ext cx="467822" cy="467822"/>
                  </a:xfrm>
                  <a:prstGeom prst="roundRect">
                    <a:avLst/>
                  </a:prstGeom>
                  <a:noFill/>
                  <a:ln w="19050" cap="flat" cmpd="sng" algn="ctr">
                    <a:solidFill>
                      <a:srgbClr val="68686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  <p:sp>
                <p:nvSpPr>
                  <p:cNvPr id="115" name="Ellipse 28">
                    <a:extLst>
                      <a:ext uri="{FF2B5EF4-FFF2-40B4-BE49-F238E27FC236}">
                        <a16:creationId xmlns:a16="http://schemas.microsoft.com/office/drawing/2014/main" id="{0AD29A7B-13E9-B98C-A8C6-DA09F20DFD97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6398653" y="5696641"/>
                    <a:ext cx="168529" cy="168529"/>
                  </a:xfrm>
                  <a:prstGeom prst="ellipse">
                    <a:avLst/>
                  </a:prstGeom>
                  <a:solidFill>
                    <a:srgbClr val="81462B"/>
                  </a:solidFill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  <p:sp>
                <p:nvSpPr>
                  <p:cNvPr id="116" name="Rechteck: abgerundete Ecken 30">
                    <a:extLst>
                      <a:ext uri="{FF2B5EF4-FFF2-40B4-BE49-F238E27FC236}">
                        <a16:creationId xmlns:a16="http://schemas.microsoft.com/office/drawing/2014/main" id="{93AF4407-0D68-47C3-6BF6-0E5DFD9CEC25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6921030" y="5546995"/>
                    <a:ext cx="467822" cy="467822"/>
                  </a:xfrm>
                  <a:prstGeom prst="roundRect">
                    <a:avLst/>
                  </a:prstGeom>
                  <a:noFill/>
                  <a:ln w="19050" cap="flat" cmpd="sng" algn="ctr">
                    <a:solidFill>
                      <a:srgbClr val="686868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  <p:sp>
                <p:nvSpPr>
                  <p:cNvPr id="117" name="Ellipse 31">
                    <a:extLst>
                      <a:ext uri="{FF2B5EF4-FFF2-40B4-BE49-F238E27FC236}">
                        <a16:creationId xmlns:a16="http://schemas.microsoft.com/office/drawing/2014/main" id="{962DD1E7-CE31-6DEB-C5DC-106712198E3E}"/>
                      </a:ext>
                    </a:extLst>
                  </p:cNvPr>
                  <p:cNvSpPr>
                    <a:spLocks noChangeAspect="1"/>
                  </p:cNvSpPr>
                  <p:nvPr/>
                </p:nvSpPr>
                <p:spPr bwMode="auto">
                  <a:xfrm>
                    <a:off x="7070676" y="5696641"/>
                    <a:ext cx="168529" cy="168529"/>
                  </a:xfrm>
                  <a:prstGeom prst="ellipse">
                    <a:avLst/>
                  </a:prstGeom>
                  <a:solidFill>
                    <a:srgbClr val="81462B"/>
                  </a:solidFill>
                  <a:ln w="9525" cap="flat" cmpd="sng" algn="ctr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</p:grpSp>
            <p:cxnSp>
              <p:nvCxnSpPr>
                <p:cNvPr id="96" name="Gerade Verbindung mit Pfeil 70">
                  <a:extLst>
                    <a:ext uri="{FF2B5EF4-FFF2-40B4-BE49-F238E27FC236}">
                      <a16:creationId xmlns:a16="http://schemas.microsoft.com/office/drawing/2014/main" id="{8E07EF74-78D4-EACF-A912-5168012C2AD8}"/>
                    </a:ext>
                  </a:extLst>
                </p:cNvPr>
                <p:cNvCxnSpPr>
                  <a:cxnSpLocks noChangeAspect="1"/>
                </p:cNvCxnSpPr>
                <p:nvPr/>
              </p:nvCxnSpPr>
              <p:spPr bwMode="auto">
                <a:xfrm rot="16200000" flipH="1">
                  <a:off x="5039962" y="4754649"/>
                  <a:ext cx="687264" cy="0"/>
                </a:xfrm>
                <a:prstGeom prst="straightConnector1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chemeClr val="tx1"/>
                  </a:solidFill>
                  <a:prstDash val="solid"/>
                  <a:round/>
                  <a:headEnd type="stealth" w="lg" len="lg"/>
                  <a:tailEnd type="stealth" w="lg" len="lg"/>
                </a:ln>
                <a:effectLst/>
              </p:spPr>
            </p:cxnSp>
            <p:cxnSp>
              <p:nvCxnSpPr>
                <p:cNvPr id="97" name="Gerade Verbindung mit Pfeil 69">
                  <a:extLst>
                    <a:ext uri="{FF2B5EF4-FFF2-40B4-BE49-F238E27FC236}">
                      <a16:creationId xmlns:a16="http://schemas.microsoft.com/office/drawing/2014/main" id="{D2A1CB2D-5F36-4939-5CB1-5E340931823C}"/>
                    </a:ext>
                  </a:extLst>
                </p:cNvPr>
                <p:cNvCxnSpPr>
                  <a:cxnSpLocks noChangeAspect="1"/>
                </p:cNvCxnSpPr>
                <p:nvPr/>
              </p:nvCxnSpPr>
              <p:spPr bwMode="auto">
                <a:xfrm flipH="1">
                  <a:off x="5813810" y="4018230"/>
                  <a:ext cx="669107" cy="0"/>
                </a:xfrm>
                <a:prstGeom prst="straightConnector1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chemeClr val="tx1"/>
                  </a:solidFill>
                  <a:prstDash val="solid"/>
                  <a:round/>
                  <a:headEnd type="stealth" w="lg" len="lg"/>
                  <a:tailEnd type="stealth" w="lg" len="lg"/>
                </a:ln>
                <a:effectLst/>
              </p:spPr>
            </p:cxnSp>
            <p:sp>
              <p:nvSpPr>
                <p:cNvPr id="98" name="Content Placeholder 1">
                  <a:extLst>
                    <a:ext uri="{FF2B5EF4-FFF2-40B4-BE49-F238E27FC236}">
                      <a16:creationId xmlns:a16="http://schemas.microsoft.com/office/drawing/2014/main" id="{310269EA-DF9A-A8EE-FEBD-26E88C043684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5735922" y="3809816"/>
                  <a:ext cx="822699" cy="400368"/>
                </a:xfrm>
                <a:prstGeom prst="rect">
                  <a:avLst/>
                </a:prstGeom>
              </p:spPr>
              <p:txBody>
                <a:bodyPr vert="horz" lIns="0" tIns="0" rIns="0" bIns="0" rtlCol="0">
                  <a:noAutofit/>
                </a:bodyPr>
                <a:lstStyle>
                  <a:lvl1pPr marL="177792" marR="0" indent="-177792" algn="l" defTabSz="914354" rtl="0" eaLnBrk="1" fontAlgn="auto" latinLnBrk="0" hangingPunct="1">
                    <a:lnSpc>
                      <a:spcPct val="11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tx1"/>
                    </a:buClr>
                    <a:buSzPct val="100000"/>
                    <a:buFont typeface="Arial" panose="020B0604020202020204" pitchFamily="34" charset="0"/>
                    <a:buChar char="•"/>
                    <a:tabLst/>
                    <a:defRPr sz="1700" kern="1200" spc="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55582" marR="0" indent="-177792" algn="l" defTabSz="914354" rtl="0" eaLnBrk="1" fontAlgn="auto" latinLnBrk="0" hangingPunct="1">
                    <a:lnSpc>
                      <a:spcPct val="11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tx1"/>
                    </a:buClr>
                    <a:buSzPct val="100000"/>
                    <a:buFont typeface="Symbol" panose="05050102010706020507" pitchFamily="18" charset="2"/>
                    <a:buChar char="-"/>
                    <a:tabLst/>
                    <a:defRPr sz="1700" kern="1200" spc="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539724" marR="0" indent="-184142" algn="l" defTabSz="914354" rtl="0" eaLnBrk="1" fontAlgn="auto" latinLnBrk="0" hangingPunct="1">
                    <a:lnSpc>
                      <a:spcPct val="11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tx1"/>
                    </a:buClr>
                    <a:buSzPct val="100000"/>
                    <a:buFont typeface="Symbol" panose="05050102010706020507" pitchFamily="18" charset="2"/>
                    <a:buChar char="-"/>
                    <a:tabLst/>
                    <a:defRPr sz="1700" spc="0" baseline="0">
                      <a:solidFill>
                        <a:schemeClr val="tx1"/>
                      </a:solidFill>
                      <a:latin typeface="+mn-lt"/>
                      <a:ea typeface="ＭＳ Ｐゴシック" charset="-128"/>
                      <a:cs typeface="ＭＳ Ｐゴシック" charset="-128"/>
                    </a:defRPr>
                  </a:lvl3pPr>
                  <a:lvl4pPr marL="717515" marR="0" indent="-177792" algn="l" defTabSz="914354" rtl="0" eaLnBrk="1" fontAlgn="auto" latinLnBrk="0" hangingPunct="1">
                    <a:lnSpc>
                      <a:spcPct val="11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tx1"/>
                    </a:buClr>
                    <a:buSzPct val="100000"/>
                    <a:buFont typeface="Symbol" panose="05050102010706020507" pitchFamily="18" charset="2"/>
                    <a:buChar char="-"/>
                    <a:tabLst/>
                    <a:defRPr sz="1700" kern="1200" spc="0" baseline="0">
                      <a:solidFill>
                        <a:schemeClr val="tx1"/>
                      </a:solidFill>
                      <a:latin typeface="+mn-lt"/>
                      <a:ea typeface="ＭＳ Ｐゴシック" charset="0"/>
                      <a:cs typeface="ＭＳ Ｐゴシック" charset="0"/>
                    </a:defRPr>
                  </a:lvl4pPr>
                  <a:lvl5pPr marL="895306" marR="0" indent="-177792" algn="l" defTabSz="914354" rtl="0" eaLnBrk="1" fontAlgn="auto" latinLnBrk="0" hangingPunct="1">
                    <a:lnSpc>
                      <a:spcPct val="11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tx1"/>
                    </a:buClr>
                    <a:buSzPct val="100000"/>
                    <a:buFont typeface="Symbol" panose="05050102010706020507" pitchFamily="18" charset="2"/>
                    <a:buChar char="-"/>
                    <a:tabLst/>
                    <a:defRPr sz="1700" kern="1200" spc="0" baseline="0">
                      <a:solidFill>
                        <a:schemeClr val="tx1"/>
                      </a:solidFill>
                      <a:latin typeface="+mn-lt"/>
                      <a:ea typeface="+mn-ea"/>
                      <a:cs typeface="ＭＳ Ｐゴシック" charset="0"/>
                    </a:defRPr>
                  </a:lvl5pPr>
                  <a:lvl6pPr marL="1074685" indent="-179380" algn="l" rtl="0" eaLnBrk="1" fontAlgn="base" hangingPunct="1">
                    <a:lnSpc>
                      <a:spcPct val="110000"/>
                    </a:lnSpc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1"/>
                    </a:buClr>
                    <a:buFont typeface="Symbol" panose="05050102010706020507" pitchFamily="18" charset="2"/>
                    <a:buChar char="-"/>
                    <a:defRPr sz="15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6pPr>
                  <a:lvl7pPr marL="1257238" indent="-182554" algn="l" rtl="0" eaLnBrk="1" fontAlgn="base" hangingPunct="1">
                    <a:lnSpc>
                      <a:spcPct val="11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Symbol" panose="05050102010706020507" pitchFamily="18" charset="2"/>
                    <a:buChar char="-"/>
                    <a:defRPr sz="15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7pPr>
                  <a:lvl8pPr marL="1436616" indent="-179380" algn="l" rtl="0" eaLnBrk="1" fontAlgn="base" hangingPunct="1">
                    <a:lnSpc>
                      <a:spcPct val="11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Symbol" panose="05050102010706020507" pitchFamily="18" charset="2"/>
                    <a:buChar char="-"/>
                    <a:defRPr sz="15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8pPr>
                  <a:lvl9pPr marL="1614408" indent="-177792" algn="l" rtl="0" eaLnBrk="1" fontAlgn="base" hangingPunct="1">
                    <a:lnSpc>
                      <a:spcPct val="11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Symbol" panose="05050102010706020507" pitchFamily="18" charset="2"/>
                    <a:buChar char="-"/>
                    <a:defRPr sz="15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9pPr>
                </a:lstStyle>
                <a:p>
                  <a:pPr marL="0" indent="0" algn="ctr">
                    <a:lnSpc>
                      <a:spcPct val="120000"/>
                    </a:lnSpc>
                    <a:spcAft>
                      <a:spcPts val="600"/>
                    </a:spcAft>
                    <a:buNone/>
                  </a:pPr>
                  <a:r>
                    <a:rPr lang="de-DE" sz="1100" dirty="0"/>
                    <a:t>75 µm</a:t>
                  </a:r>
                </a:p>
              </p:txBody>
            </p:sp>
            <p:sp>
              <p:nvSpPr>
                <p:cNvPr id="99" name="Content Placeholder 1">
                  <a:extLst>
                    <a:ext uri="{FF2B5EF4-FFF2-40B4-BE49-F238E27FC236}">
                      <a16:creationId xmlns:a16="http://schemas.microsoft.com/office/drawing/2014/main" id="{345095F4-6469-1030-83DC-76DF51379B9F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4460807" y="4540570"/>
                  <a:ext cx="822699" cy="400368"/>
                </a:xfrm>
                <a:prstGeom prst="rect">
                  <a:avLst/>
                </a:prstGeom>
              </p:spPr>
              <p:txBody>
                <a:bodyPr vert="horz" lIns="0" tIns="0" rIns="0" bIns="0" rtlCol="0" anchor="ctr">
                  <a:noAutofit/>
                </a:bodyPr>
                <a:lstStyle>
                  <a:lvl1pPr marL="177792" marR="0" indent="-177792" algn="l" defTabSz="914354" rtl="0" eaLnBrk="1" fontAlgn="auto" latinLnBrk="0" hangingPunct="1">
                    <a:lnSpc>
                      <a:spcPct val="11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tx1"/>
                    </a:buClr>
                    <a:buSzPct val="100000"/>
                    <a:buFont typeface="Arial" panose="020B0604020202020204" pitchFamily="34" charset="0"/>
                    <a:buChar char="•"/>
                    <a:tabLst/>
                    <a:defRPr sz="1700" kern="1200" spc="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55582" marR="0" indent="-177792" algn="l" defTabSz="914354" rtl="0" eaLnBrk="1" fontAlgn="auto" latinLnBrk="0" hangingPunct="1">
                    <a:lnSpc>
                      <a:spcPct val="11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tx1"/>
                    </a:buClr>
                    <a:buSzPct val="100000"/>
                    <a:buFont typeface="Symbol" panose="05050102010706020507" pitchFamily="18" charset="2"/>
                    <a:buChar char="-"/>
                    <a:tabLst/>
                    <a:defRPr sz="1700" kern="1200" spc="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539724" marR="0" indent="-184142" algn="l" defTabSz="914354" rtl="0" eaLnBrk="1" fontAlgn="auto" latinLnBrk="0" hangingPunct="1">
                    <a:lnSpc>
                      <a:spcPct val="11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tx1"/>
                    </a:buClr>
                    <a:buSzPct val="100000"/>
                    <a:buFont typeface="Symbol" panose="05050102010706020507" pitchFamily="18" charset="2"/>
                    <a:buChar char="-"/>
                    <a:tabLst/>
                    <a:defRPr sz="1700" spc="0" baseline="0">
                      <a:solidFill>
                        <a:schemeClr val="tx1"/>
                      </a:solidFill>
                      <a:latin typeface="+mn-lt"/>
                      <a:ea typeface="ＭＳ Ｐゴシック" charset="-128"/>
                      <a:cs typeface="ＭＳ Ｐゴシック" charset="-128"/>
                    </a:defRPr>
                  </a:lvl3pPr>
                  <a:lvl4pPr marL="717515" marR="0" indent="-177792" algn="l" defTabSz="914354" rtl="0" eaLnBrk="1" fontAlgn="auto" latinLnBrk="0" hangingPunct="1">
                    <a:lnSpc>
                      <a:spcPct val="11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tx1"/>
                    </a:buClr>
                    <a:buSzPct val="100000"/>
                    <a:buFont typeface="Symbol" panose="05050102010706020507" pitchFamily="18" charset="2"/>
                    <a:buChar char="-"/>
                    <a:tabLst/>
                    <a:defRPr sz="1700" kern="1200" spc="0" baseline="0">
                      <a:solidFill>
                        <a:schemeClr val="tx1"/>
                      </a:solidFill>
                      <a:latin typeface="+mn-lt"/>
                      <a:ea typeface="ＭＳ Ｐゴシック" charset="0"/>
                      <a:cs typeface="ＭＳ Ｐゴシック" charset="0"/>
                    </a:defRPr>
                  </a:lvl4pPr>
                  <a:lvl5pPr marL="895306" marR="0" indent="-177792" algn="l" defTabSz="914354" rtl="0" eaLnBrk="1" fontAlgn="auto" latinLnBrk="0" hangingPunct="1">
                    <a:lnSpc>
                      <a:spcPct val="11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tx1"/>
                    </a:buClr>
                    <a:buSzPct val="100000"/>
                    <a:buFont typeface="Symbol" panose="05050102010706020507" pitchFamily="18" charset="2"/>
                    <a:buChar char="-"/>
                    <a:tabLst/>
                    <a:defRPr sz="1700" kern="1200" spc="0" baseline="0">
                      <a:solidFill>
                        <a:schemeClr val="tx1"/>
                      </a:solidFill>
                      <a:latin typeface="+mn-lt"/>
                      <a:ea typeface="+mn-ea"/>
                      <a:cs typeface="ＭＳ Ｐゴシック" charset="0"/>
                    </a:defRPr>
                  </a:lvl5pPr>
                  <a:lvl6pPr marL="1074685" indent="-179380" algn="l" rtl="0" eaLnBrk="1" fontAlgn="base" hangingPunct="1">
                    <a:lnSpc>
                      <a:spcPct val="110000"/>
                    </a:lnSpc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1"/>
                    </a:buClr>
                    <a:buFont typeface="Symbol" panose="05050102010706020507" pitchFamily="18" charset="2"/>
                    <a:buChar char="-"/>
                    <a:defRPr sz="15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6pPr>
                  <a:lvl7pPr marL="1257238" indent="-182554" algn="l" rtl="0" eaLnBrk="1" fontAlgn="base" hangingPunct="1">
                    <a:lnSpc>
                      <a:spcPct val="11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Symbol" panose="05050102010706020507" pitchFamily="18" charset="2"/>
                    <a:buChar char="-"/>
                    <a:defRPr sz="15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7pPr>
                  <a:lvl8pPr marL="1436616" indent="-179380" algn="l" rtl="0" eaLnBrk="1" fontAlgn="base" hangingPunct="1">
                    <a:lnSpc>
                      <a:spcPct val="11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Symbol" panose="05050102010706020507" pitchFamily="18" charset="2"/>
                    <a:buChar char="-"/>
                    <a:defRPr sz="15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8pPr>
                  <a:lvl9pPr marL="1614408" indent="-177792" algn="l" rtl="0" eaLnBrk="1" fontAlgn="base" hangingPunct="1">
                    <a:lnSpc>
                      <a:spcPct val="11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Symbol" panose="05050102010706020507" pitchFamily="18" charset="2"/>
                    <a:buChar char="-"/>
                    <a:defRPr sz="15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9pPr>
                </a:lstStyle>
                <a:p>
                  <a:pPr marL="0" indent="0" algn="r">
                    <a:lnSpc>
                      <a:spcPct val="120000"/>
                    </a:lnSpc>
                    <a:spcAft>
                      <a:spcPts val="600"/>
                    </a:spcAft>
                    <a:buNone/>
                  </a:pPr>
                  <a:r>
                    <a:rPr lang="de-DE" sz="1100" dirty="0"/>
                    <a:t>75 µm</a:t>
                  </a:r>
                </a:p>
              </p:txBody>
            </p:sp>
          </p:grpSp>
          <p:grpSp>
            <p:nvGrpSpPr>
              <p:cNvPr id="68" name="Group 67">
                <a:extLst>
                  <a:ext uri="{FF2B5EF4-FFF2-40B4-BE49-F238E27FC236}">
                    <a16:creationId xmlns:a16="http://schemas.microsoft.com/office/drawing/2014/main" id="{8418CE62-3195-B1D3-6B87-F7FC8FCAD796}"/>
                  </a:ext>
                </a:extLst>
              </p:cNvPr>
              <p:cNvGrpSpPr/>
              <p:nvPr/>
            </p:nvGrpSpPr>
            <p:grpSpPr>
              <a:xfrm>
                <a:off x="5511783" y="1184913"/>
                <a:ext cx="5552769" cy="4937193"/>
                <a:chOff x="5511783" y="1184913"/>
                <a:chExt cx="5552769" cy="4937193"/>
              </a:xfrm>
            </p:grpSpPr>
            <p:grpSp>
              <p:nvGrpSpPr>
                <p:cNvPr id="69" name="Group 36">
                  <a:extLst>
                    <a:ext uri="{FF2B5EF4-FFF2-40B4-BE49-F238E27FC236}">
                      <a16:creationId xmlns:a16="http://schemas.microsoft.com/office/drawing/2014/main" id="{3AE9F60D-E284-88D5-070C-3E0A2362DC9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>
                <a:xfrm>
                  <a:off x="9080791" y="4525518"/>
                  <a:ext cx="1983761" cy="975123"/>
                  <a:chOff x="7628370" y="5605654"/>
                  <a:chExt cx="1166918" cy="573602"/>
                </a:xfrm>
              </p:grpSpPr>
              <p:sp>
                <p:nvSpPr>
                  <p:cNvPr id="92" name="Rechteck: abgerundete Ecken 84">
                    <a:extLst>
                      <a:ext uri="{FF2B5EF4-FFF2-40B4-BE49-F238E27FC236}">
                        <a16:creationId xmlns:a16="http://schemas.microsoft.com/office/drawing/2014/main" id="{0591395D-3CBD-FDE9-F0AE-9900067377B6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715295" y="5697908"/>
                    <a:ext cx="203930" cy="130449"/>
                  </a:xfrm>
                  <a:prstGeom prst="roundRect">
                    <a:avLst/>
                  </a:prstGeom>
                  <a:solidFill>
                    <a:schemeClr val="accent3">
                      <a:alpha val="50000"/>
                    </a:schemeClr>
                  </a:solidFill>
                  <a:ln w="9525" cap="flat" cmpd="sng" algn="ctr">
                    <a:solidFill>
                      <a:schemeClr val="accent3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</a:pPr>
                    <a:endParaRPr lang="de-AT" sz="1600">
                      <a:latin typeface="Times" charset="0"/>
                    </a:endParaRPr>
                  </a:p>
                </p:txBody>
              </p:sp>
              <p:sp>
                <p:nvSpPr>
                  <p:cNvPr id="93" name="Rectangle 649">
                    <a:extLst>
                      <a:ext uri="{FF2B5EF4-FFF2-40B4-BE49-F238E27FC236}">
                        <a16:creationId xmlns:a16="http://schemas.microsoft.com/office/drawing/2014/main" id="{F20B71C6-635E-0413-FDB3-2109E1E1CE2F}"/>
                      </a:ext>
                    </a:extLst>
                  </p:cNvPr>
                  <p:cNvSpPr/>
                  <p:nvPr/>
                </p:nvSpPr>
                <p:spPr>
                  <a:xfrm>
                    <a:off x="7628370" y="5605654"/>
                    <a:ext cx="880556" cy="573602"/>
                  </a:xfrm>
                  <a:prstGeom prst="rect">
                    <a:avLst/>
                  </a:prstGeom>
                  <a:noFill/>
                  <a:ln>
                    <a:solidFill>
                      <a:schemeClr val="tx2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de-CH" sz="1400" dirty="0" err="1"/>
                  </a:p>
                </p:txBody>
              </p:sp>
              <p:sp>
                <p:nvSpPr>
                  <p:cNvPr id="94" name="Content Placeholder 1">
                    <a:extLst>
                      <a:ext uri="{FF2B5EF4-FFF2-40B4-BE49-F238E27FC236}">
                        <a16:creationId xmlns:a16="http://schemas.microsoft.com/office/drawing/2014/main" id="{EBE686BA-27FA-88C1-9F96-8C3DD5A42A57}"/>
                      </a:ext>
                    </a:extLst>
                  </p:cNvPr>
                  <p:cNvSpPr txBox="1">
                    <a:spLocks/>
                  </p:cNvSpPr>
                  <p:nvPr/>
                </p:nvSpPr>
                <p:spPr>
                  <a:xfrm>
                    <a:off x="7972589" y="5644039"/>
                    <a:ext cx="822699" cy="220369"/>
                  </a:xfrm>
                  <a:prstGeom prst="rect">
                    <a:avLst/>
                  </a:prstGeom>
                </p:spPr>
                <p:txBody>
                  <a:bodyPr vert="horz" lIns="0" tIns="0" rIns="0" bIns="0" rtlCol="0" anchor="ctr">
                    <a:noAutofit/>
                  </a:bodyPr>
                  <a:lstStyle>
                    <a:lvl1pPr marL="177792" marR="0" indent="-177792" algn="l" defTabSz="914354" rtl="0" eaLnBrk="1" fontAlgn="auto" latinLnBrk="0" hangingPunct="1">
                      <a:lnSpc>
                        <a:spcPct val="11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tx1"/>
                      </a:buClr>
                      <a:buSzPct val="100000"/>
                      <a:buFont typeface="Arial" panose="020B0604020202020204" pitchFamily="34" charset="0"/>
                      <a:buChar char="•"/>
                      <a:tabLst/>
                      <a:defRPr sz="1700" kern="1200" spc="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355582" marR="0" indent="-177792" algn="l" defTabSz="914354" rtl="0" eaLnBrk="1" fontAlgn="auto" latinLnBrk="0" hangingPunct="1">
                      <a:lnSpc>
                        <a:spcPct val="11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tx1"/>
                      </a:buClr>
                      <a:buSzPct val="100000"/>
                      <a:buFont typeface="Symbol" panose="05050102010706020507" pitchFamily="18" charset="2"/>
                      <a:buChar char="-"/>
                      <a:tabLst/>
                      <a:defRPr sz="1700" kern="1200" spc="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539724" marR="0" indent="-184142" algn="l" defTabSz="914354" rtl="0" eaLnBrk="1" fontAlgn="auto" latinLnBrk="0" hangingPunct="1">
                      <a:lnSpc>
                        <a:spcPct val="11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tx1"/>
                      </a:buClr>
                      <a:buSzPct val="100000"/>
                      <a:buFont typeface="Symbol" panose="05050102010706020507" pitchFamily="18" charset="2"/>
                      <a:buChar char="-"/>
                      <a:tabLst/>
                      <a:defRPr sz="1700" spc="0" baseline="0">
                        <a:solidFill>
                          <a:schemeClr val="tx1"/>
                        </a:solidFill>
                        <a:latin typeface="+mn-lt"/>
                        <a:ea typeface="ＭＳ Ｐゴシック" charset="-128"/>
                        <a:cs typeface="ＭＳ Ｐゴシック" charset="-128"/>
                      </a:defRPr>
                    </a:lvl3pPr>
                    <a:lvl4pPr marL="717515" marR="0" indent="-177792" algn="l" defTabSz="914354" rtl="0" eaLnBrk="1" fontAlgn="auto" latinLnBrk="0" hangingPunct="1">
                      <a:lnSpc>
                        <a:spcPct val="11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tx1"/>
                      </a:buClr>
                      <a:buSzPct val="100000"/>
                      <a:buFont typeface="Symbol" panose="05050102010706020507" pitchFamily="18" charset="2"/>
                      <a:buChar char="-"/>
                      <a:tabLst/>
                      <a:defRPr sz="1700" kern="1200" spc="0" baseline="0">
                        <a:solidFill>
                          <a:schemeClr val="tx1"/>
                        </a:solidFill>
                        <a:latin typeface="+mn-lt"/>
                        <a:ea typeface="ＭＳ Ｐゴシック" charset="0"/>
                        <a:cs typeface="ＭＳ Ｐゴシック" charset="0"/>
                      </a:defRPr>
                    </a:lvl4pPr>
                    <a:lvl5pPr marL="895306" marR="0" indent="-177792" algn="l" defTabSz="914354" rtl="0" eaLnBrk="1" fontAlgn="auto" latinLnBrk="0" hangingPunct="1">
                      <a:lnSpc>
                        <a:spcPct val="11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tx1"/>
                      </a:buClr>
                      <a:buSzPct val="100000"/>
                      <a:buFont typeface="Symbol" panose="05050102010706020507" pitchFamily="18" charset="2"/>
                      <a:buChar char="-"/>
                      <a:tabLst/>
                      <a:defRPr sz="1700" kern="1200" spc="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ＭＳ Ｐゴシック" charset="0"/>
                      </a:defRPr>
                    </a:lvl5pPr>
                    <a:lvl6pPr marL="1074685" indent="-179380" algn="l" rtl="0" eaLnBrk="1" fontAlgn="base" hangingPunct="1">
                      <a:lnSpc>
                        <a:spcPct val="11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>
                        <a:schemeClr val="tx1"/>
                      </a:buClr>
                      <a:buFont typeface="Symbol" panose="05050102010706020507" pitchFamily="18" charset="2"/>
                      <a:buChar char="-"/>
                      <a:defRPr sz="15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6pPr>
                    <a:lvl7pPr marL="1257238" indent="-182554" algn="l" rtl="0" eaLnBrk="1" fontAlgn="base" hangingPunct="1">
                      <a:lnSpc>
                        <a:spcPct val="11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Symbol" panose="05050102010706020507" pitchFamily="18" charset="2"/>
                      <a:buChar char="-"/>
                      <a:defRPr sz="15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7pPr>
                    <a:lvl8pPr marL="1436616" indent="-179380" algn="l" rtl="0" eaLnBrk="1" fontAlgn="base" hangingPunct="1">
                      <a:lnSpc>
                        <a:spcPct val="11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Symbol" panose="05050102010706020507" pitchFamily="18" charset="2"/>
                      <a:buChar char="-"/>
                      <a:defRPr sz="15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8pPr>
                    <a:lvl9pPr marL="1614408" indent="-177792" algn="l" rtl="0" eaLnBrk="1" fontAlgn="base" hangingPunct="1">
                      <a:lnSpc>
                        <a:spcPct val="11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Symbol" panose="05050102010706020507" pitchFamily="18" charset="2"/>
                      <a:buChar char="-"/>
                      <a:defRPr sz="15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9pPr>
                  </a:lstStyle>
                  <a:p>
                    <a:pPr marL="0" indent="0">
                      <a:lnSpc>
                        <a:spcPct val="120000"/>
                      </a:lnSpc>
                      <a:spcAft>
                        <a:spcPts val="600"/>
                      </a:spcAft>
                      <a:buNone/>
                    </a:pPr>
                    <a:r>
                      <a:rPr lang="de-DE" sz="1100" dirty="0" err="1"/>
                      <a:t>Implant</a:t>
                    </a:r>
                    <a:endParaRPr lang="de-DE" sz="1100" dirty="0"/>
                  </a:p>
                </p:txBody>
              </p:sp>
            </p:grpSp>
            <p:grpSp>
              <p:nvGrpSpPr>
                <p:cNvPr id="70" name="Group 47">
                  <a:extLst>
                    <a:ext uri="{FF2B5EF4-FFF2-40B4-BE49-F238E27FC236}">
                      <a16:creationId xmlns:a16="http://schemas.microsoft.com/office/drawing/2014/main" id="{151C5D9A-D344-159A-A469-7162D6F0E82B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>
                <a:xfrm>
                  <a:off x="9228564" y="5029676"/>
                  <a:ext cx="1835988" cy="374627"/>
                  <a:chOff x="7715295" y="5886976"/>
                  <a:chExt cx="1079993" cy="220369"/>
                </a:xfrm>
              </p:grpSpPr>
              <p:sp>
                <p:nvSpPr>
                  <p:cNvPr id="90" name="Rechteck: abgerundete Ecken 87">
                    <a:extLst>
                      <a:ext uri="{FF2B5EF4-FFF2-40B4-BE49-F238E27FC236}">
                        <a16:creationId xmlns:a16="http://schemas.microsoft.com/office/drawing/2014/main" id="{017202F3-C02A-5D35-EBEC-A4ADBF296AF1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7715295" y="5896210"/>
                    <a:ext cx="203930" cy="196943"/>
                  </a:xfrm>
                  <a:prstGeom prst="roundRect">
                    <a:avLst/>
                  </a:prstGeom>
                  <a:solidFill>
                    <a:schemeClr val="accent1">
                      <a:alpha val="20000"/>
                    </a:schemeClr>
                  </a:solidFill>
                  <a:ln w="9525" cap="flat" cmpd="sng" algn="ctr">
                    <a:solidFill>
                      <a:schemeClr val="accent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>
                      <a:spcBef>
                        <a:spcPct val="0"/>
                      </a:spcBef>
                    </a:pPr>
                    <a:endParaRPr lang="de-AT" sz="1600">
                      <a:latin typeface="Times" charset="0"/>
                    </a:endParaRPr>
                  </a:p>
                </p:txBody>
              </p:sp>
              <p:sp>
                <p:nvSpPr>
                  <p:cNvPr id="91" name="Content Placeholder 1">
                    <a:extLst>
                      <a:ext uri="{FF2B5EF4-FFF2-40B4-BE49-F238E27FC236}">
                        <a16:creationId xmlns:a16="http://schemas.microsoft.com/office/drawing/2014/main" id="{245D5EEF-DB8F-68A8-300B-6B65A1E1A59F}"/>
                      </a:ext>
                    </a:extLst>
                  </p:cNvPr>
                  <p:cNvSpPr txBox="1">
                    <a:spLocks/>
                  </p:cNvSpPr>
                  <p:nvPr/>
                </p:nvSpPr>
                <p:spPr>
                  <a:xfrm>
                    <a:off x="7972589" y="5886976"/>
                    <a:ext cx="822699" cy="220369"/>
                  </a:xfrm>
                  <a:prstGeom prst="rect">
                    <a:avLst/>
                  </a:prstGeom>
                </p:spPr>
                <p:txBody>
                  <a:bodyPr vert="horz" lIns="0" tIns="0" rIns="0" bIns="0" rtlCol="0" anchor="ctr">
                    <a:noAutofit/>
                  </a:bodyPr>
                  <a:lstStyle>
                    <a:lvl1pPr marL="177792" marR="0" indent="-177792" algn="l" defTabSz="914354" rtl="0" eaLnBrk="1" fontAlgn="auto" latinLnBrk="0" hangingPunct="1">
                      <a:lnSpc>
                        <a:spcPct val="11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tx1"/>
                      </a:buClr>
                      <a:buSzPct val="100000"/>
                      <a:buFont typeface="Arial" panose="020B0604020202020204" pitchFamily="34" charset="0"/>
                      <a:buChar char="•"/>
                      <a:tabLst/>
                      <a:defRPr sz="1700" kern="1200" spc="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355582" marR="0" indent="-177792" algn="l" defTabSz="914354" rtl="0" eaLnBrk="1" fontAlgn="auto" latinLnBrk="0" hangingPunct="1">
                      <a:lnSpc>
                        <a:spcPct val="11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tx1"/>
                      </a:buClr>
                      <a:buSzPct val="100000"/>
                      <a:buFont typeface="Symbol" panose="05050102010706020507" pitchFamily="18" charset="2"/>
                      <a:buChar char="-"/>
                      <a:tabLst/>
                      <a:defRPr sz="1700" kern="1200" spc="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539724" marR="0" indent="-184142" algn="l" defTabSz="914354" rtl="0" eaLnBrk="1" fontAlgn="auto" latinLnBrk="0" hangingPunct="1">
                      <a:lnSpc>
                        <a:spcPct val="11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tx1"/>
                      </a:buClr>
                      <a:buSzPct val="100000"/>
                      <a:buFont typeface="Symbol" panose="05050102010706020507" pitchFamily="18" charset="2"/>
                      <a:buChar char="-"/>
                      <a:tabLst/>
                      <a:defRPr sz="1700" spc="0" baseline="0">
                        <a:solidFill>
                          <a:schemeClr val="tx1"/>
                        </a:solidFill>
                        <a:latin typeface="+mn-lt"/>
                        <a:ea typeface="ＭＳ Ｐゴシック" charset="-128"/>
                        <a:cs typeface="ＭＳ Ｐゴシック" charset="-128"/>
                      </a:defRPr>
                    </a:lvl3pPr>
                    <a:lvl4pPr marL="717515" marR="0" indent="-177792" algn="l" defTabSz="914354" rtl="0" eaLnBrk="1" fontAlgn="auto" latinLnBrk="0" hangingPunct="1">
                      <a:lnSpc>
                        <a:spcPct val="11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tx1"/>
                      </a:buClr>
                      <a:buSzPct val="100000"/>
                      <a:buFont typeface="Symbol" panose="05050102010706020507" pitchFamily="18" charset="2"/>
                      <a:buChar char="-"/>
                      <a:tabLst/>
                      <a:defRPr sz="1700" kern="1200" spc="0" baseline="0">
                        <a:solidFill>
                          <a:schemeClr val="tx1"/>
                        </a:solidFill>
                        <a:latin typeface="+mn-lt"/>
                        <a:ea typeface="ＭＳ Ｐゴシック" charset="0"/>
                        <a:cs typeface="ＭＳ Ｐゴシック" charset="0"/>
                      </a:defRPr>
                    </a:lvl4pPr>
                    <a:lvl5pPr marL="895306" marR="0" indent="-177792" algn="l" defTabSz="914354" rtl="0" eaLnBrk="1" fontAlgn="auto" latinLnBrk="0" hangingPunct="1">
                      <a:lnSpc>
                        <a:spcPct val="11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tx1"/>
                      </a:buClr>
                      <a:buSzPct val="100000"/>
                      <a:buFont typeface="Symbol" panose="05050102010706020507" pitchFamily="18" charset="2"/>
                      <a:buChar char="-"/>
                      <a:tabLst/>
                      <a:defRPr sz="1700" kern="1200" spc="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ＭＳ Ｐゴシック" charset="0"/>
                      </a:defRPr>
                    </a:lvl5pPr>
                    <a:lvl6pPr marL="1074685" indent="-179380" algn="l" rtl="0" eaLnBrk="1" fontAlgn="base" hangingPunct="1">
                      <a:lnSpc>
                        <a:spcPct val="11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>
                        <a:schemeClr val="tx1"/>
                      </a:buClr>
                      <a:buFont typeface="Symbol" panose="05050102010706020507" pitchFamily="18" charset="2"/>
                      <a:buChar char="-"/>
                      <a:defRPr sz="15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6pPr>
                    <a:lvl7pPr marL="1257238" indent="-182554" algn="l" rtl="0" eaLnBrk="1" fontAlgn="base" hangingPunct="1">
                      <a:lnSpc>
                        <a:spcPct val="11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Symbol" panose="05050102010706020507" pitchFamily="18" charset="2"/>
                      <a:buChar char="-"/>
                      <a:defRPr sz="15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7pPr>
                    <a:lvl8pPr marL="1436616" indent="-179380" algn="l" rtl="0" eaLnBrk="1" fontAlgn="base" hangingPunct="1">
                      <a:lnSpc>
                        <a:spcPct val="11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Symbol" panose="05050102010706020507" pitchFamily="18" charset="2"/>
                      <a:buChar char="-"/>
                      <a:defRPr sz="15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8pPr>
                    <a:lvl9pPr marL="1614408" indent="-177792" algn="l" rtl="0" eaLnBrk="1" fontAlgn="base" hangingPunct="1">
                      <a:lnSpc>
                        <a:spcPct val="11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Symbol" panose="05050102010706020507" pitchFamily="18" charset="2"/>
                      <a:buChar char="-"/>
                      <a:defRPr sz="15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9pPr>
                  </a:lstStyle>
                  <a:p>
                    <a:pPr marL="0" indent="0">
                      <a:lnSpc>
                        <a:spcPct val="120000"/>
                      </a:lnSpc>
                      <a:spcAft>
                        <a:spcPts val="600"/>
                      </a:spcAft>
                      <a:buNone/>
                    </a:pPr>
                    <a:r>
                      <a:rPr lang="de-DE" sz="1100" dirty="0" err="1"/>
                      <a:t>Metal</a:t>
                    </a:r>
                    <a:endParaRPr lang="de-DE" sz="1100" dirty="0"/>
                  </a:p>
                </p:txBody>
              </p:sp>
            </p:grpSp>
            <p:pic>
              <p:nvPicPr>
                <p:cNvPr id="71" name="Grafik 12">
                  <a:extLst>
                    <a:ext uri="{FF2B5EF4-FFF2-40B4-BE49-F238E27FC236}">
                      <a16:creationId xmlns:a16="http://schemas.microsoft.com/office/drawing/2014/main" id="{42C5EC7A-449A-0090-F47E-A824763962C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1723" t="20591" r="19916" b="14057"/>
                <a:stretch/>
              </p:blipFill>
              <p:spPr>
                <a:xfrm>
                  <a:off x="6609632" y="2594068"/>
                  <a:ext cx="544352" cy="609559"/>
                </a:xfrm>
                <a:prstGeom prst="rect">
                  <a:avLst/>
                </a:prstGeom>
              </p:spPr>
            </p:pic>
            <p:grpSp>
              <p:nvGrpSpPr>
                <p:cNvPr id="72" name="Group 19">
                  <a:extLst>
                    <a:ext uri="{FF2B5EF4-FFF2-40B4-BE49-F238E27FC236}">
                      <a16:creationId xmlns:a16="http://schemas.microsoft.com/office/drawing/2014/main" id="{5FDF2988-FEDF-E7DD-91F6-DFE5A85D4CA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>
                <a:xfrm>
                  <a:off x="7100623" y="1184913"/>
                  <a:ext cx="3362316" cy="1768477"/>
                  <a:chOff x="6433548" y="3601699"/>
                  <a:chExt cx="1977833" cy="1040281"/>
                </a:xfrm>
              </p:grpSpPr>
              <p:sp>
                <p:nvSpPr>
                  <p:cNvPr id="88" name="Content Placeholder 1">
                    <a:extLst>
                      <a:ext uri="{FF2B5EF4-FFF2-40B4-BE49-F238E27FC236}">
                        <a16:creationId xmlns:a16="http://schemas.microsoft.com/office/drawing/2014/main" id="{3561C829-447A-4EC1-26EF-9C5E8142B30F}"/>
                      </a:ext>
                    </a:extLst>
                  </p:cNvPr>
                  <p:cNvSpPr txBox="1">
                    <a:spLocks/>
                  </p:cNvSpPr>
                  <p:nvPr/>
                </p:nvSpPr>
                <p:spPr>
                  <a:xfrm>
                    <a:off x="6858744" y="3601699"/>
                    <a:ext cx="1552637" cy="691397"/>
                  </a:xfrm>
                  <a:prstGeom prst="rect">
                    <a:avLst/>
                  </a:prstGeom>
                </p:spPr>
                <p:txBody>
                  <a:bodyPr vert="horz" lIns="0" tIns="0" rIns="0" bIns="0" rtlCol="0" anchor="ctr">
                    <a:noAutofit/>
                  </a:bodyPr>
                  <a:lstStyle>
                    <a:lvl1pPr marL="177792" marR="0" indent="-177792" algn="l" defTabSz="914354" rtl="0" eaLnBrk="1" fontAlgn="auto" latinLnBrk="0" hangingPunct="1">
                      <a:lnSpc>
                        <a:spcPct val="11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tx1"/>
                      </a:buClr>
                      <a:buSzPct val="100000"/>
                      <a:buFont typeface="Arial" panose="020B0604020202020204" pitchFamily="34" charset="0"/>
                      <a:buChar char="•"/>
                      <a:tabLst/>
                      <a:defRPr sz="1700" kern="1200" spc="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355582" marR="0" indent="-177792" algn="l" defTabSz="914354" rtl="0" eaLnBrk="1" fontAlgn="auto" latinLnBrk="0" hangingPunct="1">
                      <a:lnSpc>
                        <a:spcPct val="11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tx1"/>
                      </a:buClr>
                      <a:buSzPct val="100000"/>
                      <a:buFont typeface="Symbol" panose="05050102010706020507" pitchFamily="18" charset="2"/>
                      <a:buChar char="-"/>
                      <a:tabLst/>
                      <a:defRPr sz="1700" kern="1200" spc="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539724" marR="0" indent="-184142" algn="l" defTabSz="914354" rtl="0" eaLnBrk="1" fontAlgn="auto" latinLnBrk="0" hangingPunct="1">
                      <a:lnSpc>
                        <a:spcPct val="11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tx1"/>
                      </a:buClr>
                      <a:buSzPct val="100000"/>
                      <a:buFont typeface="Symbol" panose="05050102010706020507" pitchFamily="18" charset="2"/>
                      <a:buChar char="-"/>
                      <a:tabLst/>
                      <a:defRPr sz="1700" spc="0" baseline="0">
                        <a:solidFill>
                          <a:schemeClr val="tx1"/>
                        </a:solidFill>
                        <a:latin typeface="+mn-lt"/>
                        <a:ea typeface="ＭＳ Ｐゴシック" charset="-128"/>
                        <a:cs typeface="ＭＳ Ｐゴシック" charset="-128"/>
                      </a:defRPr>
                    </a:lvl3pPr>
                    <a:lvl4pPr marL="717515" marR="0" indent="-177792" algn="l" defTabSz="914354" rtl="0" eaLnBrk="1" fontAlgn="auto" latinLnBrk="0" hangingPunct="1">
                      <a:lnSpc>
                        <a:spcPct val="11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tx1"/>
                      </a:buClr>
                      <a:buSzPct val="100000"/>
                      <a:buFont typeface="Symbol" panose="05050102010706020507" pitchFamily="18" charset="2"/>
                      <a:buChar char="-"/>
                      <a:tabLst/>
                      <a:defRPr sz="1700" kern="1200" spc="0" baseline="0">
                        <a:solidFill>
                          <a:schemeClr val="tx1"/>
                        </a:solidFill>
                        <a:latin typeface="+mn-lt"/>
                        <a:ea typeface="ＭＳ Ｐゴシック" charset="0"/>
                        <a:cs typeface="ＭＳ Ｐゴシック" charset="0"/>
                      </a:defRPr>
                    </a:lvl4pPr>
                    <a:lvl5pPr marL="895306" marR="0" indent="-177792" algn="l" defTabSz="914354" rtl="0" eaLnBrk="1" fontAlgn="auto" latinLnBrk="0" hangingPunct="1">
                      <a:lnSpc>
                        <a:spcPct val="11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tx1"/>
                      </a:buClr>
                      <a:buSzPct val="100000"/>
                      <a:buFont typeface="Symbol" panose="05050102010706020507" pitchFamily="18" charset="2"/>
                      <a:buChar char="-"/>
                      <a:tabLst/>
                      <a:defRPr sz="1700" kern="1200" spc="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ＭＳ Ｐゴシック" charset="0"/>
                      </a:defRPr>
                    </a:lvl5pPr>
                    <a:lvl6pPr marL="1074685" indent="-179380" algn="l" rtl="0" eaLnBrk="1" fontAlgn="base" hangingPunct="1">
                      <a:lnSpc>
                        <a:spcPct val="11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>
                        <a:schemeClr val="tx1"/>
                      </a:buClr>
                      <a:buFont typeface="Symbol" panose="05050102010706020507" pitchFamily="18" charset="2"/>
                      <a:buChar char="-"/>
                      <a:defRPr sz="15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6pPr>
                    <a:lvl7pPr marL="1257238" indent="-182554" algn="l" rtl="0" eaLnBrk="1" fontAlgn="base" hangingPunct="1">
                      <a:lnSpc>
                        <a:spcPct val="11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Symbol" panose="05050102010706020507" pitchFamily="18" charset="2"/>
                      <a:buChar char="-"/>
                      <a:defRPr sz="15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7pPr>
                    <a:lvl8pPr marL="1436616" indent="-179380" algn="l" rtl="0" eaLnBrk="1" fontAlgn="base" hangingPunct="1">
                      <a:lnSpc>
                        <a:spcPct val="11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Symbol" panose="05050102010706020507" pitchFamily="18" charset="2"/>
                      <a:buChar char="-"/>
                      <a:defRPr sz="15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8pPr>
                    <a:lvl9pPr marL="1614408" indent="-177792" algn="l" rtl="0" eaLnBrk="1" fontAlgn="base" hangingPunct="1">
                      <a:lnSpc>
                        <a:spcPct val="11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Symbol" panose="05050102010706020507" pitchFamily="18" charset="2"/>
                      <a:buChar char="-"/>
                      <a:defRPr sz="15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9pPr>
                  </a:lstStyle>
                  <a:p>
                    <a:pPr marL="0" indent="0">
                      <a:spcAft>
                        <a:spcPts val="600"/>
                      </a:spcAft>
                      <a:buNone/>
                    </a:pPr>
                    <a:r>
                      <a:rPr lang="de-DE" sz="1100" b="1" dirty="0">
                        <a:solidFill>
                          <a:schemeClr val="accent5">
                            <a:lumMod val="75000"/>
                          </a:schemeClr>
                        </a:solidFill>
                      </a:rPr>
                      <a:t>X-</a:t>
                    </a:r>
                    <a:r>
                      <a:rPr lang="de-DE" sz="1100" b="1" dirty="0" err="1">
                        <a:solidFill>
                          <a:schemeClr val="accent5">
                            <a:lumMod val="75000"/>
                          </a:schemeClr>
                        </a:solidFill>
                      </a:rPr>
                      <a:t>ray</a:t>
                    </a:r>
                    <a:r>
                      <a:rPr lang="de-DE" sz="1100" b="1" dirty="0">
                        <a:solidFill>
                          <a:schemeClr val="accent5">
                            <a:lumMod val="75000"/>
                          </a:schemeClr>
                        </a:solidFill>
                      </a:rPr>
                      <a:t> </a:t>
                    </a:r>
                    <a:r>
                      <a:rPr lang="de-DE" sz="1100" b="1" dirty="0" err="1">
                        <a:solidFill>
                          <a:schemeClr val="accent5">
                            <a:lumMod val="75000"/>
                          </a:schemeClr>
                        </a:solidFill>
                      </a:rPr>
                      <a:t>photon</a:t>
                    </a:r>
                    <a:endParaRPr lang="de-DE" sz="1100" b="1" dirty="0">
                      <a:solidFill>
                        <a:schemeClr val="accent5">
                          <a:lumMod val="75000"/>
                        </a:schemeClr>
                      </a:solidFill>
                    </a:endParaRPr>
                  </a:p>
                </p:txBody>
              </p:sp>
              <p:sp>
                <p:nvSpPr>
                  <p:cNvPr id="89" name="Freeform 5">
                    <a:extLst>
                      <a:ext uri="{FF2B5EF4-FFF2-40B4-BE49-F238E27FC236}">
                        <a16:creationId xmlns:a16="http://schemas.microsoft.com/office/drawing/2014/main" id="{A2F784F8-AFCF-0FDA-E253-9F6705C225E6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 rot="2081024">
                    <a:off x="6433548" y="3842837"/>
                    <a:ext cx="233296" cy="799143"/>
                  </a:xfrm>
                  <a:custGeom>
                    <a:avLst/>
                    <a:gdLst>
                      <a:gd name="T0" fmla="*/ 0 w 757"/>
                      <a:gd name="T1" fmla="*/ 0 h 3561"/>
                      <a:gd name="T2" fmla="*/ 0 w 757"/>
                      <a:gd name="T3" fmla="*/ 0 h 3561"/>
                      <a:gd name="T4" fmla="*/ 0 w 757"/>
                      <a:gd name="T5" fmla="*/ 0 h 3561"/>
                      <a:gd name="T6" fmla="*/ 0 w 757"/>
                      <a:gd name="T7" fmla="*/ 0 h 3561"/>
                      <a:gd name="T8" fmla="*/ 0 w 757"/>
                      <a:gd name="T9" fmla="*/ 0 h 3561"/>
                      <a:gd name="T10" fmla="*/ 0 w 757"/>
                      <a:gd name="T11" fmla="*/ 0 h 3561"/>
                      <a:gd name="T12" fmla="*/ 0 w 757"/>
                      <a:gd name="T13" fmla="*/ 0 h 3561"/>
                      <a:gd name="T14" fmla="*/ 0 w 757"/>
                      <a:gd name="T15" fmla="*/ 0 h 3561"/>
                      <a:gd name="T16" fmla="*/ 0 w 757"/>
                      <a:gd name="T17" fmla="*/ 0 h 3561"/>
                      <a:gd name="T18" fmla="*/ 0 w 757"/>
                      <a:gd name="T19" fmla="*/ 0 h 3561"/>
                      <a:gd name="T20" fmla="*/ 0 w 757"/>
                      <a:gd name="T21" fmla="*/ 0 h 3561"/>
                      <a:gd name="T22" fmla="*/ 0 w 757"/>
                      <a:gd name="T23" fmla="*/ 0 h 3561"/>
                      <a:gd name="T24" fmla="*/ 0 w 757"/>
                      <a:gd name="T25" fmla="*/ 0 h 3561"/>
                      <a:gd name="T26" fmla="*/ 0 w 757"/>
                      <a:gd name="T27" fmla="*/ 0 h 3561"/>
                      <a:gd name="T28" fmla="*/ 0 w 757"/>
                      <a:gd name="T29" fmla="*/ 0 h 3561"/>
                      <a:gd name="T30" fmla="*/ 0 w 757"/>
                      <a:gd name="T31" fmla="*/ 0 h 3561"/>
                      <a:gd name="T32" fmla="*/ 0 w 757"/>
                      <a:gd name="T33" fmla="*/ 0 h 3561"/>
                      <a:gd name="T34" fmla="*/ 0 w 757"/>
                      <a:gd name="T35" fmla="*/ 0 h 3561"/>
                      <a:gd name="T36" fmla="*/ 0 w 757"/>
                      <a:gd name="T37" fmla="*/ 0 h 3561"/>
                      <a:gd name="T38" fmla="*/ 0 w 757"/>
                      <a:gd name="T39" fmla="*/ 0 h 3561"/>
                      <a:gd name="T40" fmla="*/ 0 w 757"/>
                      <a:gd name="T41" fmla="*/ 0 h 3561"/>
                      <a:gd name="T42" fmla="*/ 0 w 757"/>
                      <a:gd name="T43" fmla="*/ 0 h 3561"/>
                      <a:gd name="T44" fmla="*/ 0 w 757"/>
                      <a:gd name="T45" fmla="*/ 0 h 3561"/>
                      <a:gd name="T46" fmla="*/ 0 w 757"/>
                      <a:gd name="T47" fmla="*/ 0 h 3561"/>
                      <a:gd name="T48" fmla="*/ 0 w 757"/>
                      <a:gd name="T49" fmla="*/ 0 h 3561"/>
                      <a:gd name="T50" fmla="*/ 0 w 757"/>
                      <a:gd name="T51" fmla="*/ 0 h 3561"/>
                      <a:gd name="T52" fmla="*/ 0 w 757"/>
                      <a:gd name="T53" fmla="*/ 0 h 3561"/>
                      <a:gd name="T54" fmla="*/ 0 w 757"/>
                      <a:gd name="T55" fmla="*/ 0 h 3561"/>
                      <a:gd name="T56" fmla="*/ 0 w 757"/>
                      <a:gd name="T57" fmla="*/ 0 h 3561"/>
                      <a:gd name="T58" fmla="*/ 0 w 757"/>
                      <a:gd name="T59" fmla="*/ 0 h 3561"/>
                      <a:gd name="T60" fmla="*/ 0 w 757"/>
                      <a:gd name="T61" fmla="*/ 0 h 3561"/>
                      <a:gd name="T62" fmla="*/ 0 w 757"/>
                      <a:gd name="T63" fmla="*/ 0 h 3561"/>
                      <a:gd name="T64" fmla="*/ 0 w 757"/>
                      <a:gd name="T65" fmla="*/ 0 h 3561"/>
                      <a:gd name="T66" fmla="*/ 0 w 757"/>
                      <a:gd name="T67" fmla="*/ 0 h 3561"/>
                      <a:gd name="T68" fmla="*/ 0 w 757"/>
                      <a:gd name="T69" fmla="*/ 0 h 3561"/>
                      <a:gd name="T70" fmla="*/ 0 w 757"/>
                      <a:gd name="T71" fmla="*/ 0 h 3561"/>
                      <a:gd name="T72" fmla="*/ 0 w 757"/>
                      <a:gd name="T73" fmla="*/ 0 h 3561"/>
                      <a:gd name="T74" fmla="*/ 0 w 757"/>
                      <a:gd name="T75" fmla="*/ 0 h 3561"/>
                      <a:gd name="T76" fmla="*/ 0 w 757"/>
                      <a:gd name="T77" fmla="*/ 0 h 3561"/>
                      <a:gd name="T78" fmla="*/ 0 w 757"/>
                      <a:gd name="T79" fmla="*/ 0 h 3561"/>
                      <a:gd name="T80" fmla="*/ 0 w 757"/>
                      <a:gd name="T81" fmla="*/ 0 h 3561"/>
                      <a:gd name="T82" fmla="*/ 0 w 757"/>
                      <a:gd name="T83" fmla="*/ 0 h 3561"/>
                      <a:gd name="T84" fmla="*/ 0 w 757"/>
                      <a:gd name="T85" fmla="*/ 0 h 3561"/>
                      <a:gd name="T86" fmla="*/ 0 w 757"/>
                      <a:gd name="T87" fmla="*/ 0 h 3561"/>
                      <a:gd name="T88" fmla="*/ 0 w 757"/>
                      <a:gd name="T89" fmla="*/ 0 h 3561"/>
                      <a:gd name="T90" fmla="*/ 0 w 757"/>
                      <a:gd name="T91" fmla="*/ 0 h 3561"/>
                      <a:gd name="T92" fmla="*/ 0 w 757"/>
                      <a:gd name="T93" fmla="*/ 0 h 3561"/>
                      <a:gd name="T94" fmla="*/ 0 w 757"/>
                      <a:gd name="T95" fmla="*/ 0 h 3561"/>
                      <a:gd name="T96" fmla="*/ 0 w 757"/>
                      <a:gd name="T97" fmla="*/ 0 h 3561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w 757"/>
                      <a:gd name="T148" fmla="*/ 0 h 3561"/>
                      <a:gd name="T149" fmla="*/ 757 w 757"/>
                      <a:gd name="T150" fmla="*/ 3561 h 3561"/>
                    </a:gdLst>
                    <a:ahLst/>
                    <a:cxnLst>
                      <a:cxn ang="T98">
                        <a:pos x="T0" y="T1"/>
                      </a:cxn>
                      <a:cxn ang="T99">
                        <a:pos x="T2" y="T3"/>
                      </a:cxn>
                      <a:cxn ang="T100">
                        <a:pos x="T4" y="T5"/>
                      </a:cxn>
                      <a:cxn ang="T101">
                        <a:pos x="T6" y="T7"/>
                      </a:cxn>
                      <a:cxn ang="T102">
                        <a:pos x="T8" y="T9"/>
                      </a:cxn>
                      <a:cxn ang="T103">
                        <a:pos x="T10" y="T11"/>
                      </a:cxn>
                      <a:cxn ang="T104">
                        <a:pos x="T12" y="T13"/>
                      </a:cxn>
                      <a:cxn ang="T105">
                        <a:pos x="T14" y="T15"/>
                      </a:cxn>
                      <a:cxn ang="T106">
                        <a:pos x="T16" y="T17"/>
                      </a:cxn>
                      <a:cxn ang="T107">
                        <a:pos x="T18" y="T19"/>
                      </a:cxn>
                      <a:cxn ang="T108">
                        <a:pos x="T20" y="T21"/>
                      </a:cxn>
                      <a:cxn ang="T109">
                        <a:pos x="T22" y="T23"/>
                      </a:cxn>
                      <a:cxn ang="T110">
                        <a:pos x="T24" y="T25"/>
                      </a:cxn>
                      <a:cxn ang="T111">
                        <a:pos x="T26" y="T27"/>
                      </a:cxn>
                      <a:cxn ang="T112">
                        <a:pos x="T28" y="T29"/>
                      </a:cxn>
                      <a:cxn ang="T113">
                        <a:pos x="T30" y="T31"/>
                      </a:cxn>
                      <a:cxn ang="T114">
                        <a:pos x="T32" y="T33"/>
                      </a:cxn>
                      <a:cxn ang="T115">
                        <a:pos x="T34" y="T35"/>
                      </a:cxn>
                      <a:cxn ang="T116">
                        <a:pos x="T36" y="T37"/>
                      </a:cxn>
                      <a:cxn ang="T117">
                        <a:pos x="T38" y="T39"/>
                      </a:cxn>
                      <a:cxn ang="T118">
                        <a:pos x="T40" y="T41"/>
                      </a:cxn>
                      <a:cxn ang="T119">
                        <a:pos x="T42" y="T43"/>
                      </a:cxn>
                      <a:cxn ang="T120">
                        <a:pos x="T44" y="T45"/>
                      </a:cxn>
                      <a:cxn ang="T121">
                        <a:pos x="T46" y="T47"/>
                      </a:cxn>
                      <a:cxn ang="T122">
                        <a:pos x="T48" y="T49"/>
                      </a:cxn>
                      <a:cxn ang="T123">
                        <a:pos x="T50" y="T51"/>
                      </a:cxn>
                      <a:cxn ang="T124">
                        <a:pos x="T52" y="T53"/>
                      </a:cxn>
                      <a:cxn ang="T125">
                        <a:pos x="T54" y="T55"/>
                      </a:cxn>
                      <a:cxn ang="T126">
                        <a:pos x="T56" y="T57"/>
                      </a:cxn>
                      <a:cxn ang="T127">
                        <a:pos x="T58" y="T59"/>
                      </a:cxn>
                      <a:cxn ang="T128">
                        <a:pos x="T60" y="T61"/>
                      </a:cxn>
                      <a:cxn ang="T129">
                        <a:pos x="T62" y="T63"/>
                      </a:cxn>
                      <a:cxn ang="T130">
                        <a:pos x="T64" y="T65"/>
                      </a:cxn>
                      <a:cxn ang="T131">
                        <a:pos x="T66" y="T67"/>
                      </a:cxn>
                      <a:cxn ang="T132">
                        <a:pos x="T68" y="T69"/>
                      </a:cxn>
                      <a:cxn ang="T133">
                        <a:pos x="T70" y="T71"/>
                      </a:cxn>
                      <a:cxn ang="T134">
                        <a:pos x="T72" y="T73"/>
                      </a:cxn>
                      <a:cxn ang="T135">
                        <a:pos x="T74" y="T75"/>
                      </a:cxn>
                      <a:cxn ang="T136">
                        <a:pos x="T76" y="T77"/>
                      </a:cxn>
                      <a:cxn ang="T137">
                        <a:pos x="T78" y="T79"/>
                      </a:cxn>
                      <a:cxn ang="T138">
                        <a:pos x="T80" y="T81"/>
                      </a:cxn>
                      <a:cxn ang="T139">
                        <a:pos x="T82" y="T83"/>
                      </a:cxn>
                      <a:cxn ang="T140">
                        <a:pos x="T84" y="T85"/>
                      </a:cxn>
                      <a:cxn ang="T141">
                        <a:pos x="T86" y="T87"/>
                      </a:cxn>
                      <a:cxn ang="T142">
                        <a:pos x="T88" y="T89"/>
                      </a:cxn>
                      <a:cxn ang="T143">
                        <a:pos x="T90" y="T91"/>
                      </a:cxn>
                      <a:cxn ang="T144">
                        <a:pos x="T92" y="T93"/>
                      </a:cxn>
                      <a:cxn ang="T145">
                        <a:pos x="T94" y="T95"/>
                      </a:cxn>
                      <a:cxn ang="T146">
                        <a:pos x="T96" y="T97"/>
                      </a:cxn>
                    </a:cxnLst>
                    <a:rect l="T147" t="T148" r="T149" b="T150"/>
                    <a:pathLst>
                      <a:path w="757" h="3561">
                        <a:moveTo>
                          <a:pt x="380" y="0"/>
                        </a:moveTo>
                        <a:lnTo>
                          <a:pt x="380" y="42"/>
                        </a:lnTo>
                        <a:lnTo>
                          <a:pt x="384" y="84"/>
                        </a:lnTo>
                        <a:lnTo>
                          <a:pt x="394" y="127"/>
                        </a:lnTo>
                        <a:lnTo>
                          <a:pt x="409" y="168"/>
                        </a:lnTo>
                        <a:lnTo>
                          <a:pt x="447" y="253"/>
                        </a:lnTo>
                        <a:lnTo>
                          <a:pt x="495" y="339"/>
                        </a:lnTo>
                        <a:lnTo>
                          <a:pt x="605" y="510"/>
                        </a:lnTo>
                        <a:lnTo>
                          <a:pt x="658" y="594"/>
                        </a:lnTo>
                        <a:lnTo>
                          <a:pt x="704" y="680"/>
                        </a:lnTo>
                        <a:lnTo>
                          <a:pt x="737" y="765"/>
                        </a:lnTo>
                        <a:lnTo>
                          <a:pt x="749" y="807"/>
                        </a:lnTo>
                        <a:lnTo>
                          <a:pt x="755" y="850"/>
                        </a:lnTo>
                        <a:lnTo>
                          <a:pt x="757" y="891"/>
                        </a:lnTo>
                        <a:lnTo>
                          <a:pt x="753" y="933"/>
                        </a:lnTo>
                        <a:lnTo>
                          <a:pt x="743" y="975"/>
                        </a:lnTo>
                        <a:lnTo>
                          <a:pt x="726" y="1017"/>
                        </a:lnTo>
                        <a:lnTo>
                          <a:pt x="700" y="1057"/>
                        </a:lnTo>
                        <a:lnTo>
                          <a:pt x="669" y="1099"/>
                        </a:lnTo>
                        <a:lnTo>
                          <a:pt x="627" y="1140"/>
                        </a:lnTo>
                        <a:lnTo>
                          <a:pt x="578" y="1180"/>
                        </a:lnTo>
                        <a:lnTo>
                          <a:pt x="449" y="1260"/>
                        </a:lnTo>
                        <a:lnTo>
                          <a:pt x="278" y="1340"/>
                        </a:lnTo>
                        <a:lnTo>
                          <a:pt x="195" y="1379"/>
                        </a:lnTo>
                        <a:lnTo>
                          <a:pt x="129" y="1418"/>
                        </a:lnTo>
                        <a:lnTo>
                          <a:pt x="78" y="1459"/>
                        </a:lnTo>
                        <a:lnTo>
                          <a:pt x="40" y="1502"/>
                        </a:lnTo>
                        <a:lnTo>
                          <a:pt x="15" y="1546"/>
                        </a:lnTo>
                        <a:lnTo>
                          <a:pt x="2" y="1591"/>
                        </a:lnTo>
                        <a:lnTo>
                          <a:pt x="0" y="1639"/>
                        </a:lnTo>
                        <a:lnTo>
                          <a:pt x="7" y="1687"/>
                        </a:lnTo>
                        <a:lnTo>
                          <a:pt x="23" y="1737"/>
                        </a:lnTo>
                        <a:lnTo>
                          <a:pt x="47" y="1788"/>
                        </a:lnTo>
                        <a:lnTo>
                          <a:pt x="113" y="1894"/>
                        </a:lnTo>
                        <a:lnTo>
                          <a:pt x="287" y="2118"/>
                        </a:lnTo>
                        <a:lnTo>
                          <a:pt x="380" y="2235"/>
                        </a:lnTo>
                        <a:lnTo>
                          <a:pt x="464" y="2356"/>
                        </a:lnTo>
                        <a:lnTo>
                          <a:pt x="532" y="2480"/>
                        </a:lnTo>
                        <a:lnTo>
                          <a:pt x="558" y="2543"/>
                        </a:lnTo>
                        <a:lnTo>
                          <a:pt x="576" y="2607"/>
                        </a:lnTo>
                        <a:lnTo>
                          <a:pt x="585" y="2670"/>
                        </a:lnTo>
                        <a:lnTo>
                          <a:pt x="585" y="2734"/>
                        </a:lnTo>
                        <a:lnTo>
                          <a:pt x="575" y="2799"/>
                        </a:lnTo>
                        <a:lnTo>
                          <a:pt x="553" y="2864"/>
                        </a:lnTo>
                        <a:lnTo>
                          <a:pt x="519" y="2929"/>
                        </a:lnTo>
                        <a:lnTo>
                          <a:pt x="471" y="2995"/>
                        </a:lnTo>
                        <a:lnTo>
                          <a:pt x="408" y="3060"/>
                        </a:lnTo>
                        <a:lnTo>
                          <a:pt x="329" y="3127"/>
                        </a:lnTo>
                        <a:lnTo>
                          <a:pt x="451" y="3561"/>
                        </a:lnTo>
                      </a:path>
                    </a:pathLst>
                  </a:custGeom>
                  <a:noFill/>
                  <a:ln w="25400">
                    <a:solidFill>
                      <a:schemeClr val="accent5">
                        <a:lumMod val="75000"/>
                      </a:schemeClr>
                    </a:solidFill>
                    <a:round/>
                    <a:headEnd/>
                    <a:tailEnd type="triangle" w="lg" len="lg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rgbClr val="808080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de-CH" sz="1200"/>
                  </a:p>
                </p:txBody>
              </p:sp>
            </p:grpSp>
            <p:grpSp>
              <p:nvGrpSpPr>
                <p:cNvPr id="73" name="Gruppieren 45">
                  <a:extLst>
                    <a:ext uri="{FF2B5EF4-FFF2-40B4-BE49-F238E27FC236}">
                      <a16:creationId xmlns:a16="http://schemas.microsoft.com/office/drawing/2014/main" id="{CF610CF2-DA4C-FD74-89D8-41F91291278A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>
                <a:xfrm>
                  <a:off x="5511783" y="2087711"/>
                  <a:ext cx="3366507" cy="3412930"/>
                  <a:chOff x="1492861" y="2294325"/>
                  <a:chExt cx="3311721" cy="3331980"/>
                </a:xfrm>
              </p:grpSpPr>
              <p:sp>
                <p:nvSpPr>
                  <p:cNvPr id="79" name="Freeform: Shape 38">
                    <a:extLst>
                      <a:ext uri="{FF2B5EF4-FFF2-40B4-BE49-F238E27FC236}">
                        <a16:creationId xmlns:a16="http://schemas.microsoft.com/office/drawing/2014/main" id="{5C79B0B6-B305-1662-261B-78FF67265BC2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2861" y="2294325"/>
                    <a:ext cx="3311721" cy="717521"/>
                  </a:xfrm>
                  <a:custGeom>
                    <a:avLst/>
                    <a:gdLst>
                      <a:gd name="connsiteX0" fmla="*/ 53489 w 3311721"/>
                      <a:gd name="connsiteY0" fmla="*/ 0 h 717521"/>
                      <a:gd name="connsiteX1" fmla="*/ 3258232 w 3311721"/>
                      <a:gd name="connsiteY1" fmla="*/ 0 h 717521"/>
                      <a:gd name="connsiteX2" fmla="*/ 3311721 w 3311721"/>
                      <a:gd name="connsiteY2" fmla="*/ 53489 h 717521"/>
                      <a:gd name="connsiteX3" fmla="*/ 3311721 w 3311721"/>
                      <a:gd name="connsiteY3" fmla="*/ 267439 h 717521"/>
                      <a:gd name="connsiteX4" fmla="*/ 3258232 w 3311721"/>
                      <a:gd name="connsiteY4" fmla="*/ 320928 h 717521"/>
                      <a:gd name="connsiteX5" fmla="*/ 686468 w 3311721"/>
                      <a:gd name="connsiteY5" fmla="*/ 320928 h 717521"/>
                      <a:gd name="connsiteX6" fmla="*/ 686468 w 3311721"/>
                      <a:gd name="connsiteY6" fmla="*/ 667305 h 717521"/>
                      <a:gd name="connsiteX7" fmla="*/ 636252 w 3311721"/>
                      <a:gd name="connsiteY7" fmla="*/ 717521 h 717521"/>
                      <a:gd name="connsiteX8" fmla="*/ 435392 w 3311721"/>
                      <a:gd name="connsiteY8" fmla="*/ 717521 h 717521"/>
                      <a:gd name="connsiteX9" fmla="*/ 385176 w 3311721"/>
                      <a:gd name="connsiteY9" fmla="*/ 667305 h 717521"/>
                      <a:gd name="connsiteX10" fmla="*/ 385176 w 3311721"/>
                      <a:gd name="connsiteY10" fmla="*/ 320928 h 717521"/>
                      <a:gd name="connsiteX11" fmla="*/ 53489 w 3311721"/>
                      <a:gd name="connsiteY11" fmla="*/ 320928 h 717521"/>
                      <a:gd name="connsiteX12" fmla="*/ 0 w 3311721"/>
                      <a:gd name="connsiteY12" fmla="*/ 267439 h 717521"/>
                      <a:gd name="connsiteX13" fmla="*/ 0 w 3311721"/>
                      <a:gd name="connsiteY13" fmla="*/ 53489 h 717521"/>
                      <a:gd name="connsiteX14" fmla="*/ 53489 w 3311721"/>
                      <a:gd name="connsiteY14" fmla="*/ 0 h 7175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3311721" h="717521">
                        <a:moveTo>
                          <a:pt x="53489" y="0"/>
                        </a:moveTo>
                        <a:lnTo>
                          <a:pt x="3258232" y="0"/>
                        </a:lnTo>
                        <a:cubicBezTo>
                          <a:pt x="3287773" y="0"/>
                          <a:pt x="3311721" y="23948"/>
                          <a:pt x="3311721" y="53489"/>
                        </a:cubicBezTo>
                        <a:lnTo>
                          <a:pt x="3311721" y="267439"/>
                        </a:lnTo>
                        <a:cubicBezTo>
                          <a:pt x="3311721" y="296980"/>
                          <a:pt x="3287773" y="320928"/>
                          <a:pt x="3258232" y="320928"/>
                        </a:cubicBezTo>
                        <a:lnTo>
                          <a:pt x="686468" y="320928"/>
                        </a:lnTo>
                        <a:lnTo>
                          <a:pt x="686468" y="667305"/>
                        </a:lnTo>
                        <a:cubicBezTo>
                          <a:pt x="686468" y="695039"/>
                          <a:pt x="663986" y="717521"/>
                          <a:pt x="636252" y="717521"/>
                        </a:cubicBezTo>
                        <a:lnTo>
                          <a:pt x="435392" y="717521"/>
                        </a:lnTo>
                        <a:cubicBezTo>
                          <a:pt x="407658" y="717521"/>
                          <a:pt x="385176" y="695039"/>
                          <a:pt x="385176" y="667305"/>
                        </a:cubicBezTo>
                        <a:lnTo>
                          <a:pt x="385176" y="320928"/>
                        </a:lnTo>
                        <a:lnTo>
                          <a:pt x="53489" y="320928"/>
                        </a:lnTo>
                        <a:cubicBezTo>
                          <a:pt x="23948" y="320928"/>
                          <a:pt x="0" y="296980"/>
                          <a:pt x="0" y="267439"/>
                        </a:cubicBezTo>
                        <a:lnTo>
                          <a:pt x="0" y="53489"/>
                        </a:lnTo>
                        <a:cubicBezTo>
                          <a:pt x="0" y="23948"/>
                          <a:pt x="23948" y="0"/>
                          <a:pt x="53489" y="0"/>
                        </a:cubicBezTo>
                        <a:close/>
                      </a:path>
                    </a:pathLst>
                  </a:custGeom>
                  <a:solidFill>
                    <a:schemeClr val="accent1">
                      <a:alpha val="20000"/>
                    </a:schemeClr>
                  </a:solidFill>
                  <a:ln w="9525" cap="flat" cmpd="sng" algn="ctr">
                    <a:solidFill>
                      <a:schemeClr val="accent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>
                      <a:spcBef>
                        <a:spcPct val="0"/>
                      </a:spcBef>
                    </a:pPr>
                    <a:endParaRPr lang="de-AT" sz="1600">
                      <a:latin typeface="Times" charset="0"/>
                    </a:endParaRPr>
                  </a:p>
                </p:txBody>
              </p:sp>
              <p:sp>
                <p:nvSpPr>
                  <p:cNvPr id="80" name="Freeform: Shape 39">
                    <a:extLst>
                      <a:ext uri="{FF2B5EF4-FFF2-40B4-BE49-F238E27FC236}">
                        <a16:creationId xmlns:a16="http://schemas.microsoft.com/office/drawing/2014/main" id="{F40DD1DB-7185-064B-A6C7-02272CB2ABB0}"/>
                      </a:ext>
                    </a:extLst>
                  </p:cNvPr>
                  <p:cNvSpPr/>
                  <p:nvPr/>
                </p:nvSpPr>
                <p:spPr bwMode="auto">
                  <a:xfrm flipH="1" flipV="1">
                    <a:off x="1492861" y="2666744"/>
                    <a:ext cx="3311721" cy="717521"/>
                  </a:xfrm>
                  <a:custGeom>
                    <a:avLst/>
                    <a:gdLst>
                      <a:gd name="connsiteX0" fmla="*/ 636252 w 3311721"/>
                      <a:gd name="connsiteY0" fmla="*/ 717521 h 717521"/>
                      <a:gd name="connsiteX1" fmla="*/ 435392 w 3311721"/>
                      <a:gd name="connsiteY1" fmla="*/ 717521 h 717521"/>
                      <a:gd name="connsiteX2" fmla="*/ 385176 w 3311721"/>
                      <a:gd name="connsiteY2" fmla="*/ 667305 h 717521"/>
                      <a:gd name="connsiteX3" fmla="*/ 385176 w 3311721"/>
                      <a:gd name="connsiteY3" fmla="*/ 320928 h 717521"/>
                      <a:gd name="connsiteX4" fmla="*/ 53489 w 3311721"/>
                      <a:gd name="connsiteY4" fmla="*/ 320928 h 717521"/>
                      <a:gd name="connsiteX5" fmla="*/ 0 w 3311721"/>
                      <a:gd name="connsiteY5" fmla="*/ 267439 h 717521"/>
                      <a:gd name="connsiteX6" fmla="*/ 0 w 3311721"/>
                      <a:gd name="connsiteY6" fmla="*/ 53489 h 717521"/>
                      <a:gd name="connsiteX7" fmla="*/ 53489 w 3311721"/>
                      <a:gd name="connsiteY7" fmla="*/ 0 h 717521"/>
                      <a:gd name="connsiteX8" fmla="*/ 3258232 w 3311721"/>
                      <a:gd name="connsiteY8" fmla="*/ 0 h 717521"/>
                      <a:gd name="connsiteX9" fmla="*/ 3311721 w 3311721"/>
                      <a:gd name="connsiteY9" fmla="*/ 53489 h 717521"/>
                      <a:gd name="connsiteX10" fmla="*/ 3311721 w 3311721"/>
                      <a:gd name="connsiteY10" fmla="*/ 267439 h 717521"/>
                      <a:gd name="connsiteX11" fmla="*/ 3258232 w 3311721"/>
                      <a:gd name="connsiteY11" fmla="*/ 320928 h 717521"/>
                      <a:gd name="connsiteX12" fmla="*/ 686468 w 3311721"/>
                      <a:gd name="connsiteY12" fmla="*/ 320928 h 717521"/>
                      <a:gd name="connsiteX13" fmla="*/ 686468 w 3311721"/>
                      <a:gd name="connsiteY13" fmla="*/ 667305 h 717521"/>
                      <a:gd name="connsiteX14" fmla="*/ 636252 w 3311721"/>
                      <a:gd name="connsiteY14" fmla="*/ 717521 h 7175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3311721" h="717521">
                        <a:moveTo>
                          <a:pt x="636252" y="717521"/>
                        </a:moveTo>
                        <a:lnTo>
                          <a:pt x="435392" y="717521"/>
                        </a:lnTo>
                        <a:cubicBezTo>
                          <a:pt x="407658" y="717521"/>
                          <a:pt x="385176" y="695039"/>
                          <a:pt x="385176" y="667305"/>
                        </a:cubicBezTo>
                        <a:lnTo>
                          <a:pt x="385176" y="320928"/>
                        </a:lnTo>
                        <a:lnTo>
                          <a:pt x="53489" y="320928"/>
                        </a:lnTo>
                        <a:cubicBezTo>
                          <a:pt x="23948" y="320928"/>
                          <a:pt x="0" y="296980"/>
                          <a:pt x="0" y="267439"/>
                        </a:cubicBezTo>
                        <a:lnTo>
                          <a:pt x="0" y="53489"/>
                        </a:lnTo>
                        <a:cubicBezTo>
                          <a:pt x="0" y="23948"/>
                          <a:pt x="23948" y="0"/>
                          <a:pt x="53489" y="0"/>
                        </a:cubicBezTo>
                        <a:lnTo>
                          <a:pt x="3258232" y="0"/>
                        </a:lnTo>
                        <a:cubicBezTo>
                          <a:pt x="3287773" y="0"/>
                          <a:pt x="3311721" y="23948"/>
                          <a:pt x="3311721" y="53489"/>
                        </a:cubicBezTo>
                        <a:lnTo>
                          <a:pt x="3311721" y="267439"/>
                        </a:lnTo>
                        <a:cubicBezTo>
                          <a:pt x="3311721" y="296980"/>
                          <a:pt x="3287773" y="320928"/>
                          <a:pt x="3258232" y="320928"/>
                        </a:cubicBezTo>
                        <a:lnTo>
                          <a:pt x="686468" y="320928"/>
                        </a:lnTo>
                        <a:lnTo>
                          <a:pt x="686468" y="667305"/>
                        </a:lnTo>
                        <a:cubicBezTo>
                          <a:pt x="686468" y="695039"/>
                          <a:pt x="663986" y="717521"/>
                          <a:pt x="636252" y="717521"/>
                        </a:cubicBezTo>
                        <a:close/>
                      </a:path>
                    </a:pathLst>
                  </a:custGeom>
                  <a:solidFill>
                    <a:schemeClr val="accent1">
                      <a:alpha val="20000"/>
                    </a:schemeClr>
                  </a:solidFill>
                  <a:ln w="9525" cap="flat" cmpd="sng" algn="ctr">
                    <a:solidFill>
                      <a:schemeClr val="accent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>
                      <a:spcBef>
                        <a:spcPct val="0"/>
                      </a:spcBef>
                    </a:pPr>
                    <a:endParaRPr lang="de-AT" sz="1600">
                      <a:latin typeface="Times" charset="0"/>
                    </a:endParaRPr>
                  </a:p>
                </p:txBody>
              </p:sp>
              <p:sp>
                <p:nvSpPr>
                  <p:cNvPr id="81" name="Rechteck: abgerundete Ecken 64">
                    <a:extLst>
                      <a:ext uri="{FF2B5EF4-FFF2-40B4-BE49-F238E27FC236}">
                        <a16:creationId xmlns:a16="http://schemas.microsoft.com/office/drawing/2014/main" id="{E312BA27-9EB8-784D-D14E-4A2682E11BC5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78800" y="2680906"/>
                    <a:ext cx="1739847" cy="320928"/>
                  </a:xfrm>
                  <a:prstGeom prst="roundRect">
                    <a:avLst/>
                  </a:prstGeom>
                  <a:solidFill>
                    <a:schemeClr val="accent1">
                      <a:alpha val="20000"/>
                    </a:schemeClr>
                  </a:solidFill>
                  <a:ln w="9525" cap="flat" cmpd="sng" algn="ctr">
                    <a:solidFill>
                      <a:schemeClr val="accent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  <p:sp>
                <p:nvSpPr>
                  <p:cNvPr id="82" name="Freeform: Shape 41">
                    <a:extLst>
                      <a:ext uri="{FF2B5EF4-FFF2-40B4-BE49-F238E27FC236}">
                        <a16:creationId xmlns:a16="http://schemas.microsoft.com/office/drawing/2014/main" id="{8F5D0A29-24EE-3842-B792-7DFD8E693B3B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2861" y="3414867"/>
                    <a:ext cx="3311721" cy="717521"/>
                  </a:xfrm>
                  <a:custGeom>
                    <a:avLst/>
                    <a:gdLst>
                      <a:gd name="connsiteX0" fmla="*/ 53489 w 3311721"/>
                      <a:gd name="connsiteY0" fmla="*/ 0 h 717521"/>
                      <a:gd name="connsiteX1" fmla="*/ 3258232 w 3311721"/>
                      <a:gd name="connsiteY1" fmla="*/ 0 h 717521"/>
                      <a:gd name="connsiteX2" fmla="*/ 3311721 w 3311721"/>
                      <a:gd name="connsiteY2" fmla="*/ 53489 h 717521"/>
                      <a:gd name="connsiteX3" fmla="*/ 3311721 w 3311721"/>
                      <a:gd name="connsiteY3" fmla="*/ 267439 h 717521"/>
                      <a:gd name="connsiteX4" fmla="*/ 3258232 w 3311721"/>
                      <a:gd name="connsiteY4" fmla="*/ 320928 h 717521"/>
                      <a:gd name="connsiteX5" fmla="*/ 686468 w 3311721"/>
                      <a:gd name="connsiteY5" fmla="*/ 320928 h 717521"/>
                      <a:gd name="connsiteX6" fmla="*/ 686468 w 3311721"/>
                      <a:gd name="connsiteY6" fmla="*/ 667305 h 717521"/>
                      <a:gd name="connsiteX7" fmla="*/ 636252 w 3311721"/>
                      <a:gd name="connsiteY7" fmla="*/ 717521 h 717521"/>
                      <a:gd name="connsiteX8" fmla="*/ 435392 w 3311721"/>
                      <a:gd name="connsiteY8" fmla="*/ 717521 h 717521"/>
                      <a:gd name="connsiteX9" fmla="*/ 385176 w 3311721"/>
                      <a:gd name="connsiteY9" fmla="*/ 667305 h 717521"/>
                      <a:gd name="connsiteX10" fmla="*/ 385176 w 3311721"/>
                      <a:gd name="connsiteY10" fmla="*/ 320928 h 717521"/>
                      <a:gd name="connsiteX11" fmla="*/ 53489 w 3311721"/>
                      <a:gd name="connsiteY11" fmla="*/ 320928 h 717521"/>
                      <a:gd name="connsiteX12" fmla="*/ 0 w 3311721"/>
                      <a:gd name="connsiteY12" fmla="*/ 267439 h 717521"/>
                      <a:gd name="connsiteX13" fmla="*/ 0 w 3311721"/>
                      <a:gd name="connsiteY13" fmla="*/ 53489 h 717521"/>
                      <a:gd name="connsiteX14" fmla="*/ 53489 w 3311721"/>
                      <a:gd name="connsiteY14" fmla="*/ 0 h 7175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3311721" h="717521">
                        <a:moveTo>
                          <a:pt x="53489" y="0"/>
                        </a:moveTo>
                        <a:lnTo>
                          <a:pt x="3258232" y="0"/>
                        </a:lnTo>
                        <a:cubicBezTo>
                          <a:pt x="3287773" y="0"/>
                          <a:pt x="3311721" y="23948"/>
                          <a:pt x="3311721" y="53489"/>
                        </a:cubicBezTo>
                        <a:lnTo>
                          <a:pt x="3311721" y="267439"/>
                        </a:lnTo>
                        <a:cubicBezTo>
                          <a:pt x="3311721" y="296980"/>
                          <a:pt x="3287773" y="320928"/>
                          <a:pt x="3258232" y="320928"/>
                        </a:cubicBezTo>
                        <a:lnTo>
                          <a:pt x="686468" y="320928"/>
                        </a:lnTo>
                        <a:lnTo>
                          <a:pt x="686468" y="667305"/>
                        </a:lnTo>
                        <a:cubicBezTo>
                          <a:pt x="686468" y="695039"/>
                          <a:pt x="663986" y="717521"/>
                          <a:pt x="636252" y="717521"/>
                        </a:cubicBezTo>
                        <a:lnTo>
                          <a:pt x="435392" y="717521"/>
                        </a:lnTo>
                        <a:cubicBezTo>
                          <a:pt x="407658" y="717521"/>
                          <a:pt x="385176" y="695039"/>
                          <a:pt x="385176" y="667305"/>
                        </a:cubicBezTo>
                        <a:lnTo>
                          <a:pt x="385176" y="320928"/>
                        </a:lnTo>
                        <a:lnTo>
                          <a:pt x="53489" y="320928"/>
                        </a:lnTo>
                        <a:cubicBezTo>
                          <a:pt x="23948" y="320928"/>
                          <a:pt x="0" y="296980"/>
                          <a:pt x="0" y="267439"/>
                        </a:cubicBezTo>
                        <a:lnTo>
                          <a:pt x="0" y="53489"/>
                        </a:lnTo>
                        <a:cubicBezTo>
                          <a:pt x="0" y="23948"/>
                          <a:pt x="23948" y="0"/>
                          <a:pt x="53489" y="0"/>
                        </a:cubicBezTo>
                        <a:close/>
                      </a:path>
                    </a:pathLst>
                  </a:custGeom>
                  <a:solidFill>
                    <a:schemeClr val="accent1">
                      <a:alpha val="20000"/>
                    </a:schemeClr>
                  </a:solidFill>
                  <a:ln w="9525" cap="flat" cmpd="sng" algn="ctr">
                    <a:solidFill>
                      <a:schemeClr val="accent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>
                      <a:spcBef>
                        <a:spcPct val="0"/>
                      </a:spcBef>
                    </a:pPr>
                    <a:endParaRPr lang="de-AT" sz="1600">
                      <a:latin typeface="Times" charset="0"/>
                    </a:endParaRPr>
                  </a:p>
                </p:txBody>
              </p:sp>
              <p:sp>
                <p:nvSpPr>
                  <p:cNvPr id="83" name="Freeform: Shape 42">
                    <a:extLst>
                      <a:ext uri="{FF2B5EF4-FFF2-40B4-BE49-F238E27FC236}">
                        <a16:creationId xmlns:a16="http://schemas.microsoft.com/office/drawing/2014/main" id="{7DBA418E-0DE3-445C-F4A2-97B1DA921C38}"/>
                      </a:ext>
                    </a:extLst>
                  </p:cNvPr>
                  <p:cNvSpPr/>
                  <p:nvPr/>
                </p:nvSpPr>
                <p:spPr bwMode="auto">
                  <a:xfrm flipH="1" flipV="1">
                    <a:off x="1492861" y="3787286"/>
                    <a:ext cx="3311721" cy="717521"/>
                  </a:xfrm>
                  <a:custGeom>
                    <a:avLst/>
                    <a:gdLst>
                      <a:gd name="connsiteX0" fmla="*/ 636252 w 3311721"/>
                      <a:gd name="connsiteY0" fmla="*/ 717521 h 717521"/>
                      <a:gd name="connsiteX1" fmla="*/ 435392 w 3311721"/>
                      <a:gd name="connsiteY1" fmla="*/ 717521 h 717521"/>
                      <a:gd name="connsiteX2" fmla="*/ 385176 w 3311721"/>
                      <a:gd name="connsiteY2" fmla="*/ 667305 h 717521"/>
                      <a:gd name="connsiteX3" fmla="*/ 385176 w 3311721"/>
                      <a:gd name="connsiteY3" fmla="*/ 320928 h 717521"/>
                      <a:gd name="connsiteX4" fmla="*/ 53489 w 3311721"/>
                      <a:gd name="connsiteY4" fmla="*/ 320928 h 717521"/>
                      <a:gd name="connsiteX5" fmla="*/ 0 w 3311721"/>
                      <a:gd name="connsiteY5" fmla="*/ 267439 h 717521"/>
                      <a:gd name="connsiteX6" fmla="*/ 0 w 3311721"/>
                      <a:gd name="connsiteY6" fmla="*/ 53489 h 717521"/>
                      <a:gd name="connsiteX7" fmla="*/ 53489 w 3311721"/>
                      <a:gd name="connsiteY7" fmla="*/ 0 h 717521"/>
                      <a:gd name="connsiteX8" fmla="*/ 3258232 w 3311721"/>
                      <a:gd name="connsiteY8" fmla="*/ 0 h 717521"/>
                      <a:gd name="connsiteX9" fmla="*/ 3311721 w 3311721"/>
                      <a:gd name="connsiteY9" fmla="*/ 53489 h 717521"/>
                      <a:gd name="connsiteX10" fmla="*/ 3311721 w 3311721"/>
                      <a:gd name="connsiteY10" fmla="*/ 267439 h 717521"/>
                      <a:gd name="connsiteX11" fmla="*/ 3258232 w 3311721"/>
                      <a:gd name="connsiteY11" fmla="*/ 320928 h 717521"/>
                      <a:gd name="connsiteX12" fmla="*/ 686468 w 3311721"/>
                      <a:gd name="connsiteY12" fmla="*/ 320928 h 717521"/>
                      <a:gd name="connsiteX13" fmla="*/ 686468 w 3311721"/>
                      <a:gd name="connsiteY13" fmla="*/ 667305 h 717521"/>
                      <a:gd name="connsiteX14" fmla="*/ 636252 w 3311721"/>
                      <a:gd name="connsiteY14" fmla="*/ 717521 h 7175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3311721" h="717521">
                        <a:moveTo>
                          <a:pt x="636252" y="717521"/>
                        </a:moveTo>
                        <a:lnTo>
                          <a:pt x="435392" y="717521"/>
                        </a:lnTo>
                        <a:cubicBezTo>
                          <a:pt x="407658" y="717521"/>
                          <a:pt x="385176" y="695039"/>
                          <a:pt x="385176" y="667305"/>
                        </a:cubicBezTo>
                        <a:lnTo>
                          <a:pt x="385176" y="320928"/>
                        </a:lnTo>
                        <a:lnTo>
                          <a:pt x="53489" y="320928"/>
                        </a:lnTo>
                        <a:cubicBezTo>
                          <a:pt x="23948" y="320928"/>
                          <a:pt x="0" y="296980"/>
                          <a:pt x="0" y="267439"/>
                        </a:cubicBezTo>
                        <a:lnTo>
                          <a:pt x="0" y="53489"/>
                        </a:lnTo>
                        <a:cubicBezTo>
                          <a:pt x="0" y="23948"/>
                          <a:pt x="23948" y="0"/>
                          <a:pt x="53489" y="0"/>
                        </a:cubicBezTo>
                        <a:lnTo>
                          <a:pt x="3258232" y="0"/>
                        </a:lnTo>
                        <a:cubicBezTo>
                          <a:pt x="3287773" y="0"/>
                          <a:pt x="3311721" y="23948"/>
                          <a:pt x="3311721" y="53489"/>
                        </a:cubicBezTo>
                        <a:lnTo>
                          <a:pt x="3311721" y="267439"/>
                        </a:lnTo>
                        <a:cubicBezTo>
                          <a:pt x="3311721" y="296980"/>
                          <a:pt x="3287773" y="320928"/>
                          <a:pt x="3258232" y="320928"/>
                        </a:cubicBezTo>
                        <a:lnTo>
                          <a:pt x="686468" y="320928"/>
                        </a:lnTo>
                        <a:lnTo>
                          <a:pt x="686468" y="667305"/>
                        </a:lnTo>
                        <a:cubicBezTo>
                          <a:pt x="686468" y="695039"/>
                          <a:pt x="663986" y="717521"/>
                          <a:pt x="636252" y="717521"/>
                        </a:cubicBezTo>
                        <a:close/>
                      </a:path>
                    </a:pathLst>
                  </a:custGeom>
                  <a:solidFill>
                    <a:schemeClr val="accent1">
                      <a:alpha val="20000"/>
                    </a:schemeClr>
                  </a:solidFill>
                  <a:ln w="9525" cap="flat" cmpd="sng" algn="ctr">
                    <a:solidFill>
                      <a:schemeClr val="accent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>
                      <a:spcBef>
                        <a:spcPct val="0"/>
                      </a:spcBef>
                    </a:pPr>
                    <a:endParaRPr lang="de-AT" sz="1600">
                      <a:latin typeface="Times" charset="0"/>
                    </a:endParaRPr>
                  </a:p>
                </p:txBody>
              </p:sp>
              <p:sp>
                <p:nvSpPr>
                  <p:cNvPr id="84" name="Rechteck: abgerundete Ecken 57">
                    <a:extLst>
                      <a:ext uri="{FF2B5EF4-FFF2-40B4-BE49-F238E27FC236}">
                        <a16:creationId xmlns:a16="http://schemas.microsoft.com/office/drawing/2014/main" id="{ABCCE9A2-93B4-E836-8011-7D22136A01EE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78800" y="3801448"/>
                    <a:ext cx="1739847" cy="320928"/>
                  </a:xfrm>
                  <a:prstGeom prst="roundRect">
                    <a:avLst/>
                  </a:prstGeom>
                  <a:solidFill>
                    <a:schemeClr val="accent1">
                      <a:alpha val="20000"/>
                    </a:schemeClr>
                  </a:solidFill>
                  <a:ln w="9525" cap="flat" cmpd="sng" algn="ctr">
                    <a:solidFill>
                      <a:schemeClr val="accent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  <p:sp>
                <p:nvSpPr>
                  <p:cNvPr id="85" name="Freeform: Shape 44">
                    <a:extLst>
                      <a:ext uri="{FF2B5EF4-FFF2-40B4-BE49-F238E27FC236}">
                        <a16:creationId xmlns:a16="http://schemas.microsoft.com/office/drawing/2014/main" id="{C3EF4260-49D3-B24B-F826-F5A38F83BCAA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1492861" y="4536365"/>
                    <a:ext cx="3311721" cy="717521"/>
                  </a:xfrm>
                  <a:custGeom>
                    <a:avLst/>
                    <a:gdLst>
                      <a:gd name="connsiteX0" fmla="*/ 53489 w 3311721"/>
                      <a:gd name="connsiteY0" fmla="*/ 0 h 717521"/>
                      <a:gd name="connsiteX1" fmla="*/ 3258232 w 3311721"/>
                      <a:gd name="connsiteY1" fmla="*/ 0 h 717521"/>
                      <a:gd name="connsiteX2" fmla="*/ 3311721 w 3311721"/>
                      <a:gd name="connsiteY2" fmla="*/ 53489 h 717521"/>
                      <a:gd name="connsiteX3" fmla="*/ 3311721 w 3311721"/>
                      <a:gd name="connsiteY3" fmla="*/ 267439 h 717521"/>
                      <a:gd name="connsiteX4" fmla="*/ 3258232 w 3311721"/>
                      <a:gd name="connsiteY4" fmla="*/ 320928 h 717521"/>
                      <a:gd name="connsiteX5" fmla="*/ 686468 w 3311721"/>
                      <a:gd name="connsiteY5" fmla="*/ 320928 h 717521"/>
                      <a:gd name="connsiteX6" fmla="*/ 686468 w 3311721"/>
                      <a:gd name="connsiteY6" fmla="*/ 667305 h 717521"/>
                      <a:gd name="connsiteX7" fmla="*/ 636252 w 3311721"/>
                      <a:gd name="connsiteY7" fmla="*/ 717521 h 717521"/>
                      <a:gd name="connsiteX8" fmla="*/ 435392 w 3311721"/>
                      <a:gd name="connsiteY8" fmla="*/ 717521 h 717521"/>
                      <a:gd name="connsiteX9" fmla="*/ 385176 w 3311721"/>
                      <a:gd name="connsiteY9" fmla="*/ 667305 h 717521"/>
                      <a:gd name="connsiteX10" fmla="*/ 385176 w 3311721"/>
                      <a:gd name="connsiteY10" fmla="*/ 320928 h 717521"/>
                      <a:gd name="connsiteX11" fmla="*/ 53489 w 3311721"/>
                      <a:gd name="connsiteY11" fmla="*/ 320928 h 717521"/>
                      <a:gd name="connsiteX12" fmla="*/ 0 w 3311721"/>
                      <a:gd name="connsiteY12" fmla="*/ 267439 h 717521"/>
                      <a:gd name="connsiteX13" fmla="*/ 0 w 3311721"/>
                      <a:gd name="connsiteY13" fmla="*/ 53489 h 717521"/>
                      <a:gd name="connsiteX14" fmla="*/ 53489 w 3311721"/>
                      <a:gd name="connsiteY14" fmla="*/ 0 h 7175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3311721" h="717521">
                        <a:moveTo>
                          <a:pt x="53489" y="0"/>
                        </a:moveTo>
                        <a:lnTo>
                          <a:pt x="3258232" y="0"/>
                        </a:lnTo>
                        <a:cubicBezTo>
                          <a:pt x="3287773" y="0"/>
                          <a:pt x="3311721" y="23948"/>
                          <a:pt x="3311721" y="53489"/>
                        </a:cubicBezTo>
                        <a:lnTo>
                          <a:pt x="3311721" y="267439"/>
                        </a:lnTo>
                        <a:cubicBezTo>
                          <a:pt x="3311721" y="296980"/>
                          <a:pt x="3287773" y="320928"/>
                          <a:pt x="3258232" y="320928"/>
                        </a:cubicBezTo>
                        <a:lnTo>
                          <a:pt x="686468" y="320928"/>
                        </a:lnTo>
                        <a:lnTo>
                          <a:pt x="686468" y="667305"/>
                        </a:lnTo>
                        <a:cubicBezTo>
                          <a:pt x="686468" y="695039"/>
                          <a:pt x="663986" y="717521"/>
                          <a:pt x="636252" y="717521"/>
                        </a:cubicBezTo>
                        <a:lnTo>
                          <a:pt x="435392" y="717521"/>
                        </a:lnTo>
                        <a:cubicBezTo>
                          <a:pt x="407658" y="717521"/>
                          <a:pt x="385176" y="695039"/>
                          <a:pt x="385176" y="667305"/>
                        </a:cubicBezTo>
                        <a:lnTo>
                          <a:pt x="385176" y="320928"/>
                        </a:lnTo>
                        <a:lnTo>
                          <a:pt x="53489" y="320928"/>
                        </a:lnTo>
                        <a:cubicBezTo>
                          <a:pt x="23948" y="320928"/>
                          <a:pt x="0" y="296980"/>
                          <a:pt x="0" y="267439"/>
                        </a:cubicBezTo>
                        <a:lnTo>
                          <a:pt x="0" y="53489"/>
                        </a:lnTo>
                        <a:cubicBezTo>
                          <a:pt x="0" y="23948"/>
                          <a:pt x="23948" y="0"/>
                          <a:pt x="53489" y="0"/>
                        </a:cubicBezTo>
                        <a:close/>
                      </a:path>
                    </a:pathLst>
                  </a:custGeom>
                  <a:solidFill>
                    <a:schemeClr val="accent1">
                      <a:alpha val="20000"/>
                    </a:schemeClr>
                  </a:solidFill>
                  <a:ln w="9525" cap="flat" cmpd="sng" algn="ctr">
                    <a:solidFill>
                      <a:schemeClr val="accent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  <p:sp>
                <p:nvSpPr>
                  <p:cNvPr id="86" name="Freeform: Shape 45">
                    <a:extLst>
                      <a:ext uri="{FF2B5EF4-FFF2-40B4-BE49-F238E27FC236}">
                        <a16:creationId xmlns:a16="http://schemas.microsoft.com/office/drawing/2014/main" id="{7E01EF35-1206-8E8D-FE49-DE1388B7EEAC}"/>
                      </a:ext>
                    </a:extLst>
                  </p:cNvPr>
                  <p:cNvSpPr/>
                  <p:nvPr/>
                </p:nvSpPr>
                <p:spPr bwMode="auto">
                  <a:xfrm flipH="1" flipV="1">
                    <a:off x="1492861" y="4908784"/>
                    <a:ext cx="3311721" cy="717521"/>
                  </a:xfrm>
                  <a:custGeom>
                    <a:avLst/>
                    <a:gdLst>
                      <a:gd name="connsiteX0" fmla="*/ 636252 w 3311721"/>
                      <a:gd name="connsiteY0" fmla="*/ 717521 h 717521"/>
                      <a:gd name="connsiteX1" fmla="*/ 435392 w 3311721"/>
                      <a:gd name="connsiteY1" fmla="*/ 717521 h 717521"/>
                      <a:gd name="connsiteX2" fmla="*/ 385176 w 3311721"/>
                      <a:gd name="connsiteY2" fmla="*/ 667305 h 717521"/>
                      <a:gd name="connsiteX3" fmla="*/ 385176 w 3311721"/>
                      <a:gd name="connsiteY3" fmla="*/ 320928 h 717521"/>
                      <a:gd name="connsiteX4" fmla="*/ 53489 w 3311721"/>
                      <a:gd name="connsiteY4" fmla="*/ 320928 h 717521"/>
                      <a:gd name="connsiteX5" fmla="*/ 0 w 3311721"/>
                      <a:gd name="connsiteY5" fmla="*/ 267439 h 717521"/>
                      <a:gd name="connsiteX6" fmla="*/ 0 w 3311721"/>
                      <a:gd name="connsiteY6" fmla="*/ 53489 h 717521"/>
                      <a:gd name="connsiteX7" fmla="*/ 53489 w 3311721"/>
                      <a:gd name="connsiteY7" fmla="*/ 0 h 717521"/>
                      <a:gd name="connsiteX8" fmla="*/ 3258232 w 3311721"/>
                      <a:gd name="connsiteY8" fmla="*/ 0 h 717521"/>
                      <a:gd name="connsiteX9" fmla="*/ 3311721 w 3311721"/>
                      <a:gd name="connsiteY9" fmla="*/ 53489 h 717521"/>
                      <a:gd name="connsiteX10" fmla="*/ 3311721 w 3311721"/>
                      <a:gd name="connsiteY10" fmla="*/ 267439 h 717521"/>
                      <a:gd name="connsiteX11" fmla="*/ 3258232 w 3311721"/>
                      <a:gd name="connsiteY11" fmla="*/ 320928 h 717521"/>
                      <a:gd name="connsiteX12" fmla="*/ 686468 w 3311721"/>
                      <a:gd name="connsiteY12" fmla="*/ 320928 h 717521"/>
                      <a:gd name="connsiteX13" fmla="*/ 686468 w 3311721"/>
                      <a:gd name="connsiteY13" fmla="*/ 667305 h 717521"/>
                      <a:gd name="connsiteX14" fmla="*/ 636252 w 3311721"/>
                      <a:gd name="connsiteY14" fmla="*/ 717521 h 71752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3311721" h="717521">
                        <a:moveTo>
                          <a:pt x="636252" y="717521"/>
                        </a:moveTo>
                        <a:lnTo>
                          <a:pt x="435392" y="717521"/>
                        </a:lnTo>
                        <a:cubicBezTo>
                          <a:pt x="407658" y="717521"/>
                          <a:pt x="385176" y="695039"/>
                          <a:pt x="385176" y="667305"/>
                        </a:cubicBezTo>
                        <a:lnTo>
                          <a:pt x="385176" y="320928"/>
                        </a:lnTo>
                        <a:lnTo>
                          <a:pt x="53489" y="320928"/>
                        </a:lnTo>
                        <a:cubicBezTo>
                          <a:pt x="23948" y="320928"/>
                          <a:pt x="0" y="296980"/>
                          <a:pt x="0" y="267439"/>
                        </a:cubicBezTo>
                        <a:lnTo>
                          <a:pt x="0" y="53489"/>
                        </a:lnTo>
                        <a:cubicBezTo>
                          <a:pt x="0" y="23948"/>
                          <a:pt x="23948" y="0"/>
                          <a:pt x="53489" y="0"/>
                        </a:cubicBezTo>
                        <a:lnTo>
                          <a:pt x="3258232" y="0"/>
                        </a:lnTo>
                        <a:cubicBezTo>
                          <a:pt x="3287773" y="0"/>
                          <a:pt x="3311721" y="23948"/>
                          <a:pt x="3311721" y="53489"/>
                        </a:cubicBezTo>
                        <a:lnTo>
                          <a:pt x="3311721" y="267439"/>
                        </a:lnTo>
                        <a:cubicBezTo>
                          <a:pt x="3311721" y="296980"/>
                          <a:pt x="3287773" y="320928"/>
                          <a:pt x="3258232" y="320928"/>
                        </a:cubicBezTo>
                        <a:lnTo>
                          <a:pt x="686468" y="320928"/>
                        </a:lnTo>
                        <a:lnTo>
                          <a:pt x="686468" y="667305"/>
                        </a:lnTo>
                        <a:cubicBezTo>
                          <a:pt x="686468" y="695039"/>
                          <a:pt x="663986" y="717521"/>
                          <a:pt x="636252" y="717521"/>
                        </a:cubicBezTo>
                        <a:close/>
                      </a:path>
                    </a:pathLst>
                  </a:custGeom>
                  <a:solidFill>
                    <a:schemeClr val="accent1">
                      <a:alpha val="20000"/>
                    </a:schemeClr>
                  </a:solidFill>
                  <a:ln w="9525" cap="flat" cmpd="sng" algn="ctr">
                    <a:solidFill>
                      <a:schemeClr val="accent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>
                      <a:spcBef>
                        <a:spcPct val="0"/>
                      </a:spcBef>
                    </a:pPr>
                    <a:endParaRPr lang="de-AT" sz="1600">
                      <a:latin typeface="Times" charset="0"/>
                    </a:endParaRPr>
                  </a:p>
                </p:txBody>
              </p:sp>
              <p:sp>
                <p:nvSpPr>
                  <p:cNvPr id="87" name="Rechteck: abgerundete Ecken 50">
                    <a:extLst>
                      <a:ext uri="{FF2B5EF4-FFF2-40B4-BE49-F238E27FC236}">
                        <a16:creationId xmlns:a16="http://schemas.microsoft.com/office/drawing/2014/main" id="{5E6A7B3A-F09F-CF75-4F71-6CD1058C1CF8}"/>
                      </a:ext>
                    </a:extLst>
                  </p:cNvPr>
                  <p:cNvSpPr/>
                  <p:nvPr/>
                </p:nvSpPr>
                <p:spPr bwMode="auto">
                  <a:xfrm>
                    <a:off x="2278800" y="4922946"/>
                    <a:ext cx="1739847" cy="320928"/>
                  </a:xfrm>
                  <a:prstGeom prst="roundRect">
                    <a:avLst/>
                  </a:prstGeom>
                  <a:solidFill>
                    <a:schemeClr val="accent1">
                      <a:alpha val="20000"/>
                    </a:schemeClr>
                  </a:solidFill>
                  <a:ln w="9525" cap="flat" cmpd="sng" algn="ctr">
                    <a:solidFill>
                      <a:schemeClr val="accent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vert="horz" wrap="square" lIns="91440" tIns="45720" rIns="91440" bIns="45720" numCol="1" rtlCol="0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indent="0" algn="l" defTabSz="914400" rtl="0" eaLnBrk="0" fontAlgn="base" latinLnBrk="0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</a:pPr>
                    <a:endParaRPr kumimoji="0" lang="de-AT" sz="1600" b="0" i="0" u="none" strike="noStrike" cap="none" normalizeH="0" baseline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" charset="0"/>
                    </a:endParaRPr>
                  </a:p>
                </p:txBody>
              </p:sp>
            </p:grpSp>
            <p:grpSp>
              <p:nvGrpSpPr>
                <p:cNvPr id="74" name="Gruppieren 81">
                  <a:extLst>
                    <a:ext uri="{FF2B5EF4-FFF2-40B4-BE49-F238E27FC236}">
                      <a16:creationId xmlns:a16="http://schemas.microsoft.com/office/drawing/2014/main" id="{393420C2-5A8D-39E9-3F25-783CBF6E0F66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>
                <a:xfrm>
                  <a:off x="9076795" y="2661624"/>
                  <a:ext cx="1838754" cy="1147204"/>
                  <a:chOff x="6730379" y="2674598"/>
                  <a:chExt cx="1561196" cy="974035"/>
                </a:xfrm>
              </p:grpSpPr>
              <p:cxnSp>
                <p:nvCxnSpPr>
                  <p:cNvPr id="77" name="Straight Arrow Connector 38">
                    <a:extLst>
                      <a:ext uri="{FF2B5EF4-FFF2-40B4-BE49-F238E27FC236}">
                        <a16:creationId xmlns:a16="http://schemas.microsoft.com/office/drawing/2014/main" id="{957F593D-205D-668B-F938-438A6403216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 bwMode="auto">
                  <a:xfrm flipV="1">
                    <a:off x="6730379" y="2674598"/>
                    <a:ext cx="0" cy="974035"/>
                  </a:xfrm>
                  <a:prstGeom prst="straightConnector1">
                    <a:avLst/>
                  </a:prstGeom>
                  <a:solidFill>
                    <a:schemeClr val="accent1"/>
                  </a:solidFill>
                  <a:ln w="38100" cap="flat" cmpd="sng" algn="ctr">
                    <a:solidFill>
                      <a:schemeClr val="accent3"/>
                    </a:solidFill>
                    <a:prstDash val="solid"/>
                    <a:round/>
                    <a:headEnd type="none" w="med" len="med"/>
                    <a:tailEnd type="stealth"/>
                  </a:ln>
                  <a:effectLst/>
                </p:spPr>
              </p:cxnSp>
              <p:sp>
                <p:nvSpPr>
                  <p:cNvPr id="78" name="Content Placeholder 1">
                    <a:extLst>
                      <a:ext uri="{FF2B5EF4-FFF2-40B4-BE49-F238E27FC236}">
                        <a16:creationId xmlns:a16="http://schemas.microsoft.com/office/drawing/2014/main" id="{9D6A9F47-1A80-A13B-9C3B-AA54A2F068DE}"/>
                      </a:ext>
                    </a:extLst>
                  </p:cNvPr>
                  <p:cNvSpPr txBox="1">
                    <a:spLocks/>
                  </p:cNvSpPr>
                  <p:nvPr/>
                </p:nvSpPr>
                <p:spPr>
                  <a:xfrm>
                    <a:off x="6870427" y="2812809"/>
                    <a:ext cx="1421148" cy="691397"/>
                  </a:xfrm>
                  <a:prstGeom prst="rect">
                    <a:avLst/>
                  </a:prstGeom>
                </p:spPr>
                <p:txBody>
                  <a:bodyPr vert="horz" lIns="0" tIns="0" rIns="0" bIns="0" rtlCol="0" anchor="ctr">
                    <a:noAutofit/>
                  </a:bodyPr>
                  <a:lstStyle>
                    <a:lvl1pPr marL="177792" marR="0" indent="-177792" algn="l" defTabSz="914354" rtl="0" eaLnBrk="1" fontAlgn="auto" latinLnBrk="0" hangingPunct="1">
                      <a:lnSpc>
                        <a:spcPct val="11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tx1"/>
                      </a:buClr>
                      <a:buSzPct val="100000"/>
                      <a:buFont typeface="Arial" panose="020B0604020202020204" pitchFamily="34" charset="0"/>
                      <a:buChar char="•"/>
                      <a:tabLst/>
                      <a:defRPr sz="1700" kern="1200" spc="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355582" marR="0" indent="-177792" algn="l" defTabSz="914354" rtl="0" eaLnBrk="1" fontAlgn="auto" latinLnBrk="0" hangingPunct="1">
                      <a:lnSpc>
                        <a:spcPct val="11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tx1"/>
                      </a:buClr>
                      <a:buSzPct val="100000"/>
                      <a:buFont typeface="Symbol" panose="05050102010706020507" pitchFamily="18" charset="2"/>
                      <a:buChar char="-"/>
                      <a:tabLst/>
                      <a:defRPr sz="1700" kern="1200" spc="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539724" marR="0" indent="-184142" algn="l" defTabSz="914354" rtl="0" eaLnBrk="1" fontAlgn="auto" latinLnBrk="0" hangingPunct="1">
                      <a:lnSpc>
                        <a:spcPct val="11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tx1"/>
                      </a:buClr>
                      <a:buSzPct val="100000"/>
                      <a:buFont typeface="Symbol" panose="05050102010706020507" pitchFamily="18" charset="2"/>
                      <a:buChar char="-"/>
                      <a:tabLst/>
                      <a:defRPr sz="1700" spc="0" baseline="0">
                        <a:solidFill>
                          <a:schemeClr val="tx1"/>
                        </a:solidFill>
                        <a:latin typeface="+mn-lt"/>
                        <a:ea typeface="ＭＳ Ｐゴシック" charset="-128"/>
                        <a:cs typeface="ＭＳ Ｐゴシック" charset="-128"/>
                      </a:defRPr>
                    </a:lvl3pPr>
                    <a:lvl4pPr marL="717515" marR="0" indent="-177792" algn="l" defTabSz="914354" rtl="0" eaLnBrk="1" fontAlgn="auto" latinLnBrk="0" hangingPunct="1">
                      <a:lnSpc>
                        <a:spcPct val="11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tx1"/>
                      </a:buClr>
                      <a:buSzPct val="100000"/>
                      <a:buFont typeface="Symbol" panose="05050102010706020507" pitchFamily="18" charset="2"/>
                      <a:buChar char="-"/>
                      <a:tabLst/>
                      <a:defRPr sz="1700" kern="1200" spc="0" baseline="0">
                        <a:solidFill>
                          <a:schemeClr val="tx1"/>
                        </a:solidFill>
                        <a:latin typeface="+mn-lt"/>
                        <a:ea typeface="ＭＳ Ｐゴシック" charset="0"/>
                        <a:cs typeface="ＭＳ Ｐゴシック" charset="0"/>
                      </a:defRPr>
                    </a:lvl4pPr>
                    <a:lvl5pPr marL="895306" marR="0" indent="-177792" algn="l" defTabSz="914354" rtl="0" eaLnBrk="1" fontAlgn="auto" latinLnBrk="0" hangingPunct="1">
                      <a:lnSpc>
                        <a:spcPct val="11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>
                        <a:schemeClr val="tx1"/>
                      </a:buClr>
                      <a:buSzPct val="100000"/>
                      <a:buFont typeface="Symbol" panose="05050102010706020507" pitchFamily="18" charset="2"/>
                      <a:buChar char="-"/>
                      <a:tabLst/>
                      <a:defRPr sz="1700" kern="1200" spc="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ＭＳ Ｐゴシック" charset="0"/>
                      </a:defRPr>
                    </a:lvl5pPr>
                    <a:lvl6pPr marL="1074685" indent="-179380" algn="l" rtl="0" eaLnBrk="1" fontAlgn="base" hangingPunct="1">
                      <a:lnSpc>
                        <a:spcPct val="11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>
                        <a:schemeClr val="tx1"/>
                      </a:buClr>
                      <a:buFont typeface="Symbol" panose="05050102010706020507" pitchFamily="18" charset="2"/>
                      <a:buChar char="-"/>
                      <a:defRPr sz="15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6pPr>
                    <a:lvl7pPr marL="1257238" indent="-182554" algn="l" rtl="0" eaLnBrk="1" fontAlgn="base" hangingPunct="1">
                      <a:lnSpc>
                        <a:spcPct val="11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Symbol" panose="05050102010706020507" pitchFamily="18" charset="2"/>
                      <a:buChar char="-"/>
                      <a:defRPr sz="15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7pPr>
                    <a:lvl8pPr marL="1436616" indent="-179380" algn="l" rtl="0" eaLnBrk="1" fontAlgn="base" hangingPunct="1">
                      <a:lnSpc>
                        <a:spcPct val="11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Symbol" panose="05050102010706020507" pitchFamily="18" charset="2"/>
                      <a:buChar char="-"/>
                      <a:defRPr sz="15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8pPr>
                    <a:lvl9pPr marL="1614408" indent="-177792" algn="l" rtl="0" eaLnBrk="1" fontAlgn="base" hangingPunct="1">
                      <a:lnSpc>
                        <a:spcPct val="11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Font typeface="Symbol" panose="05050102010706020507" pitchFamily="18" charset="2"/>
                      <a:buChar char="-"/>
                      <a:defRPr sz="1500">
                        <a:solidFill>
                          <a:schemeClr val="tx1"/>
                        </a:solidFill>
                        <a:latin typeface="+mn-lt"/>
                        <a:ea typeface="+mn-ea"/>
                      </a:defRPr>
                    </a:lvl9pPr>
                  </a:lstStyle>
                  <a:p>
                    <a:pPr marL="0" indent="0">
                      <a:spcAft>
                        <a:spcPts val="600"/>
                      </a:spcAft>
                      <a:buNone/>
                    </a:pPr>
                    <a:r>
                      <a:rPr lang="de-DE" sz="1100" dirty="0"/>
                      <a:t>Interpolation </a:t>
                    </a:r>
                    <a:r>
                      <a:rPr lang="de-DE" sz="1100" dirty="0" err="1"/>
                      <a:t>direction</a:t>
                    </a:r>
                    <a:endParaRPr lang="de-DE" sz="1100" dirty="0"/>
                  </a:p>
                </p:txBody>
              </p:sp>
            </p:grpSp>
            <p:cxnSp>
              <p:nvCxnSpPr>
                <p:cNvPr id="75" name="Gerade Verbindung mit Pfeil 79">
                  <a:extLst>
                    <a:ext uri="{FF2B5EF4-FFF2-40B4-BE49-F238E27FC236}">
                      <a16:creationId xmlns:a16="http://schemas.microsoft.com/office/drawing/2014/main" id="{93BD73CF-3A63-83D5-C9CB-E84E17D72442}"/>
                    </a:ext>
                  </a:extLst>
                </p:cNvPr>
                <p:cNvCxnSpPr>
                  <a:cxnSpLocks noChangeAspect="1"/>
                </p:cNvCxnSpPr>
                <p:nvPr/>
              </p:nvCxnSpPr>
              <p:spPr bwMode="auto">
                <a:xfrm flipH="1">
                  <a:off x="5565682" y="5634902"/>
                  <a:ext cx="3248023" cy="0"/>
                </a:xfrm>
                <a:prstGeom prst="straightConnector1">
                  <a:avLst/>
                </a:prstGeom>
                <a:solidFill>
                  <a:schemeClr val="accent1"/>
                </a:solidFill>
                <a:ln w="19050" cap="flat" cmpd="sng" algn="ctr">
                  <a:solidFill>
                    <a:schemeClr val="accent3"/>
                  </a:solidFill>
                  <a:prstDash val="solid"/>
                  <a:round/>
                  <a:headEnd type="stealth" w="lg" len="lg"/>
                  <a:tailEnd type="stealth" w="lg" len="lg"/>
                </a:ln>
                <a:effectLst/>
              </p:spPr>
            </p:cxnSp>
            <p:sp>
              <p:nvSpPr>
                <p:cNvPr id="76" name="Content Placeholder 1">
                  <a:extLst>
                    <a:ext uri="{FF2B5EF4-FFF2-40B4-BE49-F238E27FC236}">
                      <a16:creationId xmlns:a16="http://schemas.microsoft.com/office/drawing/2014/main" id="{63F374FC-75C2-0420-F8BC-D43A6BC134D0}"/>
                    </a:ext>
                  </a:extLst>
                </p:cNvPr>
                <p:cNvSpPr txBox="1">
                  <a:spLocks/>
                </p:cNvSpPr>
                <p:nvPr/>
              </p:nvSpPr>
              <p:spPr>
                <a:xfrm>
                  <a:off x="6742634" y="5721738"/>
                  <a:ext cx="822699" cy="400368"/>
                </a:xfrm>
                <a:prstGeom prst="rect">
                  <a:avLst/>
                </a:prstGeom>
              </p:spPr>
              <p:txBody>
                <a:bodyPr vert="horz" lIns="0" tIns="0" rIns="0" bIns="0" rtlCol="0">
                  <a:noAutofit/>
                </a:bodyPr>
                <a:lstStyle>
                  <a:lvl1pPr marL="177792" marR="0" indent="-177792" algn="l" defTabSz="914354" rtl="0" eaLnBrk="1" fontAlgn="auto" latinLnBrk="0" hangingPunct="1">
                    <a:lnSpc>
                      <a:spcPct val="11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tx1"/>
                    </a:buClr>
                    <a:buSzPct val="100000"/>
                    <a:buFont typeface="Arial" panose="020B0604020202020204" pitchFamily="34" charset="0"/>
                    <a:buChar char="•"/>
                    <a:tabLst/>
                    <a:defRPr sz="1700" kern="1200" spc="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55582" marR="0" indent="-177792" algn="l" defTabSz="914354" rtl="0" eaLnBrk="1" fontAlgn="auto" latinLnBrk="0" hangingPunct="1">
                    <a:lnSpc>
                      <a:spcPct val="11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tx1"/>
                    </a:buClr>
                    <a:buSzPct val="100000"/>
                    <a:buFont typeface="Symbol" panose="05050102010706020507" pitchFamily="18" charset="2"/>
                    <a:buChar char="-"/>
                    <a:tabLst/>
                    <a:defRPr sz="1700" kern="1200" spc="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539724" marR="0" indent="-184142" algn="l" defTabSz="914354" rtl="0" eaLnBrk="1" fontAlgn="auto" latinLnBrk="0" hangingPunct="1">
                    <a:lnSpc>
                      <a:spcPct val="11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tx1"/>
                    </a:buClr>
                    <a:buSzPct val="100000"/>
                    <a:buFont typeface="Symbol" panose="05050102010706020507" pitchFamily="18" charset="2"/>
                    <a:buChar char="-"/>
                    <a:tabLst/>
                    <a:defRPr sz="1700" spc="0" baseline="0">
                      <a:solidFill>
                        <a:schemeClr val="tx1"/>
                      </a:solidFill>
                      <a:latin typeface="+mn-lt"/>
                      <a:ea typeface="ＭＳ Ｐゴシック" charset="-128"/>
                      <a:cs typeface="ＭＳ Ｐゴシック" charset="-128"/>
                    </a:defRPr>
                  </a:lvl3pPr>
                  <a:lvl4pPr marL="717515" marR="0" indent="-177792" algn="l" defTabSz="914354" rtl="0" eaLnBrk="1" fontAlgn="auto" latinLnBrk="0" hangingPunct="1">
                    <a:lnSpc>
                      <a:spcPct val="11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tx1"/>
                    </a:buClr>
                    <a:buSzPct val="100000"/>
                    <a:buFont typeface="Symbol" panose="05050102010706020507" pitchFamily="18" charset="2"/>
                    <a:buChar char="-"/>
                    <a:tabLst/>
                    <a:defRPr sz="1700" kern="1200" spc="0" baseline="0">
                      <a:solidFill>
                        <a:schemeClr val="tx1"/>
                      </a:solidFill>
                      <a:latin typeface="+mn-lt"/>
                      <a:ea typeface="ＭＳ Ｐゴシック" charset="0"/>
                      <a:cs typeface="ＭＳ Ｐゴシック" charset="0"/>
                    </a:defRPr>
                  </a:lvl4pPr>
                  <a:lvl5pPr marL="895306" marR="0" indent="-177792" algn="l" defTabSz="914354" rtl="0" eaLnBrk="1" fontAlgn="auto" latinLnBrk="0" hangingPunct="1">
                    <a:lnSpc>
                      <a:spcPct val="11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chemeClr val="tx1"/>
                    </a:buClr>
                    <a:buSzPct val="100000"/>
                    <a:buFont typeface="Symbol" panose="05050102010706020507" pitchFamily="18" charset="2"/>
                    <a:buChar char="-"/>
                    <a:tabLst/>
                    <a:defRPr sz="1700" kern="1200" spc="0" baseline="0">
                      <a:solidFill>
                        <a:schemeClr val="tx1"/>
                      </a:solidFill>
                      <a:latin typeface="+mn-lt"/>
                      <a:ea typeface="+mn-ea"/>
                      <a:cs typeface="ＭＳ Ｐゴシック" charset="0"/>
                    </a:defRPr>
                  </a:lvl5pPr>
                  <a:lvl6pPr marL="1074685" indent="-179380" algn="l" rtl="0" eaLnBrk="1" fontAlgn="base" hangingPunct="1">
                    <a:lnSpc>
                      <a:spcPct val="110000"/>
                    </a:lnSpc>
                    <a:spcBef>
                      <a:spcPct val="0"/>
                    </a:spcBef>
                    <a:spcAft>
                      <a:spcPct val="0"/>
                    </a:spcAft>
                    <a:buClr>
                      <a:schemeClr val="tx1"/>
                    </a:buClr>
                    <a:buFont typeface="Symbol" panose="05050102010706020507" pitchFamily="18" charset="2"/>
                    <a:buChar char="-"/>
                    <a:defRPr sz="15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6pPr>
                  <a:lvl7pPr marL="1257238" indent="-182554" algn="l" rtl="0" eaLnBrk="1" fontAlgn="base" hangingPunct="1">
                    <a:lnSpc>
                      <a:spcPct val="11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Symbol" panose="05050102010706020507" pitchFamily="18" charset="2"/>
                    <a:buChar char="-"/>
                    <a:defRPr sz="15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7pPr>
                  <a:lvl8pPr marL="1436616" indent="-179380" algn="l" rtl="0" eaLnBrk="1" fontAlgn="base" hangingPunct="1">
                    <a:lnSpc>
                      <a:spcPct val="11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Symbol" panose="05050102010706020507" pitchFamily="18" charset="2"/>
                    <a:buChar char="-"/>
                    <a:defRPr sz="15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8pPr>
                  <a:lvl9pPr marL="1614408" indent="-177792" algn="l" rtl="0" eaLnBrk="1" fontAlgn="base" hangingPunct="1">
                    <a:lnSpc>
                      <a:spcPct val="110000"/>
                    </a:lnSpc>
                    <a:spcBef>
                      <a:spcPct val="0"/>
                    </a:spcBef>
                    <a:spcAft>
                      <a:spcPct val="0"/>
                    </a:spcAft>
                    <a:buFont typeface="Symbol" panose="05050102010706020507" pitchFamily="18" charset="2"/>
                    <a:buChar char="-"/>
                    <a:defRPr sz="1500">
                      <a:solidFill>
                        <a:schemeClr val="tx1"/>
                      </a:solidFill>
                      <a:latin typeface="+mn-lt"/>
                      <a:ea typeface="+mn-ea"/>
                    </a:defRPr>
                  </a:lvl9pPr>
                </a:lstStyle>
                <a:p>
                  <a:pPr marL="0" indent="0" algn="ctr">
                    <a:lnSpc>
                      <a:spcPct val="120000"/>
                    </a:lnSpc>
                    <a:spcAft>
                      <a:spcPts val="600"/>
                    </a:spcAft>
                    <a:buNone/>
                  </a:pPr>
                  <a:r>
                    <a:rPr lang="de-DE" sz="1100" dirty="0">
                      <a:solidFill>
                        <a:schemeClr val="accent3"/>
                      </a:solidFill>
                    </a:rPr>
                    <a:t>225 µm</a:t>
                  </a:r>
                </a:p>
              </p:txBody>
            </p:sp>
          </p:grpSp>
        </p:grp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A55448FA-4EB5-7AC7-C5CC-800AF4D18BA8}"/>
              </a:ext>
            </a:extLst>
          </p:cNvPr>
          <p:cNvSpPr txBox="1"/>
          <p:nvPr/>
        </p:nvSpPr>
        <p:spPr>
          <a:xfrm>
            <a:off x="9053103" y="831172"/>
            <a:ext cx="3096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V. Hinger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805122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F4676-F0B0-06DA-6306-E5AD8FB384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37339A67-18E6-3970-B29C-CD31BF803D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224" y="3342412"/>
            <a:ext cx="3960440" cy="3038916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B44748-A769-C144-7790-41D04CDC59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Good QE and SNR down to 850 eV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CH" dirty="0" err="1"/>
              <a:t>Spatial</a:t>
            </a:r>
            <a:r>
              <a:rPr lang="de-CH" dirty="0"/>
              <a:t> </a:t>
            </a:r>
            <a:r>
              <a:rPr lang="de-CH" dirty="0" err="1"/>
              <a:t>resolution</a:t>
            </a:r>
            <a:r>
              <a:rPr lang="de-CH" dirty="0"/>
              <a:t> after </a:t>
            </a:r>
            <a:r>
              <a:rPr lang="de-CH" dirty="0" err="1"/>
              <a:t>interpolation</a:t>
            </a:r>
            <a:r>
              <a:rPr lang="de-CH" dirty="0"/>
              <a:t> ≈ 3 µm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58A947-8002-B796-6E0E-C5550C3EB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First RIXS test at </a:t>
            </a:r>
            <a:r>
              <a:rPr lang="en-US" dirty="0" err="1"/>
              <a:t>SwissFEL</a:t>
            </a:r>
            <a:endParaRPr lang="de-CH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9218B45-FF55-2411-A1DD-F8EA0CE6A6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678" y="3342411"/>
            <a:ext cx="7944134" cy="293528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1DF1053-EA8E-91C6-1EE0-8C7AD0346130}"/>
              </a:ext>
            </a:extLst>
          </p:cNvPr>
          <p:cNvSpPr txBox="1"/>
          <p:nvPr/>
        </p:nvSpPr>
        <p:spPr>
          <a:xfrm>
            <a:off x="7929650" y="307444"/>
            <a:ext cx="30963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V. Hinger,</a:t>
            </a:r>
          </a:p>
          <a:p>
            <a:pPr algn="ctr"/>
            <a:r>
              <a:rPr lang="en-US" dirty="0">
                <a:solidFill>
                  <a:srgbClr val="0E4194"/>
                </a:solidFill>
                <a:latin typeface="Arial"/>
              </a:rPr>
              <a:t>S. Silletta</a:t>
            </a:r>
            <a:endParaRPr lang="de-CH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3D13D5-DD51-2913-D61E-67561BD10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5325" y="6404573"/>
            <a:ext cx="703263" cy="144016"/>
          </a:xfrm>
        </p:spPr>
        <p:txBody>
          <a:bodyPr/>
          <a:lstStyle/>
          <a:p>
            <a:fld id="{442AD375-037F-43D0-B059-5172DA06796A}" type="slidenum">
              <a:rPr lang="en-GB" noProof="0" smtClean="0"/>
              <a:pPr/>
              <a:t>27</a:t>
            </a:fld>
            <a:endParaRPr lang="en-GB" noProof="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A87308-87C0-E771-16A0-3689D2F46D47}"/>
              </a:ext>
            </a:extLst>
          </p:cNvPr>
          <p:cNvSpPr txBox="1"/>
          <p:nvPr/>
        </p:nvSpPr>
        <p:spPr>
          <a:xfrm>
            <a:off x="8261427" y="2765525"/>
            <a:ext cx="3739229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2000" dirty="0"/>
              <a:t>From focus beam scan at POLLUX</a:t>
            </a:r>
          </a:p>
          <a:p>
            <a:pPr algn="ctr"/>
            <a:r>
              <a:rPr lang="en-US" sz="2000" dirty="0"/>
              <a:t>SLS</a:t>
            </a:r>
            <a:endParaRPr lang="de-CH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FE09372-6701-22D7-6181-A390D9354753}"/>
              </a:ext>
            </a:extLst>
          </p:cNvPr>
          <p:cNvSpPr txBox="1"/>
          <p:nvPr/>
        </p:nvSpPr>
        <p:spPr>
          <a:xfrm>
            <a:off x="479376" y="2670634"/>
            <a:ext cx="37392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 collaboration with E. Paris et al.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983350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8806D-2411-18EE-31C4-FFC5E4E48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Pump-Probe RIXS at 50 kHz</a:t>
            </a:r>
            <a:endParaRPr lang="de-CH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8B6671-E895-2333-D9EB-E7731CFF24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noProof="0"/>
              <a:t>PSI Center for Photon Science</a:t>
            </a:r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43AD60-D29A-20D7-6722-43C0635580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28</a:t>
            </a:fld>
            <a:endParaRPr lang="en-GB" noProof="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4408000-E0A7-252E-2C0B-1C994BB171C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38" t="19300" r="56923" b="465"/>
          <a:stretch>
            <a:fillRect/>
          </a:stretch>
        </p:blipFill>
        <p:spPr>
          <a:xfrm>
            <a:off x="551383" y="1412776"/>
            <a:ext cx="4752529" cy="5166928"/>
          </a:xfrm>
          <a:prstGeom prst="rect">
            <a:avLst/>
          </a:prstGeom>
        </p:spPr>
      </p:pic>
      <p:pic>
        <p:nvPicPr>
          <p:cNvPr id="8" name="Picture 2" descr="European XFEL - Wikipedia">
            <a:extLst>
              <a:ext uri="{FF2B5EF4-FFF2-40B4-BE49-F238E27FC236}">
                <a16:creationId xmlns:a16="http://schemas.microsoft.com/office/drawing/2014/main" id="{846177F2-0764-26CD-36DB-00E3BD4112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154" y="178489"/>
            <a:ext cx="707529" cy="707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5540C9C-8AA8-AFF1-F09C-A9DB6A8A1AB6}"/>
              </a:ext>
            </a:extLst>
          </p:cNvPr>
          <p:cNvSpPr txBox="1"/>
          <p:nvPr/>
        </p:nvSpPr>
        <p:spPr>
          <a:xfrm>
            <a:off x="5735960" y="1592220"/>
            <a:ext cx="5976664" cy="24622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000" dirty="0"/>
              <a:t>Pump-probe experiment at 50 kHz at </a:t>
            </a:r>
            <a:r>
              <a:rPr lang="en-US" sz="2000" dirty="0" err="1"/>
              <a:t>EuXFEL</a:t>
            </a:r>
            <a:endParaRPr lang="en-US" sz="2000" dirty="0"/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10 us between pulses thanks to16 JUNGFRAU storage cells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Alternating pumped-unpumped pulses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/>
              <a:t>Observed transient effect on sample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Reduced emission at the end of train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/>
              <a:t>The effect increases with the beam intensity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CH" sz="20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5017BD9-7A2C-5E8B-75D1-513678E4987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0633" t="11642" b="13189"/>
          <a:stretch>
            <a:fillRect/>
          </a:stretch>
        </p:blipFill>
        <p:spPr>
          <a:xfrm>
            <a:off x="6096000" y="3691378"/>
            <a:ext cx="5049907" cy="307625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936E7-C714-98B4-BD33-B113C8346E0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1891" t="85970"/>
          <a:stretch>
            <a:fillRect/>
          </a:stretch>
        </p:blipFill>
        <p:spPr>
          <a:xfrm>
            <a:off x="5282625" y="143600"/>
            <a:ext cx="2826232" cy="122864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9E1E9FC-CB66-6941-5323-30B9FB372A5E}"/>
              </a:ext>
            </a:extLst>
          </p:cNvPr>
          <p:cNvSpPr txBox="1"/>
          <p:nvPr/>
        </p:nvSpPr>
        <p:spPr>
          <a:xfrm>
            <a:off x="8616280" y="1002916"/>
            <a:ext cx="33843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M. Ramilli,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EuXFEL</a:t>
            </a:r>
            <a:endParaRPr lang="de-CH" dirty="0"/>
          </a:p>
        </p:txBody>
      </p:sp>
      <p:sp>
        <p:nvSpPr>
          <p:cNvPr id="3" name="Slide Number Placeholder 4">
            <a:extLst>
              <a:ext uri="{FF2B5EF4-FFF2-40B4-BE49-F238E27FC236}">
                <a16:creationId xmlns:a16="http://schemas.microsoft.com/office/drawing/2014/main" id="{D92FC996-0993-C36F-7990-CB976656A1E9}"/>
              </a:ext>
            </a:extLst>
          </p:cNvPr>
          <p:cNvSpPr txBox="1">
            <a:spLocks/>
          </p:cNvSpPr>
          <p:nvPr/>
        </p:nvSpPr>
        <p:spPr>
          <a:xfrm>
            <a:off x="847725" y="6556973"/>
            <a:ext cx="703263" cy="1440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de-DE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42AD375-037F-43D0-B059-5172DA06796A}" type="slidenum">
              <a:rPr lang="en-GB" smtClean="0"/>
              <a:pPr/>
              <a:t>28</a:t>
            </a:fld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7A818AD-F351-4DD1-A0AC-A5C930243BF7}"/>
              </a:ext>
            </a:extLst>
          </p:cNvPr>
          <p:cNvSpPr txBox="1"/>
          <p:nvPr/>
        </p:nvSpPr>
        <p:spPr>
          <a:xfrm>
            <a:off x="6499374" y="6156012"/>
            <a:ext cx="42771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 collaboration with L. Le </a:t>
            </a:r>
            <a:r>
              <a:rPr kumimoji="0" lang="en-US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Guyader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et al. 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3007641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901E6D-A950-8FFC-B0EF-88DC96240F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325" y="1196752"/>
            <a:ext cx="7056859" cy="4644616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Low yield (pixel and device)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Non-uniformities of the gain layer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Performance degradation at low energies</a:t>
            </a:r>
          </a:p>
          <a:p>
            <a:pPr marL="594900" lvl="1" indent="-342900">
              <a:buFont typeface="Arial" panose="020B0604020202020204" pitchFamily="34" charset="0"/>
              <a:buChar char="•"/>
            </a:pPr>
            <a:r>
              <a:rPr lang="en-US" dirty="0"/>
              <a:t>Holes multiplication is predominant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Low quantum efficiency in grazing incidence</a:t>
            </a:r>
          </a:p>
          <a:p>
            <a:pPr marL="594900" lvl="1" indent="-342900">
              <a:buFont typeface="Arial" panose="020B0604020202020204" pitchFamily="34" charset="0"/>
              <a:buChar char="•"/>
            </a:pPr>
            <a:r>
              <a:rPr lang="en-US" dirty="0"/>
              <a:t>Absorption in the passivation and hole multiplication merged with noise</a:t>
            </a:r>
          </a:p>
          <a:p>
            <a:pPr marL="594900" lvl="1" indent="-342900">
              <a:buFont typeface="Arial" panose="020B0604020202020204" pitchFamily="34" charset="0"/>
              <a:buChar char="•"/>
            </a:pPr>
            <a:endParaRPr lang="de-CH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C3DD3E-6700-1C62-204E-6D363F93D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13D8B-4F9A-468E-AF60-68991D42DEDE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8264B9-76A8-EA25-4B9E-A53B855DE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29</a:t>
            </a:fld>
            <a:endParaRPr lang="en-GB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53F132-F14C-0290-C87A-9BA28115C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Challenges of </a:t>
            </a:r>
            <a:r>
              <a:rPr lang="en-US" dirty="0" err="1"/>
              <a:t>iLGAD</a:t>
            </a:r>
            <a:endParaRPr lang="de-CH" dirty="0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6A21DE8C-3DA3-50A7-A1F7-A392AAEB601B}"/>
              </a:ext>
            </a:extLst>
          </p:cNvPr>
          <p:cNvSpPr txBox="1">
            <a:spLocks/>
          </p:cNvSpPr>
          <p:nvPr/>
        </p:nvSpPr>
        <p:spPr>
          <a:xfrm>
            <a:off x="695325" y="6404573"/>
            <a:ext cx="703263" cy="1440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de-DE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442AD375-037F-43D0-B059-5172DA06796A}" type="slidenum">
              <a:rPr lang="en-GB" smtClean="0">
                <a:solidFill>
                  <a:prstClr val="black"/>
                </a:solidFill>
                <a:latin typeface="Aptos"/>
              </a:rPr>
              <a:pPr>
                <a:defRPr/>
              </a:pPr>
              <a:t>29</a:t>
            </a:fld>
            <a:endParaRPr lang="en-GB" dirty="0">
              <a:solidFill>
                <a:prstClr val="black"/>
              </a:solidFill>
              <a:latin typeface="Apto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9216911-0276-160E-702F-BBC6024E56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1290" y="3709619"/>
            <a:ext cx="3790203" cy="2586047"/>
          </a:xfrm>
          <a:prstGeom prst="rect">
            <a:avLst/>
          </a:prstGeom>
        </p:spPr>
      </p:pic>
      <p:grpSp>
        <p:nvGrpSpPr>
          <p:cNvPr id="9" name="Group 12">
            <a:extLst>
              <a:ext uri="{FF2B5EF4-FFF2-40B4-BE49-F238E27FC236}">
                <a16:creationId xmlns:a16="http://schemas.microsoft.com/office/drawing/2014/main" id="{5AE7021B-0357-4FC2-6D6B-CF8D6743101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04847" y="3571057"/>
            <a:ext cx="4050643" cy="2763690"/>
            <a:chOff x="673" y="0"/>
            <a:chExt cx="6339" cy="4325"/>
          </a:xfrm>
        </p:grpSpPr>
        <p:sp>
          <p:nvSpPr>
            <p:cNvPr id="12" name="AutoShape 11">
              <a:extLst>
                <a:ext uri="{FF2B5EF4-FFF2-40B4-BE49-F238E27FC236}">
                  <a16:creationId xmlns:a16="http://schemas.microsoft.com/office/drawing/2014/main" id="{E0243F3D-F419-CD24-41D2-E894845B8E90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673" y="0"/>
              <a:ext cx="6334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de-CH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/>
                <a:ea typeface="+mn-ea"/>
                <a:cs typeface="+mn-cs"/>
              </a:endParaRPr>
            </a:p>
          </p:txBody>
        </p:sp>
        <p:pic>
          <p:nvPicPr>
            <p:cNvPr id="13" name="Picture 13">
              <a:extLst>
                <a:ext uri="{FF2B5EF4-FFF2-40B4-BE49-F238E27FC236}">
                  <a16:creationId xmlns:a16="http://schemas.microsoft.com/office/drawing/2014/main" id="{B1A6DB91-AC23-2DF4-8308-3EBC34C0A2E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0" y="278"/>
              <a:ext cx="5932" cy="40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Picture 30" descr="A screen shot of a computer screen&#10;&#10;Description automatically generated">
            <a:extLst>
              <a:ext uri="{FF2B5EF4-FFF2-40B4-BE49-F238E27FC236}">
                <a16:creationId xmlns:a16="http://schemas.microsoft.com/office/drawing/2014/main" id="{3CFAC7D3-285F-128A-8DE4-A9531CA42FD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05"/>
          <a:stretch/>
        </p:blipFill>
        <p:spPr>
          <a:xfrm>
            <a:off x="491146" y="3814510"/>
            <a:ext cx="3540056" cy="237626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A3C7564-96CA-210C-BC58-29602BB366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9" r="56148"/>
          <a:stretch>
            <a:fillRect/>
          </a:stretch>
        </p:blipFill>
        <p:spPr>
          <a:xfrm>
            <a:off x="8616280" y="1084387"/>
            <a:ext cx="2924153" cy="254785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7E519576-99BE-BDBE-5E0A-49CB59DB252A}"/>
              </a:ext>
            </a:extLst>
          </p:cNvPr>
          <p:cNvSpPr txBox="1"/>
          <p:nvPr/>
        </p:nvSpPr>
        <p:spPr>
          <a:xfrm>
            <a:off x="7929650" y="307444"/>
            <a:ext cx="3096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V. Hinger</a:t>
            </a:r>
            <a:endParaRPr lang="de-CH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6846ADC-4007-E86E-218A-22342AE7DFD4}"/>
              </a:ext>
            </a:extLst>
          </p:cNvPr>
          <p:cNvSpPr txBox="1"/>
          <p:nvPr/>
        </p:nvSpPr>
        <p:spPr>
          <a:xfrm rot="5400000">
            <a:off x="11371057" y="1700808"/>
            <a:ext cx="519373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US" sz="2000" dirty="0"/>
              <a:t>Gain</a:t>
            </a:r>
            <a:endParaRPr lang="de-CH" sz="2000" dirty="0"/>
          </a:p>
        </p:txBody>
      </p:sp>
    </p:spTree>
    <p:extLst>
      <p:ext uri="{BB962C8B-B14F-4D97-AF65-F5344CB8AC3E}">
        <p14:creationId xmlns:p14="http://schemas.microsoft.com/office/powerpoint/2010/main" val="390017620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3F7EB5-3D9C-6CD3-E7C8-A65829CDD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LEAPS-TECH</a:t>
            </a:r>
            <a:endParaRPr lang="de-CH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6D5D0F-E39E-8974-EBFD-65AF07F9B5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13D8B-4F9A-468E-AF60-68991D42DEDE}" type="datetime1">
              <a:rPr lang="de-CH" noProof="0" smtClean="0"/>
              <a:t>21.05.2026</a:t>
            </a:fld>
            <a:endParaRPr lang="en-GB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F43F0B-F6E1-D376-75BE-AF9D05DB5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30</a:t>
            </a:fld>
            <a:endParaRPr lang="en-GB" noProof="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065530A-F566-4C07-555C-CA3C65C383D6}"/>
              </a:ext>
            </a:extLst>
          </p:cNvPr>
          <p:cNvSpPr txBox="1"/>
          <p:nvPr/>
        </p:nvSpPr>
        <p:spPr>
          <a:xfrm>
            <a:off x="726046" y="1268760"/>
            <a:ext cx="681011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400" dirty="0"/>
              <a:t>Several possible technologies to be explored</a:t>
            </a:r>
          </a:p>
          <a:p>
            <a:pPr marL="800100" lvl="1" indent="-342900">
              <a:buFont typeface="Arial"/>
              <a:buChar char="•"/>
            </a:pPr>
            <a:r>
              <a:rPr lang="en-US" sz="2400" dirty="0"/>
              <a:t>Time, money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/>
              <a:t>Need for a better understanding of features</a:t>
            </a:r>
          </a:p>
          <a:p>
            <a:pPr marL="800100" lvl="1" indent="-342900">
              <a:buFont typeface="Arial"/>
              <a:buChar char="•"/>
            </a:pPr>
            <a:r>
              <a:rPr lang="en-US" sz="2400" dirty="0"/>
              <a:t>Improve simulations</a:t>
            </a:r>
          </a:p>
          <a:p>
            <a:pPr marL="800100" lvl="1" indent="-342900">
              <a:buFont typeface="Arial"/>
              <a:buChar char="•"/>
            </a:pPr>
            <a:r>
              <a:rPr lang="en-US" sz="2400" dirty="0"/>
              <a:t>Characterization with X-rays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/>
              <a:t>Collaborative effort required!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C748CC8-9D84-ACBC-1FA7-82895C194B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7295" y="1228029"/>
            <a:ext cx="3544251" cy="1258209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330C1A2E-EF17-27AF-6350-E94528F28F88}"/>
              </a:ext>
            </a:extLst>
          </p:cNvPr>
          <p:cNvGrpSpPr/>
          <p:nvPr/>
        </p:nvGrpSpPr>
        <p:grpSpPr>
          <a:xfrm>
            <a:off x="551384" y="4118197"/>
            <a:ext cx="7095911" cy="2094539"/>
            <a:chOff x="265717" y="1118811"/>
            <a:chExt cx="7095911" cy="2094539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744394D2-84C0-106E-26FE-C839BF0716A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3746" b="589"/>
            <a:stretch>
              <a:fillRect/>
            </a:stretch>
          </p:blipFill>
          <p:spPr>
            <a:xfrm>
              <a:off x="265717" y="1118811"/>
              <a:ext cx="7095911" cy="2032435"/>
            </a:xfrm>
            <a:prstGeom prst="rect">
              <a:avLst/>
            </a:prstGeom>
          </p:spPr>
        </p:pic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B83FCF4-0FC0-5082-2CA3-F9A814502B17}"/>
                </a:ext>
              </a:extLst>
            </p:cNvPr>
            <p:cNvSpPr/>
            <p:nvPr/>
          </p:nvSpPr>
          <p:spPr>
            <a:xfrm>
              <a:off x="375230" y="3050771"/>
              <a:ext cx="605672" cy="16257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CH">
                <a:ln>
                  <a:solidFill>
                    <a:schemeClr val="bg1"/>
                  </a:solidFill>
                </a:ln>
              </a:endParaRP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5DC711F9-CFF1-79AA-32F3-AAA6C760F9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3552" y="6212736"/>
            <a:ext cx="744644" cy="39127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519E881-4E0A-6E1A-65DF-3DFEE5FC1E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5846" y="6097764"/>
            <a:ext cx="613618" cy="61361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7832778-4340-EC36-6858-C00084F845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79828" y="2845687"/>
            <a:ext cx="2485017" cy="293072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48D1509-424C-DC31-5A35-3993AE843D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69007" y="5729841"/>
            <a:ext cx="3718882" cy="98154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5C703BDD-0405-F488-0B48-B80440C7B1AF}"/>
              </a:ext>
            </a:extLst>
          </p:cNvPr>
          <p:cNvSpPr txBox="1"/>
          <p:nvPr/>
        </p:nvSpPr>
        <p:spPr>
          <a:xfrm>
            <a:off x="2941167" y="6050157"/>
            <a:ext cx="3096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G. Paternoster</a:t>
            </a:r>
            <a:endParaRPr lang="de-CH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7495AEE-237B-BC27-A8CB-0500C5A0459E}"/>
              </a:ext>
            </a:extLst>
          </p:cNvPr>
          <p:cNvSpPr txBox="1"/>
          <p:nvPr/>
        </p:nvSpPr>
        <p:spPr>
          <a:xfrm>
            <a:off x="8509277" y="5545175"/>
            <a:ext cx="309634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A. Bähr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9760936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7CF4E-7BE9-5EBF-945C-B3AD08959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Outlook</a:t>
            </a:r>
            <a:endParaRPr lang="de-CH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95E0FB5-12DE-D5EA-3CBE-2C8713E9D3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325" y="1376773"/>
            <a:ext cx="11377339" cy="4644616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LGADs could transfer to soft X-rays all the advantages of hybrid detector for hard X-rays</a:t>
            </a:r>
          </a:p>
          <a:p>
            <a:pPr marL="594900" lvl="1" indent="-342900">
              <a:buFont typeface="Arial" panose="020B0604020202020204" pitchFamily="34" charset="0"/>
              <a:buChar char="•"/>
            </a:pPr>
            <a:r>
              <a:rPr lang="en-US" dirty="0"/>
              <a:t>First results already demonstrated</a:t>
            </a:r>
          </a:p>
          <a:p>
            <a:pPr marL="594900" lvl="1" indent="-342900">
              <a:buFont typeface="Arial" panose="020B0604020202020204" pitchFamily="34" charset="0"/>
              <a:buChar char="•"/>
            </a:pPr>
            <a:r>
              <a:rPr lang="en-US" dirty="0"/>
              <a:t>The development of a reliable technology will take a few years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err="1"/>
              <a:t>iLGADs</a:t>
            </a:r>
            <a:r>
              <a:rPr lang="en-US" dirty="0"/>
              <a:t> allow single photon detection down to 400 eV</a:t>
            </a:r>
          </a:p>
          <a:p>
            <a:pPr marL="594900" lvl="1" indent="-342900">
              <a:buFont typeface="Arial" panose="020B0604020202020204" pitchFamily="34" charset="0"/>
              <a:buChar char="•"/>
            </a:pPr>
            <a:r>
              <a:rPr lang="en-US" dirty="0"/>
              <a:t>New sensor batch under test: down to the carbon edge?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Alternative LGAD technologies might be more suitable for soft X-ray detection (or EUV)</a:t>
            </a:r>
          </a:p>
          <a:p>
            <a:pPr marL="594900" lvl="1" indent="-342900">
              <a:buFont typeface="Arial" panose="020B0604020202020204" pitchFamily="34" charset="0"/>
              <a:buChar char="•"/>
            </a:pPr>
            <a:r>
              <a:rPr lang="en-US" dirty="0"/>
              <a:t>International effort through LEAPS, but also in the USA, UK, China…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Tests for different applications </a:t>
            </a:r>
          </a:p>
          <a:p>
            <a:pPr marL="594900" lvl="1" indent="-342900">
              <a:buFont typeface="Arial" panose="020B0604020202020204" pitchFamily="34" charset="0"/>
              <a:buChar char="•"/>
            </a:pPr>
            <a:r>
              <a:rPr lang="en-US" dirty="0"/>
              <a:t>compare with advancing CMOS imagers and other technologies </a:t>
            </a:r>
          </a:p>
          <a:p>
            <a:pPr marL="594900" lvl="1" indent="-342900">
              <a:buFont typeface="Arial" panose="020B0604020202020204" pitchFamily="34" charset="0"/>
              <a:buChar char="•"/>
            </a:pPr>
            <a:r>
              <a:rPr lang="en-US" dirty="0"/>
              <a:t>Input from users is more than welcome!</a:t>
            </a:r>
            <a:endParaRPr lang="de-CH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923ECA-2580-13CF-716E-646D76031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31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319201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EA93F2-C1AB-E644-2F7E-CD3B7C73F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32</a:t>
            </a:fld>
            <a:endParaRPr lang="en-GB" noProof="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3DCEF24-97D0-6430-500C-6F2B0FECC97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5325" y="44624"/>
            <a:ext cx="8964613" cy="4729302"/>
          </a:xfrm>
        </p:spPr>
        <p:txBody>
          <a:bodyPr/>
          <a:lstStyle/>
          <a:p>
            <a:r>
              <a:rPr lang="en-US" dirty="0"/>
              <a:t>Thanks for your attention</a:t>
            </a:r>
            <a:endParaRPr lang="de-CH" dirty="0"/>
          </a:p>
        </p:txBody>
      </p:sp>
      <p:pic>
        <p:nvPicPr>
          <p:cNvPr id="2" name="Picture 2" descr="European XFEL - Wikipedia">
            <a:extLst>
              <a:ext uri="{FF2B5EF4-FFF2-40B4-BE49-F238E27FC236}">
                <a16:creationId xmlns:a16="http://schemas.microsoft.com/office/drawing/2014/main" id="{BBEF436F-EB75-A73B-AC2D-722C8ADB8F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684" y="5297181"/>
            <a:ext cx="707529" cy="707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04496AA-D93F-7AEA-D95E-81B7639BA7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400" y="4013931"/>
            <a:ext cx="864096" cy="864096"/>
          </a:xfrm>
          <a:prstGeom prst="rect">
            <a:avLst/>
          </a:prstGeom>
        </p:spPr>
      </p:pic>
      <p:pic>
        <p:nvPicPr>
          <p:cNvPr id="8" name="Picture 2" descr="BESSY II status &amp; upgrade">
            <a:extLst>
              <a:ext uri="{FF2B5EF4-FFF2-40B4-BE49-F238E27FC236}">
                <a16:creationId xmlns:a16="http://schemas.microsoft.com/office/drawing/2014/main" id="{6D2750ED-B825-CE13-A77D-C8BAE1C764D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03" t="23977" r="9577" b="23537"/>
          <a:stretch>
            <a:fillRect/>
          </a:stretch>
        </p:blipFill>
        <p:spPr bwMode="auto">
          <a:xfrm>
            <a:off x="119336" y="3178444"/>
            <a:ext cx="2016224" cy="422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8">
            <a:extLst>
              <a:ext uri="{FF2B5EF4-FFF2-40B4-BE49-F238E27FC236}">
                <a16:creationId xmlns:a16="http://schemas.microsoft.com/office/drawing/2014/main" id="{9BF83711-098E-159C-6368-41357FCF78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24883" r="4082" b="46549"/>
          <a:stretch/>
        </p:blipFill>
        <p:spPr bwMode="auto">
          <a:xfrm>
            <a:off x="391096" y="2313646"/>
            <a:ext cx="1472704" cy="422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Placeholder 10" descr="A group of people posing for a photo">
            <a:extLst>
              <a:ext uri="{FF2B5EF4-FFF2-40B4-BE49-F238E27FC236}">
                <a16:creationId xmlns:a16="http://schemas.microsoft.com/office/drawing/2014/main" id="{71F689C1-D34B-78BA-3C62-F79739637A68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7" t="686" r="4581" b="7729"/>
          <a:stretch/>
        </p:blipFill>
        <p:spPr>
          <a:xfrm>
            <a:off x="6672063" y="744153"/>
            <a:ext cx="5239685" cy="3516850"/>
          </a:xfrm>
          <a:prstGeom prst="rect">
            <a:avLst/>
          </a:prstGeom>
        </p:spPr>
      </p:pic>
      <p:sp>
        <p:nvSpPr>
          <p:cNvPr id="11" name="Subtitle 6">
            <a:extLst>
              <a:ext uri="{FF2B5EF4-FFF2-40B4-BE49-F238E27FC236}">
                <a16:creationId xmlns:a16="http://schemas.microsoft.com/office/drawing/2014/main" id="{96814DCE-62A3-61DB-7E05-6199A0CDF220}"/>
              </a:ext>
            </a:extLst>
          </p:cNvPr>
          <p:cNvSpPr txBox="1">
            <a:spLocks/>
          </p:cNvSpPr>
          <p:nvPr/>
        </p:nvSpPr>
        <p:spPr>
          <a:xfrm>
            <a:off x="6600055" y="4365104"/>
            <a:ext cx="5544617" cy="1080120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+mj-lt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2000" indent="-252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ptos" panose="020B00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04000" indent="-2520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Font typeface="Aptos" panose="020B00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56000" indent="-2520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buFont typeface="Aptos" panose="020B00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08000" indent="-2520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buFont typeface="Aptos" panose="020B00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dirty="0">
                <a:solidFill>
                  <a:schemeClr val="bg1"/>
                </a:solidFill>
              </a:rPr>
              <a:t>M. Anastasi, M. Brückner, </a:t>
            </a:r>
            <a:r>
              <a:rPr lang="en-US" b="1" dirty="0">
                <a:solidFill>
                  <a:schemeClr val="bg1"/>
                </a:solidFill>
              </a:rPr>
              <a:t>M. Carulla, </a:t>
            </a:r>
            <a:r>
              <a:rPr lang="en-US" dirty="0">
                <a:solidFill>
                  <a:schemeClr val="bg1"/>
                </a:solidFill>
              </a:rPr>
              <a:t>R. Dinapoli, S. Ebner, S. Emiliani, K. Ferjaoui, E. </a:t>
            </a:r>
            <a:r>
              <a:rPr lang="en-US" dirty="0" err="1">
                <a:solidFill>
                  <a:schemeClr val="bg1"/>
                </a:solidFill>
              </a:rPr>
              <a:t>Fröjdh</a:t>
            </a:r>
            <a:r>
              <a:rPr lang="en-US" dirty="0">
                <a:solidFill>
                  <a:schemeClr val="bg1"/>
                </a:solidFill>
              </a:rPr>
              <a:t>, V. Gautam, D. Greiffenberg, S. Hasanaj, </a:t>
            </a:r>
            <a:r>
              <a:rPr lang="en-US" b="1" dirty="0">
                <a:solidFill>
                  <a:schemeClr val="bg1"/>
                </a:solidFill>
              </a:rPr>
              <a:t>V. Hinger, </a:t>
            </a:r>
            <a:r>
              <a:rPr lang="en-US" dirty="0">
                <a:solidFill>
                  <a:schemeClr val="bg1"/>
                </a:solidFill>
              </a:rPr>
              <a:t>M. </a:t>
            </a:r>
            <a:r>
              <a:rPr lang="en-US" dirty="0" err="1">
                <a:solidFill>
                  <a:schemeClr val="bg1"/>
                </a:solidFill>
              </a:rPr>
              <a:t>Hürst</a:t>
            </a:r>
            <a:r>
              <a:rPr lang="en-US" dirty="0">
                <a:solidFill>
                  <a:schemeClr val="bg1"/>
                </a:solidFill>
              </a:rPr>
              <a:t>, V. Kedych, T. King, </a:t>
            </a:r>
            <a:r>
              <a:rPr lang="en-US" b="1" dirty="0">
                <a:solidFill>
                  <a:schemeClr val="bg1"/>
                </a:solidFill>
              </a:rPr>
              <a:t>S. Li, </a:t>
            </a:r>
            <a:r>
              <a:rPr lang="en-US" dirty="0">
                <a:solidFill>
                  <a:schemeClr val="bg1"/>
                </a:solidFill>
              </a:rPr>
              <a:t>C. Lopez-Cuenca, L. Lunin, A. Mazzoleni, D. Mezza, S. Moses, K. Moustakas, A. Mozzanica, J. Mulvey, M. Müller, C. Ruder, B. Schmitt, </a:t>
            </a:r>
            <a:r>
              <a:rPr lang="en-US" b="1" dirty="0">
                <a:solidFill>
                  <a:schemeClr val="bg1"/>
                </a:solidFill>
              </a:rPr>
              <a:t>S. Silletta, </a:t>
            </a:r>
            <a:r>
              <a:rPr lang="en-US" dirty="0">
                <a:solidFill>
                  <a:schemeClr val="bg1"/>
                </a:solidFill>
              </a:rPr>
              <a:t>D. Thattil, X. Xie,</a:t>
            </a:r>
            <a:r>
              <a:rPr lang="en-US" b="1" dirty="0">
                <a:solidFill>
                  <a:schemeClr val="bg1"/>
                </a:solidFill>
              </a:rPr>
              <a:t> J. Zhang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468C04D6-2515-5900-E129-CABCDA3C7A1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4068" y="1160905"/>
            <a:ext cx="1366761" cy="76893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DAB09A4-AADF-D831-FDA2-D489F8420F3F}"/>
              </a:ext>
            </a:extLst>
          </p:cNvPr>
          <p:cNvSpPr txBox="1"/>
          <p:nvPr/>
        </p:nvSpPr>
        <p:spPr>
          <a:xfrm>
            <a:off x="2532062" y="1237598"/>
            <a:ext cx="3888432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2000" dirty="0">
                <a:solidFill>
                  <a:schemeClr val="bg1"/>
                </a:solidFill>
              </a:rPr>
              <a:t>S. Finizio, B. Watts, J. Raabe, </a:t>
            </a:r>
          </a:p>
          <a:p>
            <a:pPr algn="l"/>
            <a:r>
              <a:rPr lang="en-US" sz="2000" dirty="0">
                <a:solidFill>
                  <a:schemeClr val="bg1"/>
                </a:solidFill>
              </a:rPr>
              <a:t>E. Paris, E. Razzoli, L. Pattey</a:t>
            </a:r>
            <a:endParaRPr lang="de-CH" sz="2000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67B6563-A6E2-8E7C-DD9F-F0E84A904ADA}"/>
              </a:ext>
            </a:extLst>
          </p:cNvPr>
          <p:cNvSpPr txBox="1"/>
          <p:nvPr/>
        </p:nvSpPr>
        <p:spPr>
          <a:xfrm>
            <a:off x="2532062" y="2217056"/>
            <a:ext cx="3888432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2000" dirty="0">
                <a:solidFill>
                  <a:schemeClr val="bg1"/>
                </a:solidFill>
              </a:rPr>
              <a:t>A. Bisht, M. Boscardin, </a:t>
            </a:r>
          </a:p>
          <a:p>
            <a:pPr algn="l"/>
            <a:r>
              <a:rPr lang="en-US" sz="2000" dirty="0">
                <a:solidFill>
                  <a:schemeClr val="bg1"/>
                </a:solidFill>
              </a:rPr>
              <a:t>M. Centis Vignali, G. Paternoster</a:t>
            </a:r>
            <a:endParaRPr lang="de-CH" sz="2000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6CBEFAC-0D1F-3A08-0692-9FABC10400DB}"/>
              </a:ext>
            </a:extLst>
          </p:cNvPr>
          <p:cNvSpPr txBox="1"/>
          <p:nvPr/>
        </p:nvSpPr>
        <p:spPr>
          <a:xfrm>
            <a:off x="2532062" y="3235742"/>
            <a:ext cx="3888432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2000" dirty="0">
                <a:solidFill>
                  <a:schemeClr val="bg1"/>
                </a:solidFill>
              </a:rPr>
              <a:t>M. Weigand</a:t>
            </a:r>
            <a:endParaRPr lang="de-CH" sz="2000" dirty="0">
              <a:solidFill>
                <a:schemeClr val="bg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106B261-66C0-4BF4-0457-BE7773804978}"/>
              </a:ext>
            </a:extLst>
          </p:cNvPr>
          <p:cNvSpPr txBox="1"/>
          <p:nvPr/>
        </p:nvSpPr>
        <p:spPr>
          <a:xfrm>
            <a:off x="2532062" y="4138203"/>
            <a:ext cx="3888432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2000" dirty="0">
                <a:solidFill>
                  <a:schemeClr val="bg1"/>
                </a:solidFill>
              </a:rPr>
              <a:t>D. Schick, P. Wernicke, M. Matten</a:t>
            </a:r>
          </a:p>
          <a:p>
            <a:pPr algn="l"/>
            <a:r>
              <a:rPr lang="en-US" sz="2000" dirty="0">
                <a:solidFill>
                  <a:schemeClr val="bg1"/>
                </a:solidFill>
              </a:rPr>
              <a:t>T. Butcher</a:t>
            </a:r>
            <a:endParaRPr lang="de-CH" sz="2000" dirty="0">
              <a:solidFill>
                <a:schemeClr val="bg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1EDF874-D103-8AAA-2D28-C4B7B0F92F1B}"/>
              </a:ext>
            </a:extLst>
          </p:cNvPr>
          <p:cNvSpPr txBox="1"/>
          <p:nvPr/>
        </p:nvSpPr>
        <p:spPr>
          <a:xfrm>
            <a:off x="2532062" y="5343169"/>
            <a:ext cx="3888432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US" sz="2000" dirty="0">
                <a:solidFill>
                  <a:schemeClr val="bg1"/>
                </a:solidFill>
              </a:rPr>
              <a:t>N. Duarte, L. Le </a:t>
            </a:r>
            <a:r>
              <a:rPr lang="en-US" sz="2000" dirty="0" err="1">
                <a:solidFill>
                  <a:schemeClr val="bg1"/>
                </a:solidFill>
              </a:rPr>
              <a:t>Guyader</a:t>
            </a:r>
            <a:r>
              <a:rPr lang="en-US" sz="2000" dirty="0">
                <a:solidFill>
                  <a:schemeClr val="bg1"/>
                </a:solidFill>
              </a:rPr>
              <a:t>, M. Ramilli, M. Turcato, et al. </a:t>
            </a:r>
            <a:endParaRPr lang="de-CH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8424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C9AFA1-DE86-04F4-412B-C5ECFB6E4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H" dirty="0"/>
              <a:t>Several soft X-ray detectors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6F036F-1597-EC6C-3A87-95955B8D83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2AD375-037F-43D0-B059-5172DA06796A}" type="slidenum">
              <a:rPr lang="en-GB" noProof="0" smtClean="0"/>
              <a:pPr/>
              <a:t>33</a:t>
            </a:fld>
            <a:endParaRPr lang="en-GB" noProof="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357DD7-4BE0-69CB-53F1-9595B75DC80B}"/>
              </a:ext>
            </a:extLst>
          </p:cNvPr>
          <p:cNvSpPr/>
          <p:nvPr/>
        </p:nvSpPr>
        <p:spPr bwMode="auto">
          <a:xfrm>
            <a:off x="1292703" y="814391"/>
            <a:ext cx="1634591" cy="46124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7" name="Titel 2">
            <a:extLst>
              <a:ext uri="{FF2B5EF4-FFF2-40B4-BE49-F238E27FC236}">
                <a16:creationId xmlns:a16="http://schemas.microsoft.com/office/drawing/2014/main" id="{FCC19D5D-5F79-610A-2C30-644547AFAF4C}"/>
              </a:ext>
            </a:extLst>
          </p:cNvPr>
          <p:cNvSpPr txBox="1">
            <a:spLocks/>
          </p:cNvSpPr>
          <p:nvPr/>
        </p:nvSpPr>
        <p:spPr>
          <a:xfrm>
            <a:off x="2763011" y="1135587"/>
            <a:ext cx="6708025" cy="381375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26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/>
              <a:t>Different soft X-ray sensors</a:t>
            </a:r>
            <a:endParaRPr lang="en-GB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692CE70-D6DB-CFA1-3BFE-361D6DC9308F}"/>
              </a:ext>
            </a:extLst>
          </p:cNvPr>
          <p:cNvGraphicFramePr>
            <a:graphicFrameLocks noGrp="1"/>
          </p:cNvGraphicFramePr>
          <p:nvPr/>
        </p:nvGraphicFramePr>
        <p:xfrm>
          <a:off x="610983" y="963741"/>
          <a:ext cx="11076192" cy="50084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30688">
                  <a:extLst>
                    <a:ext uri="{9D8B030D-6E8A-4147-A177-3AD203B41FA5}">
                      <a16:colId xmlns:a16="http://schemas.microsoft.com/office/drawing/2014/main" val="1266714561"/>
                    </a:ext>
                  </a:extLst>
                </a:gridCol>
                <a:gridCol w="1230688">
                  <a:extLst>
                    <a:ext uri="{9D8B030D-6E8A-4147-A177-3AD203B41FA5}">
                      <a16:colId xmlns:a16="http://schemas.microsoft.com/office/drawing/2014/main" val="3666845375"/>
                    </a:ext>
                  </a:extLst>
                </a:gridCol>
                <a:gridCol w="1230688">
                  <a:extLst>
                    <a:ext uri="{9D8B030D-6E8A-4147-A177-3AD203B41FA5}">
                      <a16:colId xmlns:a16="http://schemas.microsoft.com/office/drawing/2014/main" val="3947748866"/>
                    </a:ext>
                  </a:extLst>
                </a:gridCol>
                <a:gridCol w="1230688">
                  <a:extLst>
                    <a:ext uri="{9D8B030D-6E8A-4147-A177-3AD203B41FA5}">
                      <a16:colId xmlns:a16="http://schemas.microsoft.com/office/drawing/2014/main" val="481017530"/>
                    </a:ext>
                  </a:extLst>
                </a:gridCol>
                <a:gridCol w="1230688">
                  <a:extLst>
                    <a:ext uri="{9D8B030D-6E8A-4147-A177-3AD203B41FA5}">
                      <a16:colId xmlns:a16="http://schemas.microsoft.com/office/drawing/2014/main" val="3253789206"/>
                    </a:ext>
                  </a:extLst>
                </a:gridCol>
                <a:gridCol w="1230688">
                  <a:extLst>
                    <a:ext uri="{9D8B030D-6E8A-4147-A177-3AD203B41FA5}">
                      <a16:colId xmlns:a16="http://schemas.microsoft.com/office/drawing/2014/main" val="2895042224"/>
                    </a:ext>
                  </a:extLst>
                </a:gridCol>
                <a:gridCol w="1230688">
                  <a:extLst>
                    <a:ext uri="{9D8B030D-6E8A-4147-A177-3AD203B41FA5}">
                      <a16:colId xmlns:a16="http://schemas.microsoft.com/office/drawing/2014/main" val="1826854823"/>
                    </a:ext>
                  </a:extLst>
                </a:gridCol>
                <a:gridCol w="1230688">
                  <a:extLst>
                    <a:ext uri="{9D8B030D-6E8A-4147-A177-3AD203B41FA5}">
                      <a16:colId xmlns:a16="http://schemas.microsoft.com/office/drawing/2014/main" val="1640067307"/>
                    </a:ext>
                  </a:extLst>
                </a:gridCol>
                <a:gridCol w="1230688">
                  <a:extLst>
                    <a:ext uri="{9D8B030D-6E8A-4147-A177-3AD203B41FA5}">
                      <a16:colId xmlns:a16="http://schemas.microsoft.com/office/drawing/2014/main" val="713097305"/>
                    </a:ext>
                  </a:extLst>
                </a:gridCol>
              </a:tblGrid>
              <a:tr h="1026195">
                <a:tc>
                  <a:txBody>
                    <a:bodyPr/>
                    <a:lstStyle/>
                    <a:p>
                      <a:pPr algn="ctr"/>
                      <a:r>
                        <a:rPr lang="de-DE" sz="1200" dirty="0"/>
                        <a:t>Parameter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/>
                        <a:t>Andor </a:t>
                      </a:r>
                      <a:r>
                        <a:rPr lang="de-DE" sz="1200" dirty="0" err="1"/>
                        <a:t>iXon</a:t>
                      </a:r>
                      <a:r>
                        <a:rPr lang="de-DE" sz="1200" dirty="0"/>
                        <a:t> Ultra 888 (EMCCD)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/>
                        <a:t>Andor </a:t>
                      </a:r>
                      <a:r>
                        <a:rPr lang="de-DE" sz="1200" dirty="0" err="1"/>
                        <a:t>Neo</a:t>
                      </a:r>
                      <a:r>
                        <a:rPr lang="de-DE" sz="1200" dirty="0"/>
                        <a:t> 5.5 </a:t>
                      </a:r>
                      <a:r>
                        <a:rPr lang="de-DE" sz="1200" dirty="0" err="1"/>
                        <a:t>sCMOS</a:t>
                      </a:r>
                      <a:endParaRPr lang="de-DE" sz="1200" dirty="0"/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/>
                        <a:t>Princeton Instruments PIXIS 1024BR (CCD)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/>
                        <a:t>Hamamatsu ORCA-Fusion (CMOS)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 err="1"/>
                        <a:t>pnCCD</a:t>
                      </a:r>
                      <a:r>
                        <a:rPr lang="de-DE" sz="1200" dirty="0"/>
                        <a:t> (PNSENSOR)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/>
                        <a:t>DSSC (EuXFEL)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/>
                        <a:t>PERCIVAL (DESY)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/>
                        <a:t>Hybrid X-</a:t>
                      </a:r>
                      <a:r>
                        <a:rPr lang="de-DE" sz="1200" dirty="0" err="1"/>
                        <a:t>ray</a:t>
                      </a:r>
                      <a:r>
                        <a:rPr lang="de-DE" sz="1200" dirty="0"/>
                        <a:t> </a:t>
                      </a:r>
                      <a:r>
                        <a:rPr lang="de-DE" sz="1200" dirty="0" err="1"/>
                        <a:t>detector</a:t>
                      </a:r>
                      <a:r>
                        <a:rPr lang="de-DE" sz="1200" dirty="0"/>
                        <a:t> (PSI, Jungfrau)</a:t>
                      </a:r>
                    </a:p>
                  </a:txBody>
                  <a:tcPr marL="33750" marR="33750" marT="16875" marB="16875" anchor="ctr"/>
                </a:tc>
                <a:extLst>
                  <a:ext uri="{0D108BD9-81ED-4DB2-BD59-A6C34878D82A}">
                    <a16:rowId xmlns:a16="http://schemas.microsoft.com/office/drawing/2014/main" val="3091627148"/>
                  </a:ext>
                </a:extLst>
              </a:tr>
              <a:tr h="746323">
                <a:tc>
                  <a:txBody>
                    <a:bodyPr/>
                    <a:lstStyle/>
                    <a:p>
                      <a:pPr algn="ctr"/>
                      <a:r>
                        <a:rPr lang="de-DE" sz="1200" dirty="0"/>
                        <a:t>Quantum Efficiency (QE) @250 eV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55%</a:t>
                      </a:r>
                    </a:p>
                    <a:p>
                      <a:pPr algn="ctr"/>
                      <a:r>
                        <a:rPr lang="de-DE" sz="12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(400 </a:t>
                      </a:r>
                      <a:r>
                        <a:rPr lang="de-DE" sz="1200" dirty="0" err="1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nm</a:t>
                      </a:r>
                      <a:r>
                        <a:rPr lang="de-DE" sz="12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UV)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70%</a:t>
                      </a:r>
                    </a:p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(400 </a:t>
                      </a:r>
                      <a:r>
                        <a:rPr lang="de-DE" sz="1200" dirty="0" err="1">
                          <a:solidFill>
                            <a:srgbClr val="00B050"/>
                          </a:solidFill>
                        </a:rPr>
                        <a:t>nm</a:t>
                      </a:r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 UV)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FF0000"/>
                          </a:solidFill>
                        </a:rPr>
                        <a:t>&lt; 42%</a:t>
                      </a:r>
                    </a:p>
                    <a:p>
                      <a:pPr algn="ctr"/>
                      <a:r>
                        <a:rPr lang="de-DE" sz="1200" dirty="0">
                          <a:solidFill>
                            <a:srgbClr val="FF0000"/>
                          </a:solidFill>
                        </a:rPr>
                        <a:t>(400 </a:t>
                      </a:r>
                      <a:r>
                        <a:rPr lang="de-DE" sz="1200" dirty="0" err="1">
                          <a:solidFill>
                            <a:srgbClr val="FF0000"/>
                          </a:solidFill>
                        </a:rPr>
                        <a:t>nm</a:t>
                      </a:r>
                      <a:r>
                        <a:rPr lang="de-DE" sz="1200" dirty="0">
                          <a:solidFill>
                            <a:srgbClr val="FF0000"/>
                          </a:solidFill>
                        </a:rPr>
                        <a:t> UV)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65%</a:t>
                      </a:r>
                    </a:p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(400 </a:t>
                      </a:r>
                      <a:r>
                        <a:rPr lang="de-DE" sz="1200" dirty="0" err="1">
                          <a:solidFill>
                            <a:srgbClr val="00B050"/>
                          </a:solidFill>
                        </a:rPr>
                        <a:t>nm</a:t>
                      </a:r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 UV)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80%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52%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90%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80%</a:t>
                      </a:r>
                    </a:p>
                  </a:txBody>
                  <a:tcPr marL="33750" marR="33750" marT="16875" marB="16875" anchor="ctr"/>
                </a:tc>
                <a:extLst>
                  <a:ext uri="{0D108BD9-81ED-4DB2-BD59-A6C34878D82A}">
                    <a16:rowId xmlns:a16="http://schemas.microsoft.com/office/drawing/2014/main" val="3543765893"/>
                  </a:ext>
                </a:extLst>
              </a:tr>
              <a:tr h="623792">
                <a:tc>
                  <a:txBody>
                    <a:bodyPr/>
                    <a:lstStyle/>
                    <a:p>
                      <a:pPr algn="ctr"/>
                      <a:r>
                        <a:rPr lang="de-DE" sz="1200"/>
                        <a:t>Read Noise (e-)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&lt; 1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1.4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4-10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1.4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10.5 (</a:t>
                      </a:r>
                      <a:r>
                        <a:rPr lang="de-DE" sz="1200" dirty="0" err="1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hg</a:t>
                      </a:r>
                      <a:r>
                        <a:rPr lang="de-DE" sz="1200" dirty="0"/>
                        <a:t>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FF0000"/>
                          </a:solidFill>
                        </a:rPr>
                        <a:t>40-60 (</a:t>
                      </a:r>
                      <a:r>
                        <a:rPr lang="de-DE" sz="1200" dirty="0" err="1">
                          <a:solidFill>
                            <a:srgbClr val="FF0000"/>
                          </a:solidFill>
                        </a:rPr>
                        <a:t>miniSDD</a:t>
                      </a:r>
                      <a:r>
                        <a:rPr lang="de-DE" sz="1200" dirty="0">
                          <a:solidFill>
                            <a:srgbClr val="FF0000"/>
                          </a:solidFill>
                        </a:rPr>
                        <a:t>)</a:t>
                      </a:r>
                    </a:p>
                    <a:p>
                      <a:pPr algn="ctr"/>
                      <a:r>
                        <a:rPr lang="de-DE" sz="12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10 (DEPFET)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16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3 - 5 (LGAD)</a:t>
                      </a:r>
                    </a:p>
                  </a:txBody>
                  <a:tcPr marL="33750" marR="33750" marT="16875" marB="16875" anchor="ctr"/>
                </a:tc>
                <a:extLst>
                  <a:ext uri="{0D108BD9-81ED-4DB2-BD59-A6C34878D82A}">
                    <a16:rowId xmlns:a16="http://schemas.microsoft.com/office/drawing/2014/main" val="2879535187"/>
                  </a:ext>
                </a:extLst>
              </a:tr>
              <a:tr h="746323">
                <a:tc>
                  <a:txBody>
                    <a:bodyPr/>
                    <a:lstStyle/>
                    <a:p>
                      <a:pPr algn="ctr"/>
                      <a:r>
                        <a:rPr lang="de-DE" sz="1200"/>
                        <a:t>Frame Rate (FPS)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FF0000"/>
                          </a:solidFill>
                        </a:rPr>
                        <a:t>26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FF0000"/>
                          </a:solidFill>
                        </a:rPr>
                        <a:t>30 (</a:t>
                      </a:r>
                      <a:r>
                        <a:rPr lang="de-DE" sz="1200" dirty="0" err="1">
                          <a:solidFill>
                            <a:srgbClr val="FF0000"/>
                          </a:solidFill>
                        </a:rPr>
                        <a:t>full</a:t>
                      </a:r>
                      <a:r>
                        <a:rPr lang="de-DE" sz="120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de-DE" sz="1200" dirty="0" err="1">
                          <a:solidFill>
                            <a:srgbClr val="FF0000"/>
                          </a:solidFill>
                        </a:rPr>
                        <a:t>frame</a:t>
                      </a:r>
                      <a:r>
                        <a:rPr lang="de-DE" sz="1200" dirty="0">
                          <a:solidFill>
                            <a:srgbClr val="FF0000"/>
                          </a:solidFill>
                        </a:rPr>
                        <a:t>) </a:t>
                      </a:r>
                    </a:p>
                    <a:p>
                      <a:pPr algn="ctr"/>
                      <a:r>
                        <a:rPr lang="de-DE" sz="12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100 (</a:t>
                      </a:r>
                      <a:r>
                        <a:rPr lang="de-DE" sz="1200" dirty="0" err="1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burst</a:t>
                      </a:r>
                      <a:r>
                        <a:rPr lang="de-DE" sz="12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FF0000"/>
                          </a:solidFill>
                        </a:rPr>
                        <a:t>&lt; 2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&lt; 100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&lt; 100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4.5 MHz</a:t>
                      </a:r>
                    </a:p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(</a:t>
                      </a:r>
                      <a:r>
                        <a:rPr lang="de-DE" sz="1200" dirty="0" err="1">
                          <a:solidFill>
                            <a:srgbClr val="00B050"/>
                          </a:solidFill>
                        </a:rPr>
                        <a:t>burst</a:t>
                      </a:r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&lt; 120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2 - 10 </a:t>
                      </a:r>
                      <a:r>
                        <a:rPr lang="de-DE" sz="1200" dirty="0" err="1">
                          <a:solidFill>
                            <a:srgbClr val="00B050"/>
                          </a:solidFill>
                        </a:rPr>
                        <a:t>k</a:t>
                      </a:r>
                      <a:endParaRPr lang="de-DE" sz="1200" dirty="0">
                        <a:solidFill>
                          <a:srgbClr val="00B050"/>
                        </a:solidFill>
                      </a:endParaRPr>
                    </a:p>
                  </a:txBody>
                  <a:tcPr marL="33750" marR="33750" marT="16875" marB="16875" anchor="ctr"/>
                </a:tc>
                <a:extLst>
                  <a:ext uri="{0D108BD9-81ED-4DB2-BD59-A6C34878D82A}">
                    <a16:rowId xmlns:a16="http://schemas.microsoft.com/office/drawing/2014/main" val="3293218813"/>
                  </a:ext>
                </a:extLst>
              </a:tr>
              <a:tr h="466451">
                <a:tc>
                  <a:txBody>
                    <a:bodyPr/>
                    <a:lstStyle/>
                    <a:p>
                      <a:pPr algn="ctr"/>
                      <a:r>
                        <a:rPr lang="de-DE" sz="1200" dirty="0"/>
                        <a:t>Dynamic Range (</a:t>
                      </a:r>
                      <a:r>
                        <a:rPr lang="de-DE" sz="1200" dirty="0" err="1"/>
                        <a:t>e</a:t>
                      </a:r>
                      <a:r>
                        <a:rPr lang="de-DE" sz="1200" baseline="30000" dirty="0"/>
                        <a:t>-</a:t>
                      </a:r>
                      <a:r>
                        <a:rPr lang="de-DE" sz="1200" dirty="0"/>
                        <a:t>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FF0000"/>
                          </a:solidFill>
                        </a:rPr>
                        <a:t>80 </a:t>
                      </a:r>
                      <a:r>
                        <a:rPr lang="de-DE" sz="1200" dirty="0" err="1">
                          <a:solidFill>
                            <a:srgbClr val="FF0000"/>
                          </a:solidFill>
                        </a:rPr>
                        <a:t>k</a:t>
                      </a:r>
                      <a:endParaRPr lang="de-DE" sz="1200" dirty="0">
                        <a:solidFill>
                          <a:srgbClr val="FF0000"/>
                        </a:solidFill>
                      </a:endParaRP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FF0000"/>
                          </a:solidFill>
                        </a:rPr>
                        <a:t>30 </a:t>
                      </a:r>
                      <a:r>
                        <a:rPr lang="de-DE" sz="1200" dirty="0" err="1">
                          <a:solidFill>
                            <a:srgbClr val="FF0000"/>
                          </a:solidFill>
                        </a:rPr>
                        <a:t>k</a:t>
                      </a:r>
                      <a:endParaRPr lang="de-DE" sz="1200" dirty="0">
                        <a:solidFill>
                          <a:srgbClr val="FF0000"/>
                        </a:solidFill>
                      </a:endParaRP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FF0000"/>
                          </a:solidFill>
                        </a:rPr>
                        <a:t>100 </a:t>
                      </a:r>
                      <a:r>
                        <a:rPr lang="de-DE" sz="1200" dirty="0" err="1">
                          <a:solidFill>
                            <a:srgbClr val="FF0000"/>
                          </a:solidFill>
                        </a:rPr>
                        <a:t>k</a:t>
                      </a:r>
                      <a:endParaRPr lang="de-DE" sz="1200" dirty="0">
                        <a:solidFill>
                          <a:srgbClr val="FF0000"/>
                        </a:solidFill>
                      </a:endParaRP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FF0000"/>
                          </a:solidFill>
                        </a:rPr>
                        <a:t>15 </a:t>
                      </a:r>
                      <a:r>
                        <a:rPr lang="de-DE" sz="1200" dirty="0" err="1">
                          <a:solidFill>
                            <a:srgbClr val="FF0000"/>
                          </a:solidFill>
                        </a:rPr>
                        <a:t>k</a:t>
                      </a:r>
                      <a:endParaRPr lang="de-DE" sz="1200" dirty="0">
                        <a:solidFill>
                          <a:srgbClr val="FF0000"/>
                        </a:solidFill>
                      </a:endParaRP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1.6 M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1.1 M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3.5 M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3.44 M</a:t>
                      </a:r>
                    </a:p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(</a:t>
                      </a:r>
                      <a:r>
                        <a:rPr lang="de-DE" sz="1200" dirty="0" err="1">
                          <a:solidFill>
                            <a:srgbClr val="00B050"/>
                          </a:solidFill>
                        </a:rPr>
                        <a:t>gain</a:t>
                      </a:r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=10)</a:t>
                      </a:r>
                    </a:p>
                  </a:txBody>
                  <a:tcPr marL="33750" marR="33750" marT="16875" marB="16875" anchor="ctr"/>
                </a:tc>
                <a:extLst>
                  <a:ext uri="{0D108BD9-81ED-4DB2-BD59-A6C34878D82A}">
                    <a16:rowId xmlns:a16="http://schemas.microsoft.com/office/drawing/2014/main" val="3142524759"/>
                  </a:ext>
                </a:extLst>
              </a:tr>
              <a:tr h="466451">
                <a:tc>
                  <a:txBody>
                    <a:bodyPr/>
                    <a:lstStyle/>
                    <a:p>
                      <a:pPr algn="ctr"/>
                      <a:r>
                        <a:rPr lang="de-DE" sz="1200"/>
                        <a:t>Pixel Size (</a:t>
                      </a:r>
                      <a:r>
                        <a:rPr lang="el-GR" sz="1200"/>
                        <a:t>μ</a:t>
                      </a:r>
                      <a:r>
                        <a:rPr lang="de-DE" sz="1200"/>
                        <a:t>m)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13 x 13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6.5 x 6.5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13 x 13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6.5 x 6.5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75 x 75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FF0000"/>
                          </a:solidFill>
                        </a:rPr>
                        <a:t>204 x 236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27 x 27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75 x 75</a:t>
                      </a:r>
                    </a:p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15 x 375</a:t>
                      </a:r>
                    </a:p>
                  </a:txBody>
                  <a:tcPr marL="33750" marR="33750" marT="16875" marB="16875" anchor="ctr"/>
                </a:tc>
                <a:extLst>
                  <a:ext uri="{0D108BD9-81ED-4DB2-BD59-A6C34878D82A}">
                    <a16:rowId xmlns:a16="http://schemas.microsoft.com/office/drawing/2014/main" val="4182100814"/>
                  </a:ext>
                </a:extLst>
              </a:tr>
              <a:tr h="466451">
                <a:tc>
                  <a:txBody>
                    <a:bodyPr/>
                    <a:lstStyle/>
                    <a:p>
                      <a:pPr algn="ctr"/>
                      <a:r>
                        <a:rPr lang="de-DE" sz="1200" dirty="0"/>
                        <a:t>Pixels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/>
                        <a:t>1024 x 1024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/>
                        <a:t>2560 x 2160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/>
                        <a:t>1024 x 1024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/>
                        <a:t>2304 x 2048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/>
                        <a:t>512 x 1024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/>
                        <a:t>128 x 256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/>
                        <a:t>1484 x 1408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/>
                        <a:t>512 x 1024</a:t>
                      </a:r>
                    </a:p>
                  </a:txBody>
                  <a:tcPr marL="33750" marR="33750" marT="16875" marB="16875" anchor="ctr"/>
                </a:tc>
                <a:extLst>
                  <a:ext uri="{0D108BD9-81ED-4DB2-BD59-A6C34878D82A}">
                    <a16:rowId xmlns:a16="http://schemas.microsoft.com/office/drawing/2014/main" val="197450020"/>
                  </a:ext>
                </a:extLst>
              </a:tr>
              <a:tr h="466451">
                <a:tc>
                  <a:txBody>
                    <a:bodyPr/>
                    <a:lstStyle/>
                    <a:p>
                      <a:pPr algn="ctr"/>
                      <a:r>
                        <a:rPr lang="de-DE" sz="1200" dirty="0"/>
                        <a:t>Sensor Area (mm²)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FF0000"/>
                          </a:solidFill>
                        </a:rPr>
                        <a:t>13.3 x 13.3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FF0000"/>
                          </a:solidFill>
                        </a:rPr>
                        <a:t>16.6 x 14.0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FF0000"/>
                          </a:solidFill>
                        </a:rPr>
                        <a:t>13.3 x 13.3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FF0000"/>
                          </a:solidFill>
                        </a:rPr>
                        <a:t>14.9 x 13.3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38.4 x 76.8</a:t>
                      </a:r>
                    </a:p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(2 </a:t>
                      </a:r>
                      <a:r>
                        <a:rPr lang="de-DE" sz="1200" dirty="0" err="1">
                          <a:solidFill>
                            <a:srgbClr val="00B050"/>
                          </a:solidFill>
                        </a:rPr>
                        <a:t>side</a:t>
                      </a:r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 </a:t>
                      </a:r>
                      <a:r>
                        <a:rPr lang="de-DE" sz="1200" dirty="0" err="1">
                          <a:solidFill>
                            <a:srgbClr val="00B050"/>
                          </a:solidFill>
                        </a:rPr>
                        <a:t>buttable</a:t>
                      </a:r>
                      <a:r>
                        <a:rPr lang="de-DE" sz="1200" dirty="0"/>
                        <a:t>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30 x 62</a:t>
                      </a:r>
                    </a:p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(</a:t>
                      </a:r>
                      <a:r>
                        <a:rPr lang="de-DE" sz="1200" dirty="0" err="1">
                          <a:solidFill>
                            <a:srgbClr val="00B050"/>
                          </a:solidFill>
                        </a:rPr>
                        <a:t>tiable</a:t>
                      </a:r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)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40 x 38</a:t>
                      </a:r>
                    </a:p>
                  </a:txBody>
                  <a:tcPr marL="33750" marR="33750" marT="16875" marB="16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38.4 x 76.8</a:t>
                      </a:r>
                    </a:p>
                    <a:p>
                      <a:pPr algn="ctr"/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(</a:t>
                      </a:r>
                      <a:r>
                        <a:rPr lang="de-DE" sz="1200" dirty="0" err="1">
                          <a:solidFill>
                            <a:srgbClr val="00B050"/>
                          </a:solidFill>
                        </a:rPr>
                        <a:t>tilable</a:t>
                      </a:r>
                      <a:r>
                        <a:rPr lang="de-DE" sz="1200" dirty="0">
                          <a:solidFill>
                            <a:srgbClr val="00B050"/>
                          </a:solidFill>
                        </a:rPr>
                        <a:t>)</a:t>
                      </a:r>
                    </a:p>
                  </a:txBody>
                  <a:tcPr marL="33750" marR="33750" marT="16875" marB="16875" anchor="ctr"/>
                </a:tc>
                <a:extLst>
                  <a:ext uri="{0D108BD9-81ED-4DB2-BD59-A6C34878D82A}">
                    <a16:rowId xmlns:a16="http://schemas.microsoft.com/office/drawing/2014/main" val="2351928958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20A2EEB1-9A1D-BB87-F16B-CB8E26929C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0510" y="6031678"/>
            <a:ext cx="864603" cy="75677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CDB7D9B-8288-D3D2-3EBA-310DA351E8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8365" y="6021147"/>
            <a:ext cx="888666" cy="77783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CDE5731-A673-A0F7-B68A-5936DEB738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1394" y="6015832"/>
            <a:ext cx="903388" cy="78846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5C0AFFB-A396-AD5B-4827-A861BE14E2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3341" y="5976512"/>
            <a:ext cx="981202" cy="86710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7118431-00F6-0A55-5FCD-A6A9F9A44EB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5750" y="6079551"/>
            <a:ext cx="953580" cy="66103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B3A5397-2DD5-B310-D56F-B42BEED1BC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98421" y="6060096"/>
            <a:ext cx="920755" cy="69994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DC207EC-2113-E7FF-DDF4-07F327797CE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33937" y="6044374"/>
            <a:ext cx="738886" cy="73138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DEEEAA4-C828-1C38-3B0E-55B26209C19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63672" y="6047892"/>
            <a:ext cx="817813" cy="724349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2802C82B-3593-9BFB-23BB-6C349327F283}"/>
              </a:ext>
            </a:extLst>
          </p:cNvPr>
          <p:cNvSpPr/>
          <p:nvPr/>
        </p:nvSpPr>
        <p:spPr bwMode="auto">
          <a:xfrm>
            <a:off x="1832465" y="970919"/>
            <a:ext cx="6168535" cy="4986972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CF5406E-CB04-2FE7-C5F6-41E3AE67F01D}"/>
              </a:ext>
            </a:extLst>
          </p:cNvPr>
          <p:cNvSpPr/>
          <p:nvPr/>
        </p:nvSpPr>
        <p:spPr bwMode="auto">
          <a:xfrm>
            <a:off x="6760136" y="955286"/>
            <a:ext cx="4912751" cy="5002605"/>
          </a:xfrm>
          <a:prstGeom prst="rect">
            <a:avLst/>
          </a:prstGeom>
          <a:noFill/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>
              <a:ln>
                <a:noFill/>
              </a:ln>
              <a:solidFill>
                <a:srgbClr val="FFC000"/>
              </a:solidFill>
              <a:effectLst/>
              <a:latin typeface="Times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28290C8-7951-CC95-0282-846D68C8897E}"/>
              </a:ext>
            </a:extLst>
          </p:cNvPr>
          <p:cNvSpPr txBox="1"/>
          <p:nvPr/>
        </p:nvSpPr>
        <p:spPr>
          <a:xfrm>
            <a:off x="4023393" y="650522"/>
            <a:ext cx="1229990" cy="292453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dirty="0" err="1">
                <a:solidFill>
                  <a:srgbClr val="FF0000"/>
                </a:solidFill>
                <a:latin typeface="Calibri"/>
              </a:rPr>
              <a:t>commercial</a:t>
            </a:r>
            <a:endParaRPr lang="de-DE" dirty="0">
              <a:solidFill>
                <a:srgbClr val="FF0000"/>
              </a:solidFill>
              <a:latin typeface="Calibri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E2DDCE1-9D66-4708-71B0-6D9D624B89F7}"/>
              </a:ext>
            </a:extLst>
          </p:cNvPr>
          <p:cNvSpPr txBox="1"/>
          <p:nvPr/>
        </p:nvSpPr>
        <p:spPr>
          <a:xfrm>
            <a:off x="7420904" y="657269"/>
            <a:ext cx="3823355" cy="47144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dirty="0">
                <a:solidFill>
                  <a:srgbClr val="00B050"/>
                </a:solidFill>
                <a:latin typeface="Calibri"/>
              </a:rPr>
              <a:t>Facility / </a:t>
            </a:r>
            <a:r>
              <a:rPr lang="de-DE" dirty="0" err="1">
                <a:solidFill>
                  <a:srgbClr val="00B050"/>
                </a:solidFill>
                <a:latin typeface="Calibri"/>
              </a:rPr>
              <a:t>institute</a:t>
            </a:r>
            <a:r>
              <a:rPr lang="de-DE" dirty="0">
                <a:solidFill>
                  <a:srgbClr val="00B050"/>
                </a:solidFill>
                <a:latin typeface="Calibri"/>
              </a:rPr>
              <a:t> </a:t>
            </a:r>
            <a:r>
              <a:rPr lang="de-DE" dirty="0" err="1">
                <a:solidFill>
                  <a:srgbClr val="00B050"/>
                </a:solidFill>
                <a:latin typeface="Calibri"/>
              </a:rPr>
              <a:t>driven</a:t>
            </a:r>
            <a:r>
              <a:rPr lang="de-DE" dirty="0">
                <a:solidFill>
                  <a:srgbClr val="00B050"/>
                </a:solidFill>
                <a:latin typeface="Calibri"/>
              </a:rPr>
              <a:t> </a:t>
            </a:r>
            <a:r>
              <a:rPr lang="de-DE" dirty="0" err="1">
                <a:solidFill>
                  <a:srgbClr val="00B050"/>
                </a:solidFill>
                <a:latin typeface="Calibri"/>
              </a:rPr>
              <a:t>development</a:t>
            </a:r>
            <a:endParaRPr lang="de-DE" dirty="0">
              <a:solidFill>
                <a:srgbClr val="00B050"/>
              </a:solidFill>
              <a:latin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ED68B8-4591-25B9-DF46-0BF74C6E2F59}"/>
              </a:ext>
            </a:extLst>
          </p:cNvPr>
          <p:cNvSpPr txBox="1"/>
          <p:nvPr/>
        </p:nvSpPr>
        <p:spPr>
          <a:xfrm>
            <a:off x="7723508" y="314186"/>
            <a:ext cx="29089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J. Zhang, PSI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7483709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C3E9694C-A35B-C34C-B220-F67F61A5AF02}"/>
              </a:ext>
            </a:extLst>
          </p:cNvPr>
          <p:cNvSpPr/>
          <p:nvPr/>
        </p:nvSpPr>
        <p:spPr bwMode="auto">
          <a:xfrm>
            <a:off x="-84787" y="1412776"/>
            <a:ext cx="1188232" cy="864096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3200">
              <a:latin typeface="Times" charset="0"/>
            </a:endParaRP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The LGAD </a:t>
            </a:r>
            <a:r>
              <a:rPr lang="de-DE" dirty="0" err="1"/>
              <a:t>flavors</a:t>
            </a:r>
            <a:endParaRPr lang="en-GB" noProof="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>
              <a:defRPr/>
            </a:pPr>
            <a:r>
              <a:rPr lang="de-DE" dirty="0"/>
              <a:t>Page </a:t>
            </a:r>
            <a:fld id="{EBC07571-3134-BB4B-B83F-1A9FE18D34F3}" type="slidenum">
              <a:rPr lang="de-DE" smtClean="0"/>
              <a:pPr algn="r">
                <a:defRPr/>
              </a:pPr>
              <a:t>34</a:t>
            </a:fld>
            <a:endParaRPr lang="de-DE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473368C-1AEF-574C-B7E8-29BDB7583FEA}"/>
              </a:ext>
            </a:extLst>
          </p:cNvPr>
          <p:cNvSpPr txBox="1"/>
          <p:nvPr/>
        </p:nvSpPr>
        <p:spPr>
          <a:xfrm>
            <a:off x="3373944" y="6570533"/>
            <a:ext cx="2338232" cy="287468"/>
          </a:xfrm>
          <a:prstGeom prst="rect">
            <a:avLst/>
          </a:prstGeom>
          <a:solidFill>
            <a:srgbClr val="00B050"/>
          </a:solidFill>
        </p:spPr>
        <p:txBody>
          <a:bodyPr wrap="none" lIns="0" tIns="0" rIns="0" bIns="0" rtlCol="0">
            <a:noAutofit/>
          </a:bodyPr>
          <a:lstStyle/>
          <a:p>
            <a:pPr algn="ctr"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sz="1600" dirty="0" err="1">
                <a:solidFill>
                  <a:schemeClr val="bg1"/>
                </a:solidFill>
                <a:latin typeface="Calibri"/>
              </a:rPr>
              <a:t>development</a:t>
            </a:r>
            <a:r>
              <a:rPr lang="de-DE" sz="1600" dirty="0">
                <a:solidFill>
                  <a:schemeClr val="bg1"/>
                </a:solidFill>
                <a:latin typeface="Calibri"/>
              </a:rPr>
              <a:t> @ PSI &amp; FBK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54BC218-2BE8-C54B-BE90-2E23B0A7011D}"/>
              </a:ext>
            </a:extLst>
          </p:cNvPr>
          <p:cNvGraphicFramePr>
            <a:graphicFrameLocks noGrp="1"/>
          </p:cNvGraphicFramePr>
          <p:nvPr/>
        </p:nvGraphicFramePr>
        <p:xfrm>
          <a:off x="248792" y="871950"/>
          <a:ext cx="11858637" cy="58983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4091">
                  <a:extLst>
                    <a:ext uri="{9D8B030D-6E8A-4147-A177-3AD203B41FA5}">
                      <a16:colId xmlns:a16="http://schemas.microsoft.com/office/drawing/2014/main" val="2241804830"/>
                    </a:ext>
                  </a:extLst>
                </a:gridCol>
                <a:gridCol w="1694091">
                  <a:extLst>
                    <a:ext uri="{9D8B030D-6E8A-4147-A177-3AD203B41FA5}">
                      <a16:colId xmlns:a16="http://schemas.microsoft.com/office/drawing/2014/main" val="2034069189"/>
                    </a:ext>
                  </a:extLst>
                </a:gridCol>
                <a:gridCol w="1694091">
                  <a:extLst>
                    <a:ext uri="{9D8B030D-6E8A-4147-A177-3AD203B41FA5}">
                      <a16:colId xmlns:a16="http://schemas.microsoft.com/office/drawing/2014/main" val="86359238"/>
                    </a:ext>
                  </a:extLst>
                </a:gridCol>
                <a:gridCol w="1694091">
                  <a:extLst>
                    <a:ext uri="{9D8B030D-6E8A-4147-A177-3AD203B41FA5}">
                      <a16:colId xmlns:a16="http://schemas.microsoft.com/office/drawing/2014/main" val="576661296"/>
                    </a:ext>
                  </a:extLst>
                </a:gridCol>
                <a:gridCol w="1694091">
                  <a:extLst>
                    <a:ext uri="{9D8B030D-6E8A-4147-A177-3AD203B41FA5}">
                      <a16:colId xmlns:a16="http://schemas.microsoft.com/office/drawing/2014/main" val="605250093"/>
                    </a:ext>
                  </a:extLst>
                </a:gridCol>
                <a:gridCol w="1694091">
                  <a:extLst>
                    <a:ext uri="{9D8B030D-6E8A-4147-A177-3AD203B41FA5}">
                      <a16:colId xmlns:a16="http://schemas.microsoft.com/office/drawing/2014/main" val="1842498824"/>
                    </a:ext>
                  </a:extLst>
                </a:gridCol>
                <a:gridCol w="1694091">
                  <a:extLst>
                    <a:ext uri="{9D8B030D-6E8A-4147-A177-3AD203B41FA5}">
                      <a16:colId xmlns:a16="http://schemas.microsoft.com/office/drawing/2014/main" val="2573927785"/>
                    </a:ext>
                  </a:extLst>
                </a:gridCol>
              </a:tblGrid>
              <a:tr h="853440">
                <a:tc>
                  <a:txBody>
                    <a:bodyPr/>
                    <a:lstStyle/>
                    <a:p>
                      <a:pPr algn="ctr"/>
                      <a:endParaRPr lang="de-DE" sz="1600" dirty="0"/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/>
                        <a:t>LGAD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/>
                        <a:t>inverse-LGAD</a:t>
                      </a:r>
                    </a:p>
                    <a:p>
                      <a:pPr algn="ctr"/>
                      <a:r>
                        <a:rPr lang="de-DE" sz="1600" dirty="0"/>
                        <a:t>(</a:t>
                      </a:r>
                      <a:r>
                        <a:rPr lang="de-DE" sz="1600" dirty="0" err="1"/>
                        <a:t>iLGAD</a:t>
                      </a:r>
                      <a:r>
                        <a:rPr lang="de-DE" sz="1600" dirty="0"/>
                        <a:t>)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err="1"/>
                        <a:t>trench-isolated</a:t>
                      </a:r>
                      <a:r>
                        <a:rPr lang="de-DE" sz="1600" dirty="0"/>
                        <a:t> LGAD (TI-LGAD)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/>
                        <a:t>AC-</a:t>
                      </a:r>
                      <a:r>
                        <a:rPr lang="de-DE" sz="1600" dirty="0" err="1"/>
                        <a:t>coupled</a:t>
                      </a:r>
                      <a:r>
                        <a:rPr lang="de-DE" sz="1600" dirty="0"/>
                        <a:t> LGAD (AC-LGAD)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err="1"/>
                        <a:t>deep</a:t>
                      </a:r>
                      <a:r>
                        <a:rPr lang="de-DE" sz="1600" dirty="0"/>
                        <a:t> </a:t>
                      </a:r>
                      <a:r>
                        <a:rPr lang="de-DE" sz="1600" dirty="0" err="1"/>
                        <a:t>junction</a:t>
                      </a:r>
                      <a:r>
                        <a:rPr lang="de-DE" sz="1600" dirty="0"/>
                        <a:t> LGAD (DJ-LGAD)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/>
                        <a:t>ideal LGAD</a:t>
                      </a: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1855237483"/>
                  </a:ext>
                </a:extLst>
              </a:tr>
              <a:tr h="678289">
                <a:tc>
                  <a:txBody>
                    <a:bodyPr/>
                    <a:lstStyle/>
                    <a:p>
                      <a:pPr algn="ctr"/>
                      <a:r>
                        <a:rPr lang="de-DE" sz="1600" dirty="0" err="1"/>
                        <a:t>cross</a:t>
                      </a:r>
                      <a:r>
                        <a:rPr lang="de-DE" sz="1600" dirty="0"/>
                        <a:t> </a:t>
                      </a:r>
                      <a:r>
                        <a:rPr lang="de-DE" sz="1600" dirty="0" err="1"/>
                        <a:t>section</a:t>
                      </a:r>
                      <a:endParaRPr lang="de-DE" sz="1600" dirty="0"/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endParaRPr lang="de-DE" sz="1600" dirty="0"/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endParaRPr lang="de-DE" sz="1600" dirty="0"/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endParaRPr lang="de-DE" sz="1600"/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endParaRPr lang="de-DE" sz="1600"/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endParaRPr lang="de-DE" sz="1600" dirty="0"/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/>
                        <a:t>?</a:t>
                      </a: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410386260"/>
                  </a:ext>
                </a:extLst>
              </a:tr>
              <a:tr h="384043">
                <a:tc>
                  <a:txBody>
                    <a:bodyPr/>
                    <a:lstStyle/>
                    <a:p>
                      <a:pPr algn="ctr"/>
                      <a:r>
                        <a:rPr lang="de-DE" sz="1300" dirty="0" err="1"/>
                        <a:t>process</a:t>
                      </a:r>
                      <a:r>
                        <a:rPr lang="de-DE" sz="1300" dirty="0"/>
                        <a:t>*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standard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double-</a:t>
                      </a:r>
                      <a:r>
                        <a:rPr lang="de-DE" sz="1300" dirty="0" err="1">
                          <a:solidFill>
                            <a:srgbClr val="00B050"/>
                          </a:solidFill>
                        </a:rPr>
                        <a:t>sided</a:t>
                      </a:r>
                      <a:endParaRPr lang="de-DE" sz="1300" dirty="0">
                        <a:solidFill>
                          <a:srgbClr val="00B050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 err="1">
                          <a:solidFill>
                            <a:srgbClr val="BAA46A"/>
                          </a:solidFill>
                        </a:rPr>
                        <a:t>stepper</a:t>
                      </a:r>
                      <a:endParaRPr lang="de-DE" sz="1300" dirty="0">
                        <a:solidFill>
                          <a:srgbClr val="BAA46A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standard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 err="1">
                          <a:solidFill>
                            <a:srgbClr val="FF0000"/>
                          </a:solidFill>
                        </a:rPr>
                        <a:t>epi-growth</a:t>
                      </a:r>
                      <a:endParaRPr lang="de-DE" sz="1300" dirty="0">
                        <a:solidFill>
                          <a:srgbClr val="FF0000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standard</a:t>
                      </a: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2354135202"/>
                  </a:ext>
                </a:extLst>
              </a:tr>
              <a:tr h="384043">
                <a:tc>
                  <a:txBody>
                    <a:bodyPr/>
                    <a:lstStyle/>
                    <a:p>
                      <a:pPr algn="ctr"/>
                      <a:r>
                        <a:rPr lang="de-DE" sz="1300" dirty="0" err="1"/>
                        <a:t>complexity</a:t>
                      </a:r>
                      <a:endParaRPr lang="de-DE" sz="1300" dirty="0"/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i="0" baseline="0" dirty="0">
                          <a:solidFill>
                            <a:srgbClr val="00B050"/>
                          </a:solidFill>
                        </a:rPr>
                        <a:t>low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i="0" baseline="0" dirty="0">
                          <a:solidFill>
                            <a:srgbClr val="00B050"/>
                          </a:solidFill>
                        </a:rPr>
                        <a:t>low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i="0" baseline="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medium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i="0" baseline="0" dirty="0">
                          <a:solidFill>
                            <a:srgbClr val="FF0000"/>
                          </a:solidFill>
                        </a:rPr>
                        <a:t>high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i="0" baseline="0" dirty="0">
                          <a:solidFill>
                            <a:srgbClr val="FF0000"/>
                          </a:solidFill>
                        </a:rPr>
                        <a:t>high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i="0" baseline="0" dirty="0">
                          <a:solidFill>
                            <a:srgbClr val="00B050"/>
                          </a:solidFill>
                        </a:rPr>
                        <a:t>low</a:t>
                      </a: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3318973113"/>
                  </a:ext>
                </a:extLst>
              </a:tr>
              <a:tr h="384043">
                <a:tc>
                  <a:txBody>
                    <a:bodyPr/>
                    <a:lstStyle/>
                    <a:p>
                      <a:pPr algn="ctr"/>
                      <a:r>
                        <a:rPr lang="de-DE" sz="1300" dirty="0" err="1"/>
                        <a:t>collected</a:t>
                      </a:r>
                      <a:r>
                        <a:rPr lang="de-DE" sz="1300" dirty="0"/>
                        <a:t> </a:t>
                      </a:r>
                      <a:r>
                        <a:rPr lang="de-DE" sz="1300" dirty="0" err="1"/>
                        <a:t>charge</a:t>
                      </a:r>
                      <a:endParaRPr lang="de-DE" sz="1300" dirty="0"/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i="1" dirty="0">
                          <a:solidFill>
                            <a:srgbClr val="00B050"/>
                          </a:solidFill>
                        </a:rPr>
                        <a:t>e</a:t>
                      </a:r>
                      <a:r>
                        <a:rPr lang="de-DE" sz="1300" i="1" baseline="30000" dirty="0">
                          <a:solidFill>
                            <a:srgbClr val="00B050"/>
                          </a:solidFill>
                        </a:rPr>
                        <a:t>-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i="1" dirty="0">
                          <a:solidFill>
                            <a:srgbClr val="00B050"/>
                          </a:solidFill>
                        </a:rPr>
                        <a:t>h</a:t>
                      </a:r>
                      <a:r>
                        <a:rPr lang="de-DE" sz="1300" i="1" baseline="30000" dirty="0">
                          <a:solidFill>
                            <a:srgbClr val="00B050"/>
                          </a:solidFill>
                        </a:rPr>
                        <a:t>+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i="1" dirty="0" err="1">
                          <a:solidFill>
                            <a:srgbClr val="00B050"/>
                          </a:solidFill>
                        </a:rPr>
                        <a:t>e</a:t>
                      </a:r>
                      <a:r>
                        <a:rPr lang="de-DE" sz="1300" i="1" baseline="30000" dirty="0">
                          <a:solidFill>
                            <a:srgbClr val="00B050"/>
                          </a:solidFill>
                        </a:rPr>
                        <a:t>-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i="1" dirty="0" err="1">
                          <a:solidFill>
                            <a:srgbClr val="FF0000"/>
                          </a:solidFill>
                        </a:rPr>
                        <a:t>e</a:t>
                      </a:r>
                      <a:r>
                        <a:rPr lang="de-DE" sz="1300" i="1" baseline="30000" dirty="0">
                          <a:solidFill>
                            <a:srgbClr val="FF0000"/>
                          </a:solidFill>
                        </a:rPr>
                        <a:t>-</a:t>
                      </a:r>
                      <a:r>
                        <a:rPr lang="de-DE" sz="1300" i="1" dirty="0">
                          <a:solidFill>
                            <a:srgbClr val="FF0000"/>
                          </a:solidFill>
                        </a:rPr>
                        <a:t> (bipolar)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i="1" dirty="0" err="1">
                          <a:solidFill>
                            <a:srgbClr val="00B050"/>
                          </a:solidFill>
                        </a:rPr>
                        <a:t>e</a:t>
                      </a:r>
                      <a:r>
                        <a:rPr lang="de-DE" sz="1300" i="1" baseline="30000" dirty="0">
                          <a:solidFill>
                            <a:srgbClr val="00B050"/>
                          </a:solidFill>
                        </a:rPr>
                        <a:t>-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i="1" dirty="0">
                          <a:solidFill>
                            <a:srgbClr val="00B050"/>
                          </a:solidFill>
                        </a:rPr>
                        <a:t>e</a:t>
                      </a:r>
                      <a:r>
                        <a:rPr lang="de-DE" sz="1300" i="1" baseline="30000" dirty="0">
                          <a:solidFill>
                            <a:srgbClr val="00B050"/>
                          </a:solidFill>
                        </a:rPr>
                        <a:t>-</a:t>
                      </a:r>
                      <a:r>
                        <a:rPr lang="de-DE" sz="1300" i="1" dirty="0">
                          <a:solidFill>
                            <a:srgbClr val="00B050"/>
                          </a:solidFill>
                        </a:rPr>
                        <a:t> or h-</a:t>
                      </a: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147120645"/>
                  </a:ext>
                </a:extLst>
              </a:tr>
              <a:tr h="384043">
                <a:tc>
                  <a:txBody>
                    <a:bodyPr/>
                    <a:lstStyle/>
                    <a:p>
                      <a:pPr algn="ctr"/>
                      <a:r>
                        <a:rPr lang="de-DE" sz="1300" i="0" dirty="0" err="1"/>
                        <a:t>readout</a:t>
                      </a:r>
                      <a:endParaRPr lang="de-DE" sz="1300" i="0" dirty="0"/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i="0" baseline="0" dirty="0">
                          <a:solidFill>
                            <a:srgbClr val="00B050"/>
                          </a:solidFill>
                        </a:rPr>
                        <a:t>DC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i="0" baseline="0" dirty="0">
                          <a:solidFill>
                            <a:srgbClr val="00B050"/>
                          </a:solidFill>
                        </a:rPr>
                        <a:t>DC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i="0" baseline="0" dirty="0">
                          <a:solidFill>
                            <a:srgbClr val="00B050"/>
                          </a:solidFill>
                        </a:rPr>
                        <a:t>DC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i="0" baseline="0" dirty="0">
                          <a:solidFill>
                            <a:srgbClr val="FF0000"/>
                          </a:solidFill>
                        </a:rPr>
                        <a:t>AC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i="0" baseline="0" dirty="0">
                          <a:solidFill>
                            <a:srgbClr val="00B050"/>
                          </a:solidFill>
                        </a:rPr>
                        <a:t>DC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i="0" baseline="0" dirty="0">
                          <a:solidFill>
                            <a:srgbClr val="00B050"/>
                          </a:solidFill>
                        </a:rPr>
                        <a:t>DC</a:t>
                      </a: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605831746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ctr"/>
                      <a:r>
                        <a:rPr lang="de-DE" sz="1300" dirty="0"/>
                        <a:t>non-</a:t>
                      </a:r>
                      <a:r>
                        <a:rPr lang="de-DE" sz="1300" dirty="0" err="1"/>
                        <a:t>gain</a:t>
                      </a:r>
                      <a:r>
                        <a:rPr lang="de-DE" sz="1300" dirty="0"/>
                        <a:t> </a:t>
                      </a:r>
                      <a:r>
                        <a:rPr lang="de-DE" sz="1300" dirty="0" err="1"/>
                        <a:t>region</a:t>
                      </a:r>
                      <a:endParaRPr lang="de-DE" sz="1300" dirty="0"/>
                    </a:p>
                    <a:p>
                      <a:pPr algn="ctr"/>
                      <a:r>
                        <a:rPr lang="de-DE" sz="1300" dirty="0"/>
                        <a:t>(</a:t>
                      </a:r>
                      <a:r>
                        <a:rPr lang="de-DE" sz="1300" dirty="0" err="1"/>
                        <a:t>fill</a:t>
                      </a:r>
                      <a:r>
                        <a:rPr lang="de-DE" sz="1300" dirty="0"/>
                        <a:t> </a:t>
                      </a:r>
                      <a:r>
                        <a:rPr lang="de-DE" sz="1300" dirty="0" err="1"/>
                        <a:t>factor</a:t>
                      </a:r>
                      <a:r>
                        <a:rPr lang="de-DE" sz="1300" dirty="0"/>
                        <a:t>)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FF0000"/>
                          </a:solidFill>
                        </a:rPr>
                        <a:t>&gt; 40 um</a:t>
                      </a:r>
                    </a:p>
                    <a:p>
                      <a:pPr algn="ctr"/>
                      <a:r>
                        <a:rPr lang="de-DE" sz="1300" dirty="0">
                          <a:solidFill>
                            <a:srgbClr val="FF0000"/>
                          </a:solidFill>
                        </a:rPr>
                        <a:t>low</a:t>
                      </a:r>
                      <a:endParaRPr lang="de-DE" sz="1300" baseline="30000" dirty="0">
                        <a:solidFill>
                          <a:srgbClr val="FF0000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0 um</a:t>
                      </a:r>
                    </a:p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100%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6-7 um</a:t>
                      </a:r>
                    </a:p>
                    <a:p>
                      <a:pPr algn="ctr"/>
                      <a:r>
                        <a:rPr lang="de-DE" sz="13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high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0 um</a:t>
                      </a:r>
                    </a:p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100%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0 um</a:t>
                      </a:r>
                    </a:p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100%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0 um</a:t>
                      </a:r>
                    </a:p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100%</a:t>
                      </a: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49876226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ctr"/>
                      <a:r>
                        <a:rPr lang="de-DE" sz="1300" dirty="0" err="1"/>
                        <a:t>interpolation</a:t>
                      </a:r>
                      <a:r>
                        <a:rPr lang="de-DE" sz="1300" dirty="0"/>
                        <a:t> </a:t>
                      </a:r>
                      <a:r>
                        <a:rPr lang="de-DE" sz="1300" dirty="0" err="1"/>
                        <a:t>for</a:t>
                      </a:r>
                      <a:endParaRPr lang="de-DE" sz="1300" dirty="0"/>
                    </a:p>
                    <a:p>
                      <a:pPr algn="ctr"/>
                      <a:r>
                        <a:rPr lang="de-DE" sz="1300" dirty="0" err="1"/>
                        <a:t>fine</a:t>
                      </a:r>
                      <a:r>
                        <a:rPr lang="de-DE" sz="1300" dirty="0"/>
                        <a:t> resolution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FF0000"/>
                          </a:solidFill>
                        </a:rPr>
                        <a:t>no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yes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FF0000"/>
                          </a:solidFill>
                        </a:rPr>
                        <a:t>no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yes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yes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yes</a:t>
                      </a: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3026771305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ctr"/>
                      <a:r>
                        <a:rPr lang="de-DE" sz="1300" dirty="0" err="1"/>
                        <a:t>gain</a:t>
                      </a:r>
                      <a:r>
                        <a:rPr lang="de-DE" sz="1300" dirty="0"/>
                        <a:t> </a:t>
                      </a:r>
                      <a:r>
                        <a:rPr lang="de-DE" sz="1300" dirty="0" err="1"/>
                        <a:t>depends</a:t>
                      </a:r>
                      <a:r>
                        <a:rPr lang="de-DE" sz="1300" dirty="0"/>
                        <a:t> on </a:t>
                      </a:r>
                      <a:r>
                        <a:rPr lang="de-DE" sz="1300" dirty="0" err="1"/>
                        <a:t>absorption</a:t>
                      </a:r>
                      <a:r>
                        <a:rPr lang="de-DE" sz="1300" dirty="0"/>
                        <a:t> </a:t>
                      </a:r>
                      <a:r>
                        <a:rPr lang="de-DE" sz="1300" dirty="0" err="1"/>
                        <a:t>depth</a:t>
                      </a:r>
                      <a:endParaRPr lang="de-DE" sz="1300" dirty="0"/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no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FF0000"/>
                          </a:solidFill>
                        </a:rPr>
                        <a:t>yes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no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no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no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no</a:t>
                      </a: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2800572137"/>
                  </a:ext>
                </a:extLst>
              </a:tr>
              <a:tr h="334208">
                <a:tc>
                  <a:txBody>
                    <a:bodyPr/>
                    <a:lstStyle/>
                    <a:p>
                      <a:pPr algn="ctr"/>
                      <a:r>
                        <a:rPr lang="de-DE" sz="1300" dirty="0" err="1"/>
                        <a:t>detection</a:t>
                      </a:r>
                      <a:r>
                        <a:rPr lang="de-DE" sz="1300" dirty="0"/>
                        <a:t> </a:t>
                      </a:r>
                      <a:r>
                        <a:rPr lang="de-DE" sz="1300" dirty="0" err="1"/>
                        <a:t>area</a:t>
                      </a:r>
                      <a:endParaRPr lang="de-DE" sz="1300" dirty="0"/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large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medium-large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 err="1">
                          <a:solidFill>
                            <a:srgbClr val="FF0000"/>
                          </a:solidFill>
                        </a:rPr>
                        <a:t>small</a:t>
                      </a:r>
                      <a:endParaRPr lang="de-DE" sz="1300" dirty="0">
                        <a:solidFill>
                          <a:srgbClr val="FF0000"/>
                        </a:solidFill>
                      </a:endParaRP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medium-large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medium-large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large</a:t>
                      </a: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2522361566"/>
                  </a:ext>
                </a:extLst>
              </a:tr>
              <a:tr h="528320">
                <a:tc>
                  <a:txBody>
                    <a:bodyPr/>
                    <a:lstStyle/>
                    <a:p>
                      <a:pPr algn="ctr"/>
                      <a:r>
                        <a:rPr lang="de-DE" sz="1300" dirty="0"/>
                        <a:t>multiplication </a:t>
                      </a:r>
                      <a:r>
                        <a:rPr lang="de-DE" sz="1300" dirty="0" err="1"/>
                        <a:t>of</a:t>
                      </a:r>
                      <a:r>
                        <a:rPr lang="de-DE" sz="1300" dirty="0"/>
                        <a:t> </a:t>
                      </a:r>
                      <a:r>
                        <a:rPr lang="de-DE" sz="1300" dirty="0" err="1"/>
                        <a:t>surface</a:t>
                      </a:r>
                      <a:r>
                        <a:rPr lang="de-DE" sz="1300" dirty="0"/>
                        <a:t> </a:t>
                      </a:r>
                      <a:r>
                        <a:rPr lang="de-DE" sz="1300" dirty="0" err="1"/>
                        <a:t>current</a:t>
                      </a:r>
                      <a:endParaRPr lang="de-DE" sz="1300" dirty="0"/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no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FF0000"/>
                          </a:solidFill>
                        </a:rPr>
                        <a:t>yes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no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FF0000"/>
                          </a:solidFill>
                        </a:rPr>
                        <a:t>yes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FF0000"/>
                          </a:solidFill>
                        </a:rPr>
                        <a:t>yes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no</a:t>
                      </a: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290979844"/>
                  </a:ext>
                </a:extLst>
              </a:tr>
              <a:tr h="382997">
                <a:tc>
                  <a:txBody>
                    <a:bodyPr/>
                    <a:lstStyle/>
                    <a:p>
                      <a:pPr algn="ctr"/>
                      <a:r>
                        <a:rPr lang="de-DE" sz="1300" dirty="0" err="1"/>
                        <a:t>risk</a:t>
                      </a:r>
                      <a:r>
                        <a:rPr lang="de-DE" sz="1300" dirty="0"/>
                        <a:t>/</a:t>
                      </a:r>
                      <a:r>
                        <a:rPr lang="de-DE" sz="1300" dirty="0" err="1"/>
                        <a:t>yield</a:t>
                      </a:r>
                      <a:endParaRPr lang="de-DE" sz="1300" dirty="0"/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low/good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medium/medium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marL="0" algn="ctr" defTabSz="457178" rtl="0" eaLnBrk="1" latinLnBrk="0" hangingPunct="1"/>
                      <a:r>
                        <a:rPr lang="de-DE" sz="13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medium/medium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marL="0" algn="ctr" defTabSz="457178" rtl="0" eaLnBrk="1" latinLnBrk="0" hangingPunct="1"/>
                      <a:r>
                        <a:rPr lang="de-DE" sz="1300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medium/medium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FF0000"/>
                          </a:solidFill>
                        </a:rPr>
                        <a:t>high/low</a:t>
                      </a:r>
                    </a:p>
                  </a:txBody>
                  <a:tcPr marL="121920" marR="121920" marT="60960" marB="6096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300" dirty="0">
                          <a:solidFill>
                            <a:srgbClr val="00B050"/>
                          </a:solidFill>
                        </a:rPr>
                        <a:t>low/good</a:t>
                      </a:r>
                    </a:p>
                  </a:txBody>
                  <a:tcPr marL="121920" marR="121920" marT="60960" marB="60960" anchor="ctr"/>
                </a:tc>
                <a:extLst>
                  <a:ext uri="{0D108BD9-81ED-4DB2-BD59-A6C34878D82A}">
                    <a16:rowId xmlns:a16="http://schemas.microsoft.com/office/drawing/2014/main" val="2454681550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69CD59E7-8B58-544F-A23D-AE5DF666B3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4360" y="1452909"/>
            <a:ext cx="1747320" cy="70736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46E3301-CC8B-C64E-B2ED-3CF82DCE26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6220" y="1452911"/>
            <a:ext cx="1709841" cy="70735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45F3D66-1EA3-644A-BDA5-EEC9928180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3456" y="1448014"/>
            <a:ext cx="1725597" cy="71387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D3D2EFE-9984-A443-A8BE-26E6A41575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37919" y="1468666"/>
            <a:ext cx="1702776" cy="69160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90AC6BE-5348-1444-81BA-E2C73A4ACE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50651" y="1487102"/>
            <a:ext cx="1665829" cy="676597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570394A8-7734-6A4C-8EA7-CF9D41F964B4}"/>
              </a:ext>
            </a:extLst>
          </p:cNvPr>
          <p:cNvSpPr/>
          <p:nvPr/>
        </p:nvSpPr>
        <p:spPr bwMode="auto">
          <a:xfrm>
            <a:off x="3622712" y="871950"/>
            <a:ext cx="1700789" cy="5654545"/>
          </a:xfrm>
          <a:prstGeom prst="rect">
            <a:avLst/>
          </a:prstGeom>
          <a:noFill/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3200">
              <a:latin typeface="Times" charset="0"/>
            </a:endParaRPr>
          </a:p>
        </p:txBody>
      </p:sp>
      <p:sp>
        <p:nvSpPr>
          <p:cNvPr id="16" name="Right Arrow 15">
            <a:extLst>
              <a:ext uri="{FF2B5EF4-FFF2-40B4-BE49-F238E27FC236}">
                <a16:creationId xmlns:a16="http://schemas.microsoft.com/office/drawing/2014/main" id="{141583B7-9E02-E34D-B2D5-349C0A64F60A}"/>
              </a:ext>
            </a:extLst>
          </p:cNvPr>
          <p:cNvSpPr/>
          <p:nvPr/>
        </p:nvSpPr>
        <p:spPr bwMode="auto">
          <a:xfrm>
            <a:off x="96011" y="3387128"/>
            <a:ext cx="143339" cy="19202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3200">
              <a:latin typeface="Times" charset="0"/>
            </a:endParaRPr>
          </a:p>
        </p:txBody>
      </p:sp>
      <p:sp>
        <p:nvSpPr>
          <p:cNvPr id="23" name="Right Arrow 22">
            <a:extLst>
              <a:ext uri="{FF2B5EF4-FFF2-40B4-BE49-F238E27FC236}">
                <a16:creationId xmlns:a16="http://schemas.microsoft.com/office/drawing/2014/main" id="{CF69DA78-2AE9-1D48-B087-1A524564172C}"/>
              </a:ext>
            </a:extLst>
          </p:cNvPr>
          <p:cNvSpPr/>
          <p:nvPr/>
        </p:nvSpPr>
        <p:spPr bwMode="auto">
          <a:xfrm>
            <a:off x="96011" y="3848280"/>
            <a:ext cx="143339" cy="19202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3200">
              <a:latin typeface="Times" charset="0"/>
            </a:endParaRPr>
          </a:p>
        </p:txBody>
      </p:sp>
      <p:sp>
        <p:nvSpPr>
          <p:cNvPr id="24" name="Right Arrow 23">
            <a:extLst>
              <a:ext uri="{FF2B5EF4-FFF2-40B4-BE49-F238E27FC236}">
                <a16:creationId xmlns:a16="http://schemas.microsoft.com/office/drawing/2014/main" id="{B5907244-6964-6547-A193-D08B906ECBAD}"/>
              </a:ext>
            </a:extLst>
          </p:cNvPr>
          <p:cNvSpPr/>
          <p:nvPr/>
        </p:nvSpPr>
        <p:spPr bwMode="auto">
          <a:xfrm>
            <a:off x="96011" y="4389107"/>
            <a:ext cx="143339" cy="19202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3200">
              <a:latin typeface="Times" charset="0"/>
            </a:endParaRPr>
          </a:p>
        </p:txBody>
      </p:sp>
      <p:sp>
        <p:nvSpPr>
          <p:cNvPr id="25" name="Right Arrow 24">
            <a:extLst>
              <a:ext uri="{FF2B5EF4-FFF2-40B4-BE49-F238E27FC236}">
                <a16:creationId xmlns:a16="http://schemas.microsoft.com/office/drawing/2014/main" id="{B269A790-C826-6140-8A8A-5DDF594FE8CC}"/>
              </a:ext>
            </a:extLst>
          </p:cNvPr>
          <p:cNvSpPr/>
          <p:nvPr/>
        </p:nvSpPr>
        <p:spPr bwMode="auto">
          <a:xfrm>
            <a:off x="105453" y="6213310"/>
            <a:ext cx="143339" cy="19202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3200">
              <a:latin typeface="Times" charset="0"/>
            </a:endParaRPr>
          </a:p>
        </p:txBody>
      </p:sp>
      <p:sp>
        <p:nvSpPr>
          <p:cNvPr id="30" name="Right Arrow 29">
            <a:extLst>
              <a:ext uri="{FF2B5EF4-FFF2-40B4-BE49-F238E27FC236}">
                <a16:creationId xmlns:a16="http://schemas.microsoft.com/office/drawing/2014/main" id="{57A01B36-21A2-8C42-9CA6-8EBFBDE42A8B}"/>
              </a:ext>
            </a:extLst>
          </p:cNvPr>
          <p:cNvSpPr/>
          <p:nvPr/>
        </p:nvSpPr>
        <p:spPr bwMode="auto">
          <a:xfrm>
            <a:off x="107671" y="5359390"/>
            <a:ext cx="143339" cy="19202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3200">
              <a:latin typeface="Times" charset="0"/>
            </a:endParaRPr>
          </a:p>
        </p:txBody>
      </p:sp>
      <p:sp>
        <p:nvSpPr>
          <p:cNvPr id="31" name="Right Arrow 30">
            <a:extLst>
              <a:ext uri="{FF2B5EF4-FFF2-40B4-BE49-F238E27FC236}">
                <a16:creationId xmlns:a16="http://schemas.microsoft.com/office/drawing/2014/main" id="{D54045F3-432D-1040-983E-5D5334FAABDB}"/>
              </a:ext>
            </a:extLst>
          </p:cNvPr>
          <p:cNvSpPr/>
          <p:nvPr/>
        </p:nvSpPr>
        <p:spPr bwMode="auto">
          <a:xfrm>
            <a:off x="343569" y="6597011"/>
            <a:ext cx="143339" cy="192021"/>
          </a:xfrm>
          <a:prstGeom prst="rightArrow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numCol="1" rtlCol="0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de-DE" sz="3200">
              <a:latin typeface="Times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95994C6-FCD6-DB42-B0DC-2FDE759F7830}"/>
              </a:ext>
            </a:extLst>
          </p:cNvPr>
          <p:cNvSpPr txBox="1"/>
          <p:nvPr/>
        </p:nvSpPr>
        <p:spPr>
          <a:xfrm>
            <a:off x="574912" y="6576017"/>
            <a:ext cx="2920795" cy="357395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sz="1333" dirty="0" err="1">
                <a:solidFill>
                  <a:srgbClr val="000000"/>
                </a:solidFill>
                <a:latin typeface="Calibri"/>
              </a:rPr>
              <a:t>Considered</a:t>
            </a:r>
            <a:r>
              <a:rPr lang="de-DE" sz="1333" dirty="0">
                <a:solidFill>
                  <a:srgbClr val="000000"/>
                </a:solidFill>
                <a:latin typeface="Calibri"/>
              </a:rPr>
              <a:t> </a:t>
            </a:r>
            <a:r>
              <a:rPr lang="de-DE" sz="1333" dirty="0" err="1">
                <a:solidFill>
                  <a:srgbClr val="000000"/>
                </a:solidFill>
                <a:latin typeface="Calibri"/>
              </a:rPr>
              <a:t>important</a:t>
            </a:r>
            <a:r>
              <a:rPr lang="de-DE" sz="1333" dirty="0">
                <a:solidFill>
                  <a:srgbClr val="000000"/>
                </a:solidFill>
                <a:latin typeface="Calibri"/>
              </a:rPr>
              <a:t> </a:t>
            </a:r>
            <a:r>
              <a:rPr lang="de-DE" sz="1333" dirty="0" err="1">
                <a:solidFill>
                  <a:srgbClr val="000000"/>
                </a:solidFill>
                <a:latin typeface="Calibri"/>
              </a:rPr>
              <a:t>for</a:t>
            </a:r>
            <a:r>
              <a:rPr lang="de-DE" sz="1333" dirty="0">
                <a:solidFill>
                  <a:srgbClr val="000000"/>
                </a:solidFill>
                <a:latin typeface="Calibri"/>
              </a:rPr>
              <a:t> </a:t>
            </a:r>
            <a:r>
              <a:rPr lang="de-DE" sz="1333" dirty="0" err="1">
                <a:solidFill>
                  <a:srgbClr val="000000"/>
                </a:solidFill>
                <a:latin typeface="Calibri"/>
              </a:rPr>
              <a:t>experiments</a:t>
            </a:r>
            <a:endParaRPr lang="de-DE" sz="1333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BFB0A5B-57A8-9430-8E84-7CB1213AD12D}"/>
              </a:ext>
            </a:extLst>
          </p:cNvPr>
          <p:cNvSpPr txBox="1"/>
          <p:nvPr/>
        </p:nvSpPr>
        <p:spPr>
          <a:xfrm>
            <a:off x="7723508" y="314186"/>
            <a:ext cx="29089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J. Zhang, PSI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977984864"/>
      </p:ext>
    </p:extLst>
  </p:cSld>
  <p:clrMapOvr>
    <a:masterClrMapping/>
  </p:clrMapOvr>
  <p:transition spd="med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838A3F8-97C5-A20D-C318-7CC15A02B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H" dirty="0"/>
              <a:t>Shallow gain vs</a:t>
            </a:r>
            <a:r>
              <a:rPr lang="en-CH"/>
              <a:t>. standard </a:t>
            </a:r>
            <a:r>
              <a:rPr lang="en-CH" dirty="0"/>
              <a:t>gain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6C58EA-D43C-7C6B-5517-BE4C6B42C59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algn="r">
              <a:defRPr/>
            </a:pPr>
            <a:r>
              <a:rPr lang="de-DE"/>
              <a:t>Page </a:t>
            </a:r>
            <a:fld id="{EBC07571-3134-BB4B-B83F-1A9FE18D34F3}" type="slidenum">
              <a:rPr lang="de-DE" smtClean="0"/>
              <a:pPr algn="r">
                <a:defRPr/>
              </a:pPr>
              <a:t>35</a:t>
            </a:fld>
            <a:endParaRPr lang="de-DE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B1C7722-DACA-68BB-87F1-78D21BB4C7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7679" y="1027815"/>
            <a:ext cx="3996267" cy="29972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04C4A54-8FCE-2A4C-6E21-ED5A985DE7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6762" y="999463"/>
            <a:ext cx="4061636" cy="304622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B08857D-AF90-10C5-3CE0-58243A0451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1975" y="3976576"/>
            <a:ext cx="3841899" cy="288142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1BCB5F6-52C9-FF6E-6936-67C966D74C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7769" y="3958857"/>
            <a:ext cx="3870251" cy="290268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9BDDE55-4CEE-BCB9-E1E3-F563044832D5}"/>
              </a:ext>
            </a:extLst>
          </p:cNvPr>
          <p:cNvSpPr txBox="1"/>
          <p:nvPr/>
        </p:nvSpPr>
        <p:spPr>
          <a:xfrm>
            <a:off x="2409199" y="818399"/>
            <a:ext cx="3077199" cy="296968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 cap="rnd">
            <a:noFill/>
          </a:ln>
        </p:spPr>
        <p:txBody>
          <a:bodyPr wrap="none" lIns="0" tIns="0" rIns="0" bIns="0" rtlCol="0" anchor="ctr">
            <a:noAutofit/>
          </a:bodyPr>
          <a:lstStyle/>
          <a:p>
            <a:pPr algn="ctr"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sz="1600" dirty="0" err="1">
                <a:solidFill>
                  <a:srgbClr val="000000"/>
                </a:solidFill>
                <a:latin typeface="Calibri"/>
              </a:rPr>
              <a:t>Shallow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 </a:t>
            </a:r>
            <a:r>
              <a:rPr lang="de-DE" sz="1600" dirty="0" err="1">
                <a:solidFill>
                  <a:srgbClr val="000000"/>
                </a:solidFill>
                <a:latin typeface="Calibri"/>
              </a:rPr>
              <a:t>gain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 design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EB829E0-2B83-AD14-F745-F28FC53662E3}"/>
              </a:ext>
            </a:extLst>
          </p:cNvPr>
          <p:cNvSpPr txBox="1"/>
          <p:nvPr/>
        </p:nvSpPr>
        <p:spPr>
          <a:xfrm>
            <a:off x="6702389" y="801860"/>
            <a:ext cx="3077199" cy="296968"/>
          </a:xfrm>
          <a:prstGeom prst="rect">
            <a:avLst/>
          </a:prstGeom>
          <a:solidFill>
            <a:schemeClr val="bg1">
              <a:lumMod val="75000"/>
            </a:schemeClr>
          </a:solidFill>
          <a:ln w="19050" cap="rnd">
            <a:noFill/>
          </a:ln>
        </p:spPr>
        <p:txBody>
          <a:bodyPr wrap="none" lIns="0" tIns="0" rIns="0" bIns="0" rtlCol="0" anchor="ctr">
            <a:noAutofit/>
          </a:bodyPr>
          <a:lstStyle/>
          <a:p>
            <a:pPr algn="ctr"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sz="1600" dirty="0" err="1">
                <a:solidFill>
                  <a:srgbClr val="000000"/>
                </a:solidFill>
                <a:latin typeface="Calibri"/>
              </a:rPr>
              <a:t>standard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 </a:t>
            </a:r>
            <a:r>
              <a:rPr lang="de-DE" sz="1600" dirty="0" err="1">
                <a:solidFill>
                  <a:srgbClr val="000000"/>
                </a:solidFill>
                <a:latin typeface="Calibri"/>
              </a:rPr>
              <a:t>gain</a:t>
            </a:r>
            <a:r>
              <a:rPr lang="de-DE" sz="1600" dirty="0">
                <a:solidFill>
                  <a:srgbClr val="000000"/>
                </a:solidFill>
                <a:latin typeface="Calibri"/>
              </a:rPr>
              <a:t> design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0F41340-4D0D-B61C-B253-E67DFC4CE7EC}"/>
              </a:ext>
            </a:extLst>
          </p:cNvPr>
          <p:cNvSpPr txBox="1"/>
          <p:nvPr/>
        </p:nvSpPr>
        <p:spPr>
          <a:xfrm>
            <a:off x="8325325" y="4864871"/>
            <a:ext cx="220960" cy="19306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sz="1333" i="1" dirty="0" err="1">
                <a:solidFill>
                  <a:srgbClr val="0000FF"/>
                </a:solidFill>
                <a:latin typeface="Calibri"/>
              </a:rPr>
              <a:t>e</a:t>
            </a:r>
            <a:r>
              <a:rPr lang="de-DE" sz="1333" i="1" baseline="30000" dirty="0">
                <a:solidFill>
                  <a:srgbClr val="0000FF"/>
                </a:solidFill>
                <a:latin typeface="Calibri"/>
              </a:rPr>
              <a:t>-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8CCB78E-012C-48DB-D747-B75E557050FD}"/>
              </a:ext>
            </a:extLst>
          </p:cNvPr>
          <p:cNvSpPr txBox="1"/>
          <p:nvPr/>
        </p:nvSpPr>
        <p:spPr>
          <a:xfrm>
            <a:off x="8326173" y="5861994"/>
            <a:ext cx="220960" cy="19306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sz="1333" i="1" dirty="0">
                <a:solidFill>
                  <a:srgbClr val="FF0000"/>
                </a:solidFill>
                <a:latin typeface="Calibri"/>
              </a:rPr>
              <a:t>h</a:t>
            </a:r>
            <a:r>
              <a:rPr lang="de-DE" sz="1333" i="1" baseline="30000" dirty="0">
                <a:solidFill>
                  <a:srgbClr val="FF0000"/>
                </a:solidFill>
                <a:latin typeface="Calibri"/>
              </a:rPr>
              <a:t>+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95BF023-A383-FA7A-B301-F54860845583}"/>
              </a:ext>
            </a:extLst>
          </p:cNvPr>
          <p:cNvSpPr txBox="1"/>
          <p:nvPr/>
        </p:nvSpPr>
        <p:spPr>
          <a:xfrm>
            <a:off x="4119559" y="5117686"/>
            <a:ext cx="220960" cy="19306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sz="1333" i="1" dirty="0" err="1">
                <a:solidFill>
                  <a:srgbClr val="0000FF"/>
                </a:solidFill>
                <a:latin typeface="Calibri"/>
              </a:rPr>
              <a:t>e</a:t>
            </a:r>
            <a:r>
              <a:rPr lang="de-DE" sz="1333" i="1" baseline="30000" dirty="0">
                <a:solidFill>
                  <a:srgbClr val="0000FF"/>
                </a:solidFill>
                <a:latin typeface="Calibri"/>
              </a:rPr>
              <a:t>-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B8D0901-104E-74E3-08AA-172F157C5618}"/>
              </a:ext>
            </a:extLst>
          </p:cNvPr>
          <p:cNvSpPr txBox="1"/>
          <p:nvPr/>
        </p:nvSpPr>
        <p:spPr>
          <a:xfrm>
            <a:off x="4120407" y="5682423"/>
            <a:ext cx="220960" cy="19306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sz="1333" i="1" dirty="0">
                <a:solidFill>
                  <a:srgbClr val="FF0000"/>
                </a:solidFill>
                <a:latin typeface="Calibri"/>
              </a:rPr>
              <a:t>h</a:t>
            </a:r>
            <a:r>
              <a:rPr lang="de-DE" sz="1333" i="1" baseline="30000" dirty="0">
                <a:solidFill>
                  <a:srgbClr val="FF0000"/>
                </a:solidFill>
                <a:latin typeface="Calibri"/>
              </a:rPr>
              <a:t>+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2B81205-2A97-3AB2-CFD2-E743E490DCFA}"/>
              </a:ext>
            </a:extLst>
          </p:cNvPr>
          <p:cNvSpPr txBox="1"/>
          <p:nvPr/>
        </p:nvSpPr>
        <p:spPr>
          <a:xfrm>
            <a:off x="3565451" y="6967869"/>
            <a:ext cx="0" cy="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endParaRPr lang="en-CH" sz="2400" dirty="0" err="1">
              <a:solidFill>
                <a:srgbClr val="000000"/>
              </a:solidFill>
              <a:latin typeface="Calibri"/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BAD37D34-ABA0-1265-CA40-D152196C51FA}"/>
              </a:ext>
            </a:extLst>
          </p:cNvPr>
          <p:cNvCxnSpPr/>
          <p:nvPr/>
        </p:nvCxnSpPr>
        <p:spPr bwMode="auto">
          <a:xfrm flipH="1">
            <a:off x="3480390" y="2239926"/>
            <a:ext cx="1190847" cy="396949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B844DFDF-8C74-DA48-210C-5844B2FA0CD9}"/>
              </a:ext>
            </a:extLst>
          </p:cNvPr>
          <p:cNvCxnSpPr>
            <a:cxnSpLocks/>
          </p:cNvCxnSpPr>
          <p:nvPr/>
        </p:nvCxnSpPr>
        <p:spPr bwMode="auto">
          <a:xfrm flipH="1">
            <a:off x="7801933" y="2870795"/>
            <a:ext cx="1264095" cy="27408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0000FF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280446A4-631C-9E5A-3525-FBBEB92231A6}"/>
              </a:ext>
            </a:extLst>
          </p:cNvPr>
          <p:cNvCxnSpPr/>
          <p:nvPr/>
        </p:nvCxnSpPr>
        <p:spPr bwMode="auto">
          <a:xfrm flipH="1" flipV="1">
            <a:off x="2920409" y="1339703"/>
            <a:ext cx="354419" cy="150273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CA0A1B32-7A72-8681-E771-ABC65116DB19}"/>
              </a:ext>
            </a:extLst>
          </p:cNvPr>
          <p:cNvCxnSpPr>
            <a:cxnSpLocks/>
          </p:cNvCxnSpPr>
          <p:nvPr/>
        </p:nvCxnSpPr>
        <p:spPr bwMode="auto">
          <a:xfrm flipH="1" flipV="1">
            <a:off x="7081284" y="1509826"/>
            <a:ext cx="231555" cy="152163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9CD423E8-0EFD-503B-0048-0E361B2A46DE}"/>
              </a:ext>
            </a:extLst>
          </p:cNvPr>
          <p:cNvSpPr txBox="1"/>
          <p:nvPr/>
        </p:nvSpPr>
        <p:spPr>
          <a:xfrm>
            <a:off x="4067577" y="2169043"/>
            <a:ext cx="220960" cy="240197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sz="1333" i="1" dirty="0" err="1">
                <a:solidFill>
                  <a:srgbClr val="0000FF"/>
                </a:solidFill>
                <a:latin typeface="Calibri"/>
              </a:rPr>
              <a:t>e</a:t>
            </a:r>
            <a:r>
              <a:rPr lang="de-DE" sz="1333" i="1" baseline="30000" dirty="0">
                <a:solidFill>
                  <a:srgbClr val="0000FF"/>
                </a:solidFill>
                <a:latin typeface="Calibri"/>
              </a:rPr>
              <a:t>-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D0935A9-EED2-3F10-5498-D47FE6C744E8}"/>
              </a:ext>
            </a:extLst>
          </p:cNvPr>
          <p:cNvSpPr txBox="1"/>
          <p:nvPr/>
        </p:nvSpPr>
        <p:spPr>
          <a:xfrm>
            <a:off x="8403299" y="2755015"/>
            <a:ext cx="220960" cy="240197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sz="1333" i="1" dirty="0" err="1">
                <a:solidFill>
                  <a:srgbClr val="0000FF"/>
                </a:solidFill>
                <a:latin typeface="Calibri"/>
              </a:rPr>
              <a:t>e</a:t>
            </a:r>
            <a:r>
              <a:rPr lang="de-DE" sz="1333" i="1" baseline="30000" dirty="0">
                <a:solidFill>
                  <a:srgbClr val="0000FF"/>
                </a:solidFill>
                <a:latin typeface="Calibri"/>
              </a:rPr>
              <a:t>-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60E27576-52CA-97AD-6579-289E59DD41C7}"/>
              </a:ext>
            </a:extLst>
          </p:cNvPr>
          <p:cNvSpPr txBox="1"/>
          <p:nvPr/>
        </p:nvSpPr>
        <p:spPr>
          <a:xfrm>
            <a:off x="3182379" y="2050814"/>
            <a:ext cx="220960" cy="193060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sz="1333" i="1" dirty="0">
                <a:solidFill>
                  <a:srgbClr val="FF0000"/>
                </a:solidFill>
                <a:latin typeface="Calibri"/>
              </a:rPr>
              <a:t>h</a:t>
            </a:r>
            <a:r>
              <a:rPr lang="de-DE" sz="1333" i="1" baseline="30000" dirty="0">
                <a:solidFill>
                  <a:srgbClr val="FF0000"/>
                </a:solidFill>
                <a:latin typeface="Calibri"/>
              </a:rPr>
              <a:t>+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852759E-C35A-9BFF-C588-0452AA317F81}"/>
              </a:ext>
            </a:extLst>
          </p:cNvPr>
          <p:cNvSpPr txBox="1"/>
          <p:nvPr/>
        </p:nvSpPr>
        <p:spPr>
          <a:xfrm>
            <a:off x="7253467" y="2154867"/>
            <a:ext cx="220960" cy="211872"/>
          </a:xfrm>
          <a:prstGeom prst="rect">
            <a:avLst/>
          </a:prstGeom>
          <a:noFill/>
        </p:spPr>
        <p:txBody>
          <a:bodyPr wrap="none" lIns="0" tIns="0" rIns="0" bIns="0" rtlCol="0">
            <a:noAutofit/>
          </a:bodyPr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  <a:buClr>
                <a:srgbClr val="000000"/>
              </a:buClr>
            </a:pPr>
            <a:r>
              <a:rPr lang="de-DE" sz="1333" i="1" dirty="0">
                <a:solidFill>
                  <a:srgbClr val="FF0000"/>
                </a:solidFill>
                <a:latin typeface="Calibri"/>
              </a:rPr>
              <a:t>h</a:t>
            </a:r>
            <a:r>
              <a:rPr lang="de-DE" sz="1333" i="1" baseline="30000" dirty="0">
                <a:solidFill>
                  <a:srgbClr val="FF0000"/>
                </a:solidFill>
                <a:latin typeface="Calibri"/>
              </a:rPr>
              <a:t>+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EB9F44A-CAA2-EAB4-78F3-01FD7673C99C}"/>
              </a:ext>
            </a:extLst>
          </p:cNvPr>
          <p:cNvSpPr txBox="1"/>
          <p:nvPr/>
        </p:nvSpPr>
        <p:spPr>
          <a:xfrm>
            <a:off x="9283004" y="3688890"/>
            <a:ext cx="29089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E4194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Courtesy J. Zhang, PSI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166140313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Benutzerdefiniertes Design">
  <a:themeElements>
    <a:clrScheme name="PSI">
      <a:dk1>
        <a:sysClr val="windowText" lastClr="000000"/>
      </a:dk1>
      <a:lt1>
        <a:sysClr val="window" lastClr="FFFFFF"/>
      </a:lt1>
      <a:dk2>
        <a:srgbClr val="4B4B4B"/>
      </a:dk2>
      <a:lt2>
        <a:srgbClr val="B9B9B9"/>
      </a:lt2>
      <a:accent1>
        <a:srgbClr val="0014E6"/>
      </a:accent1>
      <a:accent2>
        <a:srgbClr val="00F0A0"/>
      </a:accent2>
      <a:accent3>
        <a:srgbClr val="DC005A"/>
      </a:accent3>
      <a:accent4>
        <a:srgbClr val="6E14DC"/>
      </a:accent4>
      <a:accent5>
        <a:srgbClr val="F0F500"/>
      </a:accent5>
      <a:accent6>
        <a:srgbClr val="F050FA"/>
      </a:accent6>
      <a:hlink>
        <a:srgbClr val="000000"/>
      </a:hlink>
      <a:folHlink>
        <a:srgbClr val="000000"/>
      </a:folHlink>
    </a:clrScheme>
    <a:fontScheme name="PSI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>
          <a:noFill/>
        </a:ln>
      </a:spPr>
      <a:bodyPr rtlCol="0" anchor="ctr"/>
      <a:lstStyle>
        <a:defPPr algn="ctr">
          <a:defRPr sz="20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 PSI CPS V8" id="{60DDCA37-A5CA-4154-8A04-26FD2C76E200}" vid="{8247A4F9-EBED-457E-B191-EE93C80CA4F5}"/>
    </a:ext>
  </a:extLst>
</a:theme>
</file>

<file path=ppt/theme/theme2.xml><?xml version="1.0" encoding="utf-8"?>
<a:theme xmlns:a="http://schemas.openxmlformats.org/drawingml/2006/main" name="Office Theme">
  <a:themeElements>
    <a:clrScheme name="PSI">
      <a:dk1>
        <a:sysClr val="windowText" lastClr="000000"/>
      </a:dk1>
      <a:lt1>
        <a:sysClr val="window" lastClr="FFFFFF"/>
      </a:lt1>
      <a:dk2>
        <a:srgbClr val="4B4B4B"/>
      </a:dk2>
      <a:lt2>
        <a:srgbClr val="B9B9B9"/>
      </a:lt2>
      <a:accent1>
        <a:srgbClr val="0014E6"/>
      </a:accent1>
      <a:accent2>
        <a:srgbClr val="00F096"/>
      </a:accent2>
      <a:accent3>
        <a:srgbClr val="DC005A"/>
      </a:accent3>
      <a:accent4>
        <a:srgbClr val="6E14DC"/>
      </a:accent4>
      <a:accent5>
        <a:srgbClr val="F0F500"/>
      </a:accent5>
      <a:accent6>
        <a:srgbClr val="F050FA"/>
      </a:accent6>
      <a:hlink>
        <a:srgbClr val="000000"/>
      </a:hlink>
      <a:folHlink>
        <a:srgbClr val="000000"/>
      </a:folHlink>
    </a:clrScheme>
    <a:fontScheme name="PSI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PSI">
      <a:dk1>
        <a:sysClr val="windowText" lastClr="000000"/>
      </a:dk1>
      <a:lt1>
        <a:sysClr val="window" lastClr="FFFFFF"/>
      </a:lt1>
      <a:dk2>
        <a:srgbClr val="4B4B4B"/>
      </a:dk2>
      <a:lt2>
        <a:srgbClr val="B9B9B9"/>
      </a:lt2>
      <a:accent1>
        <a:srgbClr val="0014E6"/>
      </a:accent1>
      <a:accent2>
        <a:srgbClr val="00F096"/>
      </a:accent2>
      <a:accent3>
        <a:srgbClr val="DC005A"/>
      </a:accent3>
      <a:accent4>
        <a:srgbClr val="6E14DC"/>
      </a:accent4>
      <a:accent5>
        <a:srgbClr val="F0F500"/>
      </a:accent5>
      <a:accent6>
        <a:srgbClr val="F050FA"/>
      </a:accent6>
      <a:hlink>
        <a:srgbClr val="000000"/>
      </a:hlink>
      <a:folHlink>
        <a:srgbClr val="000000"/>
      </a:folHlink>
    </a:clrScheme>
    <a:fontScheme name="PSI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c24777f-78b6-4f3c-a73a-d5fa08e4d537" xsi:nil="true"/>
    <lcf76f155ced4ddcb4097134ff3c332f xmlns="c9077d15-72ed-4fec-bcfe-3472729e9195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0E594130A2AF244FBF3F304D904ED593" ma:contentTypeVersion="18" ma:contentTypeDescription="Ein neues Dokument erstellen." ma:contentTypeScope="" ma:versionID="9c227ad3ab8d826471e210bb857ebfda">
  <xsd:schema xmlns:xsd="http://www.w3.org/2001/XMLSchema" xmlns:xs="http://www.w3.org/2001/XMLSchema" xmlns:p="http://schemas.microsoft.com/office/2006/metadata/properties" xmlns:ns2="c9077d15-72ed-4fec-bcfe-3472729e9195" xmlns:ns3="bc24777f-78b6-4f3c-a73a-d5fa08e4d537" targetNamespace="http://schemas.microsoft.com/office/2006/metadata/properties" ma:root="true" ma:fieldsID="2a0acd45fe6cc66a06723547185abeb0" ns2:_="" ns3:_="">
    <xsd:import namespace="c9077d15-72ed-4fec-bcfe-3472729e9195"/>
    <xsd:import namespace="bc24777f-78b6-4f3c-a73a-d5fa08e4d53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9077d15-72ed-4fec-bcfe-3472729e91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Bildmarkierungen" ma:readOnly="false" ma:fieldId="{5cf76f15-5ced-4ddc-b409-7134ff3c332f}" ma:taxonomyMulti="true" ma:sspId="7fbe3b91-0d7a-4fca-85de-75d49bc052c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c24777f-78b6-4f3c-a73a-d5fa08e4d537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523888c3-3691-4ee2-9093-74875a1c94d8}" ma:internalName="TaxCatchAll" ma:showField="CatchAllData" ma:web="bc24777f-78b6-4f3c-a73a-d5fa08e4d53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626B806-0237-4942-A1FD-5C97285908C2}">
  <ds:schemaRefs>
    <ds:schemaRef ds:uri="http://schemas.microsoft.com/office/2006/documentManagement/types"/>
    <ds:schemaRef ds:uri="http://purl.org/dc/elements/1.1/"/>
    <ds:schemaRef ds:uri="http://www.w3.org/XML/1998/namespace"/>
    <ds:schemaRef ds:uri="bc24777f-78b6-4f3c-a73a-d5fa08e4d537"/>
    <ds:schemaRef ds:uri="http://purl.org/dc/terms/"/>
    <ds:schemaRef ds:uri="http://purl.org/dc/dcmitype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c9077d15-72ed-4fec-bcfe-3472729e9195"/>
  </ds:schemaRefs>
</ds:datastoreItem>
</file>

<file path=customXml/itemProps2.xml><?xml version="1.0" encoding="utf-8"?>
<ds:datastoreItem xmlns:ds="http://schemas.openxmlformats.org/officeDocument/2006/customXml" ds:itemID="{4B6B7BE2-63AD-4C37-AC44-F0E4FC348E2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B9C8326-17BB-45BD-9C1C-A05512924ED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9077d15-72ed-4fec-bcfe-3472729e9195"/>
    <ds:schemaRef ds:uri="bc24777f-78b6-4f3c-a73a-d5fa08e4d5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Benutzerdefiniertes Design</Template>
  <TotalTime>0</TotalTime>
  <Words>2467</Words>
  <Application>Microsoft Office PowerPoint</Application>
  <PresentationFormat>Widescreen</PresentationFormat>
  <Paragraphs>628</Paragraphs>
  <Slides>35</Slides>
  <Notes>16</Notes>
  <HiddenSlides>0</HiddenSlides>
  <MMClips>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5" baseType="lpstr">
      <vt:lpstr>Al Bayan Plain</vt:lpstr>
      <vt:lpstr>Aptos</vt:lpstr>
      <vt:lpstr>Arial</vt:lpstr>
      <vt:lpstr>Calibri</vt:lpstr>
      <vt:lpstr>Comic Sans MS</vt:lpstr>
      <vt:lpstr>Franklin Gothic Book</vt:lpstr>
      <vt:lpstr>Symbol</vt:lpstr>
      <vt:lpstr>Times</vt:lpstr>
      <vt:lpstr>Wingdings</vt:lpstr>
      <vt:lpstr>Benutzerdefiniertes Design</vt:lpstr>
      <vt:lpstr>Soft X-ray hybrid detectors using LGAD sensors</vt:lpstr>
      <vt:lpstr>Why detector development?</vt:lpstr>
      <vt:lpstr>Detecting soft X-rays is hard!</vt:lpstr>
      <vt:lpstr>State-of-the-art Soft X-ray Detectors Monolithic detector</vt:lpstr>
      <vt:lpstr>Hybrid detectors</vt:lpstr>
      <vt:lpstr>Hybrid detector development at PSI</vt:lpstr>
      <vt:lpstr>Hybrid detectors for soft X-rays</vt:lpstr>
      <vt:lpstr>Quantum efficiency</vt:lpstr>
      <vt:lpstr>Quantum Efficiency Extended to the UV Energy Range</vt:lpstr>
      <vt:lpstr>Low Gain Avalanche Diodes</vt:lpstr>
      <vt:lpstr>Segmented LGAD for time resolved STXM</vt:lpstr>
      <vt:lpstr>From high energy physics to photon science</vt:lpstr>
      <vt:lpstr>Depth-of-absorption dependence</vt:lpstr>
      <vt:lpstr>Gain Layer Optimization</vt:lpstr>
      <vt:lpstr>Single Photon Detection below 1 keV</vt:lpstr>
      <vt:lpstr>Single Photon Counting using iLGADs</vt:lpstr>
      <vt:lpstr>Single photon counting down to 500 eV</vt:lpstr>
      <vt:lpstr>Ptychography at the Fe L3-edge</vt:lpstr>
      <vt:lpstr>Counting detectors</vt:lpstr>
      <vt:lpstr>No counting at pulsed sources</vt:lpstr>
      <vt:lpstr>… or charge integrating detectors?</vt:lpstr>
      <vt:lpstr>Dynamic range of charge integrating detectors</vt:lpstr>
      <vt:lpstr>PSI Detector portfolio</vt:lpstr>
      <vt:lpstr>Magnetic SAXS at laser plasma source </vt:lpstr>
      <vt:lpstr>Interpolation exploiting charge sharing</vt:lpstr>
      <vt:lpstr>JUNGFRAU with rectangular pixels for RIXS</vt:lpstr>
      <vt:lpstr>First RIXS test at SwissFEL</vt:lpstr>
      <vt:lpstr>Pump-Probe RIXS at 50 kHz</vt:lpstr>
      <vt:lpstr>Challenges of iLGAD</vt:lpstr>
      <vt:lpstr>LEAPS-TECH</vt:lpstr>
      <vt:lpstr>Outlook</vt:lpstr>
      <vt:lpstr>PowerPoint Presentation</vt:lpstr>
      <vt:lpstr>Several soft X-ray detectors</vt:lpstr>
      <vt:lpstr>The LGAD flavors</vt:lpstr>
      <vt:lpstr>Shallow gain vs. standard gain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Detector development at PSI</dc:title>
  <dc:creator>Fröjd Lars Erik</dc:creator>
  <dc:description>erstellt durch Vorlagenbauer.ch</dc:description>
  <cp:lastModifiedBy>Bergamaschi, Anna</cp:lastModifiedBy>
  <cp:revision>129</cp:revision>
  <dcterms:created xsi:type="dcterms:W3CDTF">2024-12-18T18:20:08Z</dcterms:created>
  <dcterms:modified xsi:type="dcterms:W3CDTF">2026-05-21T05:57:01Z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0x0101000E594130A2AF244FBF3F304D904ED593</vt:lpwstr>
  </property>
  <property fmtid="{D5CDD505-2E9C-101B-9397-08002B2CF9AE}" pid="3" name="MediaServiceImageTags">
    <vt:lpwstr/>
  </property>
</Properties>
</file>