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7" r:id="rId5"/>
    <p:sldId id="287" r:id="rId6"/>
    <p:sldId id="488" r:id="rId7"/>
    <p:sldId id="486" r:id="rId8"/>
    <p:sldId id="487" r:id="rId9"/>
    <p:sldId id="507" r:id="rId10"/>
    <p:sldId id="506" r:id="rId11"/>
    <p:sldId id="491" r:id="rId12"/>
    <p:sldId id="501" r:id="rId13"/>
    <p:sldId id="493" r:id="rId14"/>
    <p:sldId id="490" r:id="rId15"/>
    <p:sldId id="494" r:id="rId16"/>
    <p:sldId id="497" r:id="rId17"/>
    <p:sldId id="496" r:id="rId18"/>
    <p:sldId id="505" r:id="rId19"/>
    <p:sldId id="498" r:id="rId20"/>
    <p:sldId id="499" r:id="rId21"/>
    <p:sldId id="503" r:id="rId22"/>
    <p:sldId id="500" r:id="rId23"/>
    <p:sldId id="504" r:id="rId24"/>
    <p:sldId id="508"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F7"/>
    <a:srgbClr val="FCAF17"/>
    <a:srgbClr val="2E0330"/>
    <a:srgbClr val="0055A5"/>
    <a:srgbClr val="2C3982"/>
    <a:srgbClr val="A6A6A6"/>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F998F-9D61-426D-949B-02E567D2732C}" v="82" dt="2026-03-24T11:41:04.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6" autoAdjust="0"/>
    <p:restoredTop sz="94660"/>
  </p:normalViewPr>
  <p:slideViewPr>
    <p:cSldViewPr snapToGrid="0">
      <p:cViewPr varScale="1">
        <p:scale>
          <a:sx n="82" d="100"/>
          <a:sy n="82" d="100"/>
        </p:scale>
        <p:origin x="1133"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Jonathan Tyler" userId="8ceac05a-ece6-45ad-9527-f485f311993c" providerId="ADAL" clId="{149CEC5F-BD74-4E4A-B685-1541F73FFA13}"/>
    <pc:docChg chg="undo custSel addSld delSld modSld sldOrd">
      <pc:chgData name="Green Jonathan Tyler" userId="8ceac05a-ece6-45ad-9527-f485f311993c" providerId="ADAL" clId="{149CEC5F-BD74-4E4A-B685-1541F73FFA13}" dt="2026-03-24T12:13:12.721" v="9819" actId="20577"/>
      <pc:docMkLst>
        <pc:docMk/>
      </pc:docMkLst>
      <pc:sldChg chg="modSp del mod">
        <pc:chgData name="Green Jonathan Tyler" userId="8ceac05a-ece6-45ad-9527-f485f311993c" providerId="ADAL" clId="{149CEC5F-BD74-4E4A-B685-1541F73FFA13}" dt="2026-03-24T11:21:23.043" v="7980" actId="47"/>
        <pc:sldMkLst>
          <pc:docMk/>
          <pc:sldMk cId="2693312676" sldId="257"/>
        </pc:sldMkLst>
      </pc:sldChg>
      <pc:sldChg chg="modSp mod">
        <pc:chgData name="Green Jonathan Tyler" userId="8ceac05a-ece6-45ad-9527-f485f311993c" providerId="ADAL" clId="{149CEC5F-BD74-4E4A-B685-1541F73FFA13}" dt="2026-03-19T12:20:22.248" v="646" actId="790"/>
        <pc:sldMkLst>
          <pc:docMk/>
          <pc:sldMk cId="2146836638" sldId="277"/>
        </pc:sldMkLst>
        <pc:spChg chg="mod">
          <ac:chgData name="Green Jonathan Tyler" userId="8ceac05a-ece6-45ad-9527-f485f311993c" providerId="ADAL" clId="{149CEC5F-BD74-4E4A-B685-1541F73FFA13}" dt="2026-03-19T12:20:22.248" v="646" actId="790"/>
          <ac:spMkLst>
            <pc:docMk/>
            <pc:sldMk cId="2146836638" sldId="277"/>
            <ac:spMk id="2" creationId="{97651A33-5772-438A-823D-C015E90B014E}"/>
          </ac:spMkLst>
        </pc:spChg>
        <pc:spChg chg="mod">
          <ac:chgData name="Green Jonathan Tyler" userId="8ceac05a-ece6-45ad-9527-f485f311993c" providerId="ADAL" clId="{149CEC5F-BD74-4E4A-B685-1541F73FFA13}" dt="2026-03-19T12:20:22.248" v="646" actId="790"/>
          <ac:spMkLst>
            <pc:docMk/>
            <pc:sldMk cId="2146836638" sldId="277"/>
            <ac:spMk id="3" creationId="{460E5BE7-F6D2-4725-85A7-B8FD0022C0F7}"/>
          </ac:spMkLst>
        </pc:spChg>
      </pc:sldChg>
      <pc:sldChg chg="modSp del mod">
        <pc:chgData name="Green Jonathan Tyler" userId="8ceac05a-ece6-45ad-9527-f485f311993c" providerId="ADAL" clId="{149CEC5F-BD74-4E4A-B685-1541F73FFA13}" dt="2026-03-24T11:21:23.043" v="7980" actId="47"/>
        <pc:sldMkLst>
          <pc:docMk/>
          <pc:sldMk cId="4220852297" sldId="278"/>
        </pc:sldMkLst>
      </pc:sldChg>
      <pc:sldChg chg="modSp del mod">
        <pc:chgData name="Green Jonathan Tyler" userId="8ceac05a-ece6-45ad-9527-f485f311993c" providerId="ADAL" clId="{149CEC5F-BD74-4E4A-B685-1541F73FFA13}" dt="2026-03-24T11:21:23.043" v="7980" actId="47"/>
        <pc:sldMkLst>
          <pc:docMk/>
          <pc:sldMk cId="938063952" sldId="279"/>
        </pc:sldMkLst>
      </pc:sldChg>
      <pc:sldChg chg="modSp del mod">
        <pc:chgData name="Green Jonathan Tyler" userId="8ceac05a-ece6-45ad-9527-f485f311993c" providerId="ADAL" clId="{149CEC5F-BD74-4E4A-B685-1541F73FFA13}" dt="2026-03-24T11:21:23.043" v="7980" actId="47"/>
        <pc:sldMkLst>
          <pc:docMk/>
          <pc:sldMk cId="2520852342" sldId="280"/>
        </pc:sldMkLst>
      </pc:sldChg>
      <pc:sldChg chg="modSp mod">
        <pc:chgData name="Green Jonathan Tyler" userId="8ceac05a-ece6-45ad-9527-f485f311993c" providerId="ADAL" clId="{149CEC5F-BD74-4E4A-B685-1541F73FFA13}" dt="2026-03-24T11:43:43.324" v="9813" actId="207"/>
        <pc:sldMkLst>
          <pc:docMk/>
          <pc:sldMk cId="3451639098" sldId="283"/>
        </pc:sldMkLst>
        <pc:spChg chg="mod">
          <ac:chgData name="Green Jonathan Tyler" userId="8ceac05a-ece6-45ad-9527-f485f311993c" providerId="ADAL" clId="{149CEC5F-BD74-4E4A-B685-1541F73FFA13}" dt="2026-03-19T12:20:22.248" v="646" actId="790"/>
          <ac:spMkLst>
            <pc:docMk/>
            <pc:sldMk cId="3451639098" sldId="283"/>
            <ac:spMk id="4" creationId="{73C7AB29-16B1-4D8E-90A0-A0495ECCC540}"/>
          </ac:spMkLst>
        </pc:spChg>
        <pc:spChg chg="mod">
          <ac:chgData name="Green Jonathan Tyler" userId="8ceac05a-ece6-45ad-9527-f485f311993c" providerId="ADAL" clId="{149CEC5F-BD74-4E4A-B685-1541F73FFA13}" dt="2026-03-24T11:43:43.324" v="9813" actId="207"/>
          <ac:spMkLst>
            <pc:docMk/>
            <pc:sldMk cId="3451639098" sldId="283"/>
            <ac:spMk id="6" creationId="{8CE22DAE-C353-4B38-96A2-E02DE2B92F04}"/>
          </ac:spMkLst>
        </pc:spChg>
        <pc:spChg chg="mod">
          <ac:chgData name="Green Jonathan Tyler" userId="8ceac05a-ece6-45ad-9527-f485f311993c" providerId="ADAL" clId="{149CEC5F-BD74-4E4A-B685-1541F73FFA13}" dt="2026-03-19T12:20:22.248" v="646" actId="790"/>
          <ac:spMkLst>
            <pc:docMk/>
            <pc:sldMk cId="3451639098" sldId="283"/>
            <ac:spMk id="10" creationId="{CD97B2AC-57EB-4D1E-AFD6-03EA7F29D810}"/>
          </ac:spMkLst>
        </pc:spChg>
        <pc:spChg chg="mod">
          <ac:chgData name="Green Jonathan Tyler" userId="8ceac05a-ece6-45ad-9527-f485f311993c" providerId="ADAL" clId="{149CEC5F-BD74-4E4A-B685-1541F73FFA13}" dt="2026-03-19T12:20:22.248" v="646" actId="790"/>
          <ac:spMkLst>
            <pc:docMk/>
            <pc:sldMk cId="3451639098" sldId="283"/>
            <ac:spMk id="12" creationId="{5D4E1194-5F77-42C4-AFD0-7A0FE9C6DB6D}"/>
          </ac:spMkLst>
        </pc:spChg>
      </pc:sldChg>
      <pc:sldChg chg="modSp del mod">
        <pc:chgData name="Green Jonathan Tyler" userId="8ceac05a-ece6-45ad-9527-f485f311993c" providerId="ADAL" clId="{149CEC5F-BD74-4E4A-B685-1541F73FFA13}" dt="2026-03-24T11:21:23.043" v="7980" actId="47"/>
        <pc:sldMkLst>
          <pc:docMk/>
          <pc:sldMk cId="2999695501" sldId="285"/>
        </pc:sldMkLst>
      </pc:sldChg>
      <pc:sldChg chg="modSp mod">
        <pc:chgData name="Green Jonathan Tyler" userId="8ceac05a-ece6-45ad-9527-f485f311993c" providerId="ADAL" clId="{149CEC5F-BD74-4E4A-B685-1541F73FFA13}" dt="2026-03-19T12:21:47.600" v="658" actId="1076"/>
        <pc:sldMkLst>
          <pc:docMk/>
          <pc:sldMk cId="2052622700" sldId="287"/>
        </pc:sldMkLst>
        <pc:spChg chg="mod">
          <ac:chgData name="Green Jonathan Tyler" userId="8ceac05a-ece6-45ad-9527-f485f311993c" providerId="ADAL" clId="{149CEC5F-BD74-4E4A-B685-1541F73FFA13}" dt="2026-03-19T12:20:22.248" v="646" actId="790"/>
          <ac:spMkLst>
            <pc:docMk/>
            <pc:sldMk cId="2052622700" sldId="287"/>
            <ac:spMk id="3" creationId="{00000000-0000-0000-0000-000000000000}"/>
          </ac:spMkLst>
        </pc:spChg>
        <pc:spChg chg="mod">
          <ac:chgData name="Green Jonathan Tyler" userId="8ceac05a-ece6-45ad-9527-f485f311993c" providerId="ADAL" clId="{149CEC5F-BD74-4E4A-B685-1541F73FFA13}" dt="2026-03-19T12:20:22.248" v="646" actId="790"/>
          <ac:spMkLst>
            <pc:docMk/>
            <pc:sldMk cId="2052622700" sldId="287"/>
            <ac:spMk id="4" creationId="{00000000-0000-0000-0000-000000000000}"/>
          </ac:spMkLst>
        </pc:spChg>
        <pc:spChg chg="mod">
          <ac:chgData name="Green Jonathan Tyler" userId="8ceac05a-ece6-45ad-9527-f485f311993c" providerId="ADAL" clId="{149CEC5F-BD74-4E4A-B685-1541F73FFA13}" dt="2026-03-19T12:20:22.248" v="646" actId="790"/>
          <ac:spMkLst>
            <pc:docMk/>
            <pc:sldMk cId="2052622700" sldId="287"/>
            <ac:spMk id="6" creationId="{B76E9820-A345-4A3C-B402-1E752C63A5D0}"/>
          </ac:spMkLst>
        </pc:spChg>
        <pc:spChg chg="mod">
          <ac:chgData name="Green Jonathan Tyler" userId="8ceac05a-ece6-45ad-9527-f485f311993c" providerId="ADAL" clId="{149CEC5F-BD74-4E4A-B685-1541F73FFA13}" dt="2026-03-19T12:21:08.559" v="649" actId="13926"/>
          <ac:spMkLst>
            <pc:docMk/>
            <pc:sldMk cId="2052622700" sldId="287"/>
            <ac:spMk id="10" creationId="{801C0BEB-7DD7-4284-8340-9E212DCE0C16}"/>
          </ac:spMkLst>
        </pc:spChg>
        <pc:graphicFrameChg chg="mod modGraphic">
          <ac:chgData name="Green Jonathan Tyler" userId="8ceac05a-ece6-45ad-9527-f485f311993c" providerId="ADAL" clId="{149CEC5F-BD74-4E4A-B685-1541F73FFA13}" dt="2026-03-19T12:21:47.600" v="658" actId="1076"/>
          <ac:graphicFrameMkLst>
            <pc:docMk/>
            <pc:sldMk cId="2052622700" sldId="287"/>
            <ac:graphicFrameMk id="11" creationId="{FB2C0ACF-E26A-435C-B232-30DDAEDE958E}"/>
          </ac:graphicFrameMkLst>
        </pc:graphicFrameChg>
      </pc:sldChg>
      <pc:sldChg chg="modSp del mod">
        <pc:chgData name="Green Jonathan Tyler" userId="8ceac05a-ece6-45ad-9527-f485f311993c" providerId="ADAL" clId="{149CEC5F-BD74-4E4A-B685-1541F73FFA13}" dt="2026-03-24T11:21:23.043" v="7980" actId="47"/>
        <pc:sldMkLst>
          <pc:docMk/>
          <pc:sldMk cId="4160037323" sldId="288"/>
        </pc:sldMkLst>
      </pc:sldChg>
      <pc:sldChg chg="modSp del mod">
        <pc:chgData name="Green Jonathan Tyler" userId="8ceac05a-ece6-45ad-9527-f485f311993c" providerId="ADAL" clId="{149CEC5F-BD74-4E4A-B685-1541F73FFA13}" dt="2026-03-24T11:21:23.043" v="7980" actId="47"/>
        <pc:sldMkLst>
          <pc:docMk/>
          <pc:sldMk cId="3333014898" sldId="463"/>
        </pc:sldMkLst>
      </pc:sldChg>
      <pc:sldChg chg="modSp del mod">
        <pc:chgData name="Green Jonathan Tyler" userId="8ceac05a-ece6-45ad-9527-f485f311993c" providerId="ADAL" clId="{149CEC5F-BD74-4E4A-B685-1541F73FFA13}" dt="2026-03-24T11:21:23.043" v="7980" actId="47"/>
        <pc:sldMkLst>
          <pc:docMk/>
          <pc:sldMk cId="2497328748" sldId="464"/>
        </pc:sldMkLst>
      </pc:sldChg>
      <pc:sldChg chg="modSp del mod">
        <pc:chgData name="Green Jonathan Tyler" userId="8ceac05a-ece6-45ad-9527-f485f311993c" providerId="ADAL" clId="{149CEC5F-BD74-4E4A-B685-1541F73FFA13}" dt="2026-03-24T11:21:23.043" v="7980" actId="47"/>
        <pc:sldMkLst>
          <pc:docMk/>
          <pc:sldMk cId="2655252198" sldId="465"/>
        </pc:sldMkLst>
      </pc:sldChg>
      <pc:sldChg chg="modSp del mod">
        <pc:chgData name="Green Jonathan Tyler" userId="8ceac05a-ece6-45ad-9527-f485f311993c" providerId="ADAL" clId="{149CEC5F-BD74-4E4A-B685-1541F73FFA13}" dt="2026-03-24T11:21:23.043" v="7980" actId="47"/>
        <pc:sldMkLst>
          <pc:docMk/>
          <pc:sldMk cId="102530039" sldId="466"/>
        </pc:sldMkLst>
      </pc:sldChg>
      <pc:sldChg chg="modSp del mod">
        <pc:chgData name="Green Jonathan Tyler" userId="8ceac05a-ece6-45ad-9527-f485f311993c" providerId="ADAL" clId="{149CEC5F-BD74-4E4A-B685-1541F73FFA13}" dt="2026-03-24T11:21:23.043" v="7980" actId="47"/>
        <pc:sldMkLst>
          <pc:docMk/>
          <pc:sldMk cId="954838783" sldId="468"/>
        </pc:sldMkLst>
      </pc:sldChg>
      <pc:sldChg chg="modSp del mod">
        <pc:chgData name="Green Jonathan Tyler" userId="8ceac05a-ece6-45ad-9527-f485f311993c" providerId="ADAL" clId="{149CEC5F-BD74-4E4A-B685-1541F73FFA13}" dt="2026-03-24T11:21:23.043" v="7980" actId="47"/>
        <pc:sldMkLst>
          <pc:docMk/>
          <pc:sldMk cId="3942364498" sldId="469"/>
        </pc:sldMkLst>
      </pc:sldChg>
      <pc:sldChg chg="modSp del mod">
        <pc:chgData name="Green Jonathan Tyler" userId="8ceac05a-ece6-45ad-9527-f485f311993c" providerId="ADAL" clId="{149CEC5F-BD74-4E4A-B685-1541F73FFA13}" dt="2026-03-24T11:21:23.043" v="7980" actId="47"/>
        <pc:sldMkLst>
          <pc:docMk/>
          <pc:sldMk cId="2706153503" sldId="476"/>
        </pc:sldMkLst>
      </pc:sldChg>
      <pc:sldChg chg="modSp del mod">
        <pc:chgData name="Green Jonathan Tyler" userId="8ceac05a-ece6-45ad-9527-f485f311993c" providerId="ADAL" clId="{149CEC5F-BD74-4E4A-B685-1541F73FFA13}" dt="2026-03-24T11:21:23.043" v="7980" actId="47"/>
        <pc:sldMkLst>
          <pc:docMk/>
          <pc:sldMk cId="22460923" sldId="478"/>
        </pc:sldMkLst>
      </pc:sldChg>
      <pc:sldChg chg="modSp del mod">
        <pc:chgData name="Green Jonathan Tyler" userId="8ceac05a-ece6-45ad-9527-f485f311993c" providerId="ADAL" clId="{149CEC5F-BD74-4E4A-B685-1541F73FFA13}" dt="2026-03-24T11:21:23.043" v="7980" actId="47"/>
        <pc:sldMkLst>
          <pc:docMk/>
          <pc:sldMk cId="3691242130" sldId="479"/>
        </pc:sldMkLst>
      </pc:sldChg>
      <pc:sldChg chg="modSp del mod">
        <pc:chgData name="Green Jonathan Tyler" userId="8ceac05a-ece6-45ad-9527-f485f311993c" providerId="ADAL" clId="{149CEC5F-BD74-4E4A-B685-1541F73FFA13}" dt="2026-03-24T11:21:23.043" v="7980" actId="47"/>
        <pc:sldMkLst>
          <pc:docMk/>
          <pc:sldMk cId="779981959" sldId="483"/>
        </pc:sldMkLst>
      </pc:sldChg>
      <pc:sldChg chg="modSp del mod">
        <pc:chgData name="Green Jonathan Tyler" userId="8ceac05a-ece6-45ad-9527-f485f311993c" providerId="ADAL" clId="{149CEC5F-BD74-4E4A-B685-1541F73FFA13}" dt="2026-03-24T11:21:23.043" v="7980" actId="47"/>
        <pc:sldMkLst>
          <pc:docMk/>
          <pc:sldMk cId="964365336" sldId="484"/>
        </pc:sldMkLst>
      </pc:sldChg>
      <pc:sldChg chg="modSp del mod">
        <pc:chgData name="Green Jonathan Tyler" userId="8ceac05a-ece6-45ad-9527-f485f311993c" providerId="ADAL" clId="{149CEC5F-BD74-4E4A-B685-1541F73FFA13}" dt="2026-03-24T11:21:23.043" v="7980" actId="47"/>
        <pc:sldMkLst>
          <pc:docMk/>
          <pc:sldMk cId="3852114591" sldId="485"/>
        </pc:sldMkLst>
      </pc:sldChg>
      <pc:sldChg chg="addSp delSp modSp add mod ord">
        <pc:chgData name="Green Jonathan Tyler" userId="8ceac05a-ece6-45ad-9527-f485f311993c" providerId="ADAL" clId="{149CEC5F-BD74-4E4A-B685-1541F73FFA13}" dt="2026-03-22T11:48:35.405" v="3028" actId="14100"/>
        <pc:sldMkLst>
          <pc:docMk/>
          <pc:sldMk cId="2492168748" sldId="486"/>
        </pc:sldMkLst>
        <pc:spChg chg="add mod">
          <ac:chgData name="Green Jonathan Tyler" userId="8ceac05a-ece6-45ad-9527-f485f311993c" providerId="ADAL" clId="{149CEC5F-BD74-4E4A-B685-1541F73FFA13}" dt="2026-03-22T11:48:26.973" v="3026" actId="20577"/>
          <ac:spMkLst>
            <pc:docMk/>
            <pc:sldMk cId="2492168748" sldId="486"/>
            <ac:spMk id="6" creationId="{10A9A5D9-692C-1E06-E49B-26502ACD655D}"/>
          </ac:spMkLst>
        </pc:spChg>
        <pc:spChg chg="add mod">
          <ac:chgData name="Green Jonathan Tyler" userId="8ceac05a-ece6-45ad-9527-f485f311993c" providerId="ADAL" clId="{149CEC5F-BD74-4E4A-B685-1541F73FFA13}" dt="2026-03-22T11:44:52.358" v="2568" actId="14100"/>
          <ac:spMkLst>
            <pc:docMk/>
            <pc:sldMk cId="2492168748" sldId="486"/>
            <ac:spMk id="9" creationId="{BDEF8A67-1ED8-AD4A-5D1E-C160FDDA3678}"/>
          </ac:spMkLst>
        </pc:spChg>
        <pc:spChg chg="add mod">
          <ac:chgData name="Green Jonathan Tyler" userId="8ceac05a-ece6-45ad-9527-f485f311993c" providerId="ADAL" clId="{149CEC5F-BD74-4E4A-B685-1541F73FFA13}" dt="2026-03-22T11:45:12.673" v="2570" actId="1076"/>
          <ac:spMkLst>
            <pc:docMk/>
            <pc:sldMk cId="2492168748" sldId="486"/>
            <ac:spMk id="11" creationId="{89D0C212-7544-11B0-4095-682296F9A339}"/>
          </ac:spMkLst>
        </pc:spChg>
        <pc:spChg chg="mod">
          <ac:chgData name="Green Jonathan Tyler" userId="8ceac05a-ece6-45ad-9527-f485f311993c" providerId="ADAL" clId="{149CEC5F-BD74-4E4A-B685-1541F73FFA13}" dt="2026-03-22T11:42:14.150" v="2435" actId="20577"/>
          <ac:spMkLst>
            <pc:docMk/>
            <pc:sldMk cId="2492168748" sldId="486"/>
            <ac:spMk id="25" creationId="{CA5A881C-9549-7D7F-97C4-50E536EC4741}"/>
          </ac:spMkLst>
        </pc:spChg>
        <pc:picChg chg="add mod">
          <ac:chgData name="Green Jonathan Tyler" userId="8ceac05a-ece6-45ad-9527-f485f311993c" providerId="ADAL" clId="{149CEC5F-BD74-4E4A-B685-1541F73FFA13}" dt="2026-03-22T11:43:18.930" v="2560" actId="14100"/>
          <ac:picMkLst>
            <pc:docMk/>
            <pc:sldMk cId="2492168748" sldId="486"/>
            <ac:picMk id="7" creationId="{83676985-BF22-D03E-D349-C191DC40BB10}"/>
          </ac:picMkLst>
        </pc:picChg>
        <pc:picChg chg="add mod">
          <ac:chgData name="Green Jonathan Tyler" userId="8ceac05a-ece6-45ad-9527-f485f311993c" providerId="ADAL" clId="{149CEC5F-BD74-4E4A-B685-1541F73FFA13}" dt="2026-03-22T11:43:26.568" v="2562" actId="1036"/>
          <ac:picMkLst>
            <pc:docMk/>
            <pc:sldMk cId="2492168748" sldId="486"/>
            <ac:picMk id="8" creationId="{96019605-F4F5-417E-C88A-C914E2FA7947}"/>
          </ac:picMkLst>
        </pc:picChg>
        <pc:picChg chg="add mod">
          <ac:chgData name="Green Jonathan Tyler" userId="8ceac05a-ece6-45ad-9527-f485f311993c" providerId="ADAL" clId="{149CEC5F-BD74-4E4A-B685-1541F73FFA13}" dt="2026-03-22T11:44:16.295" v="2564" actId="1076"/>
          <ac:picMkLst>
            <pc:docMk/>
            <pc:sldMk cId="2492168748" sldId="486"/>
            <ac:picMk id="10" creationId="{52A10DF9-AF5A-3887-A228-1A32E22C27BE}"/>
          </ac:picMkLst>
        </pc:picChg>
        <pc:picChg chg="add mod">
          <ac:chgData name="Green Jonathan Tyler" userId="8ceac05a-ece6-45ad-9527-f485f311993c" providerId="ADAL" clId="{149CEC5F-BD74-4E4A-B685-1541F73FFA13}" dt="2026-03-22T11:48:35.405" v="3028" actId="14100"/>
          <ac:picMkLst>
            <pc:docMk/>
            <pc:sldMk cId="2492168748" sldId="486"/>
            <ac:picMk id="13" creationId="{F387205E-BF7F-B049-1195-7E884AABE3C2}"/>
          </ac:picMkLst>
        </pc:picChg>
      </pc:sldChg>
      <pc:sldChg chg="addSp delSp modSp add mod">
        <pc:chgData name="Green Jonathan Tyler" userId="8ceac05a-ece6-45ad-9527-f485f311993c" providerId="ADAL" clId="{149CEC5F-BD74-4E4A-B685-1541F73FFA13}" dt="2026-03-24T10:13:39.506" v="7304" actId="14100"/>
        <pc:sldMkLst>
          <pc:docMk/>
          <pc:sldMk cId="1238247815" sldId="487"/>
        </pc:sldMkLst>
        <pc:spChg chg="add mod">
          <ac:chgData name="Green Jonathan Tyler" userId="8ceac05a-ece6-45ad-9527-f485f311993c" providerId="ADAL" clId="{149CEC5F-BD74-4E4A-B685-1541F73FFA13}" dt="2026-03-24T10:13:39.506" v="7304" actId="14100"/>
          <ac:spMkLst>
            <pc:docMk/>
            <pc:sldMk cId="1238247815" sldId="487"/>
            <ac:spMk id="8" creationId="{84A51A44-BCC9-E1A5-BD76-1343797F5B32}"/>
          </ac:spMkLst>
        </pc:spChg>
        <pc:picChg chg="add del mod">
          <ac:chgData name="Green Jonathan Tyler" userId="8ceac05a-ece6-45ad-9527-f485f311993c" providerId="ADAL" clId="{149CEC5F-BD74-4E4A-B685-1541F73FFA13}" dt="2026-03-24T10:13:23.284" v="7298" actId="21"/>
          <ac:picMkLst>
            <pc:docMk/>
            <pc:sldMk cId="1238247815" sldId="487"/>
            <ac:picMk id="6" creationId="{1C11F5E3-FE94-4BEA-ED6A-CED26879705F}"/>
          </ac:picMkLst>
        </pc:picChg>
        <pc:picChg chg="add del mod">
          <ac:chgData name="Green Jonathan Tyler" userId="8ceac05a-ece6-45ad-9527-f485f311993c" providerId="ADAL" clId="{149CEC5F-BD74-4E4A-B685-1541F73FFA13}" dt="2026-03-24T10:10:06.134" v="7017" actId="478"/>
          <ac:picMkLst>
            <pc:docMk/>
            <pc:sldMk cId="1238247815" sldId="487"/>
            <ac:picMk id="7" creationId="{D601DA15-A80A-13F5-D299-4602AADF6ADC}"/>
          </ac:picMkLst>
        </pc:picChg>
        <pc:picChg chg="add mod">
          <ac:chgData name="Green Jonathan Tyler" userId="8ceac05a-ece6-45ad-9527-f485f311993c" providerId="ADAL" clId="{149CEC5F-BD74-4E4A-B685-1541F73FFA13}" dt="2026-03-24T10:13:30.084" v="7301" actId="1076"/>
          <ac:picMkLst>
            <pc:docMk/>
            <pc:sldMk cId="1238247815" sldId="487"/>
            <ac:picMk id="10" creationId="{A962DDB1-18BD-9FD8-F785-F88F4B287604}"/>
          </ac:picMkLst>
        </pc:picChg>
      </pc:sldChg>
      <pc:sldChg chg="addSp delSp modSp add mod">
        <pc:chgData name="Green Jonathan Tyler" userId="8ceac05a-ece6-45ad-9527-f485f311993c" providerId="ADAL" clId="{149CEC5F-BD74-4E4A-B685-1541F73FFA13}" dt="2026-03-22T11:37:28.367" v="2424" actId="20577"/>
        <pc:sldMkLst>
          <pc:docMk/>
          <pc:sldMk cId="2638328872" sldId="488"/>
        </pc:sldMkLst>
        <pc:spChg chg="add mod">
          <ac:chgData name="Green Jonathan Tyler" userId="8ceac05a-ece6-45ad-9527-f485f311993c" providerId="ADAL" clId="{149CEC5F-BD74-4E4A-B685-1541F73FFA13}" dt="2026-03-22T11:37:28.367" v="2424" actId="20577"/>
          <ac:spMkLst>
            <pc:docMk/>
            <pc:sldMk cId="2638328872" sldId="488"/>
            <ac:spMk id="6" creationId="{9A4983F1-B8ED-442B-9CC8-91D4F13AE916}"/>
          </ac:spMkLst>
        </pc:spChg>
        <pc:spChg chg="add mod">
          <ac:chgData name="Green Jonathan Tyler" userId="8ceac05a-ece6-45ad-9527-f485f311993c" providerId="ADAL" clId="{149CEC5F-BD74-4E4A-B685-1541F73FFA13}" dt="2026-03-22T11:36:43.243" v="2418" actId="20577"/>
          <ac:spMkLst>
            <pc:docMk/>
            <pc:sldMk cId="2638328872" sldId="488"/>
            <ac:spMk id="9" creationId="{35D28850-F4E1-FA71-9A4D-90D9FCDE96DD}"/>
          </ac:spMkLst>
        </pc:spChg>
        <pc:spChg chg="mod">
          <ac:chgData name="Green Jonathan Tyler" userId="8ceac05a-ece6-45ad-9527-f485f311993c" providerId="ADAL" clId="{149CEC5F-BD74-4E4A-B685-1541F73FFA13}" dt="2026-03-22T11:34:26.814" v="2159" actId="14100"/>
          <ac:spMkLst>
            <pc:docMk/>
            <pc:sldMk cId="2638328872" sldId="488"/>
            <ac:spMk id="25" creationId="{A8857795-6241-9BC8-D072-5B26002EF6E0}"/>
          </ac:spMkLst>
        </pc:spChg>
        <pc:picChg chg="add mod">
          <ac:chgData name="Green Jonathan Tyler" userId="8ceac05a-ece6-45ad-9527-f485f311993c" providerId="ADAL" clId="{149CEC5F-BD74-4E4A-B685-1541F73FFA13}" dt="2026-03-22T11:37:18.152" v="2423" actId="14100"/>
          <ac:picMkLst>
            <pc:docMk/>
            <pc:sldMk cId="2638328872" sldId="488"/>
            <ac:picMk id="2" creationId="{964B19A3-9799-7C2B-C7F9-814BAE88C91E}"/>
          </ac:picMkLst>
        </pc:picChg>
        <pc:picChg chg="add mod">
          <ac:chgData name="Green Jonathan Tyler" userId="8ceac05a-ece6-45ad-9527-f485f311993c" providerId="ADAL" clId="{149CEC5F-BD74-4E4A-B685-1541F73FFA13}" dt="2026-03-22T11:37:14.549" v="2422" actId="1076"/>
          <ac:picMkLst>
            <pc:docMk/>
            <pc:sldMk cId="2638328872" sldId="488"/>
            <ac:picMk id="7" creationId="{47E13942-8C07-6306-8B33-84AB11AEAD7C}"/>
          </ac:picMkLst>
        </pc:picChg>
      </pc:sldChg>
      <pc:sldChg chg="addSp delSp modSp add mod ord">
        <pc:chgData name="Green Jonathan Tyler" userId="8ceac05a-ece6-45ad-9527-f485f311993c" providerId="ADAL" clId="{149CEC5F-BD74-4E4A-B685-1541F73FFA13}" dt="2026-03-22T12:54:39.745" v="4192"/>
        <pc:sldMkLst>
          <pc:docMk/>
          <pc:sldMk cId="1506715359" sldId="490"/>
        </pc:sldMkLst>
        <pc:spChg chg="add mod">
          <ac:chgData name="Green Jonathan Tyler" userId="8ceac05a-ece6-45ad-9527-f485f311993c" providerId="ADAL" clId="{149CEC5F-BD74-4E4A-B685-1541F73FFA13}" dt="2026-03-22T12:07:47.652" v="3334" actId="1076"/>
          <ac:spMkLst>
            <pc:docMk/>
            <pc:sldMk cId="1506715359" sldId="490"/>
            <ac:spMk id="9" creationId="{258217DF-4998-8D6B-D1FE-01D97FE3BC6F}"/>
          </ac:spMkLst>
        </pc:spChg>
        <pc:spChg chg="add mod">
          <ac:chgData name="Green Jonathan Tyler" userId="8ceac05a-ece6-45ad-9527-f485f311993c" providerId="ADAL" clId="{149CEC5F-BD74-4E4A-B685-1541F73FFA13}" dt="2026-03-22T12:07:47.652" v="3334" actId="1076"/>
          <ac:spMkLst>
            <pc:docMk/>
            <pc:sldMk cId="1506715359" sldId="490"/>
            <ac:spMk id="10" creationId="{19CCA610-9841-4B43-C5D9-0206621BA0D8}"/>
          </ac:spMkLst>
        </pc:spChg>
        <pc:spChg chg="add mod">
          <ac:chgData name="Green Jonathan Tyler" userId="8ceac05a-ece6-45ad-9527-f485f311993c" providerId="ADAL" clId="{149CEC5F-BD74-4E4A-B685-1541F73FFA13}" dt="2026-03-22T12:47:30.327" v="3679" actId="1076"/>
          <ac:spMkLst>
            <pc:docMk/>
            <pc:sldMk cId="1506715359" sldId="490"/>
            <ac:spMk id="15" creationId="{5A9930CF-2A24-363E-8EC1-228072E2CD18}"/>
          </ac:spMkLst>
        </pc:spChg>
        <pc:spChg chg="add mod">
          <ac:chgData name="Green Jonathan Tyler" userId="8ceac05a-ece6-45ad-9527-f485f311993c" providerId="ADAL" clId="{149CEC5F-BD74-4E4A-B685-1541F73FFA13}" dt="2026-03-22T12:49:46.689" v="3851" actId="1076"/>
          <ac:spMkLst>
            <pc:docMk/>
            <pc:sldMk cId="1506715359" sldId="490"/>
            <ac:spMk id="16" creationId="{FBBE94DF-0178-F140-A6A2-3C100D6D7923}"/>
          </ac:spMkLst>
        </pc:spChg>
        <pc:picChg chg="add mod">
          <ac:chgData name="Green Jonathan Tyler" userId="8ceac05a-ece6-45ad-9527-f485f311993c" providerId="ADAL" clId="{149CEC5F-BD74-4E4A-B685-1541F73FFA13}" dt="2026-03-22T12:07:42.454" v="3333" actId="1076"/>
          <ac:picMkLst>
            <pc:docMk/>
            <pc:sldMk cId="1506715359" sldId="490"/>
            <ac:picMk id="6" creationId="{584FC6EE-0283-CCE6-12F1-5BA61A84D601}"/>
          </ac:picMkLst>
        </pc:picChg>
        <pc:picChg chg="add mod">
          <ac:chgData name="Green Jonathan Tyler" userId="8ceac05a-ece6-45ad-9527-f485f311993c" providerId="ADAL" clId="{149CEC5F-BD74-4E4A-B685-1541F73FFA13}" dt="2026-03-22T12:07:47.652" v="3334" actId="1076"/>
          <ac:picMkLst>
            <pc:docMk/>
            <pc:sldMk cId="1506715359" sldId="490"/>
            <ac:picMk id="7" creationId="{F682DA18-4F13-B1C2-FC80-8484786D0156}"/>
          </ac:picMkLst>
        </pc:picChg>
        <pc:cxnChg chg="add mod">
          <ac:chgData name="Green Jonathan Tyler" userId="8ceac05a-ece6-45ad-9527-f485f311993c" providerId="ADAL" clId="{149CEC5F-BD74-4E4A-B685-1541F73FFA13}" dt="2026-03-22T12:07:47.652" v="3334" actId="1076"/>
          <ac:cxnSpMkLst>
            <pc:docMk/>
            <pc:sldMk cId="1506715359" sldId="490"/>
            <ac:cxnSpMk id="11" creationId="{80096D26-2F47-E00E-C480-D0F629A96AD8}"/>
          </ac:cxnSpMkLst>
        </pc:cxnChg>
      </pc:sldChg>
      <pc:sldChg chg="addSp delSp modSp add mod ord modAnim">
        <pc:chgData name="Green Jonathan Tyler" userId="8ceac05a-ece6-45ad-9527-f485f311993c" providerId="ADAL" clId="{149CEC5F-BD74-4E4A-B685-1541F73FFA13}" dt="2026-03-24T10:57:26.054" v="7788"/>
        <pc:sldMkLst>
          <pc:docMk/>
          <pc:sldMk cId="623834653" sldId="491"/>
        </pc:sldMkLst>
        <pc:spChg chg="add mod">
          <ac:chgData name="Green Jonathan Tyler" userId="8ceac05a-ece6-45ad-9527-f485f311993c" providerId="ADAL" clId="{149CEC5F-BD74-4E4A-B685-1541F73FFA13}" dt="2026-03-24T10:29:44.482" v="7720" actId="164"/>
          <ac:spMkLst>
            <pc:docMk/>
            <pc:sldMk cId="623834653" sldId="491"/>
            <ac:spMk id="7" creationId="{EBA8713D-A544-5383-0B76-08610F907FBE}"/>
          </ac:spMkLst>
        </pc:spChg>
        <pc:spChg chg="add mod">
          <ac:chgData name="Green Jonathan Tyler" userId="8ceac05a-ece6-45ad-9527-f485f311993c" providerId="ADAL" clId="{149CEC5F-BD74-4E4A-B685-1541F73FFA13}" dt="2026-03-22T12:42:12.682" v="3461" actId="20577"/>
          <ac:spMkLst>
            <pc:docMk/>
            <pc:sldMk cId="623834653" sldId="491"/>
            <ac:spMk id="8" creationId="{8C7FD54B-B6DF-117E-37A3-2EC72EF65C94}"/>
          </ac:spMkLst>
        </pc:spChg>
        <pc:spChg chg="add del mod">
          <ac:chgData name="Green Jonathan Tyler" userId="8ceac05a-ece6-45ad-9527-f485f311993c" providerId="ADAL" clId="{149CEC5F-BD74-4E4A-B685-1541F73FFA13}" dt="2026-03-24T10:28:53.049" v="7711" actId="478"/>
          <ac:spMkLst>
            <pc:docMk/>
            <pc:sldMk cId="623834653" sldId="491"/>
            <ac:spMk id="9" creationId="{9725611E-A1A5-8028-5A0D-0435A7F9A227}"/>
          </ac:spMkLst>
        </pc:spChg>
        <pc:spChg chg="add del mod">
          <ac:chgData name="Green Jonathan Tyler" userId="8ceac05a-ece6-45ad-9527-f485f311993c" providerId="ADAL" clId="{149CEC5F-BD74-4E4A-B685-1541F73FFA13}" dt="2026-03-24T10:28:36.134" v="7707" actId="478"/>
          <ac:spMkLst>
            <pc:docMk/>
            <pc:sldMk cId="623834653" sldId="491"/>
            <ac:spMk id="10" creationId="{8300BB62-902F-EEC2-936B-FD5A06677199}"/>
          </ac:spMkLst>
        </pc:spChg>
        <pc:spChg chg="add mod ord">
          <ac:chgData name="Green Jonathan Tyler" userId="8ceac05a-ece6-45ad-9527-f485f311993c" providerId="ADAL" clId="{149CEC5F-BD74-4E4A-B685-1541F73FFA13}" dt="2026-03-24T10:43:53.618" v="7729" actId="164"/>
          <ac:spMkLst>
            <pc:docMk/>
            <pc:sldMk cId="623834653" sldId="491"/>
            <ac:spMk id="12" creationId="{D4CD88F8-712F-CF7D-3FDD-E9947656313B}"/>
          </ac:spMkLst>
        </pc:spChg>
        <pc:spChg chg="add mod">
          <ac:chgData name="Green Jonathan Tyler" userId="8ceac05a-ece6-45ad-9527-f485f311993c" providerId="ADAL" clId="{149CEC5F-BD74-4E4A-B685-1541F73FFA13}" dt="2026-03-24T10:43:41.842" v="7727" actId="164"/>
          <ac:spMkLst>
            <pc:docMk/>
            <pc:sldMk cId="623834653" sldId="491"/>
            <ac:spMk id="13" creationId="{1A25EA2B-065C-22C8-A259-D09072340B9E}"/>
          </ac:spMkLst>
        </pc:spChg>
        <pc:spChg chg="add mod">
          <ac:chgData name="Green Jonathan Tyler" userId="8ceac05a-ece6-45ad-9527-f485f311993c" providerId="ADAL" clId="{149CEC5F-BD74-4E4A-B685-1541F73FFA13}" dt="2026-03-24T10:44:35.982" v="7735" actId="1076"/>
          <ac:spMkLst>
            <pc:docMk/>
            <pc:sldMk cId="623834653" sldId="491"/>
            <ac:spMk id="16" creationId="{97BE8008-9A59-4DB8-1077-808A000EB61E}"/>
          </ac:spMkLst>
        </pc:spChg>
        <pc:spChg chg="add mod">
          <ac:chgData name="Green Jonathan Tyler" userId="8ceac05a-ece6-45ad-9527-f485f311993c" providerId="ADAL" clId="{149CEC5F-BD74-4E4A-B685-1541F73FFA13}" dt="2026-03-24T10:44:52.753" v="7748" actId="1036"/>
          <ac:spMkLst>
            <pc:docMk/>
            <pc:sldMk cId="623834653" sldId="491"/>
            <ac:spMk id="17" creationId="{5671D5BF-86CB-CCBE-1995-F212323B3537}"/>
          </ac:spMkLst>
        </pc:spChg>
        <pc:spChg chg="add mod">
          <ac:chgData name="Green Jonathan Tyler" userId="8ceac05a-ece6-45ad-9527-f485f311993c" providerId="ADAL" clId="{149CEC5F-BD74-4E4A-B685-1541F73FFA13}" dt="2026-03-24T10:57:07.824" v="7784" actId="164"/>
          <ac:spMkLst>
            <pc:docMk/>
            <pc:sldMk cId="623834653" sldId="491"/>
            <ac:spMk id="29" creationId="{D3688FC6-AC40-D7B3-F57C-C64457914896}"/>
          </ac:spMkLst>
        </pc:spChg>
        <pc:spChg chg="add mod">
          <ac:chgData name="Green Jonathan Tyler" userId="8ceac05a-ece6-45ad-9527-f485f311993c" providerId="ADAL" clId="{149CEC5F-BD74-4E4A-B685-1541F73FFA13}" dt="2026-03-24T10:57:07.824" v="7784" actId="164"/>
          <ac:spMkLst>
            <pc:docMk/>
            <pc:sldMk cId="623834653" sldId="491"/>
            <ac:spMk id="30" creationId="{04612CCD-BF34-E866-17BD-68D7A4A8936F}"/>
          </ac:spMkLst>
        </pc:spChg>
        <pc:grpChg chg="add mod">
          <ac:chgData name="Green Jonathan Tyler" userId="8ceac05a-ece6-45ad-9527-f485f311993c" providerId="ADAL" clId="{149CEC5F-BD74-4E4A-B685-1541F73FFA13}" dt="2026-03-24T10:43:41.842" v="7727" actId="164"/>
          <ac:grpSpMkLst>
            <pc:docMk/>
            <pc:sldMk cId="623834653" sldId="491"/>
            <ac:grpSpMk id="11" creationId="{ED46C86F-A358-6E6D-4926-A8F04B1539DF}"/>
          </ac:grpSpMkLst>
        </pc:grpChg>
        <pc:grpChg chg="add mod">
          <ac:chgData name="Green Jonathan Tyler" userId="8ceac05a-ece6-45ad-9527-f485f311993c" providerId="ADAL" clId="{149CEC5F-BD74-4E4A-B685-1541F73FFA13}" dt="2026-03-24T10:43:53.618" v="7729" actId="164"/>
          <ac:grpSpMkLst>
            <pc:docMk/>
            <pc:sldMk cId="623834653" sldId="491"/>
            <ac:grpSpMk id="14" creationId="{7BA3F83F-EB15-D634-DC35-03024C9B15FB}"/>
          </ac:grpSpMkLst>
        </pc:grpChg>
        <pc:grpChg chg="add mod">
          <ac:chgData name="Green Jonathan Tyler" userId="8ceac05a-ece6-45ad-9527-f485f311993c" providerId="ADAL" clId="{149CEC5F-BD74-4E4A-B685-1541F73FFA13}" dt="2026-03-24T10:43:53.618" v="7729" actId="164"/>
          <ac:grpSpMkLst>
            <pc:docMk/>
            <pc:sldMk cId="623834653" sldId="491"/>
            <ac:grpSpMk id="15" creationId="{0FE9762F-0FF8-711B-DEF3-807A506B6299}"/>
          </ac:grpSpMkLst>
        </pc:grpChg>
        <pc:grpChg chg="add mod">
          <ac:chgData name="Green Jonathan Tyler" userId="8ceac05a-ece6-45ad-9527-f485f311993c" providerId="ADAL" clId="{149CEC5F-BD74-4E4A-B685-1541F73FFA13}" dt="2026-03-24T10:57:07.824" v="7784" actId="164"/>
          <ac:grpSpMkLst>
            <pc:docMk/>
            <pc:sldMk cId="623834653" sldId="491"/>
            <ac:grpSpMk id="31" creationId="{658360C8-A3DD-335F-5F85-01B8EA104C8B}"/>
          </ac:grpSpMkLst>
        </pc:grpChg>
        <pc:picChg chg="add mod">
          <ac:chgData name="Green Jonathan Tyler" userId="8ceac05a-ece6-45ad-9527-f485f311993c" providerId="ADAL" clId="{149CEC5F-BD74-4E4A-B685-1541F73FFA13}" dt="2026-03-24T10:29:44.482" v="7720" actId="164"/>
          <ac:picMkLst>
            <pc:docMk/>
            <pc:sldMk cId="623834653" sldId="491"/>
            <ac:picMk id="6" creationId="{2666D185-2E02-5C79-19FF-E30D68E1B695}"/>
          </ac:picMkLst>
        </pc:picChg>
        <pc:cxnChg chg="add del mod">
          <ac:chgData name="Green Jonathan Tyler" userId="8ceac05a-ece6-45ad-9527-f485f311993c" providerId="ADAL" clId="{149CEC5F-BD74-4E4A-B685-1541F73FFA13}" dt="2026-03-24T10:55:01.136" v="7750" actId="11529"/>
          <ac:cxnSpMkLst>
            <pc:docMk/>
            <pc:sldMk cId="623834653" sldId="491"/>
            <ac:cxnSpMk id="19" creationId="{5EBF0062-FCAA-AEF5-28DA-5A6A5E5652D2}"/>
          </ac:cxnSpMkLst>
        </pc:cxnChg>
        <pc:cxnChg chg="add mod">
          <ac:chgData name="Green Jonathan Tyler" userId="8ceac05a-ece6-45ad-9527-f485f311993c" providerId="ADAL" clId="{149CEC5F-BD74-4E4A-B685-1541F73FFA13}" dt="2026-03-24T10:57:07.824" v="7784" actId="164"/>
          <ac:cxnSpMkLst>
            <pc:docMk/>
            <pc:sldMk cId="623834653" sldId="491"/>
            <ac:cxnSpMk id="21" creationId="{0EA2BBC0-3E87-F502-E956-529A9A333D5E}"/>
          </ac:cxnSpMkLst>
        </pc:cxnChg>
        <pc:cxnChg chg="add mod">
          <ac:chgData name="Green Jonathan Tyler" userId="8ceac05a-ece6-45ad-9527-f485f311993c" providerId="ADAL" clId="{149CEC5F-BD74-4E4A-B685-1541F73FFA13}" dt="2026-03-24T10:57:07.824" v="7784" actId="164"/>
          <ac:cxnSpMkLst>
            <pc:docMk/>
            <pc:sldMk cId="623834653" sldId="491"/>
            <ac:cxnSpMk id="22" creationId="{BC09484E-0590-9CF8-9B0C-E96919645F6E}"/>
          </ac:cxnSpMkLst>
        </pc:cxnChg>
        <pc:cxnChg chg="add del mod">
          <ac:chgData name="Green Jonathan Tyler" userId="8ceac05a-ece6-45ad-9527-f485f311993c" providerId="ADAL" clId="{149CEC5F-BD74-4E4A-B685-1541F73FFA13}" dt="2026-03-24T10:55:36.531" v="7758" actId="478"/>
          <ac:cxnSpMkLst>
            <pc:docMk/>
            <pc:sldMk cId="623834653" sldId="491"/>
            <ac:cxnSpMk id="24" creationId="{4BFF833C-B3B0-45ED-2105-A49827DBFBB9}"/>
          </ac:cxnSpMkLst>
        </pc:cxnChg>
        <pc:cxnChg chg="add mod">
          <ac:chgData name="Green Jonathan Tyler" userId="8ceac05a-ece6-45ad-9527-f485f311993c" providerId="ADAL" clId="{149CEC5F-BD74-4E4A-B685-1541F73FFA13}" dt="2026-03-24T10:57:07.824" v="7784" actId="164"/>
          <ac:cxnSpMkLst>
            <pc:docMk/>
            <pc:sldMk cId="623834653" sldId="491"/>
            <ac:cxnSpMk id="26" creationId="{A83CD406-3E41-298F-6E15-EB5D60C905E9}"/>
          </ac:cxnSpMkLst>
        </pc:cxnChg>
        <pc:cxnChg chg="add mod">
          <ac:chgData name="Green Jonathan Tyler" userId="8ceac05a-ece6-45ad-9527-f485f311993c" providerId="ADAL" clId="{149CEC5F-BD74-4E4A-B685-1541F73FFA13}" dt="2026-03-24T10:57:07.824" v="7784" actId="164"/>
          <ac:cxnSpMkLst>
            <pc:docMk/>
            <pc:sldMk cId="623834653" sldId="491"/>
            <ac:cxnSpMk id="28" creationId="{C7DC5C4A-0A2F-BD04-6D55-DAEBF3206095}"/>
          </ac:cxnSpMkLst>
        </pc:cxnChg>
      </pc:sldChg>
      <pc:sldChg chg="addSp delSp modSp add mod">
        <pc:chgData name="Green Jonathan Tyler" userId="8ceac05a-ece6-45ad-9527-f485f311993c" providerId="ADAL" clId="{149CEC5F-BD74-4E4A-B685-1541F73FFA13}" dt="2026-03-22T12:53:54.373" v="4190" actId="5793"/>
        <pc:sldMkLst>
          <pc:docMk/>
          <pc:sldMk cId="3598428001" sldId="493"/>
        </pc:sldMkLst>
        <pc:spChg chg="add mod">
          <ac:chgData name="Green Jonathan Tyler" userId="8ceac05a-ece6-45ad-9527-f485f311993c" providerId="ADAL" clId="{149CEC5F-BD74-4E4A-B685-1541F73FFA13}" dt="2026-03-22T12:53:54.373" v="4190" actId="5793"/>
          <ac:spMkLst>
            <pc:docMk/>
            <pc:sldMk cId="3598428001" sldId="493"/>
            <ac:spMk id="7" creationId="{45A320EA-2FD0-DD96-ABC6-318CFAB601FD}"/>
          </ac:spMkLst>
        </pc:spChg>
        <pc:picChg chg="add mod">
          <ac:chgData name="Green Jonathan Tyler" userId="8ceac05a-ece6-45ad-9527-f485f311993c" providerId="ADAL" clId="{149CEC5F-BD74-4E4A-B685-1541F73FFA13}" dt="2026-03-22T12:50:45.405" v="3856" actId="14100"/>
          <ac:picMkLst>
            <pc:docMk/>
            <pc:sldMk cId="3598428001" sldId="493"/>
            <ac:picMk id="6" creationId="{299FF060-E114-FABB-1D83-242B48AADB61}"/>
          </ac:picMkLst>
        </pc:picChg>
      </pc:sldChg>
      <pc:sldChg chg="addSp delSp modSp add mod">
        <pc:chgData name="Green Jonathan Tyler" userId="8ceac05a-ece6-45ad-9527-f485f311993c" providerId="ADAL" clId="{149CEC5F-BD74-4E4A-B685-1541F73FFA13}" dt="2026-03-24T11:42:54.216" v="9726" actId="207"/>
        <pc:sldMkLst>
          <pc:docMk/>
          <pc:sldMk cId="3794914643" sldId="494"/>
        </pc:sldMkLst>
        <pc:spChg chg="mod">
          <ac:chgData name="Green Jonathan Tyler" userId="8ceac05a-ece6-45ad-9527-f485f311993c" providerId="ADAL" clId="{149CEC5F-BD74-4E4A-B685-1541F73FFA13}" dt="2026-03-19T16:12:02.704" v="1115" actId="20577"/>
          <ac:spMkLst>
            <pc:docMk/>
            <pc:sldMk cId="3794914643" sldId="494"/>
            <ac:spMk id="3" creationId="{64FE413E-7428-518F-4E1F-1C805AFEC72F}"/>
          </ac:spMkLst>
        </pc:spChg>
        <pc:spChg chg="add mod">
          <ac:chgData name="Green Jonathan Tyler" userId="8ceac05a-ece6-45ad-9527-f485f311993c" providerId="ADAL" clId="{149CEC5F-BD74-4E4A-B685-1541F73FFA13}" dt="2026-03-24T11:42:54.216" v="9726" actId="207"/>
          <ac:spMkLst>
            <pc:docMk/>
            <pc:sldMk cId="3794914643" sldId="494"/>
            <ac:spMk id="8" creationId="{0D3F537B-F53B-1812-BA9D-BE97571212D4}"/>
          </ac:spMkLst>
        </pc:spChg>
        <pc:picChg chg="add mod">
          <ac:chgData name="Green Jonathan Tyler" userId="8ceac05a-ece6-45ad-9527-f485f311993c" providerId="ADAL" clId="{149CEC5F-BD74-4E4A-B685-1541F73FFA13}" dt="2026-03-22T13:16:10.941" v="4311" actId="14100"/>
          <ac:picMkLst>
            <pc:docMk/>
            <pc:sldMk cId="3794914643" sldId="494"/>
            <ac:picMk id="9" creationId="{8C3F06D5-38BA-4CCD-0E0A-DDF20142B628}"/>
          </ac:picMkLst>
        </pc:picChg>
      </pc:sldChg>
      <pc:sldChg chg="addSp delSp modSp add mod">
        <pc:chgData name="Green Jonathan Tyler" userId="8ceac05a-ece6-45ad-9527-f485f311993c" providerId="ADAL" clId="{149CEC5F-BD74-4E4A-B685-1541F73FFA13}" dt="2026-03-23T08:51:53.345" v="6831" actId="1076"/>
        <pc:sldMkLst>
          <pc:docMk/>
          <pc:sldMk cId="1512634369" sldId="496"/>
        </pc:sldMkLst>
        <pc:spChg chg="del">
          <ac:chgData name="Green Jonathan Tyler" userId="8ceac05a-ece6-45ad-9527-f485f311993c" providerId="ADAL" clId="{149CEC5F-BD74-4E4A-B685-1541F73FFA13}" dt="2026-03-23T08:30:38.612" v="6086" actId="478"/>
          <ac:spMkLst>
            <pc:docMk/>
            <pc:sldMk cId="1512634369" sldId="496"/>
            <ac:spMk id="2" creationId="{B40A5367-BFCE-0B6A-C8A8-219F9FDFC306}"/>
          </ac:spMkLst>
        </pc:spChg>
        <pc:spChg chg="add mod">
          <ac:chgData name="Green Jonathan Tyler" userId="8ceac05a-ece6-45ad-9527-f485f311993c" providerId="ADAL" clId="{149CEC5F-BD74-4E4A-B685-1541F73FFA13}" dt="2026-03-23T08:49:11.215" v="6829" actId="1076"/>
          <ac:spMkLst>
            <pc:docMk/>
            <pc:sldMk cId="1512634369" sldId="496"/>
            <ac:spMk id="12" creationId="{4284F10C-1A63-3E1B-00D6-9B7D282A5F06}"/>
          </ac:spMkLst>
        </pc:spChg>
        <pc:spChg chg="add mod">
          <ac:chgData name="Green Jonathan Tyler" userId="8ceac05a-ece6-45ad-9527-f485f311993c" providerId="ADAL" clId="{149CEC5F-BD74-4E4A-B685-1541F73FFA13}" dt="2026-03-23T08:49:05.966" v="6828" actId="1076"/>
          <ac:spMkLst>
            <pc:docMk/>
            <pc:sldMk cId="1512634369" sldId="496"/>
            <ac:spMk id="13" creationId="{853B10D5-16EF-8313-FA23-35AEED9334E1}"/>
          </ac:spMkLst>
        </pc:spChg>
        <pc:spChg chg="add mod">
          <ac:chgData name="Green Jonathan Tyler" userId="8ceac05a-ece6-45ad-9527-f485f311993c" providerId="ADAL" clId="{149CEC5F-BD74-4E4A-B685-1541F73FFA13}" dt="2026-03-23T08:51:53.345" v="6831" actId="1076"/>
          <ac:spMkLst>
            <pc:docMk/>
            <pc:sldMk cId="1512634369" sldId="496"/>
            <ac:spMk id="14" creationId="{8D75BB9E-7878-897A-1EE7-F3694F057FB9}"/>
          </ac:spMkLst>
        </pc:spChg>
        <pc:spChg chg="del mod">
          <ac:chgData name="Green Jonathan Tyler" userId="8ceac05a-ece6-45ad-9527-f485f311993c" providerId="ADAL" clId="{149CEC5F-BD74-4E4A-B685-1541F73FFA13}" dt="2026-03-23T08:30:38.211" v="6085" actId="478"/>
          <ac:spMkLst>
            <pc:docMk/>
            <pc:sldMk cId="1512634369" sldId="496"/>
            <ac:spMk id="25" creationId="{9214646E-DB05-E2E9-2C9E-3247CBD0CEF5}"/>
          </ac:spMkLst>
        </pc:spChg>
        <pc:picChg chg="add del mod">
          <ac:chgData name="Green Jonathan Tyler" userId="8ceac05a-ece6-45ad-9527-f485f311993c" providerId="ADAL" clId="{149CEC5F-BD74-4E4A-B685-1541F73FFA13}" dt="2026-03-23T08:30:50.480" v="6089" actId="478"/>
          <ac:picMkLst>
            <pc:docMk/>
            <pc:sldMk cId="1512634369" sldId="496"/>
            <ac:picMk id="7" creationId="{87ED4597-0BC3-1B33-1873-AC84F1F2DC33}"/>
          </ac:picMkLst>
        </pc:picChg>
        <pc:picChg chg="add mod">
          <ac:chgData name="Green Jonathan Tyler" userId="8ceac05a-ece6-45ad-9527-f485f311993c" providerId="ADAL" clId="{149CEC5F-BD74-4E4A-B685-1541F73FFA13}" dt="2026-03-23T08:49:01.049" v="6827" actId="1037"/>
          <ac:picMkLst>
            <pc:docMk/>
            <pc:sldMk cId="1512634369" sldId="496"/>
            <ac:picMk id="9" creationId="{2F70C49D-805C-4D9E-E8A4-FBBF34C39A83}"/>
          </ac:picMkLst>
        </pc:picChg>
        <pc:picChg chg="add mod">
          <ac:chgData name="Green Jonathan Tyler" userId="8ceac05a-ece6-45ad-9527-f485f311993c" providerId="ADAL" clId="{149CEC5F-BD74-4E4A-B685-1541F73FFA13}" dt="2026-03-23T08:48:47.975" v="6808" actId="1076"/>
          <ac:picMkLst>
            <pc:docMk/>
            <pc:sldMk cId="1512634369" sldId="496"/>
            <ac:picMk id="11" creationId="{BA7489BD-EBA8-3648-7F56-E1449A1B441A}"/>
          </ac:picMkLst>
        </pc:picChg>
        <pc:picChg chg="add del mod">
          <ac:chgData name="Green Jonathan Tyler" userId="8ceac05a-ece6-45ad-9527-f485f311993c" providerId="ADAL" clId="{149CEC5F-BD74-4E4A-B685-1541F73FFA13}" dt="2026-03-23T08:48:33.529" v="6804" actId="478"/>
          <ac:picMkLst>
            <pc:docMk/>
            <pc:sldMk cId="1512634369" sldId="496"/>
            <ac:picMk id="16" creationId="{1A03E049-BCC3-8DB3-6646-F62E9F28E332}"/>
          </ac:picMkLst>
        </pc:picChg>
      </pc:sldChg>
      <pc:sldChg chg="addSp delSp modSp add mod">
        <pc:chgData name="Green Jonathan Tyler" userId="8ceac05a-ece6-45ad-9527-f485f311993c" providerId="ADAL" clId="{149CEC5F-BD74-4E4A-B685-1541F73FFA13}" dt="2026-03-22T13:18:23.757" v="4567" actId="1076"/>
        <pc:sldMkLst>
          <pc:docMk/>
          <pc:sldMk cId="3017176275" sldId="497"/>
        </pc:sldMkLst>
        <pc:spChg chg="add mod">
          <ac:chgData name="Green Jonathan Tyler" userId="8ceac05a-ece6-45ad-9527-f485f311993c" providerId="ADAL" clId="{149CEC5F-BD74-4E4A-B685-1541F73FFA13}" dt="2026-03-22T13:18:23.757" v="4567" actId="1076"/>
          <ac:spMkLst>
            <pc:docMk/>
            <pc:sldMk cId="3017176275" sldId="497"/>
            <ac:spMk id="2" creationId="{E011DAF2-EE71-E245-3925-F3C464EC207D}"/>
          </ac:spMkLst>
        </pc:spChg>
        <pc:picChg chg="add mod">
          <ac:chgData name="Green Jonathan Tyler" userId="8ceac05a-ece6-45ad-9527-f485f311993c" providerId="ADAL" clId="{149CEC5F-BD74-4E4A-B685-1541F73FFA13}" dt="2026-03-22T13:16:52.902" v="4320" actId="1076"/>
          <ac:picMkLst>
            <pc:docMk/>
            <pc:sldMk cId="3017176275" sldId="497"/>
            <ac:picMk id="6" creationId="{D173FD6B-380F-5997-D56E-2836CE54435A}"/>
          </ac:picMkLst>
        </pc:picChg>
      </pc:sldChg>
      <pc:sldChg chg="addSp delSp modSp add mod">
        <pc:chgData name="Green Jonathan Tyler" userId="8ceac05a-ece6-45ad-9527-f485f311993c" providerId="ADAL" clId="{149CEC5F-BD74-4E4A-B685-1541F73FFA13}" dt="2026-03-24T10:24:09.704" v="7706" actId="1076"/>
        <pc:sldMkLst>
          <pc:docMk/>
          <pc:sldMk cId="2731142076" sldId="498"/>
        </pc:sldMkLst>
        <pc:spChg chg="del mod">
          <ac:chgData name="Green Jonathan Tyler" userId="8ceac05a-ece6-45ad-9527-f485f311993c" providerId="ADAL" clId="{149CEC5F-BD74-4E4A-B685-1541F73FFA13}" dt="2026-03-23T09:05:42.426" v="7007" actId="478"/>
          <ac:spMkLst>
            <pc:docMk/>
            <pc:sldMk cId="2731142076" sldId="498"/>
            <ac:spMk id="2" creationId="{29FB9B33-22F9-C4EE-6073-988055359019}"/>
          </ac:spMkLst>
        </pc:spChg>
        <pc:spChg chg="add mod">
          <ac:chgData name="Green Jonathan Tyler" userId="8ceac05a-ece6-45ad-9527-f485f311993c" providerId="ADAL" clId="{149CEC5F-BD74-4E4A-B685-1541F73FFA13}" dt="2026-03-24T10:22:50.285" v="7703" actId="20577"/>
          <ac:spMkLst>
            <pc:docMk/>
            <pc:sldMk cId="2731142076" sldId="498"/>
            <ac:spMk id="6" creationId="{261004A0-9A94-0D4B-2521-63493BBEBCA1}"/>
          </ac:spMkLst>
        </pc:spChg>
        <pc:spChg chg="add del">
          <ac:chgData name="Green Jonathan Tyler" userId="8ceac05a-ece6-45ad-9527-f485f311993c" providerId="ADAL" clId="{149CEC5F-BD74-4E4A-B685-1541F73FFA13}" dt="2026-03-24T10:21:24.647" v="7461" actId="478"/>
          <ac:spMkLst>
            <pc:docMk/>
            <pc:sldMk cId="2731142076" sldId="498"/>
            <ac:spMk id="9" creationId="{D257F1DF-1592-FB88-4A39-A6524518F387}"/>
          </ac:spMkLst>
        </pc:spChg>
        <pc:spChg chg="del mod">
          <ac:chgData name="Green Jonathan Tyler" userId="8ceac05a-ece6-45ad-9527-f485f311993c" providerId="ADAL" clId="{149CEC5F-BD74-4E4A-B685-1541F73FFA13}" dt="2026-03-23T09:04:51.266" v="6832" actId="478"/>
          <ac:spMkLst>
            <pc:docMk/>
            <pc:sldMk cId="2731142076" sldId="498"/>
            <ac:spMk id="25" creationId="{D798B977-1A83-25D3-CE74-68773993C8C9}"/>
          </ac:spMkLst>
        </pc:spChg>
        <pc:picChg chg="add mod">
          <ac:chgData name="Green Jonathan Tyler" userId="8ceac05a-ece6-45ad-9527-f485f311993c" providerId="ADAL" clId="{149CEC5F-BD74-4E4A-B685-1541F73FFA13}" dt="2026-03-24T10:24:09.704" v="7706" actId="1076"/>
          <ac:picMkLst>
            <pc:docMk/>
            <pc:sldMk cId="2731142076" sldId="498"/>
            <ac:picMk id="8" creationId="{E640A18F-9A6F-F3A3-B536-A0AA77C7AC2C}"/>
          </ac:picMkLst>
        </pc:picChg>
      </pc:sldChg>
      <pc:sldChg chg="addSp delSp modSp add mod">
        <pc:chgData name="Green Jonathan Tyler" userId="8ceac05a-ece6-45ad-9527-f485f311993c" providerId="ADAL" clId="{149CEC5F-BD74-4E4A-B685-1541F73FFA13}" dt="2026-03-24T10:58:57.846" v="7858" actId="20577"/>
        <pc:sldMkLst>
          <pc:docMk/>
          <pc:sldMk cId="196804151" sldId="499"/>
        </pc:sldMkLst>
        <pc:spChg chg="mod">
          <ac:chgData name="Green Jonathan Tyler" userId="8ceac05a-ece6-45ad-9527-f485f311993c" providerId="ADAL" clId="{149CEC5F-BD74-4E4A-B685-1541F73FFA13}" dt="2026-03-24T10:58:57.846" v="7858" actId="20577"/>
          <ac:spMkLst>
            <pc:docMk/>
            <pc:sldMk cId="196804151" sldId="499"/>
            <ac:spMk id="25" creationId="{326129D3-FC19-0068-1BC2-695ED2154133}"/>
          </ac:spMkLst>
        </pc:spChg>
        <pc:picChg chg="add mod">
          <ac:chgData name="Green Jonathan Tyler" userId="8ceac05a-ece6-45ad-9527-f485f311993c" providerId="ADAL" clId="{149CEC5F-BD74-4E4A-B685-1541F73FFA13}" dt="2026-03-19T16:39:36.634" v="1695"/>
          <ac:picMkLst>
            <pc:docMk/>
            <pc:sldMk cId="196804151" sldId="499"/>
            <ac:picMk id="6" creationId="{97EF1AD0-6609-5715-16F6-496010600F3B}"/>
          </ac:picMkLst>
        </pc:picChg>
      </pc:sldChg>
      <pc:sldChg chg="addSp delSp modSp add mod modAnim">
        <pc:chgData name="Green Jonathan Tyler" userId="8ceac05a-ece6-45ad-9527-f485f311993c" providerId="ADAL" clId="{149CEC5F-BD74-4E4A-B685-1541F73FFA13}" dt="2026-03-22T20:38:19.376" v="4843" actId="1076"/>
        <pc:sldMkLst>
          <pc:docMk/>
          <pc:sldMk cId="2976220141" sldId="500"/>
        </pc:sldMkLst>
        <pc:spChg chg="mod">
          <ac:chgData name="Green Jonathan Tyler" userId="8ceac05a-ece6-45ad-9527-f485f311993c" providerId="ADAL" clId="{149CEC5F-BD74-4E4A-B685-1541F73FFA13}" dt="2026-03-19T16:42:00.198" v="1966" actId="20577"/>
          <ac:spMkLst>
            <pc:docMk/>
            <pc:sldMk cId="2976220141" sldId="500"/>
            <ac:spMk id="3" creationId="{822BAC76-86E1-F44F-D556-C28FFFF03E42}"/>
          </ac:spMkLst>
        </pc:spChg>
        <pc:spChg chg="mod">
          <ac:chgData name="Green Jonathan Tyler" userId="8ceac05a-ece6-45ad-9527-f485f311993c" providerId="ADAL" clId="{149CEC5F-BD74-4E4A-B685-1541F73FFA13}" dt="2026-03-22T20:31:21.817" v="4631" actId="1076"/>
          <ac:spMkLst>
            <pc:docMk/>
            <pc:sldMk cId="2976220141" sldId="500"/>
            <ac:spMk id="4" creationId="{44BDA3AE-6BD5-086B-8153-8E810DE7149E}"/>
          </ac:spMkLst>
        </pc:spChg>
        <pc:spChg chg="add mod">
          <ac:chgData name="Green Jonathan Tyler" userId="8ceac05a-ece6-45ad-9527-f485f311993c" providerId="ADAL" clId="{149CEC5F-BD74-4E4A-B685-1541F73FFA13}" dt="2026-03-22T20:32:38.844" v="4646" actId="1038"/>
          <ac:spMkLst>
            <pc:docMk/>
            <pc:sldMk cId="2976220141" sldId="500"/>
            <ac:spMk id="8" creationId="{C11F73B9-226F-2656-0A6D-6733797CC904}"/>
          </ac:spMkLst>
        </pc:spChg>
        <pc:spChg chg="add mod">
          <ac:chgData name="Green Jonathan Tyler" userId="8ceac05a-ece6-45ad-9527-f485f311993c" providerId="ADAL" clId="{149CEC5F-BD74-4E4A-B685-1541F73FFA13}" dt="2026-03-22T20:32:38.844" v="4646" actId="1038"/>
          <ac:spMkLst>
            <pc:docMk/>
            <pc:sldMk cId="2976220141" sldId="500"/>
            <ac:spMk id="9" creationId="{238941C1-F56D-5FD9-5092-B4F7C3E5EA88}"/>
          </ac:spMkLst>
        </pc:spChg>
        <pc:spChg chg="add mod">
          <ac:chgData name="Green Jonathan Tyler" userId="8ceac05a-ece6-45ad-9527-f485f311993c" providerId="ADAL" clId="{149CEC5F-BD74-4E4A-B685-1541F73FFA13}" dt="2026-03-22T20:28:21.511" v="4603" actId="1076"/>
          <ac:spMkLst>
            <pc:docMk/>
            <pc:sldMk cId="2976220141" sldId="500"/>
            <ac:spMk id="10" creationId="{F007AF13-E2FE-E8D7-9B56-22894ABF2B8A}"/>
          </ac:spMkLst>
        </pc:spChg>
        <pc:spChg chg="add mod">
          <ac:chgData name="Green Jonathan Tyler" userId="8ceac05a-ece6-45ad-9527-f485f311993c" providerId="ADAL" clId="{149CEC5F-BD74-4E4A-B685-1541F73FFA13}" dt="2026-03-22T20:28:21.511" v="4603" actId="1076"/>
          <ac:spMkLst>
            <pc:docMk/>
            <pc:sldMk cId="2976220141" sldId="500"/>
            <ac:spMk id="11" creationId="{3D125BF2-9992-7330-C792-1B691F9AA82C}"/>
          </ac:spMkLst>
        </pc:spChg>
        <pc:spChg chg="add mod">
          <ac:chgData name="Green Jonathan Tyler" userId="8ceac05a-ece6-45ad-9527-f485f311993c" providerId="ADAL" clId="{149CEC5F-BD74-4E4A-B685-1541F73FFA13}" dt="2026-03-22T20:31:03.568" v="4628" actId="164"/>
          <ac:spMkLst>
            <pc:docMk/>
            <pc:sldMk cId="2976220141" sldId="500"/>
            <ac:spMk id="12" creationId="{EC1F067E-F66F-E429-4FCA-A720E699FCB6}"/>
          </ac:spMkLst>
        </pc:spChg>
        <pc:spChg chg="add mod">
          <ac:chgData name="Green Jonathan Tyler" userId="8ceac05a-ece6-45ad-9527-f485f311993c" providerId="ADAL" clId="{149CEC5F-BD74-4E4A-B685-1541F73FFA13}" dt="2026-03-22T20:29:20.683" v="4612" actId="208"/>
          <ac:spMkLst>
            <pc:docMk/>
            <pc:sldMk cId="2976220141" sldId="500"/>
            <ac:spMk id="15" creationId="{070231BD-6C3E-7468-4F37-ADE394F0A3D0}"/>
          </ac:spMkLst>
        </pc:spChg>
        <pc:spChg chg="add mod">
          <ac:chgData name="Green Jonathan Tyler" userId="8ceac05a-ece6-45ad-9527-f485f311993c" providerId="ADAL" clId="{149CEC5F-BD74-4E4A-B685-1541F73FFA13}" dt="2026-03-22T20:36:16.829" v="4769" actId="1076"/>
          <ac:spMkLst>
            <pc:docMk/>
            <pc:sldMk cId="2976220141" sldId="500"/>
            <ac:spMk id="28" creationId="{F67D7FCC-7F10-3B86-EAD3-13D9B2C590E6}"/>
          </ac:spMkLst>
        </pc:spChg>
        <pc:spChg chg="add mod">
          <ac:chgData name="Green Jonathan Tyler" userId="8ceac05a-ece6-45ad-9527-f485f311993c" providerId="ADAL" clId="{149CEC5F-BD74-4E4A-B685-1541F73FFA13}" dt="2026-03-22T20:38:19.376" v="4843" actId="1076"/>
          <ac:spMkLst>
            <pc:docMk/>
            <pc:sldMk cId="2976220141" sldId="500"/>
            <ac:spMk id="29" creationId="{14025F8A-6514-E1A1-9920-DA3F4051E503}"/>
          </ac:spMkLst>
        </pc:spChg>
        <pc:grpChg chg="add mod">
          <ac:chgData name="Green Jonathan Tyler" userId="8ceac05a-ece6-45ad-9527-f485f311993c" providerId="ADAL" clId="{149CEC5F-BD74-4E4A-B685-1541F73FFA13}" dt="2026-03-22T20:31:03.568" v="4628" actId="164"/>
          <ac:grpSpMkLst>
            <pc:docMk/>
            <pc:sldMk cId="2976220141" sldId="500"/>
            <ac:grpSpMk id="27" creationId="{A66A8934-0995-EE2B-E8E4-EA5C4BC7E033}"/>
          </ac:grpSpMkLst>
        </pc:grpChg>
        <pc:graphicFrameChg chg="add mod">
          <ac:chgData name="Green Jonathan Tyler" userId="8ceac05a-ece6-45ad-9527-f485f311993c" providerId="ADAL" clId="{149CEC5F-BD74-4E4A-B685-1541F73FFA13}" dt="2026-03-22T20:28:21.511" v="4603" actId="1076"/>
          <ac:graphicFrameMkLst>
            <pc:docMk/>
            <pc:sldMk cId="2976220141" sldId="500"/>
            <ac:graphicFrameMk id="7" creationId="{86B7A152-826F-EEE1-D674-41DDA4D7DA77}"/>
          </ac:graphicFrameMkLst>
        </pc:graphicFrameChg>
        <pc:picChg chg="add mod">
          <ac:chgData name="Green Jonathan Tyler" userId="8ceac05a-ece6-45ad-9527-f485f311993c" providerId="ADAL" clId="{149CEC5F-BD74-4E4A-B685-1541F73FFA13}" dt="2026-03-22T20:31:03.568" v="4628" actId="164"/>
          <ac:picMkLst>
            <pc:docMk/>
            <pc:sldMk cId="2976220141" sldId="500"/>
            <ac:picMk id="2" creationId="{312F97D4-EBC7-872B-AD37-A02DF72E057C}"/>
          </ac:picMkLst>
        </pc:picChg>
        <pc:cxnChg chg="add mod">
          <ac:chgData name="Green Jonathan Tyler" userId="8ceac05a-ece6-45ad-9527-f485f311993c" providerId="ADAL" clId="{149CEC5F-BD74-4E4A-B685-1541F73FFA13}" dt="2026-03-22T20:31:03.568" v="4628" actId="164"/>
          <ac:cxnSpMkLst>
            <pc:docMk/>
            <pc:sldMk cId="2976220141" sldId="500"/>
            <ac:cxnSpMk id="18" creationId="{6D2E5638-31C5-9F45-6B28-019A10CFC700}"/>
          </ac:cxnSpMkLst>
        </pc:cxnChg>
        <pc:cxnChg chg="add mod">
          <ac:chgData name="Green Jonathan Tyler" userId="8ceac05a-ece6-45ad-9527-f485f311993c" providerId="ADAL" clId="{149CEC5F-BD74-4E4A-B685-1541F73FFA13}" dt="2026-03-22T20:31:03.568" v="4628" actId="164"/>
          <ac:cxnSpMkLst>
            <pc:docMk/>
            <pc:sldMk cId="2976220141" sldId="500"/>
            <ac:cxnSpMk id="19" creationId="{2E454595-C857-3F59-DF09-CF5B57622F84}"/>
          </ac:cxnSpMkLst>
        </pc:cxnChg>
        <pc:cxnChg chg="add mod">
          <ac:chgData name="Green Jonathan Tyler" userId="8ceac05a-ece6-45ad-9527-f485f311993c" providerId="ADAL" clId="{149CEC5F-BD74-4E4A-B685-1541F73FFA13}" dt="2026-03-22T20:31:03.568" v="4628" actId="164"/>
          <ac:cxnSpMkLst>
            <pc:docMk/>
            <pc:sldMk cId="2976220141" sldId="500"/>
            <ac:cxnSpMk id="22" creationId="{A1A2489B-729E-F44C-7D7D-6C507BECE734}"/>
          </ac:cxnSpMkLst>
        </pc:cxnChg>
        <pc:cxnChg chg="add mod">
          <ac:chgData name="Green Jonathan Tyler" userId="8ceac05a-ece6-45ad-9527-f485f311993c" providerId="ADAL" clId="{149CEC5F-BD74-4E4A-B685-1541F73FFA13}" dt="2026-03-22T20:31:03.568" v="4628" actId="164"/>
          <ac:cxnSpMkLst>
            <pc:docMk/>
            <pc:sldMk cId="2976220141" sldId="500"/>
            <ac:cxnSpMk id="24" creationId="{A0796C53-C11C-26A3-CBD6-1C28AC9D4EAE}"/>
          </ac:cxnSpMkLst>
        </pc:cxnChg>
      </pc:sldChg>
      <pc:sldChg chg="modSp add mod">
        <pc:chgData name="Green Jonathan Tyler" userId="8ceac05a-ece6-45ad-9527-f485f311993c" providerId="ADAL" clId="{149CEC5F-BD74-4E4A-B685-1541F73FFA13}" dt="2026-03-24T11:38:48.004" v="9527" actId="207"/>
        <pc:sldMkLst>
          <pc:docMk/>
          <pc:sldMk cId="4228579726" sldId="501"/>
        </pc:sldMkLst>
        <pc:spChg chg="mod">
          <ac:chgData name="Green Jonathan Tyler" userId="8ceac05a-ece6-45ad-9527-f485f311993c" providerId="ADAL" clId="{149CEC5F-BD74-4E4A-B685-1541F73FFA13}" dt="2026-03-24T11:38:48.004" v="9527" actId="207"/>
          <ac:spMkLst>
            <pc:docMk/>
            <pc:sldMk cId="4228579726" sldId="501"/>
            <ac:spMk id="9" creationId="{BBE6B748-6406-CD4C-FF35-296D258FE841}"/>
          </ac:spMkLst>
        </pc:spChg>
      </pc:sldChg>
      <pc:sldChg chg="addSp delSp modSp add mod">
        <pc:chgData name="Green Jonathan Tyler" userId="8ceac05a-ece6-45ad-9527-f485f311993c" providerId="ADAL" clId="{149CEC5F-BD74-4E4A-B685-1541F73FFA13}" dt="2026-03-24T11:40:36.468" v="9529" actId="20577"/>
        <pc:sldMkLst>
          <pc:docMk/>
          <pc:sldMk cId="1210012529" sldId="503"/>
        </pc:sldMkLst>
        <pc:spChg chg="mod">
          <ac:chgData name="Green Jonathan Tyler" userId="8ceac05a-ece6-45ad-9527-f485f311993c" providerId="ADAL" clId="{149CEC5F-BD74-4E4A-B685-1541F73FFA13}" dt="2026-03-22T20:44:55.854" v="5058"/>
          <ac:spMkLst>
            <pc:docMk/>
            <pc:sldMk cId="1210012529" sldId="503"/>
            <ac:spMk id="3" creationId="{DE4A5AE3-35ED-F2AD-C525-B08F482A63BB}"/>
          </ac:spMkLst>
        </pc:spChg>
        <pc:spChg chg="add mod">
          <ac:chgData name="Green Jonathan Tyler" userId="8ceac05a-ece6-45ad-9527-f485f311993c" providerId="ADAL" clId="{149CEC5F-BD74-4E4A-B685-1541F73FFA13}" dt="2026-03-24T11:40:36.468" v="9529" actId="20577"/>
          <ac:spMkLst>
            <pc:docMk/>
            <pc:sldMk cId="1210012529" sldId="503"/>
            <ac:spMk id="7" creationId="{13008384-6F61-3729-AE8C-0B23FE0C29CA}"/>
          </ac:spMkLst>
        </pc:spChg>
        <pc:spChg chg="mod">
          <ac:chgData name="Green Jonathan Tyler" userId="8ceac05a-ece6-45ad-9527-f485f311993c" providerId="ADAL" clId="{149CEC5F-BD74-4E4A-B685-1541F73FFA13}" dt="2026-03-22T20:54:52.394" v="5475" actId="1076"/>
          <ac:spMkLst>
            <pc:docMk/>
            <pc:sldMk cId="1210012529" sldId="503"/>
            <ac:spMk id="8" creationId="{3384A851-2CEA-6532-CF80-E9B730B1E2EE}"/>
          </ac:spMkLst>
        </pc:spChg>
        <pc:spChg chg="add mod">
          <ac:chgData name="Green Jonathan Tyler" userId="8ceac05a-ece6-45ad-9527-f485f311993c" providerId="ADAL" clId="{149CEC5F-BD74-4E4A-B685-1541F73FFA13}" dt="2026-03-22T20:54:32.615" v="5474" actId="20577"/>
          <ac:spMkLst>
            <pc:docMk/>
            <pc:sldMk cId="1210012529" sldId="503"/>
            <ac:spMk id="10" creationId="{9CBD5FEE-E9CB-B5C7-6A8F-AF1212E60803}"/>
          </ac:spMkLst>
        </pc:spChg>
      </pc:sldChg>
      <pc:sldChg chg="addSp delSp modSp add mod delAnim">
        <pc:chgData name="Green Jonathan Tyler" userId="8ceac05a-ece6-45ad-9527-f485f311993c" providerId="ADAL" clId="{149CEC5F-BD74-4E4A-B685-1541F73FFA13}" dt="2026-03-24T12:13:12.721" v="9819" actId="20577"/>
        <pc:sldMkLst>
          <pc:docMk/>
          <pc:sldMk cId="382010669" sldId="504"/>
        </pc:sldMkLst>
        <pc:spChg chg="del">
          <ac:chgData name="Green Jonathan Tyler" userId="8ceac05a-ece6-45ad-9527-f485f311993c" providerId="ADAL" clId="{149CEC5F-BD74-4E4A-B685-1541F73FFA13}" dt="2026-03-23T08:14:08.589" v="5478" actId="478"/>
          <ac:spMkLst>
            <pc:docMk/>
            <pc:sldMk cId="382010669" sldId="504"/>
            <ac:spMk id="8" creationId="{D785E9B4-D754-D72D-EF69-4EA1359A4D14}"/>
          </ac:spMkLst>
        </pc:spChg>
        <pc:spChg chg="del">
          <ac:chgData name="Green Jonathan Tyler" userId="8ceac05a-ece6-45ad-9527-f485f311993c" providerId="ADAL" clId="{149CEC5F-BD74-4E4A-B685-1541F73FFA13}" dt="2026-03-23T08:14:08.589" v="5478" actId="478"/>
          <ac:spMkLst>
            <pc:docMk/>
            <pc:sldMk cId="382010669" sldId="504"/>
            <ac:spMk id="9" creationId="{D4BB8D99-D23F-DAA1-E357-35E38412CBF1}"/>
          </ac:spMkLst>
        </pc:spChg>
        <pc:spChg chg="del">
          <ac:chgData name="Green Jonathan Tyler" userId="8ceac05a-ece6-45ad-9527-f485f311993c" providerId="ADAL" clId="{149CEC5F-BD74-4E4A-B685-1541F73FFA13}" dt="2026-03-23T08:14:08.589" v="5478" actId="478"/>
          <ac:spMkLst>
            <pc:docMk/>
            <pc:sldMk cId="382010669" sldId="504"/>
            <ac:spMk id="10" creationId="{C86B4A22-E1D0-BC21-1D98-C6D3F2938410}"/>
          </ac:spMkLst>
        </pc:spChg>
        <pc:spChg chg="del">
          <ac:chgData name="Green Jonathan Tyler" userId="8ceac05a-ece6-45ad-9527-f485f311993c" providerId="ADAL" clId="{149CEC5F-BD74-4E4A-B685-1541F73FFA13}" dt="2026-03-23T08:14:08.589" v="5478" actId="478"/>
          <ac:spMkLst>
            <pc:docMk/>
            <pc:sldMk cId="382010669" sldId="504"/>
            <ac:spMk id="11" creationId="{2FDDA0A9-6C26-4BE5-D4B8-162597320860}"/>
          </ac:spMkLst>
        </pc:spChg>
        <pc:spChg chg="add mod">
          <ac:chgData name="Green Jonathan Tyler" userId="8ceac05a-ece6-45ad-9527-f485f311993c" providerId="ADAL" clId="{149CEC5F-BD74-4E4A-B685-1541F73FFA13}" dt="2026-03-24T12:13:12.721" v="9819" actId="20577"/>
          <ac:spMkLst>
            <pc:docMk/>
            <pc:sldMk cId="382010669" sldId="504"/>
            <ac:spMk id="14" creationId="{7E3B431E-EA26-6211-18C9-566E7F87F21E}"/>
          </ac:spMkLst>
        </pc:spChg>
        <pc:spChg chg="del">
          <ac:chgData name="Green Jonathan Tyler" userId="8ceac05a-ece6-45ad-9527-f485f311993c" providerId="ADAL" clId="{149CEC5F-BD74-4E4A-B685-1541F73FFA13}" dt="2026-03-23T08:14:08.589" v="5478" actId="478"/>
          <ac:spMkLst>
            <pc:docMk/>
            <pc:sldMk cId="382010669" sldId="504"/>
            <ac:spMk id="15" creationId="{63264B02-FF0A-DD2A-211F-EA850F96CCE3}"/>
          </ac:spMkLst>
        </pc:spChg>
        <pc:spChg chg="add mod">
          <ac:chgData name="Green Jonathan Tyler" userId="8ceac05a-ece6-45ad-9527-f485f311993c" providerId="ADAL" clId="{149CEC5F-BD74-4E4A-B685-1541F73FFA13}" dt="2026-03-23T08:17:40.736" v="5789" actId="1076"/>
          <ac:spMkLst>
            <pc:docMk/>
            <pc:sldMk cId="382010669" sldId="504"/>
            <ac:spMk id="16" creationId="{AFE153B4-F2A6-0145-024B-9AB03CC1EA08}"/>
          </ac:spMkLst>
        </pc:spChg>
        <pc:spChg chg="add mod">
          <ac:chgData name="Green Jonathan Tyler" userId="8ceac05a-ece6-45ad-9527-f485f311993c" providerId="ADAL" clId="{149CEC5F-BD74-4E4A-B685-1541F73FFA13}" dt="2026-03-23T08:28:53.313" v="6084" actId="1076"/>
          <ac:spMkLst>
            <pc:docMk/>
            <pc:sldMk cId="382010669" sldId="504"/>
            <ac:spMk id="17" creationId="{CCD5739E-6455-9044-9E9B-8EDC3D65558D}"/>
          </ac:spMkLst>
        </pc:spChg>
        <pc:spChg chg="add mod">
          <ac:chgData name="Green Jonathan Tyler" userId="8ceac05a-ece6-45ad-9527-f485f311993c" providerId="ADAL" clId="{149CEC5F-BD74-4E4A-B685-1541F73FFA13}" dt="2026-03-23T08:28:45.049" v="6068" actId="1076"/>
          <ac:spMkLst>
            <pc:docMk/>
            <pc:sldMk cId="382010669" sldId="504"/>
            <ac:spMk id="21" creationId="{BB28433A-0F90-C657-175D-45F347ED8860}"/>
          </ac:spMkLst>
        </pc:spChg>
        <pc:spChg chg="del">
          <ac:chgData name="Green Jonathan Tyler" userId="8ceac05a-ece6-45ad-9527-f485f311993c" providerId="ADAL" clId="{149CEC5F-BD74-4E4A-B685-1541F73FFA13}" dt="2026-03-23T08:14:08.589" v="5478" actId="478"/>
          <ac:spMkLst>
            <pc:docMk/>
            <pc:sldMk cId="382010669" sldId="504"/>
            <ac:spMk id="28" creationId="{B45C4ABD-B76F-E45F-4ADF-123BE8CF56A6}"/>
          </ac:spMkLst>
        </pc:spChg>
        <pc:spChg chg="del">
          <ac:chgData name="Green Jonathan Tyler" userId="8ceac05a-ece6-45ad-9527-f485f311993c" providerId="ADAL" clId="{149CEC5F-BD74-4E4A-B685-1541F73FFA13}" dt="2026-03-23T08:14:08.589" v="5478" actId="478"/>
          <ac:spMkLst>
            <pc:docMk/>
            <pc:sldMk cId="382010669" sldId="504"/>
            <ac:spMk id="29" creationId="{99F29101-BA35-476F-7394-64C03E59D867}"/>
          </ac:spMkLst>
        </pc:spChg>
        <pc:grpChg chg="del">
          <ac:chgData name="Green Jonathan Tyler" userId="8ceac05a-ece6-45ad-9527-f485f311993c" providerId="ADAL" clId="{149CEC5F-BD74-4E4A-B685-1541F73FFA13}" dt="2026-03-23T08:14:08.589" v="5478" actId="478"/>
          <ac:grpSpMkLst>
            <pc:docMk/>
            <pc:sldMk cId="382010669" sldId="504"/>
            <ac:grpSpMk id="27" creationId="{8C521513-35CB-5C58-A858-64E8C5C6282E}"/>
          </ac:grpSpMkLst>
        </pc:grpChg>
        <pc:graphicFrameChg chg="del">
          <ac:chgData name="Green Jonathan Tyler" userId="8ceac05a-ece6-45ad-9527-f485f311993c" providerId="ADAL" clId="{149CEC5F-BD74-4E4A-B685-1541F73FFA13}" dt="2026-03-23T08:14:08.589" v="5478" actId="478"/>
          <ac:graphicFrameMkLst>
            <pc:docMk/>
            <pc:sldMk cId="382010669" sldId="504"/>
            <ac:graphicFrameMk id="7" creationId="{E087D7AC-DDA5-B094-0F86-AE49A17D7CE3}"/>
          </ac:graphicFrameMkLst>
        </pc:graphicFrameChg>
        <pc:picChg chg="add mod">
          <ac:chgData name="Green Jonathan Tyler" userId="8ceac05a-ece6-45ad-9527-f485f311993c" providerId="ADAL" clId="{149CEC5F-BD74-4E4A-B685-1541F73FFA13}" dt="2026-03-23T08:14:18.730" v="5481" actId="14100"/>
          <ac:picMkLst>
            <pc:docMk/>
            <pc:sldMk cId="382010669" sldId="504"/>
            <ac:picMk id="13" creationId="{395A1374-FC3E-36A9-B6BF-0438BD552B15}"/>
          </ac:picMkLst>
        </pc:picChg>
      </pc:sldChg>
      <pc:sldChg chg="addSp delSp modSp add mod">
        <pc:chgData name="Green Jonathan Tyler" userId="8ceac05a-ece6-45ad-9527-f485f311993c" providerId="ADAL" clId="{149CEC5F-BD74-4E4A-B685-1541F73FFA13}" dt="2026-03-23T08:48:13.533" v="6803" actId="14100"/>
        <pc:sldMkLst>
          <pc:docMk/>
          <pc:sldMk cId="3684429766" sldId="505"/>
        </pc:sldMkLst>
        <pc:spChg chg="del">
          <ac:chgData name="Green Jonathan Tyler" userId="8ceac05a-ece6-45ad-9527-f485f311993c" providerId="ADAL" clId="{149CEC5F-BD74-4E4A-B685-1541F73FFA13}" dt="2026-03-23T08:45:51.366" v="6467" actId="478"/>
          <ac:spMkLst>
            <pc:docMk/>
            <pc:sldMk cId="3684429766" sldId="505"/>
            <ac:spMk id="12" creationId="{8DA6056E-1BDA-F4CB-829F-410D7EBBC3B5}"/>
          </ac:spMkLst>
        </pc:spChg>
        <pc:spChg chg="del">
          <ac:chgData name="Green Jonathan Tyler" userId="8ceac05a-ece6-45ad-9527-f485f311993c" providerId="ADAL" clId="{149CEC5F-BD74-4E4A-B685-1541F73FFA13}" dt="2026-03-23T08:45:53.104" v="6468" actId="478"/>
          <ac:spMkLst>
            <pc:docMk/>
            <pc:sldMk cId="3684429766" sldId="505"/>
            <ac:spMk id="13" creationId="{DDA3284A-E283-FF91-E7B2-4C162005F14D}"/>
          </ac:spMkLst>
        </pc:spChg>
        <pc:spChg chg="mod">
          <ac:chgData name="Green Jonathan Tyler" userId="8ceac05a-ece6-45ad-9527-f485f311993c" providerId="ADAL" clId="{149CEC5F-BD74-4E4A-B685-1541F73FFA13}" dt="2026-03-23T08:48:13.533" v="6803" actId="14100"/>
          <ac:spMkLst>
            <pc:docMk/>
            <pc:sldMk cId="3684429766" sldId="505"/>
            <ac:spMk id="14" creationId="{4155DCB5-9135-20B7-533C-4F5B065D88AA}"/>
          </ac:spMkLst>
        </pc:spChg>
        <pc:picChg chg="add del mod">
          <ac:chgData name="Green Jonathan Tyler" userId="8ceac05a-ece6-45ad-9527-f485f311993c" providerId="ADAL" clId="{149CEC5F-BD74-4E4A-B685-1541F73FFA13}" dt="2026-03-23T08:48:02.970" v="6801" actId="1037"/>
          <ac:picMkLst>
            <pc:docMk/>
            <pc:sldMk cId="3684429766" sldId="505"/>
            <ac:picMk id="9" creationId="{EC62BE58-812B-D022-C188-D7D67447A017}"/>
          </ac:picMkLst>
        </pc:picChg>
        <pc:picChg chg="del">
          <ac:chgData name="Green Jonathan Tyler" userId="8ceac05a-ece6-45ad-9527-f485f311993c" providerId="ADAL" clId="{149CEC5F-BD74-4E4A-B685-1541F73FFA13}" dt="2026-03-23T08:45:50.136" v="6466" actId="478"/>
          <ac:picMkLst>
            <pc:docMk/>
            <pc:sldMk cId="3684429766" sldId="505"/>
            <ac:picMk id="11" creationId="{EE4CEEB3-B65E-F463-4EEB-F2B3DEC91EFC}"/>
          </ac:picMkLst>
        </pc:picChg>
        <pc:picChg chg="mod">
          <ac:chgData name="Green Jonathan Tyler" userId="8ceac05a-ece6-45ad-9527-f485f311993c" providerId="ADAL" clId="{149CEC5F-BD74-4E4A-B685-1541F73FFA13}" dt="2026-03-23T08:48:02.970" v="6801" actId="1037"/>
          <ac:picMkLst>
            <pc:docMk/>
            <pc:sldMk cId="3684429766" sldId="505"/>
            <ac:picMk id="16" creationId="{1A184479-2F39-636B-2982-CCD15E0D3D67}"/>
          </ac:picMkLst>
        </pc:picChg>
      </pc:sldChg>
      <pc:sldChg chg="addSp modSp add mod">
        <pc:chgData name="Green Jonathan Tyler" userId="8ceac05a-ece6-45ad-9527-f485f311993c" providerId="ADAL" clId="{149CEC5F-BD74-4E4A-B685-1541F73FFA13}" dt="2026-03-24T10:16:45.060" v="7459" actId="1076"/>
        <pc:sldMkLst>
          <pc:docMk/>
          <pc:sldMk cId="2561357174" sldId="506"/>
        </pc:sldMkLst>
        <pc:spChg chg="mod">
          <ac:chgData name="Green Jonathan Tyler" userId="8ceac05a-ece6-45ad-9527-f485f311993c" providerId="ADAL" clId="{149CEC5F-BD74-4E4A-B685-1541F73FFA13}" dt="2026-03-24T10:16:45.060" v="7459" actId="1076"/>
          <ac:spMkLst>
            <pc:docMk/>
            <pc:sldMk cId="2561357174" sldId="506"/>
            <ac:spMk id="8" creationId="{E48F8B30-DAB0-2E98-1D27-BE6C4B48A489}"/>
          </ac:spMkLst>
        </pc:spChg>
        <pc:picChg chg="add mod">
          <ac:chgData name="Green Jonathan Tyler" userId="8ceac05a-ece6-45ad-9527-f485f311993c" providerId="ADAL" clId="{149CEC5F-BD74-4E4A-B685-1541F73FFA13}" dt="2026-03-24T10:16:03.798" v="7450" actId="1076"/>
          <ac:picMkLst>
            <pc:docMk/>
            <pc:sldMk cId="2561357174" sldId="506"/>
            <ac:picMk id="6" creationId="{0F4003DF-6983-B559-4EB2-C2461C93E45D}"/>
          </ac:picMkLst>
        </pc:picChg>
        <pc:picChg chg="mod">
          <ac:chgData name="Green Jonathan Tyler" userId="8ceac05a-ece6-45ad-9527-f485f311993c" providerId="ADAL" clId="{149CEC5F-BD74-4E4A-B685-1541F73FFA13}" dt="2026-03-24T10:15:54.234" v="7447" actId="1076"/>
          <ac:picMkLst>
            <pc:docMk/>
            <pc:sldMk cId="2561357174" sldId="506"/>
            <ac:picMk id="7" creationId="{EC355D1A-05B8-3CD1-6721-95B5C8337F2F}"/>
          </ac:picMkLst>
        </pc:picChg>
      </pc:sldChg>
      <pc:sldChg chg="addSp delSp modSp add mod">
        <pc:chgData name="Green Jonathan Tyler" userId="8ceac05a-ece6-45ad-9527-f485f311993c" providerId="ADAL" clId="{149CEC5F-BD74-4E4A-B685-1541F73FFA13}" dt="2026-03-24T10:15:07.974" v="7440" actId="1076"/>
        <pc:sldMkLst>
          <pc:docMk/>
          <pc:sldMk cId="3709149317" sldId="507"/>
        </pc:sldMkLst>
        <pc:spChg chg="mod">
          <ac:chgData name="Green Jonathan Tyler" userId="8ceac05a-ece6-45ad-9527-f485f311993c" providerId="ADAL" clId="{149CEC5F-BD74-4E4A-B685-1541F73FFA13}" dt="2026-03-24T10:15:07.974" v="7440" actId="1076"/>
          <ac:spMkLst>
            <pc:docMk/>
            <pc:sldMk cId="3709149317" sldId="507"/>
            <ac:spMk id="8" creationId="{04E854AE-CFCE-C2A3-A9F7-41A577336B57}"/>
          </ac:spMkLst>
        </pc:spChg>
        <pc:picChg chg="add mod">
          <ac:chgData name="Green Jonathan Tyler" userId="8ceac05a-ece6-45ad-9527-f485f311993c" providerId="ADAL" clId="{149CEC5F-BD74-4E4A-B685-1541F73FFA13}" dt="2026-03-24T10:14:41.940" v="7380" actId="1076"/>
          <ac:picMkLst>
            <pc:docMk/>
            <pc:sldMk cId="3709149317" sldId="507"/>
            <ac:picMk id="6" creationId="{1C11F5E3-FE94-4BEA-ED6A-CED26879705F}"/>
          </ac:picMkLst>
        </pc:picChg>
        <pc:picChg chg="del">
          <ac:chgData name="Green Jonathan Tyler" userId="8ceac05a-ece6-45ad-9527-f485f311993c" providerId="ADAL" clId="{149CEC5F-BD74-4E4A-B685-1541F73FFA13}" dt="2026-03-24T10:13:55.617" v="7306" actId="478"/>
          <ac:picMkLst>
            <pc:docMk/>
            <pc:sldMk cId="3709149317" sldId="507"/>
            <ac:picMk id="10" creationId="{E2CC120C-BB8A-2C19-A3C0-C20A3DB3D8FC}"/>
          </ac:picMkLst>
        </pc:picChg>
      </pc:sldChg>
      <pc:sldChg chg="addSp delSp modSp add mod">
        <pc:chgData name="Green Jonathan Tyler" userId="8ceac05a-ece6-45ad-9527-f485f311993c" providerId="ADAL" clId="{149CEC5F-BD74-4E4A-B685-1541F73FFA13}" dt="2026-03-24T12:13:07.815" v="9814" actId="478"/>
        <pc:sldMkLst>
          <pc:docMk/>
          <pc:sldMk cId="2208441328" sldId="508"/>
        </pc:sldMkLst>
        <pc:spChg chg="add del mod">
          <ac:chgData name="Green Jonathan Tyler" userId="8ceac05a-ece6-45ad-9527-f485f311993c" providerId="ADAL" clId="{149CEC5F-BD74-4E4A-B685-1541F73FFA13}" dt="2026-03-24T11:08:18.355" v="7870" actId="478"/>
          <ac:spMkLst>
            <pc:docMk/>
            <pc:sldMk cId="2208441328" sldId="508"/>
            <ac:spMk id="8" creationId="{034C9C11-E759-BDC7-7D87-9262774BC91F}"/>
          </ac:spMkLst>
        </pc:spChg>
        <pc:spChg chg="add del mod">
          <ac:chgData name="Green Jonathan Tyler" userId="8ceac05a-ece6-45ad-9527-f485f311993c" providerId="ADAL" clId="{149CEC5F-BD74-4E4A-B685-1541F73FFA13}" dt="2026-03-24T11:11:03.654" v="7894" actId="478"/>
          <ac:spMkLst>
            <pc:docMk/>
            <pc:sldMk cId="2208441328" sldId="508"/>
            <ac:spMk id="10" creationId="{04427122-F5AF-ACEF-C108-4B8C62E10598}"/>
          </ac:spMkLst>
        </pc:spChg>
        <pc:spChg chg="del mod">
          <ac:chgData name="Green Jonathan Tyler" userId="8ceac05a-ece6-45ad-9527-f485f311993c" providerId="ADAL" clId="{149CEC5F-BD74-4E4A-B685-1541F73FFA13}" dt="2026-03-24T12:13:07.815" v="9814" actId="478"/>
          <ac:spMkLst>
            <pc:docMk/>
            <pc:sldMk cId="2208441328" sldId="508"/>
            <ac:spMk id="14" creationId="{5632A3E3-56A4-974C-B11E-742EB567B50F}"/>
          </ac:spMkLst>
        </pc:spChg>
        <pc:spChg chg="del">
          <ac:chgData name="Green Jonathan Tyler" userId="8ceac05a-ece6-45ad-9527-f485f311993c" providerId="ADAL" clId="{149CEC5F-BD74-4E4A-B685-1541F73FFA13}" dt="2026-03-24T11:07:03.084" v="7862" actId="478"/>
          <ac:spMkLst>
            <pc:docMk/>
            <pc:sldMk cId="2208441328" sldId="508"/>
            <ac:spMk id="16" creationId="{E328DB57-FCA3-91F3-5F36-AE97409BB368}"/>
          </ac:spMkLst>
        </pc:spChg>
        <pc:spChg chg="del">
          <ac:chgData name="Green Jonathan Tyler" userId="8ceac05a-ece6-45ad-9527-f485f311993c" providerId="ADAL" clId="{149CEC5F-BD74-4E4A-B685-1541F73FFA13}" dt="2026-03-24T11:07:00.216" v="7860" actId="478"/>
          <ac:spMkLst>
            <pc:docMk/>
            <pc:sldMk cId="2208441328" sldId="508"/>
            <ac:spMk id="17" creationId="{EB2CAFE8-E8DD-3234-7489-A3EBF7BC741C}"/>
          </ac:spMkLst>
        </pc:spChg>
        <pc:spChg chg="add mod">
          <ac:chgData name="Green Jonathan Tyler" userId="8ceac05a-ece6-45ad-9527-f485f311993c" providerId="ADAL" clId="{149CEC5F-BD74-4E4A-B685-1541F73FFA13}" dt="2026-03-24T11:42:24.371" v="9725" actId="207"/>
          <ac:spMkLst>
            <pc:docMk/>
            <pc:sldMk cId="2208441328" sldId="508"/>
            <ac:spMk id="18" creationId="{D5B1381C-7502-5659-8830-F7DFEBF86D78}"/>
          </ac:spMkLst>
        </pc:spChg>
        <pc:spChg chg="mod">
          <ac:chgData name="Green Jonathan Tyler" userId="8ceac05a-ece6-45ad-9527-f485f311993c" providerId="ADAL" clId="{149CEC5F-BD74-4E4A-B685-1541F73FFA13}" dt="2026-03-24T11:11:21.244" v="7899" actId="1076"/>
          <ac:spMkLst>
            <pc:docMk/>
            <pc:sldMk cId="2208441328" sldId="508"/>
            <ac:spMk id="21" creationId="{0EF55C83-10A4-93F4-931B-2E1E73895842}"/>
          </ac:spMkLst>
        </pc:spChg>
        <pc:graphicFrameChg chg="add del mod modGraphic">
          <ac:chgData name="Green Jonathan Tyler" userId="8ceac05a-ece6-45ad-9527-f485f311993c" providerId="ADAL" clId="{149CEC5F-BD74-4E4A-B685-1541F73FFA13}" dt="2026-03-24T11:09:33.446" v="7877" actId="478"/>
          <ac:graphicFrameMkLst>
            <pc:docMk/>
            <pc:sldMk cId="2208441328" sldId="508"/>
            <ac:graphicFrameMk id="2" creationId="{4A8FC98E-D324-6FCE-F7B4-82CC72F8FB52}"/>
          </ac:graphicFrameMkLst>
        </pc:graphicFrameChg>
        <pc:graphicFrameChg chg="add del mod modGraphic">
          <ac:chgData name="Green Jonathan Tyler" userId="8ceac05a-ece6-45ad-9527-f485f311993c" providerId="ADAL" clId="{149CEC5F-BD74-4E4A-B685-1541F73FFA13}" dt="2026-03-24T11:09:31.305" v="7876" actId="478"/>
          <ac:graphicFrameMkLst>
            <pc:docMk/>
            <pc:sldMk cId="2208441328" sldId="508"/>
            <ac:graphicFrameMk id="6" creationId="{56A0D5F6-EEC6-675D-1E75-EB8896222967}"/>
          </ac:graphicFrameMkLst>
        </pc:graphicFrameChg>
        <pc:graphicFrameChg chg="add del mod modGraphic">
          <ac:chgData name="Green Jonathan Tyler" userId="8ceac05a-ece6-45ad-9527-f485f311993c" providerId="ADAL" clId="{149CEC5F-BD74-4E4A-B685-1541F73FFA13}" dt="2026-03-24T11:09:27.732" v="7874" actId="478"/>
          <ac:graphicFrameMkLst>
            <pc:docMk/>
            <pc:sldMk cId="2208441328" sldId="508"/>
            <ac:graphicFrameMk id="7" creationId="{1C4125BD-0520-EA10-679C-C5F0A3777775}"/>
          </ac:graphicFrameMkLst>
        </pc:graphicFrameChg>
        <pc:graphicFrameChg chg="add mod modGraphic">
          <ac:chgData name="Green Jonathan Tyler" userId="8ceac05a-ece6-45ad-9527-f485f311993c" providerId="ADAL" clId="{149CEC5F-BD74-4E4A-B685-1541F73FFA13}" dt="2026-03-24T11:13:50.129" v="7959" actId="6549"/>
          <ac:graphicFrameMkLst>
            <pc:docMk/>
            <pc:sldMk cId="2208441328" sldId="508"/>
            <ac:graphicFrameMk id="11" creationId="{B61CD0F7-6383-59F9-482A-861FF87267B9}"/>
          </ac:graphicFrameMkLst>
        </pc:graphicFrameChg>
        <pc:graphicFrameChg chg="add mod modGraphic">
          <ac:chgData name="Green Jonathan Tyler" userId="8ceac05a-ece6-45ad-9527-f485f311993c" providerId="ADAL" clId="{149CEC5F-BD74-4E4A-B685-1541F73FFA13}" dt="2026-03-24T11:14:08.846" v="7974" actId="20577"/>
          <ac:graphicFrameMkLst>
            <pc:docMk/>
            <pc:sldMk cId="2208441328" sldId="508"/>
            <ac:graphicFrameMk id="12" creationId="{C092EC44-FA36-EFD5-8FFA-0D0070D08F2D}"/>
          </ac:graphicFrameMkLst>
        </pc:graphicFrameChg>
        <pc:graphicFrameChg chg="add mod modGraphic">
          <ac:chgData name="Green Jonathan Tyler" userId="8ceac05a-ece6-45ad-9527-f485f311993c" providerId="ADAL" clId="{149CEC5F-BD74-4E4A-B685-1541F73FFA13}" dt="2026-03-24T11:14:20.984" v="7979" actId="20577"/>
          <ac:graphicFrameMkLst>
            <pc:docMk/>
            <pc:sldMk cId="2208441328" sldId="508"/>
            <ac:graphicFrameMk id="15" creationId="{23715A53-E4D9-DAE8-1035-D2296078EDD1}"/>
          </ac:graphicFrameMkLst>
        </pc:graphicFrameChg>
        <pc:picChg chg="del">
          <ac:chgData name="Green Jonathan Tyler" userId="8ceac05a-ece6-45ad-9527-f485f311993c" providerId="ADAL" clId="{149CEC5F-BD74-4E4A-B685-1541F73FFA13}" dt="2026-03-24T11:07:01.755" v="7861" actId="478"/>
          <ac:picMkLst>
            <pc:docMk/>
            <pc:sldMk cId="2208441328" sldId="508"/>
            <ac:picMk id="13" creationId="{266CAF44-75AF-0E3D-0E2B-28F91C9E06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right light in the dark&#10;&#10;AI-generated content may be incorrect.">
            <a:extLst>
              <a:ext uri="{FF2B5EF4-FFF2-40B4-BE49-F238E27FC236}">
                <a16:creationId xmlns:a16="http://schemas.microsoft.com/office/drawing/2014/main" id="{836323D4-EDE5-40F7-37CA-91BB8A60B1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4639"/>
            <a:ext cx="12192000" cy="7152639"/>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47345" y="6173098"/>
            <a:ext cx="6170755" cy="461665"/>
          </a:xfrm>
          <a:prstGeom prst="rect">
            <a:avLst/>
          </a:prstGeom>
          <a:noFill/>
        </p:spPr>
        <p:txBody>
          <a:bodyPr wrap="square" rtlCol="0">
            <a:spAutoFit/>
          </a:bodyPr>
          <a:lstStyle/>
          <a:p>
            <a:r>
              <a:rPr lang="en-US" sz="800" b="1" dirty="0">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dirty="0">
              <a:solidFill>
                <a:schemeClr val="bg1"/>
              </a:solidFill>
            </a:endParaRPr>
          </a:p>
        </p:txBody>
      </p:sp>
      <p:pic>
        <p:nvPicPr>
          <p:cNvPr id="6" name="Picture 5" descr="A blue background with yellow stars&#10;&#10;Description automatically generated with low confidence">
            <a:extLst>
              <a:ext uri="{FF2B5EF4-FFF2-40B4-BE49-F238E27FC236}">
                <a16:creationId xmlns:a16="http://schemas.microsoft.com/office/drawing/2014/main" id="{524E910F-F508-5C5A-DE5E-32E54244B1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3614" y="5484266"/>
            <a:ext cx="842973" cy="558039"/>
          </a:xfrm>
          <a:prstGeom prst="rect">
            <a:avLst/>
          </a:prstGeom>
        </p:spPr>
      </p:pic>
      <p:sp>
        <p:nvSpPr>
          <p:cNvPr id="9" name="TextBox 8">
            <a:extLst>
              <a:ext uri="{FF2B5EF4-FFF2-40B4-BE49-F238E27FC236}">
                <a16:creationId xmlns:a16="http://schemas.microsoft.com/office/drawing/2014/main" id="{5042F8F7-39BD-C0D1-630E-61B6D2FE72A4}"/>
              </a:ext>
            </a:extLst>
          </p:cNvPr>
          <p:cNvSpPr txBox="1"/>
          <p:nvPr userDrawn="1"/>
        </p:nvSpPr>
        <p:spPr>
          <a:xfrm>
            <a:off x="1086587" y="5552843"/>
            <a:ext cx="1524509" cy="4308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Funded by </a:t>
            </a:r>
          </a:p>
          <a:p>
            <a:r>
              <a:rPr lang="en-GB" sz="1100" b="1" dirty="0">
                <a:solidFill>
                  <a:schemeClr val="bg1"/>
                </a:solidFill>
                <a:latin typeface="Arial" panose="020B0604020202020204" pitchFamily="34" charset="0"/>
                <a:cs typeface="Arial" panose="020B0604020202020204" pitchFamily="34" charset="0"/>
              </a:rPr>
              <a:t>the European Union</a:t>
            </a:r>
          </a:p>
        </p:txBody>
      </p:sp>
      <p:pic>
        <p:nvPicPr>
          <p:cNvPr id="17" name="Picture 16" descr="A yellow and white text with stars&#10;&#10;AI-generated content may be incorrect.">
            <a:extLst>
              <a:ext uri="{FF2B5EF4-FFF2-40B4-BE49-F238E27FC236}">
                <a16:creationId xmlns:a16="http://schemas.microsoft.com/office/drawing/2014/main" id="{6A1931B3-AFE8-7F97-5868-1133F6B2FC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277" y="-45632"/>
            <a:ext cx="3707784" cy="1736258"/>
          </a:xfrm>
          <a:prstGeom prst="rect">
            <a:avLst/>
          </a:prstGeom>
        </p:spPr>
      </p:pic>
      <p:sp>
        <p:nvSpPr>
          <p:cNvPr id="19" name="Rectangle 3">
            <a:extLst>
              <a:ext uri="{FF2B5EF4-FFF2-40B4-BE49-F238E27FC236}">
                <a16:creationId xmlns:a16="http://schemas.microsoft.com/office/drawing/2014/main" id="{471F195A-8642-94BE-DBAE-5C61CFF7A42D}"/>
              </a:ext>
            </a:extLst>
          </p:cNvPr>
          <p:cNvSpPr>
            <a:spLocks noChangeArrowheads="1"/>
          </p:cNvSpPr>
          <p:nvPr userDrawn="1"/>
        </p:nvSpPr>
        <p:spPr bwMode="auto">
          <a:xfrm>
            <a:off x="293939" y="74253"/>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i="1" dirty="0">
                <a:solidFill>
                  <a:srgbClr val="FCAF17"/>
                </a:solidFill>
                <a:latin typeface="Arial Narrow" pitchFamily="34" charset="0"/>
              </a:rPr>
              <a:t>PLASMA</a:t>
            </a:r>
          </a:p>
          <a:p>
            <a:r>
              <a:rPr lang="en-GB" altLang="en-US" sz="2400" i="1" dirty="0">
                <a:solidFill>
                  <a:srgbClr val="FCAF17"/>
                </a:solidFill>
                <a:latin typeface="Arial Narrow" pitchFamily="34" charset="0"/>
              </a:rPr>
              <a:t>ACCELERATOR SYSTEMS FOR </a:t>
            </a:r>
          </a:p>
          <a:p>
            <a:r>
              <a:rPr lang="en-GB" altLang="en-US" sz="2400" i="1" dirty="0">
                <a:solidFill>
                  <a:schemeClr val="bg1"/>
                </a:solidFill>
                <a:latin typeface="Arial Narrow" pitchFamily="34" charset="0"/>
              </a:rPr>
              <a:t>COMPACT</a:t>
            </a:r>
          </a:p>
          <a:p>
            <a:r>
              <a:rPr lang="en-GB" altLang="en-US" sz="2400" i="1" dirty="0">
                <a:solidFill>
                  <a:schemeClr val="bg1"/>
                </a:solidFill>
                <a:latin typeface="Arial Narrow" pitchFamily="34" charset="0"/>
              </a:rPr>
              <a:t>RESEARCH INFRASTRUCTURES</a:t>
            </a:r>
          </a:p>
        </p:txBody>
      </p:sp>
      <p:pic>
        <p:nvPicPr>
          <p:cNvPr id="4" name="Picture 3">
            <a:extLst>
              <a:ext uri="{FF2B5EF4-FFF2-40B4-BE49-F238E27FC236}">
                <a16:creationId xmlns:a16="http://schemas.microsoft.com/office/drawing/2014/main" id="{10258103-DE5A-0D02-BA82-72B75A5BC3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2655206" y="5663768"/>
            <a:ext cx="382490" cy="367737"/>
          </a:xfrm>
          <a:prstGeom prst="rect">
            <a:avLst/>
          </a:prstGeom>
        </p:spPr>
      </p:pic>
      <p:sp>
        <p:nvSpPr>
          <p:cNvPr id="7" name="TextBox 6">
            <a:extLst>
              <a:ext uri="{FF2B5EF4-FFF2-40B4-BE49-F238E27FC236}">
                <a16:creationId xmlns:a16="http://schemas.microsoft.com/office/drawing/2014/main" id="{D14F2CB3-A803-A073-A200-909BF59B2EC7}"/>
              </a:ext>
            </a:extLst>
          </p:cNvPr>
          <p:cNvSpPr txBox="1"/>
          <p:nvPr userDrawn="1"/>
        </p:nvSpPr>
        <p:spPr>
          <a:xfrm>
            <a:off x="2557795" y="5417548"/>
            <a:ext cx="2569377" cy="246221"/>
          </a:xfrm>
          <a:prstGeom prst="rect">
            <a:avLst/>
          </a:prstGeom>
          <a:noFill/>
        </p:spPr>
        <p:txBody>
          <a:bodyPr wrap="square">
            <a:spAutoFit/>
          </a:bodyPr>
          <a:lstStyle/>
          <a:p>
            <a:pPr algn="l">
              <a:lnSpc>
                <a:spcPts val="1248"/>
              </a:lnSpc>
              <a:buNone/>
            </a:pPr>
            <a:r>
              <a:rPr lang="en-GB" sz="1000" b="1" i="0" dirty="0">
                <a:solidFill>
                  <a:srgbClr val="FFFFFF"/>
                </a:solidFill>
                <a:effectLst/>
                <a:latin typeface="Arial" panose="020B0604020202020204" pitchFamily="34" charset="0"/>
                <a:cs typeface="Arial" panose="020B0604020202020204" pitchFamily="34" charset="0"/>
              </a:rPr>
              <a:t>PSI supported by</a:t>
            </a:r>
            <a:endParaRPr lang="en-GB" sz="1000" dirty="0"/>
          </a:p>
        </p:txBody>
      </p:sp>
      <p:sp>
        <p:nvSpPr>
          <p:cNvPr id="11" name="TextBox 10">
            <a:extLst>
              <a:ext uri="{FF2B5EF4-FFF2-40B4-BE49-F238E27FC236}">
                <a16:creationId xmlns:a16="http://schemas.microsoft.com/office/drawing/2014/main" id="{A301EE6E-89CE-5065-8758-3C83F831CCA1}"/>
              </a:ext>
            </a:extLst>
          </p:cNvPr>
          <p:cNvSpPr txBox="1"/>
          <p:nvPr userDrawn="1"/>
        </p:nvSpPr>
        <p:spPr>
          <a:xfrm>
            <a:off x="4536030" y="5586026"/>
            <a:ext cx="1938494" cy="523220"/>
          </a:xfrm>
          <a:prstGeom prst="rect">
            <a:avLst/>
          </a:prstGeom>
          <a:noFill/>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Federal Department of Economic Affairs, </a:t>
            </a:r>
          </a:p>
          <a:p>
            <a:r>
              <a:rPr lang="en-GB" sz="700" dirty="0">
                <a:solidFill>
                  <a:schemeClr val="bg1"/>
                </a:solidFill>
                <a:latin typeface="Arial" panose="020B0604020202020204" pitchFamily="34" charset="0"/>
                <a:cs typeface="Arial" panose="020B0604020202020204" pitchFamily="34" charset="0"/>
              </a:rPr>
              <a:t>Education and Research EAER, </a:t>
            </a:r>
          </a:p>
          <a:p>
            <a:r>
              <a:rPr lang="en-GB" sz="700" b="1" dirty="0">
                <a:solidFill>
                  <a:schemeClr val="bg1"/>
                </a:solidFill>
                <a:latin typeface="Arial" panose="020B0604020202020204" pitchFamily="34" charset="0"/>
                <a:cs typeface="Arial" panose="020B0604020202020204" pitchFamily="34" charset="0"/>
              </a:rPr>
              <a:t>State Secretariat for Education, Research and Innovation SERI</a:t>
            </a:r>
          </a:p>
        </p:txBody>
      </p:sp>
      <p:sp>
        <p:nvSpPr>
          <p:cNvPr id="13" name="TextBox 12">
            <a:extLst>
              <a:ext uri="{FF2B5EF4-FFF2-40B4-BE49-F238E27FC236}">
                <a16:creationId xmlns:a16="http://schemas.microsoft.com/office/drawing/2014/main" id="{3D20617F-405A-B71C-56FF-67835C5E3DE2}"/>
              </a:ext>
            </a:extLst>
          </p:cNvPr>
          <p:cNvSpPr txBox="1"/>
          <p:nvPr userDrawn="1"/>
        </p:nvSpPr>
        <p:spPr>
          <a:xfrm>
            <a:off x="3033311" y="5602963"/>
            <a:ext cx="1598567" cy="630942"/>
          </a:xfrm>
          <a:prstGeom prst="rect">
            <a:avLst/>
          </a:prstGeom>
          <a:noFill/>
        </p:spPr>
        <p:txBody>
          <a:bodyPr wrap="square">
            <a:spAutoFit/>
          </a:bodyPr>
          <a:lstStyle/>
          <a:p>
            <a:pPr>
              <a:buNone/>
            </a:pPr>
            <a:r>
              <a:rPr lang="en-GB" sz="700" b="0" i="0" dirty="0">
                <a:solidFill>
                  <a:srgbClr val="FFFFFF"/>
                </a:solidFill>
                <a:effectLst/>
                <a:latin typeface="Arial" panose="020B0604020202020204" pitchFamily="34" charset="0"/>
                <a:cs typeface="Arial" panose="020B0604020202020204" pitchFamily="34" charset="0"/>
              </a:rPr>
              <a:t>Schweizerische </a:t>
            </a:r>
            <a:r>
              <a:rPr lang="en-GB" sz="700" b="0" i="0" dirty="0" err="1">
                <a:solidFill>
                  <a:srgbClr val="FFFFFF"/>
                </a:solidFill>
                <a:effectLst/>
                <a:latin typeface="Arial" panose="020B0604020202020204" pitchFamily="34" charset="0"/>
                <a:cs typeface="Arial" panose="020B0604020202020204" pitchFamily="34" charset="0"/>
              </a:rPr>
              <a:t>Eidgenossenschaft</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Confédération </a:t>
            </a:r>
            <a:r>
              <a:rPr lang="en-GB" sz="700" b="0" i="0" dirty="0" err="1">
                <a:solidFill>
                  <a:srgbClr val="FFFFFF"/>
                </a:solidFill>
                <a:effectLst/>
                <a:latin typeface="Arial" panose="020B0604020202020204" pitchFamily="34" charset="0"/>
                <a:cs typeface="Arial" panose="020B0604020202020204" pitchFamily="34" charset="0"/>
              </a:rPr>
              <a:t>suisse</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Confederazione</a:t>
            </a:r>
            <a:r>
              <a:rPr lang="en-GB" sz="700" b="0" i="0" dirty="0">
                <a:solidFill>
                  <a:srgbClr val="FFFFFF"/>
                </a:solidFill>
                <a:effectLst/>
                <a:latin typeface="Arial" panose="020B0604020202020204" pitchFamily="34" charset="0"/>
                <a:cs typeface="Arial" panose="020B0604020202020204" pitchFamily="34" charset="0"/>
              </a:rPr>
              <a:t> Svizzera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Confederaziun</a:t>
            </a:r>
            <a:r>
              <a:rPr lang="en-GB" sz="700" b="0" i="0" dirty="0">
                <a:solidFill>
                  <a:srgbClr val="FFFFFF"/>
                </a:solidFill>
                <a:effectLst/>
                <a:latin typeface="Arial" panose="020B0604020202020204" pitchFamily="34" charset="0"/>
                <a:cs typeface="Arial" panose="020B0604020202020204" pitchFamily="34" charset="0"/>
              </a:rPr>
              <a:t> </a:t>
            </a:r>
            <a:r>
              <a:rPr lang="en-GB" sz="700" b="0" i="0" dirty="0" err="1">
                <a:solidFill>
                  <a:srgbClr val="FFFFFF"/>
                </a:solidFill>
                <a:effectLst/>
                <a:latin typeface="Arial" panose="020B0604020202020204" pitchFamily="34" charset="0"/>
                <a:cs typeface="Arial" panose="020B0604020202020204" pitchFamily="34" charset="0"/>
              </a:rPr>
              <a:t>svizra</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Swiss Confederation</a:t>
            </a:r>
            <a:endParaRPr lang="en-GB" sz="700" dirty="0"/>
          </a:p>
        </p:txBody>
      </p:sp>
    </p:spTree>
    <p:extLst>
      <p:ext uri="{BB962C8B-B14F-4D97-AF65-F5344CB8AC3E}">
        <p14:creationId xmlns:p14="http://schemas.microsoft.com/office/powerpoint/2010/main" val="303289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right light in the dark&#10;&#10;AI-generated content may be incorrect.">
            <a:extLst>
              <a:ext uri="{FF2B5EF4-FFF2-40B4-BE49-F238E27FC236}">
                <a16:creationId xmlns:a16="http://schemas.microsoft.com/office/drawing/2014/main" id="{7607D75D-709A-2A97-20CE-117739EB5E3C}"/>
              </a:ext>
            </a:extLst>
          </p:cNvPr>
          <p:cNvPicPr>
            <a:picLocks noChangeAspect="1"/>
          </p:cNvPicPr>
          <p:nvPr userDrawn="1"/>
        </p:nvPicPr>
        <p:blipFill>
          <a:blip r:embed="rId2">
            <a:extLst>
              <a:ext uri="{28A0092B-C50C-407E-A947-70E740481C1C}">
                <a14:useLocalDpi xmlns:a14="http://schemas.microsoft.com/office/drawing/2010/main" val="0"/>
              </a:ext>
            </a:extLst>
          </a:blip>
          <a:srcRect t="47084"/>
          <a:stretch/>
        </p:blipFill>
        <p:spPr>
          <a:xfrm>
            <a:off x="-1" y="6457516"/>
            <a:ext cx="12192000" cy="422305"/>
          </a:xfrm>
          <a:prstGeom prst="rect">
            <a:avLst/>
          </a:prstGeom>
        </p:spPr>
      </p:pic>
      <p:pic>
        <p:nvPicPr>
          <p:cNvPr id="10" name="Picture 9" descr="A bright light in the dark&#10;&#10;AI-generated content may be incorrect.">
            <a:extLst>
              <a:ext uri="{FF2B5EF4-FFF2-40B4-BE49-F238E27FC236}">
                <a16:creationId xmlns:a16="http://schemas.microsoft.com/office/drawing/2014/main" id="{6AFD22A2-AF86-C404-AFEB-72E58401C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0367"/>
            <a:ext cx="12192000" cy="798066"/>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17" name="Picture 16" descr="A yellow and white text with stars&#10;&#10;AI-generated content may be incorrect.">
            <a:extLst>
              <a:ext uri="{FF2B5EF4-FFF2-40B4-BE49-F238E27FC236}">
                <a16:creationId xmlns:a16="http://schemas.microsoft.com/office/drawing/2014/main" id="{9DC55617-3585-B799-47E8-F8BCCF529A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pic>
        <p:nvPicPr>
          <p:cNvPr id="4" name="Picture 3">
            <a:extLst>
              <a:ext uri="{FF2B5EF4-FFF2-40B4-BE49-F238E27FC236}">
                <a16:creationId xmlns:a16="http://schemas.microsoft.com/office/drawing/2014/main" id="{1BB85E79-1A8B-9FF3-6170-E159908235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12" name="Picture 11" descr="A yellow and blue text with stars&#10;&#10;AI-generated content may be incorrect.">
            <a:extLst>
              <a:ext uri="{FF2B5EF4-FFF2-40B4-BE49-F238E27FC236}">
                <a16:creationId xmlns:a16="http://schemas.microsoft.com/office/drawing/2014/main" id="{C6B8B96E-575F-088B-AB82-85FF2C6B7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pic>
        <p:nvPicPr>
          <p:cNvPr id="8" name="Picture 7" descr="A blue background with yellow stars&#10;&#10;Description automatically generated with low confidence">
            <a:extLst>
              <a:ext uri="{FF2B5EF4-FFF2-40B4-BE49-F238E27FC236}">
                <a16:creationId xmlns:a16="http://schemas.microsoft.com/office/drawing/2014/main" id="{5D799BE3-D88B-742E-317B-0E335DC91C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10" name="Picture 9">
            <a:extLst>
              <a:ext uri="{FF2B5EF4-FFF2-40B4-BE49-F238E27FC236}">
                <a16:creationId xmlns:a16="http://schemas.microsoft.com/office/drawing/2014/main" id="{3C5B03CF-BEA0-20C6-116E-90F057693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225D7176-50AA-1032-0403-2771CA87766B}"/>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7" name="Title 1">
            <a:extLst>
              <a:ext uri="{FF2B5EF4-FFF2-40B4-BE49-F238E27FC236}">
                <a16:creationId xmlns:a16="http://schemas.microsoft.com/office/drawing/2014/main" id="{E1086AE1-9BF9-39DF-FE9A-9831EC0BBAE1}"/>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pic>
        <p:nvPicPr>
          <p:cNvPr id="11" name="Picture 10" descr="A yellow and blue text with stars&#10;&#10;AI-generated content may be incorrect.">
            <a:extLst>
              <a:ext uri="{FF2B5EF4-FFF2-40B4-BE49-F238E27FC236}">
                <a16:creationId xmlns:a16="http://schemas.microsoft.com/office/drawing/2014/main" id="{A13C1F09-AB94-3A74-9F90-3FC44C451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sp>
        <p:nvSpPr>
          <p:cNvPr id="15" name="Rectangle 14">
            <a:extLst>
              <a:ext uri="{FF2B5EF4-FFF2-40B4-BE49-F238E27FC236}">
                <a16:creationId xmlns:a16="http://schemas.microsoft.com/office/drawing/2014/main" id="{6BFD995E-AE38-E3E0-B832-22DDC8DBB218}"/>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a:extLst>
              <a:ext uri="{FF2B5EF4-FFF2-40B4-BE49-F238E27FC236}">
                <a16:creationId xmlns:a16="http://schemas.microsoft.com/office/drawing/2014/main" id="{08672876-D58D-7447-1A01-DAEEE756FC7B}"/>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8CAA750A-BDE0-22E5-8DA5-5AF5FC3E2129}"/>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55935F73-0F0F-2984-1BDD-8B24055100A2}"/>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6D85830E-4C99-7011-D6E0-D479983DEF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5" name="Picture 4">
            <a:extLst>
              <a:ext uri="{FF2B5EF4-FFF2-40B4-BE49-F238E27FC236}">
                <a16:creationId xmlns:a16="http://schemas.microsoft.com/office/drawing/2014/main" id="{ED69D048-9BC4-5F90-0569-8F7E4B654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
        <p:nvSpPr>
          <p:cNvPr id="6" name="Line">
            <a:extLst>
              <a:ext uri="{FF2B5EF4-FFF2-40B4-BE49-F238E27FC236}">
                <a16:creationId xmlns:a16="http://schemas.microsoft.com/office/drawing/2014/main" id="{C9087530-0FC4-8A1D-44A8-8AED76ACC688}"/>
              </a:ext>
            </a:extLst>
          </p:cNvPr>
          <p:cNvSpPr/>
          <p:nvPr userDrawn="1"/>
        </p:nvSpPr>
        <p:spPr>
          <a:xfrm>
            <a:off x="805702" y="1190624"/>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spTree>
    <p:extLst>
      <p:ext uri="{BB962C8B-B14F-4D97-AF65-F5344CB8AC3E}">
        <p14:creationId xmlns:p14="http://schemas.microsoft.com/office/powerpoint/2010/main" val="7269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6B79FB14-21E5-3B92-BD50-816234FF16F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pic>
        <p:nvPicPr>
          <p:cNvPr id="15" name="Picture 14" descr="A yellow and white text with stars&#10;&#10;AI-generated content may be incorrect.">
            <a:extLst>
              <a:ext uri="{FF2B5EF4-FFF2-40B4-BE49-F238E27FC236}">
                <a16:creationId xmlns:a16="http://schemas.microsoft.com/office/drawing/2014/main" id="{8DC4FF37-DE49-C57B-A39E-E85F02BC0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sp>
        <p:nvSpPr>
          <p:cNvPr id="17" name="Slide Number Placeholder 5">
            <a:extLst>
              <a:ext uri="{FF2B5EF4-FFF2-40B4-BE49-F238E27FC236}">
                <a16:creationId xmlns:a16="http://schemas.microsoft.com/office/drawing/2014/main" id="{86DEB6EE-C3EF-DDF8-B271-D54EA0FBE8F0}"/>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BC772F4F-1E13-DF61-E9D7-23214DD0DFC2}"/>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0A7DC1C0-CEC4-64E4-B84C-D8ADF092723F}"/>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F90486F0-D46D-C4A7-32F8-00DA1FB7A8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4" name="Picture 3">
            <a:extLst>
              <a:ext uri="{FF2B5EF4-FFF2-40B4-BE49-F238E27FC236}">
                <a16:creationId xmlns:a16="http://schemas.microsoft.com/office/drawing/2014/main" id="{BA4A87E5-DED1-0562-3442-F334AF9ADE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3708158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24/03/2026</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
        <p:nvSpPr>
          <p:cNvPr id="7" name="MSIPCMContentMarking" descr="{&quot;HashCode&quot;:-1940885670,&quot;Placement&quot;:&quot;Header&quot;,&quot;Top&quot;:0.0,&quot;Left&quot;:0.0,&quot;SlideWidth&quot;:960,&quot;SlideHeight&quot;:540}">
            <a:extLst>
              <a:ext uri="{FF2B5EF4-FFF2-40B4-BE49-F238E27FC236}">
                <a16:creationId xmlns:a16="http://schemas.microsoft.com/office/drawing/2014/main" id="{02DE448A-52BA-4515-921D-938471F020C4}"/>
              </a:ext>
            </a:extLst>
          </p:cNvPr>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008000"/>
                </a:solidFill>
                <a:latin typeface="Calibri" panose="020F0502020204030204" pitchFamily="34" charset="0"/>
              </a:rPr>
              <a:t> </a:t>
            </a:r>
          </a:p>
        </p:txBody>
      </p:sp>
      <p:sp>
        <p:nvSpPr>
          <p:cNvPr id="8" name="MSIPCMContentMarking" descr="{&quot;HashCode&quot;:-1015464427,&quot;Placement&quot;:&quot;Footer&quot;,&quot;Top&quot;:519.343,&quot;Left&quot;:384.403778,&quot;SlideWidth&quot;:960,&quot;SlideHeight&quot;:540}">
            <a:extLst>
              <a:ext uri="{FF2B5EF4-FFF2-40B4-BE49-F238E27FC236}">
                <a16:creationId xmlns:a16="http://schemas.microsoft.com/office/drawing/2014/main" id="{57F5BD62-B015-41F2-9B8F-E003E6FCF160}"/>
              </a:ext>
            </a:extLst>
          </p:cNvPr>
          <p:cNvSpPr txBox="1"/>
          <p:nvPr userDrawn="1"/>
        </p:nvSpPr>
        <p:spPr>
          <a:xfrm>
            <a:off x="4881928" y="6595656"/>
            <a:ext cx="2428145"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8000"/>
                </a:solidFill>
                <a:latin typeface="Calibri" panose="020F0502020204030204" pitchFamily="34" charset="0"/>
              </a:rPr>
              <a:t>{THALES GROUP LIMITED DISTRIBUTION}</a:t>
            </a:r>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3223486" y="2567708"/>
            <a:ext cx="7813967" cy="1043854"/>
          </a:xfrm>
        </p:spPr>
        <p:txBody>
          <a:bodyPr>
            <a:noAutofit/>
          </a:bodyPr>
          <a:lstStyle/>
          <a:p>
            <a:r>
              <a:rPr lang="en-US" sz="4000" noProof="0" dirty="0"/>
              <a:t>WP12 – </a:t>
            </a:r>
            <a:r>
              <a:rPr lang="en-US" sz="4000" b="0" noProof="0" dirty="0">
                <a:latin typeface="Calibri "/>
              </a:rPr>
              <a:t>High Repetition Rate pump sources for laser drivers</a:t>
            </a:r>
            <a:endParaRPr lang="en-US" sz="4000" noProof="0" dirty="0"/>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a:xfrm>
            <a:off x="3223485" y="3849267"/>
            <a:ext cx="7813967" cy="1880779"/>
          </a:xfrm>
        </p:spPr>
        <p:txBody>
          <a:bodyPr>
            <a:normAutofit/>
          </a:bodyPr>
          <a:lstStyle/>
          <a:p>
            <a:r>
              <a:rPr lang="en-US" sz="2000" noProof="0" dirty="0"/>
              <a:t>Presented by Tyler Green (ELI ERIC)</a:t>
            </a:r>
          </a:p>
          <a:p>
            <a:endParaRPr lang="en-US" sz="2000" noProof="0" dirty="0"/>
          </a:p>
          <a:p>
            <a:r>
              <a:rPr lang="en-US" sz="2000" noProof="0" dirty="0"/>
              <a:t>Annual meeting Lisbon 2026-03-25</a:t>
            </a:r>
          </a:p>
        </p:txBody>
      </p:sp>
    </p:spTree>
    <p:extLst>
      <p:ext uri="{BB962C8B-B14F-4D97-AF65-F5344CB8AC3E}">
        <p14:creationId xmlns:p14="http://schemas.microsoft.com/office/powerpoint/2010/main" val="214683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574BC-B975-0A1B-22F9-7E8BA24D10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44E9F8-F529-DB2A-1CC2-68E8B49D42FD}"/>
              </a:ext>
            </a:extLst>
          </p:cNvPr>
          <p:cNvSpPr>
            <a:spLocks noGrp="1"/>
          </p:cNvSpPr>
          <p:nvPr>
            <p:ph type="title"/>
          </p:nvPr>
        </p:nvSpPr>
        <p:spPr/>
        <p:txBody>
          <a:bodyPr>
            <a:normAutofit/>
          </a:bodyPr>
          <a:lstStyle/>
          <a:p>
            <a:r>
              <a:rPr lang="en-US" sz="2800" noProof="0" dirty="0"/>
              <a:t>Task 12.2 – Evaluation of optical coatings for pump lasers</a:t>
            </a:r>
          </a:p>
        </p:txBody>
      </p:sp>
      <p:sp>
        <p:nvSpPr>
          <p:cNvPr id="4" name="Slide Number Placeholder 3">
            <a:extLst>
              <a:ext uri="{FF2B5EF4-FFF2-40B4-BE49-F238E27FC236}">
                <a16:creationId xmlns:a16="http://schemas.microsoft.com/office/drawing/2014/main" id="{DAB84B7D-1D84-8FBF-4D2E-067A2560BF6E}"/>
              </a:ext>
            </a:extLst>
          </p:cNvPr>
          <p:cNvSpPr>
            <a:spLocks noGrp="1"/>
          </p:cNvSpPr>
          <p:nvPr>
            <p:ph type="sldNum" sz="quarter" idx="12"/>
          </p:nvPr>
        </p:nvSpPr>
        <p:spPr/>
        <p:txBody>
          <a:bodyPr/>
          <a:lstStyle/>
          <a:p>
            <a:fld id="{3A3A6714-3D1F-4857-9904-D935B84167FA}" type="slidenum">
              <a:rPr lang="en-US" noProof="0" smtClean="0"/>
              <a:pPr/>
              <a:t>10</a:t>
            </a:fld>
            <a:endParaRPr lang="en-US" noProof="0" dirty="0"/>
          </a:p>
        </p:txBody>
      </p:sp>
      <p:sp>
        <p:nvSpPr>
          <p:cNvPr id="5" name="Footer Placeholder 4">
            <a:extLst>
              <a:ext uri="{FF2B5EF4-FFF2-40B4-BE49-F238E27FC236}">
                <a16:creationId xmlns:a16="http://schemas.microsoft.com/office/drawing/2014/main" id="{D893AA1A-044C-8E4E-4720-97A0B2340846}"/>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6" name="Picture 5">
            <a:extLst>
              <a:ext uri="{FF2B5EF4-FFF2-40B4-BE49-F238E27FC236}">
                <a16:creationId xmlns:a16="http://schemas.microsoft.com/office/drawing/2014/main" id="{299FF060-E114-FABB-1D83-242B48AADB61}"/>
              </a:ext>
            </a:extLst>
          </p:cNvPr>
          <p:cNvPicPr>
            <a:picLocks noChangeAspect="1"/>
          </p:cNvPicPr>
          <p:nvPr/>
        </p:nvPicPr>
        <p:blipFill>
          <a:blip r:embed="rId2"/>
          <a:stretch>
            <a:fillRect/>
          </a:stretch>
        </p:blipFill>
        <p:spPr>
          <a:xfrm>
            <a:off x="4265216" y="774441"/>
            <a:ext cx="7919690" cy="5688131"/>
          </a:xfrm>
          <a:prstGeom prst="rect">
            <a:avLst/>
          </a:prstGeom>
        </p:spPr>
      </p:pic>
      <p:sp>
        <p:nvSpPr>
          <p:cNvPr id="7" name="TextBox 6">
            <a:extLst>
              <a:ext uri="{FF2B5EF4-FFF2-40B4-BE49-F238E27FC236}">
                <a16:creationId xmlns:a16="http://schemas.microsoft.com/office/drawing/2014/main" id="{45A320EA-2FD0-DD96-ABC6-318CFAB601FD}"/>
              </a:ext>
            </a:extLst>
          </p:cNvPr>
          <p:cNvSpPr txBox="1"/>
          <p:nvPr/>
        </p:nvSpPr>
        <p:spPr>
          <a:xfrm>
            <a:off x="223934" y="1222310"/>
            <a:ext cx="3834882" cy="3970318"/>
          </a:xfrm>
          <a:prstGeom prst="rect">
            <a:avLst/>
          </a:prstGeom>
          <a:noFill/>
        </p:spPr>
        <p:txBody>
          <a:bodyPr wrap="square" rtlCol="0">
            <a:spAutoFit/>
          </a:bodyPr>
          <a:lstStyle/>
          <a:p>
            <a:r>
              <a:rPr lang="en-US" dirty="0"/>
              <a:t>KAZI Laser (DiPOLE100)</a:t>
            </a:r>
          </a:p>
          <a:p>
            <a:endParaRPr lang="en-US" dirty="0"/>
          </a:p>
          <a:p>
            <a:r>
              <a:rPr lang="en-US" dirty="0"/>
              <a:t>Long term goals to be integrated into the driver laser for </a:t>
            </a:r>
            <a:r>
              <a:rPr lang="en-US" dirty="0" err="1"/>
              <a:t>EuPRAXIA</a:t>
            </a:r>
            <a:r>
              <a:rPr lang="en-US" dirty="0"/>
              <a:t> as a pump laser.</a:t>
            </a:r>
          </a:p>
          <a:p>
            <a:endParaRPr lang="en-US" dirty="0"/>
          </a:p>
          <a:p>
            <a:r>
              <a:rPr lang="en-US" dirty="0"/>
              <a:t>Current plans to support </a:t>
            </a:r>
            <a:r>
              <a:rPr lang="en-US" dirty="0" err="1"/>
              <a:t>EuPRAXIA</a:t>
            </a:r>
            <a:r>
              <a:rPr lang="en-US" dirty="0"/>
              <a:t>-related R&amp;D</a:t>
            </a:r>
          </a:p>
          <a:p>
            <a:pPr marL="285750" indent="-285750">
              <a:buFont typeface="Arial" panose="020B0604020202020204" pitchFamily="34" charset="0"/>
              <a:buChar char="•"/>
            </a:pPr>
            <a:r>
              <a:rPr lang="en-US" dirty="0"/>
              <a:t>High performance coating characterization</a:t>
            </a:r>
          </a:p>
          <a:p>
            <a:pPr marL="285750" indent="-285750">
              <a:buFont typeface="Arial" panose="020B0604020202020204" pitchFamily="34" charset="0"/>
              <a:buChar char="•"/>
            </a:pPr>
            <a:r>
              <a:rPr lang="en-US" dirty="0"/>
              <a:t>High Power pumping of short pulse lasers R&amp;D</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9842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B2610-4FF9-F405-E60D-552BC6A0FF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09EBEF-AFA8-24B0-1DA9-7068B4CE59BF}"/>
              </a:ext>
            </a:extLst>
          </p:cNvPr>
          <p:cNvSpPr>
            <a:spLocks noGrp="1"/>
          </p:cNvSpPr>
          <p:nvPr>
            <p:ph type="title"/>
          </p:nvPr>
        </p:nvSpPr>
        <p:spPr/>
        <p:txBody>
          <a:bodyPr>
            <a:normAutofit/>
          </a:bodyPr>
          <a:lstStyle/>
          <a:p>
            <a:r>
              <a:rPr lang="en-US" sz="2800" noProof="0" dirty="0"/>
              <a:t>Task 12.2 – Evaluation of optical coatings for pump lasers</a:t>
            </a:r>
          </a:p>
        </p:txBody>
      </p:sp>
      <p:sp>
        <p:nvSpPr>
          <p:cNvPr id="4" name="Slide Number Placeholder 3">
            <a:extLst>
              <a:ext uri="{FF2B5EF4-FFF2-40B4-BE49-F238E27FC236}">
                <a16:creationId xmlns:a16="http://schemas.microsoft.com/office/drawing/2014/main" id="{313B4031-F214-A9F9-6BA4-4321524EDFE6}"/>
              </a:ext>
            </a:extLst>
          </p:cNvPr>
          <p:cNvSpPr>
            <a:spLocks noGrp="1"/>
          </p:cNvSpPr>
          <p:nvPr>
            <p:ph type="sldNum" sz="quarter" idx="12"/>
          </p:nvPr>
        </p:nvSpPr>
        <p:spPr/>
        <p:txBody>
          <a:bodyPr/>
          <a:lstStyle/>
          <a:p>
            <a:fld id="{3A3A6714-3D1F-4857-9904-D935B84167FA}" type="slidenum">
              <a:rPr lang="en-US" noProof="0" smtClean="0"/>
              <a:pPr/>
              <a:t>11</a:t>
            </a:fld>
            <a:endParaRPr lang="en-US" noProof="0" dirty="0"/>
          </a:p>
        </p:txBody>
      </p:sp>
      <p:sp>
        <p:nvSpPr>
          <p:cNvPr id="5" name="Footer Placeholder 4">
            <a:extLst>
              <a:ext uri="{FF2B5EF4-FFF2-40B4-BE49-F238E27FC236}">
                <a16:creationId xmlns:a16="http://schemas.microsoft.com/office/drawing/2014/main" id="{7F5D7E44-6D87-1914-3C1D-93DED2491C02}"/>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6" name="Picture 8" descr="A person in a white protective suit standing next to a large steel container&#10;&#10;Description automatically generated">
            <a:extLst>
              <a:ext uri="{FF2B5EF4-FFF2-40B4-BE49-F238E27FC236}">
                <a16:creationId xmlns:a16="http://schemas.microsoft.com/office/drawing/2014/main" id="{584FC6EE-0283-CCE6-12F1-5BA61A84D60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863076"/>
            <a:ext cx="4139420" cy="3599496"/>
          </a:xfrm>
          <a:prstGeom prst="rect">
            <a:avLst/>
          </a:prstGeom>
        </p:spPr>
      </p:pic>
      <p:pic>
        <p:nvPicPr>
          <p:cNvPr id="7" name="Picture 27">
            <a:extLst>
              <a:ext uri="{FF2B5EF4-FFF2-40B4-BE49-F238E27FC236}">
                <a16:creationId xmlns:a16="http://schemas.microsoft.com/office/drawing/2014/main" id="{F682DA18-4F13-B1C2-FC80-8484786D015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39420" y="3221306"/>
            <a:ext cx="4321688" cy="3241266"/>
          </a:xfrm>
          <a:prstGeom prst="rect">
            <a:avLst/>
          </a:prstGeom>
        </p:spPr>
      </p:pic>
      <p:sp>
        <p:nvSpPr>
          <p:cNvPr id="9" name="Content Placeholder 3">
            <a:extLst>
              <a:ext uri="{FF2B5EF4-FFF2-40B4-BE49-F238E27FC236}">
                <a16:creationId xmlns:a16="http://schemas.microsoft.com/office/drawing/2014/main" id="{258217DF-4998-8D6B-D1FE-01D97FE3BC6F}"/>
              </a:ext>
            </a:extLst>
          </p:cNvPr>
          <p:cNvSpPr txBox="1">
            <a:spLocks/>
          </p:cNvSpPr>
          <p:nvPr/>
        </p:nvSpPr>
        <p:spPr>
          <a:xfrm>
            <a:off x="4812524" y="3796766"/>
            <a:ext cx="2001478" cy="462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10g of Au</a:t>
            </a:r>
            <a:endParaRPr lang="cs-CZ" sz="1600" dirty="0">
              <a:solidFill>
                <a:schemeClr val="bg1"/>
              </a:solidFill>
            </a:endParaRPr>
          </a:p>
        </p:txBody>
      </p:sp>
      <p:sp>
        <p:nvSpPr>
          <p:cNvPr id="10" name="Content Placeholder 3">
            <a:extLst>
              <a:ext uri="{FF2B5EF4-FFF2-40B4-BE49-F238E27FC236}">
                <a16:creationId xmlns:a16="http://schemas.microsoft.com/office/drawing/2014/main" id="{19CCA610-9841-4B43-C5D9-0206621BA0D8}"/>
              </a:ext>
            </a:extLst>
          </p:cNvPr>
          <p:cNvSpPr txBox="1">
            <a:spLocks/>
          </p:cNvSpPr>
          <p:nvPr/>
        </p:nvSpPr>
        <p:spPr>
          <a:xfrm rot="366338">
            <a:off x="5838060" y="4325072"/>
            <a:ext cx="2001478" cy="462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1200mm</a:t>
            </a:r>
            <a:endParaRPr lang="cs-CZ" sz="2000" dirty="0">
              <a:solidFill>
                <a:schemeClr val="bg1"/>
              </a:solidFill>
            </a:endParaRPr>
          </a:p>
        </p:txBody>
      </p:sp>
      <p:cxnSp>
        <p:nvCxnSpPr>
          <p:cNvPr id="11" name="Straight Arrow Connector 20">
            <a:extLst>
              <a:ext uri="{FF2B5EF4-FFF2-40B4-BE49-F238E27FC236}">
                <a16:creationId xmlns:a16="http://schemas.microsoft.com/office/drawing/2014/main" id="{80096D26-2F47-E00E-C480-D0F629A96AD8}"/>
              </a:ext>
            </a:extLst>
          </p:cNvPr>
          <p:cNvCxnSpPr>
            <a:cxnSpLocks/>
          </p:cNvCxnSpPr>
          <p:nvPr/>
        </p:nvCxnSpPr>
        <p:spPr>
          <a:xfrm>
            <a:off x="5237674" y="4457958"/>
            <a:ext cx="1930061" cy="201616"/>
          </a:xfrm>
          <a:prstGeom prst="straightConnector1">
            <a:avLst/>
          </a:prstGeom>
          <a:ln w="31750">
            <a:solidFill>
              <a:schemeClr val="bg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Content Placeholder 23">
            <a:extLst>
              <a:ext uri="{FF2B5EF4-FFF2-40B4-BE49-F238E27FC236}">
                <a16:creationId xmlns:a16="http://schemas.microsoft.com/office/drawing/2014/main" id="{5A9930CF-2A24-363E-8EC1-228072E2CD18}"/>
              </a:ext>
            </a:extLst>
          </p:cNvPr>
          <p:cNvSpPr txBox="1">
            <a:spLocks/>
          </p:cNvSpPr>
          <p:nvPr/>
        </p:nvSpPr>
        <p:spPr>
          <a:xfrm>
            <a:off x="8495747" y="3221306"/>
            <a:ext cx="3696253" cy="1940378"/>
          </a:xfrm>
          <a:prstGeom prst="rect">
            <a:avLst/>
          </a:prstGeom>
        </p:spPr>
        <p:txBody>
          <a:bodyPr>
            <a:normAutofit/>
          </a:bodyPr>
          <a:lstStyle>
            <a:lvl1pPr marL="216000" indent="-215640" algn="l" defTabSz="914400" rtl="0" eaLnBrk="1" latinLnBrk="0" hangingPunct="1">
              <a:lnSpc>
                <a:spcPct val="100000"/>
              </a:lnSpc>
              <a:spcBef>
                <a:spcPts val="1000"/>
              </a:spcBef>
              <a:buClr>
                <a:srgbClr val="000000"/>
              </a:buClr>
              <a:buSzPct val="45000"/>
              <a:buFont typeface="Calibri"/>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9pPr>
          </a:lstStyle>
          <a:p>
            <a:pPr marL="0" indent="0">
              <a:spcBef>
                <a:spcPts val="600"/>
              </a:spcBef>
              <a:buFont typeface="Calibri"/>
              <a:buNone/>
            </a:pPr>
            <a:r>
              <a:rPr lang="en-US" sz="1600" b="1" dirty="0"/>
              <a:t>Coating development (THRILL)</a:t>
            </a:r>
          </a:p>
          <a:p>
            <a:pPr>
              <a:spcBef>
                <a:spcPts val="600"/>
              </a:spcBef>
            </a:pPr>
            <a:r>
              <a:rPr lang="en-US" sz="1600" dirty="0"/>
              <a:t>Metallic HR – </a:t>
            </a:r>
            <a:r>
              <a:rPr lang="en-US" sz="1600" b="1" dirty="0"/>
              <a:t>first samples OK</a:t>
            </a:r>
          </a:p>
          <a:p>
            <a:pPr>
              <a:spcBef>
                <a:spcPts val="600"/>
              </a:spcBef>
            </a:pPr>
            <a:r>
              <a:rPr lang="en-US" sz="1600" dirty="0"/>
              <a:t>Low GDD </a:t>
            </a:r>
            <a:r>
              <a:rPr lang="en-US" sz="1600" b="1" dirty="0"/>
              <a:t>dielectric</a:t>
            </a:r>
            <a:r>
              <a:rPr lang="en-US" sz="1600" dirty="0"/>
              <a:t> HR 1060nm, 800nm</a:t>
            </a:r>
          </a:p>
          <a:p>
            <a:pPr>
              <a:spcBef>
                <a:spcPts val="600"/>
              </a:spcBef>
            </a:pPr>
            <a:r>
              <a:rPr lang="en-US" sz="1600" dirty="0"/>
              <a:t>MLD “grating” HR 1060nm</a:t>
            </a:r>
          </a:p>
          <a:p>
            <a:pPr>
              <a:spcBef>
                <a:spcPts val="600"/>
              </a:spcBef>
            </a:pPr>
            <a:r>
              <a:rPr lang="en-US" sz="1600" dirty="0"/>
              <a:t>AR and GLAD coatings (~500mm)</a:t>
            </a:r>
          </a:p>
          <a:p>
            <a:pPr>
              <a:spcBef>
                <a:spcPts val="600"/>
              </a:spcBef>
            </a:pPr>
            <a:r>
              <a:rPr lang="en-US" sz="1600" b="1" dirty="0"/>
              <a:t>LIDT</a:t>
            </a:r>
            <a:r>
              <a:rPr lang="en-US" sz="1600" dirty="0"/>
              <a:t> fs testing in ELI-BL (</a:t>
            </a:r>
            <a:r>
              <a:rPr lang="en-US" sz="1600" u="sng" dirty="0"/>
              <a:t>upgraded</a:t>
            </a:r>
            <a:r>
              <a:rPr lang="en-US" sz="1600" dirty="0"/>
              <a:t>)</a:t>
            </a:r>
          </a:p>
        </p:txBody>
      </p:sp>
      <p:sp>
        <p:nvSpPr>
          <p:cNvPr id="16" name="TextBox 15">
            <a:extLst>
              <a:ext uri="{FF2B5EF4-FFF2-40B4-BE49-F238E27FC236}">
                <a16:creationId xmlns:a16="http://schemas.microsoft.com/office/drawing/2014/main" id="{FBBE94DF-0178-F140-A6A2-3C100D6D7923}"/>
              </a:ext>
            </a:extLst>
          </p:cNvPr>
          <p:cNvSpPr txBox="1"/>
          <p:nvPr/>
        </p:nvSpPr>
        <p:spPr>
          <a:xfrm>
            <a:off x="317524" y="1198494"/>
            <a:ext cx="10297563" cy="1015663"/>
          </a:xfrm>
          <a:prstGeom prst="rect">
            <a:avLst/>
          </a:prstGeom>
          <a:noFill/>
        </p:spPr>
        <p:txBody>
          <a:bodyPr wrap="none" rtlCol="0">
            <a:spAutoFit/>
          </a:bodyPr>
          <a:lstStyle/>
          <a:p>
            <a:r>
              <a:rPr lang="en-US" sz="2000" b="1" dirty="0"/>
              <a:t>High energy optical coatings to be produced at 1030nm, 515nm, and low GDD 820nm-centered </a:t>
            </a:r>
          </a:p>
          <a:p>
            <a:endParaRPr lang="en-US" sz="2000" b="1" dirty="0"/>
          </a:p>
          <a:p>
            <a:r>
              <a:rPr lang="en-US" sz="2000" b="1" dirty="0"/>
              <a:t>To be tested in L2 hall</a:t>
            </a:r>
          </a:p>
        </p:txBody>
      </p:sp>
    </p:spTree>
    <p:extLst>
      <p:ext uri="{BB962C8B-B14F-4D97-AF65-F5344CB8AC3E}">
        <p14:creationId xmlns:p14="http://schemas.microsoft.com/office/powerpoint/2010/main" val="150671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3A3F-10C5-C059-395E-F689306DC0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FE413E-7428-518F-4E1F-1C805AFEC72F}"/>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8BCBFE30-8136-3448-A7C2-7147322237E0}"/>
              </a:ext>
            </a:extLst>
          </p:cNvPr>
          <p:cNvSpPr>
            <a:spLocks noGrp="1"/>
          </p:cNvSpPr>
          <p:nvPr>
            <p:ph type="sldNum" sz="quarter" idx="12"/>
          </p:nvPr>
        </p:nvSpPr>
        <p:spPr/>
        <p:txBody>
          <a:bodyPr/>
          <a:lstStyle/>
          <a:p>
            <a:fld id="{3A3A6714-3D1F-4857-9904-D935B84167FA}" type="slidenum">
              <a:rPr lang="en-US" noProof="0" smtClean="0"/>
              <a:pPr/>
              <a:t>12</a:t>
            </a:fld>
            <a:endParaRPr lang="en-US" noProof="0" dirty="0"/>
          </a:p>
        </p:txBody>
      </p:sp>
      <p:sp>
        <p:nvSpPr>
          <p:cNvPr id="5" name="Footer Placeholder 4">
            <a:extLst>
              <a:ext uri="{FF2B5EF4-FFF2-40B4-BE49-F238E27FC236}">
                <a16:creationId xmlns:a16="http://schemas.microsoft.com/office/drawing/2014/main" id="{A58586B3-4A02-A96A-6B77-EAB54E334302}"/>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8" name="TextBox 7">
            <a:extLst>
              <a:ext uri="{FF2B5EF4-FFF2-40B4-BE49-F238E27FC236}">
                <a16:creationId xmlns:a16="http://schemas.microsoft.com/office/drawing/2014/main" id="{0D3F537B-F53B-1812-BA9D-BE97571212D4}"/>
              </a:ext>
            </a:extLst>
          </p:cNvPr>
          <p:cNvSpPr txBox="1"/>
          <p:nvPr/>
        </p:nvSpPr>
        <p:spPr>
          <a:xfrm>
            <a:off x="410544" y="1177694"/>
            <a:ext cx="5736828" cy="4708981"/>
          </a:xfrm>
          <a:prstGeom prst="rect">
            <a:avLst/>
          </a:prstGeom>
          <a:noFill/>
        </p:spPr>
        <p:txBody>
          <a:bodyPr wrap="square" rtlCol="0">
            <a:spAutoFit/>
          </a:bodyPr>
          <a:lstStyle/>
          <a:p>
            <a:r>
              <a:rPr lang="en-US" sz="2400" dirty="0"/>
              <a:t>Summary: Investigate an OPCPA amplifier at 100 Hz. Model the feasibility of using the DPSSL technology for pumping an OPCPA architecture as a driver for high energy pulses for LWFA.</a:t>
            </a:r>
          </a:p>
          <a:p>
            <a:endParaRPr lang="en-US" sz="2400" dirty="0"/>
          </a:p>
          <a:p>
            <a:endParaRPr lang="en-US" sz="2400" dirty="0"/>
          </a:p>
          <a:p>
            <a:r>
              <a:rPr lang="en-US" sz="2400" dirty="0"/>
              <a:t>UKRI leading this and currently waiting for input from ELI ERIC.</a:t>
            </a:r>
          </a:p>
          <a:p>
            <a:r>
              <a:rPr lang="en-US" sz="2400" dirty="0">
                <a:solidFill>
                  <a:srgbClr val="FF0000"/>
                </a:solidFill>
              </a:rPr>
              <a:t>(</a:t>
            </a:r>
            <a:r>
              <a:rPr lang="en-US" dirty="0">
                <a:solidFill>
                  <a:srgbClr val="FF0000"/>
                </a:solidFill>
              </a:rPr>
              <a:t>Milestone 16, Month 18: Analysis of pump performance requirements</a:t>
            </a:r>
          </a:p>
          <a:p>
            <a:r>
              <a:rPr lang="en-US" dirty="0">
                <a:solidFill>
                  <a:srgbClr val="FF0000"/>
                </a:solidFill>
              </a:rPr>
              <a:t>for pumping OPCPA completed)</a:t>
            </a:r>
          </a:p>
          <a:p>
            <a:endParaRPr lang="en-US" sz="2400" dirty="0"/>
          </a:p>
        </p:txBody>
      </p:sp>
      <p:pic>
        <p:nvPicPr>
          <p:cNvPr id="9" name="Picture 8" descr="A picture containing bedclothes&#10;&#10;Description automatically generated">
            <a:extLst>
              <a:ext uri="{FF2B5EF4-FFF2-40B4-BE49-F238E27FC236}">
                <a16:creationId xmlns:a16="http://schemas.microsoft.com/office/drawing/2014/main" id="{8C3F06D5-38BA-4CCD-0E0A-DDF20142B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24712" y="1495285"/>
            <a:ext cx="5676900" cy="4257675"/>
          </a:xfrm>
          <a:prstGeom prst="rect">
            <a:avLst/>
          </a:prstGeom>
        </p:spPr>
      </p:pic>
    </p:spTree>
    <p:extLst>
      <p:ext uri="{BB962C8B-B14F-4D97-AF65-F5344CB8AC3E}">
        <p14:creationId xmlns:p14="http://schemas.microsoft.com/office/powerpoint/2010/main" val="379491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B0088-F25C-07DB-F7B1-B1666FCE55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3704FB-12AD-F686-7F6C-B5CCC6FA24FE}"/>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AB3D10C7-6F29-1A6C-A136-936D450F6C5D}"/>
              </a:ext>
            </a:extLst>
          </p:cNvPr>
          <p:cNvSpPr>
            <a:spLocks noGrp="1"/>
          </p:cNvSpPr>
          <p:nvPr>
            <p:ph type="sldNum" sz="quarter" idx="12"/>
          </p:nvPr>
        </p:nvSpPr>
        <p:spPr/>
        <p:txBody>
          <a:bodyPr/>
          <a:lstStyle/>
          <a:p>
            <a:fld id="{3A3A6714-3D1F-4857-9904-D935B84167FA}" type="slidenum">
              <a:rPr lang="en-US" noProof="0" smtClean="0"/>
              <a:pPr/>
              <a:t>13</a:t>
            </a:fld>
            <a:endParaRPr lang="en-US" noProof="0" dirty="0"/>
          </a:p>
        </p:txBody>
      </p:sp>
      <p:sp>
        <p:nvSpPr>
          <p:cNvPr id="5" name="Footer Placeholder 4">
            <a:extLst>
              <a:ext uri="{FF2B5EF4-FFF2-40B4-BE49-F238E27FC236}">
                <a16:creationId xmlns:a16="http://schemas.microsoft.com/office/drawing/2014/main" id="{999B1EE4-3AB9-6039-252F-ABB258EBB261}"/>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6" name="Picture 5">
            <a:extLst>
              <a:ext uri="{FF2B5EF4-FFF2-40B4-BE49-F238E27FC236}">
                <a16:creationId xmlns:a16="http://schemas.microsoft.com/office/drawing/2014/main" id="{D173FD6B-380F-5997-D56E-2836CE54435A}"/>
              </a:ext>
            </a:extLst>
          </p:cNvPr>
          <p:cNvPicPr>
            <a:picLocks noChangeAspect="1"/>
          </p:cNvPicPr>
          <p:nvPr/>
        </p:nvPicPr>
        <p:blipFill>
          <a:blip r:embed="rId2"/>
          <a:stretch>
            <a:fillRect/>
          </a:stretch>
        </p:blipFill>
        <p:spPr>
          <a:xfrm>
            <a:off x="1427456" y="2057623"/>
            <a:ext cx="8760542" cy="4404949"/>
          </a:xfrm>
          <a:prstGeom prst="rect">
            <a:avLst/>
          </a:prstGeom>
        </p:spPr>
      </p:pic>
      <p:sp>
        <p:nvSpPr>
          <p:cNvPr id="2" name="TextBox 1">
            <a:extLst>
              <a:ext uri="{FF2B5EF4-FFF2-40B4-BE49-F238E27FC236}">
                <a16:creationId xmlns:a16="http://schemas.microsoft.com/office/drawing/2014/main" id="{E011DAF2-EE71-E245-3925-F3C464EC207D}"/>
              </a:ext>
            </a:extLst>
          </p:cNvPr>
          <p:cNvSpPr txBox="1"/>
          <p:nvPr/>
        </p:nvSpPr>
        <p:spPr>
          <a:xfrm>
            <a:off x="410544" y="857294"/>
            <a:ext cx="10790856" cy="1200329"/>
          </a:xfrm>
          <a:prstGeom prst="rect">
            <a:avLst/>
          </a:prstGeom>
          <a:noFill/>
        </p:spPr>
        <p:txBody>
          <a:bodyPr wrap="square" rtlCol="0">
            <a:spAutoFit/>
          </a:bodyPr>
          <a:lstStyle/>
          <a:p>
            <a:r>
              <a:rPr lang="en-US" sz="2400" dirty="0"/>
              <a:t>Modelling work underway to evaluate performance of OPCPA crystals under kW-level pumping conditions. Goal is to have OPCPA model and tolerances for pump laser to pass to UKRI this summer</a:t>
            </a:r>
          </a:p>
        </p:txBody>
      </p:sp>
    </p:spTree>
    <p:extLst>
      <p:ext uri="{BB962C8B-B14F-4D97-AF65-F5344CB8AC3E}">
        <p14:creationId xmlns:p14="http://schemas.microsoft.com/office/powerpoint/2010/main" val="301717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7B5BE-F714-D4E6-7185-83AAA0CA4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ABFB12-D472-7FC7-AD40-54C5A84F4155}"/>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BBD223FD-920F-8FF6-9FFD-1EDF51963574}"/>
              </a:ext>
            </a:extLst>
          </p:cNvPr>
          <p:cNvSpPr>
            <a:spLocks noGrp="1"/>
          </p:cNvSpPr>
          <p:nvPr>
            <p:ph type="sldNum" sz="quarter" idx="12"/>
          </p:nvPr>
        </p:nvSpPr>
        <p:spPr/>
        <p:txBody>
          <a:bodyPr/>
          <a:lstStyle/>
          <a:p>
            <a:fld id="{3A3A6714-3D1F-4857-9904-D935B84167FA}" type="slidenum">
              <a:rPr lang="en-US" noProof="0" smtClean="0"/>
              <a:pPr/>
              <a:t>14</a:t>
            </a:fld>
            <a:endParaRPr lang="en-US" noProof="0" dirty="0"/>
          </a:p>
        </p:txBody>
      </p:sp>
      <p:sp>
        <p:nvSpPr>
          <p:cNvPr id="5" name="Footer Placeholder 4">
            <a:extLst>
              <a:ext uri="{FF2B5EF4-FFF2-40B4-BE49-F238E27FC236}">
                <a16:creationId xmlns:a16="http://schemas.microsoft.com/office/drawing/2014/main" id="{67B0C993-DF2C-39A6-7C7B-7C0704A72DC4}"/>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9" name="Picture 8">
            <a:extLst>
              <a:ext uri="{FF2B5EF4-FFF2-40B4-BE49-F238E27FC236}">
                <a16:creationId xmlns:a16="http://schemas.microsoft.com/office/drawing/2014/main" id="{2F70C49D-805C-4D9E-E8A4-FBBF34C39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272" y="2378939"/>
            <a:ext cx="5308830" cy="3981623"/>
          </a:xfrm>
          <a:prstGeom prst="rect">
            <a:avLst/>
          </a:prstGeom>
        </p:spPr>
      </p:pic>
      <p:pic>
        <p:nvPicPr>
          <p:cNvPr id="11" name="Picture 10">
            <a:extLst>
              <a:ext uri="{FF2B5EF4-FFF2-40B4-BE49-F238E27FC236}">
                <a16:creationId xmlns:a16="http://schemas.microsoft.com/office/drawing/2014/main" id="{BA7489BD-EBA8-3648-7F56-E1449A1B4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45" y="2378939"/>
            <a:ext cx="5308830" cy="3981623"/>
          </a:xfrm>
          <a:prstGeom prst="rect">
            <a:avLst/>
          </a:prstGeom>
        </p:spPr>
      </p:pic>
      <p:sp>
        <p:nvSpPr>
          <p:cNvPr id="12" name="TextBox 11">
            <a:extLst>
              <a:ext uri="{FF2B5EF4-FFF2-40B4-BE49-F238E27FC236}">
                <a16:creationId xmlns:a16="http://schemas.microsoft.com/office/drawing/2014/main" id="{4284F10C-1A63-3E1B-00D6-9B7D282A5F06}"/>
              </a:ext>
            </a:extLst>
          </p:cNvPr>
          <p:cNvSpPr txBox="1"/>
          <p:nvPr/>
        </p:nvSpPr>
        <p:spPr>
          <a:xfrm>
            <a:off x="1399590" y="2009607"/>
            <a:ext cx="1851891" cy="369332"/>
          </a:xfrm>
          <a:prstGeom prst="rect">
            <a:avLst/>
          </a:prstGeom>
          <a:noFill/>
        </p:spPr>
        <p:txBody>
          <a:bodyPr wrap="square" rtlCol="0">
            <a:spAutoFit/>
          </a:bodyPr>
          <a:lstStyle/>
          <a:p>
            <a:r>
              <a:rPr lang="en-US" dirty="0">
                <a:solidFill>
                  <a:srgbClr val="FF0000"/>
                </a:solidFill>
              </a:rPr>
              <a:t>Length: 5 mm</a:t>
            </a:r>
          </a:p>
        </p:txBody>
      </p:sp>
      <p:sp>
        <p:nvSpPr>
          <p:cNvPr id="13" name="TextBox 12">
            <a:extLst>
              <a:ext uri="{FF2B5EF4-FFF2-40B4-BE49-F238E27FC236}">
                <a16:creationId xmlns:a16="http://schemas.microsoft.com/office/drawing/2014/main" id="{853B10D5-16EF-8313-FA23-35AEED9334E1}"/>
              </a:ext>
            </a:extLst>
          </p:cNvPr>
          <p:cNvSpPr txBox="1"/>
          <p:nvPr/>
        </p:nvSpPr>
        <p:spPr>
          <a:xfrm>
            <a:off x="6717750" y="2009607"/>
            <a:ext cx="1998509" cy="369332"/>
          </a:xfrm>
          <a:prstGeom prst="rect">
            <a:avLst/>
          </a:prstGeom>
          <a:noFill/>
        </p:spPr>
        <p:txBody>
          <a:bodyPr wrap="square" rtlCol="0">
            <a:spAutoFit/>
          </a:bodyPr>
          <a:lstStyle/>
          <a:p>
            <a:r>
              <a:rPr lang="en-US" dirty="0">
                <a:solidFill>
                  <a:srgbClr val="FF0000"/>
                </a:solidFill>
              </a:rPr>
              <a:t>Length: 25 mm</a:t>
            </a:r>
          </a:p>
        </p:txBody>
      </p:sp>
      <p:sp>
        <p:nvSpPr>
          <p:cNvPr id="14" name="TextBox 13">
            <a:extLst>
              <a:ext uri="{FF2B5EF4-FFF2-40B4-BE49-F238E27FC236}">
                <a16:creationId xmlns:a16="http://schemas.microsoft.com/office/drawing/2014/main" id="{8D75BB9E-7878-897A-1EE7-F3694F057FB9}"/>
              </a:ext>
            </a:extLst>
          </p:cNvPr>
          <p:cNvSpPr txBox="1"/>
          <p:nvPr/>
        </p:nvSpPr>
        <p:spPr>
          <a:xfrm>
            <a:off x="410544" y="1053377"/>
            <a:ext cx="9587753" cy="369332"/>
          </a:xfrm>
          <a:prstGeom prst="rect">
            <a:avLst/>
          </a:prstGeom>
          <a:noFill/>
        </p:spPr>
        <p:txBody>
          <a:bodyPr wrap="none" rtlCol="0">
            <a:spAutoFit/>
          </a:bodyPr>
          <a:lstStyle/>
          <a:p>
            <a:r>
              <a:rPr lang="en-US" b="1" dirty="0"/>
              <a:t>Phase matching becomes more sensitive for longer crystals (like those needed for ns amplification)</a:t>
            </a:r>
          </a:p>
        </p:txBody>
      </p:sp>
    </p:spTree>
    <p:extLst>
      <p:ext uri="{BB962C8B-B14F-4D97-AF65-F5344CB8AC3E}">
        <p14:creationId xmlns:p14="http://schemas.microsoft.com/office/powerpoint/2010/main" val="151263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7F89-5E77-5E96-2733-EF6991412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F8EEDF-C159-FB1D-E94D-7691724AAFA3}"/>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8AC5F5B8-25B7-EEBB-0375-7207F8D67070}"/>
              </a:ext>
            </a:extLst>
          </p:cNvPr>
          <p:cNvSpPr>
            <a:spLocks noGrp="1"/>
          </p:cNvSpPr>
          <p:nvPr>
            <p:ph type="sldNum" sz="quarter" idx="12"/>
          </p:nvPr>
        </p:nvSpPr>
        <p:spPr/>
        <p:txBody>
          <a:bodyPr/>
          <a:lstStyle/>
          <a:p>
            <a:fld id="{3A3A6714-3D1F-4857-9904-D935B84167FA}" type="slidenum">
              <a:rPr lang="en-US" noProof="0" smtClean="0"/>
              <a:pPr/>
              <a:t>15</a:t>
            </a:fld>
            <a:endParaRPr lang="en-US" noProof="0" dirty="0"/>
          </a:p>
        </p:txBody>
      </p:sp>
      <p:sp>
        <p:nvSpPr>
          <p:cNvPr id="5" name="Footer Placeholder 4">
            <a:extLst>
              <a:ext uri="{FF2B5EF4-FFF2-40B4-BE49-F238E27FC236}">
                <a16:creationId xmlns:a16="http://schemas.microsoft.com/office/drawing/2014/main" id="{FAF1FB10-414B-42F8-D04E-28CFE23462AD}"/>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9" name="Picture 8">
            <a:extLst>
              <a:ext uri="{FF2B5EF4-FFF2-40B4-BE49-F238E27FC236}">
                <a16:creationId xmlns:a16="http://schemas.microsoft.com/office/drawing/2014/main" id="{EC62BE58-812B-D022-C188-D7D67447A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16" y="2108335"/>
            <a:ext cx="5764958" cy="4323718"/>
          </a:xfrm>
          <a:prstGeom prst="rect">
            <a:avLst/>
          </a:prstGeom>
        </p:spPr>
      </p:pic>
      <p:sp>
        <p:nvSpPr>
          <p:cNvPr id="14" name="TextBox 13">
            <a:extLst>
              <a:ext uri="{FF2B5EF4-FFF2-40B4-BE49-F238E27FC236}">
                <a16:creationId xmlns:a16="http://schemas.microsoft.com/office/drawing/2014/main" id="{4155DCB5-9135-20B7-533C-4F5B065D88AA}"/>
              </a:ext>
            </a:extLst>
          </p:cNvPr>
          <p:cNvSpPr txBox="1"/>
          <p:nvPr/>
        </p:nvSpPr>
        <p:spPr>
          <a:xfrm>
            <a:off x="569164" y="1083896"/>
            <a:ext cx="10814183" cy="646331"/>
          </a:xfrm>
          <a:prstGeom prst="rect">
            <a:avLst/>
          </a:prstGeom>
          <a:noFill/>
        </p:spPr>
        <p:txBody>
          <a:bodyPr wrap="square" rtlCol="0">
            <a:spAutoFit/>
          </a:bodyPr>
          <a:lstStyle/>
          <a:p>
            <a:r>
              <a:rPr lang="en-US" b="1" dirty="0"/>
              <a:t>Temperature dependence from heating under high power conditions may impact spatial uniformity of amplification and amplified spectrum</a:t>
            </a:r>
          </a:p>
        </p:txBody>
      </p:sp>
      <p:pic>
        <p:nvPicPr>
          <p:cNvPr id="16" name="Picture 15">
            <a:extLst>
              <a:ext uri="{FF2B5EF4-FFF2-40B4-BE49-F238E27FC236}">
                <a16:creationId xmlns:a16="http://schemas.microsoft.com/office/drawing/2014/main" id="{1A184479-2F39-636B-2982-CCD15E0D3D67}"/>
              </a:ext>
            </a:extLst>
          </p:cNvPr>
          <p:cNvPicPr>
            <a:picLocks noChangeAspect="1"/>
          </p:cNvPicPr>
          <p:nvPr/>
        </p:nvPicPr>
        <p:blipFill>
          <a:blip r:embed="rId3"/>
          <a:stretch>
            <a:fillRect/>
          </a:stretch>
        </p:blipFill>
        <p:spPr>
          <a:xfrm>
            <a:off x="5905558" y="2108336"/>
            <a:ext cx="5785695" cy="4323718"/>
          </a:xfrm>
          <a:prstGeom prst="rect">
            <a:avLst/>
          </a:prstGeom>
        </p:spPr>
      </p:pic>
    </p:spTree>
    <p:extLst>
      <p:ext uri="{BB962C8B-B14F-4D97-AF65-F5344CB8AC3E}">
        <p14:creationId xmlns:p14="http://schemas.microsoft.com/office/powerpoint/2010/main" val="368442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9293-A9AF-5B4D-A9E8-BF739F95F7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B8B5D-6CF6-F597-EB78-5EACEB4E98B8}"/>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9585BD71-FDB4-917B-44C2-2DF697D4DB1B}"/>
              </a:ext>
            </a:extLst>
          </p:cNvPr>
          <p:cNvSpPr>
            <a:spLocks noGrp="1"/>
          </p:cNvSpPr>
          <p:nvPr>
            <p:ph type="sldNum" sz="quarter" idx="12"/>
          </p:nvPr>
        </p:nvSpPr>
        <p:spPr/>
        <p:txBody>
          <a:bodyPr/>
          <a:lstStyle/>
          <a:p>
            <a:fld id="{3A3A6714-3D1F-4857-9904-D935B84167FA}" type="slidenum">
              <a:rPr lang="en-US" noProof="0" smtClean="0"/>
              <a:pPr/>
              <a:t>16</a:t>
            </a:fld>
            <a:endParaRPr lang="en-US" noProof="0" dirty="0"/>
          </a:p>
        </p:txBody>
      </p:sp>
      <p:sp>
        <p:nvSpPr>
          <p:cNvPr id="5" name="Footer Placeholder 4">
            <a:extLst>
              <a:ext uri="{FF2B5EF4-FFF2-40B4-BE49-F238E27FC236}">
                <a16:creationId xmlns:a16="http://schemas.microsoft.com/office/drawing/2014/main" id="{868AC178-327B-1EC0-B28D-BC210027FE79}"/>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6" name="TextBox 5">
            <a:extLst>
              <a:ext uri="{FF2B5EF4-FFF2-40B4-BE49-F238E27FC236}">
                <a16:creationId xmlns:a16="http://schemas.microsoft.com/office/drawing/2014/main" id="{261004A0-9A94-0D4B-2521-63493BBEBCA1}"/>
              </a:ext>
            </a:extLst>
          </p:cNvPr>
          <p:cNvSpPr txBox="1"/>
          <p:nvPr/>
        </p:nvSpPr>
        <p:spPr>
          <a:xfrm>
            <a:off x="121299" y="1655441"/>
            <a:ext cx="5178490" cy="3477875"/>
          </a:xfrm>
          <a:prstGeom prst="rect">
            <a:avLst/>
          </a:prstGeom>
          <a:noFill/>
        </p:spPr>
        <p:txBody>
          <a:bodyPr wrap="square" rtlCol="0">
            <a:spAutoFit/>
          </a:bodyPr>
          <a:lstStyle/>
          <a:p>
            <a:r>
              <a:rPr lang="en-US" sz="2000" dirty="0"/>
              <a:t>Reported values of absorption in LBO at 515nm vary widely (often over an order of magnitude) which can have a significant impact on the amplification simulations and the temperature gradients in the crystal.</a:t>
            </a:r>
          </a:p>
          <a:p>
            <a:endParaRPr lang="en-US" sz="2000" dirty="0"/>
          </a:p>
          <a:p>
            <a:r>
              <a:rPr lang="en-US" sz="2000" dirty="0"/>
              <a:t>We would like to perform measurements of amplifier performance and also direct measurements of the crystals we currently have using photothermal common path interferometer (PCI)</a:t>
            </a:r>
          </a:p>
        </p:txBody>
      </p:sp>
      <p:pic>
        <p:nvPicPr>
          <p:cNvPr id="8" name="Picture 7">
            <a:extLst>
              <a:ext uri="{FF2B5EF4-FFF2-40B4-BE49-F238E27FC236}">
                <a16:creationId xmlns:a16="http://schemas.microsoft.com/office/drawing/2014/main" id="{E640A18F-9A6F-F3A3-B536-A0AA77C7AC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58204" y="1287366"/>
            <a:ext cx="5361992" cy="4763842"/>
          </a:xfrm>
          <a:prstGeom prst="rect">
            <a:avLst/>
          </a:prstGeom>
        </p:spPr>
      </p:pic>
    </p:spTree>
    <p:extLst>
      <p:ext uri="{BB962C8B-B14F-4D97-AF65-F5344CB8AC3E}">
        <p14:creationId xmlns:p14="http://schemas.microsoft.com/office/powerpoint/2010/main" val="273114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10BAF-C7D0-4A87-A5B8-AFF3967706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93E1F2-462D-66E7-AE07-2B99231F8FDB}"/>
              </a:ext>
            </a:extLst>
          </p:cNvPr>
          <p:cNvSpPr>
            <a:spLocks noGrp="1"/>
          </p:cNvSpPr>
          <p:nvPr>
            <p:ph type="title"/>
          </p:nvPr>
        </p:nvSpPr>
        <p:spPr/>
        <p:txBody>
          <a:bodyPr>
            <a:normAutofit/>
          </a:bodyPr>
          <a:lstStyle/>
          <a:p>
            <a:r>
              <a:rPr lang="en-US" sz="2800" noProof="0" dirty="0"/>
              <a:t>Task 12.3 – 100 Hz OPCPA</a:t>
            </a:r>
          </a:p>
        </p:txBody>
      </p:sp>
      <p:sp>
        <p:nvSpPr>
          <p:cNvPr id="4" name="Slide Number Placeholder 3">
            <a:extLst>
              <a:ext uri="{FF2B5EF4-FFF2-40B4-BE49-F238E27FC236}">
                <a16:creationId xmlns:a16="http://schemas.microsoft.com/office/drawing/2014/main" id="{30B8462F-95EA-9836-285C-A0E50AD19705}"/>
              </a:ext>
            </a:extLst>
          </p:cNvPr>
          <p:cNvSpPr>
            <a:spLocks noGrp="1"/>
          </p:cNvSpPr>
          <p:nvPr>
            <p:ph type="sldNum" sz="quarter" idx="12"/>
          </p:nvPr>
        </p:nvSpPr>
        <p:spPr/>
        <p:txBody>
          <a:bodyPr/>
          <a:lstStyle/>
          <a:p>
            <a:fld id="{3A3A6714-3D1F-4857-9904-D935B84167FA}" type="slidenum">
              <a:rPr lang="en-US" noProof="0" smtClean="0"/>
              <a:pPr/>
              <a:t>17</a:t>
            </a:fld>
            <a:endParaRPr lang="en-US" noProof="0" dirty="0"/>
          </a:p>
        </p:txBody>
      </p:sp>
      <p:sp>
        <p:nvSpPr>
          <p:cNvPr id="5" name="Footer Placeholder 4">
            <a:extLst>
              <a:ext uri="{FF2B5EF4-FFF2-40B4-BE49-F238E27FC236}">
                <a16:creationId xmlns:a16="http://schemas.microsoft.com/office/drawing/2014/main" id="{D204B356-CC1B-44A8-C5A3-85DD898BDC2B}"/>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25" name="Espace réservé du texte 3">
            <a:extLst>
              <a:ext uri="{FF2B5EF4-FFF2-40B4-BE49-F238E27FC236}">
                <a16:creationId xmlns:a16="http://schemas.microsoft.com/office/drawing/2014/main" id="{326129D3-FC19-0068-1BC2-695ED2154133}"/>
              </a:ext>
            </a:extLst>
          </p:cNvPr>
          <p:cNvSpPr txBox="1">
            <a:spLocks/>
          </p:cNvSpPr>
          <p:nvPr/>
        </p:nvSpPr>
        <p:spPr>
          <a:xfrm>
            <a:off x="221123" y="1234910"/>
            <a:ext cx="11633749" cy="1032429"/>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lgn="just" defTabSz="914400">
              <a:lnSpc>
                <a:spcPct val="90000"/>
              </a:lnSpc>
              <a:spcBef>
                <a:spcPts val="1000"/>
              </a:spcBef>
              <a:buClrTx/>
              <a:buFont typeface="Arial" panose="020B0604020202020204" pitchFamily="34" charset="0"/>
              <a:buChar char="•"/>
            </a:pPr>
            <a:r>
              <a:rPr lang="en-US" sz="1600" b="0" dirty="0">
                <a:solidFill>
                  <a:schemeClr val="tx1"/>
                </a:solidFill>
              </a:rPr>
              <a:t>Verify with experiment</a:t>
            </a:r>
          </a:p>
          <a:p>
            <a:pPr marL="457200" indent="-457200" algn="just" defTabSz="914400">
              <a:lnSpc>
                <a:spcPct val="90000"/>
              </a:lnSpc>
              <a:spcBef>
                <a:spcPts val="1000"/>
              </a:spcBef>
              <a:buClrTx/>
              <a:buFont typeface="Arial" panose="020B0604020202020204" pitchFamily="34" charset="0"/>
              <a:buChar char="•"/>
            </a:pPr>
            <a:r>
              <a:rPr lang="en-US" sz="1600" b="0" dirty="0">
                <a:solidFill>
                  <a:schemeClr val="tx1"/>
                </a:solidFill>
              </a:rPr>
              <a:t>Verify coatings with PCI to measure absorption</a:t>
            </a:r>
          </a:p>
          <a:p>
            <a:pPr marL="457200" indent="-457200" algn="just" defTabSz="914400">
              <a:lnSpc>
                <a:spcPct val="90000"/>
              </a:lnSpc>
              <a:spcBef>
                <a:spcPts val="1000"/>
              </a:spcBef>
              <a:buClrTx/>
              <a:buFont typeface="Arial" panose="020B0604020202020204" pitchFamily="34" charset="0"/>
              <a:buChar char="•"/>
            </a:pPr>
            <a:r>
              <a:rPr lang="en-US" sz="1600" b="0" dirty="0">
                <a:solidFill>
                  <a:schemeClr val="tx1"/>
                </a:solidFill>
              </a:rPr>
              <a:t>Produce (in house) and characterize DMs which is relevant for </a:t>
            </a:r>
            <a:r>
              <a:rPr lang="en-US" sz="1600" b="0" dirty="0" err="1">
                <a:solidFill>
                  <a:schemeClr val="tx1"/>
                </a:solidFill>
              </a:rPr>
              <a:t>Ti:Sapphire</a:t>
            </a:r>
            <a:r>
              <a:rPr lang="en-US" sz="1600" b="0" dirty="0">
                <a:solidFill>
                  <a:schemeClr val="tx1"/>
                </a:solidFill>
              </a:rPr>
              <a:t> and OPCPA and part of Task 12.2</a:t>
            </a:r>
          </a:p>
          <a:p>
            <a:pPr marL="457200" indent="-457200" algn="just" defTabSz="914400">
              <a:lnSpc>
                <a:spcPct val="90000"/>
              </a:lnSpc>
              <a:spcBef>
                <a:spcPts val="1000"/>
              </a:spcBef>
              <a:buClrTx/>
              <a:buFont typeface="Arial" panose="020B0604020202020204" pitchFamily="34" charset="0"/>
              <a:buChar char="•"/>
            </a:pPr>
            <a:endParaRPr lang="en-US" sz="1600" b="0" dirty="0">
              <a:solidFill>
                <a:schemeClr val="tx1"/>
              </a:solidFill>
            </a:endParaRPr>
          </a:p>
          <a:p>
            <a:pPr marL="457200" indent="-457200" algn="just" defTabSz="914400">
              <a:lnSpc>
                <a:spcPct val="90000"/>
              </a:lnSpc>
              <a:spcBef>
                <a:spcPts val="1000"/>
              </a:spcBef>
              <a:buClrTx/>
              <a:buFont typeface="Arial" panose="020B0604020202020204" pitchFamily="34" charset="0"/>
              <a:buChar char="•"/>
            </a:pPr>
            <a:endParaRPr lang="en-US" sz="1600" b="0" dirty="0">
              <a:solidFill>
                <a:schemeClr val="tx1"/>
              </a:solidFill>
            </a:endParaRPr>
          </a:p>
          <a:p>
            <a:pPr marL="457200" indent="-457200" algn="just" defTabSz="914400">
              <a:lnSpc>
                <a:spcPct val="90000"/>
              </a:lnSpc>
              <a:spcBef>
                <a:spcPts val="1000"/>
              </a:spcBef>
              <a:buClrTx/>
              <a:buFont typeface="Arial" panose="020B0604020202020204" pitchFamily="34" charset="0"/>
              <a:buChar char="•"/>
            </a:pPr>
            <a:endParaRPr lang="en-US" sz="1600" b="0" noProof="0" dirty="0"/>
          </a:p>
          <a:p>
            <a:pPr algn="just">
              <a:buFont typeface="Arial" panose="020B0604020202020204" pitchFamily="34" charset="0"/>
              <a:buChar char="•"/>
            </a:pPr>
            <a:endParaRPr lang="en-US" sz="1600" b="0" noProof="0" dirty="0"/>
          </a:p>
          <a:p>
            <a:pPr lvl="1" algn="just">
              <a:buFont typeface="Arial" panose="020B0604020202020204" pitchFamily="34" charset="0"/>
              <a:buChar char="•"/>
            </a:pPr>
            <a:endParaRPr lang="en-US" noProof="0" dirty="0"/>
          </a:p>
        </p:txBody>
      </p:sp>
      <p:pic>
        <p:nvPicPr>
          <p:cNvPr id="6" name="Picture 5">
            <a:extLst>
              <a:ext uri="{FF2B5EF4-FFF2-40B4-BE49-F238E27FC236}">
                <a16:creationId xmlns:a16="http://schemas.microsoft.com/office/drawing/2014/main" id="{97EF1AD0-6609-5715-16F6-496010600F3B}"/>
              </a:ext>
            </a:extLst>
          </p:cNvPr>
          <p:cNvPicPr>
            <a:picLocks noChangeAspect="1"/>
          </p:cNvPicPr>
          <p:nvPr/>
        </p:nvPicPr>
        <p:blipFill>
          <a:blip r:embed="rId3"/>
          <a:stretch>
            <a:fillRect/>
          </a:stretch>
        </p:blipFill>
        <p:spPr>
          <a:xfrm>
            <a:off x="50776" y="2572899"/>
            <a:ext cx="11667658" cy="3355629"/>
          </a:xfrm>
          <a:prstGeom prst="rect">
            <a:avLst/>
          </a:prstGeom>
        </p:spPr>
      </p:pic>
    </p:spTree>
    <p:extLst>
      <p:ext uri="{BB962C8B-B14F-4D97-AF65-F5344CB8AC3E}">
        <p14:creationId xmlns:p14="http://schemas.microsoft.com/office/powerpoint/2010/main" val="19680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1911-9BB0-1936-214B-F54FF266F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4A5AE3-35ED-F2AD-C525-B08F482A63BB}"/>
              </a:ext>
            </a:extLst>
          </p:cNvPr>
          <p:cNvSpPr>
            <a:spLocks noGrp="1"/>
          </p:cNvSpPr>
          <p:nvPr>
            <p:ph type="title"/>
          </p:nvPr>
        </p:nvSpPr>
        <p:spPr/>
        <p:txBody>
          <a:bodyPr>
            <a:normAutofit/>
          </a:bodyPr>
          <a:lstStyle/>
          <a:p>
            <a:r>
              <a:rPr lang="en-US" sz="2800" noProof="0" dirty="0"/>
              <a:t>Task 12.4 – </a:t>
            </a:r>
            <a:r>
              <a:rPr lang="en-US" sz="2800" dirty="0"/>
              <a:t>Laser Diode pump design</a:t>
            </a:r>
            <a:endParaRPr lang="en-US" sz="2800" noProof="0" dirty="0"/>
          </a:p>
        </p:txBody>
      </p:sp>
      <p:sp>
        <p:nvSpPr>
          <p:cNvPr id="4" name="Slide Number Placeholder 3">
            <a:extLst>
              <a:ext uri="{FF2B5EF4-FFF2-40B4-BE49-F238E27FC236}">
                <a16:creationId xmlns:a16="http://schemas.microsoft.com/office/drawing/2014/main" id="{863C296E-894D-CD2C-C4E9-FDD2FD1C988E}"/>
              </a:ext>
            </a:extLst>
          </p:cNvPr>
          <p:cNvSpPr>
            <a:spLocks noGrp="1"/>
          </p:cNvSpPr>
          <p:nvPr>
            <p:ph type="sldNum" sz="quarter" idx="12"/>
          </p:nvPr>
        </p:nvSpPr>
        <p:spPr/>
        <p:txBody>
          <a:bodyPr/>
          <a:lstStyle/>
          <a:p>
            <a:fld id="{3A3A6714-3D1F-4857-9904-D935B84167FA}" type="slidenum">
              <a:rPr lang="en-US" noProof="0" smtClean="0"/>
              <a:pPr/>
              <a:t>18</a:t>
            </a:fld>
            <a:endParaRPr lang="en-US" noProof="0" dirty="0"/>
          </a:p>
        </p:txBody>
      </p:sp>
      <p:sp>
        <p:nvSpPr>
          <p:cNvPr id="5" name="Footer Placeholder 4">
            <a:extLst>
              <a:ext uri="{FF2B5EF4-FFF2-40B4-BE49-F238E27FC236}">
                <a16:creationId xmlns:a16="http://schemas.microsoft.com/office/drawing/2014/main" id="{6ACA7EBA-5349-F249-223A-8D36A85A5391}"/>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8" name="TextBox 7">
            <a:extLst>
              <a:ext uri="{FF2B5EF4-FFF2-40B4-BE49-F238E27FC236}">
                <a16:creationId xmlns:a16="http://schemas.microsoft.com/office/drawing/2014/main" id="{3384A851-2CEA-6532-CF80-E9B730B1E2EE}"/>
              </a:ext>
            </a:extLst>
          </p:cNvPr>
          <p:cNvSpPr txBox="1"/>
          <p:nvPr/>
        </p:nvSpPr>
        <p:spPr>
          <a:xfrm>
            <a:off x="597159" y="1177694"/>
            <a:ext cx="10534264" cy="830997"/>
          </a:xfrm>
          <a:prstGeom prst="rect">
            <a:avLst/>
          </a:prstGeom>
          <a:noFill/>
        </p:spPr>
        <p:txBody>
          <a:bodyPr wrap="square" rtlCol="0">
            <a:spAutoFit/>
          </a:bodyPr>
          <a:lstStyle/>
          <a:p>
            <a:r>
              <a:rPr lang="en-US" sz="2400" b="1" dirty="0"/>
              <a:t>Summary: Diode laser pump unit design for 20…100Hz implementation for </a:t>
            </a:r>
            <a:r>
              <a:rPr lang="en-US" sz="2400" b="1" dirty="0" err="1"/>
              <a:t>EuPRAXIA</a:t>
            </a:r>
            <a:r>
              <a:rPr lang="en-US" sz="2400" b="1" dirty="0"/>
              <a:t> second site.</a:t>
            </a:r>
          </a:p>
        </p:txBody>
      </p:sp>
      <p:sp>
        <p:nvSpPr>
          <p:cNvPr id="7" name="TextBox 6">
            <a:extLst>
              <a:ext uri="{FF2B5EF4-FFF2-40B4-BE49-F238E27FC236}">
                <a16:creationId xmlns:a16="http://schemas.microsoft.com/office/drawing/2014/main" id="{13008384-6F61-3729-AE8C-0B23FE0C29CA}"/>
              </a:ext>
            </a:extLst>
          </p:cNvPr>
          <p:cNvSpPr txBox="1"/>
          <p:nvPr/>
        </p:nvSpPr>
        <p:spPr>
          <a:xfrm>
            <a:off x="597159" y="2379305"/>
            <a:ext cx="9500614" cy="461665"/>
          </a:xfrm>
          <a:prstGeom prst="rect">
            <a:avLst/>
          </a:prstGeom>
          <a:noFill/>
        </p:spPr>
        <p:txBody>
          <a:bodyPr wrap="none" rtlCol="0">
            <a:spAutoFit/>
          </a:bodyPr>
          <a:lstStyle/>
          <a:p>
            <a:r>
              <a:rPr lang="en-US" sz="2400" dirty="0"/>
              <a:t>Consider Diode requirements for Phase II </a:t>
            </a:r>
            <a:r>
              <a:rPr lang="en-US" sz="2400" dirty="0" err="1"/>
              <a:t>EuPRAXIA</a:t>
            </a:r>
            <a:r>
              <a:rPr lang="en-US" sz="2400" dirty="0"/>
              <a:t> goals (800 TW, 100 Hz)</a:t>
            </a:r>
          </a:p>
        </p:txBody>
      </p:sp>
      <p:sp>
        <p:nvSpPr>
          <p:cNvPr id="10" name="TextBox 9">
            <a:extLst>
              <a:ext uri="{FF2B5EF4-FFF2-40B4-BE49-F238E27FC236}">
                <a16:creationId xmlns:a16="http://schemas.microsoft.com/office/drawing/2014/main" id="{9CBD5FEE-E9CB-B5C7-6A8F-AF1212E60803}"/>
              </a:ext>
            </a:extLst>
          </p:cNvPr>
          <p:cNvSpPr txBox="1"/>
          <p:nvPr/>
        </p:nvSpPr>
        <p:spPr>
          <a:xfrm>
            <a:off x="576260" y="3211584"/>
            <a:ext cx="10928385" cy="2308324"/>
          </a:xfrm>
          <a:prstGeom prst="rect">
            <a:avLst/>
          </a:prstGeom>
          <a:noFill/>
        </p:spPr>
        <p:txBody>
          <a:bodyPr wrap="square" rtlCol="0">
            <a:spAutoFit/>
          </a:bodyPr>
          <a:lstStyle/>
          <a:p>
            <a:r>
              <a:rPr lang="en-US" sz="2400" dirty="0"/>
              <a:t>Goal: from perspective of current diode technology, compare what pumping requirements for various DPSSL materials. Considered DPSSL materials </a:t>
            </a:r>
            <a:r>
              <a:rPr lang="en-US" sz="2400" dirty="0" err="1"/>
              <a:t>Nd:glass</a:t>
            </a:r>
            <a:r>
              <a:rPr lang="en-US" sz="2400" dirty="0"/>
              <a:t>, </a:t>
            </a:r>
            <a:r>
              <a:rPr lang="en-US" sz="2400" dirty="0" err="1"/>
              <a:t>Yb:YAG</a:t>
            </a:r>
            <a:r>
              <a:rPr lang="en-US" sz="2400" dirty="0"/>
              <a:t>, and </a:t>
            </a:r>
            <a:r>
              <a:rPr lang="en-US" sz="2400" dirty="0" err="1"/>
              <a:t>Tm:YLF</a:t>
            </a:r>
            <a:r>
              <a:rPr lang="en-US" sz="2400" dirty="0"/>
              <a:t>.</a:t>
            </a:r>
          </a:p>
          <a:p>
            <a:endParaRPr lang="en-US" sz="2400" dirty="0"/>
          </a:p>
          <a:p>
            <a:r>
              <a:rPr lang="en-US" sz="2400" dirty="0"/>
              <a:t>Other factors such as suitability of gain crystals, target considerations </a:t>
            </a:r>
            <a:r>
              <a:rPr lang="en-US" sz="2400" dirty="0" err="1"/>
              <a:t>etc</a:t>
            </a:r>
            <a:r>
              <a:rPr lang="en-US" sz="2400" dirty="0"/>
              <a:t> aren’t considered here.</a:t>
            </a:r>
          </a:p>
        </p:txBody>
      </p:sp>
    </p:spTree>
    <p:extLst>
      <p:ext uri="{BB962C8B-B14F-4D97-AF65-F5344CB8AC3E}">
        <p14:creationId xmlns:p14="http://schemas.microsoft.com/office/powerpoint/2010/main" val="121001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9128-E701-D01D-9EC8-C5CDB44BC9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2BAC76-86E1-F44F-D556-C28FFFF03E42}"/>
              </a:ext>
            </a:extLst>
          </p:cNvPr>
          <p:cNvSpPr>
            <a:spLocks noGrp="1"/>
          </p:cNvSpPr>
          <p:nvPr>
            <p:ph type="title"/>
          </p:nvPr>
        </p:nvSpPr>
        <p:spPr/>
        <p:txBody>
          <a:bodyPr>
            <a:normAutofit/>
          </a:bodyPr>
          <a:lstStyle/>
          <a:p>
            <a:r>
              <a:rPr lang="en-US" sz="2800" noProof="0" dirty="0"/>
              <a:t>Task 12.4 – Laser Diode pump design</a:t>
            </a:r>
          </a:p>
        </p:txBody>
      </p:sp>
      <p:sp>
        <p:nvSpPr>
          <p:cNvPr id="4" name="Slide Number Placeholder 3">
            <a:extLst>
              <a:ext uri="{FF2B5EF4-FFF2-40B4-BE49-F238E27FC236}">
                <a16:creationId xmlns:a16="http://schemas.microsoft.com/office/drawing/2014/main" id="{44BDA3AE-6BD5-086B-8153-8E810DE7149E}"/>
              </a:ext>
            </a:extLst>
          </p:cNvPr>
          <p:cNvSpPr>
            <a:spLocks noGrp="1"/>
          </p:cNvSpPr>
          <p:nvPr>
            <p:ph type="sldNum" sz="quarter" idx="12"/>
          </p:nvPr>
        </p:nvSpPr>
        <p:spPr/>
        <p:txBody>
          <a:bodyPr/>
          <a:lstStyle/>
          <a:p>
            <a:fld id="{3A3A6714-3D1F-4857-9904-D935B84167FA}" type="slidenum">
              <a:rPr lang="en-US" noProof="0" smtClean="0"/>
              <a:pPr/>
              <a:t>19</a:t>
            </a:fld>
            <a:endParaRPr lang="en-US" noProof="0" dirty="0"/>
          </a:p>
        </p:txBody>
      </p:sp>
      <p:sp>
        <p:nvSpPr>
          <p:cNvPr id="5" name="Footer Placeholder 4">
            <a:extLst>
              <a:ext uri="{FF2B5EF4-FFF2-40B4-BE49-F238E27FC236}">
                <a16:creationId xmlns:a16="http://schemas.microsoft.com/office/drawing/2014/main" id="{3098226E-3F5D-66B8-766A-7FA58BB4E0F2}"/>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graphicFrame>
        <p:nvGraphicFramePr>
          <p:cNvPr id="7" name="Object 6">
            <a:extLst>
              <a:ext uri="{FF2B5EF4-FFF2-40B4-BE49-F238E27FC236}">
                <a16:creationId xmlns:a16="http://schemas.microsoft.com/office/drawing/2014/main" id="{86B7A152-826F-EEE1-D674-41DDA4D7DA77}"/>
              </a:ext>
            </a:extLst>
          </p:cNvPr>
          <p:cNvGraphicFramePr>
            <a:graphicFrameLocks noChangeAspect="1"/>
          </p:cNvGraphicFramePr>
          <p:nvPr>
            <p:extLst>
              <p:ext uri="{D42A27DB-BD31-4B8C-83A1-F6EECF244321}">
                <p14:modId xmlns:p14="http://schemas.microsoft.com/office/powerpoint/2010/main" val="787190460"/>
              </p:ext>
            </p:extLst>
          </p:nvPr>
        </p:nvGraphicFramePr>
        <p:xfrm>
          <a:off x="2032000" y="3429000"/>
          <a:ext cx="8128000" cy="2516187"/>
        </p:xfrm>
        <a:graphic>
          <a:graphicData uri="http://schemas.openxmlformats.org/presentationml/2006/ole">
            <mc:AlternateContent xmlns:mc="http://schemas.openxmlformats.org/markup-compatibility/2006">
              <mc:Choice xmlns:v="urn:schemas-microsoft-com:vml" Requires="v">
                <p:oleObj name="CorelDRAW" r:id="rId2" imgW="15864627" imgH="4910187" progId="CorelDraw.Graphic.22">
                  <p:embed/>
                </p:oleObj>
              </mc:Choice>
              <mc:Fallback>
                <p:oleObj name="CorelDRAW" r:id="rId2" imgW="15864627" imgH="4910187" progId="CorelDraw.Graphic.22">
                  <p:embed/>
                  <p:pic>
                    <p:nvPicPr>
                      <p:cNvPr id="7" name="Object 6">
                        <a:extLst>
                          <a:ext uri="{FF2B5EF4-FFF2-40B4-BE49-F238E27FC236}">
                            <a16:creationId xmlns:a16="http://schemas.microsoft.com/office/drawing/2014/main" id="{86B7A152-826F-EEE1-D674-41DDA4D7DA77}"/>
                          </a:ext>
                        </a:extLst>
                      </p:cNvPr>
                      <p:cNvPicPr/>
                      <p:nvPr/>
                    </p:nvPicPr>
                    <p:blipFill>
                      <a:blip r:embed="rId3"/>
                      <a:stretch>
                        <a:fillRect/>
                      </a:stretch>
                    </p:blipFill>
                    <p:spPr>
                      <a:xfrm>
                        <a:off x="2032000" y="3429000"/>
                        <a:ext cx="8128000" cy="2516187"/>
                      </a:xfrm>
                      <a:prstGeom prst="rect">
                        <a:avLst/>
                      </a:prstGeom>
                    </p:spPr>
                  </p:pic>
                </p:oleObj>
              </mc:Fallback>
            </mc:AlternateContent>
          </a:graphicData>
        </a:graphic>
      </p:graphicFrame>
      <p:sp>
        <p:nvSpPr>
          <p:cNvPr id="8" name="Arrow: Right 7">
            <a:extLst>
              <a:ext uri="{FF2B5EF4-FFF2-40B4-BE49-F238E27FC236}">
                <a16:creationId xmlns:a16="http://schemas.microsoft.com/office/drawing/2014/main" id="{C11F73B9-226F-2656-0A6D-6733797CC904}"/>
              </a:ext>
            </a:extLst>
          </p:cNvPr>
          <p:cNvSpPr/>
          <p:nvPr/>
        </p:nvSpPr>
        <p:spPr>
          <a:xfrm>
            <a:off x="1294887" y="5271796"/>
            <a:ext cx="858416" cy="475861"/>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38941C1-F56D-5FD9-5092-B4F7C3E5EA88}"/>
              </a:ext>
            </a:extLst>
          </p:cNvPr>
          <p:cNvSpPr/>
          <p:nvPr/>
        </p:nvSpPr>
        <p:spPr>
          <a:xfrm>
            <a:off x="6217303" y="5271796"/>
            <a:ext cx="858416" cy="475861"/>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007AF13-E2FE-E8D7-9B56-22894ABF2B8A}"/>
              </a:ext>
            </a:extLst>
          </p:cNvPr>
          <p:cNvSpPr/>
          <p:nvPr/>
        </p:nvSpPr>
        <p:spPr>
          <a:xfrm flipH="1">
            <a:off x="5128727" y="5271796"/>
            <a:ext cx="858416" cy="475861"/>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D125BF2-9992-7330-C792-1B691F9AA82C}"/>
              </a:ext>
            </a:extLst>
          </p:cNvPr>
          <p:cNvSpPr/>
          <p:nvPr/>
        </p:nvSpPr>
        <p:spPr>
          <a:xfrm flipH="1">
            <a:off x="10049070" y="5271796"/>
            <a:ext cx="858416" cy="475861"/>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0231BD-6C3E-7468-4F37-ADE394F0A3D0}"/>
              </a:ext>
            </a:extLst>
          </p:cNvPr>
          <p:cNvSpPr/>
          <p:nvPr/>
        </p:nvSpPr>
        <p:spPr>
          <a:xfrm>
            <a:off x="7791061" y="4954555"/>
            <a:ext cx="1510523" cy="99063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66A8934-0995-EE2B-E8E4-EA5C4BC7E033}"/>
              </a:ext>
            </a:extLst>
          </p:cNvPr>
          <p:cNvGrpSpPr/>
          <p:nvPr/>
        </p:nvGrpSpPr>
        <p:grpSpPr>
          <a:xfrm>
            <a:off x="6954416" y="1175657"/>
            <a:ext cx="5237584" cy="4769530"/>
            <a:chOff x="6954416" y="1175657"/>
            <a:chExt cx="5237584" cy="4769530"/>
          </a:xfrm>
        </p:grpSpPr>
        <p:pic>
          <p:nvPicPr>
            <p:cNvPr id="2" name="Picture 1" descr="A red line with black lines&#10;&#10;AI-generated content may be incorrect.">
              <a:extLst>
                <a:ext uri="{FF2B5EF4-FFF2-40B4-BE49-F238E27FC236}">
                  <a16:creationId xmlns:a16="http://schemas.microsoft.com/office/drawing/2014/main" id="{312F97D4-EBC7-872B-AD37-A02DF72E0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956" y="1379323"/>
              <a:ext cx="4832985" cy="1419860"/>
            </a:xfrm>
            <a:prstGeom prst="rect">
              <a:avLst/>
            </a:prstGeom>
          </p:spPr>
        </p:pic>
        <p:sp>
          <p:nvSpPr>
            <p:cNvPr id="12" name="Rectangle 11">
              <a:extLst>
                <a:ext uri="{FF2B5EF4-FFF2-40B4-BE49-F238E27FC236}">
                  <a16:creationId xmlns:a16="http://schemas.microsoft.com/office/drawing/2014/main" id="{EC1F067E-F66F-E429-4FCA-A720E699FCB6}"/>
                </a:ext>
              </a:extLst>
            </p:cNvPr>
            <p:cNvSpPr/>
            <p:nvPr/>
          </p:nvSpPr>
          <p:spPr>
            <a:xfrm>
              <a:off x="6954416" y="1175657"/>
              <a:ext cx="5237584" cy="188478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D2E5638-31C5-9F45-6B28-019A10CFC700}"/>
                </a:ext>
              </a:extLst>
            </p:cNvPr>
            <p:cNvCxnSpPr/>
            <p:nvPr/>
          </p:nvCxnSpPr>
          <p:spPr>
            <a:xfrm flipH="1" flipV="1">
              <a:off x="6954416" y="3060441"/>
              <a:ext cx="836645" cy="2884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454595-C857-3F59-DF09-CF5B57622F84}"/>
                </a:ext>
              </a:extLst>
            </p:cNvPr>
            <p:cNvCxnSpPr>
              <a:cxnSpLocks/>
            </p:cNvCxnSpPr>
            <p:nvPr/>
          </p:nvCxnSpPr>
          <p:spPr>
            <a:xfrm flipV="1">
              <a:off x="9301584" y="3060441"/>
              <a:ext cx="2890416" cy="2884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A2489B-729E-F44C-7D7D-6C507BECE734}"/>
                </a:ext>
              </a:extLst>
            </p:cNvPr>
            <p:cNvCxnSpPr>
              <a:cxnSpLocks/>
            </p:cNvCxnSpPr>
            <p:nvPr/>
          </p:nvCxnSpPr>
          <p:spPr>
            <a:xfrm flipH="1" flipV="1">
              <a:off x="7372738" y="3060441"/>
              <a:ext cx="407438" cy="1934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796C53-C11C-26A3-CBD6-1C28AC9D4EAE}"/>
                </a:ext>
              </a:extLst>
            </p:cNvPr>
            <p:cNvCxnSpPr>
              <a:cxnSpLocks/>
            </p:cNvCxnSpPr>
            <p:nvPr/>
          </p:nvCxnSpPr>
          <p:spPr>
            <a:xfrm flipV="1">
              <a:off x="9301584" y="3044858"/>
              <a:ext cx="1445208" cy="195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F67D7FCC-7F10-3B86-EAD3-13D9B2C590E6}"/>
              </a:ext>
            </a:extLst>
          </p:cNvPr>
          <p:cNvSpPr txBox="1"/>
          <p:nvPr/>
        </p:nvSpPr>
        <p:spPr>
          <a:xfrm>
            <a:off x="263395" y="2598003"/>
            <a:ext cx="6551962" cy="830997"/>
          </a:xfrm>
          <a:prstGeom prst="rect">
            <a:avLst/>
          </a:prstGeom>
          <a:noFill/>
        </p:spPr>
        <p:txBody>
          <a:bodyPr wrap="square" rtlCol="0">
            <a:spAutoFit/>
          </a:bodyPr>
          <a:lstStyle/>
          <a:p>
            <a:r>
              <a:rPr lang="en-US" sz="2400" dirty="0"/>
              <a:t>Consider diode pumped solid state laser in following dual head configuration for all gain media</a:t>
            </a:r>
          </a:p>
        </p:txBody>
      </p:sp>
      <p:sp>
        <p:nvSpPr>
          <p:cNvPr id="29" name="TextBox 28">
            <a:extLst>
              <a:ext uri="{FF2B5EF4-FFF2-40B4-BE49-F238E27FC236}">
                <a16:creationId xmlns:a16="http://schemas.microsoft.com/office/drawing/2014/main" id="{14025F8A-6514-E1A1-9920-DA3F4051E503}"/>
              </a:ext>
            </a:extLst>
          </p:cNvPr>
          <p:cNvSpPr txBox="1"/>
          <p:nvPr/>
        </p:nvSpPr>
        <p:spPr>
          <a:xfrm>
            <a:off x="263395" y="1009573"/>
            <a:ext cx="6118744" cy="954107"/>
          </a:xfrm>
          <a:prstGeom prst="rect">
            <a:avLst/>
          </a:prstGeom>
          <a:noFill/>
        </p:spPr>
        <p:txBody>
          <a:bodyPr wrap="square" rtlCol="0">
            <a:spAutoFit/>
          </a:bodyPr>
          <a:lstStyle/>
          <a:p>
            <a:r>
              <a:rPr lang="en-US" sz="2800" b="1" dirty="0"/>
              <a:t>Diode pumping requirements for </a:t>
            </a:r>
            <a:r>
              <a:rPr lang="en-US" sz="2800" b="1" dirty="0" err="1"/>
              <a:t>EuPRAXIA</a:t>
            </a:r>
            <a:r>
              <a:rPr lang="en-US" sz="2800" b="1" dirty="0"/>
              <a:t> Phase II (800 TW, 100 Hz)</a:t>
            </a:r>
          </a:p>
        </p:txBody>
      </p:sp>
    </p:spTree>
    <p:extLst>
      <p:ext uri="{BB962C8B-B14F-4D97-AF65-F5344CB8AC3E}">
        <p14:creationId xmlns:p14="http://schemas.microsoft.com/office/powerpoint/2010/main" val="29762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US" noProof="0" smtClean="0"/>
              <a:pPr/>
              <a:t>2</a:t>
            </a:fld>
            <a:endParaRPr lang="en-US" noProof="0" dirty="0"/>
          </a:p>
        </p:txBody>
      </p:sp>
      <p:sp>
        <p:nvSpPr>
          <p:cNvPr id="4" name="Title 3"/>
          <p:cNvSpPr>
            <a:spLocks noGrp="1"/>
          </p:cNvSpPr>
          <p:nvPr>
            <p:ph type="title"/>
          </p:nvPr>
        </p:nvSpPr>
        <p:spPr/>
        <p:txBody>
          <a:bodyPr/>
          <a:lstStyle/>
          <a:p>
            <a:r>
              <a:rPr lang="en-US" b="0" noProof="0" dirty="0">
                <a:latin typeface="Calibri "/>
              </a:rPr>
              <a:t>Goal and participants of WP12</a:t>
            </a:r>
          </a:p>
        </p:txBody>
      </p:sp>
      <p:sp>
        <p:nvSpPr>
          <p:cNvPr id="10" name="Titre 1">
            <a:extLst>
              <a:ext uri="{FF2B5EF4-FFF2-40B4-BE49-F238E27FC236}">
                <a16:creationId xmlns:a16="http://schemas.microsoft.com/office/drawing/2014/main" id="{801C0BEB-7DD7-4284-8340-9E212DCE0C16}"/>
              </a:ext>
            </a:extLst>
          </p:cNvPr>
          <p:cNvSpPr txBox="1">
            <a:spLocks/>
          </p:cNvSpPr>
          <p:nvPr/>
        </p:nvSpPr>
        <p:spPr>
          <a:xfrm>
            <a:off x="861848" y="1130439"/>
            <a:ext cx="10468303" cy="561836"/>
          </a:xfrm>
          <a:prstGeom prst="rect">
            <a:avLst/>
          </a:prstGeom>
        </p:spPr>
        <p:txBody>
          <a:bodyPr/>
          <a:lstStyle>
            <a:lvl1pPr algn="l" defTabSz="342900" rtl="0" eaLnBrk="1" latinLnBrk="0" hangingPunct="1">
              <a:lnSpc>
                <a:spcPct val="90000"/>
              </a:lnSpc>
              <a:spcBef>
                <a:spcPct val="0"/>
              </a:spcBef>
              <a:buNone/>
              <a:defRPr sz="2000" b="1" kern="1200" baseline="0">
                <a:solidFill>
                  <a:schemeClr val="tx1"/>
                </a:solidFill>
                <a:latin typeface="+mj-lt"/>
                <a:ea typeface="+mj-ea"/>
                <a:cs typeface="+mj-cs"/>
              </a:defRPr>
            </a:lvl1pPr>
          </a:lstStyle>
          <a:p>
            <a:pPr algn="just"/>
            <a:r>
              <a:rPr lang="en-US" sz="2800" b="0" noProof="0" dirty="0">
                <a:latin typeface="+mn-lt"/>
              </a:rPr>
              <a:t>Investigate DPSSL pump lasers for pumping high average power short pulse amplifiers </a:t>
            </a:r>
            <a:r>
              <a:rPr lang="en-US" sz="2400" b="0" noProof="0" dirty="0">
                <a:latin typeface="+mn-lt"/>
              </a:rPr>
              <a:t>– </a:t>
            </a:r>
            <a:r>
              <a:rPr lang="en-US" b="0" noProof="0" dirty="0">
                <a:latin typeface="+mn-lt"/>
              </a:rPr>
              <a:t>Investigate requirements for DPSSL pump lasers for pumping high average power </a:t>
            </a:r>
            <a:r>
              <a:rPr lang="en-US" b="0" noProof="0" dirty="0" err="1">
                <a:latin typeface="+mn-lt"/>
              </a:rPr>
              <a:t>Ti:Sapphire</a:t>
            </a:r>
            <a:r>
              <a:rPr lang="en-US" b="0" noProof="0" dirty="0">
                <a:latin typeface="+mn-lt"/>
              </a:rPr>
              <a:t> or OPCPA- based systems</a:t>
            </a:r>
            <a:endParaRPr lang="en-US" sz="1050" b="0" noProof="0" dirty="0">
              <a:latin typeface="+mn-lt"/>
            </a:endParaRPr>
          </a:p>
        </p:txBody>
      </p:sp>
      <p:graphicFrame>
        <p:nvGraphicFramePr>
          <p:cNvPr id="11" name="Tableau 6">
            <a:extLst>
              <a:ext uri="{FF2B5EF4-FFF2-40B4-BE49-F238E27FC236}">
                <a16:creationId xmlns:a16="http://schemas.microsoft.com/office/drawing/2014/main" id="{FB2C0ACF-E26A-435C-B232-30DDAEDE958E}"/>
              </a:ext>
            </a:extLst>
          </p:cNvPr>
          <p:cNvGraphicFramePr>
            <a:graphicFrameLocks noGrp="1"/>
          </p:cNvGraphicFramePr>
          <p:nvPr>
            <p:extLst>
              <p:ext uri="{D42A27DB-BD31-4B8C-83A1-F6EECF244321}">
                <p14:modId xmlns:p14="http://schemas.microsoft.com/office/powerpoint/2010/main" val="1135311852"/>
              </p:ext>
            </p:extLst>
          </p:nvPr>
        </p:nvGraphicFramePr>
        <p:xfrm>
          <a:off x="1936082" y="2326283"/>
          <a:ext cx="8140792" cy="3333997"/>
        </p:xfrm>
        <a:graphic>
          <a:graphicData uri="http://schemas.openxmlformats.org/drawingml/2006/table">
            <a:tbl>
              <a:tblPr firstRow="1" bandRow="1">
                <a:tableStyleId>{5C22544A-7EE6-4342-B048-85BDC9FD1C3A}</a:tableStyleId>
              </a:tblPr>
              <a:tblGrid>
                <a:gridCol w="5209404">
                  <a:extLst>
                    <a:ext uri="{9D8B030D-6E8A-4147-A177-3AD203B41FA5}">
                      <a16:colId xmlns:a16="http://schemas.microsoft.com/office/drawing/2014/main" val="738837420"/>
                    </a:ext>
                  </a:extLst>
                </a:gridCol>
                <a:gridCol w="2931388">
                  <a:extLst>
                    <a:ext uri="{9D8B030D-6E8A-4147-A177-3AD203B41FA5}">
                      <a16:colId xmlns:a16="http://schemas.microsoft.com/office/drawing/2014/main" val="1483214779"/>
                    </a:ext>
                  </a:extLst>
                </a:gridCol>
              </a:tblGrid>
              <a:tr h="447381">
                <a:tc>
                  <a:txBody>
                    <a:bodyPr/>
                    <a:lstStyle/>
                    <a:p>
                      <a:pPr algn="ctr"/>
                      <a:r>
                        <a:rPr lang="en-US" sz="1400" noProof="0" dirty="0">
                          <a:latin typeface="+mn-lt"/>
                        </a:rPr>
                        <a:t>Task</a:t>
                      </a:r>
                    </a:p>
                  </a:txBody>
                  <a:tcPr marL="121920" marR="121920" marT="60960" marB="60960"/>
                </a:tc>
                <a:tc>
                  <a:txBody>
                    <a:bodyPr/>
                    <a:lstStyle/>
                    <a:p>
                      <a:pPr algn="ctr"/>
                      <a:r>
                        <a:rPr lang="en-US" sz="1400" noProof="0" dirty="0">
                          <a:latin typeface="+mn-lt"/>
                        </a:rPr>
                        <a:t>Task leader</a:t>
                      </a:r>
                    </a:p>
                  </a:txBody>
                  <a:tcPr marL="121920" marR="121920" marT="60960" marB="60960"/>
                </a:tc>
                <a:extLst>
                  <a:ext uri="{0D108BD9-81ED-4DB2-BD59-A6C34878D82A}">
                    <a16:rowId xmlns:a16="http://schemas.microsoft.com/office/drawing/2014/main" val="3967728539"/>
                  </a:ext>
                </a:extLst>
              </a:tr>
              <a:tr h="1098115">
                <a:tc>
                  <a:txBody>
                    <a:bodyPr/>
                    <a:lstStyle/>
                    <a:p>
                      <a:pPr algn="ctr"/>
                      <a:r>
                        <a:rPr lang="en-US" sz="1800" b="1" noProof="0" dirty="0">
                          <a:latin typeface="+mn-lt"/>
                        </a:rPr>
                        <a:t>12.1 Implement improvements to DUHA pump laser for increased average power</a:t>
                      </a: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chemeClr val="dk1"/>
                          </a:solidFill>
                          <a:latin typeface="+mn-lt"/>
                          <a:ea typeface="+mn-ea"/>
                          <a:cs typeface="+mn-cs"/>
                        </a:rPr>
                        <a:t>ELI ERIC</a:t>
                      </a:r>
                      <a:endParaRPr lang="en-US" sz="1800" b="0" noProof="0" dirty="0">
                        <a:latin typeface="+mn-lt"/>
                      </a:endParaRPr>
                    </a:p>
                  </a:txBody>
                  <a:tcPr marL="121920" marR="121920" marT="60960" marB="60960" anchor="ctr"/>
                </a:tc>
                <a:extLst>
                  <a:ext uri="{0D108BD9-81ED-4DB2-BD59-A6C34878D82A}">
                    <a16:rowId xmlns:a16="http://schemas.microsoft.com/office/drawing/2014/main" val="3018765544"/>
                  </a:ext>
                </a:extLst>
              </a:tr>
              <a:tr h="648218">
                <a:tc>
                  <a:txBody>
                    <a:bodyPr/>
                    <a:lstStyle/>
                    <a:p>
                      <a:pPr algn="ctr"/>
                      <a:r>
                        <a:rPr lang="en-US" sz="1800" b="1" noProof="0" dirty="0">
                          <a:latin typeface="+mn-lt"/>
                        </a:rPr>
                        <a:t>12.2 Evaluation of optical coatings in high average power, high energy systems</a:t>
                      </a:r>
                    </a:p>
                  </a:txBody>
                  <a:tcPr marL="121920" marR="121920" marT="60960" marB="60960" anchor="ctr"/>
                </a:tc>
                <a:tc>
                  <a:txBody>
                    <a:bodyPr/>
                    <a:lstStyle/>
                    <a:p>
                      <a:pPr algn="ctr"/>
                      <a:r>
                        <a:rPr lang="en-US" sz="1800" noProof="0" dirty="0">
                          <a:latin typeface="+mn-lt"/>
                        </a:rPr>
                        <a:t>ELI ERIC</a:t>
                      </a:r>
                    </a:p>
                  </a:txBody>
                  <a:tcPr marL="121920" marR="121920" marT="60960" marB="60960" anchor="ctr"/>
                </a:tc>
                <a:extLst>
                  <a:ext uri="{0D108BD9-81ED-4DB2-BD59-A6C34878D82A}">
                    <a16:rowId xmlns:a16="http://schemas.microsoft.com/office/drawing/2014/main" val="2218884536"/>
                  </a:ext>
                </a:extLst>
              </a:tr>
              <a:tr h="447381">
                <a:tc>
                  <a:txBody>
                    <a:bodyPr/>
                    <a:lstStyle/>
                    <a:p>
                      <a:pPr algn="ctr"/>
                      <a:r>
                        <a:rPr lang="en-US" sz="1800" b="1" noProof="0" dirty="0">
                          <a:latin typeface="+mn-lt"/>
                        </a:rPr>
                        <a:t>12.3 Investigate an OPCPA amplifier at 100 Hz</a:t>
                      </a:r>
                    </a:p>
                  </a:txBody>
                  <a:tcPr marL="121920" marR="121920" marT="60960" marB="60960" anchor="ctr"/>
                </a:tc>
                <a:tc>
                  <a:txBody>
                    <a:bodyPr/>
                    <a:lstStyle/>
                    <a:p>
                      <a:pPr algn="ctr"/>
                      <a:r>
                        <a:rPr lang="en-US" sz="1800" noProof="0" dirty="0">
                          <a:latin typeface="+mn-lt"/>
                        </a:rPr>
                        <a:t>UKRI, ELI ERIC</a:t>
                      </a:r>
                    </a:p>
                  </a:txBody>
                  <a:tcPr marL="121920" marR="121920" marT="60960" marB="60960" anchor="ctr"/>
                </a:tc>
                <a:extLst>
                  <a:ext uri="{0D108BD9-81ED-4DB2-BD59-A6C34878D82A}">
                    <a16:rowId xmlns:a16="http://schemas.microsoft.com/office/drawing/2014/main" val="4167398011"/>
                  </a:ext>
                </a:extLst>
              </a:tr>
              <a:tr h="648218">
                <a:tc>
                  <a:txBody>
                    <a:bodyPr/>
                    <a:lstStyle/>
                    <a:p>
                      <a:pPr algn="ctr"/>
                      <a:r>
                        <a:rPr lang="en-US" sz="1800" b="1" noProof="0" dirty="0">
                          <a:latin typeface="+mn-lt"/>
                        </a:rPr>
                        <a:t>12.4 Diode laser pump unit design for 20…100 Hz implementation</a:t>
                      </a:r>
                    </a:p>
                  </a:txBody>
                  <a:tcPr marL="121920" marR="121920" marT="60960" marB="60960" anchor="ctr"/>
                </a:tc>
                <a:tc>
                  <a:txBody>
                    <a:bodyPr/>
                    <a:lstStyle/>
                    <a:p>
                      <a:pPr algn="ctr"/>
                      <a:r>
                        <a:rPr lang="en-US" sz="1800" noProof="0" dirty="0">
                          <a:latin typeface="+mn-lt"/>
                        </a:rPr>
                        <a:t>FBH, ELI ERIC</a:t>
                      </a:r>
                    </a:p>
                  </a:txBody>
                  <a:tcPr marL="121920" marR="121920" marT="60960" marB="60960" anchor="ctr"/>
                </a:tc>
                <a:extLst>
                  <a:ext uri="{0D108BD9-81ED-4DB2-BD59-A6C34878D82A}">
                    <a16:rowId xmlns:a16="http://schemas.microsoft.com/office/drawing/2014/main" val="1514222658"/>
                  </a:ext>
                </a:extLst>
              </a:tr>
            </a:tbl>
          </a:graphicData>
        </a:graphic>
      </p:graphicFrame>
      <p:sp>
        <p:nvSpPr>
          <p:cNvPr id="6" name="Footer Placeholder 4">
            <a:extLst>
              <a:ext uri="{FF2B5EF4-FFF2-40B4-BE49-F238E27FC236}">
                <a16:creationId xmlns:a16="http://schemas.microsoft.com/office/drawing/2014/main" id="{B76E9820-A345-4A3C-B402-1E752C63A5D0}"/>
              </a:ext>
            </a:extLst>
          </p:cNvPr>
          <p:cNvSpPr>
            <a:spLocks noGrp="1"/>
          </p:cNvSpPr>
          <p:nvPr>
            <p:ph type="ftr" sz="quarter" idx="13"/>
          </p:nvPr>
        </p:nvSpPr>
        <p:spPr>
          <a:xfrm>
            <a:off x="410544" y="6462572"/>
            <a:ext cx="4114800" cy="365125"/>
          </a:xfrm>
        </p:spPr>
        <p:txBody>
          <a:bodyPr/>
          <a:lstStyle/>
          <a:p>
            <a:pPr algn="l"/>
            <a:r>
              <a:rPr lang="en-US" noProof="0" dirty="0"/>
              <a:t>Annual meeting </a:t>
            </a:r>
            <a:r>
              <a:rPr lang="en-US" noProof="0" dirty="0" err="1"/>
              <a:t>Lisbonne</a:t>
            </a:r>
            <a:r>
              <a:rPr lang="en-US" noProof="0" dirty="0"/>
              <a:t> 2026</a:t>
            </a:r>
          </a:p>
        </p:txBody>
      </p:sp>
    </p:spTree>
    <p:extLst>
      <p:ext uri="{BB962C8B-B14F-4D97-AF65-F5344CB8AC3E}">
        <p14:creationId xmlns:p14="http://schemas.microsoft.com/office/powerpoint/2010/main" val="205262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CE73-8A67-81CA-60BE-2B3EF927BE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8168FF-337C-1FF8-CA16-1165D6FE19A3}"/>
              </a:ext>
            </a:extLst>
          </p:cNvPr>
          <p:cNvSpPr>
            <a:spLocks noGrp="1"/>
          </p:cNvSpPr>
          <p:nvPr>
            <p:ph type="title"/>
          </p:nvPr>
        </p:nvSpPr>
        <p:spPr/>
        <p:txBody>
          <a:bodyPr>
            <a:normAutofit/>
          </a:bodyPr>
          <a:lstStyle/>
          <a:p>
            <a:r>
              <a:rPr lang="en-US" sz="2800" noProof="0" dirty="0"/>
              <a:t>Task 12.4 – Laser Diode pump design</a:t>
            </a:r>
          </a:p>
        </p:txBody>
      </p:sp>
      <p:sp>
        <p:nvSpPr>
          <p:cNvPr id="4" name="Slide Number Placeholder 3">
            <a:extLst>
              <a:ext uri="{FF2B5EF4-FFF2-40B4-BE49-F238E27FC236}">
                <a16:creationId xmlns:a16="http://schemas.microsoft.com/office/drawing/2014/main" id="{D45FCF4F-EDED-565C-43E3-2FACD986AC76}"/>
              </a:ext>
            </a:extLst>
          </p:cNvPr>
          <p:cNvSpPr>
            <a:spLocks noGrp="1"/>
          </p:cNvSpPr>
          <p:nvPr>
            <p:ph type="sldNum" sz="quarter" idx="12"/>
          </p:nvPr>
        </p:nvSpPr>
        <p:spPr/>
        <p:txBody>
          <a:bodyPr/>
          <a:lstStyle/>
          <a:p>
            <a:fld id="{3A3A6714-3D1F-4857-9904-D935B84167FA}" type="slidenum">
              <a:rPr lang="en-US" noProof="0" smtClean="0"/>
              <a:pPr/>
              <a:t>20</a:t>
            </a:fld>
            <a:endParaRPr lang="en-US" noProof="0" dirty="0"/>
          </a:p>
        </p:txBody>
      </p:sp>
      <p:sp>
        <p:nvSpPr>
          <p:cNvPr id="5" name="Footer Placeholder 4">
            <a:extLst>
              <a:ext uri="{FF2B5EF4-FFF2-40B4-BE49-F238E27FC236}">
                <a16:creationId xmlns:a16="http://schemas.microsoft.com/office/drawing/2014/main" id="{1CD6796F-9AD7-C1B5-C8A3-25D1703F22E1}"/>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13" name="Picture 12">
            <a:extLst>
              <a:ext uri="{FF2B5EF4-FFF2-40B4-BE49-F238E27FC236}">
                <a16:creationId xmlns:a16="http://schemas.microsoft.com/office/drawing/2014/main" id="{395A1374-FC3E-36A9-B6BF-0438BD552B15}"/>
              </a:ext>
            </a:extLst>
          </p:cNvPr>
          <p:cNvPicPr>
            <a:picLocks noChangeAspect="1"/>
          </p:cNvPicPr>
          <p:nvPr/>
        </p:nvPicPr>
        <p:blipFill>
          <a:blip r:embed="rId2"/>
          <a:stretch>
            <a:fillRect/>
          </a:stretch>
        </p:blipFill>
        <p:spPr>
          <a:xfrm>
            <a:off x="3293707" y="3040151"/>
            <a:ext cx="8898294" cy="3422421"/>
          </a:xfrm>
          <a:prstGeom prst="rect">
            <a:avLst/>
          </a:prstGeom>
        </p:spPr>
      </p:pic>
      <p:sp>
        <p:nvSpPr>
          <p:cNvPr id="14" name="TextBox 13">
            <a:extLst>
              <a:ext uri="{FF2B5EF4-FFF2-40B4-BE49-F238E27FC236}">
                <a16:creationId xmlns:a16="http://schemas.microsoft.com/office/drawing/2014/main" id="{7E3B431E-EA26-6211-18C9-566E7F87F21E}"/>
              </a:ext>
            </a:extLst>
          </p:cNvPr>
          <p:cNvSpPr txBox="1"/>
          <p:nvPr/>
        </p:nvSpPr>
        <p:spPr>
          <a:xfrm>
            <a:off x="242593" y="967578"/>
            <a:ext cx="11416202" cy="923330"/>
          </a:xfrm>
          <a:prstGeom prst="rect">
            <a:avLst/>
          </a:prstGeom>
          <a:noFill/>
        </p:spPr>
        <p:txBody>
          <a:bodyPr wrap="none" rtlCol="0">
            <a:spAutoFit/>
          </a:bodyPr>
          <a:lstStyle/>
          <a:p>
            <a:r>
              <a:rPr lang="en-US" b="1" dirty="0"/>
              <a:t>Initial </a:t>
            </a:r>
            <a:r>
              <a:rPr lang="en-US" b="1" dirty="0" err="1"/>
              <a:t>Multipass</a:t>
            </a:r>
            <a:r>
              <a:rPr lang="en-US" b="1" dirty="0"/>
              <a:t> model (for </a:t>
            </a:r>
            <a:r>
              <a:rPr lang="en-US" b="1" dirty="0" err="1"/>
              <a:t>Nd:glass</a:t>
            </a:r>
            <a:r>
              <a:rPr lang="en-US" b="1" dirty="0"/>
              <a:t> and </a:t>
            </a:r>
            <a:r>
              <a:rPr lang="en-US" b="1" dirty="0" err="1"/>
              <a:t>Yb:YAG</a:t>
            </a:r>
            <a:r>
              <a:rPr lang="en-US" b="1" dirty="0"/>
              <a:t>) included ASE, SE, Pump/seed overlap losses, optical transport losses</a:t>
            </a:r>
          </a:p>
          <a:p>
            <a:endParaRPr lang="en-US" dirty="0"/>
          </a:p>
          <a:p>
            <a:r>
              <a:rPr lang="en-US" dirty="0"/>
              <a:t>Maximum of 4 passes through the dual head amplifier and input energy of 200mJ</a:t>
            </a:r>
          </a:p>
        </p:txBody>
      </p:sp>
      <p:sp>
        <p:nvSpPr>
          <p:cNvPr id="16" name="TextBox 15">
            <a:extLst>
              <a:ext uri="{FF2B5EF4-FFF2-40B4-BE49-F238E27FC236}">
                <a16:creationId xmlns:a16="http://schemas.microsoft.com/office/drawing/2014/main" id="{AFE153B4-F2A6-0145-024B-9AB03CC1EA08}"/>
              </a:ext>
            </a:extLst>
          </p:cNvPr>
          <p:cNvSpPr txBox="1"/>
          <p:nvPr/>
        </p:nvSpPr>
        <p:spPr>
          <a:xfrm>
            <a:off x="3592286" y="2728440"/>
            <a:ext cx="2775953" cy="369332"/>
          </a:xfrm>
          <a:prstGeom prst="rect">
            <a:avLst/>
          </a:prstGeom>
          <a:noFill/>
        </p:spPr>
        <p:txBody>
          <a:bodyPr wrap="none" rtlCol="0">
            <a:spAutoFit/>
          </a:bodyPr>
          <a:lstStyle/>
          <a:p>
            <a:r>
              <a:rPr lang="en-US" b="1" dirty="0"/>
              <a:t>Example output for </a:t>
            </a:r>
            <a:r>
              <a:rPr lang="en-US" b="1" dirty="0" err="1"/>
              <a:t>Yb:YAG</a:t>
            </a:r>
            <a:endParaRPr lang="en-US" b="1" dirty="0"/>
          </a:p>
        </p:txBody>
      </p:sp>
      <p:sp>
        <p:nvSpPr>
          <p:cNvPr id="17" name="TextBox 16">
            <a:extLst>
              <a:ext uri="{FF2B5EF4-FFF2-40B4-BE49-F238E27FC236}">
                <a16:creationId xmlns:a16="http://schemas.microsoft.com/office/drawing/2014/main" id="{CCD5739E-6455-9044-9E9B-8EDC3D65558D}"/>
              </a:ext>
            </a:extLst>
          </p:cNvPr>
          <p:cNvSpPr txBox="1"/>
          <p:nvPr/>
        </p:nvSpPr>
        <p:spPr>
          <a:xfrm>
            <a:off x="242593" y="3274033"/>
            <a:ext cx="3153750" cy="1477328"/>
          </a:xfrm>
          <a:prstGeom prst="rect">
            <a:avLst/>
          </a:prstGeom>
          <a:noFill/>
        </p:spPr>
        <p:txBody>
          <a:bodyPr wrap="square" rtlCol="0">
            <a:spAutoFit/>
          </a:bodyPr>
          <a:lstStyle/>
          <a:p>
            <a:r>
              <a:rPr lang="en-US" dirty="0" err="1"/>
              <a:t>Tm:YLF</a:t>
            </a:r>
            <a:r>
              <a:rPr lang="en-US" dirty="0"/>
              <a:t> not modelled due to different pumping dynamics, but parameters taken from SPIE proceeding based on analysis from Livermore (Galvin et al).</a:t>
            </a:r>
          </a:p>
        </p:txBody>
      </p:sp>
      <p:sp>
        <p:nvSpPr>
          <p:cNvPr id="21" name="TextBox 20">
            <a:extLst>
              <a:ext uri="{FF2B5EF4-FFF2-40B4-BE49-F238E27FC236}">
                <a16:creationId xmlns:a16="http://schemas.microsoft.com/office/drawing/2014/main" id="{BB28433A-0F90-C657-175D-45F347ED8860}"/>
              </a:ext>
            </a:extLst>
          </p:cNvPr>
          <p:cNvSpPr txBox="1"/>
          <p:nvPr/>
        </p:nvSpPr>
        <p:spPr>
          <a:xfrm>
            <a:off x="137626" y="5968163"/>
            <a:ext cx="6097554" cy="338554"/>
          </a:xfrm>
          <a:prstGeom prst="rect">
            <a:avLst/>
          </a:prstGeom>
          <a:noFill/>
        </p:spPr>
        <p:txBody>
          <a:bodyPr wrap="square">
            <a:spAutoFit/>
          </a:bodyPr>
          <a:lstStyle/>
          <a:p>
            <a:r>
              <a:rPr lang="en-US" sz="1600" dirty="0">
                <a:effectLst/>
                <a:latin typeface="Aptos" panose="020B0004020202020204" pitchFamily="34" charset="0"/>
                <a:ea typeface="Aptos" panose="020B0004020202020204" pitchFamily="34" charset="0"/>
                <a:cs typeface="Times New Roman" panose="02020603050405020304" pitchFamily="18" charset="0"/>
              </a:rPr>
              <a:t>Galvin, et al, Proc. SPIE 11033 (2019)</a:t>
            </a:r>
            <a:endParaRPr lang="en-US" sz="1600" dirty="0"/>
          </a:p>
        </p:txBody>
      </p:sp>
    </p:spTree>
    <p:extLst>
      <p:ext uri="{BB962C8B-B14F-4D97-AF65-F5344CB8AC3E}">
        <p14:creationId xmlns:p14="http://schemas.microsoft.com/office/powerpoint/2010/main" val="38201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E37B-0347-9D38-49BD-EB8FBF86A9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C724EF-03E7-D0A9-7E8D-9B08CC4C33DA}"/>
              </a:ext>
            </a:extLst>
          </p:cNvPr>
          <p:cNvSpPr>
            <a:spLocks noGrp="1"/>
          </p:cNvSpPr>
          <p:nvPr>
            <p:ph type="title"/>
          </p:nvPr>
        </p:nvSpPr>
        <p:spPr/>
        <p:txBody>
          <a:bodyPr>
            <a:normAutofit/>
          </a:bodyPr>
          <a:lstStyle/>
          <a:p>
            <a:r>
              <a:rPr lang="en-US" sz="2800" noProof="0" dirty="0"/>
              <a:t>Task 12.4 – Laser Diode pump design</a:t>
            </a:r>
          </a:p>
        </p:txBody>
      </p:sp>
      <p:sp>
        <p:nvSpPr>
          <p:cNvPr id="4" name="Slide Number Placeholder 3">
            <a:extLst>
              <a:ext uri="{FF2B5EF4-FFF2-40B4-BE49-F238E27FC236}">
                <a16:creationId xmlns:a16="http://schemas.microsoft.com/office/drawing/2014/main" id="{0F11F383-BB89-9F92-498F-006FAF018408}"/>
              </a:ext>
            </a:extLst>
          </p:cNvPr>
          <p:cNvSpPr>
            <a:spLocks noGrp="1"/>
          </p:cNvSpPr>
          <p:nvPr>
            <p:ph type="sldNum" sz="quarter" idx="12"/>
          </p:nvPr>
        </p:nvSpPr>
        <p:spPr/>
        <p:txBody>
          <a:bodyPr/>
          <a:lstStyle/>
          <a:p>
            <a:fld id="{3A3A6714-3D1F-4857-9904-D935B84167FA}" type="slidenum">
              <a:rPr lang="en-US" noProof="0" smtClean="0"/>
              <a:pPr/>
              <a:t>21</a:t>
            </a:fld>
            <a:endParaRPr lang="en-US" noProof="0" dirty="0"/>
          </a:p>
        </p:txBody>
      </p:sp>
      <p:sp>
        <p:nvSpPr>
          <p:cNvPr id="5" name="Footer Placeholder 4">
            <a:extLst>
              <a:ext uri="{FF2B5EF4-FFF2-40B4-BE49-F238E27FC236}">
                <a16:creationId xmlns:a16="http://schemas.microsoft.com/office/drawing/2014/main" id="{8757C18E-A2D0-1756-30AB-C75B9F978406}"/>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21" name="TextBox 20">
            <a:extLst>
              <a:ext uri="{FF2B5EF4-FFF2-40B4-BE49-F238E27FC236}">
                <a16:creationId xmlns:a16="http://schemas.microsoft.com/office/drawing/2014/main" id="{0EF55C83-10A4-93F4-931B-2E1E73895842}"/>
              </a:ext>
            </a:extLst>
          </p:cNvPr>
          <p:cNvSpPr txBox="1"/>
          <p:nvPr/>
        </p:nvSpPr>
        <p:spPr>
          <a:xfrm>
            <a:off x="8558722" y="5674119"/>
            <a:ext cx="6097554" cy="338554"/>
          </a:xfrm>
          <a:prstGeom prst="rect">
            <a:avLst/>
          </a:prstGeom>
          <a:noFill/>
        </p:spPr>
        <p:txBody>
          <a:bodyPr wrap="square">
            <a:spAutoFit/>
          </a:bodyPr>
          <a:lstStyle/>
          <a:p>
            <a:r>
              <a:rPr lang="en-US" sz="1600" dirty="0">
                <a:effectLst/>
                <a:latin typeface="Aptos" panose="020B0004020202020204" pitchFamily="34" charset="0"/>
                <a:ea typeface="Aptos" panose="020B0004020202020204" pitchFamily="34" charset="0"/>
                <a:cs typeface="Times New Roman" panose="02020603050405020304" pitchFamily="18" charset="0"/>
              </a:rPr>
              <a:t>Galvin, et al, Proc. SPIE 11033 (2019)</a:t>
            </a:r>
            <a:endParaRPr lang="en-US" sz="1600" dirty="0"/>
          </a:p>
        </p:txBody>
      </p:sp>
      <p:graphicFrame>
        <p:nvGraphicFramePr>
          <p:cNvPr id="11" name="Table 10">
            <a:extLst>
              <a:ext uri="{FF2B5EF4-FFF2-40B4-BE49-F238E27FC236}">
                <a16:creationId xmlns:a16="http://schemas.microsoft.com/office/drawing/2014/main" id="{B61CD0F7-6383-59F9-482A-861FF87267B9}"/>
              </a:ext>
            </a:extLst>
          </p:cNvPr>
          <p:cNvGraphicFramePr>
            <a:graphicFrameLocks noGrp="1"/>
          </p:cNvGraphicFramePr>
          <p:nvPr>
            <p:extLst>
              <p:ext uri="{D42A27DB-BD31-4B8C-83A1-F6EECF244321}">
                <p14:modId xmlns:p14="http://schemas.microsoft.com/office/powerpoint/2010/main" val="3443434766"/>
              </p:ext>
            </p:extLst>
          </p:nvPr>
        </p:nvGraphicFramePr>
        <p:xfrm>
          <a:off x="461344" y="1668682"/>
          <a:ext cx="8128000"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75125813"/>
                    </a:ext>
                  </a:extLst>
                </a:gridCol>
                <a:gridCol w="4064000">
                  <a:extLst>
                    <a:ext uri="{9D8B030D-6E8A-4147-A177-3AD203B41FA5}">
                      <a16:colId xmlns:a16="http://schemas.microsoft.com/office/drawing/2014/main" val="1596552523"/>
                    </a:ext>
                  </a:extLst>
                </a:gridCol>
              </a:tblGrid>
              <a:tr h="370840">
                <a:tc>
                  <a:txBody>
                    <a:bodyPr/>
                    <a:lstStyle/>
                    <a:p>
                      <a:r>
                        <a:rPr lang="en-US" sz="1800" b="0" i="0" u="none" strike="noStrike" baseline="0" dirty="0">
                          <a:latin typeface="CIDFont+F1"/>
                        </a:rPr>
                        <a:t>Parameter (</a:t>
                      </a:r>
                      <a:r>
                        <a:rPr lang="en-US" sz="1800" b="0" i="0" u="none" strike="noStrike" baseline="0" dirty="0" err="1">
                          <a:latin typeface="CIDFont+F1"/>
                        </a:rPr>
                        <a:t>Yb:YAG</a:t>
                      </a:r>
                      <a:r>
                        <a:rPr lang="en-US" sz="1800" b="0" i="0" u="none" strike="noStrike" baseline="0" dirty="0">
                          <a:latin typeface="CIDFont+F1"/>
                        </a:rPr>
                        <a:t> specific)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1"/>
                        </a:rPr>
                        <a:t>Desired value (description)</a:t>
                      </a:r>
                    </a:p>
                  </a:txBody>
                  <a:tcPr/>
                </a:tc>
                <a:extLst>
                  <a:ext uri="{0D108BD9-81ED-4DB2-BD59-A6C34878D82A}">
                    <a16:rowId xmlns:a16="http://schemas.microsoft.com/office/drawing/2014/main" val="2869208325"/>
                  </a:ext>
                </a:extLst>
              </a:tr>
              <a:tr h="370840">
                <a:tc>
                  <a:txBody>
                    <a:bodyPr/>
                    <a:lstStyle/>
                    <a:p>
                      <a:pPr algn="l"/>
                      <a:r>
                        <a:rPr lang="en-US" sz="1800" b="0" i="0" u="none" strike="noStrike" baseline="0" dirty="0">
                          <a:latin typeface="CIDFont+F1"/>
                        </a:rPr>
                        <a:t>Nominal Pulsed Peak Power at final</a:t>
                      </a:r>
                    </a:p>
                    <a:p>
                      <a:pPr algn="l"/>
                      <a:r>
                        <a:rPr lang="en-US" sz="1800" b="0" i="0" u="none" strike="noStrike" baseline="0" dirty="0">
                          <a:latin typeface="CIDFont+F1"/>
                        </a:rPr>
                        <a:t>image plane (kW)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2"/>
                        </a:rPr>
                        <a:t>≥ 230</a:t>
                      </a:r>
                    </a:p>
                  </a:txBody>
                  <a:tcPr/>
                </a:tc>
                <a:extLst>
                  <a:ext uri="{0D108BD9-81ED-4DB2-BD59-A6C34878D82A}">
                    <a16:rowId xmlns:a16="http://schemas.microsoft.com/office/drawing/2014/main" val="1108194336"/>
                  </a:ext>
                </a:extLst>
              </a:tr>
              <a:tr h="370840">
                <a:tc>
                  <a:txBody>
                    <a:bodyPr/>
                    <a:lstStyle/>
                    <a:p>
                      <a:r>
                        <a:rPr lang="en-US" sz="1800" b="0" i="0" u="none" strike="noStrike" baseline="0" dirty="0">
                          <a:latin typeface="CIDFont+F1"/>
                        </a:rPr>
                        <a:t>Pulse Duration (</a:t>
                      </a:r>
                      <a:r>
                        <a:rPr lang="en-US" sz="1800" b="0" i="0" u="none" strike="noStrike" baseline="0" dirty="0" err="1">
                          <a:latin typeface="CIDFont+F1"/>
                        </a:rPr>
                        <a:t>ms</a:t>
                      </a:r>
                      <a:r>
                        <a:rPr lang="en-US" sz="1800" b="0" i="0" u="none" strike="noStrike" baseline="0" dirty="0">
                          <a:latin typeface="CIDFont+F1"/>
                        </a:rPr>
                        <a:t>) </a:t>
                      </a:r>
                      <a:endParaRPr lang="en-US" dirty="0"/>
                    </a:p>
                  </a:txBody>
                  <a:tcPr/>
                </a:tc>
                <a:tc>
                  <a:txBody>
                    <a:bodyPr/>
                    <a:lstStyle/>
                    <a:p>
                      <a:r>
                        <a:rPr lang="en-US" sz="1800" b="0" i="0" u="none" strike="noStrike" baseline="0" dirty="0">
                          <a:latin typeface="CIDFont+F2"/>
                        </a:rPr>
                        <a:t>0.66 nominal</a:t>
                      </a:r>
                      <a:endParaRPr lang="en-US" dirty="0"/>
                    </a:p>
                  </a:txBody>
                  <a:tcPr/>
                </a:tc>
                <a:extLst>
                  <a:ext uri="{0D108BD9-81ED-4DB2-BD59-A6C34878D82A}">
                    <a16:rowId xmlns:a16="http://schemas.microsoft.com/office/drawing/2014/main" val="2688458373"/>
                  </a:ext>
                </a:extLst>
              </a:tr>
            </a:tbl>
          </a:graphicData>
        </a:graphic>
      </p:graphicFrame>
      <p:graphicFrame>
        <p:nvGraphicFramePr>
          <p:cNvPr id="12" name="Table 11">
            <a:extLst>
              <a:ext uri="{FF2B5EF4-FFF2-40B4-BE49-F238E27FC236}">
                <a16:creationId xmlns:a16="http://schemas.microsoft.com/office/drawing/2014/main" id="{C092EC44-FA36-EFD5-8FFA-0D0070D08F2D}"/>
              </a:ext>
            </a:extLst>
          </p:cNvPr>
          <p:cNvGraphicFramePr>
            <a:graphicFrameLocks noGrp="1"/>
          </p:cNvGraphicFramePr>
          <p:nvPr>
            <p:extLst>
              <p:ext uri="{D42A27DB-BD31-4B8C-83A1-F6EECF244321}">
                <p14:modId xmlns:p14="http://schemas.microsoft.com/office/powerpoint/2010/main" val="3686720569"/>
              </p:ext>
            </p:extLst>
          </p:nvPr>
        </p:nvGraphicFramePr>
        <p:xfrm>
          <a:off x="461344" y="3116679"/>
          <a:ext cx="8128000"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75125813"/>
                    </a:ext>
                  </a:extLst>
                </a:gridCol>
                <a:gridCol w="4064000">
                  <a:extLst>
                    <a:ext uri="{9D8B030D-6E8A-4147-A177-3AD203B41FA5}">
                      <a16:colId xmlns:a16="http://schemas.microsoft.com/office/drawing/2014/main" val="1596552523"/>
                    </a:ext>
                  </a:extLst>
                </a:gridCol>
              </a:tblGrid>
              <a:tr h="370840">
                <a:tc>
                  <a:txBody>
                    <a:bodyPr/>
                    <a:lstStyle/>
                    <a:p>
                      <a:r>
                        <a:rPr lang="en-US" sz="1800" b="0" i="0" u="none" strike="noStrike" kern="1200" baseline="0" dirty="0" err="1">
                          <a:solidFill>
                            <a:schemeClr val="lt1"/>
                          </a:solidFill>
                          <a:latin typeface="+mn-lt"/>
                          <a:ea typeface="+mn-ea"/>
                          <a:cs typeface="+mn-cs"/>
                        </a:rPr>
                        <a:t>Paramter</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Nd:glass</a:t>
                      </a:r>
                      <a:r>
                        <a:rPr lang="en-US" sz="1800" b="0" i="0" u="none" strike="noStrike" kern="1200" baseline="0" dirty="0">
                          <a:solidFill>
                            <a:schemeClr val="lt1"/>
                          </a:solidFill>
                          <a:latin typeface="+mn-lt"/>
                          <a:ea typeface="+mn-ea"/>
                          <a:cs typeface="+mn-cs"/>
                        </a:rPr>
                        <a:t> specific)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1"/>
                        </a:rPr>
                        <a:t>Desired value (description)</a:t>
                      </a:r>
                    </a:p>
                  </a:txBody>
                  <a:tcPr/>
                </a:tc>
                <a:extLst>
                  <a:ext uri="{0D108BD9-81ED-4DB2-BD59-A6C34878D82A}">
                    <a16:rowId xmlns:a16="http://schemas.microsoft.com/office/drawing/2014/main" val="2869208325"/>
                  </a:ext>
                </a:extLst>
              </a:tr>
              <a:tr h="370840">
                <a:tc>
                  <a:txBody>
                    <a:bodyPr/>
                    <a:lstStyle/>
                    <a:p>
                      <a:r>
                        <a:rPr lang="en-US" sz="1800" b="0" i="0" u="none" strike="noStrike" kern="1200" baseline="0" dirty="0">
                          <a:solidFill>
                            <a:schemeClr val="dk1"/>
                          </a:solidFill>
                          <a:latin typeface="+mn-lt"/>
                          <a:ea typeface="+mn-ea"/>
                          <a:cs typeface="+mn-cs"/>
                        </a:rPr>
                        <a:t>Nominal Pulsed Peak Power at final</a:t>
                      </a:r>
                    </a:p>
                    <a:p>
                      <a:r>
                        <a:rPr lang="en-US" sz="1800" b="0" i="0" u="none" strike="noStrike" kern="1200" baseline="0" dirty="0">
                          <a:solidFill>
                            <a:schemeClr val="dk1"/>
                          </a:solidFill>
                          <a:latin typeface="+mn-lt"/>
                          <a:ea typeface="+mn-ea"/>
                          <a:cs typeface="+mn-cs"/>
                        </a:rPr>
                        <a:t>image plane (kW)</a:t>
                      </a:r>
                      <a:endParaRPr lang="en-US" sz="1800" b="0" i="0" u="none" strike="noStrike" baseline="0" dirty="0">
                        <a:latin typeface="CIDFont+F1"/>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2"/>
                        </a:rPr>
                        <a:t>≥ 610</a:t>
                      </a:r>
                    </a:p>
                  </a:txBody>
                  <a:tcPr/>
                </a:tc>
                <a:extLst>
                  <a:ext uri="{0D108BD9-81ED-4DB2-BD59-A6C34878D82A}">
                    <a16:rowId xmlns:a16="http://schemas.microsoft.com/office/drawing/2014/main" val="1108194336"/>
                  </a:ext>
                </a:extLst>
              </a:tr>
              <a:tr h="370840">
                <a:tc>
                  <a:txBody>
                    <a:bodyPr/>
                    <a:lstStyle/>
                    <a:p>
                      <a:r>
                        <a:rPr lang="en-US" sz="1800" b="0" i="0" u="none" strike="noStrike" baseline="0" dirty="0">
                          <a:latin typeface="CIDFont+F1"/>
                        </a:rPr>
                        <a:t>Pulse Duration (</a:t>
                      </a:r>
                      <a:r>
                        <a:rPr lang="en-US" sz="1800" b="0" i="0" u="none" strike="noStrike" baseline="0" dirty="0" err="1">
                          <a:latin typeface="CIDFont+F1"/>
                        </a:rPr>
                        <a:t>ms</a:t>
                      </a:r>
                      <a:r>
                        <a:rPr lang="en-US" sz="1800" b="0" i="0" u="none" strike="noStrike" baseline="0" dirty="0">
                          <a:latin typeface="CIDFont+F1"/>
                        </a:rPr>
                        <a:t>) </a:t>
                      </a:r>
                      <a:endParaRPr lang="en-US" dirty="0"/>
                    </a:p>
                  </a:txBody>
                  <a:tcPr/>
                </a:tc>
                <a:tc>
                  <a:txBody>
                    <a:bodyPr/>
                    <a:lstStyle/>
                    <a:p>
                      <a:r>
                        <a:rPr lang="en-US" sz="1800" b="0" i="0" u="none" strike="noStrike" baseline="0" dirty="0">
                          <a:latin typeface="CIDFont+F2"/>
                        </a:rPr>
                        <a:t>0.3 nominal</a:t>
                      </a:r>
                      <a:endParaRPr lang="en-US" dirty="0"/>
                    </a:p>
                  </a:txBody>
                  <a:tcPr/>
                </a:tc>
                <a:extLst>
                  <a:ext uri="{0D108BD9-81ED-4DB2-BD59-A6C34878D82A}">
                    <a16:rowId xmlns:a16="http://schemas.microsoft.com/office/drawing/2014/main" val="2688458373"/>
                  </a:ext>
                </a:extLst>
              </a:tr>
            </a:tbl>
          </a:graphicData>
        </a:graphic>
      </p:graphicFrame>
      <p:graphicFrame>
        <p:nvGraphicFramePr>
          <p:cNvPr id="15" name="Table 14">
            <a:extLst>
              <a:ext uri="{FF2B5EF4-FFF2-40B4-BE49-F238E27FC236}">
                <a16:creationId xmlns:a16="http://schemas.microsoft.com/office/drawing/2014/main" id="{23715A53-E4D9-DAE8-1035-D2296078EDD1}"/>
              </a:ext>
            </a:extLst>
          </p:cNvPr>
          <p:cNvGraphicFramePr>
            <a:graphicFrameLocks noGrp="1"/>
          </p:cNvGraphicFramePr>
          <p:nvPr>
            <p:extLst>
              <p:ext uri="{D42A27DB-BD31-4B8C-83A1-F6EECF244321}">
                <p14:modId xmlns:p14="http://schemas.microsoft.com/office/powerpoint/2010/main" val="1814164919"/>
              </p:ext>
            </p:extLst>
          </p:nvPr>
        </p:nvGraphicFramePr>
        <p:xfrm>
          <a:off x="461344" y="4564676"/>
          <a:ext cx="8128000"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75125813"/>
                    </a:ext>
                  </a:extLst>
                </a:gridCol>
                <a:gridCol w="4064000">
                  <a:extLst>
                    <a:ext uri="{9D8B030D-6E8A-4147-A177-3AD203B41FA5}">
                      <a16:colId xmlns:a16="http://schemas.microsoft.com/office/drawing/2014/main" val="1596552523"/>
                    </a:ext>
                  </a:extLst>
                </a:gridCol>
              </a:tblGrid>
              <a:tr h="370840">
                <a:tc>
                  <a:txBody>
                    <a:bodyPr/>
                    <a:lstStyle/>
                    <a:p>
                      <a:r>
                        <a:rPr lang="en-US" sz="1800" b="0" i="0" u="none" strike="noStrike" baseline="0" dirty="0">
                          <a:latin typeface="CIDFont+F1"/>
                        </a:rPr>
                        <a:t>Parameter (</a:t>
                      </a:r>
                      <a:r>
                        <a:rPr lang="en-US" sz="1800" b="0" i="0" u="none" strike="noStrike" baseline="0" dirty="0" err="1">
                          <a:latin typeface="CIDFont+F1"/>
                        </a:rPr>
                        <a:t>Yb:YAG</a:t>
                      </a:r>
                      <a:r>
                        <a:rPr lang="en-US" sz="1800" b="0" i="0" u="none" strike="noStrike" baseline="0" dirty="0">
                          <a:latin typeface="CIDFont+F1"/>
                        </a:rPr>
                        <a:t> specific)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1"/>
                        </a:rPr>
                        <a:t>Desired value (description)</a:t>
                      </a:r>
                    </a:p>
                  </a:txBody>
                  <a:tcPr/>
                </a:tc>
                <a:extLst>
                  <a:ext uri="{0D108BD9-81ED-4DB2-BD59-A6C34878D82A}">
                    <a16:rowId xmlns:a16="http://schemas.microsoft.com/office/drawing/2014/main" val="2869208325"/>
                  </a:ext>
                </a:extLst>
              </a:tr>
              <a:tr h="370840">
                <a:tc>
                  <a:txBody>
                    <a:bodyPr/>
                    <a:lstStyle/>
                    <a:p>
                      <a:pPr algn="l"/>
                      <a:r>
                        <a:rPr lang="en-US" sz="1800" b="0" i="0" u="none" strike="noStrike" baseline="0" dirty="0">
                          <a:latin typeface="CIDFont+F1"/>
                        </a:rPr>
                        <a:t>Nominal Pulsed Peak Power at final</a:t>
                      </a:r>
                    </a:p>
                    <a:p>
                      <a:pPr algn="l"/>
                      <a:r>
                        <a:rPr lang="en-US" sz="1800" b="0" i="0" u="none" strike="noStrike" baseline="0" dirty="0">
                          <a:latin typeface="CIDFont+F1"/>
                        </a:rPr>
                        <a:t>image plane (kW)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2"/>
                        </a:rPr>
                        <a:t>≥ 139</a:t>
                      </a:r>
                    </a:p>
                  </a:txBody>
                  <a:tcPr/>
                </a:tc>
                <a:extLst>
                  <a:ext uri="{0D108BD9-81ED-4DB2-BD59-A6C34878D82A}">
                    <a16:rowId xmlns:a16="http://schemas.microsoft.com/office/drawing/2014/main" val="1108194336"/>
                  </a:ext>
                </a:extLst>
              </a:tr>
              <a:tr h="370840">
                <a:tc>
                  <a:txBody>
                    <a:bodyPr/>
                    <a:lstStyle/>
                    <a:p>
                      <a:r>
                        <a:rPr lang="en-US" sz="1800" b="0" i="0" u="none" strike="noStrike" baseline="0" dirty="0">
                          <a:latin typeface="CIDFont+F1"/>
                        </a:rPr>
                        <a:t>Pulse Duration (</a:t>
                      </a:r>
                      <a:r>
                        <a:rPr lang="en-US" sz="1800" b="0" i="0" u="none" strike="noStrike" baseline="0" dirty="0" err="1">
                          <a:latin typeface="CIDFont+F1"/>
                        </a:rPr>
                        <a:t>ms</a:t>
                      </a:r>
                      <a:r>
                        <a:rPr lang="en-US" sz="1800" b="0" i="0" u="none" strike="noStrike" baseline="0" dirty="0">
                          <a:latin typeface="CIDFont+F1"/>
                        </a:rPr>
                        <a:t>) </a:t>
                      </a:r>
                      <a:endParaRPr lang="en-US" dirty="0"/>
                    </a:p>
                  </a:txBody>
                  <a:tcPr/>
                </a:tc>
                <a:tc>
                  <a:txBody>
                    <a:bodyPr/>
                    <a:lstStyle/>
                    <a:p>
                      <a:r>
                        <a:rPr lang="en-US" sz="1800" b="0" i="0" u="none" strike="noStrike" baseline="0" dirty="0">
                          <a:latin typeface="CIDFont+F2"/>
                        </a:rPr>
                        <a:t>CW</a:t>
                      </a:r>
                      <a:endParaRPr lang="en-US" dirty="0"/>
                    </a:p>
                  </a:txBody>
                  <a:tcPr/>
                </a:tc>
                <a:extLst>
                  <a:ext uri="{0D108BD9-81ED-4DB2-BD59-A6C34878D82A}">
                    <a16:rowId xmlns:a16="http://schemas.microsoft.com/office/drawing/2014/main" val="2688458373"/>
                  </a:ext>
                </a:extLst>
              </a:tr>
            </a:tbl>
          </a:graphicData>
        </a:graphic>
      </p:graphicFrame>
      <p:sp>
        <p:nvSpPr>
          <p:cNvPr id="18" name="TextBox 17">
            <a:extLst>
              <a:ext uri="{FF2B5EF4-FFF2-40B4-BE49-F238E27FC236}">
                <a16:creationId xmlns:a16="http://schemas.microsoft.com/office/drawing/2014/main" id="{D5B1381C-7502-5659-8830-F7DFEBF86D78}"/>
              </a:ext>
            </a:extLst>
          </p:cNvPr>
          <p:cNvSpPr txBox="1"/>
          <p:nvPr/>
        </p:nvSpPr>
        <p:spPr>
          <a:xfrm>
            <a:off x="8915007" y="1668682"/>
            <a:ext cx="2939866" cy="3139321"/>
          </a:xfrm>
          <a:prstGeom prst="rect">
            <a:avLst/>
          </a:prstGeom>
          <a:noFill/>
        </p:spPr>
        <p:txBody>
          <a:bodyPr wrap="square" rtlCol="0">
            <a:spAutoFit/>
          </a:bodyPr>
          <a:lstStyle/>
          <a:p>
            <a:r>
              <a:rPr lang="en-US" dirty="0"/>
              <a:t>Diode requirements provided to FBH by ELI to initiate TDR process.</a:t>
            </a:r>
          </a:p>
          <a:p>
            <a:endParaRPr lang="en-US" dirty="0"/>
          </a:p>
          <a:p>
            <a:r>
              <a:rPr lang="en-US" dirty="0">
                <a:solidFill>
                  <a:schemeClr val="accent6">
                    <a:lumMod val="75000"/>
                  </a:schemeClr>
                </a:solidFill>
              </a:rPr>
              <a:t>Milestone 27, Month 24, Diode pump requirements clarified with selected </a:t>
            </a:r>
            <a:r>
              <a:rPr lang="en-US" dirty="0" err="1">
                <a:solidFill>
                  <a:schemeClr val="accent6">
                    <a:lumMod val="75000"/>
                  </a:schemeClr>
                </a:solidFill>
              </a:rPr>
              <a:t>EuPRAXIA</a:t>
            </a:r>
            <a:r>
              <a:rPr lang="en-US" dirty="0">
                <a:solidFill>
                  <a:schemeClr val="accent6">
                    <a:lumMod val="75000"/>
                  </a:schemeClr>
                </a:solidFill>
              </a:rPr>
              <a:t> second site (FBH/second site host)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0844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US" noProof="0" smtClean="0"/>
              <a:pPr/>
              <a:t>22</a:t>
            </a:fld>
            <a:endParaRPr lang="en-US" noProof="0" dirty="0"/>
          </a:p>
        </p:txBody>
      </p:sp>
      <p:sp>
        <p:nvSpPr>
          <p:cNvPr id="6" name="Espace réservé du texte 3">
            <a:extLst>
              <a:ext uri="{FF2B5EF4-FFF2-40B4-BE49-F238E27FC236}">
                <a16:creationId xmlns:a16="http://schemas.microsoft.com/office/drawing/2014/main" id="{8CE22DAE-C353-4B38-96A2-E02DE2B92F04}"/>
              </a:ext>
            </a:extLst>
          </p:cNvPr>
          <p:cNvSpPr txBox="1">
            <a:spLocks/>
          </p:cNvSpPr>
          <p:nvPr/>
        </p:nvSpPr>
        <p:spPr>
          <a:xfrm>
            <a:off x="281143" y="1539999"/>
            <a:ext cx="11241585" cy="3378465"/>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en-US" b="1" noProof="0" dirty="0"/>
              <a:t>Task 12.1 - </a:t>
            </a:r>
            <a:r>
              <a:rPr lang="en-US" noProof="0" dirty="0"/>
              <a:t> Amplification at high energies underway for pump laser and troubleshooting of profile deformations ongoing. </a:t>
            </a:r>
            <a:r>
              <a:rPr lang="en-US" dirty="0"/>
              <a:t>Long term plan of implementing spatial light modulator amplitude modulator in process for spatial, and potentially wavefront corrections.</a:t>
            </a:r>
          </a:p>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en-US" b="1" dirty="0"/>
              <a:t>Task 12.2 - </a:t>
            </a:r>
            <a:r>
              <a:rPr lang="en-US" dirty="0"/>
              <a:t> LIDT station installed in L2 hall which can utilized L2 pump laser or KAZI laser for testing. Cooperating with optical coatings team to produce and characterize in-house optics optimized for high average power nanosecond pulse trains and dichroic low GDD elements. </a:t>
            </a:r>
            <a:r>
              <a:rPr lang="en-US" dirty="0">
                <a:solidFill>
                  <a:srgbClr val="00B050"/>
                </a:solidFill>
              </a:rPr>
              <a:t>1 Milestone Complete</a:t>
            </a:r>
          </a:p>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en-US" b="1" dirty="0"/>
              <a:t>Task 12.3 </a:t>
            </a:r>
            <a:r>
              <a:rPr lang="en-US" dirty="0"/>
              <a:t>-  UKRI awaiting input from ELI regarding pump laser requirements for OPCPA. ELI is currently preparing these requirements and developing model for this task. ELI also intends to proceed in using KAZI for measurements of high average power, Joule-class OPCPA head. </a:t>
            </a:r>
            <a:r>
              <a:rPr lang="en-US" dirty="0">
                <a:solidFill>
                  <a:srgbClr val="FFC000"/>
                </a:solidFill>
              </a:rPr>
              <a:t>1 Milestone upcoming and in process</a:t>
            </a:r>
          </a:p>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en-US" b="1" dirty="0"/>
              <a:t>Task 12.4</a:t>
            </a:r>
            <a:r>
              <a:rPr lang="en-US" dirty="0"/>
              <a:t> – Specifications for diode requirements for multiple laser archetypes passed from ELI to FBH. FBH preparing call for proposals for TDR preparation currently. </a:t>
            </a:r>
            <a:r>
              <a:rPr lang="en-US" dirty="0">
                <a:solidFill>
                  <a:srgbClr val="00B050"/>
                </a:solidFill>
              </a:rPr>
              <a:t>1 Milestone Complete</a:t>
            </a:r>
            <a:endParaRPr lang="en-US" b="1" dirty="0">
              <a:solidFill>
                <a:srgbClr val="00B050"/>
              </a:solidFill>
            </a:endParaRPr>
          </a:p>
        </p:txBody>
      </p:sp>
      <p:sp>
        <p:nvSpPr>
          <p:cNvPr id="10" name="Titre 9">
            <a:extLst>
              <a:ext uri="{FF2B5EF4-FFF2-40B4-BE49-F238E27FC236}">
                <a16:creationId xmlns:a16="http://schemas.microsoft.com/office/drawing/2014/main" id="{CD97B2AC-57EB-4D1E-AFD6-03EA7F29D810}"/>
              </a:ext>
            </a:extLst>
          </p:cNvPr>
          <p:cNvSpPr>
            <a:spLocks noGrp="1"/>
          </p:cNvSpPr>
          <p:nvPr>
            <p:ph type="title"/>
          </p:nvPr>
        </p:nvSpPr>
        <p:spPr/>
        <p:txBody>
          <a:bodyPr/>
          <a:lstStyle/>
          <a:p>
            <a:r>
              <a:rPr lang="en-US" noProof="0" dirty="0"/>
              <a:t>Conclusion</a:t>
            </a:r>
          </a:p>
        </p:txBody>
      </p:sp>
      <p:sp>
        <p:nvSpPr>
          <p:cNvPr id="12" name="Footer Placeholder 4">
            <a:extLst>
              <a:ext uri="{FF2B5EF4-FFF2-40B4-BE49-F238E27FC236}">
                <a16:creationId xmlns:a16="http://schemas.microsoft.com/office/drawing/2014/main" id="{5D4E1194-5F77-42C4-AFD0-7A0FE9C6DB6D}"/>
              </a:ext>
            </a:extLst>
          </p:cNvPr>
          <p:cNvSpPr>
            <a:spLocks noGrp="1"/>
          </p:cNvSpPr>
          <p:nvPr>
            <p:ph type="ftr" sz="quarter" idx="13"/>
          </p:nvPr>
        </p:nvSpPr>
        <p:spPr>
          <a:xfrm>
            <a:off x="410544" y="6462572"/>
            <a:ext cx="4114800" cy="365125"/>
          </a:xfrm>
        </p:spPr>
        <p:txBody>
          <a:bodyPr/>
          <a:lstStyle/>
          <a:p>
            <a:pPr algn="l"/>
            <a:r>
              <a:rPr lang="en-US" noProof="0" dirty="0"/>
              <a:t>Annual meeting </a:t>
            </a:r>
            <a:r>
              <a:rPr lang="en-US" noProof="0" dirty="0" err="1"/>
              <a:t>Lisbonne</a:t>
            </a:r>
            <a:r>
              <a:rPr lang="en-US" noProof="0" dirty="0"/>
              <a:t> 2026</a:t>
            </a:r>
          </a:p>
        </p:txBody>
      </p:sp>
    </p:spTree>
    <p:extLst>
      <p:ext uri="{BB962C8B-B14F-4D97-AF65-F5344CB8AC3E}">
        <p14:creationId xmlns:p14="http://schemas.microsoft.com/office/powerpoint/2010/main" val="345163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6D33-6BF2-A7C7-26C7-560AC26BCB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4B030C-AE01-3837-DA37-08AA2A7E2066}"/>
              </a:ext>
            </a:extLst>
          </p:cNvPr>
          <p:cNvSpPr>
            <a:spLocks noGrp="1"/>
          </p:cNvSpPr>
          <p:nvPr>
            <p:ph type="title"/>
          </p:nvPr>
        </p:nvSpPr>
        <p:spPr/>
        <p:txBody>
          <a:bodyPr>
            <a:normAutofit/>
          </a:bodyPr>
          <a:lstStyle/>
          <a:p>
            <a:r>
              <a:rPr lang="en-US" sz="2800" noProof="0" dirty="0"/>
              <a:t>Task 12.1 – Improvements to L2-DUHA pump laser </a:t>
            </a:r>
          </a:p>
        </p:txBody>
      </p:sp>
      <p:sp>
        <p:nvSpPr>
          <p:cNvPr id="4" name="Slide Number Placeholder 3">
            <a:extLst>
              <a:ext uri="{FF2B5EF4-FFF2-40B4-BE49-F238E27FC236}">
                <a16:creationId xmlns:a16="http://schemas.microsoft.com/office/drawing/2014/main" id="{0632B119-14DC-0C0F-4626-E44105D5FA3F}"/>
              </a:ext>
            </a:extLst>
          </p:cNvPr>
          <p:cNvSpPr>
            <a:spLocks noGrp="1"/>
          </p:cNvSpPr>
          <p:nvPr>
            <p:ph type="sldNum" sz="quarter" idx="12"/>
          </p:nvPr>
        </p:nvSpPr>
        <p:spPr/>
        <p:txBody>
          <a:bodyPr/>
          <a:lstStyle/>
          <a:p>
            <a:fld id="{3A3A6714-3D1F-4857-9904-D935B84167FA}" type="slidenum">
              <a:rPr lang="en-US" noProof="0" smtClean="0"/>
              <a:pPr/>
              <a:t>3</a:t>
            </a:fld>
            <a:endParaRPr lang="en-US" noProof="0" dirty="0"/>
          </a:p>
        </p:txBody>
      </p:sp>
      <p:sp>
        <p:nvSpPr>
          <p:cNvPr id="5" name="Footer Placeholder 4">
            <a:extLst>
              <a:ext uri="{FF2B5EF4-FFF2-40B4-BE49-F238E27FC236}">
                <a16:creationId xmlns:a16="http://schemas.microsoft.com/office/drawing/2014/main" id="{55858B31-363F-EBE8-02C7-ED37B0B85D20}"/>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25" name="Espace réservé du texte 3">
            <a:extLst>
              <a:ext uri="{FF2B5EF4-FFF2-40B4-BE49-F238E27FC236}">
                <a16:creationId xmlns:a16="http://schemas.microsoft.com/office/drawing/2014/main" id="{A8857795-6241-9BC8-D072-5B26002EF6E0}"/>
              </a:ext>
            </a:extLst>
          </p:cNvPr>
          <p:cNvSpPr txBox="1">
            <a:spLocks/>
          </p:cNvSpPr>
          <p:nvPr/>
        </p:nvSpPr>
        <p:spPr>
          <a:xfrm>
            <a:off x="359172" y="954992"/>
            <a:ext cx="6198530" cy="1721685"/>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34269" indent="0" algn="just">
              <a:buNone/>
            </a:pPr>
            <a:endParaRPr lang="en-US" sz="1600" noProof="0" dirty="0"/>
          </a:p>
          <a:p>
            <a:pPr lvl="1" algn="just">
              <a:buFont typeface="Arial" panose="020B0604020202020204" pitchFamily="34" charset="0"/>
              <a:buChar char="•"/>
            </a:pPr>
            <a:endParaRPr lang="en-US" noProof="0" dirty="0"/>
          </a:p>
        </p:txBody>
      </p:sp>
      <p:pic>
        <p:nvPicPr>
          <p:cNvPr id="7" name="Picture 6">
            <a:extLst>
              <a:ext uri="{FF2B5EF4-FFF2-40B4-BE49-F238E27FC236}">
                <a16:creationId xmlns:a16="http://schemas.microsoft.com/office/drawing/2014/main" id="{47E13942-8C07-6306-8B33-84AB11AEAD7C}"/>
              </a:ext>
            </a:extLst>
          </p:cNvPr>
          <p:cNvPicPr>
            <a:picLocks noChangeAspect="1"/>
          </p:cNvPicPr>
          <p:nvPr/>
        </p:nvPicPr>
        <p:blipFill>
          <a:blip r:embed="rId3"/>
          <a:stretch>
            <a:fillRect/>
          </a:stretch>
        </p:blipFill>
        <p:spPr>
          <a:xfrm>
            <a:off x="7963235" y="2880958"/>
            <a:ext cx="4227278" cy="3581614"/>
          </a:xfrm>
          <a:prstGeom prst="rect">
            <a:avLst/>
          </a:prstGeom>
        </p:spPr>
      </p:pic>
      <p:pic>
        <p:nvPicPr>
          <p:cNvPr id="2" name="Picture 1" descr="A machine in a factory&#10;&#10;AI-generated content may be incorrect.">
            <a:extLst>
              <a:ext uri="{FF2B5EF4-FFF2-40B4-BE49-F238E27FC236}">
                <a16:creationId xmlns:a16="http://schemas.microsoft.com/office/drawing/2014/main" id="{964B19A3-9799-7C2B-C7F9-814BAE88C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4189"/>
            <a:ext cx="5984511" cy="4488384"/>
          </a:xfrm>
          <a:prstGeom prst="rect">
            <a:avLst/>
          </a:prstGeom>
        </p:spPr>
      </p:pic>
      <p:sp>
        <p:nvSpPr>
          <p:cNvPr id="6" name="TextBox 5">
            <a:extLst>
              <a:ext uri="{FF2B5EF4-FFF2-40B4-BE49-F238E27FC236}">
                <a16:creationId xmlns:a16="http://schemas.microsoft.com/office/drawing/2014/main" id="{9A4983F1-B8ED-442B-9CC8-91D4F13AE916}"/>
              </a:ext>
            </a:extLst>
          </p:cNvPr>
          <p:cNvSpPr txBox="1"/>
          <p:nvPr/>
        </p:nvSpPr>
        <p:spPr>
          <a:xfrm>
            <a:off x="359172" y="954991"/>
            <a:ext cx="5808363" cy="923330"/>
          </a:xfrm>
          <a:prstGeom prst="rect">
            <a:avLst/>
          </a:prstGeom>
          <a:noFill/>
        </p:spPr>
        <p:txBody>
          <a:bodyPr wrap="square" rtlCol="0">
            <a:spAutoFit/>
          </a:bodyPr>
          <a:lstStyle/>
          <a:p>
            <a:r>
              <a:rPr lang="en-US" dirty="0"/>
              <a:t>L2 front end improvements: </a:t>
            </a:r>
          </a:p>
          <a:p>
            <a:pPr marL="285750" indent="-285750">
              <a:buFont typeface="Arial" panose="020B0604020202020204" pitchFamily="34" charset="0"/>
              <a:buChar char="•"/>
            </a:pPr>
            <a:r>
              <a:rPr lang="en-US" dirty="0"/>
              <a:t>Enhanced contrast with fast Pockels cells on input beam</a:t>
            </a:r>
          </a:p>
          <a:p>
            <a:pPr marL="285750" indent="-285750">
              <a:buFont typeface="Arial" panose="020B0604020202020204" pitchFamily="34" charset="0"/>
              <a:buChar char="•"/>
            </a:pPr>
            <a:r>
              <a:rPr lang="en-US" dirty="0"/>
              <a:t>Fiber pulse temporal shaper optimization</a:t>
            </a:r>
          </a:p>
        </p:txBody>
      </p:sp>
      <p:sp>
        <p:nvSpPr>
          <p:cNvPr id="9" name="TextBox 8">
            <a:extLst>
              <a:ext uri="{FF2B5EF4-FFF2-40B4-BE49-F238E27FC236}">
                <a16:creationId xmlns:a16="http://schemas.microsoft.com/office/drawing/2014/main" id="{35D28850-F4E1-FA71-9A4D-90D9FCDE96DD}"/>
              </a:ext>
            </a:extLst>
          </p:cNvPr>
          <p:cNvSpPr txBox="1"/>
          <p:nvPr/>
        </p:nvSpPr>
        <p:spPr>
          <a:xfrm>
            <a:off x="6207491" y="954991"/>
            <a:ext cx="5808363" cy="2031325"/>
          </a:xfrm>
          <a:prstGeom prst="rect">
            <a:avLst/>
          </a:prstGeom>
          <a:noFill/>
        </p:spPr>
        <p:txBody>
          <a:bodyPr wrap="square" rtlCol="0">
            <a:spAutoFit/>
          </a:bodyPr>
          <a:lstStyle/>
          <a:p>
            <a:r>
              <a:rPr lang="en-US" dirty="0"/>
              <a:t>Booster profile improvements (100mJ, 300mJ capable): </a:t>
            </a:r>
          </a:p>
          <a:p>
            <a:endParaRPr lang="en-US" dirty="0"/>
          </a:p>
          <a:p>
            <a:pPr marL="285750" indent="-285750">
              <a:buFont typeface="Arial" panose="020B0604020202020204" pitchFamily="34" charset="0"/>
              <a:buChar char="•"/>
            </a:pPr>
            <a:r>
              <a:rPr lang="en-US" dirty="0"/>
              <a:t>Pi-shaper implemented on booster input</a:t>
            </a:r>
          </a:p>
          <a:p>
            <a:pPr marL="285750" indent="-285750">
              <a:buFont typeface="Arial" panose="020B0604020202020204" pitchFamily="34" charset="0"/>
              <a:buChar char="•"/>
            </a:pPr>
            <a:r>
              <a:rPr lang="en-US" dirty="0"/>
              <a:t>Current profile is not uniform super-Gaussian and mid-frequency modulations present</a:t>
            </a:r>
          </a:p>
          <a:p>
            <a:pPr marL="285750" indent="-285750">
              <a:buFont typeface="Arial" panose="020B0604020202020204" pitchFamily="34" charset="0"/>
              <a:buChar char="•"/>
            </a:pPr>
            <a:r>
              <a:rPr lang="en-US" dirty="0"/>
              <a:t>Long term solution spatial light modulator solution in progress</a:t>
            </a:r>
          </a:p>
        </p:txBody>
      </p:sp>
    </p:spTree>
    <p:extLst>
      <p:ext uri="{BB962C8B-B14F-4D97-AF65-F5344CB8AC3E}">
        <p14:creationId xmlns:p14="http://schemas.microsoft.com/office/powerpoint/2010/main" val="263832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BC089-0442-E946-8E98-BDCEEFD44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9CDAFF-3AC4-106A-F830-128AEEA1E765}"/>
              </a:ext>
            </a:extLst>
          </p:cNvPr>
          <p:cNvSpPr>
            <a:spLocks noGrp="1"/>
          </p:cNvSpPr>
          <p:nvPr>
            <p:ph type="title"/>
          </p:nvPr>
        </p:nvSpPr>
        <p:spPr/>
        <p:txBody>
          <a:bodyPr>
            <a:normAutofit/>
          </a:bodyPr>
          <a:lstStyle/>
          <a:p>
            <a:r>
              <a:rPr lang="en-US" sz="2800" noProof="0" dirty="0"/>
              <a:t>Task 12.1 – Improvements to L2-DUHA pump laser </a:t>
            </a:r>
          </a:p>
        </p:txBody>
      </p:sp>
      <p:sp>
        <p:nvSpPr>
          <p:cNvPr id="4" name="Slide Number Placeholder 3">
            <a:extLst>
              <a:ext uri="{FF2B5EF4-FFF2-40B4-BE49-F238E27FC236}">
                <a16:creationId xmlns:a16="http://schemas.microsoft.com/office/drawing/2014/main" id="{EC81EE61-E9E0-AB86-7197-5CBC6BC21964}"/>
              </a:ext>
            </a:extLst>
          </p:cNvPr>
          <p:cNvSpPr>
            <a:spLocks noGrp="1"/>
          </p:cNvSpPr>
          <p:nvPr>
            <p:ph type="sldNum" sz="quarter" idx="12"/>
          </p:nvPr>
        </p:nvSpPr>
        <p:spPr/>
        <p:txBody>
          <a:bodyPr/>
          <a:lstStyle/>
          <a:p>
            <a:fld id="{3A3A6714-3D1F-4857-9904-D935B84167FA}" type="slidenum">
              <a:rPr lang="en-US" noProof="0" smtClean="0"/>
              <a:pPr/>
              <a:t>4</a:t>
            </a:fld>
            <a:endParaRPr lang="en-US" noProof="0" dirty="0"/>
          </a:p>
        </p:txBody>
      </p:sp>
      <p:sp>
        <p:nvSpPr>
          <p:cNvPr id="5" name="Footer Placeholder 4">
            <a:extLst>
              <a:ext uri="{FF2B5EF4-FFF2-40B4-BE49-F238E27FC236}">
                <a16:creationId xmlns:a16="http://schemas.microsoft.com/office/drawing/2014/main" id="{8EEAC360-4875-3EE4-6E20-2484A50ED81C}"/>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25" name="Espace réservé du texte 3">
            <a:extLst>
              <a:ext uri="{FF2B5EF4-FFF2-40B4-BE49-F238E27FC236}">
                <a16:creationId xmlns:a16="http://schemas.microsoft.com/office/drawing/2014/main" id="{CA5A881C-9549-7D7F-97C4-50E536EC4741}"/>
              </a:ext>
            </a:extLst>
          </p:cNvPr>
          <p:cNvSpPr txBox="1">
            <a:spLocks/>
          </p:cNvSpPr>
          <p:nvPr/>
        </p:nvSpPr>
        <p:spPr>
          <a:xfrm>
            <a:off x="221124" y="1234910"/>
            <a:ext cx="6198530" cy="4614419"/>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34269" indent="0" algn="just">
              <a:buNone/>
            </a:pPr>
            <a:endParaRPr lang="en-US" sz="1600" noProof="0" dirty="0"/>
          </a:p>
          <a:p>
            <a:pPr lvl="1" algn="just">
              <a:buFont typeface="Arial" panose="020B0604020202020204" pitchFamily="34" charset="0"/>
              <a:buChar char="•"/>
            </a:pPr>
            <a:endParaRPr lang="en-US" noProof="0" dirty="0"/>
          </a:p>
        </p:txBody>
      </p:sp>
      <p:sp>
        <p:nvSpPr>
          <p:cNvPr id="6" name="TextBox 5">
            <a:extLst>
              <a:ext uri="{FF2B5EF4-FFF2-40B4-BE49-F238E27FC236}">
                <a16:creationId xmlns:a16="http://schemas.microsoft.com/office/drawing/2014/main" id="{10A9A5D9-692C-1E06-E49B-26502ACD655D}"/>
              </a:ext>
            </a:extLst>
          </p:cNvPr>
          <p:cNvSpPr txBox="1"/>
          <p:nvPr/>
        </p:nvSpPr>
        <p:spPr>
          <a:xfrm>
            <a:off x="359172" y="954991"/>
            <a:ext cx="6508159" cy="3046988"/>
          </a:xfrm>
          <a:prstGeom prst="rect">
            <a:avLst/>
          </a:prstGeom>
          <a:noFill/>
        </p:spPr>
        <p:txBody>
          <a:bodyPr wrap="square" rtlCol="0">
            <a:spAutoFit/>
          </a:bodyPr>
          <a:lstStyle/>
          <a:p>
            <a:r>
              <a:rPr lang="en-US" sz="2400" dirty="0"/>
              <a:t>Long term outlook for profile uniformity: </a:t>
            </a:r>
          </a:p>
          <a:p>
            <a:pPr marL="285750" indent="-285750">
              <a:buFont typeface="Arial" panose="020B0604020202020204" pitchFamily="34" charset="0"/>
              <a:buChar char="•"/>
            </a:pPr>
            <a:r>
              <a:rPr lang="en-US" sz="2400" dirty="0"/>
              <a:t>Implement spatial light modulator amplitude/wavefront modulator to compensate mid-spatial frequency modulations</a:t>
            </a:r>
          </a:p>
          <a:p>
            <a:pPr marL="285750" indent="-285750">
              <a:buFont typeface="Arial" panose="020B0604020202020204" pitchFamily="34" charset="0"/>
              <a:buChar char="•"/>
            </a:pPr>
            <a:r>
              <a:rPr lang="en-US" sz="2400" dirty="0"/>
              <a:t>Principle of modulation is a matrix of macro-pixels each of which imparts phase profile of blazed grating on the beam</a:t>
            </a:r>
          </a:p>
          <a:p>
            <a:endParaRPr lang="en-US" sz="2400" dirty="0"/>
          </a:p>
        </p:txBody>
      </p:sp>
      <p:pic>
        <p:nvPicPr>
          <p:cNvPr id="7" name="Picture 6">
            <a:extLst>
              <a:ext uri="{FF2B5EF4-FFF2-40B4-BE49-F238E27FC236}">
                <a16:creationId xmlns:a16="http://schemas.microsoft.com/office/drawing/2014/main" id="{83676985-BF22-D03E-D349-C191DC40B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090" y="4031156"/>
            <a:ext cx="3355910" cy="2431416"/>
          </a:xfrm>
          <a:prstGeom prst="rect">
            <a:avLst/>
          </a:prstGeom>
        </p:spPr>
      </p:pic>
      <p:pic>
        <p:nvPicPr>
          <p:cNvPr id="8" name="Picture 7">
            <a:extLst>
              <a:ext uri="{FF2B5EF4-FFF2-40B4-BE49-F238E27FC236}">
                <a16:creationId xmlns:a16="http://schemas.microsoft.com/office/drawing/2014/main" id="{96019605-F4F5-417E-C88A-C914E2FA7947}"/>
              </a:ext>
            </a:extLst>
          </p:cNvPr>
          <p:cNvPicPr>
            <a:picLocks noChangeAspect="1"/>
          </p:cNvPicPr>
          <p:nvPr/>
        </p:nvPicPr>
        <p:blipFill>
          <a:blip r:embed="rId4">
            <a:extLst>
              <a:ext uri="{28A0092B-C50C-407E-A947-70E740481C1C}">
                <a14:useLocalDpi xmlns:a14="http://schemas.microsoft.com/office/drawing/2010/main" val="0"/>
              </a:ext>
            </a:extLst>
          </a:blip>
          <a:srcRect l="50168" t="22229" r="-1"/>
          <a:stretch>
            <a:fillRect/>
          </a:stretch>
        </p:blipFill>
        <p:spPr>
          <a:xfrm>
            <a:off x="8836090" y="773271"/>
            <a:ext cx="3355910" cy="3267216"/>
          </a:xfrm>
          <a:prstGeom prst="rect">
            <a:avLst/>
          </a:prstGeom>
        </p:spPr>
      </p:pic>
      <p:sp>
        <p:nvSpPr>
          <p:cNvPr id="9" name="TextBox 8">
            <a:extLst>
              <a:ext uri="{FF2B5EF4-FFF2-40B4-BE49-F238E27FC236}">
                <a16:creationId xmlns:a16="http://schemas.microsoft.com/office/drawing/2014/main" id="{BDEF8A67-1ED8-AD4A-5D1E-C160FDDA3678}"/>
              </a:ext>
            </a:extLst>
          </p:cNvPr>
          <p:cNvSpPr txBox="1"/>
          <p:nvPr/>
        </p:nvSpPr>
        <p:spPr>
          <a:xfrm>
            <a:off x="678835" y="5690766"/>
            <a:ext cx="7028252" cy="369332"/>
          </a:xfrm>
          <a:prstGeom prst="rect">
            <a:avLst/>
          </a:prstGeom>
          <a:noFill/>
        </p:spPr>
        <p:txBody>
          <a:bodyPr wrap="square" rtlCol="0">
            <a:spAutoFit/>
          </a:bodyPr>
          <a:lstStyle/>
          <a:p>
            <a:r>
              <a:rPr lang="en-US" noProof="0" dirty="0"/>
              <a:t>T. </a:t>
            </a:r>
            <a:r>
              <a:rPr lang="en-US" noProof="0" dirty="0" err="1"/>
              <a:t>Paliesek</a:t>
            </a:r>
            <a:r>
              <a:rPr lang="cs-CZ" dirty="0"/>
              <a:t> el al. </a:t>
            </a:r>
            <a:r>
              <a:rPr lang="en-US" noProof="0" dirty="0"/>
              <a:t>High Power Laser Science and Engineering 11 (2023) 1-9</a:t>
            </a:r>
          </a:p>
        </p:txBody>
      </p:sp>
      <p:pic>
        <p:nvPicPr>
          <p:cNvPr id="10" name="Picture 9">
            <a:extLst>
              <a:ext uri="{FF2B5EF4-FFF2-40B4-BE49-F238E27FC236}">
                <a16:creationId xmlns:a16="http://schemas.microsoft.com/office/drawing/2014/main" id="{52A10DF9-AF5A-3887-A228-1A32E22C2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2" y="5703044"/>
            <a:ext cx="733425" cy="733425"/>
          </a:xfrm>
          <a:prstGeom prst="rect">
            <a:avLst/>
          </a:prstGeom>
        </p:spPr>
      </p:pic>
      <p:sp>
        <p:nvSpPr>
          <p:cNvPr id="11" name="TextBox 10">
            <a:extLst>
              <a:ext uri="{FF2B5EF4-FFF2-40B4-BE49-F238E27FC236}">
                <a16:creationId xmlns:a16="http://schemas.microsoft.com/office/drawing/2014/main" id="{89D0C212-7544-11B0-4095-682296F9A339}"/>
              </a:ext>
            </a:extLst>
          </p:cNvPr>
          <p:cNvSpPr txBox="1"/>
          <p:nvPr/>
        </p:nvSpPr>
        <p:spPr>
          <a:xfrm>
            <a:off x="3097070" y="6080189"/>
            <a:ext cx="5997860" cy="369332"/>
          </a:xfrm>
          <a:prstGeom prst="rect">
            <a:avLst/>
          </a:prstGeom>
          <a:noFill/>
        </p:spPr>
        <p:txBody>
          <a:bodyPr wrap="none" rtlCol="0">
            <a:spAutoFit/>
          </a:bodyPr>
          <a:lstStyle/>
          <a:p>
            <a:r>
              <a:rPr lang="en-US" noProof="0" dirty="0"/>
              <a:t>Pictures: https://aoc.santec.com/en/knowledge/SLMblog1/</a:t>
            </a:r>
          </a:p>
        </p:txBody>
      </p:sp>
      <p:pic>
        <p:nvPicPr>
          <p:cNvPr id="13" name="Picture 12">
            <a:extLst>
              <a:ext uri="{FF2B5EF4-FFF2-40B4-BE49-F238E27FC236}">
                <a16:creationId xmlns:a16="http://schemas.microsoft.com/office/drawing/2014/main" id="{F387205E-BF7F-B049-1195-7E884AABE3C2}"/>
              </a:ext>
            </a:extLst>
          </p:cNvPr>
          <p:cNvPicPr>
            <a:picLocks noChangeAspect="1"/>
          </p:cNvPicPr>
          <p:nvPr/>
        </p:nvPicPr>
        <p:blipFill>
          <a:blip r:embed="rId6"/>
          <a:stretch>
            <a:fillRect/>
          </a:stretch>
        </p:blipFill>
        <p:spPr>
          <a:xfrm>
            <a:off x="4192960" y="3208583"/>
            <a:ext cx="4549823" cy="2494461"/>
          </a:xfrm>
          <a:prstGeom prst="rect">
            <a:avLst/>
          </a:prstGeom>
        </p:spPr>
      </p:pic>
    </p:spTree>
    <p:extLst>
      <p:ext uri="{BB962C8B-B14F-4D97-AF65-F5344CB8AC3E}">
        <p14:creationId xmlns:p14="http://schemas.microsoft.com/office/powerpoint/2010/main" val="249216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B821-46BF-C971-D230-8AAD6197E9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7E7E9B-290C-DB99-3DD4-67ABFDE0EE2E}"/>
              </a:ext>
            </a:extLst>
          </p:cNvPr>
          <p:cNvSpPr>
            <a:spLocks noGrp="1"/>
          </p:cNvSpPr>
          <p:nvPr>
            <p:ph type="title"/>
          </p:nvPr>
        </p:nvSpPr>
        <p:spPr/>
        <p:txBody>
          <a:bodyPr>
            <a:normAutofit/>
          </a:bodyPr>
          <a:lstStyle/>
          <a:p>
            <a:r>
              <a:rPr lang="en-US" sz="2800" noProof="0" dirty="0"/>
              <a:t>Task 12.1 – Improvements to L2-DUHA pump laser </a:t>
            </a:r>
          </a:p>
        </p:txBody>
      </p:sp>
      <p:sp>
        <p:nvSpPr>
          <p:cNvPr id="4" name="Slide Number Placeholder 3">
            <a:extLst>
              <a:ext uri="{FF2B5EF4-FFF2-40B4-BE49-F238E27FC236}">
                <a16:creationId xmlns:a16="http://schemas.microsoft.com/office/drawing/2014/main" id="{FD02C625-C95F-EADE-1478-D70687181CCC}"/>
              </a:ext>
            </a:extLst>
          </p:cNvPr>
          <p:cNvSpPr>
            <a:spLocks noGrp="1"/>
          </p:cNvSpPr>
          <p:nvPr>
            <p:ph type="sldNum" sz="quarter" idx="12"/>
          </p:nvPr>
        </p:nvSpPr>
        <p:spPr/>
        <p:txBody>
          <a:bodyPr/>
          <a:lstStyle/>
          <a:p>
            <a:fld id="{3A3A6714-3D1F-4857-9904-D935B84167FA}" type="slidenum">
              <a:rPr lang="en-US" noProof="0" smtClean="0"/>
              <a:pPr/>
              <a:t>5</a:t>
            </a:fld>
            <a:endParaRPr lang="en-US" noProof="0" dirty="0"/>
          </a:p>
        </p:txBody>
      </p:sp>
      <p:sp>
        <p:nvSpPr>
          <p:cNvPr id="5" name="Footer Placeholder 4">
            <a:extLst>
              <a:ext uri="{FF2B5EF4-FFF2-40B4-BE49-F238E27FC236}">
                <a16:creationId xmlns:a16="http://schemas.microsoft.com/office/drawing/2014/main" id="{DAD3D0B8-73F2-CDF0-34F1-362193EB1EFE}"/>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8" name="TextBox 7">
            <a:extLst>
              <a:ext uri="{FF2B5EF4-FFF2-40B4-BE49-F238E27FC236}">
                <a16:creationId xmlns:a16="http://schemas.microsoft.com/office/drawing/2014/main" id="{84A51A44-BCC9-E1A5-BD76-1343797F5B32}"/>
              </a:ext>
            </a:extLst>
          </p:cNvPr>
          <p:cNvSpPr txBox="1"/>
          <p:nvPr/>
        </p:nvSpPr>
        <p:spPr>
          <a:xfrm>
            <a:off x="172559" y="936330"/>
            <a:ext cx="11947906" cy="1938992"/>
          </a:xfrm>
          <a:prstGeom prst="rect">
            <a:avLst/>
          </a:prstGeom>
          <a:noFill/>
        </p:spPr>
        <p:txBody>
          <a:bodyPr wrap="square" rtlCol="0">
            <a:spAutoFit/>
          </a:bodyPr>
          <a:lstStyle/>
          <a:p>
            <a:r>
              <a:rPr lang="en-US" sz="2400" dirty="0"/>
              <a:t>Cryogenic cooling loop running at full pressure (high pressure was causing technical errors on the side of the cool for a significant part of 2025)</a:t>
            </a:r>
          </a:p>
          <a:p>
            <a:endParaRPr lang="en-US" sz="2400" dirty="0"/>
          </a:p>
          <a:p>
            <a:r>
              <a:rPr lang="en-US" sz="2400" dirty="0"/>
              <a:t>Flow currently limited to 36 g/s (target 160 g/s) addition of second TCM motor planned in May</a:t>
            </a:r>
          </a:p>
          <a:p>
            <a:endParaRPr lang="en-US" sz="2400" dirty="0"/>
          </a:p>
        </p:txBody>
      </p:sp>
      <p:pic>
        <p:nvPicPr>
          <p:cNvPr id="10" name="Picture 9">
            <a:extLst>
              <a:ext uri="{FF2B5EF4-FFF2-40B4-BE49-F238E27FC236}">
                <a16:creationId xmlns:a16="http://schemas.microsoft.com/office/drawing/2014/main" id="{A962DDB1-18BD-9FD8-F785-F88F4B287604}"/>
              </a:ext>
            </a:extLst>
          </p:cNvPr>
          <p:cNvPicPr>
            <a:picLocks noChangeAspect="1"/>
          </p:cNvPicPr>
          <p:nvPr/>
        </p:nvPicPr>
        <p:blipFill>
          <a:blip r:embed="rId2"/>
          <a:stretch>
            <a:fillRect/>
          </a:stretch>
        </p:blipFill>
        <p:spPr>
          <a:xfrm>
            <a:off x="1621617" y="2767081"/>
            <a:ext cx="8751210" cy="3695491"/>
          </a:xfrm>
          <a:prstGeom prst="rect">
            <a:avLst/>
          </a:prstGeom>
        </p:spPr>
      </p:pic>
    </p:spTree>
    <p:extLst>
      <p:ext uri="{BB962C8B-B14F-4D97-AF65-F5344CB8AC3E}">
        <p14:creationId xmlns:p14="http://schemas.microsoft.com/office/powerpoint/2010/main" val="123824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20A6F-4D1E-36AC-E57C-F4542B270A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337B97-5CB6-362E-B20D-38AB0577494E}"/>
              </a:ext>
            </a:extLst>
          </p:cNvPr>
          <p:cNvSpPr>
            <a:spLocks noGrp="1"/>
          </p:cNvSpPr>
          <p:nvPr>
            <p:ph type="title"/>
          </p:nvPr>
        </p:nvSpPr>
        <p:spPr/>
        <p:txBody>
          <a:bodyPr>
            <a:normAutofit/>
          </a:bodyPr>
          <a:lstStyle/>
          <a:p>
            <a:r>
              <a:rPr lang="en-US" sz="2800" noProof="0" dirty="0"/>
              <a:t>Task 12.1 – Improvements to L2-DUHA pump laser </a:t>
            </a:r>
          </a:p>
        </p:txBody>
      </p:sp>
      <p:sp>
        <p:nvSpPr>
          <p:cNvPr id="4" name="Slide Number Placeholder 3">
            <a:extLst>
              <a:ext uri="{FF2B5EF4-FFF2-40B4-BE49-F238E27FC236}">
                <a16:creationId xmlns:a16="http://schemas.microsoft.com/office/drawing/2014/main" id="{7DB59C8E-6ABC-001A-7313-C9F83C730B6E}"/>
              </a:ext>
            </a:extLst>
          </p:cNvPr>
          <p:cNvSpPr>
            <a:spLocks noGrp="1"/>
          </p:cNvSpPr>
          <p:nvPr>
            <p:ph type="sldNum" sz="quarter" idx="12"/>
          </p:nvPr>
        </p:nvSpPr>
        <p:spPr/>
        <p:txBody>
          <a:bodyPr/>
          <a:lstStyle/>
          <a:p>
            <a:fld id="{3A3A6714-3D1F-4857-9904-D935B84167FA}" type="slidenum">
              <a:rPr lang="en-US" noProof="0" smtClean="0"/>
              <a:pPr/>
              <a:t>6</a:t>
            </a:fld>
            <a:endParaRPr lang="en-US" noProof="0" dirty="0"/>
          </a:p>
        </p:txBody>
      </p:sp>
      <p:sp>
        <p:nvSpPr>
          <p:cNvPr id="5" name="Footer Placeholder 4">
            <a:extLst>
              <a:ext uri="{FF2B5EF4-FFF2-40B4-BE49-F238E27FC236}">
                <a16:creationId xmlns:a16="http://schemas.microsoft.com/office/drawing/2014/main" id="{67704387-FEE1-B03C-A1AA-6C6711CABFE8}"/>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8" name="TextBox 7">
            <a:extLst>
              <a:ext uri="{FF2B5EF4-FFF2-40B4-BE49-F238E27FC236}">
                <a16:creationId xmlns:a16="http://schemas.microsoft.com/office/drawing/2014/main" id="{04E854AE-CFCE-C2A3-A9F7-41A577336B57}"/>
              </a:ext>
            </a:extLst>
          </p:cNvPr>
          <p:cNvSpPr txBox="1"/>
          <p:nvPr/>
        </p:nvSpPr>
        <p:spPr>
          <a:xfrm>
            <a:off x="275193" y="1962697"/>
            <a:ext cx="4250151" cy="2677656"/>
          </a:xfrm>
          <a:prstGeom prst="rect">
            <a:avLst/>
          </a:prstGeom>
          <a:noFill/>
        </p:spPr>
        <p:txBody>
          <a:bodyPr wrap="square" rtlCol="0">
            <a:spAutoFit/>
          </a:bodyPr>
          <a:lstStyle/>
          <a:p>
            <a:r>
              <a:rPr lang="en-US" sz="2400" dirty="0"/>
              <a:t>Tests carried out at current status of cryogenic cooler.</a:t>
            </a:r>
          </a:p>
          <a:p>
            <a:pPr marL="342900" indent="-342900">
              <a:buFont typeface="Arial" panose="020B0604020202020204" pitchFamily="34" charset="0"/>
              <a:buChar char="•"/>
            </a:pPr>
            <a:r>
              <a:rPr lang="en-US" sz="2400" dirty="0"/>
              <a:t>Transmission</a:t>
            </a:r>
          </a:p>
          <a:p>
            <a:pPr marL="342900" indent="-342900">
              <a:buFont typeface="Arial" panose="020B0604020202020204" pitchFamily="34" charset="0"/>
              <a:buChar char="•"/>
            </a:pPr>
            <a:r>
              <a:rPr lang="en-US" sz="2400" dirty="0"/>
              <a:t>Depolarization</a:t>
            </a:r>
          </a:p>
          <a:p>
            <a:pPr marL="342900" indent="-342900">
              <a:buFont typeface="Arial" panose="020B0604020202020204" pitchFamily="34" charset="0"/>
              <a:buChar char="•"/>
            </a:pPr>
            <a:r>
              <a:rPr lang="en-US" sz="2400" dirty="0"/>
              <a:t>Wavefront deformation</a:t>
            </a:r>
          </a:p>
          <a:p>
            <a:pPr marL="342900" indent="-342900">
              <a:buFont typeface="Arial" panose="020B0604020202020204" pitchFamily="34" charset="0"/>
              <a:buChar char="•"/>
            </a:pPr>
            <a:r>
              <a:rPr lang="en-US" sz="2400" dirty="0"/>
              <a:t>SSG</a:t>
            </a:r>
          </a:p>
          <a:p>
            <a:endParaRPr lang="en-US" sz="2400" dirty="0"/>
          </a:p>
        </p:txBody>
      </p:sp>
      <p:pic>
        <p:nvPicPr>
          <p:cNvPr id="6" name="Picture 5">
            <a:extLst>
              <a:ext uri="{FF2B5EF4-FFF2-40B4-BE49-F238E27FC236}">
                <a16:creationId xmlns:a16="http://schemas.microsoft.com/office/drawing/2014/main" id="{1C11F5E3-FE94-4BEA-ED6A-CED26879705F}"/>
              </a:ext>
            </a:extLst>
          </p:cNvPr>
          <p:cNvPicPr>
            <a:picLocks noChangeAspect="1"/>
          </p:cNvPicPr>
          <p:nvPr/>
        </p:nvPicPr>
        <p:blipFill>
          <a:blip r:embed="rId2"/>
          <a:stretch>
            <a:fillRect/>
          </a:stretch>
        </p:blipFill>
        <p:spPr>
          <a:xfrm>
            <a:off x="4179463" y="1291952"/>
            <a:ext cx="7839978" cy="4521019"/>
          </a:xfrm>
          <a:prstGeom prst="rect">
            <a:avLst/>
          </a:prstGeom>
        </p:spPr>
      </p:pic>
    </p:spTree>
    <p:extLst>
      <p:ext uri="{BB962C8B-B14F-4D97-AF65-F5344CB8AC3E}">
        <p14:creationId xmlns:p14="http://schemas.microsoft.com/office/powerpoint/2010/main" val="370914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39C1-ACE0-0257-F4F5-E3A981AFC7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003828-8669-6584-7313-0AE4589831AB}"/>
              </a:ext>
            </a:extLst>
          </p:cNvPr>
          <p:cNvSpPr>
            <a:spLocks noGrp="1"/>
          </p:cNvSpPr>
          <p:nvPr>
            <p:ph type="title"/>
          </p:nvPr>
        </p:nvSpPr>
        <p:spPr/>
        <p:txBody>
          <a:bodyPr>
            <a:normAutofit/>
          </a:bodyPr>
          <a:lstStyle/>
          <a:p>
            <a:r>
              <a:rPr lang="en-US" sz="2800" noProof="0" dirty="0"/>
              <a:t>Task 12.1 – Improvements to L2-DUHA pump laser </a:t>
            </a:r>
          </a:p>
        </p:txBody>
      </p:sp>
      <p:sp>
        <p:nvSpPr>
          <p:cNvPr id="4" name="Slide Number Placeholder 3">
            <a:extLst>
              <a:ext uri="{FF2B5EF4-FFF2-40B4-BE49-F238E27FC236}">
                <a16:creationId xmlns:a16="http://schemas.microsoft.com/office/drawing/2014/main" id="{08DF0A86-055A-0839-ADF3-E69DBB18965D}"/>
              </a:ext>
            </a:extLst>
          </p:cNvPr>
          <p:cNvSpPr>
            <a:spLocks noGrp="1"/>
          </p:cNvSpPr>
          <p:nvPr>
            <p:ph type="sldNum" sz="quarter" idx="12"/>
          </p:nvPr>
        </p:nvSpPr>
        <p:spPr/>
        <p:txBody>
          <a:bodyPr/>
          <a:lstStyle/>
          <a:p>
            <a:fld id="{3A3A6714-3D1F-4857-9904-D935B84167FA}" type="slidenum">
              <a:rPr lang="en-US" noProof="0" smtClean="0"/>
              <a:pPr/>
              <a:t>7</a:t>
            </a:fld>
            <a:endParaRPr lang="en-US" noProof="0" dirty="0"/>
          </a:p>
        </p:txBody>
      </p:sp>
      <p:sp>
        <p:nvSpPr>
          <p:cNvPr id="5" name="Footer Placeholder 4">
            <a:extLst>
              <a:ext uri="{FF2B5EF4-FFF2-40B4-BE49-F238E27FC236}">
                <a16:creationId xmlns:a16="http://schemas.microsoft.com/office/drawing/2014/main" id="{012FBEDE-2336-BD7F-EC61-48D6A23C6E47}"/>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7" name="Picture 6">
            <a:extLst>
              <a:ext uri="{FF2B5EF4-FFF2-40B4-BE49-F238E27FC236}">
                <a16:creationId xmlns:a16="http://schemas.microsoft.com/office/drawing/2014/main" id="{EC355D1A-05B8-3CD1-6721-95B5C8337F2F}"/>
              </a:ext>
            </a:extLst>
          </p:cNvPr>
          <p:cNvPicPr>
            <a:picLocks noChangeAspect="1"/>
          </p:cNvPicPr>
          <p:nvPr/>
        </p:nvPicPr>
        <p:blipFill>
          <a:blip r:embed="rId2"/>
          <a:stretch>
            <a:fillRect/>
          </a:stretch>
        </p:blipFill>
        <p:spPr>
          <a:xfrm>
            <a:off x="4907902" y="2927293"/>
            <a:ext cx="7218784" cy="3473787"/>
          </a:xfrm>
          <a:prstGeom prst="rect">
            <a:avLst/>
          </a:prstGeom>
        </p:spPr>
      </p:pic>
      <p:sp>
        <p:nvSpPr>
          <p:cNvPr id="8" name="TextBox 7">
            <a:extLst>
              <a:ext uri="{FF2B5EF4-FFF2-40B4-BE49-F238E27FC236}">
                <a16:creationId xmlns:a16="http://schemas.microsoft.com/office/drawing/2014/main" id="{E48F8B30-DAB0-2E98-1D27-BE6C4B48A489}"/>
              </a:ext>
            </a:extLst>
          </p:cNvPr>
          <p:cNvSpPr txBox="1"/>
          <p:nvPr/>
        </p:nvSpPr>
        <p:spPr>
          <a:xfrm>
            <a:off x="520150" y="1536174"/>
            <a:ext cx="3895587" cy="3785652"/>
          </a:xfrm>
          <a:prstGeom prst="rect">
            <a:avLst/>
          </a:prstGeom>
          <a:noFill/>
        </p:spPr>
        <p:txBody>
          <a:bodyPr wrap="square" rtlCol="0">
            <a:spAutoFit/>
          </a:bodyPr>
          <a:lstStyle/>
          <a:p>
            <a:r>
              <a:rPr lang="en-US" sz="2400" dirty="0"/>
              <a:t>Cryogenic cooler is running since December. Current mass flow rate 36 g/s, installation of second turbo-compressor scheduled for May will increase to 160 g/s. At current flow, depolarization visible at 10-20 Hz repetition rate.</a:t>
            </a:r>
          </a:p>
          <a:p>
            <a:endParaRPr lang="en-US" sz="2400" dirty="0"/>
          </a:p>
        </p:txBody>
      </p:sp>
      <p:pic>
        <p:nvPicPr>
          <p:cNvPr id="6" name="Picture 5">
            <a:extLst>
              <a:ext uri="{FF2B5EF4-FFF2-40B4-BE49-F238E27FC236}">
                <a16:creationId xmlns:a16="http://schemas.microsoft.com/office/drawing/2014/main" id="{0F4003DF-6983-B559-4EB2-C2461C93E45D}"/>
              </a:ext>
            </a:extLst>
          </p:cNvPr>
          <p:cNvPicPr>
            <a:picLocks noChangeAspect="1"/>
          </p:cNvPicPr>
          <p:nvPr/>
        </p:nvPicPr>
        <p:blipFill>
          <a:blip r:embed="rId3"/>
          <a:stretch>
            <a:fillRect/>
          </a:stretch>
        </p:blipFill>
        <p:spPr>
          <a:xfrm>
            <a:off x="5189058" y="1093231"/>
            <a:ext cx="6643770" cy="1794208"/>
          </a:xfrm>
          <a:prstGeom prst="rect">
            <a:avLst/>
          </a:prstGeom>
        </p:spPr>
      </p:pic>
    </p:spTree>
    <p:extLst>
      <p:ext uri="{BB962C8B-B14F-4D97-AF65-F5344CB8AC3E}">
        <p14:creationId xmlns:p14="http://schemas.microsoft.com/office/powerpoint/2010/main" val="256135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98631-7D87-EBAE-E0FA-BE8AE35453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B13A46-2E55-23C6-DD80-CFDB2B7F1CB4}"/>
              </a:ext>
            </a:extLst>
          </p:cNvPr>
          <p:cNvSpPr>
            <a:spLocks noGrp="1"/>
          </p:cNvSpPr>
          <p:nvPr>
            <p:ph type="title"/>
          </p:nvPr>
        </p:nvSpPr>
        <p:spPr/>
        <p:txBody>
          <a:bodyPr>
            <a:normAutofit/>
          </a:bodyPr>
          <a:lstStyle/>
          <a:p>
            <a:r>
              <a:rPr lang="en-US" sz="2800" noProof="0" dirty="0"/>
              <a:t>Task 12.2 – Evaluation of optical coatings for pump lasers</a:t>
            </a:r>
          </a:p>
        </p:txBody>
      </p:sp>
      <p:sp>
        <p:nvSpPr>
          <p:cNvPr id="4" name="Slide Number Placeholder 3">
            <a:extLst>
              <a:ext uri="{FF2B5EF4-FFF2-40B4-BE49-F238E27FC236}">
                <a16:creationId xmlns:a16="http://schemas.microsoft.com/office/drawing/2014/main" id="{28FB6B47-3DF3-C2F1-CCF9-C82C2415F5E9}"/>
              </a:ext>
            </a:extLst>
          </p:cNvPr>
          <p:cNvSpPr>
            <a:spLocks noGrp="1"/>
          </p:cNvSpPr>
          <p:nvPr>
            <p:ph type="sldNum" sz="quarter" idx="12"/>
          </p:nvPr>
        </p:nvSpPr>
        <p:spPr/>
        <p:txBody>
          <a:bodyPr/>
          <a:lstStyle/>
          <a:p>
            <a:fld id="{3A3A6714-3D1F-4857-9904-D935B84167FA}" type="slidenum">
              <a:rPr lang="en-US" noProof="0" smtClean="0"/>
              <a:pPr/>
              <a:t>8</a:t>
            </a:fld>
            <a:endParaRPr lang="en-US" noProof="0" dirty="0"/>
          </a:p>
        </p:txBody>
      </p:sp>
      <p:sp>
        <p:nvSpPr>
          <p:cNvPr id="5" name="Footer Placeholder 4">
            <a:extLst>
              <a:ext uri="{FF2B5EF4-FFF2-40B4-BE49-F238E27FC236}">
                <a16:creationId xmlns:a16="http://schemas.microsoft.com/office/drawing/2014/main" id="{2A244142-C823-011F-2833-D31E27F57F26}"/>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sp>
        <p:nvSpPr>
          <p:cNvPr id="8" name="TextBox 7">
            <a:extLst>
              <a:ext uri="{FF2B5EF4-FFF2-40B4-BE49-F238E27FC236}">
                <a16:creationId xmlns:a16="http://schemas.microsoft.com/office/drawing/2014/main" id="{8C7FD54B-B6DF-117E-37A3-2EC72EF65C94}"/>
              </a:ext>
            </a:extLst>
          </p:cNvPr>
          <p:cNvSpPr txBox="1"/>
          <p:nvPr/>
        </p:nvSpPr>
        <p:spPr>
          <a:xfrm>
            <a:off x="195943" y="1175657"/>
            <a:ext cx="8909490" cy="400110"/>
          </a:xfrm>
          <a:prstGeom prst="rect">
            <a:avLst/>
          </a:prstGeom>
          <a:noFill/>
        </p:spPr>
        <p:txBody>
          <a:bodyPr wrap="none" rtlCol="0">
            <a:spAutoFit/>
          </a:bodyPr>
          <a:lstStyle/>
          <a:p>
            <a:r>
              <a:rPr lang="en-US" sz="2000" b="1" dirty="0"/>
              <a:t>LIDT setup installed in L2 for evaluation pump laser coatings (first WP12 milestone)</a:t>
            </a:r>
          </a:p>
        </p:txBody>
      </p:sp>
      <p:grpSp>
        <p:nvGrpSpPr>
          <p:cNvPr id="15" name="Group 14">
            <a:extLst>
              <a:ext uri="{FF2B5EF4-FFF2-40B4-BE49-F238E27FC236}">
                <a16:creationId xmlns:a16="http://schemas.microsoft.com/office/drawing/2014/main" id="{0FE9762F-0FF8-711B-DEF3-807A506B6299}"/>
              </a:ext>
            </a:extLst>
          </p:cNvPr>
          <p:cNvGrpSpPr/>
          <p:nvPr/>
        </p:nvGrpSpPr>
        <p:grpSpPr>
          <a:xfrm>
            <a:off x="111760" y="1859280"/>
            <a:ext cx="11968480" cy="4135120"/>
            <a:chOff x="111760" y="1859280"/>
            <a:chExt cx="11968480" cy="4135120"/>
          </a:xfrm>
        </p:grpSpPr>
        <p:grpSp>
          <p:nvGrpSpPr>
            <p:cNvPr id="14" name="Group 13">
              <a:extLst>
                <a:ext uri="{FF2B5EF4-FFF2-40B4-BE49-F238E27FC236}">
                  <a16:creationId xmlns:a16="http://schemas.microsoft.com/office/drawing/2014/main" id="{7BA3F83F-EB15-D634-DC35-03024C9B15FB}"/>
                </a:ext>
              </a:extLst>
            </p:cNvPr>
            <p:cNvGrpSpPr/>
            <p:nvPr/>
          </p:nvGrpSpPr>
          <p:grpSpPr>
            <a:xfrm>
              <a:off x="195943" y="2115874"/>
              <a:ext cx="11884297" cy="3878526"/>
              <a:chOff x="195943" y="2115874"/>
              <a:chExt cx="11884297" cy="3878526"/>
            </a:xfrm>
          </p:grpSpPr>
          <p:grpSp>
            <p:nvGrpSpPr>
              <p:cNvPr id="11" name="Group 10">
                <a:extLst>
                  <a:ext uri="{FF2B5EF4-FFF2-40B4-BE49-F238E27FC236}">
                    <a16:creationId xmlns:a16="http://schemas.microsoft.com/office/drawing/2014/main" id="{ED46C86F-A358-6E6D-4926-A8F04B1539DF}"/>
                  </a:ext>
                </a:extLst>
              </p:cNvPr>
              <p:cNvGrpSpPr/>
              <p:nvPr/>
            </p:nvGrpSpPr>
            <p:grpSpPr>
              <a:xfrm>
                <a:off x="268216" y="2115874"/>
                <a:ext cx="11812024" cy="3878526"/>
                <a:chOff x="268216" y="2115874"/>
                <a:chExt cx="11812024" cy="3878526"/>
              </a:xfrm>
            </p:grpSpPr>
            <p:pic>
              <p:nvPicPr>
                <p:cNvPr id="6" name="Picture 5">
                  <a:extLst>
                    <a:ext uri="{FF2B5EF4-FFF2-40B4-BE49-F238E27FC236}">
                      <a16:creationId xmlns:a16="http://schemas.microsoft.com/office/drawing/2014/main" id="{2666D185-2E02-5C79-19FF-E30D68E1B695}"/>
                    </a:ext>
                  </a:extLst>
                </p:cNvPr>
                <p:cNvPicPr>
                  <a:picLocks noChangeAspect="1"/>
                </p:cNvPicPr>
                <p:nvPr/>
              </p:nvPicPr>
              <p:blipFill>
                <a:blip r:embed="rId2"/>
                <a:stretch>
                  <a:fillRect/>
                </a:stretch>
              </p:blipFill>
              <p:spPr>
                <a:xfrm>
                  <a:off x="268216" y="2115874"/>
                  <a:ext cx="11812024" cy="3566469"/>
                </a:xfrm>
                <a:prstGeom prst="rect">
                  <a:avLst/>
                </a:prstGeom>
              </p:spPr>
            </p:pic>
            <p:sp>
              <p:nvSpPr>
                <p:cNvPr id="7" name="Rectangle 6">
                  <a:extLst>
                    <a:ext uri="{FF2B5EF4-FFF2-40B4-BE49-F238E27FC236}">
                      <a16:creationId xmlns:a16="http://schemas.microsoft.com/office/drawing/2014/main" id="{EBA8713D-A544-5383-0B76-08610F907FBE}"/>
                    </a:ext>
                  </a:extLst>
                </p:cNvPr>
                <p:cNvSpPr/>
                <p:nvPr/>
              </p:nvSpPr>
              <p:spPr>
                <a:xfrm>
                  <a:off x="4525344" y="5364480"/>
                  <a:ext cx="1428416" cy="629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1A25EA2B-065C-22C8-A259-D09072340B9E}"/>
                  </a:ext>
                </a:extLst>
              </p:cNvPr>
              <p:cNvSpPr/>
              <p:nvPr/>
            </p:nvSpPr>
            <p:spPr>
              <a:xfrm>
                <a:off x="195943" y="3840742"/>
                <a:ext cx="1452880" cy="4967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D4CD88F8-712F-CF7D-3FDD-E9947656313B}"/>
                </a:ext>
              </a:extLst>
            </p:cNvPr>
            <p:cNvSpPr/>
            <p:nvPr/>
          </p:nvSpPr>
          <p:spPr>
            <a:xfrm>
              <a:off x="111760" y="1859280"/>
              <a:ext cx="1452880" cy="4967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97BE8008-9A59-4DB8-1077-808A000EB61E}"/>
              </a:ext>
            </a:extLst>
          </p:cNvPr>
          <p:cNvSpPr/>
          <p:nvPr/>
        </p:nvSpPr>
        <p:spPr>
          <a:xfrm>
            <a:off x="268216" y="2144333"/>
            <a:ext cx="5685544" cy="1854762"/>
          </a:xfrm>
          <a:prstGeom prst="rect">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71D5BF-86CB-CCBE-1995-F212323B3537}"/>
              </a:ext>
            </a:extLst>
          </p:cNvPr>
          <p:cNvSpPr/>
          <p:nvPr/>
        </p:nvSpPr>
        <p:spPr>
          <a:xfrm>
            <a:off x="7410696" y="2142898"/>
            <a:ext cx="4669544" cy="1854762"/>
          </a:xfrm>
          <a:prstGeom prst="rect">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58360C8-A3DD-335F-5F85-01B8EA104C8B}"/>
              </a:ext>
            </a:extLst>
          </p:cNvPr>
          <p:cNvGrpSpPr/>
          <p:nvPr/>
        </p:nvGrpSpPr>
        <p:grpSpPr>
          <a:xfrm>
            <a:off x="5953760" y="2936240"/>
            <a:ext cx="3470304" cy="2774948"/>
            <a:chOff x="5953760" y="2936240"/>
            <a:chExt cx="3470304" cy="2774948"/>
          </a:xfrm>
        </p:grpSpPr>
        <p:cxnSp>
          <p:nvCxnSpPr>
            <p:cNvPr id="21" name="Straight Connector 20">
              <a:extLst>
                <a:ext uri="{FF2B5EF4-FFF2-40B4-BE49-F238E27FC236}">
                  <a16:creationId xmlns:a16="http://schemas.microsoft.com/office/drawing/2014/main" id="{0EA2BBC0-3E87-F502-E956-529A9A333D5E}"/>
                </a:ext>
              </a:extLst>
            </p:cNvPr>
            <p:cNvCxnSpPr/>
            <p:nvPr/>
          </p:nvCxnSpPr>
          <p:spPr>
            <a:xfrm>
              <a:off x="5953760" y="2936240"/>
              <a:ext cx="10464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09484E-0590-9CF8-9B0C-E96919645F6E}"/>
                </a:ext>
              </a:extLst>
            </p:cNvPr>
            <p:cNvCxnSpPr>
              <a:cxnSpLocks/>
            </p:cNvCxnSpPr>
            <p:nvPr/>
          </p:nvCxnSpPr>
          <p:spPr>
            <a:xfrm>
              <a:off x="7172960" y="2936240"/>
              <a:ext cx="2377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3CD406-3E41-298F-6E15-EB5D60C905E9}"/>
                </a:ext>
              </a:extLst>
            </p:cNvPr>
            <p:cNvCxnSpPr/>
            <p:nvPr/>
          </p:nvCxnSpPr>
          <p:spPr>
            <a:xfrm>
              <a:off x="7000240" y="2936240"/>
              <a:ext cx="0" cy="1971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DC5C4A-0A2F-BD04-6D55-DAEBF3206095}"/>
                </a:ext>
              </a:extLst>
            </p:cNvPr>
            <p:cNvCxnSpPr/>
            <p:nvPr/>
          </p:nvCxnSpPr>
          <p:spPr>
            <a:xfrm>
              <a:off x="7193280" y="2936240"/>
              <a:ext cx="0" cy="1971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3688FC6-AC40-D7B3-F57C-C64457914896}"/>
                </a:ext>
              </a:extLst>
            </p:cNvPr>
            <p:cNvSpPr/>
            <p:nvPr/>
          </p:nvSpPr>
          <p:spPr>
            <a:xfrm>
              <a:off x="6896100" y="4907280"/>
              <a:ext cx="453389" cy="8039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612CCD-BF34-E866-17BD-68D7A4A8936F}"/>
                </a:ext>
              </a:extLst>
            </p:cNvPr>
            <p:cNvSpPr txBox="1"/>
            <p:nvPr/>
          </p:nvSpPr>
          <p:spPr>
            <a:xfrm>
              <a:off x="7444740" y="5029200"/>
              <a:ext cx="1979324" cy="369332"/>
            </a:xfrm>
            <a:prstGeom prst="rect">
              <a:avLst/>
            </a:prstGeom>
            <a:noFill/>
          </p:spPr>
          <p:txBody>
            <a:bodyPr wrap="none" rtlCol="0">
              <a:spAutoFit/>
            </a:bodyPr>
            <a:lstStyle/>
            <a:p>
              <a:r>
                <a:rPr lang="en-US" dirty="0"/>
                <a:t>LIDT testing station</a:t>
              </a:r>
            </a:p>
          </p:txBody>
        </p:sp>
      </p:grpSp>
    </p:spTree>
    <p:extLst>
      <p:ext uri="{BB962C8B-B14F-4D97-AF65-F5344CB8AC3E}">
        <p14:creationId xmlns:p14="http://schemas.microsoft.com/office/powerpoint/2010/main" val="6238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6DB0A-2173-FFFA-335B-CBA332C7FB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533299-2237-49C9-BA37-4FD665BD0AFE}"/>
              </a:ext>
            </a:extLst>
          </p:cNvPr>
          <p:cNvSpPr>
            <a:spLocks noGrp="1"/>
          </p:cNvSpPr>
          <p:nvPr>
            <p:ph type="title"/>
          </p:nvPr>
        </p:nvSpPr>
        <p:spPr/>
        <p:txBody>
          <a:bodyPr>
            <a:normAutofit/>
          </a:bodyPr>
          <a:lstStyle/>
          <a:p>
            <a:r>
              <a:rPr lang="en-US" sz="2800" noProof="0" dirty="0"/>
              <a:t>Task 12.2 – Evaluation of optical coatings for pump lasers</a:t>
            </a:r>
          </a:p>
        </p:txBody>
      </p:sp>
      <p:sp>
        <p:nvSpPr>
          <p:cNvPr id="4" name="Slide Number Placeholder 3">
            <a:extLst>
              <a:ext uri="{FF2B5EF4-FFF2-40B4-BE49-F238E27FC236}">
                <a16:creationId xmlns:a16="http://schemas.microsoft.com/office/drawing/2014/main" id="{4AAEDA4C-B908-80A0-8DA3-7242FD9A9692}"/>
              </a:ext>
            </a:extLst>
          </p:cNvPr>
          <p:cNvSpPr>
            <a:spLocks noGrp="1"/>
          </p:cNvSpPr>
          <p:nvPr>
            <p:ph type="sldNum" sz="quarter" idx="12"/>
          </p:nvPr>
        </p:nvSpPr>
        <p:spPr/>
        <p:txBody>
          <a:bodyPr/>
          <a:lstStyle/>
          <a:p>
            <a:fld id="{3A3A6714-3D1F-4857-9904-D935B84167FA}" type="slidenum">
              <a:rPr lang="en-US" noProof="0" smtClean="0"/>
              <a:pPr/>
              <a:t>9</a:t>
            </a:fld>
            <a:endParaRPr lang="en-US" noProof="0" dirty="0"/>
          </a:p>
        </p:txBody>
      </p:sp>
      <p:sp>
        <p:nvSpPr>
          <p:cNvPr id="5" name="Footer Placeholder 4">
            <a:extLst>
              <a:ext uri="{FF2B5EF4-FFF2-40B4-BE49-F238E27FC236}">
                <a16:creationId xmlns:a16="http://schemas.microsoft.com/office/drawing/2014/main" id="{1FFE214C-B3B6-E3EF-53DE-D7E2284BC88E}"/>
              </a:ext>
            </a:extLst>
          </p:cNvPr>
          <p:cNvSpPr>
            <a:spLocks noGrp="1"/>
          </p:cNvSpPr>
          <p:nvPr>
            <p:ph type="ftr" sz="quarter" idx="13"/>
          </p:nvPr>
        </p:nvSpPr>
        <p:spPr/>
        <p:txBody>
          <a:bodyPr/>
          <a:lstStyle/>
          <a:p>
            <a:pPr algn="l"/>
            <a:r>
              <a:rPr lang="en-US" noProof="0" dirty="0"/>
              <a:t>Annual meeting </a:t>
            </a:r>
            <a:r>
              <a:rPr lang="en-US" noProof="0" dirty="0" err="1"/>
              <a:t>Lisbonne</a:t>
            </a:r>
            <a:r>
              <a:rPr lang="en-US" noProof="0" dirty="0"/>
              <a:t> 2026</a:t>
            </a:r>
          </a:p>
        </p:txBody>
      </p:sp>
      <p:pic>
        <p:nvPicPr>
          <p:cNvPr id="7" name="Picture 6">
            <a:extLst>
              <a:ext uri="{FF2B5EF4-FFF2-40B4-BE49-F238E27FC236}">
                <a16:creationId xmlns:a16="http://schemas.microsoft.com/office/drawing/2014/main" id="{0E2256FC-4EE5-1935-F835-5BCC05409F14}"/>
              </a:ext>
            </a:extLst>
          </p:cNvPr>
          <p:cNvPicPr>
            <a:picLocks noChangeAspect="1"/>
          </p:cNvPicPr>
          <p:nvPr/>
        </p:nvPicPr>
        <p:blipFill>
          <a:blip r:embed="rId2"/>
          <a:stretch>
            <a:fillRect/>
          </a:stretch>
        </p:blipFill>
        <p:spPr>
          <a:xfrm>
            <a:off x="4381900" y="1828800"/>
            <a:ext cx="7810100" cy="4651989"/>
          </a:xfrm>
          <a:prstGeom prst="rect">
            <a:avLst/>
          </a:prstGeom>
        </p:spPr>
      </p:pic>
      <p:sp>
        <p:nvSpPr>
          <p:cNvPr id="8" name="TextBox 7">
            <a:extLst>
              <a:ext uri="{FF2B5EF4-FFF2-40B4-BE49-F238E27FC236}">
                <a16:creationId xmlns:a16="http://schemas.microsoft.com/office/drawing/2014/main" id="{51FCFE6D-904B-593D-A922-F6B82D066D83}"/>
              </a:ext>
            </a:extLst>
          </p:cNvPr>
          <p:cNvSpPr txBox="1"/>
          <p:nvPr/>
        </p:nvSpPr>
        <p:spPr>
          <a:xfrm>
            <a:off x="195943" y="1175657"/>
            <a:ext cx="8909490" cy="400110"/>
          </a:xfrm>
          <a:prstGeom prst="rect">
            <a:avLst/>
          </a:prstGeom>
          <a:noFill/>
        </p:spPr>
        <p:txBody>
          <a:bodyPr wrap="none" rtlCol="0">
            <a:spAutoFit/>
          </a:bodyPr>
          <a:lstStyle/>
          <a:p>
            <a:r>
              <a:rPr lang="en-US" sz="2000" b="1" dirty="0"/>
              <a:t>LIDT setup installed in L2 for evaluation pump laser coatings (first WP12 milestone)</a:t>
            </a:r>
          </a:p>
        </p:txBody>
      </p:sp>
      <p:sp>
        <p:nvSpPr>
          <p:cNvPr id="9" name="TextBox 8">
            <a:extLst>
              <a:ext uri="{FF2B5EF4-FFF2-40B4-BE49-F238E27FC236}">
                <a16:creationId xmlns:a16="http://schemas.microsoft.com/office/drawing/2014/main" id="{BBE6B748-6406-CD4C-FF35-296D258FE841}"/>
              </a:ext>
            </a:extLst>
          </p:cNvPr>
          <p:cNvSpPr txBox="1"/>
          <p:nvPr/>
        </p:nvSpPr>
        <p:spPr>
          <a:xfrm>
            <a:off x="195943" y="2481944"/>
            <a:ext cx="3971356" cy="2862322"/>
          </a:xfrm>
          <a:prstGeom prst="rect">
            <a:avLst/>
          </a:prstGeom>
          <a:noFill/>
        </p:spPr>
        <p:txBody>
          <a:bodyPr wrap="square" rtlCol="0">
            <a:spAutoFit/>
          </a:bodyPr>
          <a:lstStyle/>
          <a:p>
            <a:r>
              <a:rPr lang="en-US" dirty="0"/>
              <a:t>LIDT station installed between L2-DUHA pump laser and KAZI laser (DiPOLE100)</a:t>
            </a:r>
          </a:p>
          <a:p>
            <a:endParaRPr lang="en-US" dirty="0"/>
          </a:p>
          <a:p>
            <a:r>
              <a:rPr lang="en-US" dirty="0"/>
              <a:t>First tests expected to be using the L2 front end (100mJ-level testing) follow up tests can use KAZI. </a:t>
            </a:r>
          </a:p>
          <a:p>
            <a:endParaRPr lang="en-US" dirty="0"/>
          </a:p>
          <a:p>
            <a:r>
              <a:rPr lang="en-US" dirty="0">
                <a:solidFill>
                  <a:schemeClr val="accent6">
                    <a:lumMod val="75000"/>
                  </a:schemeClr>
                </a:solidFill>
              </a:rPr>
              <a:t>Milestone 11, Month 12: High power, high energy LIDT station constructed and test plan prepared.</a:t>
            </a:r>
          </a:p>
        </p:txBody>
      </p:sp>
    </p:spTree>
    <p:extLst>
      <p:ext uri="{BB962C8B-B14F-4D97-AF65-F5344CB8AC3E}">
        <p14:creationId xmlns:p14="http://schemas.microsoft.com/office/powerpoint/2010/main" val="422857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baaa65-bc8d-4653-a153-b03afe81d866">
      <Terms xmlns="http://schemas.microsoft.com/office/infopath/2007/PartnerControls"/>
    </lcf76f155ced4ddcb4097134ff3c332f>
    <TaxCatchAll xmlns="61616150-5b52-481c-b044-2e240aa5fc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987A0915868F4B9A7934BC3DFBA6E4" ma:contentTypeVersion="13" ma:contentTypeDescription="Create a new document." ma:contentTypeScope="" ma:versionID="1d3615cd5af1d058d3262cdf87b9a493">
  <xsd:schema xmlns:xsd="http://www.w3.org/2001/XMLSchema" xmlns:xs="http://www.w3.org/2001/XMLSchema" xmlns:p="http://schemas.microsoft.com/office/2006/metadata/properties" xmlns:ns2="d4baaa65-bc8d-4653-a153-b03afe81d866" xmlns:ns3="61616150-5b52-481c-b044-2e240aa5fc2c" targetNamespace="http://schemas.microsoft.com/office/2006/metadata/properties" ma:root="true" ma:fieldsID="68b6acee873ae18eed7e7942afd8b636" ns2:_="" ns3:_="">
    <xsd:import namespace="d4baaa65-bc8d-4653-a153-b03afe81d866"/>
    <xsd:import namespace="61616150-5b52-481c-b044-2e240aa5fc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aaa65-bc8d-4653-a153-b03afe81d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616150-5b52-481c-b044-2e240aa5fc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3cbe1c-15b8-49a3-966f-cb46d899b540}" ma:internalName="TaxCatchAll" ma:showField="CatchAllData" ma:web="61616150-5b52-481c-b044-2e240aa5f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081043-34C7-4219-BDE6-28F708A40982}">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2c43926a-b248-4fb5-8692-7f03bd5c687b"/>
    <ds:schemaRef ds:uri="http://schemas.openxmlformats.org/package/2006/metadata/core-properties"/>
    <ds:schemaRef ds:uri="2c0728d4-b628-46ac-beb8-1847ad0e6c02"/>
    <ds:schemaRef ds:uri="http://schemas.microsoft.com/office/2006/metadata/properties"/>
    <ds:schemaRef ds:uri="d4baaa65-bc8d-4653-a153-b03afe81d866"/>
    <ds:schemaRef ds:uri="61616150-5b52-481c-b044-2e240aa5fc2c"/>
  </ds:schemaRefs>
</ds:datastoreItem>
</file>

<file path=customXml/itemProps2.xml><?xml version="1.0" encoding="utf-8"?>
<ds:datastoreItem xmlns:ds="http://schemas.openxmlformats.org/officeDocument/2006/customXml" ds:itemID="{EEEF80A6-BD99-472B-BCBB-DC36C7A792A6}"/>
</file>

<file path=customXml/itemProps3.xml><?xml version="1.0" encoding="utf-8"?>
<ds:datastoreItem xmlns:ds="http://schemas.openxmlformats.org/officeDocument/2006/customXml" ds:itemID="{899EB1EA-53CF-4961-9F1C-A396DF266BF6}">
  <ds:schemaRefs>
    <ds:schemaRef ds:uri="http://schemas.microsoft.com/sharepoint/v3/contenttype/forms"/>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8964</TotalTime>
  <Words>1528</Words>
  <Application>Microsoft Office PowerPoint</Application>
  <PresentationFormat>Widescreen</PresentationFormat>
  <Paragraphs>188</Paragraphs>
  <Slides>22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Aptos</vt:lpstr>
      <vt:lpstr>Arial</vt:lpstr>
      <vt:lpstr>Arial Narrow</vt:lpstr>
      <vt:lpstr>Calibri</vt:lpstr>
      <vt:lpstr>Calibri </vt:lpstr>
      <vt:lpstr>Calibri Light</vt:lpstr>
      <vt:lpstr>CIDFont+F1</vt:lpstr>
      <vt:lpstr>CIDFont+F2</vt:lpstr>
      <vt:lpstr>Office Theme</vt:lpstr>
      <vt:lpstr>CorelDRAW</vt:lpstr>
      <vt:lpstr>WP12 – High Repetition Rate pump sources for laser drivers</vt:lpstr>
      <vt:lpstr>Goal and participants of WP12</vt:lpstr>
      <vt:lpstr>Task 12.1 – Improvements to L2-DUHA pump laser </vt:lpstr>
      <vt:lpstr>Task 12.1 – Improvements to L2-DUHA pump laser </vt:lpstr>
      <vt:lpstr>Task 12.1 – Improvements to L2-DUHA pump laser </vt:lpstr>
      <vt:lpstr>Task 12.1 – Improvements to L2-DUHA pump laser </vt:lpstr>
      <vt:lpstr>Task 12.1 – Improvements to L2-DUHA pump laser </vt:lpstr>
      <vt:lpstr>Task 12.2 – Evaluation of optical coatings for pump lasers</vt:lpstr>
      <vt:lpstr>Task 12.2 – Evaluation of optical coatings for pump lasers</vt:lpstr>
      <vt:lpstr>Task 12.2 – Evaluation of optical coatings for pump lasers</vt:lpstr>
      <vt:lpstr>Task 12.2 – Evaluation of optical coatings for pump lasers</vt:lpstr>
      <vt:lpstr>Task 12.3 – 100 Hz OPCPA</vt:lpstr>
      <vt:lpstr>Task 12.3 – 100 Hz OPCPA</vt:lpstr>
      <vt:lpstr>Task 12.3 – 100 Hz OPCPA</vt:lpstr>
      <vt:lpstr>Task 12.3 – 100 Hz OPCPA</vt:lpstr>
      <vt:lpstr>Task 12.3 – 100 Hz OPCPA</vt:lpstr>
      <vt:lpstr>Task 12.3 – 100 Hz OPCPA</vt:lpstr>
      <vt:lpstr>Task 12.4 – Laser Diode pump design</vt:lpstr>
      <vt:lpstr>Task 12.4 – Laser Diode pump design</vt:lpstr>
      <vt:lpstr>Task 12.4 – Laser Diode pump design</vt:lpstr>
      <vt:lpstr>Task 12.4 – Laser Diode pump design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Green Jonathan Tyler</cp:lastModifiedBy>
  <cp:revision>111</cp:revision>
  <dcterms:created xsi:type="dcterms:W3CDTF">2018-02-09T13:41:45Z</dcterms:created>
  <dcterms:modified xsi:type="dcterms:W3CDTF">2026-03-24T12:13:16Z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y fmtid="{D5CDD505-2E9C-101B-9397-08002B2CF9AE}" pid="4" name="MSIP_Label_ff3970a7-9045-4e66-851b-0f6441328e62_Enabled">
    <vt:lpwstr>true</vt:lpwstr>
  </property>
  <property fmtid="{D5CDD505-2E9C-101B-9397-08002B2CF9AE}" pid="5" name="MSIP_Label_ff3970a7-9045-4e66-851b-0f6441328e62_SetDate">
    <vt:lpwstr>2026-03-17T08:24:44Z</vt:lpwstr>
  </property>
  <property fmtid="{D5CDD505-2E9C-101B-9397-08002B2CF9AE}" pid="6" name="MSIP_Label_ff3970a7-9045-4e66-851b-0f6441328e62_Method">
    <vt:lpwstr>Privileged</vt:lpwstr>
  </property>
  <property fmtid="{D5CDD505-2E9C-101B-9397-08002B2CF9AE}" pid="7" name="MSIP_Label_ff3970a7-9045-4e66-851b-0f6441328e62_Name">
    <vt:lpwstr>THALES-CORE-02</vt:lpwstr>
  </property>
  <property fmtid="{D5CDD505-2E9C-101B-9397-08002B2CF9AE}" pid="8" name="MSIP_Label_ff3970a7-9045-4e66-851b-0f6441328e62_SiteId">
    <vt:lpwstr>6e603289-5e46-4e26-ac7c-03a85420a9a5</vt:lpwstr>
  </property>
  <property fmtid="{D5CDD505-2E9C-101B-9397-08002B2CF9AE}" pid="9" name="MSIP_Label_ff3970a7-9045-4e66-851b-0f6441328e62_ActionId">
    <vt:lpwstr>8257af33-aa52-4b1e-8111-d457e7a87960</vt:lpwstr>
  </property>
  <property fmtid="{D5CDD505-2E9C-101B-9397-08002B2CF9AE}" pid="10" name="MSIP_Label_ff3970a7-9045-4e66-851b-0f6441328e62_ContentBits">
    <vt:lpwstr>3</vt:lpwstr>
  </property>
  <property fmtid="{D5CDD505-2E9C-101B-9397-08002B2CF9AE}" pid="11" name="Thales-Sensitivity">
    <vt:lpwstr>{TGLIMDIS}</vt:lpwstr>
  </property>
  <property fmtid="{D5CDD505-2E9C-101B-9397-08002B2CF9AE}" pid="12" name="DLPManualFileClassification">
    <vt:lpwstr>{FF3970A7-9045-4E66-851B-0F6441328E62}</vt:lpwstr>
  </property>
</Properties>
</file>