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56" r:id="rId5"/>
    <p:sldId id="257" r:id="rId6"/>
    <p:sldId id="271" r:id="rId7"/>
    <p:sldId id="272" r:id="rId8"/>
    <p:sldId id="274" r:id="rId9"/>
    <p:sldId id="276" r:id="rId10"/>
    <p:sldId id="275" r:id="rId11"/>
    <p:sldId id="277" r:id="rId12"/>
    <p:sldId id="278" r:id="rId13"/>
    <p:sldId id="279"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A5"/>
    <a:srgbClr val="2C3982"/>
    <a:srgbClr val="FCAF17"/>
    <a:srgbClr val="2E0330"/>
    <a:srgbClr val="A6A6A6"/>
    <a:srgbClr val="DDE9F7"/>
    <a:srgbClr val="437AAB"/>
    <a:srgbClr val="385273"/>
    <a:srgbClr val="EF3723"/>
    <a:srgbClr val="3341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C5A2C6-72CC-49C9-8A35-696F08794EE6}" v="73" dt="2026-03-23T09:37:51.673"/>
    <p1510:client id="{9B6668EE-D422-4839-8CCF-E23E51AB9621}" v="256" dt="2026-03-23T15:20:32.131"/>
    <p1510:client id="{A2EAB8E9-79A4-4AE9-86E4-2C3E9588CA0E}" v="57" dt="2026-03-23T14:05:54.016"/>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Stile chi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bio Cardelli" userId="aa5d91a8-cf83-4829-b477-6381c3b1ecd8" providerId="ADAL" clId="{6C068B11-5263-4AD7-8280-E813DA12B55D}"/>
    <pc:docChg chg="undo custSel modSld">
      <pc:chgData name="Fabio Cardelli" userId="aa5d91a8-cf83-4829-b477-6381c3b1ecd8" providerId="ADAL" clId="{6C068B11-5263-4AD7-8280-E813DA12B55D}" dt="2026-03-23T15:20:32.131" v="248" actId="113"/>
      <pc:docMkLst>
        <pc:docMk/>
      </pc:docMkLst>
      <pc:sldChg chg="modSp mod">
        <pc:chgData name="Fabio Cardelli" userId="aa5d91a8-cf83-4829-b477-6381c3b1ecd8" providerId="ADAL" clId="{6C068B11-5263-4AD7-8280-E813DA12B55D}" dt="2026-03-23T15:18:42.413" v="213" actId="207"/>
        <pc:sldMkLst>
          <pc:docMk/>
          <pc:sldMk cId="2693312676" sldId="257"/>
        </pc:sldMkLst>
        <pc:spChg chg="mod">
          <ac:chgData name="Fabio Cardelli" userId="aa5d91a8-cf83-4829-b477-6381c3b1ecd8" providerId="ADAL" clId="{6C068B11-5263-4AD7-8280-E813DA12B55D}" dt="2026-03-23T15:18:42.413" v="213" actId="207"/>
          <ac:spMkLst>
            <pc:docMk/>
            <pc:sldMk cId="2693312676" sldId="257"/>
            <ac:spMk id="2" creationId="{254DFF3E-EECA-4251-B0CB-285CB42349D9}"/>
          </ac:spMkLst>
        </pc:spChg>
      </pc:sldChg>
      <pc:sldChg chg="modSp mod">
        <pc:chgData name="Fabio Cardelli" userId="aa5d91a8-cf83-4829-b477-6381c3b1ecd8" providerId="ADAL" clId="{6C068B11-5263-4AD7-8280-E813DA12B55D}" dt="2026-03-23T15:18:00.627" v="209" actId="113"/>
        <pc:sldMkLst>
          <pc:docMk/>
          <pc:sldMk cId="860913326" sldId="270"/>
        </pc:sldMkLst>
        <pc:spChg chg="mod">
          <ac:chgData name="Fabio Cardelli" userId="aa5d91a8-cf83-4829-b477-6381c3b1ecd8" providerId="ADAL" clId="{6C068B11-5263-4AD7-8280-E813DA12B55D}" dt="2026-03-23T15:18:00.627" v="209" actId="113"/>
          <ac:spMkLst>
            <pc:docMk/>
            <pc:sldMk cId="860913326" sldId="270"/>
            <ac:spMk id="7" creationId="{4492434B-518E-D493-F6DD-C0140F3F5787}"/>
          </ac:spMkLst>
        </pc:spChg>
      </pc:sldChg>
      <pc:sldChg chg="modSp mod">
        <pc:chgData name="Fabio Cardelli" userId="aa5d91a8-cf83-4829-b477-6381c3b1ecd8" providerId="ADAL" clId="{6C068B11-5263-4AD7-8280-E813DA12B55D}" dt="2026-03-23T15:18:55.603" v="214" actId="113"/>
        <pc:sldMkLst>
          <pc:docMk/>
          <pc:sldMk cId="2707060429" sldId="271"/>
        </pc:sldMkLst>
        <pc:spChg chg="mod">
          <ac:chgData name="Fabio Cardelli" userId="aa5d91a8-cf83-4829-b477-6381c3b1ecd8" providerId="ADAL" clId="{6C068B11-5263-4AD7-8280-E813DA12B55D}" dt="2026-03-23T15:18:55.603" v="214" actId="113"/>
          <ac:spMkLst>
            <pc:docMk/>
            <pc:sldMk cId="2707060429" sldId="271"/>
            <ac:spMk id="7" creationId="{06A5B59C-C286-19A2-FAFD-9C2D6C2080D3}"/>
          </ac:spMkLst>
        </pc:spChg>
      </pc:sldChg>
      <pc:sldChg chg="addSp modSp mod">
        <pc:chgData name="Fabio Cardelli" userId="aa5d91a8-cf83-4829-b477-6381c3b1ecd8" providerId="ADAL" clId="{6C068B11-5263-4AD7-8280-E813DA12B55D}" dt="2026-03-23T13:31:21.853" v="117" actId="1076"/>
        <pc:sldMkLst>
          <pc:docMk/>
          <pc:sldMk cId="2826344544" sldId="272"/>
        </pc:sldMkLst>
        <pc:spChg chg="mod">
          <ac:chgData name="Fabio Cardelli" userId="aa5d91a8-cf83-4829-b477-6381c3b1ecd8" providerId="ADAL" clId="{6C068B11-5263-4AD7-8280-E813DA12B55D}" dt="2026-03-23T13:31:11.529" v="114" actId="14100"/>
          <ac:spMkLst>
            <pc:docMk/>
            <pc:sldMk cId="2826344544" sldId="272"/>
            <ac:spMk id="7" creationId="{5C56F578-2B07-152B-9672-DDF891E58861}"/>
          </ac:spMkLst>
        </pc:spChg>
        <pc:picChg chg="add mod">
          <ac:chgData name="Fabio Cardelli" userId="aa5d91a8-cf83-4829-b477-6381c3b1ecd8" providerId="ADAL" clId="{6C068B11-5263-4AD7-8280-E813DA12B55D}" dt="2026-03-23T13:31:21.853" v="117" actId="1076"/>
          <ac:picMkLst>
            <pc:docMk/>
            <pc:sldMk cId="2826344544" sldId="272"/>
            <ac:picMk id="2" creationId="{64EB1DD0-9BF2-8583-EDD4-8C8EB1EEF4D2}"/>
          </ac:picMkLst>
        </pc:picChg>
      </pc:sldChg>
      <pc:sldChg chg="addSp modSp mod">
        <pc:chgData name="Fabio Cardelli" userId="aa5d91a8-cf83-4829-b477-6381c3b1ecd8" providerId="ADAL" clId="{6C068B11-5263-4AD7-8280-E813DA12B55D}" dt="2026-03-23T15:20:32.131" v="248" actId="113"/>
        <pc:sldMkLst>
          <pc:docMk/>
          <pc:sldMk cId="1486679547" sldId="274"/>
        </pc:sldMkLst>
        <pc:spChg chg="mod">
          <ac:chgData name="Fabio Cardelli" userId="aa5d91a8-cf83-4829-b477-6381c3b1ecd8" providerId="ADAL" clId="{6C068B11-5263-4AD7-8280-E813DA12B55D}" dt="2026-03-23T15:20:32.131" v="248" actId="113"/>
          <ac:spMkLst>
            <pc:docMk/>
            <pc:sldMk cId="1486679547" sldId="274"/>
            <ac:spMk id="10" creationId="{B2CDE942-72C9-3D54-C15D-EE73597CDD2C}"/>
          </ac:spMkLst>
        </pc:spChg>
        <pc:spChg chg="mod">
          <ac:chgData name="Fabio Cardelli" userId="aa5d91a8-cf83-4829-b477-6381c3b1ecd8" providerId="ADAL" clId="{6C068B11-5263-4AD7-8280-E813DA12B55D}" dt="2026-03-23T13:16:57.421" v="4" actId="1076"/>
          <ac:spMkLst>
            <pc:docMk/>
            <pc:sldMk cId="1486679547" sldId="274"/>
            <ac:spMk id="13" creationId="{6A800B7E-8DB1-D245-1620-BDB515C2AF38}"/>
          </ac:spMkLst>
        </pc:spChg>
        <pc:spChg chg="mod">
          <ac:chgData name="Fabio Cardelli" userId="aa5d91a8-cf83-4829-b477-6381c3b1ecd8" providerId="ADAL" clId="{6C068B11-5263-4AD7-8280-E813DA12B55D}" dt="2026-03-23T13:16:57.421" v="4" actId="1076"/>
          <ac:spMkLst>
            <pc:docMk/>
            <pc:sldMk cId="1486679547" sldId="274"/>
            <ac:spMk id="23" creationId="{6F8CAD0D-9904-8CB3-FA7F-CB3E7FAFD3C9}"/>
          </ac:spMkLst>
        </pc:spChg>
        <pc:spChg chg="mod">
          <ac:chgData name="Fabio Cardelli" userId="aa5d91a8-cf83-4829-b477-6381c3b1ecd8" providerId="ADAL" clId="{6C068B11-5263-4AD7-8280-E813DA12B55D}" dt="2026-03-23T13:16:57.421" v="4" actId="1076"/>
          <ac:spMkLst>
            <pc:docMk/>
            <pc:sldMk cId="1486679547" sldId="274"/>
            <ac:spMk id="26" creationId="{6A480320-8ECA-6673-B087-4D5BC8C9945D}"/>
          </ac:spMkLst>
        </pc:spChg>
        <pc:spChg chg="mod">
          <ac:chgData name="Fabio Cardelli" userId="aa5d91a8-cf83-4829-b477-6381c3b1ecd8" providerId="ADAL" clId="{6C068B11-5263-4AD7-8280-E813DA12B55D}" dt="2026-03-23T13:16:57.421" v="4" actId="1076"/>
          <ac:spMkLst>
            <pc:docMk/>
            <pc:sldMk cId="1486679547" sldId="274"/>
            <ac:spMk id="27" creationId="{3493D944-A3C1-D1D2-A7D8-AE5BD8DE1F5C}"/>
          </ac:spMkLst>
        </pc:spChg>
        <pc:picChg chg="mod">
          <ac:chgData name="Fabio Cardelli" userId="aa5d91a8-cf83-4829-b477-6381c3b1ecd8" providerId="ADAL" clId="{6C068B11-5263-4AD7-8280-E813DA12B55D}" dt="2026-03-23T13:17:35.393" v="12" actId="1076"/>
          <ac:picMkLst>
            <pc:docMk/>
            <pc:sldMk cId="1486679547" sldId="274"/>
            <ac:picMk id="2" creationId="{A73DDC22-034D-61F5-0FC0-4A2CA754A5DE}"/>
          </ac:picMkLst>
        </pc:picChg>
        <pc:picChg chg="add mod">
          <ac:chgData name="Fabio Cardelli" userId="aa5d91a8-cf83-4829-b477-6381c3b1ecd8" providerId="ADAL" clId="{6C068B11-5263-4AD7-8280-E813DA12B55D}" dt="2026-03-23T13:18:35.313" v="21" actId="1076"/>
          <ac:picMkLst>
            <pc:docMk/>
            <pc:sldMk cId="1486679547" sldId="274"/>
            <ac:picMk id="7" creationId="{EF8000F6-DCB9-6EB4-F35A-C125C62F2750}"/>
          </ac:picMkLst>
        </pc:picChg>
        <pc:picChg chg="mod">
          <ac:chgData name="Fabio Cardelli" userId="aa5d91a8-cf83-4829-b477-6381c3b1ecd8" providerId="ADAL" clId="{6C068B11-5263-4AD7-8280-E813DA12B55D}" dt="2026-03-23T13:16:57.421" v="4" actId="1076"/>
          <ac:picMkLst>
            <pc:docMk/>
            <pc:sldMk cId="1486679547" sldId="274"/>
            <ac:picMk id="9" creationId="{8AA47607-10EA-351E-8688-E78666B59A9F}"/>
          </ac:picMkLst>
        </pc:picChg>
        <pc:picChg chg="add mod">
          <ac:chgData name="Fabio Cardelli" userId="aa5d91a8-cf83-4829-b477-6381c3b1ecd8" providerId="ADAL" clId="{6C068B11-5263-4AD7-8280-E813DA12B55D}" dt="2026-03-23T13:18:46.054" v="24" actId="1076"/>
          <ac:picMkLst>
            <pc:docMk/>
            <pc:sldMk cId="1486679547" sldId="274"/>
            <ac:picMk id="11" creationId="{AF37D1DC-AA73-4E08-F474-98AD0FCF1B79}"/>
          </ac:picMkLst>
        </pc:picChg>
        <pc:picChg chg="mod">
          <ac:chgData name="Fabio Cardelli" userId="aa5d91a8-cf83-4829-b477-6381c3b1ecd8" providerId="ADAL" clId="{6C068B11-5263-4AD7-8280-E813DA12B55D}" dt="2026-03-23T13:17:42.032" v="15" actId="1076"/>
          <ac:picMkLst>
            <pc:docMk/>
            <pc:sldMk cId="1486679547" sldId="274"/>
            <ac:picMk id="12" creationId="{C2E41543-C67E-E5B3-8B2F-7587FF50AF71}"/>
          </ac:picMkLst>
        </pc:picChg>
        <pc:cxnChg chg="mod">
          <ac:chgData name="Fabio Cardelli" userId="aa5d91a8-cf83-4829-b477-6381c3b1ecd8" providerId="ADAL" clId="{6C068B11-5263-4AD7-8280-E813DA12B55D}" dt="2026-03-23T13:16:57.421" v="4" actId="1076"/>
          <ac:cxnSpMkLst>
            <pc:docMk/>
            <pc:sldMk cId="1486679547" sldId="274"/>
            <ac:cxnSpMk id="15" creationId="{BEA748E8-21B0-5502-A3B1-FB4E5A820DED}"/>
          </ac:cxnSpMkLst>
        </pc:cxnChg>
        <pc:cxnChg chg="mod">
          <ac:chgData name="Fabio Cardelli" userId="aa5d91a8-cf83-4829-b477-6381c3b1ecd8" providerId="ADAL" clId="{6C068B11-5263-4AD7-8280-E813DA12B55D}" dt="2026-03-23T13:16:57.421" v="4" actId="1076"/>
          <ac:cxnSpMkLst>
            <pc:docMk/>
            <pc:sldMk cId="1486679547" sldId="274"/>
            <ac:cxnSpMk id="19" creationId="{CD757C02-5CB2-1BA3-58A9-75CFAE9D5BD3}"/>
          </ac:cxnSpMkLst>
        </pc:cxnChg>
        <pc:cxnChg chg="mod">
          <ac:chgData name="Fabio Cardelli" userId="aa5d91a8-cf83-4829-b477-6381c3b1ecd8" providerId="ADAL" clId="{6C068B11-5263-4AD7-8280-E813DA12B55D}" dt="2026-03-23T13:16:57.421" v="4" actId="1076"/>
          <ac:cxnSpMkLst>
            <pc:docMk/>
            <pc:sldMk cId="1486679547" sldId="274"/>
            <ac:cxnSpMk id="25" creationId="{8DF9F29E-78A8-6C65-F162-67F6D3FD5B1B}"/>
          </ac:cxnSpMkLst>
        </pc:cxnChg>
      </pc:sldChg>
      <pc:sldChg chg="addSp modSp mod">
        <pc:chgData name="Fabio Cardelli" userId="aa5d91a8-cf83-4829-b477-6381c3b1ecd8" providerId="ADAL" clId="{6C068B11-5263-4AD7-8280-E813DA12B55D}" dt="2026-03-23T15:16:14.185" v="186" actId="113"/>
        <pc:sldMkLst>
          <pc:docMk/>
          <pc:sldMk cId="2753559290" sldId="275"/>
        </pc:sldMkLst>
        <pc:spChg chg="mod">
          <ac:chgData name="Fabio Cardelli" userId="aa5d91a8-cf83-4829-b477-6381c3b1ecd8" providerId="ADAL" clId="{6C068B11-5263-4AD7-8280-E813DA12B55D}" dt="2026-03-23T15:15:23.423" v="181" actId="113"/>
          <ac:spMkLst>
            <pc:docMk/>
            <pc:sldMk cId="2753559290" sldId="275"/>
            <ac:spMk id="2" creationId="{03874184-433D-BE17-434A-975B8BA191A4}"/>
          </ac:spMkLst>
        </pc:spChg>
        <pc:spChg chg="add mod">
          <ac:chgData name="Fabio Cardelli" userId="aa5d91a8-cf83-4829-b477-6381c3b1ecd8" providerId="ADAL" clId="{6C068B11-5263-4AD7-8280-E813DA12B55D}" dt="2026-03-23T15:16:14.185" v="186" actId="113"/>
          <ac:spMkLst>
            <pc:docMk/>
            <pc:sldMk cId="2753559290" sldId="275"/>
            <ac:spMk id="7" creationId="{10FA3725-4E2E-7ED8-C39A-BBAF55A703DB}"/>
          </ac:spMkLst>
        </pc:spChg>
        <pc:picChg chg="mod">
          <ac:chgData name="Fabio Cardelli" userId="aa5d91a8-cf83-4829-b477-6381c3b1ecd8" providerId="ADAL" clId="{6C068B11-5263-4AD7-8280-E813DA12B55D}" dt="2026-03-23T15:15:40.178" v="184" actId="1076"/>
          <ac:picMkLst>
            <pc:docMk/>
            <pc:sldMk cId="2753559290" sldId="275"/>
            <ac:picMk id="8" creationId="{68068B80-28A8-07B9-BB19-2861A6D1CFB2}"/>
          </ac:picMkLst>
        </pc:picChg>
        <pc:picChg chg="mod">
          <ac:chgData name="Fabio Cardelli" userId="aa5d91a8-cf83-4829-b477-6381c3b1ecd8" providerId="ADAL" clId="{6C068B11-5263-4AD7-8280-E813DA12B55D}" dt="2026-03-23T15:15:31.776" v="182" actId="14100"/>
          <ac:picMkLst>
            <pc:docMk/>
            <pc:sldMk cId="2753559290" sldId="275"/>
            <ac:picMk id="10" creationId="{70366FBC-83B9-D0FC-31D1-476D5DA1A099}"/>
          </ac:picMkLst>
        </pc:picChg>
        <pc:cxnChg chg="add mod">
          <ac:chgData name="Fabio Cardelli" userId="aa5d91a8-cf83-4829-b477-6381c3b1ecd8" providerId="ADAL" clId="{6C068B11-5263-4AD7-8280-E813DA12B55D}" dt="2026-03-23T14:58:29.892" v="162" actId="1582"/>
          <ac:cxnSpMkLst>
            <pc:docMk/>
            <pc:sldMk cId="2753559290" sldId="275"/>
            <ac:cxnSpMk id="11" creationId="{584FCE4B-7A44-1D1F-483B-3717D395F541}"/>
          </ac:cxnSpMkLst>
        </pc:cxnChg>
        <pc:cxnChg chg="add mod">
          <ac:chgData name="Fabio Cardelli" userId="aa5d91a8-cf83-4829-b477-6381c3b1ecd8" providerId="ADAL" clId="{6C068B11-5263-4AD7-8280-E813DA12B55D}" dt="2026-03-23T14:58:49.113" v="166" actId="14100"/>
          <ac:cxnSpMkLst>
            <pc:docMk/>
            <pc:sldMk cId="2753559290" sldId="275"/>
            <ac:cxnSpMk id="12" creationId="{4341B750-4032-7A7A-559C-4D8F6F5B36BB}"/>
          </ac:cxnSpMkLst>
        </pc:cxnChg>
      </pc:sldChg>
      <pc:sldChg chg="addSp modSp mod">
        <pc:chgData name="Fabio Cardelli" userId="aa5d91a8-cf83-4829-b477-6381c3b1ecd8" providerId="ADAL" clId="{6C068B11-5263-4AD7-8280-E813DA12B55D}" dt="2026-03-23T13:32:18.477" v="142" actId="20577"/>
        <pc:sldMkLst>
          <pc:docMk/>
          <pc:sldMk cId="3864979969" sldId="277"/>
        </pc:sldMkLst>
        <pc:spChg chg="mod">
          <ac:chgData name="Fabio Cardelli" userId="aa5d91a8-cf83-4829-b477-6381c3b1ecd8" providerId="ADAL" clId="{6C068B11-5263-4AD7-8280-E813DA12B55D}" dt="2026-03-23T13:32:01.637" v="126" actId="1076"/>
          <ac:spMkLst>
            <pc:docMk/>
            <pc:sldMk cId="3864979969" sldId="277"/>
            <ac:spMk id="12" creationId="{52271483-0FFA-C96E-1A44-E78946B5B82A}"/>
          </ac:spMkLst>
        </pc:spChg>
        <pc:spChg chg="add mod">
          <ac:chgData name="Fabio Cardelli" userId="aa5d91a8-cf83-4829-b477-6381c3b1ecd8" providerId="ADAL" clId="{6C068B11-5263-4AD7-8280-E813DA12B55D}" dt="2026-03-23T13:32:18.477" v="142" actId="20577"/>
          <ac:spMkLst>
            <pc:docMk/>
            <pc:sldMk cId="3864979969" sldId="277"/>
            <ac:spMk id="40" creationId="{0869A642-1E46-DDBC-0B87-FAC91E1F80C0}"/>
          </ac:spMkLst>
        </pc:spChg>
        <pc:cxnChg chg="mod">
          <ac:chgData name="Fabio Cardelli" userId="aa5d91a8-cf83-4829-b477-6381c3b1ecd8" providerId="ADAL" clId="{6C068B11-5263-4AD7-8280-E813DA12B55D}" dt="2026-03-23T13:32:11.320" v="128" actId="14100"/>
          <ac:cxnSpMkLst>
            <pc:docMk/>
            <pc:sldMk cId="3864979969" sldId="277"/>
            <ac:cxnSpMk id="14" creationId="{3B2F8B6F-556F-E531-504F-460502D35813}"/>
          </ac:cxnSpMkLst>
        </pc:cxnChg>
        <pc:cxnChg chg="add mod">
          <ac:chgData name="Fabio Cardelli" userId="aa5d91a8-cf83-4829-b477-6381c3b1ecd8" providerId="ADAL" clId="{6C068B11-5263-4AD7-8280-E813DA12B55D}" dt="2026-03-23T13:31:44.242" v="120" actId="14100"/>
          <ac:cxnSpMkLst>
            <pc:docMk/>
            <pc:sldMk cId="3864979969" sldId="277"/>
            <ac:cxnSpMk id="35" creationId="{B91898D7-9C46-FAA7-0F95-5BC0B50B7107}"/>
          </ac:cxnSpMkLst>
        </pc:cxnChg>
        <pc:cxnChg chg="add mod">
          <ac:chgData name="Fabio Cardelli" userId="aa5d91a8-cf83-4829-b477-6381c3b1ecd8" providerId="ADAL" clId="{6C068B11-5263-4AD7-8280-E813DA12B55D}" dt="2026-03-23T13:31:51.462" v="123" actId="14100"/>
          <ac:cxnSpMkLst>
            <pc:docMk/>
            <pc:sldMk cId="3864979969" sldId="277"/>
            <ac:cxnSpMk id="37" creationId="{96AC3565-5BA1-B652-43FC-1F4B2678DAA3}"/>
          </ac:cxnSpMkLst>
        </pc:cxnChg>
      </pc:sldChg>
      <pc:sldChg chg="addSp modSp">
        <pc:chgData name="Fabio Cardelli" userId="aa5d91a8-cf83-4829-b477-6381c3b1ecd8" providerId="ADAL" clId="{6C068B11-5263-4AD7-8280-E813DA12B55D}" dt="2026-03-22T17:55:55.833" v="3" actId="1076"/>
        <pc:sldMkLst>
          <pc:docMk/>
          <pc:sldMk cId="3035624868" sldId="278"/>
        </pc:sldMkLst>
        <pc:spChg chg="add mod">
          <ac:chgData name="Fabio Cardelli" userId="aa5d91a8-cf83-4829-b477-6381c3b1ecd8" providerId="ADAL" clId="{6C068B11-5263-4AD7-8280-E813DA12B55D}" dt="2026-03-22T17:55:37.536" v="0"/>
          <ac:spMkLst>
            <pc:docMk/>
            <pc:sldMk cId="3035624868" sldId="278"/>
            <ac:spMk id="6" creationId="{CB48FB4F-45AB-288F-92A3-2A71CE196CDA}"/>
          </ac:spMkLst>
        </pc:spChg>
        <pc:picChg chg="mod">
          <ac:chgData name="Fabio Cardelli" userId="aa5d91a8-cf83-4829-b477-6381c3b1ecd8" providerId="ADAL" clId="{6C068B11-5263-4AD7-8280-E813DA12B55D}" dt="2026-03-22T17:55:55.833" v="3" actId="1076"/>
          <ac:picMkLst>
            <pc:docMk/>
            <pc:sldMk cId="3035624868" sldId="278"/>
            <ac:picMk id="1025" creationId="{323B815E-9FCC-440B-3BB7-F73EA2994ABF}"/>
          </ac:picMkLst>
        </pc:picChg>
      </pc:sldChg>
      <pc:sldChg chg="modSp mod">
        <pc:chgData name="Fabio Cardelli" userId="aa5d91a8-cf83-4829-b477-6381c3b1ecd8" providerId="ADAL" clId="{6C068B11-5263-4AD7-8280-E813DA12B55D}" dt="2026-03-23T15:17:39.707" v="208" actId="113"/>
        <pc:sldMkLst>
          <pc:docMk/>
          <pc:sldMk cId="1815530232" sldId="279"/>
        </pc:sldMkLst>
        <pc:spChg chg="mod">
          <ac:chgData name="Fabio Cardelli" userId="aa5d91a8-cf83-4829-b477-6381c3b1ecd8" providerId="ADAL" clId="{6C068B11-5263-4AD7-8280-E813DA12B55D}" dt="2026-03-23T15:17:39.707" v="208" actId="113"/>
          <ac:spMkLst>
            <pc:docMk/>
            <pc:sldMk cId="1815530232" sldId="279"/>
            <ac:spMk id="2" creationId="{99F6A456-3E23-AA94-EA02-9F209910F147}"/>
          </ac:spMkLst>
        </pc:spChg>
      </pc:sldChg>
    </pc:docChg>
  </pc:docChgLst>
  <pc:docChgLst>
    <pc:chgData name="Fabio Cardelli" userId="aa5d91a8-cf83-4829-b477-6381c3b1ecd8" providerId="ADAL" clId="{D4142666-375D-4E00-8669-88CABB428078}"/>
    <pc:docChg chg="undo redo custSel addSld delSld modSld sldOrd">
      <pc:chgData name="Fabio Cardelli" userId="aa5d91a8-cf83-4829-b477-6381c3b1ecd8" providerId="ADAL" clId="{D4142666-375D-4E00-8669-88CABB428078}" dt="2026-03-23T09:40:13.496" v="4166" actId="113"/>
      <pc:docMkLst>
        <pc:docMk/>
      </pc:docMkLst>
      <pc:sldChg chg="modSp mod">
        <pc:chgData name="Fabio Cardelli" userId="aa5d91a8-cf83-4829-b477-6381c3b1ecd8" providerId="ADAL" clId="{D4142666-375D-4E00-8669-88CABB428078}" dt="2026-03-22T20:28:43.228" v="3198" actId="113"/>
        <pc:sldMkLst>
          <pc:docMk/>
          <pc:sldMk cId="2693312676" sldId="257"/>
        </pc:sldMkLst>
        <pc:spChg chg="mod">
          <ac:chgData name="Fabio Cardelli" userId="aa5d91a8-cf83-4829-b477-6381c3b1ecd8" providerId="ADAL" clId="{D4142666-375D-4E00-8669-88CABB428078}" dt="2026-03-22T20:28:43.228" v="3198" actId="113"/>
          <ac:spMkLst>
            <pc:docMk/>
            <pc:sldMk cId="2693312676" sldId="257"/>
            <ac:spMk id="2" creationId="{254DFF3E-EECA-4251-B0CB-285CB42349D9}"/>
          </ac:spMkLst>
        </pc:spChg>
        <pc:spChg chg="mod">
          <ac:chgData name="Fabio Cardelli" userId="aa5d91a8-cf83-4829-b477-6381c3b1ecd8" providerId="ADAL" clId="{D4142666-375D-4E00-8669-88CABB428078}" dt="2026-03-19T17:30:24.197" v="2595" actId="20577"/>
          <ac:spMkLst>
            <pc:docMk/>
            <pc:sldMk cId="2693312676" sldId="257"/>
            <ac:spMk id="3" creationId="{1DAB4805-E0D6-4C72-8189-D0F671E31F9B}"/>
          </ac:spMkLst>
        </pc:spChg>
      </pc:sldChg>
      <pc:sldChg chg="addSp modSp mod">
        <pc:chgData name="Fabio Cardelli" userId="aa5d91a8-cf83-4829-b477-6381c3b1ecd8" providerId="ADAL" clId="{D4142666-375D-4E00-8669-88CABB428078}" dt="2026-03-23T09:36:45.606" v="4131" actId="1076"/>
        <pc:sldMkLst>
          <pc:docMk/>
          <pc:sldMk cId="860913326" sldId="270"/>
        </pc:sldMkLst>
        <pc:spChg chg="mod">
          <ac:chgData name="Fabio Cardelli" userId="aa5d91a8-cf83-4829-b477-6381c3b1ecd8" providerId="ADAL" clId="{D4142666-375D-4E00-8669-88CABB428078}" dt="2026-03-22T20:40:38.027" v="3585" actId="1076"/>
          <ac:spMkLst>
            <pc:docMk/>
            <pc:sldMk cId="860913326" sldId="270"/>
            <ac:spMk id="3" creationId="{997ABB62-13C8-09F5-1F09-2671DB45E510}"/>
          </ac:spMkLst>
        </pc:spChg>
        <pc:spChg chg="mod">
          <ac:chgData name="Fabio Cardelli" userId="aa5d91a8-cf83-4829-b477-6381c3b1ecd8" providerId="ADAL" clId="{D4142666-375D-4E00-8669-88CABB428078}" dt="2026-03-17T13:17:53.404" v="163" actId="14100"/>
          <ac:spMkLst>
            <pc:docMk/>
            <pc:sldMk cId="860913326" sldId="270"/>
            <ac:spMk id="5" creationId="{D25D141D-DCBF-F1AB-17F7-7AD0B5960FF8}"/>
          </ac:spMkLst>
        </pc:spChg>
        <pc:spChg chg="mod">
          <ac:chgData name="Fabio Cardelli" userId="aa5d91a8-cf83-4829-b477-6381c3b1ecd8" providerId="ADAL" clId="{D4142666-375D-4E00-8669-88CABB428078}" dt="2026-03-17T13:17:37.997" v="161" actId="20577"/>
          <ac:spMkLst>
            <pc:docMk/>
            <pc:sldMk cId="860913326" sldId="270"/>
            <ac:spMk id="6" creationId="{A08AF5DB-4B9B-B29B-A13C-7466866F3B9D}"/>
          </ac:spMkLst>
        </pc:spChg>
        <pc:spChg chg="mod">
          <ac:chgData name="Fabio Cardelli" userId="aa5d91a8-cf83-4829-b477-6381c3b1ecd8" providerId="ADAL" clId="{D4142666-375D-4E00-8669-88CABB428078}" dt="2026-03-23T09:36:11.399" v="4130" actId="20577"/>
          <ac:spMkLst>
            <pc:docMk/>
            <pc:sldMk cId="860913326" sldId="270"/>
            <ac:spMk id="7" creationId="{4492434B-518E-D493-F6DD-C0140F3F5787}"/>
          </ac:spMkLst>
        </pc:spChg>
        <pc:spChg chg="add mod">
          <ac:chgData name="Fabio Cardelli" userId="aa5d91a8-cf83-4829-b477-6381c3b1ecd8" providerId="ADAL" clId="{D4142666-375D-4E00-8669-88CABB428078}" dt="2026-03-23T09:36:45.606" v="4131" actId="1076"/>
          <ac:spMkLst>
            <pc:docMk/>
            <pc:sldMk cId="860913326" sldId="270"/>
            <ac:spMk id="8" creationId="{FBF5669D-4F87-BC40-3AD3-0891E60A380B}"/>
          </ac:spMkLst>
        </pc:spChg>
        <pc:spChg chg="add">
          <ac:chgData name="Fabio Cardelli" userId="aa5d91a8-cf83-4829-b477-6381c3b1ecd8" providerId="ADAL" clId="{D4142666-375D-4E00-8669-88CABB428078}" dt="2026-03-22T20:50:14.093" v="3957"/>
          <ac:spMkLst>
            <pc:docMk/>
            <pc:sldMk cId="860913326" sldId="270"/>
            <ac:spMk id="9" creationId="{5F7F5F91-A294-2FF4-D82C-744EE00931A0}"/>
          </ac:spMkLst>
        </pc:spChg>
      </pc:sldChg>
      <pc:sldChg chg="addSp delSp modSp mod">
        <pc:chgData name="Fabio Cardelli" userId="aa5d91a8-cf83-4829-b477-6381c3b1ecd8" providerId="ADAL" clId="{D4142666-375D-4E00-8669-88CABB428078}" dt="2026-03-20T09:53:24.506" v="2670" actId="1076"/>
        <pc:sldMkLst>
          <pc:docMk/>
          <pc:sldMk cId="2707060429" sldId="271"/>
        </pc:sldMkLst>
        <pc:spChg chg="mod">
          <ac:chgData name="Fabio Cardelli" userId="aa5d91a8-cf83-4829-b477-6381c3b1ecd8" providerId="ADAL" clId="{D4142666-375D-4E00-8669-88CABB428078}" dt="2026-03-18T09:57:32.174" v="488" actId="20577"/>
          <ac:spMkLst>
            <pc:docMk/>
            <pc:sldMk cId="2707060429" sldId="271"/>
            <ac:spMk id="3" creationId="{44516A3A-B217-95A3-67BB-7428E8F08ED2}"/>
          </ac:spMkLst>
        </pc:spChg>
        <pc:spChg chg="add mod">
          <ac:chgData name="Fabio Cardelli" userId="aa5d91a8-cf83-4829-b477-6381c3b1ecd8" providerId="ADAL" clId="{D4142666-375D-4E00-8669-88CABB428078}" dt="2026-03-20T09:53:17.600" v="2669" actId="1076"/>
          <ac:spMkLst>
            <pc:docMk/>
            <pc:sldMk cId="2707060429" sldId="271"/>
            <ac:spMk id="6" creationId="{4784DA7B-A32B-A11C-087A-6283115E15C7}"/>
          </ac:spMkLst>
        </pc:spChg>
        <pc:spChg chg="add mod">
          <ac:chgData name="Fabio Cardelli" userId="aa5d91a8-cf83-4829-b477-6381c3b1ecd8" providerId="ADAL" clId="{D4142666-375D-4E00-8669-88CABB428078}" dt="2026-03-20T09:53:24.506" v="2670" actId="1076"/>
          <ac:spMkLst>
            <pc:docMk/>
            <pc:sldMk cId="2707060429" sldId="271"/>
            <ac:spMk id="7" creationId="{06A5B59C-C286-19A2-FAFD-9C2D6C2080D3}"/>
          </ac:spMkLst>
        </pc:spChg>
        <pc:spChg chg="add mod">
          <ac:chgData name="Fabio Cardelli" userId="aa5d91a8-cf83-4829-b477-6381c3b1ecd8" providerId="ADAL" clId="{D4142666-375D-4E00-8669-88CABB428078}" dt="2026-03-20T09:45:40.808" v="2666" actId="1076"/>
          <ac:spMkLst>
            <pc:docMk/>
            <pc:sldMk cId="2707060429" sldId="271"/>
            <ac:spMk id="10" creationId="{34B0139B-5930-9E2D-2BF3-C4FC604A5BBC}"/>
          </ac:spMkLst>
        </pc:spChg>
        <pc:spChg chg="mod">
          <ac:chgData name="Fabio Cardelli" userId="aa5d91a8-cf83-4829-b477-6381c3b1ecd8" providerId="ADAL" clId="{D4142666-375D-4E00-8669-88CABB428078}" dt="2026-03-20T09:45:52.005" v="2667" actId="1076"/>
          <ac:spMkLst>
            <pc:docMk/>
            <pc:sldMk cId="2707060429" sldId="271"/>
            <ac:spMk id="13" creationId="{7FA6EBD6-1233-4A8C-5C8A-2A35C9BA989B}"/>
          </ac:spMkLst>
        </pc:spChg>
        <pc:spChg chg="mod">
          <ac:chgData name="Fabio Cardelli" userId="aa5d91a8-cf83-4829-b477-6381c3b1ecd8" providerId="ADAL" clId="{D4142666-375D-4E00-8669-88CABB428078}" dt="2026-03-20T09:45:52.005" v="2667" actId="1076"/>
          <ac:spMkLst>
            <pc:docMk/>
            <pc:sldMk cId="2707060429" sldId="271"/>
            <ac:spMk id="14" creationId="{1AE8E656-885C-E755-76D9-1CA6F8E7815C}"/>
          </ac:spMkLst>
        </pc:spChg>
        <pc:graphicFrameChg chg="add mod modGraphic">
          <ac:chgData name="Fabio Cardelli" userId="aa5d91a8-cf83-4829-b477-6381c3b1ecd8" providerId="ADAL" clId="{D4142666-375D-4E00-8669-88CABB428078}" dt="2026-03-20T09:45:09.416" v="2661" actId="1076"/>
          <ac:graphicFrameMkLst>
            <pc:docMk/>
            <pc:sldMk cId="2707060429" sldId="271"/>
            <ac:graphicFrameMk id="9" creationId="{F23963A2-4C16-68EE-84F4-1CD365A0397E}"/>
          </ac:graphicFrameMkLst>
        </pc:graphicFrameChg>
        <pc:graphicFrameChg chg="mod">
          <ac:chgData name="Fabio Cardelli" userId="aa5d91a8-cf83-4829-b477-6381c3b1ecd8" providerId="ADAL" clId="{D4142666-375D-4E00-8669-88CABB428078}" dt="2026-03-20T09:45:31.509" v="2664" actId="1076"/>
          <ac:graphicFrameMkLst>
            <pc:docMk/>
            <pc:sldMk cId="2707060429" sldId="271"/>
            <ac:graphicFrameMk id="12" creationId="{5A06117E-3F22-02FF-3249-7E972AFFAC7F}"/>
          </ac:graphicFrameMkLst>
        </pc:graphicFrameChg>
        <pc:picChg chg="add mod">
          <ac:chgData name="Fabio Cardelli" userId="aa5d91a8-cf83-4829-b477-6381c3b1ecd8" providerId="ADAL" clId="{D4142666-375D-4E00-8669-88CABB428078}" dt="2026-03-20T09:45:52.005" v="2667" actId="1076"/>
          <ac:picMkLst>
            <pc:docMk/>
            <pc:sldMk cId="2707060429" sldId="271"/>
            <ac:picMk id="8" creationId="{9B4C88C3-A674-49BA-B964-C4FCAFF654B1}"/>
          </ac:picMkLst>
        </pc:picChg>
        <pc:picChg chg="mod">
          <ac:chgData name="Fabio Cardelli" userId="aa5d91a8-cf83-4829-b477-6381c3b1ecd8" providerId="ADAL" clId="{D4142666-375D-4E00-8669-88CABB428078}" dt="2026-03-20T09:45:52.005" v="2667" actId="1076"/>
          <ac:picMkLst>
            <pc:docMk/>
            <pc:sldMk cId="2707060429" sldId="271"/>
            <ac:picMk id="11" creationId="{D3EB6DB8-1842-B13E-258B-3C9A5951D4F6}"/>
          </ac:picMkLst>
        </pc:picChg>
        <pc:cxnChg chg="mod">
          <ac:chgData name="Fabio Cardelli" userId="aa5d91a8-cf83-4829-b477-6381c3b1ecd8" providerId="ADAL" clId="{D4142666-375D-4E00-8669-88CABB428078}" dt="2026-03-20T09:45:52.005" v="2667" actId="1076"/>
          <ac:cxnSpMkLst>
            <pc:docMk/>
            <pc:sldMk cId="2707060429" sldId="271"/>
            <ac:cxnSpMk id="15" creationId="{AF58DEE0-5102-C312-DC3E-A2F9533BA390}"/>
          </ac:cxnSpMkLst>
        </pc:cxnChg>
      </pc:sldChg>
      <pc:sldChg chg="addSp delSp modSp add mod">
        <pc:chgData name="Fabio Cardelli" userId="aa5d91a8-cf83-4829-b477-6381c3b1ecd8" providerId="ADAL" clId="{D4142666-375D-4E00-8669-88CABB428078}" dt="2026-03-22T20:32:45.955" v="3372" actId="20577"/>
        <pc:sldMkLst>
          <pc:docMk/>
          <pc:sldMk cId="2826344544" sldId="272"/>
        </pc:sldMkLst>
        <pc:spChg chg="mod">
          <ac:chgData name="Fabio Cardelli" userId="aa5d91a8-cf83-4829-b477-6381c3b1ecd8" providerId="ADAL" clId="{D4142666-375D-4E00-8669-88CABB428078}" dt="2026-03-17T13:19:06.848" v="194" actId="20577"/>
          <ac:spMkLst>
            <pc:docMk/>
            <pc:sldMk cId="2826344544" sldId="272"/>
            <ac:spMk id="3" creationId="{59A156F2-E1C2-3054-5912-D8EE4BD0163D}"/>
          </ac:spMkLst>
        </pc:spChg>
        <pc:spChg chg="mod">
          <ac:chgData name="Fabio Cardelli" userId="aa5d91a8-cf83-4829-b477-6381c3b1ecd8" providerId="ADAL" clId="{D4142666-375D-4E00-8669-88CABB428078}" dt="2026-03-22T20:32:02.816" v="3349" actId="20577"/>
          <ac:spMkLst>
            <pc:docMk/>
            <pc:sldMk cId="2826344544" sldId="272"/>
            <ac:spMk id="7" creationId="{5C56F578-2B07-152B-9672-DDF891E58861}"/>
          </ac:spMkLst>
        </pc:spChg>
        <pc:spChg chg="add mod">
          <ac:chgData name="Fabio Cardelli" userId="aa5d91a8-cf83-4829-b477-6381c3b1ecd8" providerId="ADAL" clId="{D4142666-375D-4E00-8669-88CABB428078}" dt="2026-03-17T13:18:43.097" v="166" actId="1076"/>
          <ac:spMkLst>
            <pc:docMk/>
            <pc:sldMk cId="2826344544" sldId="272"/>
            <ac:spMk id="8" creationId="{C76244DC-A564-8916-C8E4-DA8302835B00}"/>
          </ac:spMkLst>
        </pc:spChg>
        <pc:spChg chg="add mod">
          <ac:chgData name="Fabio Cardelli" userId="aa5d91a8-cf83-4829-b477-6381c3b1ecd8" providerId="ADAL" clId="{D4142666-375D-4E00-8669-88CABB428078}" dt="2026-03-17T13:18:43.097" v="166" actId="1076"/>
          <ac:spMkLst>
            <pc:docMk/>
            <pc:sldMk cId="2826344544" sldId="272"/>
            <ac:spMk id="13" creationId="{6BFAED39-F93F-F950-9125-C1B9CBDA805A}"/>
          </ac:spMkLst>
        </pc:spChg>
        <pc:spChg chg="add mod">
          <ac:chgData name="Fabio Cardelli" userId="aa5d91a8-cf83-4829-b477-6381c3b1ecd8" providerId="ADAL" clId="{D4142666-375D-4E00-8669-88CABB428078}" dt="2026-03-17T13:18:43.097" v="166" actId="1076"/>
          <ac:spMkLst>
            <pc:docMk/>
            <pc:sldMk cId="2826344544" sldId="272"/>
            <ac:spMk id="15" creationId="{0239EE24-CACA-333E-8F6F-35DFC0D50099}"/>
          </ac:spMkLst>
        </pc:spChg>
        <pc:spChg chg="add mod">
          <ac:chgData name="Fabio Cardelli" userId="aa5d91a8-cf83-4829-b477-6381c3b1ecd8" providerId="ADAL" clId="{D4142666-375D-4E00-8669-88CABB428078}" dt="2026-03-17T13:18:43.097" v="166" actId="1076"/>
          <ac:spMkLst>
            <pc:docMk/>
            <pc:sldMk cId="2826344544" sldId="272"/>
            <ac:spMk id="18" creationId="{CF5149F0-9B14-2404-7312-FDE31400BF40}"/>
          </ac:spMkLst>
        </pc:spChg>
        <pc:spChg chg="add mod">
          <ac:chgData name="Fabio Cardelli" userId="aa5d91a8-cf83-4829-b477-6381c3b1ecd8" providerId="ADAL" clId="{D4142666-375D-4E00-8669-88CABB428078}" dt="2026-03-22T20:32:15.718" v="3352" actId="1076"/>
          <ac:spMkLst>
            <pc:docMk/>
            <pc:sldMk cId="2826344544" sldId="272"/>
            <ac:spMk id="21" creationId="{BA1A100F-F804-7E0D-3560-37932C9096D8}"/>
          </ac:spMkLst>
        </pc:spChg>
        <pc:spChg chg="add mod">
          <ac:chgData name="Fabio Cardelli" userId="aa5d91a8-cf83-4829-b477-6381c3b1ecd8" providerId="ADAL" clId="{D4142666-375D-4E00-8669-88CABB428078}" dt="2026-03-22T20:32:27.292" v="3353" actId="1076"/>
          <ac:spMkLst>
            <pc:docMk/>
            <pc:sldMk cId="2826344544" sldId="272"/>
            <ac:spMk id="22" creationId="{25AFD113-2EF9-80A6-2DC0-86DAA2FC83C3}"/>
          </ac:spMkLst>
        </pc:spChg>
        <pc:spChg chg="add mod">
          <ac:chgData name="Fabio Cardelli" userId="aa5d91a8-cf83-4829-b477-6381c3b1ecd8" providerId="ADAL" clId="{D4142666-375D-4E00-8669-88CABB428078}" dt="2026-03-17T13:18:43.097" v="166" actId="1076"/>
          <ac:spMkLst>
            <pc:docMk/>
            <pc:sldMk cId="2826344544" sldId="272"/>
            <ac:spMk id="23" creationId="{A71E5A60-8855-B750-432D-7EF2449AD979}"/>
          </ac:spMkLst>
        </pc:spChg>
        <pc:spChg chg="add mod">
          <ac:chgData name="Fabio Cardelli" userId="aa5d91a8-cf83-4829-b477-6381c3b1ecd8" providerId="ADAL" clId="{D4142666-375D-4E00-8669-88CABB428078}" dt="2026-03-22T20:32:45.955" v="3372" actId="20577"/>
          <ac:spMkLst>
            <pc:docMk/>
            <pc:sldMk cId="2826344544" sldId="272"/>
            <ac:spMk id="24" creationId="{76FE9E65-E293-9949-22C3-8F399025F64E}"/>
          </ac:spMkLst>
        </pc:spChg>
        <pc:spChg chg="add mod">
          <ac:chgData name="Fabio Cardelli" userId="aa5d91a8-cf83-4829-b477-6381c3b1ecd8" providerId="ADAL" clId="{D4142666-375D-4E00-8669-88CABB428078}" dt="2026-03-22T20:32:27.292" v="3353" actId="1076"/>
          <ac:spMkLst>
            <pc:docMk/>
            <pc:sldMk cId="2826344544" sldId="272"/>
            <ac:spMk id="25" creationId="{78F02517-D3CE-1568-DCC9-B0A1A846AB18}"/>
          </ac:spMkLst>
        </pc:spChg>
        <pc:spChg chg="mod">
          <ac:chgData name="Fabio Cardelli" userId="aa5d91a8-cf83-4829-b477-6381c3b1ecd8" providerId="ADAL" clId="{D4142666-375D-4E00-8669-88CABB428078}" dt="2026-03-22T20:32:27.292" v="3353" actId="1076"/>
          <ac:spMkLst>
            <pc:docMk/>
            <pc:sldMk cId="2826344544" sldId="272"/>
            <ac:spMk id="26" creationId="{DBE90E44-55AD-ED84-CFA0-E7C36F313DCD}"/>
          </ac:spMkLst>
        </pc:spChg>
        <pc:spChg chg="add mod">
          <ac:chgData name="Fabio Cardelli" userId="aa5d91a8-cf83-4829-b477-6381c3b1ecd8" providerId="ADAL" clId="{D4142666-375D-4E00-8669-88CABB428078}" dt="2026-03-22T20:32:27.292" v="3353" actId="1076"/>
          <ac:spMkLst>
            <pc:docMk/>
            <pc:sldMk cId="2826344544" sldId="272"/>
            <ac:spMk id="30" creationId="{83C7BE20-8179-6105-1456-AA0082D3B854}"/>
          </ac:spMkLst>
        </pc:spChg>
        <pc:spChg chg="mod">
          <ac:chgData name="Fabio Cardelli" userId="aa5d91a8-cf83-4829-b477-6381c3b1ecd8" providerId="ADAL" clId="{D4142666-375D-4E00-8669-88CABB428078}" dt="2026-03-22T20:32:07.634" v="3350" actId="14100"/>
          <ac:spMkLst>
            <pc:docMk/>
            <pc:sldMk cId="2826344544" sldId="272"/>
            <ac:spMk id="31" creationId="{2BF7807D-AF79-D825-45D6-CA57AF8A754D}"/>
          </ac:spMkLst>
        </pc:spChg>
        <pc:picChg chg="mod">
          <ac:chgData name="Fabio Cardelli" userId="aa5d91a8-cf83-4829-b477-6381c3b1ecd8" providerId="ADAL" clId="{D4142666-375D-4E00-8669-88CABB428078}" dt="2026-03-22T20:32:09.702" v="3351" actId="1076"/>
          <ac:picMkLst>
            <pc:docMk/>
            <pc:sldMk cId="2826344544" sldId="272"/>
            <ac:picMk id="29" creationId="{D730BB8B-CB2A-33BD-3647-507161BE5E23}"/>
          </ac:picMkLst>
        </pc:picChg>
      </pc:sldChg>
      <pc:sldChg chg="addSp delSp modSp add mod ord">
        <pc:chgData name="Fabio Cardelli" userId="aa5d91a8-cf83-4829-b477-6381c3b1ecd8" providerId="ADAL" clId="{D4142666-375D-4E00-8669-88CABB428078}" dt="2026-03-22T20:32:58.603" v="3374" actId="1076"/>
        <pc:sldMkLst>
          <pc:docMk/>
          <pc:sldMk cId="1486679547" sldId="274"/>
        </pc:sldMkLst>
        <pc:spChg chg="mod">
          <ac:chgData name="Fabio Cardelli" userId="aa5d91a8-cf83-4829-b477-6381c3b1ecd8" providerId="ADAL" clId="{D4142666-375D-4E00-8669-88CABB428078}" dt="2026-03-19T16:19:54.569" v="1036" actId="20577"/>
          <ac:spMkLst>
            <pc:docMk/>
            <pc:sldMk cId="1486679547" sldId="274"/>
            <ac:spMk id="3" creationId="{583D62F6-710C-CFE1-9540-8AB77F0B7105}"/>
          </ac:spMkLst>
        </pc:spChg>
        <pc:spChg chg="add del mod">
          <ac:chgData name="Fabio Cardelli" userId="aa5d91a8-cf83-4829-b477-6381c3b1ecd8" providerId="ADAL" clId="{D4142666-375D-4E00-8669-88CABB428078}" dt="2026-03-22T20:07:03.649" v="2893" actId="478"/>
          <ac:spMkLst>
            <pc:docMk/>
            <pc:sldMk cId="1486679547" sldId="274"/>
            <ac:spMk id="8" creationId="{9692217D-FC19-1CAF-E661-28DA82984CAA}"/>
          </ac:spMkLst>
        </pc:spChg>
        <pc:spChg chg="add mod">
          <ac:chgData name="Fabio Cardelli" userId="aa5d91a8-cf83-4829-b477-6381c3b1ecd8" providerId="ADAL" clId="{D4142666-375D-4E00-8669-88CABB428078}" dt="2026-03-22T20:32:58.603" v="3374" actId="1076"/>
          <ac:spMkLst>
            <pc:docMk/>
            <pc:sldMk cId="1486679547" sldId="274"/>
            <ac:spMk id="10" creationId="{B2CDE942-72C9-3D54-C15D-EE73597CDD2C}"/>
          </ac:spMkLst>
        </pc:spChg>
        <pc:spChg chg="add mod">
          <ac:chgData name="Fabio Cardelli" userId="aa5d91a8-cf83-4829-b477-6381c3b1ecd8" providerId="ADAL" clId="{D4142666-375D-4E00-8669-88CABB428078}" dt="2026-03-22T20:13:06.920" v="2998" actId="1076"/>
          <ac:spMkLst>
            <pc:docMk/>
            <pc:sldMk cId="1486679547" sldId="274"/>
            <ac:spMk id="13" creationId="{6A800B7E-8DB1-D245-1620-BDB515C2AF38}"/>
          </ac:spMkLst>
        </pc:spChg>
        <pc:spChg chg="add mod">
          <ac:chgData name="Fabio Cardelli" userId="aa5d91a8-cf83-4829-b477-6381c3b1ecd8" providerId="ADAL" clId="{D4142666-375D-4E00-8669-88CABB428078}" dt="2026-03-22T20:10:06.981" v="2968" actId="1076"/>
          <ac:spMkLst>
            <pc:docMk/>
            <pc:sldMk cId="1486679547" sldId="274"/>
            <ac:spMk id="23" creationId="{6F8CAD0D-9904-8CB3-FA7F-CB3E7FAFD3C9}"/>
          </ac:spMkLst>
        </pc:spChg>
        <pc:spChg chg="add mod">
          <ac:chgData name="Fabio Cardelli" userId="aa5d91a8-cf83-4829-b477-6381c3b1ecd8" providerId="ADAL" clId="{D4142666-375D-4E00-8669-88CABB428078}" dt="2026-03-22T20:12:51.432" v="2995" actId="1036"/>
          <ac:spMkLst>
            <pc:docMk/>
            <pc:sldMk cId="1486679547" sldId="274"/>
            <ac:spMk id="26" creationId="{6A480320-8ECA-6673-B087-4D5BC8C9945D}"/>
          </ac:spMkLst>
        </pc:spChg>
        <pc:spChg chg="add mod">
          <ac:chgData name="Fabio Cardelli" userId="aa5d91a8-cf83-4829-b477-6381c3b1ecd8" providerId="ADAL" clId="{D4142666-375D-4E00-8669-88CABB428078}" dt="2026-03-22T20:13:02.800" v="2997"/>
          <ac:spMkLst>
            <pc:docMk/>
            <pc:sldMk cId="1486679547" sldId="274"/>
            <ac:spMk id="27" creationId="{3493D944-A3C1-D1D2-A7D8-AE5BD8DE1F5C}"/>
          </ac:spMkLst>
        </pc:spChg>
        <pc:picChg chg="mod">
          <ac:chgData name="Fabio Cardelli" userId="aa5d91a8-cf83-4829-b477-6381c3b1ecd8" providerId="ADAL" clId="{D4142666-375D-4E00-8669-88CABB428078}" dt="2026-03-22T20:14:25.870" v="3000" actId="1076"/>
          <ac:picMkLst>
            <pc:docMk/>
            <pc:sldMk cId="1486679547" sldId="274"/>
            <ac:picMk id="2" creationId="{A73DDC22-034D-61F5-0FC0-4A2CA754A5DE}"/>
          </ac:picMkLst>
        </pc:picChg>
        <pc:picChg chg="add del mod ord">
          <ac:chgData name="Fabio Cardelli" userId="aa5d91a8-cf83-4829-b477-6381c3b1ecd8" providerId="ADAL" clId="{D4142666-375D-4E00-8669-88CABB428078}" dt="2026-03-22T20:06:53.800" v="2888" actId="478"/>
          <ac:picMkLst>
            <pc:docMk/>
            <pc:sldMk cId="1486679547" sldId="274"/>
            <ac:picMk id="7" creationId="{9C439B74-F143-D42A-6EEC-E0C63AD3BE47}"/>
          </ac:picMkLst>
        </pc:picChg>
        <pc:picChg chg="add mod">
          <ac:chgData name="Fabio Cardelli" userId="aa5d91a8-cf83-4829-b477-6381c3b1ecd8" providerId="ADAL" clId="{D4142666-375D-4E00-8669-88CABB428078}" dt="2026-03-22T20:08:43.140" v="2946" actId="1076"/>
          <ac:picMkLst>
            <pc:docMk/>
            <pc:sldMk cId="1486679547" sldId="274"/>
            <ac:picMk id="9" creationId="{8AA47607-10EA-351E-8688-E78666B59A9F}"/>
          </ac:picMkLst>
        </pc:picChg>
        <pc:picChg chg="add mod">
          <ac:chgData name="Fabio Cardelli" userId="aa5d91a8-cf83-4829-b477-6381c3b1ecd8" providerId="ADAL" clId="{D4142666-375D-4E00-8669-88CABB428078}" dt="2026-03-22T20:07:07.516" v="2894" actId="1076"/>
          <ac:picMkLst>
            <pc:docMk/>
            <pc:sldMk cId="1486679547" sldId="274"/>
            <ac:picMk id="12" creationId="{C2E41543-C67E-E5B3-8B2F-7587FF50AF71}"/>
          </ac:picMkLst>
        </pc:picChg>
        <pc:cxnChg chg="add mod ord">
          <ac:chgData name="Fabio Cardelli" userId="aa5d91a8-cf83-4829-b477-6381c3b1ecd8" providerId="ADAL" clId="{D4142666-375D-4E00-8669-88CABB428078}" dt="2026-03-22T20:12:56.724" v="2996" actId="166"/>
          <ac:cxnSpMkLst>
            <pc:docMk/>
            <pc:sldMk cId="1486679547" sldId="274"/>
            <ac:cxnSpMk id="15" creationId="{BEA748E8-21B0-5502-A3B1-FB4E5A820DED}"/>
          </ac:cxnSpMkLst>
        </pc:cxnChg>
        <pc:cxnChg chg="add mod">
          <ac:chgData name="Fabio Cardelli" userId="aa5d91a8-cf83-4829-b477-6381c3b1ecd8" providerId="ADAL" clId="{D4142666-375D-4E00-8669-88CABB428078}" dt="2026-03-22T20:09:09.944" v="2952" actId="14100"/>
          <ac:cxnSpMkLst>
            <pc:docMk/>
            <pc:sldMk cId="1486679547" sldId="274"/>
            <ac:cxnSpMk id="19" creationId="{CD757C02-5CB2-1BA3-58A9-75CFAE9D5BD3}"/>
          </ac:cxnSpMkLst>
        </pc:cxnChg>
        <pc:cxnChg chg="add mod">
          <ac:chgData name="Fabio Cardelli" userId="aa5d91a8-cf83-4829-b477-6381c3b1ecd8" providerId="ADAL" clId="{D4142666-375D-4E00-8669-88CABB428078}" dt="2026-03-22T20:10:18.419" v="2970" actId="208"/>
          <ac:cxnSpMkLst>
            <pc:docMk/>
            <pc:sldMk cId="1486679547" sldId="274"/>
            <ac:cxnSpMk id="25" creationId="{8DF9F29E-78A8-6C65-F162-67F6D3FD5B1B}"/>
          </ac:cxnSpMkLst>
        </pc:cxnChg>
      </pc:sldChg>
      <pc:sldChg chg="modSp add mod">
        <pc:chgData name="Fabio Cardelli" userId="aa5d91a8-cf83-4829-b477-6381c3b1ecd8" providerId="ADAL" clId="{D4142666-375D-4E00-8669-88CABB428078}" dt="2026-03-22T20:34:30.058" v="3410" actId="20577"/>
        <pc:sldMkLst>
          <pc:docMk/>
          <pc:sldMk cId="2753559290" sldId="275"/>
        </pc:sldMkLst>
        <pc:spChg chg="mod">
          <ac:chgData name="Fabio Cardelli" userId="aa5d91a8-cf83-4829-b477-6381c3b1ecd8" providerId="ADAL" clId="{D4142666-375D-4E00-8669-88CABB428078}" dt="2026-03-22T20:34:30.058" v="3410" actId="20577"/>
          <ac:spMkLst>
            <pc:docMk/>
            <pc:sldMk cId="2753559290" sldId="275"/>
            <ac:spMk id="2" creationId="{03874184-433D-BE17-434A-975B8BA191A4}"/>
          </ac:spMkLst>
        </pc:spChg>
        <pc:spChg chg="mod">
          <ac:chgData name="Fabio Cardelli" userId="aa5d91a8-cf83-4829-b477-6381c3b1ecd8" providerId="ADAL" clId="{D4142666-375D-4E00-8669-88CABB428078}" dt="2026-03-19T08:57:08.755" v="992" actId="20577"/>
          <ac:spMkLst>
            <pc:docMk/>
            <pc:sldMk cId="2753559290" sldId="275"/>
            <ac:spMk id="3" creationId="{74550B81-AE05-8C74-3B3F-20ABE80B1510}"/>
          </ac:spMkLst>
        </pc:spChg>
      </pc:sldChg>
      <pc:sldChg chg="addSp delSp modSp add mod ord">
        <pc:chgData name="Fabio Cardelli" userId="aa5d91a8-cf83-4829-b477-6381c3b1ecd8" providerId="ADAL" clId="{D4142666-375D-4E00-8669-88CABB428078}" dt="2026-03-22T20:21:05.728" v="3106" actId="1076"/>
        <pc:sldMkLst>
          <pc:docMk/>
          <pc:sldMk cId="2727972201" sldId="276"/>
        </pc:sldMkLst>
        <pc:spChg chg="mod">
          <ac:chgData name="Fabio Cardelli" userId="aa5d91a8-cf83-4829-b477-6381c3b1ecd8" providerId="ADAL" clId="{D4142666-375D-4E00-8669-88CABB428078}" dt="2026-03-22T20:19:47.622" v="3087" actId="1076"/>
          <ac:spMkLst>
            <pc:docMk/>
            <pc:sldMk cId="2727972201" sldId="276"/>
            <ac:spMk id="3" creationId="{E496EBDB-1477-66CB-8033-DAD15051BB73}"/>
          </ac:spMkLst>
        </pc:spChg>
        <pc:spChg chg="add mod">
          <ac:chgData name="Fabio Cardelli" userId="aa5d91a8-cf83-4829-b477-6381c3b1ecd8" providerId="ADAL" clId="{D4142666-375D-4E00-8669-88CABB428078}" dt="2026-03-22T20:20:31.737" v="3095" actId="1076"/>
          <ac:spMkLst>
            <pc:docMk/>
            <pc:sldMk cId="2727972201" sldId="276"/>
            <ac:spMk id="11" creationId="{18960707-A871-E003-D0EF-84B3F6F0B679}"/>
          </ac:spMkLst>
        </pc:spChg>
        <pc:spChg chg="add mod">
          <ac:chgData name="Fabio Cardelli" userId="aa5d91a8-cf83-4829-b477-6381c3b1ecd8" providerId="ADAL" clId="{D4142666-375D-4E00-8669-88CABB428078}" dt="2026-03-22T20:21:05.728" v="3106" actId="1076"/>
          <ac:spMkLst>
            <pc:docMk/>
            <pc:sldMk cId="2727972201" sldId="276"/>
            <ac:spMk id="13" creationId="{3E51A56F-9329-B1B4-F878-8BD96732AB16}"/>
          </ac:spMkLst>
        </pc:spChg>
        <pc:graphicFrameChg chg="add mod modGraphic">
          <ac:chgData name="Fabio Cardelli" userId="aa5d91a8-cf83-4829-b477-6381c3b1ecd8" providerId="ADAL" clId="{D4142666-375D-4E00-8669-88CABB428078}" dt="2026-03-22T20:20:28.571" v="3094" actId="1076"/>
          <ac:graphicFrameMkLst>
            <pc:docMk/>
            <pc:sldMk cId="2727972201" sldId="276"/>
            <ac:graphicFrameMk id="6" creationId="{8C79729E-BC84-224C-1D6E-9C4E399AD962}"/>
          </ac:graphicFrameMkLst>
        </pc:graphicFrameChg>
        <pc:graphicFrameChg chg="add del mod">
          <ac:chgData name="Fabio Cardelli" userId="aa5d91a8-cf83-4829-b477-6381c3b1ecd8" providerId="ADAL" clId="{D4142666-375D-4E00-8669-88CABB428078}" dt="2026-03-22T20:18:58.400" v="3031" actId="478"/>
          <ac:graphicFrameMkLst>
            <pc:docMk/>
            <pc:sldMk cId="2727972201" sldId="276"/>
            <ac:graphicFrameMk id="8" creationId="{3E7FEA15-AA25-A693-5ACE-FC249F71A30A}"/>
          </ac:graphicFrameMkLst>
        </pc:graphicFrameChg>
        <pc:picChg chg="add mod">
          <ac:chgData name="Fabio Cardelli" userId="aa5d91a8-cf83-4829-b477-6381c3b1ecd8" providerId="ADAL" clId="{D4142666-375D-4E00-8669-88CABB428078}" dt="2026-03-22T20:20:24.454" v="3093" actId="1076"/>
          <ac:picMkLst>
            <pc:docMk/>
            <pc:sldMk cId="2727972201" sldId="276"/>
            <ac:picMk id="2" creationId="{F8369F46-33E2-0DEE-FE61-31C7B92F8811}"/>
          </ac:picMkLst>
        </pc:picChg>
        <pc:picChg chg="add mod">
          <ac:chgData name="Fabio Cardelli" userId="aa5d91a8-cf83-4829-b477-6381c3b1ecd8" providerId="ADAL" clId="{D4142666-375D-4E00-8669-88CABB428078}" dt="2026-03-17T13:49:54.527" v="275" actId="14100"/>
          <ac:picMkLst>
            <pc:docMk/>
            <pc:sldMk cId="2727972201" sldId="276"/>
            <ac:picMk id="7" creationId="{E0148E69-12B5-B8F3-315C-EF9C0708E754}"/>
          </ac:picMkLst>
        </pc:picChg>
        <pc:picChg chg="add mod">
          <ac:chgData name="Fabio Cardelli" userId="aa5d91a8-cf83-4829-b477-6381c3b1ecd8" providerId="ADAL" clId="{D4142666-375D-4E00-8669-88CABB428078}" dt="2026-03-17T13:49:57.352" v="276" actId="1076"/>
          <ac:picMkLst>
            <pc:docMk/>
            <pc:sldMk cId="2727972201" sldId="276"/>
            <ac:picMk id="9" creationId="{E466132A-ED85-9E44-46B6-ACDD66CB1BE1}"/>
          </ac:picMkLst>
        </pc:picChg>
        <pc:picChg chg="add mod">
          <ac:chgData name="Fabio Cardelli" userId="aa5d91a8-cf83-4829-b477-6381c3b1ecd8" providerId="ADAL" clId="{D4142666-375D-4E00-8669-88CABB428078}" dt="2026-03-22T20:21:00.531" v="3105" actId="1076"/>
          <ac:picMkLst>
            <pc:docMk/>
            <pc:sldMk cId="2727972201" sldId="276"/>
            <ac:picMk id="12" creationId="{996DA41D-0FB9-ADFC-7849-5D2C9B514075}"/>
          </ac:picMkLst>
        </pc:picChg>
      </pc:sldChg>
      <pc:sldChg chg="addSp delSp modSp add del mod ord">
        <pc:chgData name="Fabio Cardelli" userId="aa5d91a8-cf83-4829-b477-6381c3b1ecd8" providerId="ADAL" clId="{D4142666-375D-4E00-8669-88CABB428078}" dt="2026-03-22T20:35:42.389" v="3425" actId="113"/>
        <pc:sldMkLst>
          <pc:docMk/>
          <pc:sldMk cId="3864979969" sldId="277"/>
        </pc:sldMkLst>
        <pc:spChg chg="add mod">
          <ac:chgData name="Fabio Cardelli" userId="aa5d91a8-cf83-4829-b477-6381c3b1ecd8" providerId="ADAL" clId="{D4142666-375D-4E00-8669-88CABB428078}" dt="2026-03-22T20:35:25.399" v="3420" actId="207"/>
          <ac:spMkLst>
            <pc:docMk/>
            <pc:sldMk cId="3864979969" sldId="277"/>
            <ac:spMk id="2" creationId="{653AE11F-FED1-CA67-CFA7-4C758EE33E21}"/>
          </ac:spMkLst>
        </pc:spChg>
        <pc:spChg chg="mod">
          <ac:chgData name="Fabio Cardelli" userId="aa5d91a8-cf83-4829-b477-6381c3b1ecd8" providerId="ADAL" clId="{D4142666-375D-4E00-8669-88CABB428078}" dt="2026-03-17T13:45:51.815" v="264" actId="20577"/>
          <ac:spMkLst>
            <pc:docMk/>
            <pc:sldMk cId="3864979969" sldId="277"/>
            <ac:spMk id="3" creationId="{BAFD8998-1CF3-DCCA-B1D8-43FCAB859785}"/>
          </ac:spMkLst>
        </pc:spChg>
        <pc:spChg chg="add mod">
          <ac:chgData name="Fabio Cardelli" userId="aa5d91a8-cf83-4829-b477-6381c3b1ecd8" providerId="ADAL" clId="{D4142666-375D-4E00-8669-88CABB428078}" dt="2026-03-17T13:45:40.220" v="245" actId="1035"/>
          <ac:spMkLst>
            <pc:docMk/>
            <pc:sldMk cId="3864979969" sldId="277"/>
            <ac:spMk id="7" creationId="{7C11387B-D75D-39AF-F83A-37599C07FC66}"/>
          </ac:spMkLst>
        </pc:spChg>
        <pc:spChg chg="add mod">
          <ac:chgData name="Fabio Cardelli" userId="aa5d91a8-cf83-4829-b477-6381c3b1ecd8" providerId="ADAL" clId="{D4142666-375D-4E00-8669-88CABB428078}" dt="2026-03-17T13:45:40.220" v="245" actId="1035"/>
          <ac:spMkLst>
            <pc:docMk/>
            <pc:sldMk cId="3864979969" sldId="277"/>
            <ac:spMk id="8" creationId="{9928EB38-2063-DD4A-FC31-80209DA03C7E}"/>
          </ac:spMkLst>
        </pc:spChg>
        <pc:spChg chg="add mod">
          <ac:chgData name="Fabio Cardelli" userId="aa5d91a8-cf83-4829-b477-6381c3b1ecd8" providerId="ADAL" clId="{D4142666-375D-4E00-8669-88CABB428078}" dt="2026-03-17T13:45:40.220" v="245" actId="1035"/>
          <ac:spMkLst>
            <pc:docMk/>
            <pc:sldMk cId="3864979969" sldId="277"/>
            <ac:spMk id="9" creationId="{271F027F-6957-14A9-8CB1-905143149F23}"/>
          </ac:spMkLst>
        </pc:spChg>
        <pc:spChg chg="add mod">
          <ac:chgData name="Fabio Cardelli" userId="aa5d91a8-cf83-4829-b477-6381c3b1ecd8" providerId="ADAL" clId="{D4142666-375D-4E00-8669-88CABB428078}" dt="2026-03-17T13:45:40.220" v="245" actId="1035"/>
          <ac:spMkLst>
            <pc:docMk/>
            <pc:sldMk cId="3864979969" sldId="277"/>
            <ac:spMk id="10" creationId="{C7F6DE5E-5B0F-8AA5-63DD-0C5B32B06383}"/>
          </ac:spMkLst>
        </pc:spChg>
        <pc:spChg chg="add mod">
          <ac:chgData name="Fabio Cardelli" userId="aa5d91a8-cf83-4829-b477-6381c3b1ecd8" providerId="ADAL" clId="{D4142666-375D-4E00-8669-88CABB428078}" dt="2026-03-17T13:45:40.220" v="245" actId="1035"/>
          <ac:spMkLst>
            <pc:docMk/>
            <pc:sldMk cId="3864979969" sldId="277"/>
            <ac:spMk id="11" creationId="{B6AF6E39-9CDA-2FF5-EA38-DEC8AC3059FF}"/>
          </ac:spMkLst>
        </pc:spChg>
        <pc:spChg chg="add mod">
          <ac:chgData name="Fabio Cardelli" userId="aa5d91a8-cf83-4829-b477-6381c3b1ecd8" providerId="ADAL" clId="{D4142666-375D-4E00-8669-88CABB428078}" dt="2026-03-17T13:45:40.220" v="245" actId="1035"/>
          <ac:spMkLst>
            <pc:docMk/>
            <pc:sldMk cId="3864979969" sldId="277"/>
            <ac:spMk id="12" creationId="{52271483-0FFA-C96E-1A44-E78946B5B82A}"/>
          </ac:spMkLst>
        </pc:spChg>
        <pc:spChg chg="add mod">
          <ac:chgData name="Fabio Cardelli" userId="aa5d91a8-cf83-4829-b477-6381c3b1ecd8" providerId="ADAL" clId="{D4142666-375D-4E00-8669-88CABB428078}" dt="2026-03-17T13:45:40.220" v="245" actId="1035"/>
          <ac:spMkLst>
            <pc:docMk/>
            <pc:sldMk cId="3864979969" sldId="277"/>
            <ac:spMk id="13" creationId="{A3E09031-C9E7-F657-31CA-7B4B1CB39BBE}"/>
          </ac:spMkLst>
        </pc:spChg>
        <pc:spChg chg="add mod">
          <ac:chgData name="Fabio Cardelli" userId="aa5d91a8-cf83-4829-b477-6381c3b1ecd8" providerId="ADAL" clId="{D4142666-375D-4E00-8669-88CABB428078}" dt="2026-03-22T20:35:32.359" v="3423" actId="20577"/>
          <ac:spMkLst>
            <pc:docMk/>
            <pc:sldMk cId="3864979969" sldId="277"/>
            <ac:spMk id="15" creationId="{BA6CA0F0-FD00-0C04-4B31-F742EAABC10E}"/>
          </ac:spMkLst>
        </pc:spChg>
        <pc:spChg chg="add mod">
          <ac:chgData name="Fabio Cardelli" userId="aa5d91a8-cf83-4829-b477-6381c3b1ecd8" providerId="ADAL" clId="{D4142666-375D-4E00-8669-88CABB428078}" dt="2026-03-17T13:45:40.220" v="245" actId="1035"/>
          <ac:spMkLst>
            <pc:docMk/>
            <pc:sldMk cId="3864979969" sldId="277"/>
            <ac:spMk id="28" creationId="{731B7837-22F3-2FE5-802F-2119EF4ACDDF}"/>
          </ac:spMkLst>
        </pc:spChg>
        <pc:spChg chg="add mod">
          <ac:chgData name="Fabio Cardelli" userId="aa5d91a8-cf83-4829-b477-6381c3b1ecd8" providerId="ADAL" clId="{D4142666-375D-4E00-8669-88CABB428078}" dt="2026-03-17T13:45:40.220" v="245" actId="1035"/>
          <ac:spMkLst>
            <pc:docMk/>
            <pc:sldMk cId="3864979969" sldId="277"/>
            <ac:spMk id="29" creationId="{D6098A34-7AE5-AF7D-DD71-AFB5962AC54F}"/>
          </ac:spMkLst>
        </pc:spChg>
        <pc:spChg chg="add mod">
          <ac:chgData name="Fabio Cardelli" userId="aa5d91a8-cf83-4829-b477-6381c3b1ecd8" providerId="ADAL" clId="{D4142666-375D-4E00-8669-88CABB428078}" dt="2026-03-17T13:45:40.220" v="245" actId="1035"/>
          <ac:spMkLst>
            <pc:docMk/>
            <pc:sldMk cId="3864979969" sldId="277"/>
            <ac:spMk id="30" creationId="{54AB704F-B934-4E5D-A370-3BBC77FA2209}"/>
          </ac:spMkLst>
        </pc:spChg>
        <pc:spChg chg="add mod">
          <ac:chgData name="Fabio Cardelli" userId="aa5d91a8-cf83-4829-b477-6381c3b1ecd8" providerId="ADAL" clId="{D4142666-375D-4E00-8669-88CABB428078}" dt="2026-03-22T20:35:42.389" v="3425" actId="113"/>
          <ac:spMkLst>
            <pc:docMk/>
            <pc:sldMk cId="3864979969" sldId="277"/>
            <ac:spMk id="33" creationId="{3E66C79A-2498-A4D1-4253-9843F8F2F921}"/>
          </ac:spMkLst>
        </pc:spChg>
        <pc:spChg chg="add mod">
          <ac:chgData name="Fabio Cardelli" userId="aa5d91a8-cf83-4829-b477-6381c3b1ecd8" providerId="ADAL" clId="{D4142666-375D-4E00-8669-88CABB428078}" dt="2026-03-22T20:35:42.389" v="3425" actId="113"/>
          <ac:spMkLst>
            <pc:docMk/>
            <pc:sldMk cId="3864979969" sldId="277"/>
            <ac:spMk id="34" creationId="{68616547-81AE-9E7B-360E-EF098F8CE274}"/>
          </ac:spMkLst>
        </pc:spChg>
        <pc:picChg chg="mod">
          <ac:chgData name="Fabio Cardelli" userId="aa5d91a8-cf83-4829-b477-6381c3b1ecd8" providerId="ADAL" clId="{D4142666-375D-4E00-8669-88CABB428078}" dt="2026-03-17T13:40:36.528" v="211" actId="1076"/>
          <ac:picMkLst>
            <pc:docMk/>
            <pc:sldMk cId="3864979969" sldId="277"/>
            <ac:picMk id="6" creationId="{D5D5667E-BC51-75D9-652F-E4A8137AB3E5}"/>
          </ac:picMkLst>
        </pc:picChg>
        <pc:cxnChg chg="mod">
          <ac:chgData name="Fabio Cardelli" userId="aa5d91a8-cf83-4829-b477-6381c3b1ecd8" providerId="ADAL" clId="{D4142666-375D-4E00-8669-88CABB428078}" dt="2026-03-17T13:41:11.848" v="215" actId="1076"/>
          <ac:cxnSpMkLst>
            <pc:docMk/>
            <pc:sldMk cId="3864979969" sldId="277"/>
            <ac:cxnSpMk id="14" creationId="{3B2F8B6F-556F-E531-504F-460502D35813}"/>
          </ac:cxnSpMkLst>
        </pc:cxnChg>
        <pc:cxnChg chg="mod">
          <ac:chgData name="Fabio Cardelli" userId="aa5d91a8-cf83-4829-b477-6381c3b1ecd8" providerId="ADAL" clId="{D4142666-375D-4E00-8669-88CABB428078}" dt="2026-03-17T13:40:45.800" v="213" actId="1076"/>
          <ac:cxnSpMkLst>
            <pc:docMk/>
            <pc:sldMk cId="3864979969" sldId="277"/>
            <ac:cxnSpMk id="16" creationId="{371C4729-7EEE-00D3-281F-E119D768B7D2}"/>
          </ac:cxnSpMkLst>
        </pc:cxnChg>
        <pc:cxnChg chg="mod">
          <ac:chgData name="Fabio Cardelli" userId="aa5d91a8-cf83-4829-b477-6381c3b1ecd8" providerId="ADAL" clId="{D4142666-375D-4E00-8669-88CABB428078}" dt="2026-03-17T13:44:47.361" v="220" actId="1076"/>
          <ac:cxnSpMkLst>
            <pc:docMk/>
            <pc:sldMk cId="3864979969" sldId="277"/>
            <ac:cxnSpMk id="17" creationId="{939AF47C-F152-732E-A024-CA584FE91C7C}"/>
          </ac:cxnSpMkLst>
        </pc:cxnChg>
        <pc:cxnChg chg="mod">
          <ac:chgData name="Fabio Cardelli" userId="aa5d91a8-cf83-4829-b477-6381c3b1ecd8" providerId="ADAL" clId="{D4142666-375D-4E00-8669-88CABB428078}" dt="2026-03-17T13:44:47.361" v="220" actId="1076"/>
          <ac:cxnSpMkLst>
            <pc:docMk/>
            <pc:sldMk cId="3864979969" sldId="277"/>
            <ac:cxnSpMk id="18" creationId="{437951FE-D104-E90F-D307-17951A666F31}"/>
          </ac:cxnSpMkLst>
        </pc:cxnChg>
        <pc:cxnChg chg="mod">
          <ac:chgData name="Fabio Cardelli" userId="aa5d91a8-cf83-4829-b477-6381c3b1ecd8" providerId="ADAL" clId="{D4142666-375D-4E00-8669-88CABB428078}" dt="2026-03-17T13:44:55.664" v="221" actId="1076"/>
          <ac:cxnSpMkLst>
            <pc:docMk/>
            <pc:sldMk cId="3864979969" sldId="277"/>
            <ac:cxnSpMk id="19" creationId="{1EC57703-7266-9100-9520-20CDB1542488}"/>
          </ac:cxnSpMkLst>
        </pc:cxnChg>
        <pc:cxnChg chg="mod">
          <ac:chgData name="Fabio Cardelli" userId="aa5d91a8-cf83-4829-b477-6381c3b1ecd8" providerId="ADAL" clId="{D4142666-375D-4E00-8669-88CABB428078}" dt="2026-03-17T13:44:55.664" v="221" actId="1076"/>
          <ac:cxnSpMkLst>
            <pc:docMk/>
            <pc:sldMk cId="3864979969" sldId="277"/>
            <ac:cxnSpMk id="20" creationId="{16245B46-C5D0-95F6-FECF-CD2F35AC0A1E}"/>
          </ac:cxnSpMkLst>
        </pc:cxnChg>
        <pc:cxnChg chg="mod">
          <ac:chgData name="Fabio Cardelli" userId="aa5d91a8-cf83-4829-b477-6381c3b1ecd8" providerId="ADAL" clId="{D4142666-375D-4E00-8669-88CABB428078}" dt="2026-03-17T13:45:27.583" v="226" actId="1076"/>
          <ac:cxnSpMkLst>
            <pc:docMk/>
            <pc:sldMk cId="3864979969" sldId="277"/>
            <ac:cxnSpMk id="21" creationId="{48FF7BD5-6B8C-4FFE-767D-92FA085B8C6D}"/>
          </ac:cxnSpMkLst>
        </pc:cxnChg>
        <pc:cxnChg chg="mod">
          <ac:chgData name="Fabio Cardelli" userId="aa5d91a8-cf83-4829-b477-6381c3b1ecd8" providerId="ADAL" clId="{D4142666-375D-4E00-8669-88CABB428078}" dt="2026-03-17T13:45:20.703" v="224" actId="1076"/>
          <ac:cxnSpMkLst>
            <pc:docMk/>
            <pc:sldMk cId="3864979969" sldId="277"/>
            <ac:cxnSpMk id="22" creationId="{831DEBB7-FE45-EC31-ED9A-15AB3808ADBA}"/>
          </ac:cxnSpMkLst>
        </pc:cxnChg>
        <pc:cxnChg chg="mod">
          <ac:chgData name="Fabio Cardelli" userId="aa5d91a8-cf83-4829-b477-6381c3b1ecd8" providerId="ADAL" clId="{D4142666-375D-4E00-8669-88CABB428078}" dt="2026-03-17T13:45:20.703" v="224" actId="1076"/>
          <ac:cxnSpMkLst>
            <pc:docMk/>
            <pc:sldMk cId="3864979969" sldId="277"/>
            <ac:cxnSpMk id="23" creationId="{988BEDD4-EC05-F087-3061-3F24CDF2855E}"/>
          </ac:cxnSpMkLst>
        </pc:cxnChg>
        <pc:cxnChg chg="mod">
          <ac:chgData name="Fabio Cardelli" userId="aa5d91a8-cf83-4829-b477-6381c3b1ecd8" providerId="ADAL" clId="{D4142666-375D-4E00-8669-88CABB428078}" dt="2026-03-17T13:41:20.015" v="217" actId="1076"/>
          <ac:cxnSpMkLst>
            <pc:docMk/>
            <pc:sldMk cId="3864979969" sldId="277"/>
            <ac:cxnSpMk id="24" creationId="{4DD42462-B86A-4F9F-619F-2FA800863D66}"/>
          </ac:cxnSpMkLst>
        </pc:cxnChg>
        <pc:cxnChg chg="mod">
          <ac:chgData name="Fabio Cardelli" userId="aa5d91a8-cf83-4829-b477-6381c3b1ecd8" providerId="ADAL" clId="{D4142666-375D-4E00-8669-88CABB428078}" dt="2026-03-17T13:44:47.361" v="220" actId="1076"/>
          <ac:cxnSpMkLst>
            <pc:docMk/>
            <pc:sldMk cId="3864979969" sldId="277"/>
            <ac:cxnSpMk id="25" creationId="{AC26F81A-23E5-978C-815C-03B9D78DFEEA}"/>
          </ac:cxnSpMkLst>
        </pc:cxnChg>
        <pc:cxnChg chg="mod">
          <ac:chgData name="Fabio Cardelli" userId="aa5d91a8-cf83-4829-b477-6381c3b1ecd8" providerId="ADAL" clId="{D4142666-375D-4E00-8669-88CABB428078}" dt="2026-03-17T13:44:55.664" v="221" actId="1076"/>
          <ac:cxnSpMkLst>
            <pc:docMk/>
            <pc:sldMk cId="3864979969" sldId="277"/>
            <ac:cxnSpMk id="26" creationId="{1D628F99-F3FE-7372-80F9-D9CD353303AA}"/>
          </ac:cxnSpMkLst>
        </pc:cxnChg>
        <pc:cxnChg chg="mod">
          <ac:chgData name="Fabio Cardelli" userId="aa5d91a8-cf83-4829-b477-6381c3b1ecd8" providerId="ADAL" clId="{D4142666-375D-4E00-8669-88CABB428078}" dt="2026-03-17T13:44:55.664" v="221" actId="1076"/>
          <ac:cxnSpMkLst>
            <pc:docMk/>
            <pc:sldMk cId="3864979969" sldId="277"/>
            <ac:cxnSpMk id="27" creationId="{7C265ACB-7D37-C33B-CC91-0754A7EADF61}"/>
          </ac:cxnSpMkLst>
        </pc:cxnChg>
      </pc:sldChg>
      <pc:sldChg chg="addSp delSp modSp add mod ord">
        <pc:chgData name="Fabio Cardelli" userId="aa5d91a8-cf83-4829-b477-6381c3b1ecd8" providerId="ADAL" clId="{D4142666-375D-4E00-8669-88CABB428078}" dt="2026-03-22T20:40:07.362" v="3577" actId="113"/>
        <pc:sldMkLst>
          <pc:docMk/>
          <pc:sldMk cId="3035624868" sldId="278"/>
        </pc:sldMkLst>
        <pc:spChg chg="add">
          <ac:chgData name="Fabio Cardelli" userId="aa5d91a8-cf83-4829-b477-6381c3b1ecd8" providerId="ADAL" clId="{D4142666-375D-4E00-8669-88CABB428078}" dt="2026-03-19T08:56:33.918" v="968"/>
          <ac:spMkLst>
            <pc:docMk/>
            <pc:sldMk cId="3035624868" sldId="278"/>
            <ac:spMk id="2" creationId="{598E5967-3696-ECCF-457F-C51727BA9504}"/>
          </ac:spMkLst>
        </pc:spChg>
        <pc:spChg chg="mod">
          <ac:chgData name="Fabio Cardelli" userId="aa5d91a8-cf83-4829-b477-6381c3b1ecd8" providerId="ADAL" clId="{D4142666-375D-4E00-8669-88CABB428078}" dt="2026-03-22T20:38:11.909" v="3539" actId="1076"/>
          <ac:spMkLst>
            <pc:docMk/>
            <pc:sldMk cId="3035624868" sldId="278"/>
            <ac:spMk id="6" creationId="{CB48FB4F-45AB-288F-92A3-2A71CE196CDA}"/>
          </ac:spMkLst>
        </pc:spChg>
        <pc:spChg chg="add mod">
          <ac:chgData name="Fabio Cardelli" userId="aa5d91a8-cf83-4829-b477-6381c3b1ecd8" providerId="ADAL" clId="{D4142666-375D-4E00-8669-88CABB428078}" dt="2026-03-22T20:36:34.279" v="3482" actId="1076"/>
          <ac:spMkLst>
            <pc:docMk/>
            <pc:sldMk cId="3035624868" sldId="278"/>
            <ac:spMk id="7" creationId="{A9BE73B8-F452-06C9-70FD-BE684E18A29F}"/>
          </ac:spMkLst>
        </pc:spChg>
        <pc:spChg chg="add mod">
          <ac:chgData name="Fabio Cardelli" userId="aa5d91a8-cf83-4829-b477-6381c3b1ecd8" providerId="ADAL" clId="{D4142666-375D-4E00-8669-88CABB428078}" dt="2026-03-22T20:40:07.362" v="3577" actId="113"/>
          <ac:spMkLst>
            <pc:docMk/>
            <pc:sldMk cId="3035624868" sldId="278"/>
            <ac:spMk id="8" creationId="{43B30D16-E7A5-F86E-E341-3DF1C8A51607}"/>
          </ac:spMkLst>
        </pc:spChg>
        <pc:spChg chg="add mod">
          <ac:chgData name="Fabio Cardelli" userId="aa5d91a8-cf83-4829-b477-6381c3b1ecd8" providerId="ADAL" clId="{D4142666-375D-4E00-8669-88CABB428078}" dt="2026-03-22T20:39:59.955" v="3575" actId="1076"/>
          <ac:spMkLst>
            <pc:docMk/>
            <pc:sldMk cId="3035624868" sldId="278"/>
            <ac:spMk id="9" creationId="{75E6C19D-18B8-1479-6554-1EEED79DEEC7}"/>
          </ac:spMkLst>
        </pc:spChg>
        <pc:spChg chg="add">
          <ac:chgData name="Fabio Cardelli" userId="aa5d91a8-cf83-4829-b477-6381c3b1ecd8" providerId="ADAL" clId="{D4142666-375D-4E00-8669-88CABB428078}" dt="2026-03-19T08:56:33.918" v="968"/>
          <ac:spMkLst>
            <pc:docMk/>
            <pc:sldMk cId="3035624868" sldId="278"/>
            <ac:spMk id="15" creationId="{D0FC0DDD-4477-382C-C533-57972F517784}"/>
          </ac:spMkLst>
        </pc:spChg>
        <pc:spChg chg="add">
          <ac:chgData name="Fabio Cardelli" userId="aa5d91a8-cf83-4829-b477-6381c3b1ecd8" providerId="ADAL" clId="{D4142666-375D-4E00-8669-88CABB428078}" dt="2026-03-19T08:56:33.918" v="968"/>
          <ac:spMkLst>
            <pc:docMk/>
            <pc:sldMk cId="3035624868" sldId="278"/>
            <ac:spMk id="33" creationId="{B1529B97-FAEB-7ECA-F29F-24CACD0BA12A}"/>
          </ac:spMkLst>
        </pc:spChg>
        <pc:picChg chg="add mod">
          <ac:chgData name="Fabio Cardelli" userId="aa5d91a8-cf83-4829-b477-6381c3b1ecd8" providerId="ADAL" clId="{D4142666-375D-4E00-8669-88CABB428078}" dt="2026-03-22T20:37:16.621" v="3510" actId="1076"/>
          <ac:picMkLst>
            <pc:docMk/>
            <pc:sldMk cId="3035624868" sldId="278"/>
            <ac:picMk id="1025" creationId="{323B815E-9FCC-440B-3BB7-F73EA2994ABF}"/>
          </ac:picMkLst>
        </pc:picChg>
        <pc:picChg chg="add mod">
          <ac:chgData name="Fabio Cardelli" userId="aa5d91a8-cf83-4829-b477-6381c3b1ecd8" providerId="ADAL" clId="{D4142666-375D-4E00-8669-88CABB428078}" dt="2026-03-19T08:56:48.597" v="973" actId="14100"/>
          <ac:picMkLst>
            <pc:docMk/>
            <pc:sldMk cId="3035624868" sldId="278"/>
            <ac:picMk id="1026" creationId="{2DD19F8F-6B97-756A-911F-9478EE896C93}"/>
          </ac:picMkLst>
        </pc:picChg>
        <pc:cxnChg chg="add mod">
          <ac:chgData name="Fabio Cardelli" userId="aa5d91a8-cf83-4829-b477-6381c3b1ecd8" providerId="ADAL" clId="{D4142666-375D-4E00-8669-88CABB428078}" dt="2026-03-22T20:37:53.197" v="3534" actId="14100"/>
          <ac:cxnSpMkLst>
            <pc:docMk/>
            <pc:sldMk cId="3035624868" sldId="278"/>
            <ac:cxnSpMk id="11" creationId="{3D71498E-71E2-0798-4DD7-B8EDDDB7A981}"/>
          </ac:cxnSpMkLst>
        </pc:cxnChg>
        <pc:cxnChg chg="add mod">
          <ac:chgData name="Fabio Cardelli" userId="aa5d91a8-cf83-4829-b477-6381c3b1ecd8" providerId="ADAL" clId="{D4142666-375D-4E00-8669-88CABB428078}" dt="2026-03-22T20:38:20.668" v="3542" actId="14100"/>
          <ac:cxnSpMkLst>
            <pc:docMk/>
            <pc:sldMk cId="3035624868" sldId="278"/>
            <ac:cxnSpMk id="13" creationId="{736E1082-78F6-DFA2-D454-E4AA4396C14F}"/>
          </ac:cxnSpMkLst>
        </pc:cxnChg>
        <pc:cxnChg chg="add mod">
          <ac:chgData name="Fabio Cardelli" userId="aa5d91a8-cf83-4829-b477-6381c3b1ecd8" providerId="ADAL" clId="{D4142666-375D-4E00-8669-88CABB428078}" dt="2026-03-22T20:38:45.501" v="3550" actId="14100"/>
          <ac:cxnSpMkLst>
            <pc:docMk/>
            <pc:sldMk cId="3035624868" sldId="278"/>
            <ac:cxnSpMk id="16" creationId="{8AD6F753-F5BB-3BC6-A440-A70B70871AA3}"/>
          </ac:cxnSpMkLst>
        </pc:cxnChg>
        <pc:cxnChg chg="add mod">
          <ac:chgData name="Fabio Cardelli" userId="aa5d91a8-cf83-4829-b477-6381c3b1ecd8" providerId="ADAL" clId="{D4142666-375D-4E00-8669-88CABB428078}" dt="2026-03-22T20:38:27.315" v="3545" actId="14100"/>
          <ac:cxnSpMkLst>
            <pc:docMk/>
            <pc:sldMk cId="3035624868" sldId="278"/>
            <ac:cxnSpMk id="19" creationId="{8D0D8AA9-4CC2-0DA5-4D82-B965603AD430}"/>
          </ac:cxnSpMkLst>
        </pc:cxnChg>
        <pc:cxnChg chg="add mod">
          <ac:chgData name="Fabio Cardelli" userId="aa5d91a8-cf83-4829-b477-6381c3b1ecd8" providerId="ADAL" clId="{D4142666-375D-4E00-8669-88CABB428078}" dt="2026-03-22T20:38:42.810" v="3549" actId="14100"/>
          <ac:cxnSpMkLst>
            <pc:docMk/>
            <pc:sldMk cId="3035624868" sldId="278"/>
            <ac:cxnSpMk id="22" creationId="{47F1A32C-4ED2-E241-B5B6-568F045F7B6F}"/>
          </ac:cxnSpMkLst>
        </pc:cxnChg>
        <pc:cxnChg chg="add mod">
          <ac:chgData name="Fabio Cardelli" userId="aa5d91a8-cf83-4829-b477-6381c3b1ecd8" providerId="ADAL" clId="{D4142666-375D-4E00-8669-88CABB428078}" dt="2026-03-22T20:40:02.183" v="3576" actId="14100"/>
          <ac:cxnSpMkLst>
            <pc:docMk/>
            <pc:sldMk cId="3035624868" sldId="278"/>
            <ac:cxnSpMk id="27" creationId="{35C89B70-EF6E-627B-8330-4E8459F96F53}"/>
          </ac:cxnSpMkLst>
        </pc:cxnChg>
      </pc:sldChg>
      <pc:sldChg chg="addSp modSp add mod ord">
        <pc:chgData name="Fabio Cardelli" userId="aa5d91a8-cf83-4829-b477-6381c3b1ecd8" providerId="ADAL" clId="{D4142666-375D-4E00-8669-88CABB428078}" dt="2026-03-23T09:40:13.496" v="4166" actId="113"/>
        <pc:sldMkLst>
          <pc:docMk/>
          <pc:sldMk cId="1815530232" sldId="279"/>
        </pc:sldMkLst>
        <pc:spChg chg="mod">
          <ac:chgData name="Fabio Cardelli" userId="aa5d91a8-cf83-4829-b477-6381c3b1ecd8" providerId="ADAL" clId="{D4142666-375D-4E00-8669-88CABB428078}" dt="2026-03-23T09:37:39.621" v="4135" actId="1076"/>
          <ac:spMkLst>
            <pc:docMk/>
            <pc:sldMk cId="1815530232" sldId="279"/>
            <ac:spMk id="2" creationId="{99F6A456-3E23-AA94-EA02-9F209910F147}"/>
          </ac:spMkLst>
        </pc:spChg>
        <pc:spChg chg="mod">
          <ac:chgData name="Fabio Cardelli" userId="aa5d91a8-cf83-4829-b477-6381c3b1ecd8" providerId="ADAL" clId="{D4142666-375D-4E00-8669-88CABB428078}" dt="2026-03-19T16:32:37.938" v="1062" actId="20577"/>
          <ac:spMkLst>
            <pc:docMk/>
            <pc:sldMk cId="1815530232" sldId="279"/>
            <ac:spMk id="3" creationId="{BAFE7D1D-A7F5-60C3-AEEA-1A7D6F9C2B91}"/>
          </ac:spMkLst>
        </pc:spChg>
        <pc:spChg chg="add mod">
          <ac:chgData name="Fabio Cardelli" userId="aa5d91a8-cf83-4829-b477-6381c3b1ecd8" providerId="ADAL" clId="{D4142666-375D-4E00-8669-88CABB428078}" dt="2026-03-23T09:40:13.496" v="4166" actId="113"/>
          <ac:spMkLst>
            <pc:docMk/>
            <pc:sldMk cId="1815530232" sldId="279"/>
            <ac:spMk id="8" creationId="{4809CD9A-4470-93BD-767C-DDB03E2551D1}"/>
          </ac:spMkLst>
        </pc:spChg>
        <pc:graphicFrameChg chg="add mod modGraphic">
          <ac:chgData name="Fabio Cardelli" userId="aa5d91a8-cf83-4829-b477-6381c3b1ecd8" providerId="ADAL" clId="{D4142666-375D-4E00-8669-88CABB428078}" dt="2026-03-23T09:40:07.292" v="4165" actId="1076"/>
          <ac:graphicFrameMkLst>
            <pc:docMk/>
            <pc:sldMk cId="1815530232" sldId="279"/>
            <ac:graphicFrameMk id="6" creationId="{DBDA889A-CBF7-382C-1748-4F84CD600852}"/>
          </ac:graphicFrameMkLst>
        </pc:graphicFrameChg>
      </pc:sldChg>
    </pc:docChg>
  </pc:docChgLst>
  <pc:docChgLst>
    <pc:chgData name="Fabio Cardelli" userId="aa5d91a8-cf83-4829-b477-6381c3b1ecd8" providerId="ADAL" clId="{682995CA-14F2-469E-9EA1-716293650C61}"/>
    <pc:docChg chg="undo custSel modSld sldOrd">
      <pc:chgData name="Fabio Cardelli" userId="aa5d91a8-cf83-4829-b477-6381c3b1ecd8" providerId="ADAL" clId="{682995CA-14F2-469E-9EA1-716293650C61}" dt="2026-03-23T14:05:54.016" v="768" actId="1076"/>
      <pc:docMkLst>
        <pc:docMk/>
      </pc:docMkLst>
      <pc:sldChg chg="addSp modSp mod">
        <pc:chgData name="Fabio Cardelli" userId="aa5d91a8-cf83-4829-b477-6381c3b1ecd8" providerId="ADAL" clId="{682995CA-14F2-469E-9EA1-716293650C61}" dt="2026-03-23T13:13:05.724" v="717" actId="20577"/>
        <pc:sldMkLst>
          <pc:docMk/>
          <pc:sldMk cId="860913326" sldId="270"/>
        </pc:sldMkLst>
        <pc:spChg chg="add mod">
          <ac:chgData name="Fabio Cardelli" userId="aa5d91a8-cf83-4829-b477-6381c3b1ecd8" providerId="ADAL" clId="{682995CA-14F2-469E-9EA1-716293650C61}" dt="2026-03-23T13:13:05.724" v="717" actId="20577"/>
          <ac:spMkLst>
            <pc:docMk/>
            <pc:sldMk cId="860913326" sldId="270"/>
            <ac:spMk id="3" creationId="{997ABB62-13C8-09F5-1F09-2671DB45E510}"/>
          </ac:spMkLst>
        </pc:spChg>
        <pc:spChg chg="mod">
          <ac:chgData name="Fabio Cardelli" userId="aa5d91a8-cf83-4829-b477-6381c3b1ecd8" providerId="ADAL" clId="{682995CA-14F2-469E-9EA1-716293650C61}" dt="2026-03-19T09:25:18.376" v="369" actId="404"/>
          <ac:spMkLst>
            <pc:docMk/>
            <pc:sldMk cId="860913326" sldId="270"/>
            <ac:spMk id="7" creationId="{4492434B-518E-D493-F6DD-C0140F3F5787}"/>
          </ac:spMkLst>
        </pc:spChg>
      </pc:sldChg>
      <pc:sldChg chg="addSp delSp modSp mod">
        <pc:chgData name="Fabio Cardelli" userId="aa5d91a8-cf83-4829-b477-6381c3b1ecd8" providerId="ADAL" clId="{682995CA-14F2-469E-9EA1-716293650C61}" dt="2026-03-23T13:08:05.899" v="705" actId="242"/>
        <pc:sldMkLst>
          <pc:docMk/>
          <pc:sldMk cId="2707060429" sldId="271"/>
        </pc:sldMkLst>
        <pc:spChg chg="mod">
          <ac:chgData name="Fabio Cardelli" userId="aa5d91a8-cf83-4829-b477-6381c3b1ecd8" providerId="ADAL" clId="{682995CA-14F2-469E-9EA1-716293650C61}" dt="2026-03-19T09:26:09.714" v="374" actId="20577"/>
          <ac:spMkLst>
            <pc:docMk/>
            <pc:sldMk cId="2707060429" sldId="271"/>
            <ac:spMk id="6" creationId="{4784DA7B-A32B-A11C-087A-6283115E15C7}"/>
          </ac:spMkLst>
        </pc:spChg>
        <pc:spChg chg="add mod">
          <ac:chgData name="Fabio Cardelli" userId="aa5d91a8-cf83-4829-b477-6381c3b1ecd8" providerId="ADAL" clId="{682995CA-14F2-469E-9EA1-716293650C61}" dt="2026-03-19T09:15:44.172" v="99" actId="1076"/>
          <ac:spMkLst>
            <pc:docMk/>
            <pc:sldMk cId="2707060429" sldId="271"/>
            <ac:spMk id="13" creationId="{7FA6EBD6-1233-4A8C-5C8A-2A35C9BA989B}"/>
          </ac:spMkLst>
        </pc:spChg>
        <pc:spChg chg="add mod">
          <ac:chgData name="Fabio Cardelli" userId="aa5d91a8-cf83-4829-b477-6381c3b1ecd8" providerId="ADAL" clId="{682995CA-14F2-469E-9EA1-716293650C61}" dt="2026-03-19T09:15:44.172" v="99" actId="1076"/>
          <ac:spMkLst>
            <pc:docMk/>
            <pc:sldMk cId="2707060429" sldId="271"/>
            <ac:spMk id="14" creationId="{1AE8E656-885C-E755-76D9-1CA6F8E7815C}"/>
          </ac:spMkLst>
        </pc:spChg>
        <pc:graphicFrameChg chg="mod modGraphic">
          <ac:chgData name="Fabio Cardelli" userId="aa5d91a8-cf83-4829-b477-6381c3b1ecd8" providerId="ADAL" clId="{682995CA-14F2-469E-9EA1-716293650C61}" dt="2026-03-23T13:08:05.899" v="705" actId="242"/>
          <ac:graphicFrameMkLst>
            <pc:docMk/>
            <pc:sldMk cId="2707060429" sldId="271"/>
            <ac:graphicFrameMk id="9" creationId="{F23963A2-4C16-68EE-84F4-1CD365A0397E}"/>
          </ac:graphicFrameMkLst>
        </pc:graphicFrameChg>
        <pc:graphicFrameChg chg="add mod modGraphic">
          <ac:chgData name="Fabio Cardelli" userId="aa5d91a8-cf83-4829-b477-6381c3b1ecd8" providerId="ADAL" clId="{682995CA-14F2-469E-9EA1-716293650C61}" dt="2026-03-19T09:15:12.127" v="97" actId="6549"/>
          <ac:graphicFrameMkLst>
            <pc:docMk/>
            <pc:sldMk cId="2707060429" sldId="271"/>
            <ac:graphicFrameMk id="12" creationId="{5A06117E-3F22-02FF-3249-7E972AFFAC7F}"/>
          </ac:graphicFrameMkLst>
        </pc:graphicFrameChg>
        <pc:picChg chg="add mod">
          <ac:chgData name="Fabio Cardelli" userId="aa5d91a8-cf83-4829-b477-6381c3b1ecd8" providerId="ADAL" clId="{682995CA-14F2-469E-9EA1-716293650C61}" dt="2026-03-19T09:12:54.656" v="74" actId="1076"/>
          <ac:picMkLst>
            <pc:docMk/>
            <pc:sldMk cId="2707060429" sldId="271"/>
            <ac:picMk id="11" creationId="{D3EB6DB8-1842-B13E-258B-3C9A5951D4F6}"/>
          </ac:picMkLst>
        </pc:picChg>
        <pc:cxnChg chg="add mod">
          <ac:chgData name="Fabio Cardelli" userId="aa5d91a8-cf83-4829-b477-6381c3b1ecd8" providerId="ADAL" clId="{682995CA-14F2-469E-9EA1-716293650C61}" dt="2026-03-19T09:15:44.172" v="99" actId="1076"/>
          <ac:cxnSpMkLst>
            <pc:docMk/>
            <pc:sldMk cId="2707060429" sldId="271"/>
            <ac:cxnSpMk id="15" creationId="{AF58DEE0-5102-C312-DC3E-A2F9533BA390}"/>
          </ac:cxnSpMkLst>
        </pc:cxnChg>
      </pc:sldChg>
      <pc:sldChg chg="delSp modSp mod">
        <pc:chgData name="Fabio Cardelli" userId="aa5d91a8-cf83-4829-b477-6381c3b1ecd8" providerId="ADAL" clId="{682995CA-14F2-469E-9EA1-716293650C61}" dt="2026-03-19T14:20:01.207" v="679" actId="12"/>
        <pc:sldMkLst>
          <pc:docMk/>
          <pc:sldMk cId="2826344544" sldId="272"/>
        </pc:sldMkLst>
        <pc:spChg chg="mod">
          <ac:chgData name="Fabio Cardelli" userId="aa5d91a8-cf83-4829-b477-6381c3b1ecd8" providerId="ADAL" clId="{682995CA-14F2-469E-9EA1-716293650C61}" dt="2026-03-19T14:20:01.207" v="679" actId="12"/>
          <ac:spMkLst>
            <pc:docMk/>
            <pc:sldMk cId="2826344544" sldId="272"/>
            <ac:spMk id="7" creationId="{5C56F578-2B07-152B-9672-DDF891E58861}"/>
          </ac:spMkLst>
        </pc:spChg>
        <pc:spChg chg="mod">
          <ac:chgData name="Fabio Cardelli" userId="aa5d91a8-cf83-4829-b477-6381c3b1ecd8" providerId="ADAL" clId="{682995CA-14F2-469E-9EA1-716293650C61}" dt="2026-03-19T13:06:51.338" v="518" actId="20577"/>
          <ac:spMkLst>
            <pc:docMk/>
            <pc:sldMk cId="2826344544" sldId="272"/>
            <ac:spMk id="15" creationId="{0239EE24-CACA-333E-8F6F-35DFC0D50099}"/>
          </ac:spMkLst>
        </pc:spChg>
        <pc:spChg chg="mod">
          <ac:chgData name="Fabio Cardelli" userId="aa5d91a8-cf83-4829-b477-6381c3b1ecd8" providerId="ADAL" clId="{682995CA-14F2-469E-9EA1-716293650C61}" dt="2026-03-19T13:07:13.224" v="522" actId="1076"/>
          <ac:spMkLst>
            <pc:docMk/>
            <pc:sldMk cId="2826344544" sldId="272"/>
            <ac:spMk id="24" creationId="{76FE9E65-E293-9949-22C3-8F399025F64E}"/>
          </ac:spMkLst>
        </pc:spChg>
        <pc:spChg chg="mod">
          <ac:chgData name="Fabio Cardelli" userId="aa5d91a8-cf83-4829-b477-6381c3b1ecd8" providerId="ADAL" clId="{682995CA-14F2-469E-9EA1-716293650C61}" dt="2026-03-19T13:07:09.415" v="521" actId="1076"/>
          <ac:spMkLst>
            <pc:docMk/>
            <pc:sldMk cId="2826344544" sldId="272"/>
            <ac:spMk id="26" creationId="{DBE90E44-55AD-ED84-CFA0-E7C36F313DCD}"/>
          </ac:spMkLst>
        </pc:spChg>
        <pc:spChg chg="mod">
          <ac:chgData name="Fabio Cardelli" userId="aa5d91a8-cf83-4829-b477-6381c3b1ecd8" providerId="ADAL" clId="{682995CA-14F2-469E-9EA1-716293650C61}" dt="2026-03-19T13:07:03.197" v="520" actId="1076"/>
          <ac:spMkLst>
            <pc:docMk/>
            <pc:sldMk cId="2826344544" sldId="272"/>
            <ac:spMk id="30" creationId="{83C7BE20-8179-6105-1456-AA0082D3B854}"/>
          </ac:spMkLst>
        </pc:spChg>
      </pc:sldChg>
      <pc:sldChg chg="addSp modSp mod ord">
        <pc:chgData name="Fabio Cardelli" userId="aa5d91a8-cf83-4829-b477-6381c3b1ecd8" providerId="ADAL" clId="{682995CA-14F2-469E-9EA1-716293650C61}" dt="2026-03-23T13:08:20.367" v="706" actId="1076"/>
        <pc:sldMkLst>
          <pc:docMk/>
          <pc:sldMk cId="1486679547" sldId="274"/>
        </pc:sldMkLst>
        <pc:picChg chg="add mod">
          <ac:chgData name="Fabio Cardelli" userId="aa5d91a8-cf83-4829-b477-6381c3b1ecd8" providerId="ADAL" clId="{682995CA-14F2-469E-9EA1-716293650C61}" dt="2026-03-19T09:16:46.087" v="112" actId="1076"/>
          <ac:picMkLst>
            <pc:docMk/>
            <pc:sldMk cId="1486679547" sldId="274"/>
            <ac:picMk id="2" creationId="{A73DDC22-034D-61F5-0FC0-4A2CA754A5DE}"/>
          </ac:picMkLst>
        </pc:picChg>
        <pc:picChg chg="mod">
          <ac:chgData name="Fabio Cardelli" userId="aa5d91a8-cf83-4829-b477-6381c3b1ecd8" providerId="ADAL" clId="{682995CA-14F2-469E-9EA1-716293650C61}" dt="2026-03-19T09:16:39.931" v="109" actId="1076"/>
          <ac:picMkLst>
            <pc:docMk/>
            <pc:sldMk cId="1486679547" sldId="274"/>
            <ac:picMk id="9" creationId="{8AA47607-10EA-351E-8688-E78666B59A9F}"/>
          </ac:picMkLst>
        </pc:picChg>
        <pc:picChg chg="mod">
          <ac:chgData name="Fabio Cardelli" userId="aa5d91a8-cf83-4829-b477-6381c3b1ecd8" providerId="ADAL" clId="{682995CA-14F2-469E-9EA1-716293650C61}" dt="2026-03-23T13:08:20.367" v="706" actId="1076"/>
          <ac:picMkLst>
            <pc:docMk/>
            <pc:sldMk cId="1486679547" sldId="274"/>
            <ac:picMk id="12" creationId="{C2E41543-C67E-E5B3-8B2F-7587FF50AF71}"/>
          </ac:picMkLst>
        </pc:picChg>
      </pc:sldChg>
      <pc:sldChg chg="addSp modSp mod">
        <pc:chgData name="Fabio Cardelli" userId="aa5d91a8-cf83-4829-b477-6381c3b1ecd8" providerId="ADAL" clId="{682995CA-14F2-469E-9EA1-716293650C61}" dt="2026-03-23T14:05:54.016" v="768" actId="1076"/>
        <pc:sldMkLst>
          <pc:docMk/>
          <pc:sldMk cId="2753559290" sldId="275"/>
        </pc:sldMkLst>
        <pc:spChg chg="mod">
          <ac:chgData name="Fabio Cardelli" userId="aa5d91a8-cf83-4829-b477-6381c3b1ecd8" providerId="ADAL" clId="{682995CA-14F2-469E-9EA1-716293650C61}" dt="2026-03-19T12:55:58.414" v="515" actId="20577"/>
          <ac:spMkLst>
            <pc:docMk/>
            <pc:sldMk cId="2753559290" sldId="275"/>
            <ac:spMk id="2" creationId="{03874184-433D-BE17-434A-975B8BA191A4}"/>
          </ac:spMkLst>
        </pc:spChg>
        <pc:picChg chg="add mod">
          <ac:chgData name="Fabio Cardelli" userId="aa5d91a8-cf83-4829-b477-6381c3b1ecd8" providerId="ADAL" clId="{682995CA-14F2-469E-9EA1-716293650C61}" dt="2026-03-23T14:05:54.016" v="768" actId="1076"/>
          <ac:picMkLst>
            <pc:docMk/>
            <pc:sldMk cId="2753559290" sldId="275"/>
            <ac:picMk id="8" creationId="{68068B80-28A8-07B9-BB19-2861A6D1CFB2}"/>
          </ac:picMkLst>
        </pc:picChg>
        <pc:picChg chg="add mod">
          <ac:chgData name="Fabio Cardelli" userId="aa5d91a8-cf83-4829-b477-6381c3b1ecd8" providerId="ADAL" clId="{682995CA-14F2-469E-9EA1-716293650C61}" dt="2026-03-23T14:05:48.672" v="765" actId="1076"/>
          <ac:picMkLst>
            <pc:docMk/>
            <pc:sldMk cId="2753559290" sldId="275"/>
            <ac:picMk id="10" creationId="{70366FBC-83B9-D0FC-31D1-476D5DA1A099}"/>
          </ac:picMkLst>
        </pc:picChg>
      </pc:sldChg>
      <pc:sldChg chg="modSp mod">
        <pc:chgData name="Fabio Cardelli" userId="aa5d91a8-cf83-4829-b477-6381c3b1ecd8" providerId="ADAL" clId="{682995CA-14F2-469E-9EA1-716293650C61}" dt="2026-03-19T10:45:11.219" v="377" actId="207"/>
        <pc:sldMkLst>
          <pc:docMk/>
          <pc:sldMk cId="3864979969" sldId="277"/>
        </pc:sldMkLst>
        <pc:spChg chg="mod">
          <ac:chgData name="Fabio Cardelli" userId="aa5d91a8-cf83-4829-b477-6381c3b1ecd8" providerId="ADAL" clId="{682995CA-14F2-469E-9EA1-716293650C61}" dt="2026-03-19T10:45:11.219" v="377" actId="207"/>
          <ac:spMkLst>
            <pc:docMk/>
            <pc:sldMk cId="3864979969" sldId="277"/>
            <ac:spMk id="28" creationId="{731B7837-22F3-2FE5-802F-2119EF4ACDDF}"/>
          </ac:spMkLst>
        </pc:spChg>
        <pc:spChg chg="mod">
          <ac:chgData name="Fabio Cardelli" userId="aa5d91a8-cf83-4829-b477-6381c3b1ecd8" providerId="ADAL" clId="{682995CA-14F2-469E-9EA1-716293650C61}" dt="2026-03-19T10:45:11.219" v="377" actId="207"/>
          <ac:spMkLst>
            <pc:docMk/>
            <pc:sldMk cId="3864979969" sldId="277"/>
            <ac:spMk id="29" creationId="{D6098A34-7AE5-AF7D-DD71-AFB5962AC54F}"/>
          </ac:spMkLst>
        </pc:spChg>
      </pc:sldChg>
      <pc:sldChg chg="addSp modSp mod">
        <pc:chgData name="Fabio Cardelli" userId="aa5d91a8-cf83-4829-b477-6381c3b1ecd8" providerId="ADAL" clId="{682995CA-14F2-469E-9EA1-716293650C61}" dt="2026-03-23T14:00:37.060" v="757" actId="1076"/>
        <pc:sldMkLst>
          <pc:docMk/>
          <pc:sldMk cId="3035624868" sldId="278"/>
        </pc:sldMkLst>
        <pc:spChg chg="mod">
          <ac:chgData name="Fabio Cardelli" userId="aa5d91a8-cf83-4829-b477-6381c3b1ecd8" providerId="ADAL" clId="{682995CA-14F2-469E-9EA1-716293650C61}" dt="2026-03-23T13:58:15.048" v="727" actId="1076"/>
          <ac:spMkLst>
            <pc:docMk/>
            <pc:sldMk cId="3035624868" sldId="278"/>
            <ac:spMk id="3" creationId="{04677003-6D93-F7CC-BA2D-064A3AB973FE}"/>
          </ac:spMkLst>
        </pc:spChg>
        <pc:spChg chg="mod">
          <ac:chgData name="Fabio Cardelli" userId="aa5d91a8-cf83-4829-b477-6381c3b1ecd8" providerId="ADAL" clId="{682995CA-14F2-469E-9EA1-716293650C61}" dt="2026-03-23T13:59:04.506" v="738" actId="1076"/>
          <ac:spMkLst>
            <pc:docMk/>
            <pc:sldMk cId="3035624868" sldId="278"/>
            <ac:spMk id="6" creationId="{CB48FB4F-45AB-288F-92A3-2A71CE196CDA}"/>
          </ac:spMkLst>
        </pc:spChg>
        <pc:spChg chg="mod">
          <ac:chgData name="Fabio Cardelli" userId="aa5d91a8-cf83-4829-b477-6381c3b1ecd8" providerId="ADAL" clId="{682995CA-14F2-469E-9EA1-716293650C61}" dt="2026-03-23T13:59:47.956" v="748" actId="1076"/>
          <ac:spMkLst>
            <pc:docMk/>
            <pc:sldMk cId="3035624868" sldId="278"/>
            <ac:spMk id="7" creationId="{A9BE73B8-F452-06C9-70FD-BE684E18A29F}"/>
          </ac:spMkLst>
        </pc:spChg>
        <pc:spChg chg="mod">
          <ac:chgData name="Fabio Cardelli" userId="aa5d91a8-cf83-4829-b477-6381c3b1ecd8" providerId="ADAL" clId="{682995CA-14F2-469E-9EA1-716293650C61}" dt="2026-03-23T13:59:47.956" v="748" actId="1076"/>
          <ac:spMkLst>
            <pc:docMk/>
            <pc:sldMk cId="3035624868" sldId="278"/>
            <ac:spMk id="9" creationId="{75E6C19D-18B8-1479-6554-1EEED79DEEC7}"/>
          </ac:spMkLst>
        </pc:spChg>
        <pc:picChg chg="add mod">
          <ac:chgData name="Fabio Cardelli" userId="aa5d91a8-cf83-4829-b477-6381c3b1ecd8" providerId="ADAL" clId="{682995CA-14F2-469E-9EA1-716293650C61}" dt="2026-03-23T14:00:37.060" v="757" actId="1076"/>
          <ac:picMkLst>
            <pc:docMk/>
            <pc:sldMk cId="3035624868" sldId="278"/>
            <ac:picMk id="12" creationId="{FB0DE716-9128-FCFB-DE76-3774BE741AAE}"/>
          </ac:picMkLst>
        </pc:picChg>
        <pc:picChg chg="mod">
          <ac:chgData name="Fabio Cardelli" userId="aa5d91a8-cf83-4829-b477-6381c3b1ecd8" providerId="ADAL" clId="{682995CA-14F2-469E-9EA1-716293650C61}" dt="2026-03-23T13:59:47.956" v="748" actId="1076"/>
          <ac:picMkLst>
            <pc:docMk/>
            <pc:sldMk cId="3035624868" sldId="278"/>
            <ac:picMk id="1025" creationId="{323B815E-9FCC-440B-3BB7-F73EA2994ABF}"/>
          </ac:picMkLst>
        </pc:picChg>
        <pc:picChg chg="mod">
          <ac:chgData name="Fabio Cardelli" userId="aa5d91a8-cf83-4829-b477-6381c3b1ecd8" providerId="ADAL" clId="{682995CA-14F2-469E-9EA1-716293650C61}" dt="2026-03-23T13:58:56.869" v="737" actId="1076"/>
          <ac:picMkLst>
            <pc:docMk/>
            <pc:sldMk cId="3035624868" sldId="278"/>
            <ac:picMk id="1026" creationId="{2DD19F8F-6B97-756A-911F-9478EE896C93}"/>
          </ac:picMkLst>
        </pc:picChg>
        <pc:cxnChg chg="mod">
          <ac:chgData name="Fabio Cardelli" userId="aa5d91a8-cf83-4829-b477-6381c3b1ecd8" providerId="ADAL" clId="{682995CA-14F2-469E-9EA1-716293650C61}" dt="2026-03-23T13:59:47.956" v="748" actId="1076"/>
          <ac:cxnSpMkLst>
            <pc:docMk/>
            <pc:sldMk cId="3035624868" sldId="278"/>
            <ac:cxnSpMk id="11" creationId="{3D71498E-71E2-0798-4DD7-B8EDDDB7A981}"/>
          </ac:cxnSpMkLst>
        </pc:cxnChg>
        <pc:cxnChg chg="mod">
          <ac:chgData name="Fabio Cardelli" userId="aa5d91a8-cf83-4829-b477-6381c3b1ecd8" providerId="ADAL" clId="{682995CA-14F2-469E-9EA1-716293650C61}" dt="2026-03-23T14:00:18.366" v="754" actId="14100"/>
          <ac:cxnSpMkLst>
            <pc:docMk/>
            <pc:sldMk cId="3035624868" sldId="278"/>
            <ac:cxnSpMk id="13" creationId="{736E1082-78F6-DFA2-D454-E4AA4396C14F}"/>
          </ac:cxnSpMkLst>
        </pc:cxnChg>
        <pc:cxnChg chg="mod">
          <ac:chgData name="Fabio Cardelli" userId="aa5d91a8-cf83-4829-b477-6381c3b1ecd8" providerId="ADAL" clId="{682995CA-14F2-469E-9EA1-716293650C61}" dt="2026-03-23T14:00:12.588" v="752" actId="14100"/>
          <ac:cxnSpMkLst>
            <pc:docMk/>
            <pc:sldMk cId="3035624868" sldId="278"/>
            <ac:cxnSpMk id="16" creationId="{8AD6F753-F5BB-3BC6-A440-A70B70871AA3}"/>
          </ac:cxnSpMkLst>
        </pc:cxnChg>
        <pc:cxnChg chg="mod">
          <ac:chgData name="Fabio Cardelli" userId="aa5d91a8-cf83-4829-b477-6381c3b1ecd8" providerId="ADAL" clId="{682995CA-14F2-469E-9EA1-716293650C61}" dt="2026-03-23T14:00:25.447" v="756" actId="14100"/>
          <ac:cxnSpMkLst>
            <pc:docMk/>
            <pc:sldMk cId="3035624868" sldId="278"/>
            <ac:cxnSpMk id="19" creationId="{8D0D8AA9-4CC2-0DA5-4D82-B965603AD430}"/>
          </ac:cxnSpMkLst>
        </pc:cxnChg>
        <pc:cxnChg chg="mod">
          <ac:chgData name="Fabio Cardelli" userId="aa5d91a8-cf83-4829-b477-6381c3b1ecd8" providerId="ADAL" clId="{682995CA-14F2-469E-9EA1-716293650C61}" dt="2026-03-23T14:00:15.452" v="753" actId="14100"/>
          <ac:cxnSpMkLst>
            <pc:docMk/>
            <pc:sldMk cId="3035624868" sldId="278"/>
            <ac:cxnSpMk id="22" creationId="{47F1A32C-4ED2-E241-B5B6-568F045F7B6F}"/>
          </ac:cxnSpMkLst>
        </pc:cxnChg>
        <pc:cxnChg chg="mod">
          <ac:chgData name="Fabio Cardelli" userId="aa5d91a8-cf83-4829-b477-6381c3b1ecd8" providerId="ADAL" clId="{682995CA-14F2-469E-9EA1-716293650C61}" dt="2026-03-23T13:59:47.956" v="748" actId="1076"/>
          <ac:cxnSpMkLst>
            <pc:docMk/>
            <pc:sldMk cId="3035624868" sldId="278"/>
            <ac:cxnSpMk id="27" creationId="{35C89B70-EF6E-627B-8330-4E8459F96F53}"/>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40B7A-9A06-42E7-BEE9-7EEA08A63A9F}" type="datetimeFigureOut">
              <a:rPr lang="en-GB" smtClean="0"/>
              <a:t>23/03/2026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28567-BDF5-451C-8737-F40313BC91EE}" type="slidenum">
              <a:rPr lang="en-GB" smtClean="0"/>
              <a:t>‹#›</a:t>
            </a:fld>
            <a:endParaRPr lang="en-GB"/>
          </a:p>
        </p:txBody>
      </p:sp>
    </p:spTree>
    <p:extLst>
      <p:ext uri="{BB962C8B-B14F-4D97-AF65-F5344CB8AC3E}">
        <p14:creationId xmlns:p14="http://schemas.microsoft.com/office/powerpoint/2010/main" val="3788628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A bright light in the dark&#10;&#10;AI-generated content may be incorrect.">
            <a:extLst>
              <a:ext uri="{FF2B5EF4-FFF2-40B4-BE49-F238E27FC236}">
                <a16:creationId xmlns:a16="http://schemas.microsoft.com/office/drawing/2014/main" id="{836323D4-EDE5-40F7-37CA-91BB8A60B1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94639"/>
            <a:ext cx="12192000" cy="7152639"/>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88" y="1939633"/>
            <a:ext cx="7813967" cy="1043854"/>
          </a:xfrm>
        </p:spPr>
        <p:txBody>
          <a:bodyPr anchor="b">
            <a:normAutofit/>
          </a:bodyPr>
          <a:lstStyle>
            <a:lvl1pPr algn="l">
              <a:defRPr sz="4800" b="1">
                <a:solidFill>
                  <a:schemeClr val="bg1"/>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3" y="3153930"/>
            <a:ext cx="7813967" cy="812944"/>
          </a:xfrm>
        </p:spPr>
        <p:txBody>
          <a:bodyPr/>
          <a:lstStyle>
            <a:lvl1pPr marL="0" indent="0" algn="l">
              <a:buNone/>
              <a:defRPr sz="2400">
                <a:solidFill>
                  <a:srgbClr val="FFC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author / institute</a:t>
            </a:r>
            <a:r>
              <a:rPr lang="en-GB"/>
              <a:t> and occasion</a:t>
            </a:r>
            <a:endParaRPr lang="en-US"/>
          </a:p>
        </p:txBody>
      </p:sp>
      <p:sp>
        <p:nvSpPr>
          <p:cNvPr id="25" name="TextBox 24">
            <a:extLst>
              <a:ext uri="{FF2B5EF4-FFF2-40B4-BE49-F238E27FC236}">
                <a16:creationId xmlns:a16="http://schemas.microsoft.com/office/drawing/2014/main" id="{BFE90DE8-3BA8-471E-9749-65A67AA27786}"/>
              </a:ext>
            </a:extLst>
          </p:cNvPr>
          <p:cNvSpPr txBox="1"/>
          <p:nvPr userDrawn="1"/>
        </p:nvSpPr>
        <p:spPr>
          <a:xfrm>
            <a:off x="153845" y="6072633"/>
            <a:ext cx="3823352" cy="707886"/>
          </a:xfrm>
          <a:prstGeom prst="rect">
            <a:avLst/>
          </a:prstGeom>
          <a:noFill/>
        </p:spPr>
        <p:txBody>
          <a:bodyPr wrap="square" rtlCol="0">
            <a:spAutoFit/>
          </a:bodyPr>
          <a:lstStyle/>
          <a:p>
            <a:r>
              <a:rPr lang="en-GB" sz="800" b="0">
                <a:solidFill>
                  <a:schemeClr val="bg1"/>
                </a:solidFill>
              </a:rPr>
              <a:t>This project has received funding from the European Union´s Horizon Europe research and innovation programme under grant agreement No. 101188004. Views and opinions expressed are however those of the author(s) only and do not necessarily reflect those of the European Union or the European Research Executive Agency (REA). Neither the European Union nor the granting authority can be held responsible for them.</a:t>
            </a:r>
          </a:p>
        </p:txBody>
      </p:sp>
      <p:pic>
        <p:nvPicPr>
          <p:cNvPr id="6" name="Picture 5" descr="A blue background with yellow stars&#10;&#10;Description automatically generated with low confidence">
            <a:extLst>
              <a:ext uri="{FF2B5EF4-FFF2-40B4-BE49-F238E27FC236}">
                <a16:creationId xmlns:a16="http://schemas.microsoft.com/office/drawing/2014/main" id="{524E910F-F508-5C5A-DE5E-32E54244B17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43614" y="5458865"/>
            <a:ext cx="842973" cy="558039"/>
          </a:xfrm>
          <a:prstGeom prst="rect">
            <a:avLst/>
          </a:prstGeom>
        </p:spPr>
      </p:pic>
      <p:sp>
        <p:nvSpPr>
          <p:cNvPr id="9" name="TextBox 8">
            <a:extLst>
              <a:ext uri="{FF2B5EF4-FFF2-40B4-BE49-F238E27FC236}">
                <a16:creationId xmlns:a16="http://schemas.microsoft.com/office/drawing/2014/main" id="{5042F8F7-39BD-C0D1-630E-61B6D2FE72A4}"/>
              </a:ext>
            </a:extLst>
          </p:cNvPr>
          <p:cNvSpPr txBox="1"/>
          <p:nvPr userDrawn="1"/>
        </p:nvSpPr>
        <p:spPr>
          <a:xfrm>
            <a:off x="1086587" y="5518975"/>
            <a:ext cx="1524509" cy="430887"/>
          </a:xfrm>
          <a:prstGeom prst="rect">
            <a:avLst/>
          </a:prstGeom>
          <a:noFill/>
        </p:spPr>
        <p:txBody>
          <a:bodyPr wrap="square" rtlCol="0">
            <a:spAutoFit/>
          </a:bodyPr>
          <a:lstStyle/>
          <a:p>
            <a:r>
              <a:rPr lang="en-GB" sz="1100" b="1">
                <a:solidFill>
                  <a:schemeClr val="bg1"/>
                </a:solidFill>
                <a:latin typeface="Arial" panose="020B0604020202020204" pitchFamily="34" charset="0"/>
                <a:cs typeface="Arial" panose="020B0604020202020204" pitchFamily="34" charset="0"/>
              </a:rPr>
              <a:t>Funded by </a:t>
            </a:r>
          </a:p>
          <a:p>
            <a:r>
              <a:rPr lang="en-GB" sz="1100" b="1">
                <a:solidFill>
                  <a:schemeClr val="bg1"/>
                </a:solidFill>
                <a:latin typeface="Arial" panose="020B0604020202020204" pitchFamily="34" charset="0"/>
                <a:cs typeface="Arial" panose="020B0604020202020204" pitchFamily="34" charset="0"/>
              </a:rPr>
              <a:t>the European Union</a:t>
            </a:r>
          </a:p>
        </p:txBody>
      </p:sp>
      <p:pic>
        <p:nvPicPr>
          <p:cNvPr id="17" name="Picture 16" descr="A yellow and white text with stars&#10;&#10;AI-generated content may be incorrect.">
            <a:extLst>
              <a:ext uri="{FF2B5EF4-FFF2-40B4-BE49-F238E27FC236}">
                <a16:creationId xmlns:a16="http://schemas.microsoft.com/office/drawing/2014/main" id="{6A1931B3-AFE8-7F97-5868-1133F6B2FC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90277" y="-45632"/>
            <a:ext cx="3707784" cy="1736258"/>
          </a:xfrm>
          <a:prstGeom prst="rect">
            <a:avLst/>
          </a:prstGeom>
        </p:spPr>
      </p:pic>
      <p:sp>
        <p:nvSpPr>
          <p:cNvPr id="19" name="Rectangle 3">
            <a:extLst>
              <a:ext uri="{FF2B5EF4-FFF2-40B4-BE49-F238E27FC236}">
                <a16:creationId xmlns:a16="http://schemas.microsoft.com/office/drawing/2014/main" id="{471F195A-8642-94BE-DBAE-5C61CFF7A42D}"/>
              </a:ext>
            </a:extLst>
          </p:cNvPr>
          <p:cNvSpPr>
            <a:spLocks noChangeArrowheads="1"/>
          </p:cNvSpPr>
          <p:nvPr userDrawn="1"/>
        </p:nvSpPr>
        <p:spPr bwMode="auto">
          <a:xfrm>
            <a:off x="293939" y="74253"/>
            <a:ext cx="397326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2400">
                <a:solidFill>
                  <a:srgbClr val="FCAF17"/>
                </a:solidFill>
                <a:latin typeface="Arial Narrow" pitchFamily="34" charset="0"/>
              </a:rPr>
              <a:t>PLASMA</a:t>
            </a:r>
          </a:p>
          <a:p>
            <a:r>
              <a:rPr lang="en-GB" altLang="en-US" sz="2400">
                <a:solidFill>
                  <a:srgbClr val="FCAF17"/>
                </a:solidFill>
                <a:latin typeface="Arial Narrow" pitchFamily="34" charset="0"/>
              </a:rPr>
              <a:t>ACCELERATOR SYSTEMS FOR </a:t>
            </a:r>
          </a:p>
          <a:p>
            <a:r>
              <a:rPr lang="en-GB" altLang="en-US" sz="2400">
                <a:solidFill>
                  <a:schemeClr val="bg1"/>
                </a:solidFill>
                <a:latin typeface="Arial Narrow" pitchFamily="34" charset="0"/>
              </a:rPr>
              <a:t>COMPACT</a:t>
            </a:r>
          </a:p>
          <a:p>
            <a:r>
              <a:rPr lang="en-GB" altLang="en-US" sz="2400">
                <a:solidFill>
                  <a:schemeClr val="bg1"/>
                </a:solidFill>
                <a:latin typeface="Arial Narrow" pitchFamily="34" charset="0"/>
              </a:rPr>
              <a:t>RESEARCH INFRASTRUCTURES</a:t>
            </a:r>
          </a:p>
        </p:txBody>
      </p:sp>
    </p:spTree>
    <p:extLst>
      <p:ext uri="{BB962C8B-B14F-4D97-AF65-F5344CB8AC3E}">
        <p14:creationId xmlns:p14="http://schemas.microsoft.com/office/powerpoint/2010/main" val="303289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descr="A bright light in the dark&#10;&#10;AI-generated content may be incorrect.">
            <a:extLst>
              <a:ext uri="{FF2B5EF4-FFF2-40B4-BE49-F238E27FC236}">
                <a16:creationId xmlns:a16="http://schemas.microsoft.com/office/drawing/2014/main" id="{7607D75D-709A-2A97-20CE-117739EB5E3C}"/>
              </a:ext>
            </a:extLst>
          </p:cNvPr>
          <p:cNvPicPr>
            <a:picLocks noChangeAspect="1"/>
          </p:cNvPicPr>
          <p:nvPr userDrawn="1"/>
        </p:nvPicPr>
        <p:blipFill>
          <a:blip r:embed="rId2">
            <a:extLst>
              <a:ext uri="{28A0092B-C50C-407E-A947-70E740481C1C}">
                <a14:useLocalDpi xmlns:a14="http://schemas.microsoft.com/office/drawing/2010/main" val="0"/>
              </a:ext>
            </a:extLst>
          </a:blip>
          <a:srcRect t="47084"/>
          <a:stretch/>
        </p:blipFill>
        <p:spPr>
          <a:xfrm>
            <a:off x="-1" y="6457516"/>
            <a:ext cx="12192000" cy="422305"/>
          </a:xfrm>
          <a:prstGeom prst="rect">
            <a:avLst/>
          </a:prstGeom>
        </p:spPr>
      </p:pic>
      <p:pic>
        <p:nvPicPr>
          <p:cNvPr id="10" name="Picture 9" descr="A bright light in the dark&#10;&#10;AI-generated content may be incorrect.">
            <a:extLst>
              <a:ext uri="{FF2B5EF4-FFF2-40B4-BE49-F238E27FC236}">
                <a16:creationId xmlns:a16="http://schemas.microsoft.com/office/drawing/2014/main" id="{6AFD22A2-AF86-C404-AFEB-72E58401CF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20367"/>
            <a:ext cx="12192000" cy="798066"/>
          </a:xfrm>
          <a:prstGeom prst="rect">
            <a:avLst/>
          </a:prstGeom>
        </p:spPr>
      </p:pic>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p:spPr>
        <p:txBody>
          <a:bodyPr/>
          <a:lstStyle>
            <a:lvl1pPr>
              <a:defRPr sz="1400">
                <a:solidFill>
                  <a:srgbClr val="FCAF17"/>
                </a:solidFill>
              </a:defRPr>
            </a:lvl1pPr>
          </a:lstStyle>
          <a:p>
            <a:fld id="{3A3A6714-3D1F-4857-9904-D935B84167FA}" type="slidenum">
              <a:rPr lang="en-GB" smtClean="0"/>
              <a:pPr/>
              <a:t>‹#›</a:t>
            </a:fld>
            <a:endParaRPr lang="en-GB"/>
          </a:p>
        </p:txBody>
      </p:sp>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272186"/>
            <a:ext cx="7961747" cy="1325563"/>
          </a:xfrm>
        </p:spPr>
        <p:txBody>
          <a:bodyPr>
            <a:normAutofit/>
          </a:bodyPr>
          <a:lstStyle>
            <a:lvl1pPr algn="ctr">
              <a:defRPr sz="3500" b="1">
                <a:solidFill>
                  <a:srgbClr val="FCAF17"/>
                </a:solidFill>
              </a:defRPr>
            </a:lvl1pPr>
          </a:lstStyle>
          <a:p>
            <a:r>
              <a:rPr lang="en-US"/>
              <a:t>Click to edit Master title style</a:t>
            </a:r>
            <a:endParaRPr lang="en-GB"/>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2"/>
            <a:ext cx="4114800" cy="365125"/>
          </a:xfrm>
        </p:spPr>
        <p:txBody>
          <a:bodyPr/>
          <a:lstStyle>
            <a:lvl1pPr>
              <a:defRPr sz="1400" i="1">
                <a:solidFill>
                  <a:srgbClr val="FCAF17"/>
                </a:solidFill>
              </a:defRPr>
            </a:lvl1pPr>
          </a:lstStyle>
          <a:p>
            <a:pPr algn="l"/>
            <a:r>
              <a:rPr lang="en-GB"/>
              <a:t>Insert author and occasion</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24939"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17271" y="500700"/>
            <a:ext cx="943496" cy="276999"/>
          </a:xfrm>
          <a:prstGeom prst="rect">
            <a:avLst/>
          </a:prstGeom>
          <a:noFill/>
        </p:spPr>
        <p:txBody>
          <a:bodyPr wrap="square" rtlCol="0">
            <a:spAutoFit/>
          </a:bodyPr>
          <a:lstStyle/>
          <a:p>
            <a:pPr algn="ctr"/>
            <a:r>
              <a:rPr lang="en-GB" sz="600" b="1">
                <a:solidFill>
                  <a:schemeClr val="bg1"/>
                </a:solidFill>
                <a:latin typeface="Arial" panose="020B0604020202020204" pitchFamily="34" charset="0"/>
                <a:cs typeface="Arial" panose="020B0604020202020204" pitchFamily="34" charset="0"/>
              </a:rPr>
              <a:t>Funded by </a:t>
            </a:r>
          </a:p>
          <a:p>
            <a:pPr algn="ctr"/>
            <a:r>
              <a:rPr lang="en-GB" sz="600" b="1">
                <a:solidFill>
                  <a:schemeClr val="bg1"/>
                </a:solidFill>
                <a:latin typeface="Arial" panose="020B0604020202020204" pitchFamily="34" charset="0"/>
                <a:cs typeface="Arial" panose="020B0604020202020204" pitchFamily="34" charset="0"/>
              </a:rPr>
              <a:t>the European Union</a:t>
            </a:r>
          </a:p>
        </p:txBody>
      </p:sp>
      <p:sp>
        <p:nvSpPr>
          <p:cNvPr id="5" name="TextBox 4">
            <a:extLst>
              <a:ext uri="{FF2B5EF4-FFF2-40B4-BE49-F238E27FC236}">
                <a16:creationId xmlns:a16="http://schemas.microsoft.com/office/drawing/2014/main" id="{5CA8E6A3-D10E-BEBC-CDF4-2DC37BE2810D}"/>
              </a:ext>
            </a:extLst>
          </p:cNvPr>
          <p:cNvSpPr txBox="1"/>
          <p:nvPr userDrawn="1"/>
        </p:nvSpPr>
        <p:spPr>
          <a:xfrm>
            <a:off x="4456234" y="6458365"/>
            <a:ext cx="3279531" cy="369332"/>
          </a:xfrm>
          <a:prstGeom prst="rect">
            <a:avLst/>
          </a:prstGeom>
          <a:noFill/>
        </p:spPr>
        <p:txBody>
          <a:bodyPr wrap="square" rtlCol="0">
            <a:spAutoFit/>
          </a:bodyPr>
          <a:lstStyle/>
          <a:p>
            <a:pPr algn="ctr"/>
            <a:r>
              <a:rPr lang="en-GB">
                <a:solidFill>
                  <a:srgbClr val="FCAF17"/>
                </a:solidFill>
              </a:rPr>
              <a:t>www.pacri.eu</a:t>
            </a:r>
          </a:p>
        </p:txBody>
      </p:sp>
      <p:pic>
        <p:nvPicPr>
          <p:cNvPr id="17" name="Picture 16" descr="A yellow and white text with stars&#10;&#10;AI-generated content may be incorrect.">
            <a:extLst>
              <a:ext uri="{FF2B5EF4-FFF2-40B4-BE49-F238E27FC236}">
                <a16:creationId xmlns:a16="http://schemas.microsoft.com/office/drawing/2014/main" id="{9DC55617-3585-B799-47E8-F8BCCF529A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402" y="32299"/>
            <a:ext cx="1537562" cy="720000"/>
          </a:xfrm>
          <a:prstGeom prst="rect">
            <a:avLst/>
          </a:prstGeom>
        </p:spPr>
      </p:pic>
    </p:spTree>
    <p:extLst>
      <p:ext uri="{BB962C8B-B14F-4D97-AF65-F5344CB8AC3E}">
        <p14:creationId xmlns:p14="http://schemas.microsoft.com/office/powerpoint/2010/main" val="46373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gradFill>
          <a:gsLst>
            <a:gs pos="0">
              <a:srgbClr val="2E0330"/>
            </a:gs>
            <a:gs pos="80000">
              <a:srgbClr val="2E0330"/>
            </a:gs>
          </a:gsLst>
          <a:lin ang="5400000" scaled="1"/>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2"/>
            <a:ext cx="12192000" cy="401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lvl1pPr>
              <a:defRPr>
                <a:solidFill>
                  <a:srgbClr val="FCAF17"/>
                </a:solidFill>
              </a:defRPr>
            </a:lvl1pPr>
            <a:lvl2pPr>
              <a:defRPr>
                <a:solidFill>
                  <a:srgbClr val="FCAF17"/>
                </a:solidFill>
              </a:defRPr>
            </a:lvl2pPr>
            <a:lvl3pPr>
              <a:defRPr>
                <a:solidFill>
                  <a:srgbClr val="FCAF17"/>
                </a:solidFill>
              </a:defRPr>
            </a:lvl3pPr>
            <a:lvl4pPr>
              <a:defRPr>
                <a:solidFill>
                  <a:srgbClr val="FCAF17"/>
                </a:solidFill>
              </a:defRPr>
            </a:lvl4pPr>
            <a:lvl5pPr>
              <a:defRPr>
                <a:solidFill>
                  <a:srgbClr val="FCAF17"/>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p:spPr>
        <p:txBody>
          <a:bodyPr/>
          <a:lstStyle>
            <a:lvl1pPr>
              <a:defRPr sz="1400">
                <a:solidFill>
                  <a:srgbClr val="334186"/>
                </a:solidFill>
              </a:defRPr>
            </a:lvl1pPr>
          </a:lstStyle>
          <a:p>
            <a:fld id="{3A3A6714-3D1F-4857-9904-D935B84167FA}" type="slidenum">
              <a:rPr lang="en-GB" smtClean="0"/>
              <a:pPr/>
              <a:t>‹#›</a:t>
            </a:fld>
            <a:endParaRPr lang="en-GB"/>
          </a:p>
        </p:txBody>
      </p:sp>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en-US"/>
              <a:t>Click to edit Master title style</a:t>
            </a:r>
            <a:endParaRPr lang="en-GB"/>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2"/>
            <a:ext cx="4114800" cy="365125"/>
          </a:xfrm>
        </p:spPr>
        <p:txBody>
          <a:bodyPr/>
          <a:lstStyle>
            <a:lvl1pPr>
              <a:defRPr sz="1400" i="1">
                <a:solidFill>
                  <a:srgbClr val="334186"/>
                </a:solidFill>
              </a:defRPr>
            </a:lvl1pPr>
          </a:lstStyle>
          <a:p>
            <a:pPr algn="l"/>
            <a:r>
              <a:rPr lang="en-GB"/>
              <a:t>Insert author and occasion</a:t>
            </a:r>
          </a:p>
        </p:txBody>
      </p:sp>
      <p:sp>
        <p:nvSpPr>
          <p:cNvPr id="4" name="TextBox 3">
            <a:extLst>
              <a:ext uri="{FF2B5EF4-FFF2-40B4-BE49-F238E27FC236}">
                <a16:creationId xmlns:a16="http://schemas.microsoft.com/office/drawing/2014/main" id="{E3F56F66-AA74-C0C7-C412-B189A98C9334}"/>
              </a:ext>
            </a:extLst>
          </p:cNvPr>
          <p:cNvSpPr txBox="1"/>
          <p:nvPr userDrawn="1"/>
        </p:nvSpPr>
        <p:spPr>
          <a:xfrm>
            <a:off x="4456234" y="6458365"/>
            <a:ext cx="3279531" cy="369332"/>
          </a:xfrm>
          <a:prstGeom prst="rect">
            <a:avLst/>
          </a:prstGeom>
          <a:noFill/>
        </p:spPr>
        <p:txBody>
          <a:bodyPr wrap="square" rtlCol="0">
            <a:spAutoFit/>
          </a:bodyPr>
          <a:lstStyle/>
          <a:p>
            <a:pPr algn="ctr"/>
            <a:r>
              <a:rPr lang="en-GB">
                <a:solidFill>
                  <a:srgbClr val="2C3982"/>
                </a:solidFill>
              </a:rPr>
              <a:t>www.pacri.eu</a:t>
            </a:r>
          </a:p>
        </p:txBody>
      </p:sp>
      <p:pic>
        <p:nvPicPr>
          <p:cNvPr id="5" name="Picture 4" descr="A blue background with yellow stars&#10;&#10;Description automatically generated with low confidence">
            <a:extLst>
              <a:ext uri="{FF2B5EF4-FFF2-40B4-BE49-F238E27FC236}">
                <a16:creationId xmlns:a16="http://schemas.microsoft.com/office/drawing/2014/main" id="{2ED2B0C9-057F-DB9B-9E3B-4EFA1317E6B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224939" y="52479"/>
            <a:ext cx="670727" cy="444014"/>
          </a:xfrm>
          <a:prstGeom prst="rect">
            <a:avLst/>
          </a:prstGeom>
        </p:spPr>
      </p:pic>
      <p:sp>
        <p:nvSpPr>
          <p:cNvPr id="9" name="TextBox 8">
            <a:extLst>
              <a:ext uri="{FF2B5EF4-FFF2-40B4-BE49-F238E27FC236}">
                <a16:creationId xmlns:a16="http://schemas.microsoft.com/office/drawing/2014/main" id="{780B6175-8B0F-7EA0-650E-A8FF7BE6EF2F}"/>
              </a:ext>
            </a:extLst>
          </p:cNvPr>
          <p:cNvSpPr txBox="1"/>
          <p:nvPr userDrawn="1"/>
        </p:nvSpPr>
        <p:spPr>
          <a:xfrm>
            <a:off x="11117271" y="500700"/>
            <a:ext cx="943496" cy="276999"/>
          </a:xfrm>
          <a:prstGeom prst="rect">
            <a:avLst/>
          </a:prstGeom>
          <a:noFill/>
        </p:spPr>
        <p:txBody>
          <a:bodyPr wrap="square" rtlCol="0">
            <a:spAutoFit/>
          </a:bodyPr>
          <a:lstStyle/>
          <a:p>
            <a:pPr algn="ctr"/>
            <a:r>
              <a:rPr lang="en-GB" sz="600" b="1">
                <a:solidFill>
                  <a:srgbClr val="0055A5"/>
                </a:solidFill>
                <a:latin typeface="Arial" panose="020B0604020202020204" pitchFamily="34" charset="0"/>
                <a:cs typeface="Arial" panose="020B0604020202020204" pitchFamily="34" charset="0"/>
              </a:rPr>
              <a:t>Funded by </a:t>
            </a:r>
          </a:p>
          <a:p>
            <a:pPr algn="ctr"/>
            <a:r>
              <a:rPr lang="en-GB" sz="600" b="1">
                <a:solidFill>
                  <a:srgbClr val="0055A5"/>
                </a:solidFill>
                <a:latin typeface="Arial" panose="020B0604020202020204" pitchFamily="34" charset="0"/>
                <a:cs typeface="Arial" panose="020B0604020202020204" pitchFamily="34" charset="0"/>
              </a:rPr>
              <a:t>the European Union</a:t>
            </a:r>
          </a:p>
        </p:txBody>
      </p:sp>
      <p:pic>
        <p:nvPicPr>
          <p:cNvPr id="12" name="Picture 11" descr="A yellow and blue text with stars&#10;&#10;AI-generated content may be incorrect.">
            <a:extLst>
              <a:ext uri="{FF2B5EF4-FFF2-40B4-BE49-F238E27FC236}">
                <a16:creationId xmlns:a16="http://schemas.microsoft.com/office/drawing/2014/main" id="{C6B8B96E-575F-088B-AB82-85FF2C6B7D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401" y="32299"/>
            <a:ext cx="1537563" cy="720000"/>
          </a:xfrm>
          <a:prstGeom prst="rect">
            <a:avLst/>
          </a:prstGeom>
        </p:spPr>
      </p:pic>
    </p:spTree>
    <p:extLst>
      <p:ext uri="{BB962C8B-B14F-4D97-AF65-F5344CB8AC3E}">
        <p14:creationId xmlns:p14="http://schemas.microsoft.com/office/powerpoint/2010/main" val="2973826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3">
            <a:extLst>
              <a:ext uri="{FF2B5EF4-FFF2-40B4-BE49-F238E27FC236}">
                <a16:creationId xmlns:a16="http://schemas.microsoft.com/office/drawing/2014/main" id="{225D7176-50AA-1032-0403-2771CA87766B}"/>
              </a:ext>
            </a:extLst>
          </p:cNvPr>
          <p:cNvSpPr/>
          <p:nvPr userDrawn="1"/>
        </p:nvSpPr>
        <p:spPr>
          <a:xfrm>
            <a:off x="0" y="-20367"/>
            <a:ext cx="12192000" cy="803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sp>
        <p:nvSpPr>
          <p:cNvPr id="7" name="Title 1">
            <a:extLst>
              <a:ext uri="{FF2B5EF4-FFF2-40B4-BE49-F238E27FC236}">
                <a16:creationId xmlns:a16="http://schemas.microsoft.com/office/drawing/2014/main" id="{E1086AE1-9BF9-39DF-FE9A-9831EC0BBAE1}"/>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en-US"/>
              <a:t>Click to edit Master title style</a:t>
            </a:r>
            <a:endParaRPr lang="en-GB"/>
          </a:p>
        </p:txBody>
      </p:sp>
      <p:pic>
        <p:nvPicPr>
          <p:cNvPr id="8" name="Picture 7" descr="A blue background with yellow stars&#10;&#10;Description automatically generated with low confidence">
            <a:extLst>
              <a:ext uri="{FF2B5EF4-FFF2-40B4-BE49-F238E27FC236}">
                <a16:creationId xmlns:a16="http://schemas.microsoft.com/office/drawing/2014/main" id="{39D361C8-FA7D-7A04-AB1A-CACC17C2E3B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224939" y="52479"/>
            <a:ext cx="670727" cy="444014"/>
          </a:xfrm>
          <a:prstGeom prst="rect">
            <a:avLst/>
          </a:prstGeom>
        </p:spPr>
      </p:pic>
      <p:sp>
        <p:nvSpPr>
          <p:cNvPr id="9" name="TextBox 8">
            <a:extLst>
              <a:ext uri="{FF2B5EF4-FFF2-40B4-BE49-F238E27FC236}">
                <a16:creationId xmlns:a16="http://schemas.microsoft.com/office/drawing/2014/main" id="{554F9641-8E9D-A753-63DC-B8C4F307F565}"/>
              </a:ext>
            </a:extLst>
          </p:cNvPr>
          <p:cNvSpPr txBox="1"/>
          <p:nvPr userDrawn="1"/>
        </p:nvSpPr>
        <p:spPr>
          <a:xfrm>
            <a:off x="11117271" y="500700"/>
            <a:ext cx="943496" cy="276999"/>
          </a:xfrm>
          <a:prstGeom prst="rect">
            <a:avLst/>
          </a:prstGeom>
          <a:noFill/>
        </p:spPr>
        <p:txBody>
          <a:bodyPr wrap="square" rtlCol="0">
            <a:spAutoFit/>
          </a:bodyPr>
          <a:lstStyle/>
          <a:p>
            <a:pPr algn="ctr"/>
            <a:r>
              <a:rPr lang="en-GB" sz="600" b="1">
                <a:solidFill>
                  <a:srgbClr val="0055A5"/>
                </a:solidFill>
                <a:latin typeface="Arial" panose="020B0604020202020204" pitchFamily="34" charset="0"/>
                <a:cs typeface="Arial" panose="020B0604020202020204" pitchFamily="34" charset="0"/>
              </a:rPr>
              <a:t>Funded by </a:t>
            </a:r>
          </a:p>
          <a:p>
            <a:pPr algn="ctr"/>
            <a:r>
              <a:rPr lang="en-GB" sz="600" b="1">
                <a:solidFill>
                  <a:srgbClr val="0055A5"/>
                </a:solidFill>
                <a:latin typeface="Arial" panose="020B0604020202020204" pitchFamily="34" charset="0"/>
                <a:cs typeface="Arial" panose="020B0604020202020204" pitchFamily="34" charset="0"/>
              </a:rPr>
              <a:t>the European Union</a:t>
            </a:r>
          </a:p>
        </p:txBody>
      </p:sp>
      <p:pic>
        <p:nvPicPr>
          <p:cNvPr id="11" name="Picture 10" descr="A yellow and blue text with stars&#10;&#10;AI-generated content may be incorrect.">
            <a:extLst>
              <a:ext uri="{FF2B5EF4-FFF2-40B4-BE49-F238E27FC236}">
                <a16:creationId xmlns:a16="http://schemas.microsoft.com/office/drawing/2014/main" id="{A13C1F09-AB94-3A74-9F90-3FC44C451B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401" y="32299"/>
            <a:ext cx="1537563" cy="720000"/>
          </a:xfrm>
          <a:prstGeom prst="rect">
            <a:avLst/>
          </a:prstGeom>
        </p:spPr>
      </p:pic>
      <p:sp>
        <p:nvSpPr>
          <p:cNvPr id="15" name="Rectangle 14">
            <a:extLst>
              <a:ext uri="{FF2B5EF4-FFF2-40B4-BE49-F238E27FC236}">
                <a16:creationId xmlns:a16="http://schemas.microsoft.com/office/drawing/2014/main" id="{6BFD995E-AE38-E3E0-B832-22DDC8DBB218}"/>
              </a:ext>
            </a:extLst>
          </p:cNvPr>
          <p:cNvSpPr/>
          <p:nvPr userDrawn="1"/>
        </p:nvSpPr>
        <p:spPr>
          <a:xfrm>
            <a:off x="0" y="6462572"/>
            <a:ext cx="12192000" cy="401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lide Number Placeholder 5">
            <a:extLst>
              <a:ext uri="{FF2B5EF4-FFF2-40B4-BE49-F238E27FC236}">
                <a16:creationId xmlns:a16="http://schemas.microsoft.com/office/drawing/2014/main" id="{08672876-D58D-7447-1A01-DAEEE756FC7B}"/>
              </a:ext>
            </a:extLst>
          </p:cNvPr>
          <p:cNvSpPr>
            <a:spLocks noGrp="1"/>
          </p:cNvSpPr>
          <p:nvPr>
            <p:ph type="sldNum" sz="quarter" idx="12"/>
          </p:nvPr>
        </p:nvSpPr>
        <p:spPr>
          <a:xfrm>
            <a:off x="9111673" y="6480789"/>
            <a:ext cx="2743200" cy="365125"/>
          </a:xfrm>
        </p:spPr>
        <p:txBody>
          <a:bodyPr/>
          <a:lstStyle>
            <a:lvl1pPr>
              <a:defRPr sz="1400">
                <a:solidFill>
                  <a:srgbClr val="334186"/>
                </a:solidFill>
              </a:defRPr>
            </a:lvl1pPr>
          </a:lstStyle>
          <a:p>
            <a:fld id="{3A3A6714-3D1F-4857-9904-D935B84167FA}" type="slidenum">
              <a:rPr lang="en-GB" smtClean="0"/>
              <a:pPr/>
              <a:t>‹#›</a:t>
            </a:fld>
            <a:endParaRPr lang="en-GB"/>
          </a:p>
        </p:txBody>
      </p:sp>
      <p:sp>
        <p:nvSpPr>
          <p:cNvPr id="18" name="Footer Placeholder 19">
            <a:extLst>
              <a:ext uri="{FF2B5EF4-FFF2-40B4-BE49-F238E27FC236}">
                <a16:creationId xmlns:a16="http://schemas.microsoft.com/office/drawing/2014/main" id="{8CAA750A-BDE0-22E5-8DA5-5AF5FC3E2129}"/>
              </a:ext>
            </a:extLst>
          </p:cNvPr>
          <p:cNvSpPr>
            <a:spLocks noGrp="1"/>
          </p:cNvSpPr>
          <p:nvPr>
            <p:ph type="ftr" sz="quarter" idx="13"/>
          </p:nvPr>
        </p:nvSpPr>
        <p:spPr>
          <a:xfrm>
            <a:off x="410544" y="6462572"/>
            <a:ext cx="4114800" cy="365125"/>
          </a:xfrm>
        </p:spPr>
        <p:txBody>
          <a:bodyPr/>
          <a:lstStyle>
            <a:lvl1pPr>
              <a:defRPr sz="1400" i="1">
                <a:solidFill>
                  <a:srgbClr val="334186"/>
                </a:solidFill>
              </a:defRPr>
            </a:lvl1pPr>
          </a:lstStyle>
          <a:p>
            <a:pPr algn="l"/>
            <a:r>
              <a:rPr lang="en-GB"/>
              <a:t>Insert author and occasion</a:t>
            </a:r>
          </a:p>
        </p:txBody>
      </p:sp>
      <p:sp>
        <p:nvSpPr>
          <p:cNvPr id="19" name="TextBox 18">
            <a:extLst>
              <a:ext uri="{FF2B5EF4-FFF2-40B4-BE49-F238E27FC236}">
                <a16:creationId xmlns:a16="http://schemas.microsoft.com/office/drawing/2014/main" id="{55935F73-0F0F-2984-1BDD-8B24055100A2}"/>
              </a:ext>
            </a:extLst>
          </p:cNvPr>
          <p:cNvSpPr txBox="1"/>
          <p:nvPr userDrawn="1"/>
        </p:nvSpPr>
        <p:spPr>
          <a:xfrm>
            <a:off x="4456234" y="6458365"/>
            <a:ext cx="3279531" cy="369332"/>
          </a:xfrm>
          <a:prstGeom prst="rect">
            <a:avLst/>
          </a:prstGeom>
          <a:noFill/>
        </p:spPr>
        <p:txBody>
          <a:bodyPr wrap="square" rtlCol="0">
            <a:spAutoFit/>
          </a:bodyPr>
          <a:lstStyle/>
          <a:p>
            <a:pPr algn="ctr"/>
            <a:r>
              <a:rPr lang="en-GB">
                <a:solidFill>
                  <a:srgbClr val="2C3982"/>
                </a:solidFill>
              </a:rPr>
              <a:t>www.pacri.eu</a:t>
            </a:r>
          </a:p>
        </p:txBody>
      </p:sp>
    </p:spTree>
    <p:extLst>
      <p:ext uri="{BB962C8B-B14F-4D97-AF65-F5344CB8AC3E}">
        <p14:creationId xmlns:p14="http://schemas.microsoft.com/office/powerpoint/2010/main" val="726992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bg>
      <p:bgPr>
        <a:gradFill>
          <a:gsLst>
            <a:gs pos="0">
              <a:srgbClr val="2E0330"/>
            </a:gs>
            <a:gs pos="80000">
              <a:srgbClr val="2E0330"/>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lvl1pPr>
              <a:defRPr>
                <a:solidFill>
                  <a:srgbClr val="FCAF17"/>
                </a:solidFill>
              </a:defRPr>
            </a:lvl1pPr>
            <a:lvl2pPr>
              <a:defRPr>
                <a:solidFill>
                  <a:srgbClr val="FCAF17"/>
                </a:solidFill>
              </a:defRPr>
            </a:lvl2pPr>
            <a:lvl3pPr>
              <a:defRPr>
                <a:solidFill>
                  <a:srgbClr val="FCAF17"/>
                </a:solidFill>
              </a:defRPr>
            </a:lvl3pPr>
            <a:lvl4pPr>
              <a:defRPr>
                <a:solidFill>
                  <a:srgbClr val="FCAF17"/>
                </a:solidFill>
              </a:defRPr>
            </a:lvl4pPr>
            <a:lvl5pPr>
              <a:defRPr>
                <a:solidFill>
                  <a:srgbClr val="FCAF17"/>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6B79FB14-21E5-3B92-BD50-816234FF16FA}"/>
              </a:ext>
            </a:extLst>
          </p:cNvPr>
          <p:cNvSpPr>
            <a:spLocks noGrp="1"/>
          </p:cNvSpPr>
          <p:nvPr>
            <p:ph type="title"/>
          </p:nvPr>
        </p:nvSpPr>
        <p:spPr>
          <a:xfrm>
            <a:off x="2115127" y="-272186"/>
            <a:ext cx="7961747" cy="1325563"/>
          </a:xfrm>
        </p:spPr>
        <p:txBody>
          <a:bodyPr>
            <a:normAutofit/>
          </a:bodyPr>
          <a:lstStyle>
            <a:lvl1pPr algn="ctr">
              <a:defRPr sz="3500" b="1">
                <a:solidFill>
                  <a:srgbClr val="FCAF17"/>
                </a:solidFill>
              </a:defRPr>
            </a:lvl1pPr>
          </a:lstStyle>
          <a:p>
            <a:r>
              <a:rPr lang="en-US"/>
              <a:t>Click to edit Master title style</a:t>
            </a:r>
            <a:endParaRPr lang="en-GB"/>
          </a:p>
        </p:txBody>
      </p:sp>
      <p:pic>
        <p:nvPicPr>
          <p:cNvPr id="13" name="Picture 12" descr="A blue background with yellow stars&#10;&#10;Description automatically generated with low confidence">
            <a:extLst>
              <a:ext uri="{FF2B5EF4-FFF2-40B4-BE49-F238E27FC236}">
                <a16:creationId xmlns:a16="http://schemas.microsoft.com/office/drawing/2014/main" id="{284BE330-3789-B1C7-92DC-9A2E3CF8D8C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224939" y="52479"/>
            <a:ext cx="670727" cy="444014"/>
          </a:xfrm>
          <a:prstGeom prst="rect">
            <a:avLst/>
          </a:prstGeom>
        </p:spPr>
      </p:pic>
      <p:sp>
        <p:nvSpPr>
          <p:cNvPr id="14" name="TextBox 13">
            <a:extLst>
              <a:ext uri="{FF2B5EF4-FFF2-40B4-BE49-F238E27FC236}">
                <a16:creationId xmlns:a16="http://schemas.microsoft.com/office/drawing/2014/main" id="{168F7C40-2BAB-536E-3398-2D1E2C3A57B9}"/>
              </a:ext>
            </a:extLst>
          </p:cNvPr>
          <p:cNvSpPr txBox="1"/>
          <p:nvPr userDrawn="1"/>
        </p:nvSpPr>
        <p:spPr>
          <a:xfrm>
            <a:off x="11117271" y="500700"/>
            <a:ext cx="943496" cy="276999"/>
          </a:xfrm>
          <a:prstGeom prst="rect">
            <a:avLst/>
          </a:prstGeom>
          <a:noFill/>
        </p:spPr>
        <p:txBody>
          <a:bodyPr wrap="square" rtlCol="0">
            <a:spAutoFit/>
          </a:bodyPr>
          <a:lstStyle/>
          <a:p>
            <a:pPr algn="ctr"/>
            <a:r>
              <a:rPr lang="en-GB" sz="600" b="1">
                <a:solidFill>
                  <a:schemeClr val="bg1"/>
                </a:solidFill>
                <a:latin typeface="Arial" panose="020B0604020202020204" pitchFamily="34" charset="0"/>
                <a:cs typeface="Arial" panose="020B0604020202020204" pitchFamily="34" charset="0"/>
              </a:rPr>
              <a:t>Funded by </a:t>
            </a:r>
          </a:p>
          <a:p>
            <a:pPr algn="ctr"/>
            <a:r>
              <a:rPr lang="en-GB" sz="600" b="1">
                <a:solidFill>
                  <a:schemeClr val="bg1"/>
                </a:solidFill>
                <a:latin typeface="Arial" panose="020B0604020202020204" pitchFamily="34" charset="0"/>
                <a:cs typeface="Arial" panose="020B0604020202020204" pitchFamily="34" charset="0"/>
              </a:rPr>
              <a:t>the European Union</a:t>
            </a:r>
          </a:p>
        </p:txBody>
      </p:sp>
      <p:pic>
        <p:nvPicPr>
          <p:cNvPr id="15" name="Picture 14" descr="A yellow and white text with stars&#10;&#10;AI-generated content may be incorrect.">
            <a:extLst>
              <a:ext uri="{FF2B5EF4-FFF2-40B4-BE49-F238E27FC236}">
                <a16:creationId xmlns:a16="http://schemas.microsoft.com/office/drawing/2014/main" id="{8DC4FF37-DE49-C57B-A39E-E85F02BC03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402" y="32299"/>
            <a:ext cx="1537562" cy="720000"/>
          </a:xfrm>
          <a:prstGeom prst="rect">
            <a:avLst/>
          </a:prstGeom>
        </p:spPr>
      </p:pic>
      <p:sp>
        <p:nvSpPr>
          <p:cNvPr id="17" name="Slide Number Placeholder 5">
            <a:extLst>
              <a:ext uri="{FF2B5EF4-FFF2-40B4-BE49-F238E27FC236}">
                <a16:creationId xmlns:a16="http://schemas.microsoft.com/office/drawing/2014/main" id="{86DEB6EE-C3EF-DDF8-B271-D54EA0FBE8F0}"/>
              </a:ext>
            </a:extLst>
          </p:cNvPr>
          <p:cNvSpPr>
            <a:spLocks noGrp="1"/>
          </p:cNvSpPr>
          <p:nvPr>
            <p:ph type="sldNum" sz="quarter" idx="12"/>
          </p:nvPr>
        </p:nvSpPr>
        <p:spPr>
          <a:xfrm>
            <a:off x="9111673" y="6480789"/>
            <a:ext cx="2743200" cy="365125"/>
          </a:xfrm>
        </p:spPr>
        <p:txBody>
          <a:bodyPr/>
          <a:lstStyle>
            <a:lvl1pPr>
              <a:defRPr sz="1400">
                <a:solidFill>
                  <a:srgbClr val="FCAF17"/>
                </a:solidFill>
              </a:defRPr>
            </a:lvl1pPr>
          </a:lstStyle>
          <a:p>
            <a:fld id="{3A3A6714-3D1F-4857-9904-D935B84167FA}" type="slidenum">
              <a:rPr lang="en-GB" smtClean="0"/>
              <a:pPr/>
              <a:t>‹#›</a:t>
            </a:fld>
            <a:endParaRPr lang="en-GB"/>
          </a:p>
        </p:txBody>
      </p:sp>
      <p:sp>
        <p:nvSpPr>
          <p:cNvPr id="18" name="Footer Placeholder 19">
            <a:extLst>
              <a:ext uri="{FF2B5EF4-FFF2-40B4-BE49-F238E27FC236}">
                <a16:creationId xmlns:a16="http://schemas.microsoft.com/office/drawing/2014/main" id="{BC772F4F-1E13-DF61-E9D7-23214DD0DFC2}"/>
              </a:ext>
            </a:extLst>
          </p:cNvPr>
          <p:cNvSpPr>
            <a:spLocks noGrp="1"/>
          </p:cNvSpPr>
          <p:nvPr>
            <p:ph type="ftr" sz="quarter" idx="13"/>
          </p:nvPr>
        </p:nvSpPr>
        <p:spPr>
          <a:xfrm>
            <a:off x="410544" y="6462572"/>
            <a:ext cx="4114800" cy="365125"/>
          </a:xfrm>
        </p:spPr>
        <p:txBody>
          <a:bodyPr/>
          <a:lstStyle>
            <a:lvl1pPr>
              <a:defRPr sz="1400" i="1">
                <a:solidFill>
                  <a:srgbClr val="FCAF17"/>
                </a:solidFill>
              </a:defRPr>
            </a:lvl1pPr>
          </a:lstStyle>
          <a:p>
            <a:pPr algn="l"/>
            <a:r>
              <a:rPr lang="en-GB"/>
              <a:t>Insert author and occasion</a:t>
            </a:r>
          </a:p>
        </p:txBody>
      </p:sp>
      <p:sp>
        <p:nvSpPr>
          <p:cNvPr id="19" name="TextBox 18">
            <a:extLst>
              <a:ext uri="{FF2B5EF4-FFF2-40B4-BE49-F238E27FC236}">
                <a16:creationId xmlns:a16="http://schemas.microsoft.com/office/drawing/2014/main" id="{0A7DC1C0-CEC4-64E4-B84C-D8ADF092723F}"/>
              </a:ext>
            </a:extLst>
          </p:cNvPr>
          <p:cNvSpPr txBox="1"/>
          <p:nvPr userDrawn="1"/>
        </p:nvSpPr>
        <p:spPr>
          <a:xfrm>
            <a:off x="4456234" y="6458365"/>
            <a:ext cx="3279531" cy="369332"/>
          </a:xfrm>
          <a:prstGeom prst="rect">
            <a:avLst/>
          </a:prstGeom>
          <a:noFill/>
        </p:spPr>
        <p:txBody>
          <a:bodyPr wrap="square" rtlCol="0">
            <a:spAutoFit/>
          </a:bodyPr>
          <a:lstStyle/>
          <a:p>
            <a:pPr algn="ctr"/>
            <a:r>
              <a:rPr lang="en-GB">
                <a:solidFill>
                  <a:srgbClr val="FCAF17"/>
                </a:solidFill>
              </a:rPr>
              <a:t>www.pacri.eu</a:t>
            </a:r>
          </a:p>
        </p:txBody>
      </p:sp>
    </p:spTree>
    <p:extLst>
      <p:ext uri="{BB962C8B-B14F-4D97-AF65-F5344CB8AC3E}">
        <p14:creationId xmlns:p14="http://schemas.microsoft.com/office/powerpoint/2010/main" val="37081584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C45F3-8D30-4E47-A23B-88EACEE32C39}" type="datetime1">
              <a:rPr lang="en-GB" smtClean="0"/>
              <a:t>23/03/2026</a:t>
            </a:fld>
            <a:endParaRPr lang="en-GB"/>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Insert author and occasion</a:t>
            </a: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3599177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gif"/></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51A33-5772-438A-823D-C015E90B014E}"/>
              </a:ext>
            </a:extLst>
          </p:cNvPr>
          <p:cNvSpPr>
            <a:spLocks noGrp="1"/>
          </p:cNvSpPr>
          <p:nvPr>
            <p:ph type="ctrTitle"/>
          </p:nvPr>
        </p:nvSpPr>
        <p:spPr>
          <a:xfrm>
            <a:off x="3223488" y="1939633"/>
            <a:ext cx="8356444" cy="1043854"/>
          </a:xfrm>
        </p:spPr>
        <p:txBody>
          <a:bodyPr>
            <a:normAutofit fontScale="90000"/>
          </a:bodyPr>
          <a:lstStyle/>
          <a:p>
            <a:r>
              <a:rPr lang="en-GB"/>
              <a:t>WP08: X-band RF pulse compressor</a:t>
            </a:r>
          </a:p>
        </p:txBody>
      </p:sp>
      <p:sp>
        <p:nvSpPr>
          <p:cNvPr id="3" name="Subtitle 2">
            <a:extLst>
              <a:ext uri="{FF2B5EF4-FFF2-40B4-BE49-F238E27FC236}">
                <a16:creationId xmlns:a16="http://schemas.microsoft.com/office/drawing/2014/main" id="{460E5BE7-F6D2-4725-85A7-B8FD0022C0F7}"/>
              </a:ext>
            </a:extLst>
          </p:cNvPr>
          <p:cNvSpPr>
            <a:spLocks noGrp="1"/>
          </p:cNvSpPr>
          <p:nvPr>
            <p:ph type="subTitle" idx="1"/>
          </p:nvPr>
        </p:nvSpPr>
        <p:spPr/>
        <p:txBody>
          <a:bodyPr>
            <a:normAutofit lnSpcReduction="10000"/>
          </a:bodyPr>
          <a:lstStyle/>
          <a:p>
            <a:r>
              <a:rPr lang="en-GB"/>
              <a:t>F. Cardelli, INFN-LNF</a:t>
            </a:r>
          </a:p>
          <a:p>
            <a:r>
              <a:rPr lang="en-GB"/>
              <a:t>PACRI Annual Meeting, Lisbon, 24-26 March 2026</a:t>
            </a:r>
          </a:p>
        </p:txBody>
      </p:sp>
    </p:spTree>
    <p:extLst>
      <p:ext uri="{BB962C8B-B14F-4D97-AF65-F5344CB8AC3E}">
        <p14:creationId xmlns:p14="http://schemas.microsoft.com/office/powerpoint/2010/main" val="224765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DF0A8-AE37-B276-6624-86A96CCBFEE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F6A456-3E23-AA94-EA02-9F209910F147}"/>
              </a:ext>
            </a:extLst>
          </p:cNvPr>
          <p:cNvSpPr>
            <a:spLocks noGrp="1"/>
          </p:cNvSpPr>
          <p:nvPr>
            <p:ph idx="1"/>
          </p:nvPr>
        </p:nvSpPr>
        <p:spPr>
          <a:xfrm>
            <a:off x="310588" y="1086791"/>
            <a:ext cx="10515600" cy="4351338"/>
          </a:xfrm>
        </p:spPr>
        <p:txBody>
          <a:bodyPr>
            <a:noAutofit/>
          </a:bodyPr>
          <a:lstStyle/>
          <a:p>
            <a:pPr>
              <a:lnSpc>
                <a:spcPct val="100000"/>
              </a:lnSpc>
            </a:pPr>
            <a:r>
              <a:rPr lang="en-US" sz="1600" b="1"/>
              <a:t>Thermo-mechanical simulations </a:t>
            </a:r>
            <a:r>
              <a:rPr lang="en-US" sz="1600"/>
              <a:t>and </a:t>
            </a:r>
            <a:r>
              <a:rPr lang="en-US" sz="1600" b="1"/>
              <a:t>tolerances studies </a:t>
            </a:r>
            <a:r>
              <a:rPr lang="en-US" sz="1600"/>
              <a:t>(ongoing)</a:t>
            </a:r>
          </a:p>
          <a:p>
            <a:pPr>
              <a:lnSpc>
                <a:spcPct val="100000"/>
              </a:lnSpc>
            </a:pPr>
            <a:r>
              <a:rPr lang="en-US" sz="1600"/>
              <a:t>Final mechanical design </a:t>
            </a:r>
            <a:r>
              <a:rPr lang="en-US" sz="1600" b="1"/>
              <a:t>optimization and supports design </a:t>
            </a:r>
            <a:r>
              <a:rPr lang="en-US" sz="1600"/>
              <a:t>(ongoing)</a:t>
            </a:r>
          </a:p>
          <a:p>
            <a:pPr>
              <a:lnSpc>
                <a:spcPct val="100000"/>
              </a:lnSpc>
            </a:pPr>
            <a:r>
              <a:rPr lang="en-US" sz="1600" b="1"/>
              <a:t>Test of the custom gaskets sealing</a:t>
            </a:r>
            <a:r>
              <a:rPr lang="en-US" sz="1600"/>
              <a:t> and of the assembly procedure on a simplified sample prototype (low internal finishing requirements and low tolerances of the cavity wall and slots.).</a:t>
            </a:r>
          </a:p>
          <a:p>
            <a:pPr>
              <a:lnSpc>
                <a:spcPct val="100000"/>
              </a:lnSpc>
            </a:pPr>
            <a:r>
              <a:rPr lang="en-US" sz="1600" b="1"/>
              <a:t>Final 2D constructive drawings </a:t>
            </a:r>
            <a:r>
              <a:rPr lang="en-US" sz="1600"/>
              <a:t>by COMEB</a:t>
            </a:r>
          </a:p>
          <a:p>
            <a:pPr>
              <a:lnSpc>
                <a:spcPct val="100000"/>
              </a:lnSpc>
            </a:pPr>
            <a:r>
              <a:rPr lang="en-US" sz="1600"/>
              <a:t>Purchase order for </a:t>
            </a:r>
            <a:r>
              <a:rPr lang="en-US" sz="1600" b="1"/>
              <a:t>OFHC copper mater</a:t>
            </a:r>
            <a:r>
              <a:rPr lang="en-US" sz="1600"/>
              <a:t>ial and machining of the different parts by VDL</a:t>
            </a:r>
          </a:p>
          <a:p>
            <a:pPr>
              <a:lnSpc>
                <a:spcPct val="100000"/>
              </a:lnSpc>
            </a:pPr>
            <a:r>
              <a:rPr lang="en-US" sz="1600" b="1"/>
              <a:t>Final assembly and vacuum test </a:t>
            </a:r>
            <a:r>
              <a:rPr lang="en-US" sz="1600"/>
              <a:t>@VDL</a:t>
            </a:r>
          </a:p>
          <a:p>
            <a:pPr>
              <a:lnSpc>
                <a:spcPct val="100000"/>
              </a:lnSpc>
            </a:pPr>
            <a:r>
              <a:rPr lang="en-US" sz="1600" b="1"/>
              <a:t>RF characterization at low power </a:t>
            </a:r>
            <a:r>
              <a:rPr lang="en-US" sz="1600"/>
              <a:t>@INFN-LNF</a:t>
            </a:r>
          </a:p>
          <a:p>
            <a:pPr>
              <a:lnSpc>
                <a:spcPct val="100000"/>
              </a:lnSpc>
            </a:pPr>
            <a:r>
              <a:rPr lang="en-US" sz="1600" b="1"/>
              <a:t>Integration in the final setup @CERN</a:t>
            </a:r>
            <a:r>
              <a:rPr lang="en-US" sz="1600"/>
              <a:t> for high power testing</a:t>
            </a:r>
          </a:p>
          <a:p>
            <a:pPr>
              <a:lnSpc>
                <a:spcPct val="100000"/>
              </a:lnSpc>
            </a:pPr>
            <a:endParaRPr lang="en-US" sz="1600"/>
          </a:p>
        </p:txBody>
      </p:sp>
      <p:sp>
        <p:nvSpPr>
          <p:cNvPr id="3" name="Title 2">
            <a:extLst>
              <a:ext uri="{FF2B5EF4-FFF2-40B4-BE49-F238E27FC236}">
                <a16:creationId xmlns:a16="http://schemas.microsoft.com/office/drawing/2014/main" id="{BAFE7D1D-A7F5-60C3-AEEA-1A7D6F9C2B91}"/>
              </a:ext>
            </a:extLst>
          </p:cNvPr>
          <p:cNvSpPr>
            <a:spLocks noGrp="1"/>
          </p:cNvSpPr>
          <p:nvPr>
            <p:ph type="title"/>
          </p:nvPr>
        </p:nvSpPr>
        <p:spPr/>
        <p:txBody>
          <a:bodyPr/>
          <a:lstStyle/>
          <a:p>
            <a:r>
              <a:rPr lang="en-GB"/>
              <a:t>Next steps</a:t>
            </a:r>
          </a:p>
        </p:txBody>
      </p:sp>
      <p:sp>
        <p:nvSpPr>
          <p:cNvPr id="4" name="Slide Number Placeholder 3">
            <a:extLst>
              <a:ext uri="{FF2B5EF4-FFF2-40B4-BE49-F238E27FC236}">
                <a16:creationId xmlns:a16="http://schemas.microsoft.com/office/drawing/2014/main" id="{67CF8331-87BC-45D9-D428-AE72AA7FFCBB}"/>
              </a:ext>
            </a:extLst>
          </p:cNvPr>
          <p:cNvSpPr>
            <a:spLocks noGrp="1"/>
          </p:cNvSpPr>
          <p:nvPr>
            <p:ph type="sldNum" sz="quarter" idx="12"/>
          </p:nvPr>
        </p:nvSpPr>
        <p:spPr/>
        <p:txBody>
          <a:bodyPr/>
          <a:lstStyle/>
          <a:p>
            <a:fld id="{3A3A6714-3D1F-4857-9904-D935B84167FA}" type="slidenum">
              <a:rPr lang="en-GB" smtClean="0"/>
              <a:pPr/>
              <a:t>10</a:t>
            </a:fld>
            <a:endParaRPr lang="en-GB"/>
          </a:p>
        </p:txBody>
      </p:sp>
      <p:sp>
        <p:nvSpPr>
          <p:cNvPr id="5" name="Footer Placeholder 4">
            <a:extLst>
              <a:ext uri="{FF2B5EF4-FFF2-40B4-BE49-F238E27FC236}">
                <a16:creationId xmlns:a16="http://schemas.microsoft.com/office/drawing/2014/main" id="{DEEB3C55-D1A2-0E24-6E2E-E2E842196271}"/>
              </a:ext>
            </a:extLst>
          </p:cNvPr>
          <p:cNvSpPr>
            <a:spLocks noGrp="1"/>
          </p:cNvSpPr>
          <p:nvPr>
            <p:ph type="ftr" sz="quarter" idx="13"/>
          </p:nvPr>
        </p:nvSpPr>
        <p:spPr>
          <a:xfrm>
            <a:off x="410543" y="6462572"/>
            <a:ext cx="4657527" cy="365125"/>
          </a:xfrm>
        </p:spPr>
        <p:txBody>
          <a:bodyPr/>
          <a:lstStyle/>
          <a:p>
            <a:pPr algn="l"/>
            <a:r>
              <a:rPr lang="en-GB"/>
              <a:t>F. Cardelli, PACRI Annual Meeting, Lisbon 24-25 March 2026</a:t>
            </a:r>
          </a:p>
        </p:txBody>
      </p:sp>
      <p:graphicFrame>
        <p:nvGraphicFramePr>
          <p:cNvPr id="6" name="Tabella 5">
            <a:extLst>
              <a:ext uri="{FF2B5EF4-FFF2-40B4-BE49-F238E27FC236}">
                <a16:creationId xmlns:a16="http://schemas.microsoft.com/office/drawing/2014/main" id="{DBDA889A-CBF7-382C-1748-4F84CD600852}"/>
              </a:ext>
            </a:extLst>
          </p:cNvPr>
          <p:cNvGraphicFramePr>
            <a:graphicFrameLocks noGrp="1"/>
          </p:cNvGraphicFramePr>
          <p:nvPr>
            <p:extLst>
              <p:ext uri="{D42A27DB-BD31-4B8C-83A1-F6EECF244321}">
                <p14:modId xmlns:p14="http://schemas.microsoft.com/office/powerpoint/2010/main" val="4150456339"/>
              </p:ext>
            </p:extLst>
          </p:nvPr>
        </p:nvGraphicFramePr>
        <p:xfrm>
          <a:off x="1811500" y="4944665"/>
          <a:ext cx="8568999" cy="1266825"/>
        </p:xfrm>
        <a:graphic>
          <a:graphicData uri="http://schemas.openxmlformats.org/drawingml/2006/table">
            <a:tbl>
              <a:tblPr/>
              <a:tblGrid>
                <a:gridCol w="2198689">
                  <a:extLst>
                    <a:ext uri="{9D8B030D-6E8A-4147-A177-3AD203B41FA5}">
                      <a16:colId xmlns:a16="http://schemas.microsoft.com/office/drawing/2014/main" val="163341710"/>
                    </a:ext>
                  </a:extLst>
                </a:gridCol>
                <a:gridCol w="374107">
                  <a:extLst>
                    <a:ext uri="{9D8B030D-6E8A-4147-A177-3AD203B41FA5}">
                      <a16:colId xmlns:a16="http://schemas.microsoft.com/office/drawing/2014/main" val="2164412324"/>
                    </a:ext>
                  </a:extLst>
                </a:gridCol>
                <a:gridCol w="271991">
                  <a:extLst>
                    <a:ext uri="{9D8B030D-6E8A-4147-A177-3AD203B41FA5}">
                      <a16:colId xmlns:a16="http://schemas.microsoft.com/office/drawing/2014/main" val="3614690306"/>
                    </a:ext>
                  </a:extLst>
                </a:gridCol>
                <a:gridCol w="290123">
                  <a:extLst>
                    <a:ext uri="{9D8B030D-6E8A-4147-A177-3AD203B41FA5}">
                      <a16:colId xmlns:a16="http://schemas.microsoft.com/office/drawing/2014/main" val="74656102"/>
                    </a:ext>
                  </a:extLst>
                </a:gridCol>
                <a:gridCol w="262925">
                  <a:extLst>
                    <a:ext uri="{9D8B030D-6E8A-4147-A177-3AD203B41FA5}">
                      <a16:colId xmlns:a16="http://schemas.microsoft.com/office/drawing/2014/main" val="3304792539"/>
                    </a:ext>
                  </a:extLst>
                </a:gridCol>
                <a:gridCol w="226659">
                  <a:extLst>
                    <a:ext uri="{9D8B030D-6E8A-4147-A177-3AD203B41FA5}">
                      <a16:colId xmlns:a16="http://schemas.microsoft.com/office/drawing/2014/main" val="2796691590"/>
                    </a:ext>
                  </a:extLst>
                </a:gridCol>
                <a:gridCol w="393194">
                  <a:extLst>
                    <a:ext uri="{9D8B030D-6E8A-4147-A177-3AD203B41FA5}">
                      <a16:colId xmlns:a16="http://schemas.microsoft.com/office/drawing/2014/main" val="2888342738"/>
                    </a:ext>
                  </a:extLst>
                </a:gridCol>
                <a:gridCol w="317323">
                  <a:extLst>
                    <a:ext uri="{9D8B030D-6E8A-4147-A177-3AD203B41FA5}">
                      <a16:colId xmlns:a16="http://schemas.microsoft.com/office/drawing/2014/main" val="2321208674"/>
                    </a:ext>
                  </a:extLst>
                </a:gridCol>
                <a:gridCol w="271991">
                  <a:extLst>
                    <a:ext uri="{9D8B030D-6E8A-4147-A177-3AD203B41FA5}">
                      <a16:colId xmlns:a16="http://schemas.microsoft.com/office/drawing/2014/main" val="1000383703"/>
                    </a:ext>
                  </a:extLst>
                </a:gridCol>
                <a:gridCol w="299190">
                  <a:extLst>
                    <a:ext uri="{9D8B030D-6E8A-4147-A177-3AD203B41FA5}">
                      <a16:colId xmlns:a16="http://schemas.microsoft.com/office/drawing/2014/main" val="758742578"/>
                    </a:ext>
                  </a:extLst>
                </a:gridCol>
                <a:gridCol w="281057">
                  <a:extLst>
                    <a:ext uri="{9D8B030D-6E8A-4147-A177-3AD203B41FA5}">
                      <a16:colId xmlns:a16="http://schemas.microsoft.com/office/drawing/2014/main" val="2030359928"/>
                    </a:ext>
                  </a:extLst>
                </a:gridCol>
                <a:gridCol w="253857">
                  <a:extLst>
                    <a:ext uri="{9D8B030D-6E8A-4147-A177-3AD203B41FA5}">
                      <a16:colId xmlns:a16="http://schemas.microsoft.com/office/drawing/2014/main" val="4024662252"/>
                    </a:ext>
                  </a:extLst>
                </a:gridCol>
                <a:gridCol w="271991">
                  <a:extLst>
                    <a:ext uri="{9D8B030D-6E8A-4147-A177-3AD203B41FA5}">
                      <a16:colId xmlns:a16="http://schemas.microsoft.com/office/drawing/2014/main" val="3136140440"/>
                    </a:ext>
                  </a:extLst>
                </a:gridCol>
                <a:gridCol w="308255">
                  <a:extLst>
                    <a:ext uri="{9D8B030D-6E8A-4147-A177-3AD203B41FA5}">
                      <a16:colId xmlns:a16="http://schemas.microsoft.com/office/drawing/2014/main" val="1925776920"/>
                    </a:ext>
                  </a:extLst>
                </a:gridCol>
                <a:gridCol w="271991">
                  <a:extLst>
                    <a:ext uri="{9D8B030D-6E8A-4147-A177-3AD203B41FA5}">
                      <a16:colId xmlns:a16="http://schemas.microsoft.com/office/drawing/2014/main" val="646055964"/>
                    </a:ext>
                  </a:extLst>
                </a:gridCol>
                <a:gridCol w="290123">
                  <a:extLst>
                    <a:ext uri="{9D8B030D-6E8A-4147-A177-3AD203B41FA5}">
                      <a16:colId xmlns:a16="http://schemas.microsoft.com/office/drawing/2014/main" val="776650915"/>
                    </a:ext>
                  </a:extLst>
                </a:gridCol>
                <a:gridCol w="262925">
                  <a:extLst>
                    <a:ext uri="{9D8B030D-6E8A-4147-A177-3AD203B41FA5}">
                      <a16:colId xmlns:a16="http://schemas.microsoft.com/office/drawing/2014/main" val="1848816739"/>
                    </a:ext>
                  </a:extLst>
                </a:gridCol>
                <a:gridCol w="226659">
                  <a:extLst>
                    <a:ext uri="{9D8B030D-6E8A-4147-A177-3AD203B41FA5}">
                      <a16:colId xmlns:a16="http://schemas.microsoft.com/office/drawing/2014/main" val="137122590"/>
                    </a:ext>
                  </a:extLst>
                </a:gridCol>
                <a:gridCol w="326388">
                  <a:extLst>
                    <a:ext uri="{9D8B030D-6E8A-4147-A177-3AD203B41FA5}">
                      <a16:colId xmlns:a16="http://schemas.microsoft.com/office/drawing/2014/main" val="673993075"/>
                    </a:ext>
                  </a:extLst>
                </a:gridCol>
                <a:gridCol w="317323">
                  <a:extLst>
                    <a:ext uri="{9D8B030D-6E8A-4147-A177-3AD203B41FA5}">
                      <a16:colId xmlns:a16="http://schemas.microsoft.com/office/drawing/2014/main" val="2871327726"/>
                    </a:ext>
                  </a:extLst>
                </a:gridCol>
                <a:gridCol w="271991">
                  <a:extLst>
                    <a:ext uri="{9D8B030D-6E8A-4147-A177-3AD203B41FA5}">
                      <a16:colId xmlns:a16="http://schemas.microsoft.com/office/drawing/2014/main" val="2991899597"/>
                    </a:ext>
                  </a:extLst>
                </a:gridCol>
                <a:gridCol w="299190">
                  <a:extLst>
                    <a:ext uri="{9D8B030D-6E8A-4147-A177-3AD203B41FA5}">
                      <a16:colId xmlns:a16="http://schemas.microsoft.com/office/drawing/2014/main" val="1655086168"/>
                    </a:ext>
                  </a:extLst>
                </a:gridCol>
                <a:gridCol w="281057">
                  <a:extLst>
                    <a:ext uri="{9D8B030D-6E8A-4147-A177-3AD203B41FA5}">
                      <a16:colId xmlns:a16="http://schemas.microsoft.com/office/drawing/2014/main" val="3309263862"/>
                    </a:ext>
                  </a:extLst>
                </a:gridCol>
              </a:tblGrid>
              <a:tr h="180975">
                <a:tc rowSpan="2">
                  <a:txBody>
                    <a:bodyPr/>
                    <a:lstStyle/>
                    <a:p>
                      <a:pPr algn="ctr" fontAlgn="b">
                        <a:buNone/>
                      </a:pPr>
                      <a:r>
                        <a:rPr lang="it-IT" sz="1400" b="1" i="0" u="none" strike="noStrike">
                          <a:solidFill>
                            <a:srgbClr val="000000"/>
                          </a:solidFill>
                          <a:effectLst/>
                          <a:latin typeface="Calibri" panose="020F0502020204030204" pitchFamily="34" charset="0"/>
                        </a:rPr>
                        <a:t>TASK</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10">
                  <a:txBody>
                    <a:bodyPr/>
                    <a:lstStyle/>
                    <a:p>
                      <a:pPr algn="ctr" fontAlgn="b">
                        <a:buNone/>
                      </a:pPr>
                      <a:r>
                        <a:rPr lang="it-IT" sz="1100" b="1" i="0" u="none" strike="noStrike">
                          <a:solidFill>
                            <a:srgbClr val="000000"/>
                          </a:solidFill>
                          <a:effectLst/>
                          <a:latin typeface="Calibri" panose="020F0502020204030204" pitchFamily="34" charset="0"/>
                        </a:rPr>
                        <a:t>2026</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gridSpan="12">
                  <a:txBody>
                    <a:bodyPr/>
                    <a:lstStyle/>
                    <a:p>
                      <a:pPr algn="ctr" fontAlgn="b">
                        <a:buNone/>
                      </a:pPr>
                      <a:r>
                        <a:rPr lang="it-IT" sz="1100" b="1" i="0" u="none" strike="noStrike">
                          <a:solidFill>
                            <a:srgbClr val="000000"/>
                          </a:solidFill>
                          <a:effectLst/>
                          <a:latin typeface="Calibri" panose="020F0502020204030204" pitchFamily="34" charset="0"/>
                        </a:rPr>
                        <a:t>2027</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225887517"/>
                  </a:ext>
                </a:extLst>
              </a:tr>
              <a:tr h="180975">
                <a:tc vMerge="1">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fontAlgn="b">
                        <a:buNone/>
                      </a:pPr>
                      <a:r>
                        <a:rPr lang="it-IT" sz="1100" b="0" i="0" u="none" strike="noStrike">
                          <a:solidFill>
                            <a:srgbClr val="000000"/>
                          </a:solidFill>
                          <a:effectLst/>
                          <a:latin typeface="Calibri" panose="020F0502020204030204" pitchFamily="34" charset="0"/>
                        </a:rPr>
                        <a:t>Mar.</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it-IT" sz="1100" b="0" i="0" u="none" strike="noStrike">
                          <a:solidFill>
                            <a:srgbClr val="000000"/>
                          </a:solidFill>
                          <a:effectLst/>
                          <a:latin typeface="Calibri" panose="020F0502020204030204" pitchFamily="34" charset="0"/>
                        </a:rPr>
                        <a:t>Apr.</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it-IT" sz="1100" b="0" i="0" u="none" strike="noStrike">
                          <a:solidFill>
                            <a:srgbClr val="000000"/>
                          </a:solidFill>
                          <a:effectLst/>
                          <a:latin typeface="Calibri" panose="020F0502020204030204" pitchFamily="34" charset="0"/>
                        </a:rPr>
                        <a:t>May</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it-IT" sz="1100" b="0" i="0" u="none" strike="noStrike">
                          <a:solidFill>
                            <a:srgbClr val="000000"/>
                          </a:solidFill>
                          <a:effectLst/>
                          <a:latin typeface="Calibri" panose="020F0502020204030204" pitchFamily="34" charset="0"/>
                        </a:rPr>
                        <a:t>Jun.</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it-IT" sz="1100" b="0" i="0" u="none" strike="noStrike">
                          <a:solidFill>
                            <a:srgbClr val="000000"/>
                          </a:solidFill>
                          <a:effectLst/>
                          <a:latin typeface="Calibri" panose="020F0502020204030204" pitchFamily="34" charset="0"/>
                        </a:rPr>
                        <a:t>Jul.</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it-IT" sz="1100" b="0" i="0" u="none" strike="noStrike" err="1">
                          <a:solidFill>
                            <a:srgbClr val="000000"/>
                          </a:solidFill>
                          <a:effectLst/>
                          <a:latin typeface="Calibri" panose="020F0502020204030204" pitchFamily="34" charset="0"/>
                        </a:rPr>
                        <a:t>Aug</a:t>
                      </a:r>
                      <a:r>
                        <a:rPr lang="it-IT" sz="1100" b="0" i="0" u="none" strike="noStrike">
                          <a:solidFill>
                            <a:srgbClr val="000000"/>
                          </a:solidFill>
                          <a:effectLst/>
                          <a:latin typeface="Calibri" panose="020F0502020204030204" pitchFamily="34" charset="0"/>
                        </a:rPr>
                        <a:t>. </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it-IT" sz="1100" b="0" i="0" u="none" strike="noStrike" err="1">
                          <a:solidFill>
                            <a:srgbClr val="000000"/>
                          </a:solidFill>
                          <a:effectLst/>
                          <a:latin typeface="Calibri" panose="020F0502020204030204" pitchFamily="34" charset="0"/>
                        </a:rPr>
                        <a:t>Sept</a:t>
                      </a:r>
                      <a:r>
                        <a:rPr lang="it-IT" sz="1100" b="0" i="0" u="none" strike="noStrike">
                          <a:solidFill>
                            <a:srgbClr val="000000"/>
                          </a:solidFill>
                          <a:effectLst/>
                          <a:latin typeface="Calibri" panose="020F0502020204030204" pitchFamily="34" charset="0"/>
                        </a:rPr>
                        <a:t>.</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it-IT" sz="1100" b="0" i="0" u="none" strike="noStrike" err="1">
                          <a:solidFill>
                            <a:srgbClr val="000000"/>
                          </a:solidFill>
                          <a:effectLst/>
                          <a:latin typeface="Calibri" panose="020F0502020204030204" pitchFamily="34" charset="0"/>
                        </a:rPr>
                        <a:t>Oct</a:t>
                      </a:r>
                      <a:r>
                        <a:rPr lang="it-IT" sz="1100" b="0" i="0" u="none" strike="noStrike">
                          <a:solidFill>
                            <a:srgbClr val="000000"/>
                          </a:solidFill>
                          <a:effectLst/>
                          <a:latin typeface="Calibri" panose="020F0502020204030204" pitchFamily="34" charset="0"/>
                        </a:rPr>
                        <a:t>.</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it-IT" sz="1100" b="0" i="0" u="none" strike="noStrike">
                          <a:solidFill>
                            <a:srgbClr val="000000"/>
                          </a:solidFill>
                          <a:effectLst/>
                          <a:latin typeface="Calibri" panose="020F0502020204030204" pitchFamily="34" charset="0"/>
                        </a:rPr>
                        <a:t>Nov.</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it-IT" sz="1100" b="0" i="0" u="none" strike="noStrike" err="1">
                          <a:solidFill>
                            <a:srgbClr val="000000"/>
                          </a:solidFill>
                          <a:effectLst/>
                          <a:latin typeface="Calibri" panose="020F0502020204030204" pitchFamily="34" charset="0"/>
                        </a:rPr>
                        <a:t>Dec</a:t>
                      </a:r>
                      <a:r>
                        <a:rPr lang="it-IT" sz="1100" b="0" i="0" u="none" strike="noStrike">
                          <a:solidFill>
                            <a:srgbClr val="000000"/>
                          </a:solidFill>
                          <a:effectLst/>
                          <a:latin typeface="Calibri" panose="020F0502020204030204" pitchFamily="34" charset="0"/>
                        </a:rPr>
                        <a:t>.</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it-IT" sz="1100" b="0" i="0" u="none" strike="noStrike">
                          <a:solidFill>
                            <a:srgbClr val="000000"/>
                          </a:solidFill>
                          <a:effectLst/>
                          <a:latin typeface="Calibri" panose="020F0502020204030204" pitchFamily="34" charset="0"/>
                        </a:rPr>
                        <a:t>Jan.</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it-IT" sz="1100" b="0" i="0" u="none" strike="noStrike">
                          <a:solidFill>
                            <a:srgbClr val="000000"/>
                          </a:solidFill>
                          <a:effectLst/>
                          <a:latin typeface="Calibri" panose="020F0502020204030204" pitchFamily="34" charset="0"/>
                        </a:rPr>
                        <a:t>Feb.</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it-IT" sz="1100" b="0" i="0" u="none" strike="noStrike">
                          <a:solidFill>
                            <a:srgbClr val="000000"/>
                          </a:solidFill>
                          <a:effectLst/>
                          <a:latin typeface="Calibri" panose="020F0502020204030204" pitchFamily="34" charset="0"/>
                        </a:rPr>
                        <a:t>Mar.</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it-IT" sz="1100" b="0" i="0" u="none" strike="noStrike">
                          <a:solidFill>
                            <a:srgbClr val="000000"/>
                          </a:solidFill>
                          <a:effectLst/>
                          <a:latin typeface="Calibri" panose="020F0502020204030204" pitchFamily="34" charset="0"/>
                        </a:rPr>
                        <a:t>Apr.</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it-IT" sz="1100" b="0" i="0" u="none" strike="noStrike" err="1">
                          <a:solidFill>
                            <a:srgbClr val="000000"/>
                          </a:solidFill>
                          <a:effectLst/>
                          <a:latin typeface="Calibri" panose="020F0502020204030204" pitchFamily="34" charset="0"/>
                        </a:rPr>
                        <a:t>May</a:t>
                      </a:r>
                      <a:endParaRPr lang="it-IT" sz="1100" b="0" i="0" u="none" strike="noStrike">
                        <a:solidFill>
                          <a:srgbClr val="000000"/>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it-IT" sz="1100" b="0" i="0" u="none" strike="noStrike">
                          <a:solidFill>
                            <a:srgbClr val="000000"/>
                          </a:solidFill>
                          <a:effectLst/>
                          <a:latin typeface="Calibri" panose="020F0502020204030204" pitchFamily="34" charset="0"/>
                        </a:rPr>
                        <a:t>Jun.</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it-IT" sz="1100" b="0" i="0" u="none" strike="noStrike">
                          <a:solidFill>
                            <a:srgbClr val="000000"/>
                          </a:solidFill>
                          <a:effectLst/>
                          <a:latin typeface="Calibri" panose="020F0502020204030204" pitchFamily="34" charset="0"/>
                        </a:rPr>
                        <a:t>Jul.</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it-IT" sz="1100" b="0" i="0" u="none" strike="noStrike" err="1">
                          <a:solidFill>
                            <a:srgbClr val="000000"/>
                          </a:solidFill>
                          <a:effectLst/>
                          <a:latin typeface="Calibri" panose="020F0502020204030204" pitchFamily="34" charset="0"/>
                        </a:rPr>
                        <a:t>Aug</a:t>
                      </a:r>
                      <a:r>
                        <a:rPr lang="it-IT" sz="1100" b="0" i="0" u="none" strike="noStrike">
                          <a:solidFill>
                            <a:srgbClr val="000000"/>
                          </a:solidFill>
                          <a:effectLst/>
                          <a:latin typeface="Calibri" panose="020F0502020204030204" pitchFamily="34" charset="0"/>
                        </a:rPr>
                        <a:t>. </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it-IT" sz="1100" b="0" i="0" u="none" strike="noStrike" err="1">
                          <a:solidFill>
                            <a:srgbClr val="000000"/>
                          </a:solidFill>
                          <a:effectLst/>
                          <a:latin typeface="Calibri" panose="020F0502020204030204" pitchFamily="34" charset="0"/>
                        </a:rPr>
                        <a:t>Sept</a:t>
                      </a:r>
                      <a:r>
                        <a:rPr lang="it-IT" sz="1100" b="0" i="0" u="none" strike="noStrike">
                          <a:solidFill>
                            <a:srgbClr val="000000"/>
                          </a:solidFill>
                          <a:effectLst/>
                          <a:latin typeface="Calibri" panose="020F0502020204030204" pitchFamily="34" charset="0"/>
                        </a:rPr>
                        <a:t>.</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it-IT" sz="1100" b="0" i="0" u="none" strike="noStrike" err="1">
                          <a:solidFill>
                            <a:srgbClr val="000000"/>
                          </a:solidFill>
                          <a:effectLst/>
                          <a:latin typeface="Calibri" panose="020F0502020204030204" pitchFamily="34" charset="0"/>
                        </a:rPr>
                        <a:t>Oct</a:t>
                      </a:r>
                      <a:r>
                        <a:rPr lang="it-IT" sz="1100" b="0" i="0" u="none" strike="noStrike">
                          <a:solidFill>
                            <a:srgbClr val="000000"/>
                          </a:solidFill>
                          <a:effectLst/>
                          <a:latin typeface="Calibri" panose="020F0502020204030204" pitchFamily="34" charset="0"/>
                        </a:rPr>
                        <a:t>.</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it-IT" sz="1100" b="0" i="0" u="none" strike="noStrike">
                          <a:solidFill>
                            <a:srgbClr val="000000"/>
                          </a:solidFill>
                          <a:effectLst/>
                          <a:latin typeface="Calibri" panose="020F0502020204030204" pitchFamily="34" charset="0"/>
                        </a:rPr>
                        <a:t>Nov.</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it-IT" sz="1100" b="0" i="0" u="none" strike="noStrike" err="1">
                          <a:solidFill>
                            <a:srgbClr val="000000"/>
                          </a:solidFill>
                          <a:effectLst/>
                          <a:latin typeface="Calibri" panose="020F0502020204030204" pitchFamily="34" charset="0"/>
                        </a:rPr>
                        <a:t>Dec</a:t>
                      </a:r>
                      <a:r>
                        <a:rPr lang="it-IT" sz="1100" b="0" i="0" u="none" strike="noStrike">
                          <a:solidFill>
                            <a:srgbClr val="000000"/>
                          </a:solidFill>
                          <a:effectLst/>
                          <a:latin typeface="Calibri" panose="020F0502020204030204" pitchFamily="34" charset="0"/>
                        </a:rPr>
                        <a:t>.</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9906972"/>
                  </a:ext>
                </a:extLst>
              </a:tr>
              <a:tr h="180975">
                <a:tc>
                  <a:txBody>
                    <a:bodyPr/>
                    <a:lstStyle/>
                    <a:p>
                      <a:pPr algn="l" fontAlgn="b">
                        <a:buNone/>
                      </a:pPr>
                      <a:r>
                        <a:rPr lang="it-IT" sz="1100" b="0" i="0" u="none" strike="noStrike">
                          <a:solidFill>
                            <a:srgbClr val="000000"/>
                          </a:solidFill>
                          <a:effectLst/>
                          <a:latin typeface="Calibri" panose="020F0502020204030204" pitchFamily="34" charset="0"/>
                        </a:rPr>
                        <a:t>Test </a:t>
                      </a:r>
                      <a:r>
                        <a:rPr lang="it-IT" sz="1100" b="0" i="0" u="none" strike="noStrike" err="1">
                          <a:solidFill>
                            <a:srgbClr val="000000"/>
                          </a:solidFill>
                          <a:effectLst/>
                          <a:latin typeface="Calibri" panose="020F0502020204030204" pitchFamily="34" charset="0"/>
                        </a:rPr>
                        <a:t>gasket</a:t>
                      </a:r>
                      <a:r>
                        <a:rPr lang="it-IT" sz="1100" b="0" i="0" u="none" strike="noStrike">
                          <a:solidFill>
                            <a:srgbClr val="000000"/>
                          </a:solidFill>
                          <a:effectLst/>
                          <a:latin typeface="Calibri" panose="020F0502020204030204" pitchFamily="34" charset="0"/>
                        </a:rPr>
                        <a:t> </a:t>
                      </a:r>
                      <a:r>
                        <a:rPr lang="it-IT" sz="1100" b="0" i="0" u="none" strike="noStrike" err="1">
                          <a:solidFill>
                            <a:srgbClr val="000000"/>
                          </a:solidFill>
                          <a:effectLst/>
                          <a:latin typeface="Calibri" panose="020F0502020204030204" pitchFamily="34" charset="0"/>
                        </a:rPr>
                        <a:t>prototype</a:t>
                      </a:r>
                      <a:r>
                        <a:rPr lang="it-IT" sz="1100" b="0" i="0" u="none" strike="noStrike">
                          <a:solidFill>
                            <a:srgbClr val="000000"/>
                          </a:solidFill>
                          <a:effectLst/>
                          <a:latin typeface="Calibri" panose="020F0502020204030204" pitchFamily="34" charset="0"/>
                        </a:rPr>
                        <a:t> (INFN)</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8692070"/>
                  </a:ext>
                </a:extLst>
              </a:tr>
              <a:tr h="180975">
                <a:tc>
                  <a:txBody>
                    <a:bodyPr/>
                    <a:lstStyle/>
                    <a:p>
                      <a:pPr algn="l" fontAlgn="b">
                        <a:buNone/>
                      </a:pPr>
                      <a:r>
                        <a:rPr lang="it-IT" sz="1100" b="0" i="0" u="none" strike="noStrike">
                          <a:solidFill>
                            <a:srgbClr val="000000"/>
                          </a:solidFill>
                          <a:effectLst/>
                          <a:latin typeface="Calibri" panose="020F0502020204030204" pitchFamily="34" charset="0"/>
                        </a:rPr>
                        <a:t>Final 2D Drawings (COMEB)</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1794952"/>
                  </a:ext>
                </a:extLst>
              </a:tr>
              <a:tr h="180975">
                <a:tc>
                  <a:txBody>
                    <a:bodyPr/>
                    <a:lstStyle/>
                    <a:p>
                      <a:pPr algn="l" fontAlgn="b">
                        <a:buNone/>
                      </a:pPr>
                      <a:r>
                        <a:rPr lang="it-IT" sz="1100" b="0" i="0" u="none" strike="noStrike" err="1">
                          <a:solidFill>
                            <a:srgbClr val="000000"/>
                          </a:solidFill>
                          <a:effectLst/>
                          <a:latin typeface="Calibri" panose="020F0502020204030204" pitchFamily="34" charset="0"/>
                        </a:rPr>
                        <a:t>Ordering</a:t>
                      </a:r>
                      <a:r>
                        <a:rPr lang="it-IT" sz="1100" b="0" i="0" u="none" strike="noStrike">
                          <a:solidFill>
                            <a:srgbClr val="000000"/>
                          </a:solidFill>
                          <a:effectLst/>
                          <a:latin typeface="Calibri" panose="020F0502020204030204" pitchFamily="34" charset="0"/>
                        </a:rPr>
                        <a:t> Cu </a:t>
                      </a:r>
                      <a:r>
                        <a:rPr lang="it-IT" sz="1100" b="0" i="0" u="none" strike="noStrike" err="1">
                          <a:solidFill>
                            <a:srgbClr val="000000"/>
                          </a:solidFill>
                          <a:effectLst/>
                          <a:latin typeface="Calibri" panose="020F0502020204030204" pitchFamily="34" charset="0"/>
                        </a:rPr>
                        <a:t>material</a:t>
                      </a:r>
                      <a:r>
                        <a:rPr lang="it-IT" sz="1100" b="0" i="0" u="none" strike="noStrike">
                          <a:solidFill>
                            <a:srgbClr val="000000"/>
                          </a:solidFill>
                          <a:effectLst/>
                          <a:latin typeface="Calibri" panose="020F0502020204030204" pitchFamily="34" charset="0"/>
                        </a:rPr>
                        <a:t> (VDL)</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4256222"/>
                  </a:ext>
                </a:extLst>
              </a:tr>
              <a:tr h="180975">
                <a:tc>
                  <a:txBody>
                    <a:bodyPr/>
                    <a:lstStyle/>
                    <a:p>
                      <a:pPr algn="l" fontAlgn="b">
                        <a:buNone/>
                      </a:pPr>
                      <a:r>
                        <a:rPr lang="fr-FR" sz="1100" b="0" i="0" u="none" strike="noStrike">
                          <a:solidFill>
                            <a:srgbClr val="000000"/>
                          </a:solidFill>
                          <a:effectLst/>
                          <a:latin typeface="Calibri" panose="020F0502020204030204" pitchFamily="34" charset="0"/>
                        </a:rPr>
                        <a:t>Production BOC prototype parts (VDL)</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7788070"/>
                  </a:ext>
                </a:extLst>
              </a:tr>
              <a:tr h="180975">
                <a:tc>
                  <a:txBody>
                    <a:bodyPr/>
                    <a:lstStyle/>
                    <a:p>
                      <a:pPr algn="l" fontAlgn="b">
                        <a:buNone/>
                      </a:pPr>
                      <a:r>
                        <a:rPr lang="en-US" sz="1100" b="0" i="0" u="none" strike="noStrike">
                          <a:solidFill>
                            <a:srgbClr val="000000"/>
                          </a:solidFill>
                          <a:effectLst/>
                          <a:latin typeface="Calibri" panose="020F0502020204030204" pitchFamily="34" charset="0"/>
                        </a:rPr>
                        <a:t>Assembly and testing (INFN and VDL)</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fontAlgn="b">
                        <a:buNone/>
                      </a:pPr>
                      <a:r>
                        <a:rPr lang="it-IT" sz="1100" b="0" i="0" u="none" strike="noStrike">
                          <a:solidFill>
                            <a:srgbClr val="000000"/>
                          </a:solidFill>
                          <a:effectLst/>
                          <a:latin typeface="Calibri" panose="020F0502020204030204" pitchFamily="34" charset="0"/>
                        </a:rPr>
                        <a:t> </a:t>
                      </a: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endParaRPr lang="it-IT" sz="1100" b="0" i="0" u="none" strike="noStrike">
                        <a:solidFill>
                          <a:srgbClr val="000000"/>
                        </a:solidFill>
                        <a:effectLst/>
                        <a:latin typeface="Calibri" panose="020F0502020204030204" pitchFamily="34" charset="0"/>
                      </a:endParaRPr>
                    </a:p>
                  </a:txBody>
                  <a:tcPr marL="4763" marR="4763" marT="4763"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2430565"/>
                  </a:ext>
                </a:extLst>
              </a:tr>
            </a:tbl>
          </a:graphicData>
        </a:graphic>
      </p:graphicFrame>
      <p:sp>
        <p:nvSpPr>
          <p:cNvPr id="8" name="CasellaDiTesto 7">
            <a:extLst>
              <a:ext uri="{FF2B5EF4-FFF2-40B4-BE49-F238E27FC236}">
                <a16:creationId xmlns:a16="http://schemas.microsoft.com/office/drawing/2014/main" id="{4809CD9A-4470-93BD-767C-DDB03E2551D1}"/>
              </a:ext>
            </a:extLst>
          </p:cNvPr>
          <p:cNvSpPr txBox="1"/>
          <p:nvPr/>
        </p:nvSpPr>
        <p:spPr>
          <a:xfrm>
            <a:off x="0" y="4486388"/>
            <a:ext cx="12192000" cy="369332"/>
          </a:xfrm>
          <a:prstGeom prst="rect">
            <a:avLst/>
          </a:prstGeom>
          <a:noFill/>
        </p:spPr>
        <p:txBody>
          <a:bodyPr wrap="square">
            <a:spAutoFit/>
          </a:bodyPr>
          <a:lstStyle/>
          <a:p>
            <a:pPr algn="ctr">
              <a:lnSpc>
                <a:spcPct val="100000"/>
              </a:lnSpc>
            </a:pPr>
            <a:r>
              <a:rPr lang="en-US" sz="1800" b="1"/>
              <a:t>Tentative schedule</a:t>
            </a:r>
          </a:p>
        </p:txBody>
      </p:sp>
    </p:spTree>
    <p:extLst>
      <p:ext uri="{BB962C8B-B14F-4D97-AF65-F5344CB8AC3E}">
        <p14:creationId xmlns:p14="http://schemas.microsoft.com/office/powerpoint/2010/main" val="1815530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492434B-518E-D493-F6DD-C0140F3F5787}"/>
              </a:ext>
            </a:extLst>
          </p:cNvPr>
          <p:cNvSpPr>
            <a:spLocks noGrp="1"/>
          </p:cNvSpPr>
          <p:nvPr>
            <p:ph idx="1"/>
          </p:nvPr>
        </p:nvSpPr>
        <p:spPr>
          <a:xfrm>
            <a:off x="671513" y="1253331"/>
            <a:ext cx="10515600" cy="4351338"/>
          </a:xfrm>
        </p:spPr>
        <p:txBody>
          <a:bodyPr>
            <a:normAutofit/>
          </a:bodyPr>
          <a:lstStyle/>
          <a:p>
            <a:r>
              <a:rPr lang="en-US" sz="1800"/>
              <a:t>The BOC electromagnetic (EM) and preliminary mechanical designs have been completed. </a:t>
            </a:r>
          </a:p>
          <a:p>
            <a:r>
              <a:rPr lang="en-US" sz="1800"/>
              <a:t>The mechanical design will be finalized following thermal analysis performed with Ansys.</a:t>
            </a:r>
          </a:p>
          <a:p>
            <a:r>
              <a:rPr lang="en-US" sz="1800"/>
              <a:t>Preliminary tests has to be carried out on a simplified prototype.</a:t>
            </a:r>
          </a:p>
          <a:p>
            <a:r>
              <a:rPr lang="en-US" sz="1800" b="1"/>
              <a:t>The Deliverable PACRI-WP8-D8.1 has been submitted in March 2026.</a:t>
            </a:r>
          </a:p>
          <a:p>
            <a:endParaRPr lang="en-US" sz="1800"/>
          </a:p>
          <a:p>
            <a:endParaRPr lang="en-GB" sz="1800"/>
          </a:p>
          <a:p>
            <a:endParaRPr lang="en-GB" sz="1800"/>
          </a:p>
          <a:p>
            <a:endParaRPr lang="en-GB" sz="1800"/>
          </a:p>
          <a:p>
            <a:endParaRPr lang="en-GB" sz="1800"/>
          </a:p>
          <a:p>
            <a:endParaRPr lang="en-GB" sz="1800"/>
          </a:p>
          <a:p>
            <a:endParaRPr lang="en-GB" sz="1800"/>
          </a:p>
          <a:p>
            <a:endParaRPr lang="en-GB" sz="1800"/>
          </a:p>
        </p:txBody>
      </p:sp>
      <p:sp>
        <p:nvSpPr>
          <p:cNvPr id="6" name="Title 5">
            <a:extLst>
              <a:ext uri="{FF2B5EF4-FFF2-40B4-BE49-F238E27FC236}">
                <a16:creationId xmlns:a16="http://schemas.microsoft.com/office/drawing/2014/main" id="{A08AF5DB-4B9B-B29B-A13C-7466866F3B9D}"/>
              </a:ext>
            </a:extLst>
          </p:cNvPr>
          <p:cNvSpPr>
            <a:spLocks noGrp="1"/>
          </p:cNvSpPr>
          <p:nvPr>
            <p:ph type="title"/>
          </p:nvPr>
        </p:nvSpPr>
        <p:spPr/>
        <p:txBody>
          <a:bodyPr/>
          <a:lstStyle/>
          <a:p>
            <a:r>
              <a:rPr lang="en-GB"/>
              <a:t>Conclusions</a:t>
            </a:r>
          </a:p>
        </p:txBody>
      </p:sp>
      <p:sp>
        <p:nvSpPr>
          <p:cNvPr id="4" name="Slide Number Placeholder 3">
            <a:extLst>
              <a:ext uri="{FF2B5EF4-FFF2-40B4-BE49-F238E27FC236}">
                <a16:creationId xmlns:a16="http://schemas.microsoft.com/office/drawing/2014/main" id="{7D514072-A7F4-A30D-C5C7-8D01C47B0179}"/>
              </a:ext>
            </a:extLst>
          </p:cNvPr>
          <p:cNvSpPr>
            <a:spLocks noGrp="1"/>
          </p:cNvSpPr>
          <p:nvPr>
            <p:ph type="sldNum" sz="quarter" idx="12"/>
          </p:nvPr>
        </p:nvSpPr>
        <p:spPr/>
        <p:txBody>
          <a:bodyPr/>
          <a:lstStyle/>
          <a:p>
            <a:fld id="{3A3A6714-3D1F-4857-9904-D935B84167FA}" type="slidenum">
              <a:rPr lang="en-GB" smtClean="0"/>
              <a:pPr/>
              <a:t>11</a:t>
            </a:fld>
            <a:endParaRPr lang="en-GB"/>
          </a:p>
        </p:txBody>
      </p:sp>
      <p:sp>
        <p:nvSpPr>
          <p:cNvPr id="5" name="Footer Placeholder 4">
            <a:extLst>
              <a:ext uri="{FF2B5EF4-FFF2-40B4-BE49-F238E27FC236}">
                <a16:creationId xmlns:a16="http://schemas.microsoft.com/office/drawing/2014/main" id="{D25D141D-DCBF-F1AB-17F7-7AD0B5960FF8}"/>
              </a:ext>
            </a:extLst>
          </p:cNvPr>
          <p:cNvSpPr>
            <a:spLocks noGrp="1"/>
          </p:cNvSpPr>
          <p:nvPr>
            <p:ph type="ftr" sz="quarter" idx="13"/>
          </p:nvPr>
        </p:nvSpPr>
        <p:spPr>
          <a:xfrm>
            <a:off x="410544" y="6462572"/>
            <a:ext cx="4539062" cy="365125"/>
          </a:xfrm>
        </p:spPr>
        <p:txBody>
          <a:bodyPr/>
          <a:lstStyle/>
          <a:p>
            <a:pPr algn="l"/>
            <a:r>
              <a:rPr lang="en-GB"/>
              <a:t>F. Cardelli, PACRI Annual Meeting, Lisbon 24-25 March 2026</a:t>
            </a:r>
          </a:p>
        </p:txBody>
      </p:sp>
      <p:sp>
        <p:nvSpPr>
          <p:cNvPr id="3" name="CasellaDiTesto 2">
            <a:extLst>
              <a:ext uri="{FF2B5EF4-FFF2-40B4-BE49-F238E27FC236}">
                <a16:creationId xmlns:a16="http://schemas.microsoft.com/office/drawing/2014/main" id="{997ABB62-13C8-09F5-1F09-2671DB45E510}"/>
              </a:ext>
            </a:extLst>
          </p:cNvPr>
          <p:cNvSpPr txBox="1"/>
          <p:nvPr/>
        </p:nvSpPr>
        <p:spPr>
          <a:xfrm>
            <a:off x="486744" y="4479646"/>
            <a:ext cx="6094562" cy="1754326"/>
          </a:xfrm>
          <a:prstGeom prst="rect">
            <a:avLst/>
          </a:prstGeom>
          <a:noFill/>
        </p:spPr>
        <p:txBody>
          <a:bodyPr wrap="square">
            <a:spAutoFit/>
          </a:bodyPr>
          <a:lstStyle/>
          <a:p>
            <a:r>
              <a:rPr lang="en-GB">
                <a:solidFill>
                  <a:schemeClr val="bg1"/>
                </a:solidFill>
              </a:rPr>
              <a:t>Acknowledgement: </a:t>
            </a:r>
          </a:p>
          <a:p>
            <a:pPr lvl="1"/>
            <a:r>
              <a:rPr lang="en-GB">
                <a:solidFill>
                  <a:schemeClr val="bg1"/>
                </a:solidFill>
              </a:rPr>
              <a:t>D. Alesini, G. Di Raddo, L. Pellegrino, INFN-LNF (Italy)</a:t>
            </a:r>
          </a:p>
          <a:p>
            <a:pPr lvl="1"/>
            <a:r>
              <a:rPr lang="en-GB">
                <a:solidFill>
                  <a:schemeClr val="bg1"/>
                </a:solidFill>
              </a:rPr>
              <a:t>Y. Zhang, Y. Wei, Z. Huang, Z. Cao, USTC Hefei (China)</a:t>
            </a:r>
          </a:p>
          <a:p>
            <a:pPr lvl="1"/>
            <a:r>
              <a:rPr lang="en-GB">
                <a:solidFill>
                  <a:schemeClr val="bg1"/>
                </a:solidFill>
              </a:rPr>
              <a:t>A. Grudiev, CERN (Switzerland)</a:t>
            </a:r>
          </a:p>
          <a:p>
            <a:pPr lvl="1"/>
            <a:r>
              <a:rPr lang="en-GB">
                <a:solidFill>
                  <a:schemeClr val="bg1"/>
                </a:solidFill>
              </a:rPr>
              <a:t>M. Jansen, R. Jongen, VDL (Netherland)</a:t>
            </a:r>
          </a:p>
          <a:p>
            <a:pPr lvl="1"/>
            <a:r>
              <a:rPr lang="en-GB">
                <a:solidFill>
                  <a:schemeClr val="bg1"/>
                </a:solidFill>
              </a:rPr>
              <a:t>R. Bonifazi, COMEB (Italy)</a:t>
            </a:r>
          </a:p>
        </p:txBody>
      </p:sp>
      <p:sp>
        <p:nvSpPr>
          <p:cNvPr id="8" name="CasellaDiTesto 7">
            <a:extLst>
              <a:ext uri="{FF2B5EF4-FFF2-40B4-BE49-F238E27FC236}">
                <a16:creationId xmlns:a16="http://schemas.microsoft.com/office/drawing/2014/main" id="{FBF5669D-4F87-BC40-3AD3-0891E60A380B}"/>
              </a:ext>
            </a:extLst>
          </p:cNvPr>
          <p:cNvSpPr txBox="1"/>
          <p:nvPr/>
        </p:nvSpPr>
        <p:spPr>
          <a:xfrm>
            <a:off x="3810000" y="3311138"/>
            <a:ext cx="6096000" cy="584775"/>
          </a:xfrm>
          <a:prstGeom prst="rect">
            <a:avLst/>
          </a:prstGeom>
          <a:noFill/>
        </p:spPr>
        <p:txBody>
          <a:bodyPr wrap="square">
            <a:spAutoFit/>
          </a:bodyPr>
          <a:lstStyle/>
          <a:p>
            <a:r>
              <a:rPr lang="en-GB" sz="3200">
                <a:solidFill>
                  <a:srgbClr val="FCAF17"/>
                </a:solidFill>
              </a:rPr>
              <a:t>Thank you for the attention</a:t>
            </a:r>
          </a:p>
        </p:txBody>
      </p:sp>
    </p:spTree>
    <p:extLst>
      <p:ext uri="{BB962C8B-B14F-4D97-AF65-F5344CB8AC3E}">
        <p14:creationId xmlns:p14="http://schemas.microsoft.com/office/powerpoint/2010/main" val="860913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4DFF3E-EECA-4251-B0CB-285CB42349D9}"/>
              </a:ext>
            </a:extLst>
          </p:cNvPr>
          <p:cNvSpPr>
            <a:spLocks noGrp="1"/>
          </p:cNvSpPr>
          <p:nvPr>
            <p:ph idx="1"/>
          </p:nvPr>
        </p:nvSpPr>
        <p:spPr>
          <a:xfrm>
            <a:off x="478949" y="1527517"/>
            <a:ext cx="11234102" cy="4126475"/>
          </a:xfrm>
        </p:spPr>
        <p:txBody>
          <a:bodyPr>
            <a:normAutofit fontScale="92500" lnSpcReduction="10000"/>
          </a:bodyPr>
          <a:lstStyle/>
          <a:p>
            <a:pPr algn="just"/>
            <a:r>
              <a:rPr lang="en-US" sz="1800" b="1">
                <a:solidFill>
                  <a:srgbClr val="0055A5"/>
                </a:solidFill>
                <a:ea typeface="Calibri" panose="020F0502020204030204" pitchFamily="34" charset="0"/>
              </a:rPr>
              <a:t>Objectives:</a:t>
            </a:r>
          </a:p>
          <a:p>
            <a:pPr marL="0" indent="0" algn="just">
              <a:buNone/>
            </a:pPr>
            <a:r>
              <a:rPr lang="en-US" sz="1800"/>
              <a:t>The objective of WP8 is to design and fabricate an </a:t>
            </a:r>
            <a:r>
              <a:rPr lang="en-US" sz="1800" b="1"/>
              <a:t>innovative X-band pulse compressor system</a:t>
            </a:r>
            <a:r>
              <a:rPr lang="en-US" sz="1800"/>
              <a:t> based on a single high-order-mode RF cavity, employing a </a:t>
            </a:r>
            <a:r>
              <a:rPr lang="en-US" sz="1800" b="1"/>
              <a:t>clamped configuration (brazing free).</a:t>
            </a:r>
            <a:r>
              <a:rPr lang="en-US" sz="1800"/>
              <a:t> The system shall achieve a power multiplication factor ≥ 3 when operated in conjunction with the klystron and modulator developed within WP6 and WP7.</a:t>
            </a:r>
          </a:p>
          <a:p>
            <a:pPr algn="just"/>
            <a:endParaRPr lang="en-GB" sz="1800" b="1">
              <a:solidFill>
                <a:srgbClr val="000000"/>
              </a:solidFill>
              <a:ea typeface="Calibri" panose="020F0502020204030204" pitchFamily="34" charset="0"/>
            </a:endParaRPr>
          </a:p>
          <a:p>
            <a:pPr algn="just"/>
            <a:r>
              <a:rPr lang="en-GB" sz="1800" b="1">
                <a:solidFill>
                  <a:srgbClr val="0055A5"/>
                </a:solidFill>
                <a:ea typeface="Calibri" panose="020F0502020204030204" pitchFamily="34" charset="0"/>
              </a:rPr>
              <a:t>Task 8.1: </a:t>
            </a:r>
          </a:p>
          <a:p>
            <a:pPr marL="0" indent="0" algn="just">
              <a:buNone/>
            </a:pPr>
            <a:r>
              <a:rPr lang="en-US" sz="1800" b="1"/>
              <a:t>The electromagnetic (EM) design and thermal analysis</a:t>
            </a:r>
            <a:r>
              <a:rPr lang="en-US" sz="1800"/>
              <a:t> of the pulse compressor will be carried out by </a:t>
            </a:r>
            <a:r>
              <a:rPr lang="en-US" sz="1800" b="1"/>
              <a:t>INFN (BE3)</a:t>
            </a:r>
            <a:r>
              <a:rPr lang="en-US" sz="1800"/>
              <a:t> and subsequently translated into </a:t>
            </a:r>
            <a:r>
              <a:rPr lang="en-US" sz="1800" b="1"/>
              <a:t>final manufacturing drawings by COMEB (BE8</a:t>
            </a:r>
            <a:r>
              <a:rPr lang="en-US" sz="1800"/>
              <a:t>). Innovative mechanical solutions will be adopted for the BOC cavity structure, enabling a fully clamped assembly without brazing.</a:t>
            </a:r>
          </a:p>
          <a:p>
            <a:pPr algn="just"/>
            <a:endParaRPr lang="en-GB" sz="1800" b="1">
              <a:solidFill>
                <a:srgbClr val="000000"/>
              </a:solidFill>
              <a:ea typeface="Calibri" panose="020F0502020204030204" pitchFamily="34" charset="0"/>
            </a:endParaRPr>
          </a:p>
          <a:p>
            <a:pPr algn="just"/>
            <a:r>
              <a:rPr lang="en-GB" sz="1800" b="1">
                <a:solidFill>
                  <a:srgbClr val="0055A5"/>
                </a:solidFill>
                <a:ea typeface="Calibri" panose="020F0502020204030204" pitchFamily="34" charset="0"/>
              </a:rPr>
              <a:t>Task 8.2: </a:t>
            </a:r>
          </a:p>
          <a:p>
            <a:pPr marL="0" indent="0">
              <a:buNone/>
            </a:pPr>
            <a:r>
              <a:rPr lang="en-US" sz="1800" b="1"/>
              <a:t>The BOC prototype will be manufactured by VDL (BE7). </a:t>
            </a:r>
            <a:r>
              <a:rPr lang="en-US" sz="1800"/>
              <a:t>The fabrication process will target extremely high precision and accuracy, at the micron level, which will be verified through dedicated metrology measurements. Following the manufacturing phase, the RF compressor will be assembled and characterized on a microwave test bench in order to validate its performance.</a:t>
            </a:r>
            <a:endParaRPr lang="en-GB" sz="1800"/>
          </a:p>
        </p:txBody>
      </p:sp>
      <p:sp>
        <p:nvSpPr>
          <p:cNvPr id="3" name="Title 2">
            <a:extLst>
              <a:ext uri="{FF2B5EF4-FFF2-40B4-BE49-F238E27FC236}">
                <a16:creationId xmlns:a16="http://schemas.microsoft.com/office/drawing/2014/main" id="{1DAB4805-E0D6-4C72-8189-D0F671E31F9B}"/>
              </a:ext>
            </a:extLst>
          </p:cNvPr>
          <p:cNvSpPr>
            <a:spLocks noGrp="1"/>
          </p:cNvSpPr>
          <p:nvPr>
            <p:ph type="title"/>
          </p:nvPr>
        </p:nvSpPr>
        <p:spPr/>
        <p:txBody>
          <a:bodyPr/>
          <a:lstStyle/>
          <a:p>
            <a:r>
              <a:rPr lang="en-GB"/>
              <a:t>WP08 Objectives</a:t>
            </a:r>
          </a:p>
        </p:txBody>
      </p:sp>
      <p:sp>
        <p:nvSpPr>
          <p:cNvPr id="4" name="Slide Number Placeholder 3">
            <a:extLst>
              <a:ext uri="{FF2B5EF4-FFF2-40B4-BE49-F238E27FC236}">
                <a16:creationId xmlns:a16="http://schemas.microsoft.com/office/drawing/2014/main" id="{73C7AB29-16B1-4D8E-90A0-A0495ECCC540}"/>
              </a:ext>
            </a:extLst>
          </p:cNvPr>
          <p:cNvSpPr>
            <a:spLocks noGrp="1"/>
          </p:cNvSpPr>
          <p:nvPr>
            <p:ph type="sldNum" sz="quarter" idx="12"/>
          </p:nvPr>
        </p:nvSpPr>
        <p:spPr/>
        <p:txBody>
          <a:bodyPr/>
          <a:lstStyle/>
          <a:p>
            <a:fld id="{3A3A6714-3D1F-4857-9904-D935B84167FA}" type="slidenum">
              <a:rPr lang="en-GB" smtClean="0"/>
              <a:pPr/>
              <a:t>2</a:t>
            </a:fld>
            <a:endParaRPr lang="en-GB"/>
          </a:p>
        </p:txBody>
      </p:sp>
      <p:sp>
        <p:nvSpPr>
          <p:cNvPr id="5" name="Footer Placeholder 4">
            <a:extLst>
              <a:ext uri="{FF2B5EF4-FFF2-40B4-BE49-F238E27FC236}">
                <a16:creationId xmlns:a16="http://schemas.microsoft.com/office/drawing/2014/main" id="{270AD0C7-5E00-4708-B044-120893627FD6}"/>
              </a:ext>
            </a:extLst>
          </p:cNvPr>
          <p:cNvSpPr>
            <a:spLocks noGrp="1"/>
          </p:cNvSpPr>
          <p:nvPr>
            <p:ph type="ftr" sz="quarter" idx="13"/>
          </p:nvPr>
        </p:nvSpPr>
        <p:spPr>
          <a:xfrm>
            <a:off x="410543" y="6462572"/>
            <a:ext cx="4657527" cy="365125"/>
          </a:xfrm>
        </p:spPr>
        <p:txBody>
          <a:bodyPr/>
          <a:lstStyle/>
          <a:p>
            <a:pPr algn="l"/>
            <a:r>
              <a:rPr lang="en-GB"/>
              <a:t>F. Cardelli, PACRI Annual Meeting, Lisbon 24-25 March 2026</a:t>
            </a:r>
          </a:p>
        </p:txBody>
      </p:sp>
    </p:spTree>
    <p:extLst>
      <p:ext uri="{BB962C8B-B14F-4D97-AF65-F5344CB8AC3E}">
        <p14:creationId xmlns:p14="http://schemas.microsoft.com/office/powerpoint/2010/main" val="2693312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C4736-D2AB-8C0B-F05F-062C86035DA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4516A3A-B217-95A3-67BB-7428E8F08ED2}"/>
              </a:ext>
            </a:extLst>
          </p:cNvPr>
          <p:cNvSpPr>
            <a:spLocks noGrp="1"/>
          </p:cNvSpPr>
          <p:nvPr>
            <p:ph type="title"/>
          </p:nvPr>
        </p:nvSpPr>
        <p:spPr/>
        <p:txBody>
          <a:bodyPr/>
          <a:lstStyle/>
          <a:p>
            <a:r>
              <a:rPr lang="en-GB"/>
              <a:t>BOC type pulse compressor</a:t>
            </a:r>
          </a:p>
        </p:txBody>
      </p:sp>
      <p:sp>
        <p:nvSpPr>
          <p:cNvPr id="4" name="Slide Number Placeholder 3">
            <a:extLst>
              <a:ext uri="{FF2B5EF4-FFF2-40B4-BE49-F238E27FC236}">
                <a16:creationId xmlns:a16="http://schemas.microsoft.com/office/drawing/2014/main" id="{C7C54DB3-648B-5DD0-D59E-048BB80CB61F}"/>
              </a:ext>
            </a:extLst>
          </p:cNvPr>
          <p:cNvSpPr>
            <a:spLocks noGrp="1"/>
          </p:cNvSpPr>
          <p:nvPr>
            <p:ph type="sldNum" sz="quarter" idx="12"/>
          </p:nvPr>
        </p:nvSpPr>
        <p:spPr/>
        <p:txBody>
          <a:bodyPr/>
          <a:lstStyle/>
          <a:p>
            <a:fld id="{3A3A6714-3D1F-4857-9904-D935B84167FA}" type="slidenum">
              <a:rPr lang="en-GB" smtClean="0"/>
              <a:pPr/>
              <a:t>3</a:t>
            </a:fld>
            <a:endParaRPr lang="en-GB"/>
          </a:p>
        </p:txBody>
      </p:sp>
      <p:sp>
        <p:nvSpPr>
          <p:cNvPr id="5" name="Footer Placeholder 4">
            <a:extLst>
              <a:ext uri="{FF2B5EF4-FFF2-40B4-BE49-F238E27FC236}">
                <a16:creationId xmlns:a16="http://schemas.microsoft.com/office/drawing/2014/main" id="{41DA4515-8FE4-3D1E-108E-070B5FDE23A4}"/>
              </a:ext>
            </a:extLst>
          </p:cNvPr>
          <p:cNvSpPr>
            <a:spLocks noGrp="1"/>
          </p:cNvSpPr>
          <p:nvPr>
            <p:ph type="ftr" sz="quarter" idx="13"/>
          </p:nvPr>
        </p:nvSpPr>
        <p:spPr>
          <a:xfrm>
            <a:off x="410543" y="6462572"/>
            <a:ext cx="4657527" cy="365125"/>
          </a:xfrm>
        </p:spPr>
        <p:txBody>
          <a:bodyPr/>
          <a:lstStyle/>
          <a:p>
            <a:pPr algn="l"/>
            <a:r>
              <a:rPr lang="en-GB"/>
              <a:t>F. Cardelli, PACRI Annual Meeting, Lisbon 24-25 March 2026</a:t>
            </a:r>
          </a:p>
        </p:txBody>
      </p:sp>
      <p:graphicFrame>
        <p:nvGraphicFramePr>
          <p:cNvPr id="9" name="Tabella 8">
            <a:extLst>
              <a:ext uri="{FF2B5EF4-FFF2-40B4-BE49-F238E27FC236}">
                <a16:creationId xmlns:a16="http://schemas.microsoft.com/office/drawing/2014/main" id="{F23963A2-4C16-68EE-84F4-1CD365A0397E}"/>
              </a:ext>
            </a:extLst>
          </p:cNvPr>
          <p:cNvGraphicFramePr>
            <a:graphicFrameLocks noGrp="1"/>
          </p:cNvGraphicFramePr>
          <p:nvPr>
            <p:extLst>
              <p:ext uri="{D42A27DB-BD31-4B8C-83A1-F6EECF244321}">
                <p14:modId xmlns:p14="http://schemas.microsoft.com/office/powerpoint/2010/main" val="2418716389"/>
              </p:ext>
            </p:extLst>
          </p:nvPr>
        </p:nvGraphicFramePr>
        <p:xfrm>
          <a:off x="6597464" y="1010481"/>
          <a:ext cx="5028417" cy="1765682"/>
        </p:xfrm>
        <a:graphic>
          <a:graphicData uri="http://schemas.openxmlformats.org/drawingml/2006/table">
            <a:tbl>
              <a:tblPr firstRow="1" firstCol="1" bandRow="1">
                <a:tableStyleId>{7E9639D4-E3E2-4D34-9284-5A2195B3D0D7}</a:tableStyleId>
              </a:tblPr>
              <a:tblGrid>
                <a:gridCol w="1829923">
                  <a:extLst>
                    <a:ext uri="{9D8B030D-6E8A-4147-A177-3AD203B41FA5}">
                      <a16:colId xmlns:a16="http://schemas.microsoft.com/office/drawing/2014/main" val="141534794"/>
                    </a:ext>
                  </a:extLst>
                </a:gridCol>
                <a:gridCol w="473710">
                  <a:extLst>
                    <a:ext uri="{9D8B030D-6E8A-4147-A177-3AD203B41FA5}">
                      <a16:colId xmlns:a16="http://schemas.microsoft.com/office/drawing/2014/main" val="556787045"/>
                    </a:ext>
                  </a:extLst>
                </a:gridCol>
                <a:gridCol w="1189672">
                  <a:extLst>
                    <a:ext uri="{9D8B030D-6E8A-4147-A177-3AD203B41FA5}">
                      <a16:colId xmlns:a16="http://schemas.microsoft.com/office/drawing/2014/main" val="1144751229"/>
                    </a:ext>
                  </a:extLst>
                </a:gridCol>
                <a:gridCol w="1535112">
                  <a:extLst>
                    <a:ext uri="{9D8B030D-6E8A-4147-A177-3AD203B41FA5}">
                      <a16:colId xmlns:a16="http://schemas.microsoft.com/office/drawing/2014/main" val="1665809642"/>
                    </a:ext>
                  </a:extLst>
                </a:gridCol>
              </a:tblGrid>
              <a:tr h="0">
                <a:tc>
                  <a:txBody>
                    <a:bodyPr/>
                    <a:lstStyle/>
                    <a:p>
                      <a:pPr algn="just">
                        <a:lnSpc>
                          <a:spcPct val="107000"/>
                        </a:lnSpc>
                        <a:spcAft>
                          <a:spcPts val="800"/>
                        </a:spcAft>
                        <a:buNone/>
                      </a:pPr>
                      <a:r>
                        <a:rPr lang="en-US" sz="1400" kern="0">
                          <a:effectLst/>
                          <a:latin typeface="+mn-lt"/>
                        </a:rPr>
                        <a:t>Reference value</a:t>
                      </a:r>
                      <a:endParaRPr lang="it-IT" sz="1400" kern="100">
                        <a:effectLst/>
                        <a:latin typeface="+mn-lt"/>
                        <a:ea typeface="Aptos" panose="020B000402020202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solidFill>
                      <a:srgbClr val="2C3982"/>
                    </a:solidFill>
                  </a:tcPr>
                </a:tc>
                <a:tc>
                  <a:txBody>
                    <a:bodyPr/>
                    <a:lstStyle/>
                    <a:p>
                      <a:pPr algn="just">
                        <a:lnSpc>
                          <a:spcPct val="107000"/>
                        </a:lnSpc>
                        <a:spcAft>
                          <a:spcPts val="800"/>
                        </a:spcAft>
                        <a:buNone/>
                      </a:pPr>
                      <a:r>
                        <a:rPr lang="en-US" sz="1400" kern="0">
                          <a:effectLst/>
                          <a:latin typeface="+mn-lt"/>
                        </a:rPr>
                        <a:t>unit</a:t>
                      </a:r>
                      <a:endParaRPr lang="it-IT" sz="1400" kern="100">
                        <a:effectLst/>
                        <a:latin typeface="+mn-lt"/>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2C3982"/>
                    </a:solidFill>
                  </a:tcPr>
                </a:tc>
                <a:tc>
                  <a:txBody>
                    <a:bodyPr/>
                    <a:lstStyle/>
                    <a:p>
                      <a:pPr algn="ctr">
                        <a:lnSpc>
                          <a:spcPct val="107000"/>
                        </a:lnSpc>
                        <a:spcAft>
                          <a:spcPts val="800"/>
                        </a:spcAft>
                        <a:buNone/>
                      </a:pPr>
                      <a:r>
                        <a:rPr lang="en-US" sz="1400" kern="0">
                          <a:effectLst/>
                          <a:latin typeface="+mn-lt"/>
                          <a:ea typeface="Aptos" panose="020B0004020202020204" pitchFamily="34" charset="0"/>
                          <a:cs typeface="Times New Roman" panose="02020603050405020304" pitchFamily="18" charset="0"/>
                        </a:rPr>
                        <a:t>High rep. rate</a:t>
                      </a:r>
                      <a:endParaRPr lang="it-IT" sz="1400" kern="100">
                        <a:effectLst/>
                        <a:latin typeface="+mn-lt"/>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2C3982"/>
                    </a:solidFill>
                  </a:tcPr>
                </a:tc>
                <a:tc>
                  <a:txBody>
                    <a:bodyPr/>
                    <a:lstStyle/>
                    <a:p>
                      <a:pPr algn="ctr">
                        <a:lnSpc>
                          <a:spcPct val="107000"/>
                        </a:lnSpc>
                        <a:spcAft>
                          <a:spcPts val="800"/>
                        </a:spcAft>
                        <a:buNone/>
                      </a:pPr>
                      <a:r>
                        <a:rPr lang="it-IT" sz="1400" kern="100">
                          <a:effectLst/>
                          <a:latin typeface="+mn-lt"/>
                          <a:ea typeface="Aptos" panose="020B0004020202020204" pitchFamily="34" charset="0"/>
                          <a:cs typeface="Times New Roman" panose="02020603050405020304" pitchFamily="18" charset="0"/>
                        </a:rPr>
                        <a:t>Very high rep. rate</a:t>
                      </a:r>
                    </a:p>
                  </a:txBody>
                  <a:tcPr marL="68580" marR="68580" marT="0" marB="0">
                    <a:lnL w="12700" cap="flat" cmpd="sng" algn="ctr">
                      <a:solidFill>
                        <a:schemeClr val="tx1"/>
                      </a:solidFill>
                      <a:prstDash val="solid"/>
                      <a:round/>
                      <a:headEnd type="none" w="med" len="med"/>
                      <a:tailEnd type="none" w="med" len="med"/>
                    </a:lnL>
                    <a:solidFill>
                      <a:srgbClr val="2C3982"/>
                    </a:solidFill>
                  </a:tcPr>
                </a:tc>
                <a:extLst>
                  <a:ext uri="{0D108BD9-81ED-4DB2-BD59-A6C34878D82A}">
                    <a16:rowId xmlns:a16="http://schemas.microsoft.com/office/drawing/2014/main" val="2076122392"/>
                  </a:ext>
                </a:extLst>
              </a:tr>
              <a:tr h="0">
                <a:tc>
                  <a:txBody>
                    <a:bodyPr/>
                    <a:lstStyle/>
                    <a:p>
                      <a:pPr algn="just">
                        <a:lnSpc>
                          <a:spcPct val="107000"/>
                        </a:lnSpc>
                        <a:spcAft>
                          <a:spcPts val="800"/>
                        </a:spcAft>
                        <a:buNone/>
                      </a:pPr>
                      <a:r>
                        <a:rPr lang="en-US" sz="1400" kern="0">
                          <a:effectLst/>
                          <a:latin typeface="+mn-lt"/>
                        </a:rPr>
                        <a:t>Operating frequency</a:t>
                      </a:r>
                      <a:endParaRPr lang="it-IT" sz="1400" kern="100">
                        <a:effectLst/>
                        <a:latin typeface="+mn-lt"/>
                        <a:ea typeface="Aptos" panose="020B000402020202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en-US" sz="1400" kern="0">
                          <a:effectLst/>
                          <a:latin typeface="+mn-lt"/>
                        </a:rPr>
                        <a:t>GHz</a:t>
                      </a:r>
                      <a:endParaRPr lang="it-IT"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en-US" sz="1400" kern="0">
                          <a:effectLst/>
                          <a:latin typeface="+mn-lt"/>
                        </a:rPr>
                        <a:t>11.9942</a:t>
                      </a:r>
                      <a:endParaRPr lang="it-IT"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en-US" sz="1400" kern="0">
                          <a:effectLst/>
                          <a:latin typeface="+mn-lt"/>
                        </a:rPr>
                        <a:t>11.9942</a:t>
                      </a:r>
                      <a:endParaRPr lang="it-IT"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16051409"/>
                  </a:ext>
                </a:extLst>
              </a:tr>
              <a:tr h="0">
                <a:tc>
                  <a:txBody>
                    <a:bodyPr/>
                    <a:lstStyle/>
                    <a:p>
                      <a:pPr algn="just">
                        <a:lnSpc>
                          <a:spcPct val="107000"/>
                        </a:lnSpc>
                        <a:spcAft>
                          <a:spcPts val="800"/>
                        </a:spcAft>
                        <a:buNone/>
                      </a:pPr>
                      <a:r>
                        <a:rPr lang="en-US" sz="1400" kern="0">
                          <a:effectLst/>
                          <a:latin typeface="+mn-lt"/>
                        </a:rPr>
                        <a:t>Repetition rate </a:t>
                      </a:r>
                      <a:endParaRPr lang="it-IT" sz="1400" kern="100">
                        <a:effectLst/>
                        <a:latin typeface="+mn-lt"/>
                        <a:ea typeface="Aptos" panose="020B000402020202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en-US" sz="1400" kern="0">
                          <a:effectLst/>
                          <a:latin typeface="+mn-lt"/>
                        </a:rPr>
                        <a:t>Hz</a:t>
                      </a:r>
                      <a:endParaRPr lang="it-IT"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en-US" sz="1400" kern="0">
                          <a:effectLst/>
                          <a:latin typeface="+mn-lt"/>
                        </a:rPr>
                        <a:t>≥400</a:t>
                      </a:r>
                      <a:endParaRPr lang="it-IT"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400" kern="0">
                          <a:effectLst/>
                          <a:latin typeface="+mn-lt"/>
                        </a:rPr>
                        <a:t>≥500</a:t>
                      </a:r>
                      <a:endParaRPr lang="it-IT"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540127086"/>
                  </a:ext>
                </a:extLst>
              </a:tr>
              <a:tr h="0">
                <a:tc>
                  <a:txBody>
                    <a:bodyPr/>
                    <a:lstStyle/>
                    <a:p>
                      <a:pPr algn="just">
                        <a:lnSpc>
                          <a:spcPct val="107000"/>
                        </a:lnSpc>
                        <a:spcAft>
                          <a:spcPts val="800"/>
                        </a:spcAft>
                        <a:buNone/>
                      </a:pPr>
                      <a:r>
                        <a:rPr lang="en-US" sz="1400" kern="0">
                          <a:effectLst/>
                          <a:latin typeface="+mn-lt"/>
                        </a:rPr>
                        <a:t>Target average power multiplication M</a:t>
                      </a:r>
                      <a:endParaRPr lang="it-IT" sz="1400" kern="100">
                        <a:effectLst/>
                        <a:latin typeface="+mn-lt"/>
                        <a:ea typeface="Aptos" panose="020B000402020202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en-US" sz="1400" kern="0">
                          <a:effectLst/>
                          <a:latin typeface="+mn-lt"/>
                        </a:rPr>
                        <a:t> </a:t>
                      </a:r>
                      <a:endParaRPr lang="it-IT"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en-US" sz="1400" kern="0">
                          <a:effectLst/>
                          <a:latin typeface="+mn-lt"/>
                        </a:rPr>
                        <a:t>≥3</a:t>
                      </a:r>
                      <a:endParaRPr lang="it-IT"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400" kern="0">
                          <a:effectLst/>
                          <a:latin typeface="+mn-lt"/>
                        </a:rPr>
                        <a:t>≥3</a:t>
                      </a:r>
                      <a:endParaRPr lang="it-IT"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00713749"/>
                  </a:ext>
                </a:extLst>
              </a:tr>
              <a:tr h="0">
                <a:tc>
                  <a:txBody>
                    <a:bodyPr/>
                    <a:lstStyle/>
                    <a:p>
                      <a:pPr algn="just">
                        <a:lnSpc>
                          <a:spcPct val="107000"/>
                        </a:lnSpc>
                        <a:spcAft>
                          <a:spcPts val="800"/>
                        </a:spcAft>
                        <a:buNone/>
                      </a:pPr>
                      <a:r>
                        <a:rPr lang="en-US" sz="1400" kern="0">
                          <a:effectLst/>
                          <a:latin typeface="+mn-lt"/>
                        </a:rPr>
                        <a:t>Target compressed RF pulse length</a:t>
                      </a:r>
                      <a:endParaRPr lang="it-IT" sz="1400" kern="100">
                        <a:effectLst/>
                        <a:latin typeface="+mn-lt"/>
                        <a:ea typeface="Aptos" panose="020B000402020202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en-US" sz="1400" kern="0">
                          <a:effectLst/>
                          <a:latin typeface="+mn-lt"/>
                        </a:rPr>
                        <a:t>ns</a:t>
                      </a:r>
                      <a:endParaRPr lang="it-IT"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en-US" sz="1400" kern="0">
                          <a:effectLst/>
                          <a:latin typeface="+mn-lt"/>
                        </a:rPr>
                        <a:t>130</a:t>
                      </a:r>
                      <a:endParaRPr lang="it-IT"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it-IT" sz="1400" kern="100">
                          <a:effectLst/>
                          <a:latin typeface="+mn-lt"/>
                          <a:ea typeface="Aptos" panose="020B0004020202020204" pitchFamily="34" charset="0"/>
                          <a:cs typeface="Times New Roman" panose="02020603050405020304" pitchFamily="18" charset="0"/>
                        </a:rPr>
                        <a:t>100</a:t>
                      </a: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60539687"/>
                  </a:ext>
                </a:extLst>
              </a:tr>
              <a:tr h="0">
                <a:tc>
                  <a:txBody>
                    <a:bodyPr/>
                    <a:lstStyle/>
                    <a:p>
                      <a:pPr algn="just">
                        <a:lnSpc>
                          <a:spcPct val="107000"/>
                        </a:lnSpc>
                        <a:spcAft>
                          <a:spcPts val="800"/>
                        </a:spcAft>
                        <a:buNone/>
                      </a:pPr>
                      <a:r>
                        <a:rPr lang="en-US" sz="1400" kern="0">
                          <a:effectLst/>
                          <a:latin typeface="+mn-lt"/>
                        </a:rPr>
                        <a:t>RF input pulse length</a:t>
                      </a:r>
                      <a:endParaRPr lang="it-IT" sz="1400" kern="100">
                        <a:effectLst/>
                        <a:latin typeface="+mn-lt"/>
                        <a:ea typeface="Aptos" panose="020B000402020202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en-US" sz="1400" kern="0">
                          <a:effectLst/>
                          <a:latin typeface="+mn-lt"/>
                        </a:rPr>
                        <a:t>ns</a:t>
                      </a:r>
                      <a:endParaRPr lang="it-IT"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en-US" sz="1400" kern="0">
                          <a:effectLst/>
                          <a:latin typeface="+mn-lt"/>
                        </a:rPr>
                        <a:t>1500</a:t>
                      </a:r>
                      <a:endParaRPr lang="it-IT"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it-IT" sz="1400" kern="100">
                          <a:effectLst/>
                          <a:latin typeface="+mn-lt"/>
                          <a:ea typeface="Aptos" panose="020B0004020202020204" pitchFamily="34" charset="0"/>
                          <a:cs typeface="Times New Roman" panose="02020603050405020304" pitchFamily="18" charset="0"/>
                        </a:rPr>
                        <a:t>1000</a:t>
                      </a: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51174829"/>
                  </a:ext>
                </a:extLst>
              </a:tr>
            </a:tbl>
          </a:graphicData>
        </a:graphic>
      </p:graphicFrame>
      <mc:AlternateContent xmlns:mc="http://schemas.openxmlformats.org/markup-compatibility/2006">
        <mc:Choice xmlns:a14="http://schemas.microsoft.com/office/drawing/2010/main" Requires="a14">
          <p:sp>
            <p:nvSpPr>
              <p:cNvPr id="6" name="CasellaDiTesto 5">
                <a:extLst>
                  <a:ext uri="{FF2B5EF4-FFF2-40B4-BE49-F238E27FC236}">
                    <a16:creationId xmlns:a16="http://schemas.microsoft.com/office/drawing/2014/main" id="{4784DA7B-A32B-A11C-087A-6283115E15C7}"/>
                  </a:ext>
                </a:extLst>
              </p:cNvPr>
              <p:cNvSpPr txBox="1"/>
              <p:nvPr/>
            </p:nvSpPr>
            <p:spPr>
              <a:xfrm>
                <a:off x="213250" y="1841553"/>
                <a:ext cx="6494882" cy="1368067"/>
              </a:xfrm>
              <a:prstGeom prst="rect">
                <a:avLst/>
              </a:prstGeom>
              <a:noFill/>
            </p:spPr>
            <p:txBody>
              <a:bodyPr wrap="square">
                <a:spAutoFit/>
              </a:bodyPr>
              <a:lstStyle/>
              <a:p>
                <a14:m>
                  <m:oMath xmlns:m="http://schemas.openxmlformats.org/officeDocument/2006/math">
                    <m:sSub>
                      <m:sSubPr>
                        <m:ctrlPr>
                          <a:rPr lang="it-IT" sz="1600" i="1" smtClean="0">
                            <a:effectLst/>
                            <a:latin typeface="Cambria Math" panose="02040503050406030204" pitchFamily="18" charset="0"/>
                          </a:rPr>
                        </m:ctrlPr>
                      </m:sSubPr>
                      <m:e>
                        <m:r>
                          <a:rPr lang="en-GB" sz="1600" i="1">
                            <a:effectLst/>
                            <a:latin typeface="Cambria Math" panose="02040503050406030204" pitchFamily="18" charset="0"/>
                            <a:ea typeface="Aptos" panose="020B0004020202020204" pitchFamily="34" charset="0"/>
                            <a:cs typeface="Times New Roman" panose="02020603050405020304" pitchFamily="18" charset="0"/>
                          </a:rPr>
                          <m:t>𝑇𝑀</m:t>
                        </m:r>
                      </m:e>
                      <m:sub>
                        <m:r>
                          <a:rPr lang="it-IT" sz="1600" b="0" i="1" smtClean="0">
                            <a:effectLst/>
                            <a:latin typeface="Cambria Math" panose="02040503050406030204" pitchFamily="18" charset="0"/>
                            <a:ea typeface="Aptos" panose="020B0004020202020204" pitchFamily="34" charset="0"/>
                            <a:cs typeface="Times New Roman" panose="02020603050405020304" pitchFamily="18" charset="0"/>
                          </a:rPr>
                          <m:t>32</m:t>
                        </m:r>
                        <m:r>
                          <a:rPr lang="en-GB" sz="1600" i="1">
                            <a:effectLst/>
                            <a:latin typeface="Cambria Math" panose="02040503050406030204" pitchFamily="18" charset="0"/>
                            <a:ea typeface="Aptos" panose="020B0004020202020204" pitchFamily="34" charset="0"/>
                            <a:cs typeface="Times New Roman" panose="02020603050405020304" pitchFamily="18" charset="0"/>
                          </a:rPr>
                          <m:t>,1,1</m:t>
                        </m:r>
                      </m:sub>
                    </m:sSub>
                  </m:oMath>
                </a14:m>
                <a:r>
                  <a:rPr lang="en-GB" sz="1600">
                    <a:effectLst/>
                    <a:latin typeface="Calibri "/>
                    <a:ea typeface="Aptos" panose="020B0004020202020204" pitchFamily="34" charset="0"/>
                    <a:cs typeface="Times New Roman" panose="02020603050405020304" pitchFamily="18" charset="0"/>
                  </a:rPr>
                  <a:t> mode [1] in order to have a very high quality</a:t>
                </a:r>
                <a:r>
                  <a:rPr lang="en-GB" sz="1600">
                    <a:latin typeface="Calibri "/>
                    <a:ea typeface="Aptos" panose="020B0004020202020204" pitchFamily="34" charset="0"/>
                    <a:cs typeface="Times New Roman" panose="02020603050405020304" pitchFamily="18" charset="0"/>
                  </a:rPr>
                  <a:t>-</a:t>
                </a:r>
                <a:r>
                  <a:rPr lang="en-GB" sz="1600">
                    <a:effectLst/>
                    <a:latin typeface="Calibri "/>
                    <a:ea typeface="Aptos" panose="020B0004020202020204" pitchFamily="34" charset="0"/>
                    <a:cs typeface="Times New Roman" panose="02020603050405020304" pitchFamily="18" charset="0"/>
                  </a:rPr>
                  <a:t>factor with reasonable dimensions and manageable mechanical complexity</a:t>
                </a:r>
              </a:p>
              <a:p>
                <a:pPr marL="285750" indent="-285750">
                  <a:buFont typeface="Arial" panose="020B0604020202020204" pitchFamily="34" charset="0"/>
                  <a:buChar char="•"/>
                </a:pPr>
                <a:r>
                  <a:rPr lang="en-GB" sz="1600">
                    <a:latin typeface="Calibri "/>
                    <a:cs typeface="Times New Roman" panose="02020603050405020304" pitchFamily="18" charset="0"/>
                  </a:rPr>
                  <a:t>128 coupling irises</a:t>
                </a:r>
              </a:p>
              <a:p>
                <a:pPr marL="285750" indent="-285750">
                  <a:buFont typeface="Arial" panose="020B0604020202020204" pitchFamily="34" charset="0"/>
                  <a:buChar char="•"/>
                </a:pPr>
                <a:r>
                  <a:rPr lang="en-GB" sz="1600">
                    <a:latin typeface="Calibri "/>
                    <a:cs typeface="Times New Roman" panose="02020603050405020304" pitchFamily="18" charset="0"/>
                  </a:rPr>
                  <a:t>Cavity diameter ≈150mm</a:t>
                </a:r>
              </a:p>
              <a:p>
                <a:pPr marL="285750" indent="-285750">
                  <a:buFont typeface="Arial" panose="020B0604020202020204" pitchFamily="34" charset="0"/>
                  <a:buChar char="•"/>
                </a:pPr>
                <a:r>
                  <a:rPr lang="en-GB" sz="1600">
                    <a:latin typeface="Calibri "/>
                  </a:rPr>
                  <a:t>Unloaded quality factor: </a:t>
                </a:r>
                <a14:m>
                  <m:oMath xmlns:m="http://schemas.openxmlformats.org/officeDocument/2006/math">
                    <m:sSub>
                      <m:sSubPr>
                        <m:ctrlPr>
                          <a:rPr lang="it-IT" sz="1600" i="1">
                            <a:latin typeface="Cambria Math" panose="02040503050406030204" pitchFamily="18" charset="0"/>
                          </a:rPr>
                        </m:ctrlPr>
                      </m:sSubPr>
                      <m:e>
                        <m:r>
                          <a:rPr lang="en-GB" sz="1600" i="1">
                            <a:latin typeface="Cambria Math" panose="02040503050406030204" pitchFamily="18" charset="0"/>
                          </a:rPr>
                          <m:t>𝑄</m:t>
                        </m:r>
                      </m:e>
                      <m:sub>
                        <m:r>
                          <a:rPr lang="en-GB" sz="1600" i="1">
                            <a:latin typeface="Cambria Math" panose="02040503050406030204" pitchFamily="18" charset="0"/>
                          </a:rPr>
                          <m:t>0</m:t>
                        </m:r>
                      </m:sub>
                    </m:sSub>
                    <m:r>
                      <a:rPr lang="en-GB" sz="1600" i="1">
                        <a:latin typeface="Cambria Math" panose="02040503050406030204" pitchFamily="18" charset="0"/>
                      </a:rPr>
                      <m:t>≈2.2×</m:t>
                    </m:r>
                    <m:sSup>
                      <m:sSupPr>
                        <m:ctrlPr>
                          <a:rPr lang="it-IT" sz="1600" i="1">
                            <a:latin typeface="Cambria Math" panose="02040503050406030204" pitchFamily="18" charset="0"/>
                          </a:rPr>
                        </m:ctrlPr>
                      </m:sSupPr>
                      <m:e>
                        <m:r>
                          <a:rPr lang="en-GB" sz="1600" i="1">
                            <a:latin typeface="Cambria Math" panose="02040503050406030204" pitchFamily="18" charset="0"/>
                          </a:rPr>
                          <m:t>10</m:t>
                        </m:r>
                      </m:e>
                      <m:sup>
                        <m:r>
                          <a:rPr lang="en-GB" sz="1600" i="1">
                            <a:latin typeface="Cambria Math" panose="02040503050406030204" pitchFamily="18" charset="0"/>
                          </a:rPr>
                          <m:t>5</m:t>
                        </m:r>
                      </m:sup>
                    </m:sSup>
                  </m:oMath>
                </a14:m>
                <a:endParaRPr lang="it-IT" sz="1600">
                  <a:latin typeface="Calibri "/>
                </a:endParaRPr>
              </a:p>
            </p:txBody>
          </p:sp>
        </mc:Choice>
        <mc:Fallback>
          <p:sp>
            <p:nvSpPr>
              <p:cNvPr id="6" name="CasellaDiTesto 5">
                <a:extLst>
                  <a:ext uri="{FF2B5EF4-FFF2-40B4-BE49-F238E27FC236}">
                    <a16:creationId xmlns:a16="http://schemas.microsoft.com/office/drawing/2014/main" id="{4784DA7B-A32B-A11C-087A-6283115E15C7}"/>
                  </a:ext>
                </a:extLst>
              </p:cNvPr>
              <p:cNvSpPr txBox="1">
                <a:spLocks noRot="1" noChangeAspect="1" noMove="1" noResize="1" noEditPoints="1" noAdjustHandles="1" noChangeArrowheads="1" noChangeShapeType="1" noTextEdit="1"/>
              </p:cNvSpPr>
              <p:nvPr/>
            </p:nvSpPr>
            <p:spPr>
              <a:xfrm>
                <a:off x="213250" y="1841553"/>
                <a:ext cx="6494882" cy="1368067"/>
              </a:xfrm>
              <a:prstGeom prst="rect">
                <a:avLst/>
              </a:prstGeom>
              <a:blipFill>
                <a:blip r:embed="rId2"/>
                <a:stretch>
                  <a:fillRect l="-563" t="-889" b="-2667"/>
                </a:stretch>
              </a:blipFill>
            </p:spPr>
            <p:txBody>
              <a:bodyPr/>
              <a:lstStyle/>
              <a:p>
                <a:r>
                  <a:rPr lang="en-US">
                    <a:noFill/>
                  </a:rPr>
                  <a:t> </a:t>
                </a:r>
              </a:p>
            </p:txBody>
          </p:sp>
        </mc:Fallback>
      </mc:AlternateContent>
      <p:pic>
        <p:nvPicPr>
          <p:cNvPr id="8" name="图片 16" descr="Immagine che contiene testo, diagramma, linea, schermata&#10;&#10;Il contenuto generato dall'IA potrebbe non essere corretto.">
            <a:extLst>
              <a:ext uri="{FF2B5EF4-FFF2-40B4-BE49-F238E27FC236}">
                <a16:creationId xmlns:a16="http://schemas.microsoft.com/office/drawing/2014/main" id="{9B4C88C3-A674-49BA-B964-C4FCAFF654B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451299" y="3177492"/>
            <a:ext cx="3710387" cy="2782791"/>
          </a:xfrm>
          <a:prstGeom prst="rect">
            <a:avLst/>
          </a:prstGeom>
        </p:spPr>
      </p:pic>
      <p:pic>
        <p:nvPicPr>
          <p:cNvPr id="11" name="Immagine 10">
            <a:extLst>
              <a:ext uri="{FF2B5EF4-FFF2-40B4-BE49-F238E27FC236}">
                <a16:creationId xmlns:a16="http://schemas.microsoft.com/office/drawing/2014/main" id="{D3EB6DB8-1842-B13E-258B-3C9A5951D4F6}"/>
              </a:ext>
            </a:extLst>
          </p:cNvPr>
          <p:cNvPicPr>
            <a:picLocks noChangeAspect="1"/>
          </p:cNvPicPr>
          <p:nvPr/>
        </p:nvPicPr>
        <p:blipFill>
          <a:blip r:embed="rId4"/>
          <a:stretch>
            <a:fillRect/>
          </a:stretch>
        </p:blipFill>
        <p:spPr>
          <a:xfrm>
            <a:off x="4852939" y="3171731"/>
            <a:ext cx="3710387" cy="2788552"/>
          </a:xfrm>
          <a:prstGeom prst="rect">
            <a:avLst/>
          </a:prstGeom>
        </p:spPr>
      </p:pic>
      <mc:AlternateContent xmlns:mc="http://schemas.openxmlformats.org/markup-compatibility/2006">
        <mc:Choice xmlns:a14="http://schemas.microsoft.com/office/drawing/2010/main" Requires="a14">
          <p:graphicFrame>
            <p:nvGraphicFramePr>
              <p:cNvPr id="12" name="Table 4">
                <a:extLst>
                  <a:ext uri="{FF2B5EF4-FFF2-40B4-BE49-F238E27FC236}">
                    <a16:creationId xmlns:a16="http://schemas.microsoft.com/office/drawing/2014/main" id="{5A06117E-3F22-02FF-3249-7E972AFFAC7F}"/>
                  </a:ext>
                </a:extLst>
              </p:cNvPr>
              <p:cNvGraphicFramePr>
                <a:graphicFrameLocks noGrp="1"/>
              </p:cNvGraphicFramePr>
              <p:nvPr>
                <p:extLst>
                  <p:ext uri="{D42A27DB-BD31-4B8C-83A1-F6EECF244321}">
                    <p14:modId xmlns:p14="http://schemas.microsoft.com/office/powerpoint/2010/main" val="3817749446"/>
                  </p:ext>
                </p:extLst>
              </p:nvPr>
            </p:nvGraphicFramePr>
            <p:xfrm>
              <a:off x="469216" y="3287913"/>
              <a:ext cx="4174799" cy="2477008"/>
            </p:xfrm>
            <a:graphic>
              <a:graphicData uri="http://schemas.openxmlformats.org/drawingml/2006/table">
                <a:tbl>
                  <a:tblPr firstRow="1" bandRow="1">
                    <a:tableStyleId>{5940675A-B579-460E-94D1-54222C63F5DA}</a:tableStyleId>
                  </a:tblPr>
                  <a:tblGrid>
                    <a:gridCol w="2065102">
                      <a:extLst>
                        <a:ext uri="{9D8B030D-6E8A-4147-A177-3AD203B41FA5}">
                          <a16:colId xmlns:a16="http://schemas.microsoft.com/office/drawing/2014/main" val="4201358149"/>
                        </a:ext>
                      </a:extLst>
                    </a:gridCol>
                    <a:gridCol w="1134246">
                      <a:extLst>
                        <a:ext uri="{9D8B030D-6E8A-4147-A177-3AD203B41FA5}">
                          <a16:colId xmlns:a16="http://schemas.microsoft.com/office/drawing/2014/main" val="126198984"/>
                        </a:ext>
                      </a:extLst>
                    </a:gridCol>
                    <a:gridCol w="975451">
                      <a:extLst>
                        <a:ext uri="{9D8B030D-6E8A-4147-A177-3AD203B41FA5}">
                          <a16:colId xmlns:a16="http://schemas.microsoft.com/office/drawing/2014/main" val="1104515656"/>
                        </a:ext>
                      </a:extLst>
                    </a:gridCol>
                  </a:tblGrid>
                  <a:tr h="237447">
                    <a:tc>
                      <a:txBody>
                        <a:bodyPr/>
                        <a:lstStyle/>
                        <a:p>
                          <a:r>
                            <a:rPr lang="en-US" sz="1200" b="1">
                              <a:solidFill>
                                <a:schemeClr val="bg1"/>
                              </a:solidFill>
                            </a:rPr>
                            <a:t>Parameters</a:t>
                          </a:r>
                        </a:p>
                      </a:txBody>
                      <a:tcPr>
                        <a:solidFill>
                          <a:srgbClr val="2C3982"/>
                        </a:solidFill>
                      </a:tcPr>
                    </a:tc>
                    <a:tc>
                      <a:txBody>
                        <a:bodyPr/>
                        <a:lstStyle/>
                        <a:p>
                          <a:r>
                            <a:rPr lang="en-US" sz="1200" b="1">
                              <a:solidFill>
                                <a:schemeClr val="bg1"/>
                              </a:solidFill>
                            </a:rPr>
                            <a:t>Values</a:t>
                          </a:r>
                        </a:p>
                      </a:txBody>
                      <a:tcPr>
                        <a:solidFill>
                          <a:srgbClr val="2C3982"/>
                        </a:solidFill>
                      </a:tcPr>
                    </a:tc>
                    <a:tc>
                      <a:txBody>
                        <a:bodyPr/>
                        <a:lstStyle/>
                        <a:p>
                          <a:r>
                            <a:rPr lang="en-US" sz="1200" b="1">
                              <a:solidFill>
                                <a:schemeClr val="bg1"/>
                              </a:solidFill>
                            </a:rPr>
                            <a:t>Units</a:t>
                          </a:r>
                        </a:p>
                      </a:txBody>
                      <a:tcPr>
                        <a:solidFill>
                          <a:srgbClr val="2C3982"/>
                        </a:solidFill>
                      </a:tcPr>
                    </a:tc>
                    <a:extLst>
                      <a:ext uri="{0D108BD9-81ED-4DB2-BD59-A6C34878D82A}">
                        <a16:rowId xmlns:a16="http://schemas.microsoft.com/office/drawing/2014/main" val="1806816063"/>
                      </a:ext>
                    </a:extLst>
                  </a:tr>
                  <a:tr h="237447">
                    <a:tc>
                      <a:txBody>
                        <a:bodyPr/>
                        <a:lstStyle/>
                        <a:p>
                          <a:r>
                            <a:rPr lang="en-US" sz="1200"/>
                            <a:t>Frequency</a:t>
                          </a:r>
                        </a:p>
                      </a:txBody>
                      <a:tcPr/>
                    </a:tc>
                    <a:tc>
                      <a:txBody>
                        <a:bodyPr/>
                        <a:lstStyle/>
                        <a:p>
                          <a:r>
                            <a:rPr lang="en-US" sz="1200"/>
                            <a:t>11.9942</a:t>
                          </a:r>
                        </a:p>
                      </a:txBody>
                      <a:tcPr/>
                    </a:tc>
                    <a:tc>
                      <a:txBody>
                        <a:bodyPr/>
                        <a:lstStyle/>
                        <a:p>
                          <a:r>
                            <a:rPr lang="en-US" sz="1200"/>
                            <a:t>GHz</a:t>
                          </a:r>
                        </a:p>
                      </a:txBody>
                      <a:tcPr/>
                    </a:tc>
                    <a:extLst>
                      <a:ext uri="{0D108BD9-81ED-4DB2-BD59-A6C34878D82A}">
                        <a16:rowId xmlns:a16="http://schemas.microsoft.com/office/drawing/2014/main" val="792640144"/>
                      </a:ext>
                    </a:extLst>
                  </a:tr>
                  <a:tr h="237447">
                    <a:tc>
                      <a:txBody>
                        <a:bodyPr/>
                        <a:lstStyle/>
                        <a:p>
                          <a:r>
                            <a:rPr lang="en-US" sz="1200"/>
                            <a:t>RF input pulse length</a:t>
                          </a:r>
                        </a:p>
                      </a:txBody>
                      <a:tcPr/>
                    </a:tc>
                    <a:tc>
                      <a:txBody>
                        <a:bodyPr/>
                        <a:lstStyle/>
                        <a:p>
                          <a:r>
                            <a:rPr lang="en-US" sz="1200"/>
                            <a:t>1.5</a:t>
                          </a:r>
                        </a:p>
                      </a:txBody>
                      <a:tcPr/>
                    </a:tc>
                    <a:tc>
                      <a:txBody>
                        <a:bodyPr/>
                        <a:lstStyle/>
                        <a:p>
                          <a:pPr/>
                          <a14:m>
                            <m:oMathPara xmlns:m="http://schemas.openxmlformats.org/officeDocument/2006/math">
                              <m:oMathParaPr>
                                <m:jc m:val="left"/>
                              </m:oMathParaPr>
                              <m:oMath xmlns:m="http://schemas.openxmlformats.org/officeDocument/2006/math">
                                <m:r>
                                  <m:rPr>
                                    <m:sty m:val="p"/>
                                  </m:rPr>
                                  <a:rPr lang="zh-CN" altLang="en-US" sz="1200" kern="100" smtClean="0">
                                    <a:solidFill>
                                      <a:schemeClr val="tx1"/>
                                    </a:solidFill>
                                    <a:effectLst/>
                                    <a:latin typeface="Cambria Math" panose="02040503050406030204" pitchFamily="18" charset="0"/>
                                  </a:rPr>
                                  <m:t>μ</m:t>
                                </m:r>
                                <m:r>
                                  <m:rPr>
                                    <m:sty m:val="p"/>
                                  </m:rPr>
                                  <a:rPr lang="en-US" altLang="zh-CN" sz="1200" b="0" kern="100" smtClean="0">
                                    <a:solidFill>
                                      <a:schemeClr val="tx1"/>
                                    </a:solidFill>
                                    <a:effectLst/>
                                    <a:latin typeface="Cambria Math" panose="02040503050406030204" pitchFamily="18" charset="0"/>
                                  </a:rPr>
                                  <m:t>s</m:t>
                                </m:r>
                              </m:oMath>
                            </m:oMathPara>
                          </a14:m>
                          <a:endParaRPr lang="en-US" sz="1200"/>
                        </a:p>
                      </a:txBody>
                      <a:tcPr/>
                    </a:tc>
                    <a:extLst>
                      <a:ext uri="{0D108BD9-81ED-4DB2-BD59-A6C34878D82A}">
                        <a16:rowId xmlns:a16="http://schemas.microsoft.com/office/drawing/2014/main" val="3296031663"/>
                      </a:ext>
                    </a:extLst>
                  </a:tr>
                  <a:tr h="2374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a:t>RF output pulse length</a:t>
                          </a:r>
                        </a:p>
                      </a:txBody>
                      <a:tcPr/>
                    </a:tc>
                    <a:tc>
                      <a:txBody>
                        <a:bodyPr/>
                        <a:lstStyle/>
                        <a:p>
                          <a:r>
                            <a:rPr lang="en-US" sz="1200"/>
                            <a:t>130</a:t>
                          </a:r>
                        </a:p>
                      </a:txBody>
                      <a:tcPr/>
                    </a:tc>
                    <a:tc>
                      <a:txBody>
                        <a:bodyPr/>
                        <a:lstStyle/>
                        <a:p>
                          <a:r>
                            <a:rPr lang="en-US" sz="1200"/>
                            <a:t>ns</a:t>
                          </a:r>
                        </a:p>
                      </a:txBody>
                      <a:tcPr/>
                    </a:tc>
                    <a:extLst>
                      <a:ext uri="{0D108BD9-81ED-4DB2-BD59-A6C34878D82A}">
                        <a16:rowId xmlns:a16="http://schemas.microsoft.com/office/drawing/2014/main" val="2474545203"/>
                      </a:ext>
                    </a:extLst>
                  </a:tr>
                  <a:tr h="244482">
                    <a:tc>
                      <a:txBody>
                        <a:bodyPr/>
                        <a:lstStyle/>
                        <a:p>
                          <a:r>
                            <a:rPr lang="en-US" altLang="zh-CN" sz="1200"/>
                            <a:t>Resonant mode</a:t>
                          </a:r>
                          <a:endParaRPr lang="en-US" sz="1200" baseline="-25000"/>
                        </a:p>
                      </a:txBody>
                      <a:tcPr/>
                    </a:tc>
                    <a:tc>
                      <a:txBody>
                        <a:bodyPr/>
                        <a:lstStyle/>
                        <a:p>
                          <a:pPr/>
                          <a14:m>
                            <m:oMathPara xmlns:m="http://schemas.openxmlformats.org/officeDocument/2006/math">
                              <m:oMathParaPr>
                                <m:jc m:val="left"/>
                              </m:oMathParaPr>
                              <m:oMath xmlns:m="http://schemas.openxmlformats.org/officeDocument/2006/math">
                                <m:sSub>
                                  <m:sSubPr>
                                    <m:ctrlPr>
                                      <a:rPr lang="en-US" altLang="zh-CN" sz="1200" i="1" kern="100" dirty="0" smtClean="0">
                                        <a:effectLst/>
                                        <a:latin typeface="Cambria Math" panose="02040503050406030204" pitchFamily="18" charset="0"/>
                                      </a:rPr>
                                    </m:ctrlPr>
                                  </m:sSubPr>
                                  <m:e>
                                    <m:r>
                                      <m:rPr>
                                        <m:sty m:val="p"/>
                                      </m:rPr>
                                      <a:rPr lang="en-US" altLang="zh-CN" sz="1200" kern="100" dirty="0" smtClean="0">
                                        <a:effectLst/>
                                        <a:latin typeface="Cambria Math" panose="02040503050406030204" pitchFamily="18" charset="0"/>
                                      </a:rPr>
                                      <m:t>TM</m:t>
                                    </m:r>
                                  </m:e>
                                  <m:sub>
                                    <m:r>
                                      <a:rPr lang="en-US" altLang="zh-CN" sz="1200" b="0" kern="100" dirty="0" smtClean="0">
                                        <a:effectLst/>
                                        <a:latin typeface="Cambria Math" panose="02040503050406030204" pitchFamily="18" charset="0"/>
                                      </a:rPr>
                                      <m:t>32,1,1</m:t>
                                    </m:r>
                                  </m:sub>
                                </m:sSub>
                              </m:oMath>
                            </m:oMathPara>
                          </a14:m>
                          <a:endParaRPr lang="en-US" sz="1200"/>
                        </a:p>
                      </a:txBody>
                      <a:tcPr/>
                    </a:tc>
                    <a:tc>
                      <a:txBody>
                        <a:bodyPr/>
                        <a:lstStyle/>
                        <a:p>
                          <a:endParaRPr lang="en-US" sz="1200"/>
                        </a:p>
                      </a:txBody>
                      <a:tcPr/>
                    </a:tc>
                    <a:extLst>
                      <a:ext uri="{0D108BD9-81ED-4DB2-BD59-A6C34878D82A}">
                        <a16:rowId xmlns:a16="http://schemas.microsoft.com/office/drawing/2014/main" val="1643415897"/>
                      </a:ext>
                    </a:extLst>
                  </a:tr>
                  <a:tr h="237447">
                    <a:tc>
                      <a:txBody>
                        <a:bodyPr/>
                        <a:lstStyle/>
                        <a:p>
                          <a:pPr marL="0" algn="l" rtl="0" eaLnBrk="1" fontAlgn="t" latinLnBrk="0" hangingPunct="1">
                            <a:spcBef>
                              <a:spcPts val="0"/>
                            </a:spcBef>
                            <a:spcAft>
                              <a:spcPts val="0"/>
                            </a:spcAft>
                          </a:pPr>
                          <a:r>
                            <a:rPr lang="en-US" sz="1200" kern="1200">
                              <a:solidFill>
                                <a:schemeClr val="dk1"/>
                              </a:solidFill>
                            </a:rPr>
                            <a:t>Unload Q factor</a:t>
                          </a:r>
                          <a:endParaRPr lang="en-US" altLang="zh-CN" sz="1200" kern="1200">
                            <a:solidFill>
                              <a:schemeClr val="dk1"/>
                            </a:solidFill>
                            <a:latin typeface="+mn-lt"/>
                            <a:ea typeface="+mn-ea"/>
                            <a:cs typeface="+mn-cs"/>
                          </a:endParaRPr>
                        </a:p>
                      </a:txBody>
                      <a:tcPr/>
                    </a:tc>
                    <a:tc>
                      <a:txBody>
                        <a:bodyPr/>
                        <a:lstStyle/>
                        <a:p>
                          <a:pPr marL="0" algn="l" rtl="0" eaLnBrk="1" fontAlgn="t" latinLnBrk="0" hangingPunct="1">
                            <a:spcBef>
                              <a:spcPts val="0"/>
                            </a:spcBef>
                            <a:spcAft>
                              <a:spcPts val="0"/>
                            </a:spcAft>
                          </a:pPr>
                          <a:r>
                            <a:rPr lang="en-US" sz="1200" kern="1200">
                              <a:solidFill>
                                <a:schemeClr val="dk1"/>
                              </a:solidFill>
                            </a:rPr>
                            <a:t>2.2e5</a:t>
                          </a:r>
                          <a:endParaRPr lang="en-US" altLang="zh-CN" sz="1200" kern="1200">
                            <a:solidFill>
                              <a:schemeClr val="dk1"/>
                            </a:solidFill>
                            <a:latin typeface="+mn-lt"/>
                            <a:ea typeface="+mn-ea"/>
                            <a:cs typeface="+mn-cs"/>
                          </a:endParaRPr>
                        </a:p>
                      </a:txBody>
                      <a:tcPr/>
                    </a:tc>
                    <a:tc>
                      <a:txBody>
                        <a:bodyPr/>
                        <a:lstStyle/>
                        <a:p>
                          <a:endParaRPr lang="en-US" sz="1200"/>
                        </a:p>
                      </a:txBody>
                      <a:tcPr/>
                    </a:tc>
                    <a:extLst>
                      <a:ext uri="{0D108BD9-81ED-4DB2-BD59-A6C34878D82A}">
                        <a16:rowId xmlns:a16="http://schemas.microsoft.com/office/drawing/2014/main" val="1788698037"/>
                      </a:ext>
                    </a:extLst>
                  </a:tr>
                  <a:tr h="237447">
                    <a:tc>
                      <a:txBody>
                        <a:bodyPr/>
                        <a:lstStyle/>
                        <a:p>
                          <a:r>
                            <a:rPr lang="en-US" sz="1200"/>
                            <a:t>Coupling coefficient (</a:t>
                          </a:r>
                          <a:r>
                            <a:rPr lang="en-US" altLang="zh-CN" sz="1200"/>
                            <a:t>β</a:t>
                          </a:r>
                          <a:r>
                            <a:rPr lang="en-US" sz="1200"/>
                            <a:t>)</a:t>
                          </a:r>
                        </a:p>
                      </a:txBody>
                      <a:tcPr/>
                    </a:tc>
                    <a:tc>
                      <a:txBody>
                        <a:bodyPr/>
                        <a:lstStyle/>
                        <a:p>
                          <a:r>
                            <a:rPr lang="en-US" sz="1200"/>
                            <a:t>11.5</a:t>
                          </a:r>
                        </a:p>
                      </a:txBody>
                      <a:tcPr/>
                    </a:tc>
                    <a:tc>
                      <a:txBody>
                        <a:bodyPr/>
                        <a:lstStyle/>
                        <a:p>
                          <a:endParaRPr lang="en-US" sz="1200"/>
                        </a:p>
                      </a:txBody>
                      <a:tcPr/>
                    </a:tc>
                    <a:extLst>
                      <a:ext uri="{0D108BD9-81ED-4DB2-BD59-A6C34878D82A}">
                        <a16:rowId xmlns:a16="http://schemas.microsoft.com/office/drawing/2014/main" val="368163541"/>
                      </a:ext>
                    </a:extLst>
                  </a:tr>
                  <a:tr h="237447">
                    <a:tc>
                      <a:txBody>
                        <a:bodyPr/>
                        <a:lstStyle/>
                        <a:p>
                          <a:r>
                            <a:rPr lang="en-US" sz="1200"/>
                            <a:t>Peak power gain</a:t>
                          </a:r>
                        </a:p>
                      </a:txBody>
                      <a:tcPr/>
                    </a:tc>
                    <a:tc>
                      <a:txBody>
                        <a:bodyPr/>
                        <a:lstStyle/>
                        <a:p>
                          <a:r>
                            <a:rPr lang="en-US" sz="1200"/>
                            <a:t>7.4</a:t>
                          </a:r>
                        </a:p>
                      </a:txBody>
                      <a:tcPr/>
                    </a:tc>
                    <a:tc>
                      <a:txBody>
                        <a:bodyPr/>
                        <a:lstStyle/>
                        <a:p>
                          <a:endParaRPr lang="en-US" sz="1200"/>
                        </a:p>
                      </a:txBody>
                      <a:tcPr/>
                    </a:tc>
                    <a:extLst>
                      <a:ext uri="{0D108BD9-81ED-4DB2-BD59-A6C34878D82A}">
                        <a16:rowId xmlns:a16="http://schemas.microsoft.com/office/drawing/2014/main" val="1263573311"/>
                      </a:ext>
                    </a:extLst>
                  </a:tr>
                  <a:tr h="237447">
                    <a:tc>
                      <a:txBody>
                        <a:bodyPr/>
                        <a:lstStyle/>
                        <a:p>
                          <a:r>
                            <a:rPr lang="en-US" sz="1200"/>
                            <a:t>Average power gain (M)</a:t>
                          </a:r>
                        </a:p>
                      </a:txBody>
                      <a:tcPr/>
                    </a:tc>
                    <a:tc>
                      <a:txBody>
                        <a:bodyPr/>
                        <a:lstStyle/>
                        <a:p>
                          <a:r>
                            <a:rPr lang="en-US" sz="1200"/>
                            <a:t>5.3</a:t>
                          </a:r>
                        </a:p>
                      </a:txBody>
                      <a:tcPr/>
                    </a:tc>
                    <a:tc>
                      <a:txBody>
                        <a:bodyPr/>
                        <a:lstStyle/>
                        <a:p>
                          <a:endParaRPr lang="en-US" sz="1200"/>
                        </a:p>
                      </a:txBody>
                      <a:tcPr/>
                    </a:tc>
                    <a:extLst>
                      <a:ext uri="{0D108BD9-81ED-4DB2-BD59-A6C34878D82A}">
                        <a16:rowId xmlns:a16="http://schemas.microsoft.com/office/drawing/2014/main" val="1824284848"/>
                      </a:ext>
                    </a:extLst>
                  </a:tr>
                </a:tbl>
              </a:graphicData>
            </a:graphic>
          </p:graphicFrame>
        </mc:Choice>
        <mc:Fallback>
          <p:graphicFrame>
            <p:nvGraphicFramePr>
              <p:cNvPr id="12" name="Table 4">
                <a:extLst>
                  <a:ext uri="{FF2B5EF4-FFF2-40B4-BE49-F238E27FC236}">
                    <a16:creationId xmlns:a16="http://schemas.microsoft.com/office/drawing/2014/main" id="{5A06117E-3F22-02FF-3249-7E972AFFAC7F}"/>
                  </a:ext>
                </a:extLst>
              </p:cNvPr>
              <p:cNvGraphicFramePr>
                <a:graphicFrameLocks noGrp="1"/>
              </p:cNvGraphicFramePr>
              <p:nvPr>
                <p:extLst>
                  <p:ext uri="{D42A27DB-BD31-4B8C-83A1-F6EECF244321}">
                    <p14:modId xmlns:p14="http://schemas.microsoft.com/office/powerpoint/2010/main" val="3817749446"/>
                  </p:ext>
                </p:extLst>
              </p:nvPr>
            </p:nvGraphicFramePr>
            <p:xfrm>
              <a:off x="469216" y="3287913"/>
              <a:ext cx="4174799" cy="2477008"/>
            </p:xfrm>
            <a:graphic>
              <a:graphicData uri="http://schemas.openxmlformats.org/drawingml/2006/table">
                <a:tbl>
                  <a:tblPr firstRow="1" bandRow="1">
                    <a:tableStyleId>{5940675A-B579-460E-94D1-54222C63F5DA}</a:tableStyleId>
                  </a:tblPr>
                  <a:tblGrid>
                    <a:gridCol w="2065102">
                      <a:extLst>
                        <a:ext uri="{9D8B030D-6E8A-4147-A177-3AD203B41FA5}">
                          <a16:colId xmlns:a16="http://schemas.microsoft.com/office/drawing/2014/main" val="4201358149"/>
                        </a:ext>
                      </a:extLst>
                    </a:gridCol>
                    <a:gridCol w="1134246">
                      <a:extLst>
                        <a:ext uri="{9D8B030D-6E8A-4147-A177-3AD203B41FA5}">
                          <a16:colId xmlns:a16="http://schemas.microsoft.com/office/drawing/2014/main" val="126198984"/>
                        </a:ext>
                      </a:extLst>
                    </a:gridCol>
                    <a:gridCol w="975451">
                      <a:extLst>
                        <a:ext uri="{9D8B030D-6E8A-4147-A177-3AD203B41FA5}">
                          <a16:colId xmlns:a16="http://schemas.microsoft.com/office/drawing/2014/main" val="1104515656"/>
                        </a:ext>
                      </a:extLst>
                    </a:gridCol>
                  </a:tblGrid>
                  <a:tr h="274320">
                    <a:tc>
                      <a:txBody>
                        <a:bodyPr/>
                        <a:lstStyle/>
                        <a:p>
                          <a:r>
                            <a:rPr lang="en-US" sz="1200" b="1">
                              <a:solidFill>
                                <a:schemeClr val="bg1"/>
                              </a:solidFill>
                            </a:rPr>
                            <a:t>Parameters</a:t>
                          </a:r>
                        </a:p>
                      </a:txBody>
                      <a:tcPr>
                        <a:solidFill>
                          <a:srgbClr val="2C3982"/>
                        </a:solidFill>
                      </a:tcPr>
                    </a:tc>
                    <a:tc>
                      <a:txBody>
                        <a:bodyPr/>
                        <a:lstStyle/>
                        <a:p>
                          <a:r>
                            <a:rPr lang="en-US" sz="1200" b="1">
                              <a:solidFill>
                                <a:schemeClr val="bg1"/>
                              </a:solidFill>
                            </a:rPr>
                            <a:t>Values</a:t>
                          </a:r>
                        </a:p>
                      </a:txBody>
                      <a:tcPr>
                        <a:solidFill>
                          <a:srgbClr val="2C3982"/>
                        </a:solidFill>
                      </a:tcPr>
                    </a:tc>
                    <a:tc>
                      <a:txBody>
                        <a:bodyPr/>
                        <a:lstStyle/>
                        <a:p>
                          <a:r>
                            <a:rPr lang="en-US" sz="1200" b="1">
                              <a:solidFill>
                                <a:schemeClr val="bg1"/>
                              </a:solidFill>
                            </a:rPr>
                            <a:t>Units</a:t>
                          </a:r>
                        </a:p>
                      </a:txBody>
                      <a:tcPr>
                        <a:solidFill>
                          <a:srgbClr val="2C3982"/>
                        </a:solidFill>
                      </a:tcPr>
                    </a:tc>
                    <a:extLst>
                      <a:ext uri="{0D108BD9-81ED-4DB2-BD59-A6C34878D82A}">
                        <a16:rowId xmlns:a16="http://schemas.microsoft.com/office/drawing/2014/main" val="1806816063"/>
                      </a:ext>
                    </a:extLst>
                  </a:tr>
                  <a:tr h="274320">
                    <a:tc>
                      <a:txBody>
                        <a:bodyPr/>
                        <a:lstStyle/>
                        <a:p>
                          <a:r>
                            <a:rPr lang="en-US" sz="1200"/>
                            <a:t>Frequency</a:t>
                          </a:r>
                        </a:p>
                      </a:txBody>
                      <a:tcPr/>
                    </a:tc>
                    <a:tc>
                      <a:txBody>
                        <a:bodyPr/>
                        <a:lstStyle/>
                        <a:p>
                          <a:r>
                            <a:rPr lang="en-US" sz="1200"/>
                            <a:t>11.9942</a:t>
                          </a:r>
                        </a:p>
                      </a:txBody>
                      <a:tcPr/>
                    </a:tc>
                    <a:tc>
                      <a:txBody>
                        <a:bodyPr/>
                        <a:lstStyle/>
                        <a:p>
                          <a:r>
                            <a:rPr lang="en-US" sz="1200"/>
                            <a:t>GHz</a:t>
                          </a:r>
                        </a:p>
                      </a:txBody>
                      <a:tcPr/>
                    </a:tc>
                    <a:extLst>
                      <a:ext uri="{0D108BD9-81ED-4DB2-BD59-A6C34878D82A}">
                        <a16:rowId xmlns:a16="http://schemas.microsoft.com/office/drawing/2014/main" val="792640144"/>
                      </a:ext>
                    </a:extLst>
                  </a:tr>
                  <a:tr h="274320">
                    <a:tc>
                      <a:txBody>
                        <a:bodyPr/>
                        <a:lstStyle/>
                        <a:p>
                          <a:r>
                            <a:rPr lang="en-US" sz="1200"/>
                            <a:t>RF input pulse length</a:t>
                          </a:r>
                        </a:p>
                      </a:txBody>
                      <a:tcPr/>
                    </a:tc>
                    <a:tc>
                      <a:txBody>
                        <a:bodyPr/>
                        <a:lstStyle/>
                        <a:p>
                          <a:r>
                            <a:rPr lang="en-US" sz="1200"/>
                            <a:t>1.5</a:t>
                          </a:r>
                        </a:p>
                      </a:txBody>
                      <a:tcPr/>
                    </a:tc>
                    <a:tc>
                      <a:txBody>
                        <a:bodyPr/>
                        <a:lstStyle/>
                        <a:p>
                          <a:endParaRPr lang="en-US"/>
                        </a:p>
                      </a:txBody>
                      <a:tcPr>
                        <a:blipFill>
                          <a:blip r:embed="rId5"/>
                          <a:stretch>
                            <a:fillRect l="-329375" t="-202222" r="-1250" b="-622222"/>
                          </a:stretch>
                        </a:blipFill>
                      </a:tcPr>
                    </a:tc>
                    <a:extLst>
                      <a:ext uri="{0D108BD9-81ED-4DB2-BD59-A6C34878D82A}">
                        <a16:rowId xmlns:a16="http://schemas.microsoft.com/office/drawing/2014/main" val="3296031663"/>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a:t>RF output pulse length</a:t>
                          </a:r>
                        </a:p>
                      </a:txBody>
                      <a:tcPr/>
                    </a:tc>
                    <a:tc>
                      <a:txBody>
                        <a:bodyPr/>
                        <a:lstStyle/>
                        <a:p>
                          <a:r>
                            <a:rPr lang="en-US" sz="1200"/>
                            <a:t>130</a:t>
                          </a:r>
                        </a:p>
                      </a:txBody>
                      <a:tcPr/>
                    </a:tc>
                    <a:tc>
                      <a:txBody>
                        <a:bodyPr/>
                        <a:lstStyle/>
                        <a:p>
                          <a:r>
                            <a:rPr lang="en-US" sz="1200"/>
                            <a:t>ns</a:t>
                          </a:r>
                        </a:p>
                      </a:txBody>
                      <a:tcPr/>
                    </a:tc>
                    <a:extLst>
                      <a:ext uri="{0D108BD9-81ED-4DB2-BD59-A6C34878D82A}">
                        <a16:rowId xmlns:a16="http://schemas.microsoft.com/office/drawing/2014/main" val="2474545203"/>
                      </a:ext>
                    </a:extLst>
                  </a:tr>
                  <a:tr h="282448">
                    <a:tc>
                      <a:txBody>
                        <a:bodyPr/>
                        <a:lstStyle/>
                        <a:p>
                          <a:r>
                            <a:rPr lang="en-US" altLang="zh-CN" sz="1200"/>
                            <a:t>Resonant mode</a:t>
                          </a:r>
                          <a:endParaRPr lang="en-US" sz="1200" baseline="-25000"/>
                        </a:p>
                      </a:txBody>
                      <a:tcPr/>
                    </a:tc>
                    <a:tc>
                      <a:txBody>
                        <a:bodyPr/>
                        <a:lstStyle/>
                        <a:p>
                          <a:endParaRPr lang="en-US"/>
                        </a:p>
                      </a:txBody>
                      <a:tcPr>
                        <a:blipFill>
                          <a:blip r:embed="rId5"/>
                          <a:stretch>
                            <a:fillRect l="-181818" t="-385106" r="-86631" b="-400000"/>
                          </a:stretch>
                        </a:blipFill>
                      </a:tcPr>
                    </a:tc>
                    <a:tc>
                      <a:txBody>
                        <a:bodyPr/>
                        <a:lstStyle/>
                        <a:p>
                          <a:endParaRPr lang="en-US" sz="1200"/>
                        </a:p>
                      </a:txBody>
                      <a:tcPr/>
                    </a:tc>
                    <a:extLst>
                      <a:ext uri="{0D108BD9-81ED-4DB2-BD59-A6C34878D82A}">
                        <a16:rowId xmlns:a16="http://schemas.microsoft.com/office/drawing/2014/main" val="1643415897"/>
                      </a:ext>
                    </a:extLst>
                  </a:tr>
                  <a:tr h="274320">
                    <a:tc>
                      <a:txBody>
                        <a:bodyPr/>
                        <a:lstStyle/>
                        <a:p>
                          <a:pPr marL="0" algn="l" rtl="0" eaLnBrk="1" fontAlgn="t" latinLnBrk="0" hangingPunct="1">
                            <a:spcBef>
                              <a:spcPts val="0"/>
                            </a:spcBef>
                            <a:spcAft>
                              <a:spcPts val="0"/>
                            </a:spcAft>
                          </a:pPr>
                          <a:r>
                            <a:rPr lang="en-US" sz="1200" kern="1200">
                              <a:solidFill>
                                <a:schemeClr val="dk1"/>
                              </a:solidFill>
                            </a:rPr>
                            <a:t>Unload Q factor</a:t>
                          </a:r>
                          <a:endParaRPr lang="en-US" altLang="zh-CN" sz="1200" kern="1200">
                            <a:solidFill>
                              <a:schemeClr val="dk1"/>
                            </a:solidFill>
                            <a:latin typeface="+mn-lt"/>
                            <a:ea typeface="+mn-ea"/>
                            <a:cs typeface="+mn-cs"/>
                          </a:endParaRPr>
                        </a:p>
                      </a:txBody>
                      <a:tcPr/>
                    </a:tc>
                    <a:tc>
                      <a:txBody>
                        <a:bodyPr/>
                        <a:lstStyle/>
                        <a:p>
                          <a:pPr marL="0" algn="l" rtl="0" eaLnBrk="1" fontAlgn="t" latinLnBrk="0" hangingPunct="1">
                            <a:spcBef>
                              <a:spcPts val="0"/>
                            </a:spcBef>
                            <a:spcAft>
                              <a:spcPts val="0"/>
                            </a:spcAft>
                          </a:pPr>
                          <a:r>
                            <a:rPr lang="en-US" sz="1200" kern="1200">
                              <a:solidFill>
                                <a:schemeClr val="dk1"/>
                              </a:solidFill>
                            </a:rPr>
                            <a:t>2.2e5</a:t>
                          </a:r>
                          <a:endParaRPr lang="en-US" altLang="zh-CN" sz="1200" kern="1200">
                            <a:solidFill>
                              <a:schemeClr val="dk1"/>
                            </a:solidFill>
                            <a:latin typeface="+mn-lt"/>
                            <a:ea typeface="+mn-ea"/>
                            <a:cs typeface="+mn-cs"/>
                          </a:endParaRPr>
                        </a:p>
                      </a:txBody>
                      <a:tcPr/>
                    </a:tc>
                    <a:tc>
                      <a:txBody>
                        <a:bodyPr/>
                        <a:lstStyle/>
                        <a:p>
                          <a:endParaRPr lang="en-US" sz="1200"/>
                        </a:p>
                      </a:txBody>
                      <a:tcPr/>
                    </a:tc>
                    <a:extLst>
                      <a:ext uri="{0D108BD9-81ED-4DB2-BD59-A6C34878D82A}">
                        <a16:rowId xmlns:a16="http://schemas.microsoft.com/office/drawing/2014/main" val="1788698037"/>
                      </a:ext>
                    </a:extLst>
                  </a:tr>
                  <a:tr h="274320">
                    <a:tc>
                      <a:txBody>
                        <a:bodyPr/>
                        <a:lstStyle/>
                        <a:p>
                          <a:r>
                            <a:rPr lang="en-US" sz="1200"/>
                            <a:t>Coupling coefficient (</a:t>
                          </a:r>
                          <a:r>
                            <a:rPr lang="en-US" altLang="zh-CN" sz="1200"/>
                            <a:t>β</a:t>
                          </a:r>
                          <a:r>
                            <a:rPr lang="en-US" sz="1200"/>
                            <a:t>)</a:t>
                          </a:r>
                        </a:p>
                      </a:txBody>
                      <a:tcPr/>
                    </a:tc>
                    <a:tc>
                      <a:txBody>
                        <a:bodyPr/>
                        <a:lstStyle/>
                        <a:p>
                          <a:r>
                            <a:rPr lang="en-US" sz="1200"/>
                            <a:t>11.5</a:t>
                          </a:r>
                        </a:p>
                      </a:txBody>
                      <a:tcPr/>
                    </a:tc>
                    <a:tc>
                      <a:txBody>
                        <a:bodyPr/>
                        <a:lstStyle/>
                        <a:p>
                          <a:endParaRPr lang="en-US" sz="1200"/>
                        </a:p>
                      </a:txBody>
                      <a:tcPr/>
                    </a:tc>
                    <a:extLst>
                      <a:ext uri="{0D108BD9-81ED-4DB2-BD59-A6C34878D82A}">
                        <a16:rowId xmlns:a16="http://schemas.microsoft.com/office/drawing/2014/main" val="368163541"/>
                      </a:ext>
                    </a:extLst>
                  </a:tr>
                  <a:tr h="274320">
                    <a:tc>
                      <a:txBody>
                        <a:bodyPr/>
                        <a:lstStyle/>
                        <a:p>
                          <a:r>
                            <a:rPr lang="en-US" sz="1200"/>
                            <a:t>Peak power gain</a:t>
                          </a:r>
                        </a:p>
                      </a:txBody>
                      <a:tcPr/>
                    </a:tc>
                    <a:tc>
                      <a:txBody>
                        <a:bodyPr/>
                        <a:lstStyle/>
                        <a:p>
                          <a:r>
                            <a:rPr lang="en-US" sz="1200"/>
                            <a:t>7.4</a:t>
                          </a:r>
                        </a:p>
                      </a:txBody>
                      <a:tcPr/>
                    </a:tc>
                    <a:tc>
                      <a:txBody>
                        <a:bodyPr/>
                        <a:lstStyle/>
                        <a:p>
                          <a:endParaRPr lang="en-US" sz="1200"/>
                        </a:p>
                      </a:txBody>
                      <a:tcPr/>
                    </a:tc>
                    <a:extLst>
                      <a:ext uri="{0D108BD9-81ED-4DB2-BD59-A6C34878D82A}">
                        <a16:rowId xmlns:a16="http://schemas.microsoft.com/office/drawing/2014/main" val="1263573311"/>
                      </a:ext>
                    </a:extLst>
                  </a:tr>
                  <a:tr h="274320">
                    <a:tc>
                      <a:txBody>
                        <a:bodyPr/>
                        <a:lstStyle/>
                        <a:p>
                          <a:r>
                            <a:rPr lang="en-US" sz="1200"/>
                            <a:t>Average power gain (M)</a:t>
                          </a:r>
                        </a:p>
                      </a:txBody>
                      <a:tcPr/>
                    </a:tc>
                    <a:tc>
                      <a:txBody>
                        <a:bodyPr/>
                        <a:lstStyle/>
                        <a:p>
                          <a:r>
                            <a:rPr lang="en-US" sz="1200"/>
                            <a:t>5.3</a:t>
                          </a:r>
                        </a:p>
                      </a:txBody>
                      <a:tcPr/>
                    </a:tc>
                    <a:tc>
                      <a:txBody>
                        <a:bodyPr/>
                        <a:lstStyle/>
                        <a:p>
                          <a:endParaRPr lang="en-US" sz="1200"/>
                        </a:p>
                      </a:txBody>
                      <a:tcPr/>
                    </a:tc>
                    <a:extLst>
                      <a:ext uri="{0D108BD9-81ED-4DB2-BD59-A6C34878D82A}">
                        <a16:rowId xmlns:a16="http://schemas.microsoft.com/office/drawing/2014/main" val="1824284848"/>
                      </a:ext>
                    </a:extLst>
                  </a:tr>
                </a:tbl>
              </a:graphicData>
            </a:graphic>
          </p:graphicFrame>
        </mc:Fallback>
      </mc:AlternateContent>
      <p:sp>
        <p:nvSpPr>
          <p:cNvPr id="13" name="文本框 3">
            <a:extLst>
              <a:ext uri="{FF2B5EF4-FFF2-40B4-BE49-F238E27FC236}">
                <a16:creationId xmlns:a16="http://schemas.microsoft.com/office/drawing/2014/main" id="{7FA6EBD6-1233-4A8C-5C8A-2A35C9BA989B}"/>
              </a:ext>
            </a:extLst>
          </p:cNvPr>
          <p:cNvSpPr txBox="1"/>
          <p:nvPr/>
        </p:nvSpPr>
        <p:spPr>
          <a:xfrm>
            <a:off x="6682069" y="3959907"/>
            <a:ext cx="1112808" cy="307777"/>
          </a:xfrm>
          <a:prstGeom prst="rect">
            <a:avLst/>
          </a:prstGeom>
          <a:noFill/>
        </p:spPr>
        <p:txBody>
          <a:bodyPr wrap="square" rtlCol="0">
            <a:spAutoFit/>
          </a:bodyPr>
          <a:lstStyle/>
          <a:p>
            <a:r>
              <a:rPr lang="en-US" altLang="zh-CN" sz="1400"/>
              <a:t>(11.5,5.3)</a:t>
            </a:r>
            <a:endParaRPr lang="zh-CN" altLang="en-US" sz="1400"/>
          </a:p>
        </p:txBody>
      </p:sp>
      <p:sp>
        <p:nvSpPr>
          <p:cNvPr id="14" name="文本框 8">
            <a:extLst>
              <a:ext uri="{FF2B5EF4-FFF2-40B4-BE49-F238E27FC236}">
                <a16:creationId xmlns:a16="http://schemas.microsoft.com/office/drawing/2014/main" id="{1AE8E656-885C-E755-76D9-1CA6F8E7815C}"/>
              </a:ext>
            </a:extLst>
          </p:cNvPr>
          <p:cNvSpPr txBox="1"/>
          <p:nvPr/>
        </p:nvSpPr>
        <p:spPr>
          <a:xfrm>
            <a:off x="7396506" y="3361958"/>
            <a:ext cx="927800" cy="276999"/>
          </a:xfrm>
          <a:prstGeom prst="rect">
            <a:avLst/>
          </a:prstGeom>
          <a:noFill/>
        </p:spPr>
        <p:txBody>
          <a:bodyPr wrap="square" rtlCol="0">
            <a:spAutoFit/>
          </a:bodyPr>
          <a:lstStyle/>
          <a:p>
            <a:pPr marL="285750" indent="-285750">
              <a:buFont typeface="Wingdings" panose="05000000000000000000" pitchFamily="2" charset="2"/>
              <a:buChar char="l"/>
            </a:pPr>
            <a:r>
              <a:rPr lang="en-US" altLang="zh-CN" sz="1200">
                <a:solidFill>
                  <a:srgbClr val="FF0000"/>
                </a:solidFill>
              </a:rPr>
              <a:t> </a:t>
            </a:r>
            <a:endParaRPr lang="zh-CN" altLang="en-US" sz="1200">
              <a:solidFill>
                <a:srgbClr val="FF0000"/>
              </a:solidFill>
            </a:endParaRPr>
          </a:p>
        </p:txBody>
      </p:sp>
      <p:cxnSp>
        <p:nvCxnSpPr>
          <p:cNvPr id="15" name="直接箭头连接符 5">
            <a:extLst>
              <a:ext uri="{FF2B5EF4-FFF2-40B4-BE49-F238E27FC236}">
                <a16:creationId xmlns:a16="http://schemas.microsoft.com/office/drawing/2014/main" id="{AF58DEE0-5102-C312-DC3E-A2F9533BA390}"/>
              </a:ext>
            </a:extLst>
          </p:cNvPr>
          <p:cNvCxnSpPr>
            <a:cxnSpLocks/>
          </p:cNvCxnSpPr>
          <p:nvPr/>
        </p:nvCxnSpPr>
        <p:spPr>
          <a:xfrm flipV="1">
            <a:off x="7145603" y="3532843"/>
            <a:ext cx="370937" cy="4594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06A5B59C-C286-19A2-FAFD-9C2D6C2080D3}"/>
              </a:ext>
            </a:extLst>
          </p:cNvPr>
          <p:cNvSpPr txBox="1"/>
          <p:nvPr/>
        </p:nvSpPr>
        <p:spPr>
          <a:xfrm>
            <a:off x="243201" y="816104"/>
            <a:ext cx="4376253" cy="1077218"/>
          </a:xfrm>
          <a:prstGeom prst="rect">
            <a:avLst/>
          </a:prstGeom>
          <a:noFill/>
        </p:spPr>
        <p:txBody>
          <a:bodyPr wrap="square">
            <a:spAutoFit/>
          </a:bodyPr>
          <a:lstStyle/>
          <a:p>
            <a:r>
              <a:rPr lang="en-US" sz="1600" b="1"/>
              <a:t>BOC type pulse compressors</a:t>
            </a:r>
            <a:r>
              <a:rPr lang="en-US" sz="1600"/>
              <a:t>:</a:t>
            </a:r>
          </a:p>
          <a:p>
            <a:pPr marL="285750" indent="-285750">
              <a:buFont typeface="Arial" panose="020B0604020202020204" pitchFamily="34" charset="0"/>
              <a:buChar char="•"/>
            </a:pPr>
            <a:r>
              <a:rPr lang="en-US" sz="1600"/>
              <a:t>large unloaded quality factor,</a:t>
            </a:r>
          </a:p>
          <a:p>
            <a:pPr marL="285750" indent="-285750">
              <a:buFont typeface="Arial" panose="020B0604020202020204" pitchFamily="34" charset="0"/>
              <a:buChar char="•"/>
            </a:pPr>
            <a:r>
              <a:rPr lang="en-US" sz="1600"/>
              <a:t>lower surface fields</a:t>
            </a:r>
          </a:p>
          <a:p>
            <a:pPr marL="285750" indent="-285750">
              <a:buFont typeface="Arial" panose="020B0604020202020204" pitchFamily="34" charset="0"/>
              <a:buChar char="•"/>
            </a:pPr>
            <a:r>
              <a:rPr lang="en-US" sz="1600"/>
              <a:t>large mode seperations</a:t>
            </a:r>
            <a:endParaRPr lang="it-IT" sz="1600"/>
          </a:p>
        </p:txBody>
      </p:sp>
      <p:sp>
        <p:nvSpPr>
          <p:cNvPr id="10" name="CasellaDiTesto 9">
            <a:extLst>
              <a:ext uri="{FF2B5EF4-FFF2-40B4-BE49-F238E27FC236}">
                <a16:creationId xmlns:a16="http://schemas.microsoft.com/office/drawing/2014/main" id="{34B0139B-5930-9E2D-2BF3-C4FC604A5BBC}"/>
              </a:ext>
            </a:extLst>
          </p:cNvPr>
          <p:cNvSpPr txBox="1"/>
          <p:nvPr/>
        </p:nvSpPr>
        <p:spPr>
          <a:xfrm>
            <a:off x="85334" y="5998803"/>
            <a:ext cx="11845670" cy="646331"/>
          </a:xfrm>
          <a:prstGeom prst="rect">
            <a:avLst/>
          </a:prstGeom>
          <a:noFill/>
        </p:spPr>
        <p:txBody>
          <a:bodyPr wrap="square">
            <a:spAutoFit/>
          </a:bodyPr>
          <a:lstStyle/>
          <a:p>
            <a:r>
              <a:rPr lang="it-IT" sz="1200" b="0" i="0">
                <a:effectLst/>
                <a:latin typeface="-apple-system"/>
              </a:rPr>
              <a:t>[1] P. Wang, et al., </a:t>
            </a:r>
            <a:r>
              <a:rPr lang="en-US" sz="1200">
                <a:latin typeface="-apple-system"/>
              </a:rPr>
              <a:t>Design, fabrication and RF measurements of the storage and correction cavity prototypes of the RF pulse compression system for the klystron-based CLIC main linac, in Nuclear Instruments and Methods in Physics Research Section A: Accelerators, Spectrometers, Detectors and Associated Equipment, Volume 1084 (2026)</a:t>
            </a:r>
          </a:p>
          <a:p>
            <a:endParaRPr lang="it-IT" sz="1200"/>
          </a:p>
        </p:txBody>
      </p:sp>
    </p:spTree>
    <p:extLst>
      <p:ext uri="{BB962C8B-B14F-4D97-AF65-F5344CB8AC3E}">
        <p14:creationId xmlns:p14="http://schemas.microsoft.com/office/powerpoint/2010/main" val="2707060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E2DEE-9410-32C9-7A83-67E9D545905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A156F2-E1C2-3054-5912-D8EE4BD0163D}"/>
              </a:ext>
            </a:extLst>
          </p:cNvPr>
          <p:cNvSpPr>
            <a:spLocks noGrp="1"/>
          </p:cNvSpPr>
          <p:nvPr>
            <p:ph type="title"/>
          </p:nvPr>
        </p:nvSpPr>
        <p:spPr/>
        <p:txBody>
          <a:bodyPr/>
          <a:lstStyle/>
          <a:p>
            <a:r>
              <a:rPr lang="en-GB"/>
              <a:t>INFN Brazing free technology</a:t>
            </a:r>
          </a:p>
        </p:txBody>
      </p:sp>
      <p:sp>
        <p:nvSpPr>
          <p:cNvPr id="4" name="Slide Number Placeholder 3">
            <a:extLst>
              <a:ext uri="{FF2B5EF4-FFF2-40B4-BE49-F238E27FC236}">
                <a16:creationId xmlns:a16="http://schemas.microsoft.com/office/drawing/2014/main" id="{8973DE85-A67F-E415-C618-2B30E8005382}"/>
              </a:ext>
            </a:extLst>
          </p:cNvPr>
          <p:cNvSpPr>
            <a:spLocks noGrp="1"/>
          </p:cNvSpPr>
          <p:nvPr>
            <p:ph type="sldNum" sz="quarter" idx="12"/>
          </p:nvPr>
        </p:nvSpPr>
        <p:spPr/>
        <p:txBody>
          <a:bodyPr/>
          <a:lstStyle/>
          <a:p>
            <a:fld id="{3A3A6714-3D1F-4857-9904-D935B84167FA}" type="slidenum">
              <a:rPr lang="en-GB" smtClean="0"/>
              <a:pPr/>
              <a:t>4</a:t>
            </a:fld>
            <a:endParaRPr lang="en-GB"/>
          </a:p>
        </p:txBody>
      </p:sp>
      <p:sp>
        <p:nvSpPr>
          <p:cNvPr id="5" name="Footer Placeholder 4">
            <a:extLst>
              <a:ext uri="{FF2B5EF4-FFF2-40B4-BE49-F238E27FC236}">
                <a16:creationId xmlns:a16="http://schemas.microsoft.com/office/drawing/2014/main" id="{3439EEDE-BC02-815C-D219-43885FA7F710}"/>
              </a:ext>
            </a:extLst>
          </p:cNvPr>
          <p:cNvSpPr>
            <a:spLocks noGrp="1"/>
          </p:cNvSpPr>
          <p:nvPr>
            <p:ph type="ftr" sz="quarter" idx="13"/>
          </p:nvPr>
        </p:nvSpPr>
        <p:spPr>
          <a:xfrm>
            <a:off x="410543" y="6462572"/>
            <a:ext cx="4657527" cy="365125"/>
          </a:xfrm>
        </p:spPr>
        <p:txBody>
          <a:bodyPr/>
          <a:lstStyle/>
          <a:p>
            <a:pPr algn="l"/>
            <a:r>
              <a:rPr lang="en-GB"/>
              <a:t>F. Cardelli, PACRI Annual Meeting, Lisbon 24-25 March 2026</a:t>
            </a:r>
          </a:p>
        </p:txBody>
      </p:sp>
      <p:sp>
        <p:nvSpPr>
          <p:cNvPr id="7" name="CasellaDiTesto 3">
            <a:extLst>
              <a:ext uri="{FF2B5EF4-FFF2-40B4-BE49-F238E27FC236}">
                <a16:creationId xmlns:a16="http://schemas.microsoft.com/office/drawing/2014/main" id="{5C56F578-2B07-152B-9672-DDF891E58861}"/>
              </a:ext>
            </a:extLst>
          </p:cNvPr>
          <p:cNvSpPr txBox="1"/>
          <p:nvPr/>
        </p:nvSpPr>
        <p:spPr>
          <a:xfrm>
            <a:off x="253396" y="898272"/>
            <a:ext cx="7976825" cy="181588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600" b="1">
                <a:sym typeface="Symbol" panose="05050102010706020507" pitchFamily="18" charset="2"/>
              </a:rPr>
              <a:t>INFN clamping-gasket technology and allow to avoid brazing process</a:t>
            </a:r>
          </a:p>
          <a:p>
            <a:pPr marL="285750" indent="-285750" algn="just">
              <a:buFont typeface="Arial" panose="020B0604020202020204" pitchFamily="34" charset="0"/>
              <a:buChar char="•"/>
            </a:pPr>
            <a:r>
              <a:rPr lang="en-US" sz="1600">
                <a:sym typeface="Symbol" panose="05050102010706020507" pitchFamily="18" charset="2"/>
              </a:rPr>
              <a:t>Use simple screws to assemble the different machined parts, and the vacuum seal and RF contact are achieved through the use of metal gaskets or bite-edge seals.</a:t>
            </a:r>
          </a:p>
          <a:p>
            <a:pPr marL="285750" indent="-285750" algn="just">
              <a:buFont typeface="Arial" panose="020B0604020202020204" pitchFamily="34" charset="0"/>
              <a:buChar char="•"/>
            </a:pPr>
            <a:r>
              <a:rPr lang="en-US" sz="1600">
                <a:sym typeface="Symbol" panose="05050102010706020507" pitchFamily="18" charset="2"/>
              </a:rPr>
              <a:t>Reduction of costs and production time.</a:t>
            </a:r>
          </a:p>
          <a:p>
            <a:pPr marL="285750" indent="-285750" algn="just">
              <a:buFont typeface="Arial" panose="020B0604020202020204" pitchFamily="34" charset="0"/>
              <a:buChar char="•"/>
            </a:pPr>
            <a:r>
              <a:rPr lang="en-US" sz="1600">
                <a:sym typeface="Symbol" panose="05050102010706020507" pitchFamily="18" charset="2"/>
              </a:rPr>
              <a:t>Reduction of conditioning time and operation at higher surface fields by using hard copper. </a:t>
            </a:r>
          </a:p>
          <a:p>
            <a:pPr algn="just"/>
            <a:r>
              <a:rPr lang="en-US" sz="1600"/>
              <a:t>In the last </a:t>
            </a:r>
            <a:r>
              <a:rPr lang="en-US" sz="1600">
                <a:sym typeface="Symbol" panose="05050102010706020507" pitchFamily="18" charset="2"/>
              </a:rPr>
              <a:t>10 years different RF photo-injectors have been realized</a:t>
            </a:r>
            <a:r>
              <a:rPr lang="en-US" sz="1600" b="1">
                <a:sym typeface="Symbol" panose="05050102010706020507" pitchFamily="18" charset="2"/>
              </a:rPr>
              <a:t> based on this technology:</a:t>
            </a:r>
            <a:endParaRPr lang="en-US" sz="1600">
              <a:sym typeface="Symbol" panose="05050102010706020507" pitchFamily="18" charset="2"/>
            </a:endParaRPr>
          </a:p>
          <a:p>
            <a:pPr algn="just"/>
            <a:endParaRPr lang="en-US" sz="1600">
              <a:sym typeface="Symbol" panose="05050102010706020507" pitchFamily="18" charset="2"/>
            </a:endParaRPr>
          </a:p>
        </p:txBody>
      </p:sp>
      <p:sp>
        <p:nvSpPr>
          <p:cNvPr id="8" name="Rettangolo 7">
            <a:extLst>
              <a:ext uri="{FF2B5EF4-FFF2-40B4-BE49-F238E27FC236}">
                <a16:creationId xmlns:a16="http://schemas.microsoft.com/office/drawing/2014/main" id="{C76244DC-A564-8916-C8E4-DA8302835B00}"/>
              </a:ext>
            </a:extLst>
          </p:cNvPr>
          <p:cNvSpPr/>
          <p:nvPr/>
        </p:nvSpPr>
        <p:spPr>
          <a:xfrm>
            <a:off x="253395" y="4932108"/>
            <a:ext cx="1664924" cy="6463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GB" sz="1200" i="1"/>
              <a:t>D. Alesini et al., Phys. Rev. ST Accel. Beams 18, 092001 (2015)</a:t>
            </a:r>
          </a:p>
        </p:txBody>
      </p:sp>
      <p:sp>
        <p:nvSpPr>
          <p:cNvPr id="9" name="Rettangolo 8">
            <a:extLst>
              <a:ext uri="{FF2B5EF4-FFF2-40B4-BE49-F238E27FC236}">
                <a16:creationId xmlns:a16="http://schemas.microsoft.com/office/drawing/2014/main" id="{D719F8BC-CEF2-C1F1-9FA1-B27ECD13EF54}"/>
              </a:ext>
            </a:extLst>
          </p:cNvPr>
          <p:cNvSpPr/>
          <p:nvPr/>
        </p:nvSpPr>
        <p:spPr>
          <a:xfrm>
            <a:off x="2030209" y="4912640"/>
            <a:ext cx="1916662" cy="6463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GB" sz="1200" i="1"/>
              <a:t>D. Alesini et al., PHYS. REV. ACCEL. BEAMS 21, 112001 (2018)</a:t>
            </a:r>
          </a:p>
        </p:txBody>
      </p:sp>
      <p:pic>
        <p:nvPicPr>
          <p:cNvPr id="10" name="Immagine 9">
            <a:extLst>
              <a:ext uri="{FF2B5EF4-FFF2-40B4-BE49-F238E27FC236}">
                <a16:creationId xmlns:a16="http://schemas.microsoft.com/office/drawing/2014/main" id="{E533D3D3-4CC2-4014-D0F0-EB5D7F7F1944}"/>
              </a:ext>
            </a:extLst>
          </p:cNvPr>
          <p:cNvPicPr/>
          <p:nvPr/>
        </p:nvPicPr>
        <p:blipFill rotWithShape="1">
          <a:blip r:embed="rId2" cstate="print">
            <a:extLst>
              <a:ext uri="{28A0092B-C50C-407E-A947-70E740481C1C}">
                <a14:useLocalDpi xmlns:a14="http://schemas.microsoft.com/office/drawing/2010/main" val="0"/>
              </a:ext>
            </a:extLst>
          </a:blip>
          <a:srcRect r="6171" b="23445"/>
          <a:stretch/>
        </p:blipFill>
        <p:spPr>
          <a:xfrm>
            <a:off x="258478" y="2742767"/>
            <a:ext cx="1670367" cy="2203003"/>
          </a:xfrm>
          <a:prstGeom prst="rect">
            <a:avLst/>
          </a:prstGeom>
        </p:spPr>
      </p:pic>
      <p:pic>
        <p:nvPicPr>
          <p:cNvPr id="11" name="Picture 3">
            <a:extLst>
              <a:ext uri="{FF2B5EF4-FFF2-40B4-BE49-F238E27FC236}">
                <a16:creationId xmlns:a16="http://schemas.microsoft.com/office/drawing/2014/main" id="{2298F86C-83B1-08A0-DD38-33FD6A0067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579" t="41046" r="43098" b="7210"/>
          <a:stretch/>
        </p:blipFill>
        <p:spPr bwMode="auto">
          <a:xfrm>
            <a:off x="2060239" y="2761686"/>
            <a:ext cx="1911577" cy="2180484"/>
          </a:xfrm>
          <a:prstGeom prst="rect">
            <a:avLst/>
          </a:prstGeom>
          <a:noFill/>
          <a:extLst>
            <a:ext uri="{909E8E84-426E-40DD-AFC4-6F175D3DCCD1}">
              <a14:hiddenFill xmlns:a14="http://schemas.microsoft.com/office/drawing/2010/main">
                <a:solidFill>
                  <a:srgbClr val="FFFFFF"/>
                </a:solidFill>
              </a14:hiddenFill>
            </a:ext>
          </a:extLst>
        </p:spPr>
      </p:pic>
      <p:pic>
        <p:nvPicPr>
          <p:cNvPr id="12" name="Immagine 11">
            <a:extLst>
              <a:ext uri="{FF2B5EF4-FFF2-40B4-BE49-F238E27FC236}">
                <a16:creationId xmlns:a16="http://schemas.microsoft.com/office/drawing/2014/main" id="{255985FD-A868-C419-5C8B-14D5AAA1D1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301" b="22700"/>
          <a:stretch/>
        </p:blipFill>
        <p:spPr>
          <a:xfrm>
            <a:off x="4103632" y="2769145"/>
            <a:ext cx="1928876" cy="2164784"/>
          </a:xfrm>
          <a:prstGeom prst="rect">
            <a:avLst/>
          </a:prstGeom>
        </p:spPr>
      </p:pic>
      <p:sp>
        <p:nvSpPr>
          <p:cNvPr id="13" name="CasellaDiTesto 11">
            <a:extLst>
              <a:ext uri="{FF2B5EF4-FFF2-40B4-BE49-F238E27FC236}">
                <a16:creationId xmlns:a16="http://schemas.microsoft.com/office/drawing/2014/main" id="{6BFAED39-F93F-F950-9125-C1B9CBDA805A}"/>
              </a:ext>
            </a:extLst>
          </p:cNvPr>
          <p:cNvSpPr txBox="1"/>
          <p:nvPr/>
        </p:nvSpPr>
        <p:spPr>
          <a:xfrm>
            <a:off x="275042" y="5512310"/>
            <a:ext cx="1486304"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a:t>In operation @UCLA</a:t>
            </a:r>
          </a:p>
        </p:txBody>
      </p:sp>
      <p:sp>
        <p:nvSpPr>
          <p:cNvPr id="14" name="CasellaDiTesto 12">
            <a:extLst>
              <a:ext uri="{FF2B5EF4-FFF2-40B4-BE49-F238E27FC236}">
                <a16:creationId xmlns:a16="http://schemas.microsoft.com/office/drawing/2014/main" id="{DFAF65ED-2C90-AF0F-B1C0-8136C2BBCA2A}"/>
              </a:ext>
            </a:extLst>
          </p:cNvPr>
          <p:cNvSpPr txBox="1"/>
          <p:nvPr/>
        </p:nvSpPr>
        <p:spPr>
          <a:xfrm>
            <a:off x="2112469" y="5497293"/>
            <a:ext cx="1519390"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a:t>Tested at high power</a:t>
            </a:r>
          </a:p>
        </p:txBody>
      </p:sp>
      <p:sp>
        <p:nvSpPr>
          <p:cNvPr id="15" name="CasellaDiTesto 13">
            <a:extLst>
              <a:ext uri="{FF2B5EF4-FFF2-40B4-BE49-F238E27FC236}">
                <a16:creationId xmlns:a16="http://schemas.microsoft.com/office/drawing/2014/main" id="{0239EE24-CACA-333E-8F6F-35DFC0D50099}"/>
              </a:ext>
            </a:extLst>
          </p:cNvPr>
          <p:cNvSpPr txBox="1"/>
          <p:nvPr/>
        </p:nvSpPr>
        <p:spPr>
          <a:xfrm>
            <a:off x="4103632" y="4919898"/>
            <a:ext cx="192887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a:t>In operation @ CERN (2020)</a:t>
            </a:r>
          </a:p>
        </p:txBody>
      </p:sp>
      <p:sp>
        <p:nvSpPr>
          <p:cNvPr id="16" name="CasellaDiTesto 15">
            <a:extLst>
              <a:ext uri="{FF2B5EF4-FFF2-40B4-BE49-F238E27FC236}">
                <a16:creationId xmlns:a16="http://schemas.microsoft.com/office/drawing/2014/main" id="{052307D7-7804-5CBD-48F5-6488494C109E}"/>
              </a:ext>
            </a:extLst>
          </p:cNvPr>
          <p:cNvSpPr txBox="1"/>
          <p:nvPr/>
        </p:nvSpPr>
        <p:spPr>
          <a:xfrm>
            <a:off x="721260" y="2473223"/>
            <a:ext cx="656846"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a:t>SPARC</a:t>
            </a:r>
          </a:p>
        </p:txBody>
      </p:sp>
      <p:sp>
        <p:nvSpPr>
          <p:cNvPr id="17" name="CasellaDiTesto 16">
            <a:extLst>
              <a:ext uri="{FF2B5EF4-FFF2-40B4-BE49-F238E27FC236}">
                <a16:creationId xmlns:a16="http://schemas.microsoft.com/office/drawing/2014/main" id="{F3A8EE79-BC2D-7998-98A4-1C1200A4E77B}"/>
              </a:ext>
            </a:extLst>
          </p:cNvPr>
          <p:cNvSpPr txBox="1"/>
          <p:nvPr/>
        </p:nvSpPr>
        <p:spPr>
          <a:xfrm>
            <a:off x="2674394" y="2438570"/>
            <a:ext cx="665567"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a:t>ELI-NP</a:t>
            </a:r>
          </a:p>
        </p:txBody>
      </p:sp>
      <p:sp>
        <p:nvSpPr>
          <p:cNvPr id="18" name="CasellaDiTesto 17">
            <a:extLst>
              <a:ext uri="{FF2B5EF4-FFF2-40B4-BE49-F238E27FC236}">
                <a16:creationId xmlns:a16="http://schemas.microsoft.com/office/drawing/2014/main" id="{CF5149F0-9B14-2404-7312-FDE31400BF40}"/>
              </a:ext>
            </a:extLst>
          </p:cNvPr>
          <p:cNvSpPr txBox="1"/>
          <p:nvPr/>
        </p:nvSpPr>
        <p:spPr>
          <a:xfrm>
            <a:off x="4422395" y="2438570"/>
            <a:ext cx="1205202"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a:t>CLEAR (CERN)</a:t>
            </a:r>
          </a:p>
        </p:txBody>
      </p:sp>
      <p:sp>
        <p:nvSpPr>
          <p:cNvPr id="19" name="CasellaDiTesto 18">
            <a:extLst>
              <a:ext uri="{FF2B5EF4-FFF2-40B4-BE49-F238E27FC236}">
                <a16:creationId xmlns:a16="http://schemas.microsoft.com/office/drawing/2014/main" id="{ECF4BA8A-95AD-B259-B65B-9F0DF9376F1F}"/>
              </a:ext>
            </a:extLst>
          </p:cNvPr>
          <p:cNvSpPr txBox="1"/>
          <p:nvPr/>
        </p:nvSpPr>
        <p:spPr>
          <a:xfrm>
            <a:off x="6394627" y="2413036"/>
            <a:ext cx="1442318"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a:t>NEW SPARC_LAB</a:t>
            </a:r>
          </a:p>
        </p:txBody>
      </p:sp>
      <p:pic>
        <p:nvPicPr>
          <p:cNvPr id="20" name="Immagine 19">
            <a:extLst>
              <a:ext uri="{FF2B5EF4-FFF2-40B4-BE49-F238E27FC236}">
                <a16:creationId xmlns:a16="http://schemas.microsoft.com/office/drawing/2014/main" id="{2D4A252B-4D7B-6486-F8CF-DCC5AF3B71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02" r="30140"/>
          <a:stretch/>
        </p:blipFill>
        <p:spPr>
          <a:xfrm>
            <a:off x="6164324" y="2764876"/>
            <a:ext cx="1900499" cy="2177294"/>
          </a:xfrm>
          <a:prstGeom prst="rect">
            <a:avLst/>
          </a:prstGeom>
        </p:spPr>
      </p:pic>
      <p:sp>
        <p:nvSpPr>
          <p:cNvPr id="21" name="CasellaDiTesto 22">
            <a:extLst>
              <a:ext uri="{FF2B5EF4-FFF2-40B4-BE49-F238E27FC236}">
                <a16:creationId xmlns:a16="http://schemas.microsoft.com/office/drawing/2014/main" id="{BA1A100F-F804-7E0D-3560-37932C9096D8}"/>
              </a:ext>
            </a:extLst>
          </p:cNvPr>
          <p:cNvSpPr txBox="1"/>
          <p:nvPr/>
        </p:nvSpPr>
        <p:spPr>
          <a:xfrm>
            <a:off x="9972964" y="2287344"/>
            <a:ext cx="1705981"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t>C BAND (I.FAST/TUAREG) </a:t>
            </a:r>
          </a:p>
        </p:txBody>
      </p:sp>
      <p:sp>
        <p:nvSpPr>
          <p:cNvPr id="22" name="CasellaDiTesto 23">
            <a:extLst>
              <a:ext uri="{FF2B5EF4-FFF2-40B4-BE49-F238E27FC236}">
                <a16:creationId xmlns:a16="http://schemas.microsoft.com/office/drawing/2014/main" id="{25AFD113-2EF9-80A6-2DC0-86DAA2FC83C3}"/>
              </a:ext>
            </a:extLst>
          </p:cNvPr>
          <p:cNvSpPr txBox="1"/>
          <p:nvPr/>
        </p:nvSpPr>
        <p:spPr>
          <a:xfrm>
            <a:off x="10238927" y="4949674"/>
            <a:ext cx="124375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a:t>Successfully tested @ PSI</a:t>
            </a:r>
          </a:p>
        </p:txBody>
      </p:sp>
      <p:sp>
        <p:nvSpPr>
          <p:cNvPr id="23" name="Parentesi graffa aperta 22">
            <a:extLst>
              <a:ext uri="{FF2B5EF4-FFF2-40B4-BE49-F238E27FC236}">
                <a16:creationId xmlns:a16="http://schemas.microsoft.com/office/drawing/2014/main" id="{A71E5A60-8855-B750-432D-7EF2449AD979}"/>
              </a:ext>
            </a:extLst>
          </p:cNvPr>
          <p:cNvSpPr/>
          <p:nvPr/>
        </p:nvSpPr>
        <p:spPr>
          <a:xfrm rot="16200000">
            <a:off x="3982757" y="1826947"/>
            <a:ext cx="328904" cy="7976824"/>
          </a:xfrm>
          <a:prstGeom prst="leftBrace">
            <a:avLst>
              <a:gd name="adj1" fmla="val 8333"/>
              <a:gd name="adj2" fmla="val 50489"/>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a:p>
        </p:txBody>
      </p:sp>
      <p:sp>
        <p:nvSpPr>
          <p:cNvPr id="24" name="CasellaDiTesto 25">
            <a:extLst>
              <a:ext uri="{FF2B5EF4-FFF2-40B4-BE49-F238E27FC236}">
                <a16:creationId xmlns:a16="http://schemas.microsoft.com/office/drawing/2014/main" id="{76FE9E65-E293-9949-22C3-8F399025F64E}"/>
              </a:ext>
            </a:extLst>
          </p:cNvPr>
          <p:cNvSpPr txBox="1"/>
          <p:nvPr/>
        </p:nvSpPr>
        <p:spPr>
          <a:xfrm>
            <a:off x="3511209" y="5990861"/>
            <a:ext cx="2933816" cy="338554"/>
          </a:xfrm>
          <a:prstGeom prst="rect">
            <a:avLst/>
          </a:prstGeom>
          <a:solidFill>
            <a:srgbClr val="FFC000"/>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t>S Band (2856 GHz and 2998 GHz)</a:t>
            </a:r>
          </a:p>
        </p:txBody>
      </p:sp>
      <p:sp>
        <p:nvSpPr>
          <p:cNvPr id="25" name="Parentesi graffa aperta 24">
            <a:extLst>
              <a:ext uri="{FF2B5EF4-FFF2-40B4-BE49-F238E27FC236}">
                <a16:creationId xmlns:a16="http://schemas.microsoft.com/office/drawing/2014/main" id="{78F02517-D3CE-1568-DCC9-B0A1A846AB18}"/>
              </a:ext>
            </a:extLst>
          </p:cNvPr>
          <p:cNvSpPr/>
          <p:nvPr/>
        </p:nvSpPr>
        <p:spPr>
          <a:xfrm rot="16200000">
            <a:off x="10776535" y="4976640"/>
            <a:ext cx="328904" cy="1632355"/>
          </a:xfrm>
          <a:prstGeom prst="leftBrace">
            <a:avLst>
              <a:gd name="adj1" fmla="val 8333"/>
              <a:gd name="adj2" fmla="val 50489"/>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a:p>
        </p:txBody>
      </p:sp>
      <p:sp>
        <p:nvSpPr>
          <p:cNvPr id="26" name="CasellaDiTesto 28">
            <a:extLst>
              <a:ext uri="{FF2B5EF4-FFF2-40B4-BE49-F238E27FC236}">
                <a16:creationId xmlns:a16="http://schemas.microsoft.com/office/drawing/2014/main" id="{DBE90E44-55AD-ED84-CFA0-E7C36F313DCD}"/>
              </a:ext>
            </a:extLst>
          </p:cNvPr>
          <p:cNvSpPr txBox="1"/>
          <p:nvPr/>
        </p:nvSpPr>
        <p:spPr>
          <a:xfrm>
            <a:off x="10000399" y="5990861"/>
            <a:ext cx="1834156" cy="338554"/>
          </a:xfrm>
          <a:prstGeom prst="rect">
            <a:avLst/>
          </a:prstGeom>
          <a:solidFill>
            <a:srgbClr val="FFC000"/>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t>C Band (5.712 GHz)</a:t>
            </a:r>
          </a:p>
        </p:txBody>
      </p:sp>
      <p:sp>
        <p:nvSpPr>
          <p:cNvPr id="27" name="CasellaDiTesto 10">
            <a:extLst>
              <a:ext uri="{FF2B5EF4-FFF2-40B4-BE49-F238E27FC236}">
                <a16:creationId xmlns:a16="http://schemas.microsoft.com/office/drawing/2014/main" id="{E1382EEB-8F2D-8239-1807-F9B6A0E47F96}"/>
              </a:ext>
            </a:extLst>
          </p:cNvPr>
          <p:cNvSpPr txBox="1"/>
          <p:nvPr/>
        </p:nvSpPr>
        <p:spPr>
          <a:xfrm>
            <a:off x="6171784" y="4932484"/>
            <a:ext cx="1966591"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i="1"/>
              <a:t>V. Shpakov et al.,  et al 2022 JINST 17 P12022 (2022)</a:t>
            </a:r>
          </a:p>
        </p:txBody>
      </p:sp>
      <p:sp>
        <p:nvSpPr>
          <p:cNvPr id="28" name="CasellaDiTesto 27">
            <a:extLst>
              <a:ext uri="{FF2B5EF4-FFF2-40B4-BE49-F238E27FC236}">
                <a16:creationId xmlns:a16="http://schemas.microsoft.com/office/drawing/2014/main" id="{40D31CD7-266E-E42D-AE01-F340A9F7F3F3}"/>
              </a:ext>
            </a:extLst>
          </p:cNvPr>
          <p:cNvSpPr txBox="1"/>
          <p:nvPr/>
        </p:nvSpPr>
        <p:spPr>
          <a:xfrm>
            <a:off x="6568749" y="5349209"/>
            <a:ext cx="1048300"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a:t>In operation </a:t>
            </a:r>
          </a:p>
          <a:p>
            <a:r>
              <a:rPr lang="en-GB" sz="1200" b="1"/>
              <a:t>@SPARC_LAB</a:t>
            </a:r>
          </a:p>
        </p:txBody>
      </p:sp>
      <p:pic>
        <p:nvPicPr>
          <p:cNvPr id="29" name="Immagine 28" descr="Immagine che contiene macchina, ingegneria, industria, fabbrica&#10;&#10;Descrizione generata automaticamente">
            <a:extLst>
              <a:ext uri="{FF2B5EF4-FFF2-40B4-BE49-F238E27FC236}">
                <a16:creationId xmlns:a16="http://schemas.microsoft.com/office/drawing/2014/main" id="{D730BB8B-CB2A-33BD-3647-507161BE5E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890" t="-1297" r="26227" b="639"/>
          <a:stretch/>
        </p:blipFill>
        <p:spPr>
          <a:xfrm>
            <a:off x="9923066" y="2776003"/>
            <a:ext cx="1714976" cy="2169767"/>
          </a:xfrm>
          <a:prstGeom prst="rect">
            <a:avLst/>
          </a:prstGeom>
        </p:spPr>
      </p:pic>
      <p:sp>
        <p:nvSpPr>
          <p:cNvPr id="30" name="CasellaDiTesto 14">
            <a:extLst>
              <a:ext uri="{FF2B5EF4-FFF2-40B4-BE49-F238E27FC236}">
                <a16:creationId xmlns:a16="http://schemas.microsoft.com/office/drawing/2014/main" id="{83C7BE20-8179-6105-1456-AA0082D3B854}"/>
              </a:ext>
            </a:extLst>
          </p:cNvPr>
          <p:cNvSpPr txBox="1"/>
          <p:nvPr/>
        </p:nvSpPr>
        <p:spPr>
          <a:xfrm>
            <a:off x="10163324" y="5302646"/>
            <a:ext cx="1611641"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i="1"/>
              <a:t>A. Giribono PRAB 26, 083402, 2023</a:t>
            </a:r>
          </a:p>
          <a:p>
            <a:endParaRPr lang="en-US" sz="1200" i="1"/>
          </a:p>
        </p:txBody>
      </p:sp>
      <p:sp>
        <p:nvSpPr>
          <p:cNvPr id="31" name="Freccia a destra 30">
            <a:extLst>
              <a:ext uri="{FF2B5EF4-FFF2-40B4-BE49-F238E27FC236}">
                <a16:creationId xmlns:a16="http://schemas.microsoft.com/office/drawing/2014/main" id="{2BF7807D-AF79-D825-45D6-CA57AF8A754D}"/>
              </a:ext>
            </a:extLst>
          </p:cNvPr>
          <p:cNvSpPr/>
          <p:nvPr/>
        </p:nvSpPr>
        <p:spPr>
          <a:xfrm>
            <a:off x="8614028" y="3496269"/>
            <a:ext cx="930022" cy="76002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magine 1">
            <a:extLst>
              <a:ext uri="{FF2B5EF4-FFF2-40B4-BE49-F238E27FC236}">
                <a16:creationId xmlns:a16="http://schemas.microsoft.com/office/drawing/2014/main" id="{64EB1DD0-9BF2-8583-EDD4-8C8EB1EEF4D2}"/>
              </a:ext>
            </a:extLst>
          </p:cNvPr>
          <p:cNvPicPr>
            <a:picLocks noChangeAspect="1"/>
          </p:cNvPicPr>
          <p:nvPr/>
        </p:nvPicPr>
        <p:blipFill rotWithShape="1">
          <a:blip r:embed="rId7">
            <a:extLst>
              <a:ext uri="{28A0092B-C50C-407E-A947-70E740481C1C}">
                <a14:useLocalDpi xmlns:a14="http://schemas.microsoft.com/office/drawing/2010/main" val="0"/>
              </a:ext>
            </a:extLst>
          </a:blip>
          <a:srcRect l="19133" t="4405" r="17330" b="8637"/>
          <a:stretch/>
        </p:blipFill>
        <p:spPr>
          <a:xfrm rot="16200000">
            <a:off x="9190409" y="213475"/>
            <a:ext cx="1397597" cy="2550359"/>
          </a:xfrm>
          <a:prstGeom prst="rect">
            <a:avLst/>
          </a:prstGeom>
        </p:spPr>
      </p:pic>
    </p:spTree>
    <p:extLst>
      <p:ext uri="{BB962C8B-B14F-4D97-AF65-F5344CB8AC3E}">
        <p14:creationId xmlns:p14="http://schemas.microsoft.com/office/powerpoint/2010/main" val="2826344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A3E45-1DDF-5AEC-BBBB-29C0B129679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83D62F6-710C-CFE1-9540-8AB77F0B7105}"/>
              </a:ext>
            </a:extLst>
          </p:cNvPr>
          <p:cNvSpPr>
            <a:spLocks noGrp="1"/>
          </p:cNvSpPr>
          <p:nvPr>
            <p:ph type="title"/>
          </p:nvPr>
        </p:nvSpPr>
        <p:spPr/>
        <p:txBody>
          <a:bodyPr/>
          <a:lstStyle/>
          <a:p>
            <a:r>
              <a:rPr lang="en-GB"/>
              <a:t>Electromagnetic design</a:t>
            </a:r>
          </a:p>
        </p:txBody>
      </p:sp>
      <p:sp>
        <p:nvSpPr>
          <p:cNvPr id="4" name="Slide Number Placeholder 3">
            <a:extLst>
              <a:ext uri="{FF2B5EF4-FFF2-40B4-BE49-F238E27FC236}">
                <a16:creationId xmlns:a16="http://schemas.microsoft.com/office/drawing/2014/main" id="{1391BC81-18F5-304B-D1B1-ED43B7448DB2}"/>
              </a:ext>
            </a:extLst>
          </p:cNvPr>
          <p:cNvSpPr>
            <a:spLocks noGrp="1"/>
          </p:cNvSpPr>
          <p:nvPr>
            <p:ph type="sldNum" sz="quarter" idx="12"/>
          </p:nvPr>
        </p:nvSpPr>
        <p:spPr/>
        <p:txBody>
          <a:bodyPr/>
          <a:lstStyle/>
          <a:p>
            <a:fld id="{3A3A6714-3D1F-4857-9904-D935B84167FA}" type="slidenum">
              <a:rPr lang="en-GB" smtClean="0"/>
              <a:pPr/>
              <a:t>5</a:t>
            </a:fld>
            <a:endParaRPr lang="en-GB"/>
          </a:p>
        </p:txBody>
      </p:sp>
      <p:sp>
        <p:nvSpPr>
          <p:cNvPr id="5" name="Footer Placeholder 4">
            <a:extLst>
              <a:ext uri="{FF2B5EF4-FFF2-40B4-BE49-F238E27FC236}">
                <a16:creationId xmlns:a16="http://schemas.microsoft.com/office/drawing/2014/main" id="{9688C0A6-BC09-6449-F308-FA6D5EADB701}"/>
              </a:ext>
            </a:extLst>
          </p:cNvPr>
          <p:cNvSpPr>
            <a:spLocks noGrp="1"/>
          </p:cNvSpPr>
          <p:nvPr>
            <p:ph type="ftr" sz="quarter" idx="13"/>
          </p:nvPr>
        </p:nvSpPr>
        <p:spPr>
          <a:xfrm>
            <a:off x="410543" y="6462572"/>
            <a:ext cx="4657527" cy="365125"/>
          </a:xfrm>
        </p:spPr>
        <p:txBody>
          <a:bodyPr/>
          <a:lstStyle/>
          <a:p>
            <a:pPr algn="l"/>
            <a:r>
              <a:rPr lang="en-GB"/>
              <a:t>F. Cardelli, PACRI Annual Meeting, Lisbon 24-25 March 2026</a:t>
            </a:r>
          </a:p>
        </p:txBody>
      </p:sp>
      <p:pic>
        <p:nvPicPr>
          <p:cNvPr id="9" name="Immagine 8">
            <a:extLst>
              <a:ext uri="{FF2B5EF4-FFF2-40B4-BE49-F238E27FC236}">
                <a16:creationId xmlns:a16="http://schemas.microsoft.com/office/drawing/2014/main" id="{8AA47607-10EA-351E-8688-E78666B59A9F}"/>
              </a:ext>
            </a:extLst>
          </p:cNvPr>
          <p:cNvPicPr>
            <a:picLocks noChangeAspect="1"/>
          </p:cNvPicPr>
          <p:nvPr/>
        </p:nvPicPr>
        <p:blipFill>
          <a:blip r:embed="rId2"/>
          <a:stretch>
            <a:fillRect/>
          </a:stretch>
        </p:blipFill>
        <p:spPr>
          <a:xfrm>
            <a:off x="56241" y="3246052"/>
            <a:ext cx="3275204" cy="2694788"/>
          </a:xfrm>
          <a:prstGeom prst="rect">
            <a:avLst/>
          </a:prstGeom>
        </p:spPr>
      </p:pic>
      <p:pic>
        <p:nvPicPr>
          <p:cNvPr id="2" name="Immagine 1">
            <a:extLst>
              <a:ext uri="{FF2B5EF4-FFF2-40B4-BE49-F238E27FC236}">
                <a16:creationId xmlns:a16="http://schemas.microsoft.com/office/drawing/2014/main" id="{A73DDC22-034D-61F5-0FC0-4A2CA754A5DE}"/>
              </a:ext>
            </a:extLst>
          </p:cNvPr>
          <p:cNvPicPr>
            <a:picLocks noChangeAspect="1"/>
          </p:cNvPicPr>
          <p:nvPr/>
        </p:nvPicPr>
        <p:blipFill>
          <a:blip r:embed="rId3"/>
          <a:stretch>
            <a:fillRect/>
          </a:stretch>
        </p:blipFill>
        <p:spPr>
          <a:xfrm>
            <a:off x="3174496" y="3707156"/>
            <a:ext cx="1950889" cy="2158171"/>
          </a:xfrm>
          <a:prstGeom prst="rect">
            <a:avLst/>
          </a:prstGeom>
        </p:spPr>
      </p:pic>
      <p:sp>
        <p:nvSpPr>
          <p:cNvPr id="10" name="CasellaDiTesto 9">
            <a:extLst>
              <a:ext uri="{FF2B5EF4-FFF2-40B4-BE49-F238E27FC236}">
                <a16:creationId xmlns:a16="http://schemas.microsoft.com/office/drawing/2014/main" id="{B2CDE942-72C9-3D54-C15D-EE73597CDD2C}"/>
              </a:ext>
            </a:extLst>
          </p:cNvPr>
          <p:cNvSpPr txBox="1"/>
          <p:nvPr/>
        </p:nvSpPr>
        <p:spPr>
          <a:xfrm>
            <a:off x="485528" y="973053"/>
            <a:ext cx="11055337" cy="194219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600" b="1"/>
              <a:t>Shape and diameter </a:t>
            </a:r>
            <a:r>
              <a:rPr lang="en-US" sz="1600"/>
              <a:t>of the cavity tuned to resonate at the working frequency and mode separation</a:t>
            </a:r>
          </a:p>
          <a:p>
            <a:pPr marL="285750" indent="-285750">
              <a:lnSpc>
                <a:spcPct val="150000"/>
              </a:lnSpc>
              <a:buFont typeface="Arial" panose="020B0604020202020204" pitchFamily="34" charset="0"/>
              <a:buChar char="•"/>
            </a:pPr>
            <a:r>
              <a:rPr lang="en-US" sz="1600" b="1"/>
              <a:t>Gap introduced for brazing-free assembly </a:t>
            </a:r>
            <a:r>
              <a:rPr lang="en-US" sz="1600"/>
              <a:t>with a width ≈ 1 mm and rounded edges to reduce field enhancement</a:t>
            </a:r>
          </a:p>
          <a:p>
            <a:pPr marL="742950" lvl="1" indent="-285750">
              <a:lnSpc>
                <a:spcPct val="150000"/>
              </a:lnSpc>
              <a:buFont typeface="Arial" panose="020B0604020202020204" pitchFamily="34" charset="0"/>
              <a:buChar char="•"/>
            </a:pPr>
            <a:r>
              <a:rPr lang="en-US" sz="1600"/>
              <a:t>No significant degradation of TE₀₁ mode</a:t>
            </a:r>
          </a:p>
          <a:p>
            <a:pPr marL="285750" indent="-285750">
              <a:lnSpc>
                <a:spcPct val="150000"/>
              </a:lnSpc>
              <a:buFont typeface="Arial" panose="020B0604020202020204" pitchFamily="34" charset="0"/>
              <a:buChar char="•"/>
            </a:pPr>
            <a:r>
              <a:rPr lang="en-US" sz="1600"/>
              <a:t>Tuning of the </a:t>
            </a:r>
            <a:r>
              <a:rPr lang="en-US" sz="1600" b="1"/>
              <a:t>width of the waveguide </a:t>
            </a:r>
            <a:r>
              <a:rPr lang="en-US" sz="1600"/>
              <a:t>around the cavity and of the </a:t>
            </a:r>
            <a:r>
              <a:rPr lang="en-US" sz="1600" b="1"/>
              <a:t>coupling holes</a:t>
            </a:r>
          </a:p>
          <a:p>
            <a:pPr marL="285750" indent="-285750">
              <a:lnSpc>
                <a:spcPct val="150000"/>
              </a:lnSpc>
              <a:buFont typeface="Arial" panose="020B0604020202020204" pitchFamily="34" charset="0"/>
              <a:buChar char="•"/>
            </a:pPr>
            <a:r>
              <a:rPr lang="en-US" sz="1600" b="1"/>
              <a:t>4-port RF input coupler</a:t>
            </a:r>
            <a:r>
              <a:rPr lang="en-US" sz="1600"/>
              <a:t> minimizes reflections and allow the presence of the gap</a:t>
            </a:r>
            <a:endParaRPr lang="it-IT" sz="1600"/>
          </a:p>
        </p:txBody>
      </p:sp>
      <p:pic>
        <p:nvPicPr>
          <p:cNvPr id="12" name="Immagine 11">
            <a:extLst>
              <a:ext uri="{FF2B5EF4-FFF2-40B4-BE49-F238E27FC236}">
                <a16:creationId xmlns:a16="http://schemas.microsoft.com/office/drawing/2014/main" id="{C2E41543-C67E-E5B3-8B2F-7587FF50AF71}"/>
              </a:ext>
            </a:extLst>
          </p:cNvPr>
          <p:cNvPicPr>
            <a:picLocks noChangeAspect="1"/>
          </p:cNvPicPr>
          <p:nvPr/>
        </p:nvPicPr>
        <p:blipFill>
          <a:blip r:embed="rId4"/>
          <a:stretch>
            <a:fillRect/>
          </a:stretch>
        </p:blipFill>
        <p:spPr>
          <a:xfrm>
            <a:off x="4883793" y="3294578"/>
            <a:ext cx="4333095" cy="2707252"/>
          </a:xfrm>
          <a:prstGeom prst="rect">
            <a:avLst/>
          </a:prstGeom>
        </p:spPr>
      </p:pic>
      <p:sp>
        <p:nvSpPr>
          <p:cNvPr id="13" name="CasellaDiTesto 12">
            <a:extLst>
              <a:ext uri="{FF2B5EF4-FFF2-40B4-BE49-F238E27FC236}">
                <a16:creationId xmlns:a16="http://schemas.microsoft.com/office/drawing/2014/main" id="{6A800B7E-8DB1-D245-1620-BDB515C2AF38}"/>
              </a:ext>
            </a:extLst>
          </p:cNvPr>
          <p:cNvSpPr txBox="1"/>
          <p:nvPr/>
        </p:nvSpPr>
        <p:spPr>
          <a:xfrm>
            <a:off x="2765433" y="3109912"/>
            <a:ext cx="2118360" cy="369332"/>
          </a:xfrm>
          <a:prstGeom prst="rect">
            <a:avLst/>
          </a:prstGeom>
          <a:noFill/>
        </p:spPr>
        <p:txBody>
          <a:bodyPr wrap="square" rtlCol="0">
            <a:spAutoFit/>
          </a:bodyPr>
          <a:lstStyle/>
          <a:p>
            <a:r>
              <a:rPr lang="it-IT"/>
              <a:t>Bite-edge contact</a:t>
            </a:r>
          </a:p>
        </p:txBody>
      </p:sp>
      <p:cxnSp>
        <p:nvCxnSpPr>
          <p:cNvPr id="19" name="Connettore 2 18">
            <a:extLst>
              <a:ext uri="{FF2B5EF4-FFF2-40B4-BE49-F238E27FC236}">
                <a16:creationId xmlns:a16="http://schemas.microsoft.com/office/drawing/2014/main" id="{CD757C02-5CB2-1BA3-58A9-75CFAE9D5BD3}"/>
              </a:ext>
            </a:extLst>
          </p:cNvPr>
          <p:cNvCxnSpPr>
            <a:cxnSpLocks/>
          </p:cNvCxnSpPr>
          <p:nvPr/>
        </p:nvCxnSpPr>
        <p:spPr>
          <a:xfrm flipH="1" flipV="1">
            <a:off x="2765433" y="5122012"/>
            <a:ext cx="384810" cy="85135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CasellaDiTesto 22">
            <a:extLst>
              <a:ext uri="{FF2B5EF4-FFF2-40B4-BE49-F238E27FC236}">
                <a16:creationId xmlns:a16="http://schemas.microsoft.com/office/drawing/2014/main" id="{6F8CAD0D-9904-8CB3-FA7F-CB3E7FAFD3C9}"/>
              </a:ext>
            </a:extLst>
          </p:cNvPr>
          <p:cNvSpPr txBox="1"/>
          <p:nvPr/>
        </p:nvSpPr>
        <p:spPr>
          <a:xfrm>
            <a:off x="2053259" y="5506377"/>
            <a:ext cx="2118360" cy="307777"/>
          </a:xfrm>
          <a:prstGeom prst="rect">
            <a:avLst/>
          </a:prstGeom>
          <a:noFill/>
        </p:spPr>
        <p:txBody>
          <a:bodyPr wrap="square" rtlCol="0">
            <a:spAutoFit/>
          </a:bodyPr>
          <a:lstStyle/>
          <a:p>
            <a:r>
              <a:rPr lang="it-IT" sz="1400">
                <a:latin typeface="Times New Roman" panose="02020603050405020304" pitchFamily="18" charset="0"/>
                <a:cs typeface="Times New Roman" panose="02020603050405020304" pitchFamily="18" charset="0"/>
              </a:rPr>
              <a:t>g_width</a:t>
            </a:r>
          </a:p>
        </p:txBody>
      </p:sp>
      <p:cxnSp>
        <p:nvCxnSpPr>
          <p:cNvPr id="25" name="Connettore 2 24">
            <a:extLst>
              <a:ext uri="{FF2B5EF4-FFF2-40B4-BE49-F238E27FC236}">
                <a16:creationId xmlns:a16="http://schemas.microsoft.com/office/drawing/2014/main" id="{8DF9F29E-78A8-6C65-F162-67F6D3FD5B1B}"/>
              </a:ext>
            </a:extLst>
          </p:cNvPr>
          <p:cNvCxnSpPr/>
          <p:nvPr/>
        </p:nvCxnSpPr>
        <p:spPr>
          <a:xfrm flipV="1">
            <a:off x="2555883" y="5152224"/>
            <a:ext cx="110490" cy="3505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ttangolo 25">
            <a:extLst>
              <a:ext uri="{FF2B5EF4-FFF2-40B4-BE49-F238E27FC236}">
                <a16:creationId xmlns:a16="http://schemas.microsoft.com/office/drawing/2014/main" id="{6A480320-8ECA-6673-B087-4D5BC8C9945D}"/>
              </a:ext>
            </a:extLst>
          </p:cNvPr>
          <p:cNvSpPr/>
          <p:nvPr/>
        </p:nvSpPr>
        <p:spPr>
          <a:xfrm>
            <a:off x="2616843" y="3731094"/>
            <a:ext cx="998220" cy="5404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2 14">
            <a:extLst>
              <a:ext uri="{FF2B5EF4-FFF2-40B4-BE49-F238E27FC236}">
                <a16:creationId xmlns:a16="http://schemas.microsoft.com/office/drawing/2014/main" id="{BEA748E8-21B0-5502-A3B1-FB4E5A820DED}"/>
              </a:ext>
            </a:extLst>
          </p:cNvPr>
          <p:cNvCxnSpPr>
            <a:cxnSpLocks/>
          </p:cNvCxnSpPr>
          <p:nvPr/>
        </p:nvCxnSpPr>
        <p:spPr>
          <a:xfrm flipH="1">
            <a:off x="2616843" y="3512496"/>
            <a:ext cx="742950" cy="70654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7" name="CasellaDiTesto 26">
            <a:extLst>
              <a:ext uri="{FF2B5EF4-FFF2-40B4-BE49-F238E27FC236}">
                <a16:creationId xmlns:a16="http://schemas.microsoft.com/office/drawing/2014/main" id="{3493D944-A3C1-D1D2-A7D8-AE5BD8DE1F5C}"/>
              </a:ext>
            </a:extLst>
          </p:cNvPr>
          <p:cNvSpPr txBox="1"/>
          <p:nvPr/>
        </p:nvSpPr>
        <p:spPr>
          <a:xfrm>
            <a:off x="2651513" y="6093240"/>
            <a:ext cx="2118360" cy="369332"/>
          </a:xfrm>
          <a:prstGeom prst="rect">
            <a:avLst/>
          </a:prstGeom>
          <a:noFill/>
        </p:spPr>
        <p:txBody>
          <a:bodyPr wrap="square" rtlCol="0">
            <a:spAutoFit/>
          </a:bodyPr>
          <a:lstStyle/>
          <a:p>
            <a:r>
              <a:rPr lang="it-IT"/>
              <a:t>Bite-edge contact</a:t>
            </a:r>
          </a:p>
        </p:txBody>
      </p:sp>
      <p:pic>
        <p:nvPicPr>
          <p:cNvPr id="7" name="Immagine 6">
            <a:extLst>
              <a:ext uri="{FF2B5EF4-FFF2-40B4-BE49-F238E27FC236}">
                <a16:creationId xmlns:a16="http://schemas.microsoft.com/office/drawing/2014/main" id="{EF8000F6-DCB9-6EB4-F35A-C125C62F2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9229" y="4290117"/>
            <a:ext cx="3199381" cy="2074734"/>
          </a:xfrm>
          <a:prstGeom prst="rect">
            <a:avLst/>
          </a:prstGeom>
        </p:spPr>
      </p:pic>
      <p:pic>
        <p:nvPicPr>
          <p:cNvPr id="11" name="Immagine 10">
            <a:extLst>
              <a:ext uri="{FF2B5EF4-FFF2-40B4-BE49-F238E27FC236}">
                <a16:creationId xmlns:a16="http://schemas.microsoft.com/office/drawing/2014/main" id="{AF37D1DC-AA73-4E08-F474-98AD0FCF1B79}"/>
              </a:ext>
            </a:extLst>
          </p:cNvPr>
          <p:cNvPicPr>
            <a:picLocks noChangeAspect="1"/>
          </p:cNvPicPr>
          <p:nvPr/>
        </p:nvPicPr>
        <p:blipFill>
          <a:blip r:embed="rId6"/>
          <a:stretch>
            <a:fillRect/>
          </a:stretch>
        </p:blipFill>
        <p:spPr>
          <a:xfrm>
            <a:off x="8980375" y="1793548"/>
            <a:ext cx="2606788" cy="2425494"/>
          </a:xfrm>
          <a:prstGeom prst="rect">
            <a:avLst/>
          </a:prstGeom>
        </p:spPr>
      </p:pic>
    </p:spTree>
    <p:extLst>
      <p:ext uri="{BB962C8B-B14F-4D97-AF65-F5344CB8AC3E}">
        <p14:creationId xmlns:p14="http://schemas.microsoft.com/office/powerpoint/2010/main" val="1486679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FCF56-40E3-589E-49E8-F69B0B0D1D9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496EBDB-1477-66CB-8033-DAD15051BB73}"/>
              </a:ext>
            </a:extLst>
          </p:cNvPr>
          <p:cNvSpPr>
            <a:spLocks noGrp="1"/>
          </p:cNvSpPr>
          <p:nvPr>
            <p:ph type="title"/>
          </p:nvPr>
        </p:nvSpPr>
        <p:spPr>
          <a:xfrm>
            <a:off x="2073217" y="-242361"/>
            <a:ext cx="7961747" cy="1325563"/>
          </a:xfrm>
        </p:spPr>
        <p:txBody>
          <a:bodyPr/>
          <a:lstStyle/>
          <a:p>
            <a:r>
              <a:rPr lang="en-GB"/>
              <a:t>Simulation results</a:t>
            </a:r>
          </a:p>
        </p:txBody>
      </p:sp>
      <p:sp>
        <p:nvSpPr>
          <p:cNvPr id="4" name="Slide Number Placeholder 3">
            <a:extLst>
              <a:ext uri="{FF2B5EF4-FFF2-40B4-BE49-F238E27FC236}">
                <a16:creationId xmlns:a16="http://schemas.microsoft.com/office/drawing/2014/main" id="{C1151D2D-0F0B-6578-3F49-B8B384EC3CB8}"/>
              </a:ext>
            </a:extLst>
          </p:cNvPr>
          <p:cNvSpPr>
            <a:spLocks noGrp="1"/>
          </p:cNvSpPr>
          <p:nvPr>
            <p:ph type="sldNum" sz="quarter" idx="12"/>
          </p:nvPr>
        </p:nvSpPr>
        <p:spPr/>
        <p:txBody>
          <a:bodyPr/>
          <a:lstStyle/>
          <a:p>
            <a:fld id="{3A3A6714-3D1F-4857-9904-D935B84167FA}" type="slidenum">
              <a:rPr lang="en-GB" smtClean="0"/>
              <a:pPr/>
              <a:t>6</a:t>
            </a:fld>
            <a:endParaRPr lang="en-GB"/>
          </a:p>
        </p:txBody>
      </p:sp>
      <p:sp>
        <p:nvSpPr>
          <p:cNvPr id="5" name="Footer Placeholder 4">
            <a:extLst>
              <a:ext uri="{FF2B5EF4-FFF2-40B4-BE49-F238E27FC236}">
                <a16:creationId xmlns:a16="http://schemas.microsoft.com/office/drawing/2014/main" id="{0D612328-184D-76AA-954E-96224753EEE4}"/>
              </a:ext>
            </a:extLst>
          </p:cNvPr>
          <p:cNvSpPr>
            <a:spLocks noGrp="1"/>
          </p:cNvSpPr>
          <p:nvPr>
            <p:ph type="ftr" sz="quarter" idx="13"/>
          </p:nvPr>
        </p:nvSpPr>
        <p:spPr>
          <a:xfrm>
            <a:off x="410543" y="6462572"/>
            <a:ext cx="4657527" cy="365125"/>
          </a:xfrm>
        </p:spPr>
        <p:txBody>
          <a:bodyPr/>
          <a:lstStyle/>
          <a:p>
            <a:pPr algn="l"/>
            <a:r>
              <a:rPr lang="en-GB"/>
              <a:t>F. Cardelli, PACRI Annual Meeting, Lisbon 24-25 March 2026</a:t>
            </a:r>
          </a:p>
        </p:txBody>
      </p:sp>
      <p:pic>
        <p:nvPicPr>
          <p:cNvPr id="7" name="Immagine 6">
            <a:extLst>
              <a:ext uri="{FF2B5EF4-FFF2-40B4-BE49-F238E27FC236}">
                <a16:creationId xmlns:a16="http://schemas.microsoft.com/office/drawing/2014/main" id="{E0148E69-12B5-B8F3-315C-EF9C0708E7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9731" y="842076"/>
            <a:ext cx="4678569" cy="2723967"/>
          </a:xfrm>
          <a:prstGeom prst="rect">
            <a:avLst/>
          </a:prstGeom>
        </p:spPr>
      </p:pic>
      <p:pic>
        <p:nvPicPr>
          <p:cNvPr id="9" name="Immagine 8">
            <a:extLst>
              <a:ext uri="{FF2B5EF4-FFF2-40B4-BE49-F238E27FC236}">
                <a16:creationId xmlns:a16="http://schemas.microsoft.com/office/drawing/2014/main" id="{E466132A-ED85-9E44-46B6-ACDD66CB1B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1624" y="3661432"/>
            <a:ext cx="4686676" cy="2723968"/>
          </a:xfrm>
          <a:prstGeom prst="rect">
            <a:avLst/>
          </a:prstGeom>
        </p:spPr>
      </p:pic>
      <p:pic>
        <p:nvPicPr>
          <p:cNvPr id="2" name="图片 12" descr="图片包含 徽标&#10;&#10;AI 生成的内容可能不正确。">
            <a:extLst>
              <a:ext uri="{FF2B5EF4-FFF2-40B4-BE49-F238E27FC236}">
                <a16:creationId xmlns:a16="http://schemas.microsoft.com/office/drawing/2014/main" id="{F8369F46-33E2-0DEE-FE61-31C7B92F8811}"/>
              </a:ext>
            </a:extLst>
          </p:cNvPr>
          <p:cNvPicPr>
            <a:picLocks noChangeAspect="1"/>
          </p:cNvPicPr>
          <p:nvPr/>
        </p:nvPicPr>
        <p:blipFill>
          <a:blip r:embed="rId4">
            <a:extLst>
              <a:ext uri="{28A0092B-C50C-407E-A947-70E740481C1C}">
                <a14:useLocalDpi xmlns:a14="http://schemas.microsoft.com/office/drawing/2010/main" val="0"/>
              </a:ext>
            </a:extLst>
          </a:blip>
          <a:srcRect l="37365" t="13603" r="34188"/>
          <a:stretch/>
        </p:blipFill>
        <p:spPr>
          <a:xfrm>
            <a:off x="37701" y="1296562"/>
            <a:ext cx="3689054" cy="3083611"/>
          </a:xfrm>
          <a:prstGeom prst="rect">
            <a:avLst/>
          </a:prstGeom>
        </p:spPr>
      </p:pic>
      <mc:AlternateContent xmlns:mc="http://schemas.openxmlformats.org/markup-compatibility/2006">
        <mc:Choice xmlns:a14="http://schemas.microsoft.com/office/drawing/2010/main" Requires="a14">
          <p:graphicFrame>
            <p:nvGraphicFramePr>
              <p:cNvPr id="6" name="Table 4">
                <a:extLst>
                  <a:ext uri="{FF2B5EF4-FFF2-40B4-BE49-F238E27FC236}">
                    <a16:creationId xmlns:a16="http://schemas.microsoft.com/office/drawing/2014/main" id="{8C79729E-BC84-224C-1D6E-9C4E399AD962}"/>
                  </a:ext>
                </a:extLst>
              </p:cNvPr>
              <p:cNvGraphicFramePr>
                <a:graphicFrameLocks noGrp="1"/>
              </p:cNvGraphicFramePr>
              <p:nvPr>
                <p:extLst>
                  <p:ext uri="{D42A27DB-BD31-4B8C-83A1-F6EECF244321}">
                    <p14:modId xmlns:p14="http://schemas.microsoft.com/office/powerpoint/2010/main" val="898706637"/>
                  </p:ext>
                </p:extLst>
              </p:nvPr>
            </p:nvGraphicFramePr>
            <p:xfrm>
              <a:off x="4028610" y="1296562"/>
              <a:ext cx="2468690" cy="2418588"/>
            </p:xfrm>
            <a:graphic>
              <a:graphicData uri="http://schemas.openxmlformats.org/drawingml/2006/table">
                <a:tbl>
                  <a:tblPr firstRow="1" bandRow="1">
                    <a:tableStyleId>{5940675A-B579-460E-94D1-54222C63F5DA}</a:tableStyleId>
                  </a:tblPr>
                  <a:tblGrid>
                    <a:gridCol w="1187260">
                      <a:extLst>
                        <a:ext uri="{9D8B030D-6E8A-4147-A177-3AD203B41FA5}">
                          <a16:colId xmlns:a16="http://schemas.microsoft.com/office/drawing/2014/main" val="4201358149"/>
                        </a:ext>
                      </a:extLst>
                    </a:gridCol>
                    <a:gridCol w="1281430">
                      <a:extLst>
                        <a:ext uri="{9D8B030D-6E8A-4147-A177-3AD203B41FA5}">
                          <a16:colId xmlns:a16="http://schemas.microsoft.com/office/drawing/2014/main" val="1104515656"/>
                        </a:ext>
                      </a:extLst>
                    </a:gridCol>
                  </a:tblGrid>
                  <a:tr h="201359">
                    <a:tc>
                      <a:txBody>
                        <a:bodyPr/>
                        <a:lstStyle/>
                        <a:p>
                          <a:r>
                            <a:rPr lang="en-US" sz="1600">
                              <a:solidFill>
                                <a:schemeClr val="bg1"/>
                              </a:solidFill>
                            </a:rPr>
                            <a:t>Parameters</a:t>
                          </a:r>
                          <a:endParaRPr lang="en-US" sz="1600">
                            <a:solidFill>
                              <a:schemeClr val="bg1"/>
                            </a:solidFill>
                            <a:latin typeface="+mn-lt"/>
                          </a:endParaRPr>
                        </a:p>
                      </a:txBody>
                      <a:tcPr>
                        <a:solidFill>
                          <a:srgbClr val="2C3982"/>
                        </a:solidFill>
                      </a:tcPr>
                    </a:tc>
                    <a:tc>
                      <a:txBody>
                        <a:bodyPr/>
                        <a:lstStyle/>
                        <a:p>
                          <a:r>
                            <a:rPr lang="en-US" altLang="zh-CN" sz="1600">
                              <a:solidFill>
                                <a:schemeClr val="bg1"/>
                              </a:solidFill>
                            </a:rPr>
                            <a:t>Value</a:t>
                          </a:r>
                          <a:endParaRPr lang="en-US" sz="1600">
                            <a:solidFill>
                              <a:schemeClr val="bg1"/>
                            </a:solidFill>
                            <a:latin typeface="+mn-lt"/>
                          </a:endParaRPr>
                        </a:p>
                      </a:txBody>
                      <a:tcPr>
                        <a:solidFill>
                          <a:srgbClr val="2C3982"/>
                        </a:solidFill>
                      </a:tcPr>
                    </a:tc>
                    <a:extLst>
                      <a:ext uri="{0D108BD9-81ED-4DB2-BD59-A6C34878D82A}">
                        <a16:rowId xmlns:a16="http://schemas.microsoft.com/office/drawing/2014/main" val="1806816063"/>
                      </a:ext>
                    </a:extLst>
                  </a:tr>
                  <a:tr h="207635">
                    <a:tc>
                      <a:txBody>
                        <a:bodyPr/>
                        <a:lstStyle/>
                        <a:p>
                          <a:r>
                            <a:rPr lang="en-US" sz="1600"/>
                            <a:t>Mode</a:t>
                          </a:r>
                          <a:endParaRPr lang="en-US" sz="1600">
                            <a:latin typeface="+mn-lt"/>
                          </a:endParaRPr>
                        </a:p>
                      </a:txBody>
                      <a:tcPr/>
                    </a:tc>
                    <a:tc>
                      <a:txBody>
                        <a:bodyPr/>
                        <a:lstStyle/>
                        <a:p>
                          <a:pPr/>
                          <a14:m>
                            <m:oMathPara xmlns:m="http://schemas.openxmlformats.org/officeDocument/2006/math">
                              <m:oMathParaPr>
                                <m:jc m:val="left"/>
                              </m:oMathParaPr>
                              <m:oMath xmlns:m="http://schemas.openxmlformats.org/officeDocument/2006/math">
                                <m:sSub>
                                  <m:sSubPr>
                                    <m:ctrlPr>
                                      <a:rPr lang="en-US" altLang="zh-CN" sz="1600" i="1" kern="100" dirty="0" smtClean="0">
                                        <a:effectLst/>
                                        <a:latin typeface="Cambria Math" panose="02040503050406030204" pitchFamily="18" charset="0"/>
                                      </a:rPr>
                                    </m:ctrlPr>
                                  </m:sSubPr>
                                  <m:e>
                                    <m:r>
                                      <m:rPr>
                                        <m:sty m:val="p"/>
                                      </m:rPr>
                                      <a:rPr lang="en-US" altLang="zh-CN" sz="1600" kern="100" dirty="0" smtClean="0">
                                        <a:effectLst/>
                                        <a:latin typeface="Cambria Math" panose="02040503050406030204" pitchFamily="18" charset="0"/>
                                      </a:rPr>
                                      <m:t>TM</m:t>
                                    </m:r>
                                  </m:e>
                                  <m:sub>
                                    <m:r>
                                      <a:rPr lang="en-US" altLang="zh-CN" sz="1600" b="0" kern="100" dirty="0" smtClean="0">
                                        <a:effectLst/>
                                        <a:latin typeface="Cambria Math" panose="02040503050406030204" pitchFamily="18" charset="0"/>
                                      </a:rPr>
                                      <m:t>32,1,1</m:t>
                                    </m:r>
                                  </m:sub>
                                </m:sSub>
                              </m:oMath>
                            </m:oMathPara>
                          </a14:m>
                          <a:endParaRPr lang="en-US" sz="1600">
                            <a:latin typeface="+mn-lt"/>
                          </a:endParaRPr>
                        </a:p>
                      </a:txBody>
                      <a:tcPr/>
                    </a:tc>
                    <a:extLst>
                      <a:ext uri="{0D108BD9-81ED-4DB2-BD59-A6C34878D82A}">
                        <a16:rowId xmlns:a16="http://schemas.microsoft.com/office/drawing/2014/main" val="2650389575"/>
                      </a:ext>
                    </a:extLst>
                  </a:tr>
                  <a:tr h="222715">
                    <a:tc>
                      <a:txBody>
                        <a:bodyPr/>
                        <a:lstStyle/>
                        <a:p>
                          <a:pPr/>
                          <a14:m>
                            <m:oMathPara xmlns:m="http://schemas.openxmlformats.org/officeDocument/2006/math">
                              <m:oMathParaPr>
                                <m:jc m:val="left"/>
                              </m:oMathParaPr>
                              <m:oMath xmlns:m="http://schemas.openxmlformats.org/officeDocument/2006/math">
                                <m:sSub>
                                  <m:sSubPr>
                                    <m:ctrlPr>
                                      <a:rPr lang="en-US" altLang="zh-CN" sz="1600" b="0" i="1" dirty="0" smtClean="0">
                                        <a:latin typeface="Cambria Math" panose="02040503050406030204" pitchFamily="18" charset="0"/>
                                      </a:rPr>
                                    </m:ctrlPr>
                                  </m:sSubPr>
                                  <m:e>
                                    <m:r>
                                      <a:rPr lang="en-US" altLang="zh-CN" sz="1600" b="0" dirty="0" smtClean="0">
                                        <a:latin typeface="Cambria Math" panose="02040503050406030204" pitchFamily="18" charset="0"/>
                                      </a:rPr>
                                      <m:t>𝑓</m:t>
                                    </m:r>
                                  </m:e>
                                  <m:sub>
                                    <m:r>
                                      <a:rPr lang="en-US" altLang="zh-CN" sz="1600" b="0" dirty="0" smtClean="0">
                                        <a:latin typeface="Cambria Math" panose="02040503050406030204" pitchFamily="18" charset="0"/>
                                      </a:rPr>
                                      <m:t>0</m:t>
                                    </m:r>
                                  </m:sub>
                                </m:sSub>
                              </m:oMath>
                            </m:oMathPara>
                          </a14:m>
                          <a:endParaRPr lang="en-US" sz="1600">
                            <a:latin typeface="+mn-lt"/>
                          </a:endParaRPr>
                        </a:p>
                      </a:txBody>
                      <a:tcPr/>
                    </a:tc>
                    <a:tc>
                      <a:txBody>
                        <a:bodyPr/>
                        <a:lstStyle/>
                        <a:p>
                          <a:r>
                            <a:rPr lang="en-US" sz="1600"/>
                            <a:t>11.9942 </a:t>
                          </a:r>
                          <a:r>
                            <a:rPr lang="en-US" altLang="zh-CN" sz="1600"/>
                            <a:t>GHz</a:t>
                          </a:r>
                          <a:endParaRPr lang="en-US" sz="1600">
                            <a:latin typeface="+mn-lt"/>
                          </a:endParaRPr>
                        </a:p>
                      </a:txBody>
                      <a:tcPr/>
                    </a:tc>
                    <a:extLst>
                      <a:ext uri="{0D108BD9-81ED-4DB2-BD59-A6C34878D82A}">
                        <a16:rowId xmlns:a16="http://schemas.microsoft.com/office/drawing/2014/main" val="792640144"/>
                      </a:ext>
                    </a:extLst>
                  </a:tr>
                  <a:tr h="218125">
                    <a:tc>
                      <a:txBody>
                        <a:bodyPr/>
                        <a:lstStyle/>
                        <a:p>
                          <a:r>
                            <a:rPr lang="en-US" altLang="zh-CN" sz="1600"/>
                            <a:t>β</a:t>
                          </a:r>
                          <a:endParaRPr lang="en-US" sz="1600" baseline="-25000">
                            <a:latin typeface="+mn-lt"/>
                          </a:endParaRPr>
                        </a:p>
                      </a:txBody>
                      <a:tcPr/>
                    </a:tc>
                    <a:tc>
                      <a:txBody>
                        <a:bodyPr/>
                        <a:lstStyle/>
                        <a:p>
                          <a:r>
                            <a:rPr lang="en-US" sz="1600"/>
                            <a:t>11.3</a:t>
                          </a:r>
                          <a:endParaRPr lang="en-US" sz="1600">
                            <a:latin typeface="+mn-lt"/>
                          </a:endParaRPr>
                        </a:p>
                      </a:txBody>
                      <a:tcPr/>
                    </a:tc>
                    <a:extLst>
                      <a:ext uri="{0D108BD9-81ED-4DB2-BD59-A6C34878D82A}">
                        <a16:rowId xmlns:a16="http://schemas.microsoft.com/office/drawing/2014/main" val="1643415897"/>
                      </a:ext>
                    </a:extLst>
                  </a:tr>
                  <a:tr h="222715">
                    <a:tc>
                      <a:txBody>
                        <a:bodyPr/>
                        <a:lstStyle/>
                        <a:p>
                          <a:pPr marL="0" algn="l" defTabSz="914400" rtl="0" eaLnBrk="1" latinLnBrk="0" hangingPunct="1"/>
                          <a:r>
                            <a:rPr lang="en-US" altLang="zh-CN" sz="1600" kern="1200">
                              <a:solidFill>
                                <a:schemeClr val="dk1"/>
                              </a:solidFill>
                            </a:rPr>
                            <a:t>Q</a:t>
                          </a:r>
                          <a:r>
                            <a:rPr lang="en-US" altLang="zh-CN" sz="1600" kern="1200" baseline="-25000">
                              <a:solidFill>
                                <a:schemeClr val="dk1"/>
                              </a:solidFill>
                            </a:rPr>
                            <a:t>0</a:t>
                          </a:r>
                          <a:endParaRPr lang="en-US" altLang="zh-CN" sz="1600" kern="1200" baseline="-25000">
                            <a:solidFill>
                              <a:schemeClr val="dk1"/>
                            </a:solidFill>
                            <a:latin typeface="+mn-lt"/>
                            <a:ea typeface="+mn-ea"/>
                            <a:cs typeface="+mn-cs"/>
                          </a:endParaRPr>
                        </a:p>
                      </a:txBody>
                      <a:tcPr/>
                    </a:tc>
                    <a:tc>
                      <a:txBody>
                        <a:bodyPr/>
                        <a:lstStyle/>
                        <a:p>
                          <a:r>
                            <a:rPr lang="en-US" sz="1600"/>
                            <a:t>223000</a:t>
                          </a:r>
                          <a:endParaRPr lang="en-US" sz="1600">
                            <a:latin typeface="+mn-lt"/>
                          </a:endParaRPr>
                        </a:p>
                      </a:txBody>
                      <a:tcPr/>
                    </a:tc>
                    <a:extLst>
                      <a:ext uri="{0D108BD9-81ED-4DB2-BD59-A6C34878D82A}">
                        <a16:rowId xmlns:a16="http://schemas.microsoft.com/office/drawing/2014/main" val="6749206"/>
                      </a:ext>
                    </a:extLst>
                  </a:tr>
                  <a:tr h="222715">
                    <a:tc>
                      <a:txBody>
                        <a:bodyPr/>
                        <a:lstStyle/>
                        <a:p>
                          <a:r>
                            <a:rPr lang="en-US"/>
                            <a:t>S11/S22</a:t>
                          </a:r>
                        </a:p>
                      </a:txBody>
                      <a:tcPr/>
                    </a:tc>
                    <a:tc>
                      <a:txBody>
                        <a:bodyPr/>
                        <a:lstStyle/>
                        <a:p>
                          <a:r>
                            <a:rPr lang="en-US"/>
                            <a:t>-40.3 dB</a:t>
                          </a:r>
                        </a:p>
                      </a:txBody>
                      <a:tcPr/>
                    </a:tc>
                    <a:extLst>
                      <a:ext uri="{0D108BD9-81ED-4DB2-BD59-A6C34878D82A}">
                        <a16:rowId xmlns:a16="http://schemas.microsoft.com/office/drawing/2014/main" val="247175016"/>
                      </a:ext>
                    </a:extLst>
                  </a:tr>
                  <a:tr h="2227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S12/S21</a:t>
                          </a:r>
                        </a:p>
                      </a:txBody>
                      <a:tcPr/>
                    </a:tc>
                    <a:tc>
                      <a:txBody>
                        <a:bodyPr/>
                        <a:lstStyle/>
                        <a:p>
                          <a:r>
                            <a:rPr lang="en-US"/>
                            <a:t>-1.53 dB</a:t>
                          </a:r>
                        </a:p>
                      </a:txBody>
                      <a:tcPr/>
                    </a:tc>
                    <a:extLst>
                      <a:ext uri="{0D108BD9-81ED-4DB2-BD59-A6C34878D82A}">
                        <a16:rowId xmlns:a16="http://schemas.microsoft.com/office/drawing/2014/main" val="2251366816"/>
                      </a:ext>
                    </a:extLst>
                  </a:tr>
                </a:tbl>
              </a:graphicData>
            </a:graphic>
          </p:graphicFrame>
        </mc:Choice>
        <mc:Fallback>
          <p:graphicFrame>
            <p:nvGraphicFramePr>
              <p:cNvPr id="6" name="Table 4">
                <a:extLst>
                  <a:ext uri="{FF2B5EF4-FFF2-40B4-BE49-F238E27FC236}">
                    <a16:creationId xmlns:a16="http://schemas.microsoft.com/office/drawing/2014/main" id="{8C79729E-BC84-224C-1D6E-9C4E399AD962}"/>
                  </a:ext>
                </a:extLst>
              </p:cNvPr>
              <p:cNvGraphicFramePr>
                <a:graphicFrameLocks noGrp="1"/>
              </p:cNvGraphicFramePr>
              <p:nvPr>
                <p:extLst>
                  <p:ext uri="{D42A27DB-BD31-4B8C-83A1-F6EECF244321}">
                    <p14:modId xmlns:p14="http://schemas.microsoft.com/office/powerpoint/2010/main" val="898706637"/>
                  </p:ext>
                </p:extLst>
              </p:nvPr>
            </p:nvGraphicFramePr>
            <p:xfrm>
              <a:off x="4028610" y="1296562"/>
              <a:ext cx="2468690" cy="2418588"/>
            </p:xfrm>
            <a:graphic>
              <a:graphicData uri="http://schemas.openxmlformats.org/drawingml/2006/table">
                <a:tbl>
                  <a:tblPr firstRow="1" bandRow="1">
                    <a:tableStyleId>{5940675A-B579-460E-94D1-54222C63F5DA}</a:tableStyleId>
                  </a:tblPr>
                  <a:tblGrid>
                    <a:gridCol w="1187260">
                      <a:extLst>
                        <a:ext uri="{9D8B030D-6E8A-4147-A177-3AD203B41FA5}">
                          <a16:colId xmlns:a16="http://schemas.microsoft.com/office/drawing/2014/main" val="4201358149"/>
                        </a:ext>
                      </a:extLst>
                    </a:gridCol>
                    <a:gridCol w="1281430">
                      <a:extLst>
                        <a:ext uri="{9D8B030D-6E8A-4147-A177-3AD203B41FA5}">
                          <a16:colId xmlns:a16="http://schemas.microsoft.com/office/drawing/2014/main" val="1104515656"/>
                        </a:ext>
                      </a:extLst>
                    </a:gridCol>
                  </a:tblGrid>
                  <a:tr h="335280">
                    <a:tc>
                      <a:txBody>
                        <a:bodyPr/>
                        <a:lstStyle/>
                        <a:p>
                          <a:r>
                            <a:rPr lang="en-US" sz="1600">
                              <a:solidFill>
                                <a:schemeClr val="bg1"/>
                              </a:solidFill>
                            </a:rPr>
                            <a:t>Parameters</a:t>
                          </a:r>
                          <a:endParaRPr lang="en-US" sz="1600">
                            <a:solidFill>
                              <a:schemeClr val="bg1"/>
                            </a:solidFill>
                            <a:latin typeface="+mn-lt"/>
                          </a:endParaRPr>
                        </a:p>
                      </a:txBody>
                      <a:tcPr>
                        <a:solidFill>
                          <a:srgbClr val="2C3982"/>
                        </a:solidFill>
                      </a:tcPr>
                    </a:tc>
                    <a:tc>
                      <a:txBody>
                        <a:bodyPr/>
                        <a:lstStyle/>
                        <a:p>
                          <a:r>
                            <a:rPr lang="en-US" altLang="zh-CN" sz="1600">
                              <a:solidFill>
                                <a:schemeClr val="bg1"/>
                              </a:solidFill>
                            </a:rPr>
                            <a:t>Value</a:t>
                          </a:r>
                          <a:endParaRPr lang="en-US" sz="1600">
                            <a:solidFill>
                              <a:schemeClr val="bg1"/>
                            </a:solidFill>
                            <a:latin typeface="+mn-lt"/>
                          </a:endParaRPr>
                        </a:p>
                      </a:txBody>
                      <a:tcPr>
                        <a:solidFill>
                          <a:srgbClr val="2C3982"/>
                        </a:solidFill>
                      </a:tcPr>
                    </a:tc>
                    <a:extLst>
                      <a:ext uri="{0D108BD9-81ED-4DB2-BD59-A6C34878D82A}">
                        <a16:rowId xmlns:a16="http://schemas.microsoft.com/office/drawing/2014/main" val="1806816063"/>
                      </a:ext>
                    </a:extLst>
                  </a:tr>
                  <a:tr h="345948">
                    <a:tc>
                      <a:txBody>
                        <a:bodyPr/>
                        <a:lstStyle/>
                        <a:p>
                          <a:r>
                            <a:rPr lang="en-US" sz="1600"/>
                            <a:t>Mode</a:t>
                          </a:r>
                          <a:endParaRPr lang="en-US" sz="1600">
                            <a:latin typeface="+mn-lt"/>
                          </a:endParaRPr>
                        </a:p>
                      </a:txBody>
                      <a:tcPr/>
                    </a:tc>
                    <a:tc>
                      <a:txBody>
                        <a:bodyPr/>
                        <a:lstStyle/>
                        <a:p>
                          <a:endParaRPr lang="en-US"/>
                        </a:p>
                      </a:txBody>
                      <a:tcPr>
                        <a:blipFill>
                          <a:blip r:embed="rId5"/>
                          <a:stretch>
                            <a:fillRect l="-92891" t="-100000" r="-948" b="-528070"/>
                          </a:stretch>
                        </a:blipFill>
                      </a:tcPr>
                    </a:tc>
                    <a:extLst>
                      <a:ext uri="{0D108BD9-81ED-4DB2-BD59-A6C34878D82A}">
                        <a16:rowId xmlns:a16="http://schemas.microsoft.com/office/drawing/2014/main" val="2650389575"/>
                      </a:ext>
                    </a:extLst>
                  </a:tr>
                  <a:tr h="335280">
                    <a:tc>
                      <a:txBody>
                        <a:bodyPr/>
                        <a:lstStyle/>
                        <a:p>
                          <a:endParaRPr lang="en-US"/>
                        </a:p>
                      </a:txBody>
                      <a:tcPr>
                        <a:blipFill>
                          <a:blip r:embed="rId5"/>
                          <a:stretch>
                            <a:fillRect l="-513" t="-207273" r="-109231" b="-447273"/>
                          </a:stretch>
                        </a:blipFill>
                      </a:tcPr>
                    </a:tc>
                    <a:tc>
                      <a:txBody>
                        <a:bodyPr/>
                        <a:lstStyle/>
                        <a:p>
                          <a:r>
                            <a:rPr lang="en-US" sz="1600"/>
                            <a:t>11.9942 </a:t>
                          </a:r>
                          <a:r>
                            <a:rPr lang="en-US" altLang="zh-CN" sz="1600"/>
                            <a:t>GHz</a:t>
                          </a:r>
                          <a:endParaRPr lang="en-US" sz="1600">
                            <a:latin typeface="+mn-lt"/>
                          </a:endParaRPr>
                        </a:p>
                      </a:txBody>
                      <a:tcPr/>
                    </a:tc>
                    <a:extLst>
                      <a:ext uri="{0D108BD9-81ED-4DB2-BD59-A6C34878D82A}">
                        <a16:rowId xmlns:a16="http://schemas.microsoft.com/office/drawing/2014/main" val="792640144"/>
                      </a:ext>
                    </a:extLst>
                  </a:tr>
                  <a:tr h="335280">
                    <a:tc>
                      <a:txBody>
                        <a:bodyPr/>
                        <a:lstStyle/>
                        <a:p>
                          <a:r>
                            <a:rPr lang="en-US" altLang="zh-CN" sz="1600"/>
                            <a:t>β</a:t>
                          </a:r>
                          <a:endParaRPr lang="en-US" sz="1600" baseline="-25000">
                            <a:latin typeface="+mn-lt"/>
                          </a:endParaRPr>
                        </a:p>
                      </a:txBody>
                      <a:tcPr/>
                    </a:tc>
                    <a:tc>
                      <a:txBody>
                        <a:bodyPr/>
                        <a:lstStyle/>
                        <a:p>
                          <a:r>
                            <a:rPr lang="en-US" sz="1600"/>
                            <a:t>11.3</a:t>
                          </a:r>
                          <a:endParaRPr lang="en-US" sz="1600">
                            <a:latin typeface="+mn-lt"/>
                          </a:endParaRPr>
                        </a:p>
                      </a:txBody>
                      <a:tcPr/>
                    </a:tc>
                    <a:extLst>
                      <a:ext uri="{0D108BD9-81ED-4DB2-BD59-A6C34878D82A}">
                        <a16:rowId xmlns:a16="http://schemas.microsoft.com/office/drawing/2014/main" val="1643415897"/>
                      </a:ext>
                    </a:extLst>
                  </a:tr>
                  <a:tr h="335280">
                    <a:tc>
                      <a:txBody>
                        <a:bodyPr/>
                        <a:lstStyle/>
                        <a:p>
                          <a:pPr marL="0" algn="l" defTabSz="914400" rtl="0" eaLnBrk="1" latinLnBrk="0" hangingPunct="1"/>
                          <a:r>
                            <a:rPr lang="en-US" altLang="zh-CN" sz="1600" kern="1200">
                              <a:solidFill>
                                <a:schemeClr val="dk1"/>
                              </a:solidFill>
                            </a:rPr>
                            <a:t>Q</a:t>
                          </a:r>
                          <a:r>
                            <a:rPr lang="en-US" altLang="zh-CN" sz="1600" kern="1200" baseline="-25000">
                              <a:solidFill>
                                <a:schemeClr val="dk1"/>
                              </a:solidFill>
                            </a:rPr>
                            <a:t>0</a:t>
                          </a:r>
                          <a:endParaRPr lang="en-US" altLang="zh-CN" sz="1600" kern="1200" baseline="-25000">
                            <a:solidFill>
                              <a:schemeClr val="dk1"/>
                            </a:solidFill>
                            <a:latin typeface="+mn-lt"/>
                            <a:ea typeface="+mn-ea"/>
                            <a:cs typeface="+mn-cs"/>
                          </a:endParaRPr>
                        </a:p>
                      </a:txBody>
                      <a:tcPr/>
                    </a:tc>
                    <a:tc>
                      <a:txBody>
                        <a:bodyPr/>
                        <a:lstStyle/>
                        <a:p>
                          <a:r>
                            <a:rPr lang="en-US" sz="1600"/>
                            <a:t>223000</a:t>
                          </a:r>
                          <a:endParaRPr lang="en-US" sz="1600">
                            <a:latin typeface="+mn-lt"/>
                          </a:endParaRPr>
                        </a:p>
                      </a:txBody>
                      <a:tcPr/>
                    </a:tc>
                    <a:extLst>
                      <a:ext uri="{0D108BD9-81ED-4DB2-BD59-A6C34878D82A}">
                        <a16:rowId xmlns:a16="http://schemas.microsoft.com/office/drawing/2014/main" val="6749206"/>
                      </a:ext>
                    </a:extLst>
                  </a:tr>
                  <a:tr h="365760">
                    <a:tc>
                      <a:txBody>
                        <a:bodyPr/>
                        <a:lstStyle/>
                        <a:p>
                          <a:r>
                            <a:rPr lang="en-US"/>
                            <a:t>S11/S22</a:t>
                          </a:r>
                        </a:p>
                      </a:txBody>
                      <a:tcPr/>
                    </a:tc>
                    <a:tc>
                      <a:txBody>
                        <a:bodyPr/>
                        <a:lstStyle/>
                        <a:p>
                          <a:r>
                            <a:rPr lang="en-US"/>
                            <a:t>-40.3 dB</a:t>
                          </a:r>
                        </a:p>
                      </a:txBody>
                      <a:tcPr/>
                    </a:tc>
                    <a:extLst>
                      <a:ext uri="{0D108BD9-81ED-4DB2-BD59-A6C34878D82A}">
                        <a16:rowId xmlns:a16="http://schemas.microsoft.com/office/drawing/2014/main" val="247175016"/>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S12/S21</a:t>
                          </a:r>
                        </a:p>
                      </a:txBody>
                      <a:tcPr/>
                    </a:tc>
                    <a:tc>
                      <a:txBody>
                        <a:bodyPr/>
                        <a:lstStyle/>
                        <a:p>
                          <a:r>
                            <a:rPr lang="en-US"/>
                            <a:t>-1.53 dB</a:t>
                          </a:r>
                        </a:p>
                      </a:txBody>
                      <a:tcPr/>
                    </a:tc>
                    <a:extLst>
                      <a:ext uri="{0D108BD9-81ED-4DB2-BD59-A6C34878D82A}">
                        <a16:rowId xmlns:a16="http://schemas.microsoft.com/office/drawing/2014/main" val="2251366816"/>
                      </a:ext>
                    </a:extLst>
                  </a:tr>
                </a:tbl>
              </a:graphicData>
            </a:graphic>
          </p:graphicFrame>
        </mc:Fallback>
      </mc:AlternateContent>
      <p:sp>
        <p:nvSpPr>
          <p:cNvPr id="11" name="CasellaDiTesto 10">
            <a:extLst>
              <a:ext uri="{FF2B5EF4-FFF2-40B4-BE49-F238E27FC236}">
                <a16:creationId xmlns:a16="http://schemas.microsoft.com/office/drawing/2014/main" id="{18960707-A871-E003-D0EF-84B3F6F0B679}"/>
              </a:ext>
            </a:extLst>
          </p:cNvPr>
          <p:cNvSpPr txBox="1"/>
          <p:nvPr/>
        </p:nvSpPr>
        <p:spPr>
          <a:xfrm>
            <a:off x="134915" y="842076"/>
            <a:ext cx="6096000" cy="369332"/>
          </a:xfrm>
          <a:prstGeom prst="rect">
            <a:avLst/>
          </a:prstGeom>
          <a:noFill/>
        </p:spPr>
        <p:txBody>
          <a:bodyPr wrap="square">
            <a:spAutoFit/>
          </a:bodyPr>
          <a:lstStyle/>
          <a:p>
            <a:pPr marL="285750" indent="-285750">
              <a:buFont typeface="Arial" panose="020B0604020202020204" pitchFamily="34" charset="0"/>
              <a:buChar char="•"/>
            </a:pPr>
            <a:r>
              <a:rPr lang="en-US"/>
              <a:t>Simulation performed both with Ansys HFSS and CST</a:t>
            </a:r>
            <a:endParaRPr lang="it-IT"/>
          </a:p>
        </p:txBody>
      </p:sp>
      <p:pic>
        <p:nvPicPr>
          <p:cNvPr id="12" name="图片 4" descr="图表, 折线图&#10;&#10;AI 生成的内容可能不正确。">
            <a:extLst>
              <a:ext uri="{FF2B5EF4-FFF2-40B4-BE49-F238E27FC236}">
                <a16:creationId xmlns:a16="http://schemas.microsoft.com/office/drawing/2014/main" id="{996DA41D-0FB9-ADFC-7849-5D2C9B5140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2095" y="4014506"/>
            <a:ext cx="3224785" cy="2418588"/>
          </a:xfrm>
          <a:prstGeom prst="rect">
            <a:avLst/>
          </a:prstGeom>
        </p:spPr>
      </p:pic>
      <p:sp>
        <p:nvSpPr>
          <p:cNvPr id="13" name="文本框 8">
            <a:extLst>
              <a:ext uri="{FF2B5EF4-FFF2-40B4-BE49-F238E27FC236}">
                <a16:creationId xmlns:a16="http://schemas.microsoft.com/office/drawing/2014/main" id="{3E51A56F-9329-B1B4-F878-8BD96732AB16}"/>
              </a:ext>
            </a:extLst>
          </p:cNvPr>
          <p:cNvSpPr txBox="1"/>
          <p:nvPr/>
        </p:nvSpPr>
        <p:spPr>
          <a:xfrm>
            <a:off x="1200020" y="5128985"/>
            <a:ext cx="2436285" cy="584775"/>
          </a:xfrm>
          <a:prstGeom prst="rect">
            <a:avLst/>
          </a:prstGeom>
          <a:noFill/>
        </p:spPr>
        <p:txBody>
          <a:bodyPr wrap="square" rtlCol="0">
            <a:spAutoFit/>
          </a:bodyPr>
          <a:lstStyle/>
          <a:p>
            <a:r>
              <a:rPr lang="en-US" altLang="zh-CN" sz="1600"/>
              <a:t>The waveforms calculated from the simulated S21</a:t>
            </a:r>
            <a:endParaRPr lang="zh-CN" altLang="en-US" sz="1600"/>
          </a:p>
        </p:txBody>
      </p:sp>
    </p:spTree>
    <p:extLst>
      <p:ext uri="{BB962C8B-B14F-4D97-AF65-F5344CB8AC3E}">
        <p14:creationId xmlns:p14="http://schemas.microsoft.com/office/powerpoint/2010/main" val="2727972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EFA35-6770-E2CB-95AC-75760CA2277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874184-433D-BE17-434A-975B8BA191A4}"/>
              </a:ext>
            </a:extLst>
          </p:cNvPr>
          <p:cNvSpPr>
            <a:spLocks noGrp="1"/>
          </p:cNvSpPr>
          <p:nvPr>
            <p:ph idx="1"/>
          </p:nvPr>
        </p:nvSpPr>
        <p:spPr>
          <a:xfrm>
            <a:off x="201851" y="1096349"/>
            <a:ext cx="7732595" cy="4860940"/>
          </a:xfrm>
        </p:spPr>
        <p:txBody>
          <a:bodyPr>
            <a:normAutofit/>
          </a:bodyPr>
          <a:lstStyle/>
          <a:p>
            <a:pPr algn="just"/>
            <a:r>
              <a:rPr lang="en-US" sz="1600" b="1"/>
              <a:t>Continuous feedback between the electromagnetic design and the mechanical model </a:t>
            </a:r>
            <a:r>
              <a:rPr lang="en-US" sz="1600"/>
              <a:t>has been required to ensure consistency between RF performance and mechanical constraints for the clamping gasket technique.</a:t>
            </a:r>
          </a:p>
          <a:p>
            <a:pPr algn="just"/>
            <a:r>
              <a:rPr lang="en-US" sz="1600"/>
              <a:t>The machining capabilities of the manufacturer (VDL) have been taken into account to guarantee the required tolerances for all critical components.</a:t>
            </a:r>
          </a:p>
          <a:p>
            <a:pPr algn="just"/>
            <a:r>
              <a:rPr lang="en-US" sz="1600"/>
              <a:t>The </a:t>
            </a:r>
            <a:r>
              <a:rPr lang="en-US" sz="1600" b="1"/>
              <a:t>main cavity </a:t>
            </a:r>
            <a:r>
              <a:rPr lang="en-US" sz="1600"/>
              <a:t>is machined from a single bulk OFHC copper piece, including the coupling slots and part of the surrounding waveguide.</a:t>
            </a:r>
            <a:endParaRPr lang="en-GB" sz="1600"/>
          </a:p>
          <a:p>
            <a:pPr algn="just"/>
            <a:r>
              <a:rPr lang="en-GB" sz="1600"/>
              <a:t>The </a:t>
            </a:r>
            <a:r>
              <a:rPr lang="en-GB" sz="1600" b="1"/>
              <a:t>surrounding waveguide </a:t>
            </a:r>
            <a:r>
              <a:rPr lang="en-GB" sz="1600"/>
              <a:t>is then completed with an outer machined ring, coaxially inserted onto the main body.</a:t>
            </a:r>
          </a:p>
          <a:p>
            <a:pPr lvl="1" algn="just"/>
            <a:r>
              <a:rPr lang="en-GB" sz="1600"/>
              <a:t>Vacuum sealing ensured by </a:t>
            </a:r>
            <a:r>
              <a:rPr lang="en-GB" sz="1600" b="1"/>
              <a:t>2 custom </a:t>
            </a:r>
            <a:r>
              <a:rPr lang="en-GB" sz="1600" b="1" err="1"/>
              <a:t>aluminum</a:t>
            </a:r>
            <a:r>
              <a:rPr lang="en-GB" sz="1600" b="1"/>
              <a:t> gaskets</a:t>
            </a:r>
            <a:r>
              <a:rPr lang="en-GB" sz="1600"/>
              <a:t>.</a:t>
            </a:r>
          </a:p>
          <a:p>
            <a:pPr lvl="1" algn="just"/>
            <a:r>
              <a:rPr lang="en-GB" sz="1600"/>
              <a:t>RF electrical contact is achieved through </a:t>
            </a:r>
            <a:r>
              <a:rPr lang="en-GB" sz="1600" b="1"/>
              <a:t>2 dedicated bite-edge contacts</a:t>
            </a:r>
            <a:r>
              <a:rPr lang="en-GB" sz="1600"/>
              <a:t>.</a:t>
            </a:r>
          </a:p>
          <a:p>
            <a:pPr algn="just"/>
            <a:r>
              <a:rPr lang="en-GB" sz="1600"/>
              <a:t>The </a:t>
            </a:r>
            <a:r>
              <a:rPr lang="en-GB" sz="1600" b="1"/>
              <a:t>input RF coupler </a:t>
            </a:r>
            <a:r>
              <a:rPr lang="en-GB" sz="1600"/>
              <a:t>is realized clamping two parts to the outer ring, using 2 dedicated aluminum gaskets.</a:t>
            </a:r>
          </a:p>
          <a:p>
            <a:pPr algn="just"/>
            <a:endParaRPr lang="en-GB" sz="1600"/>
          </a:p>
        </p:txBody>
      </p:sp>
      <p:sp>
        <p:nvSpPr>
          <p:cNvPr id="3" name="Title 2">
            <a:extLst>
              <a:ext uri="{FF2B5EF4-FFF2-40B4-BE49-F238E27FC236}">
                <a16:creationId xmlns:a16="http://schemas.microsoft.com/office/drawing/2014/main" id="{74550B81-AE05-8C74-3B3F-20ABE80B1510}"/>
              </a:ext>
            </a:extLst>
          </p:cNvPr>
          <p:cNvSpPr>
            <a:spLocks noGrp="1"/>
          </p:cNvSpPr>
          <p:nvPr>
            <p:ph type="title"/>
          </p:nvPr>
        </p:nvSpPr>
        <p:spPr/>
        <p:txBody>
          <a:bodyPr/>
          <a:lstStyle/>
          <a:p>
            <a:r>
              <a:rPr lang="en-GB"/>
              <a:t>Mechanical design</a:t>
            </a:r>
          </a:p>
        </p:txBody>
      </p:sp>
      <p:sp>
        <p:nvSpPr>
          <p:cNvPr id="4" name="Slide Number Placeholder 3">
            <a:extLst>
              <a:ext uri="{FF2B5EF4-FFF2-40B4-BE49-F238E27FC236}">
                <a16:creationId xmlns:a16="http://schemas.microsoft.com/office/drawing/2014/main" id="{3DB7AF09-453E-FCDE-D77E-581693D7D86C}"/>
              </a:ext>
            </a:extLst>
          </p:cNvPr>
          <p:cNvSpPr>
            <a:spLocks noGrp="1"/>
          </p:cNvSpPr>
          <p:nvPr>
            <p:ph type="sldNum" sz="quarter" idx="12"/>
          </p:nvPr>
        </p:nvSpPr>
        <p:spPr/>
        <p:txBody>
          <a:bodyPr/>
          <a:lstStyle/>
          <a:p>
            <a:fld id="{3A3A6714-3D1F-4857-9904-D935B84167FA}" type="slidenum">
              <a:rPr lang="en-GB" smtClean="0"/>
              <a:pPr/>
              <a:t>7</a:t>
            </a:fld>
            <a:endParaRPr lang="en-GB"/>
          </a:p>
        </p:txBody>
      </p:sp>
      <p:sp>
        <p:nvSpPr>
          <p:cNvPr id="5" name="Footer Placeholder 4">
            <a:extLst>
              <a:ext uri="{FF2B5EF4-FFF2-40B4-BE49-F238E27FC236}">
                <a16:creationId xmlns:a16="http://schemas.microsoft.com/office/drawing/2014/main" id="{F8C4CDDA-E595-DC52-23F4-DE8BCAD32232}"/>
              </a:ext>
            </a:extLst>
          </p:cNvPr>
          <p:cNvSpPr>
            <a:spLocks noGrp="1"/>
          </p:cNvSpPr>
          <p:nvPr>
            <p:ph type="ftr" sz="quarter" idx="13"/>
          </p:nvPr>
        </p:nvSpPr>
        <p:spPr>
          <a:xfrm>
            <a:off x="410543" y="6462572"/>
            <a:ext cx="4657527" cy="365125"/>
          </a:xfrm>
        </p:spPr>
        <p:txBody>
          <a:bodyPr/>
          <a:lstStyle/>
          <a:p>
            <a:pPr algn="l"/>
            <a:r>
              <a:rPr lang="en-GB"/>
              <a:t>F. Cardelli, PACRI Annual Meeting, Lisbon 24-25 March 2026</a:t>
            </a:r>
          </a:p>
        </p:txBody>
      </p:sp>
      <p:sp>
        <p:nvSpPr>
          <p:cNvPr id="7" name="CasellaDiTesto 6">
            <a:extLst>
              <a:ext uri="{FF2B5EF4-FFF2-40B4-BE49-F238E27FC236}">
                <a16:creationId xmlns:a16="http://schemas.microsoft.com/office/drawing/2014/main" id="{10FA3725-4E2E-7ED8-C39A-BBAF55A703DB}"/>
              </a:ext>
            </a:extLst>
          </p:cNvPr>
          <p:cNvSpPr txBox="1"/>
          <p:nvPr/>
        </p:nvSpPr>
        <p:spPr>
          <a:xfrm>
            <a:off x="201850" y="5003173"/>
            <a:ext cx="11500895" cy="1077218"/>
          </a:xfrm>
          <a:prstGeom prst="rect">
            <a:avLst/>
          </a:prstGeom>
          <a:noFill/>
        </p:spPr>
        <p:txBody>
          <a:bodyPr wrap="square">
            <a:spAutoFit/>
          </a:bodyPr>
          <a:lstStyle/>
          <a:p>
            <a:pPr marL="285750" indent="-285750">
              <a:buFont typeface="Arial" panose="020B0604020202020204" pitchFamily="34" charset="0"/>
              <a:buChar char="•"/>
            </a:pPr>
            <a:r>
              <a:rPr lang="en-US" sz="1600"/>
              <a:t>A preliminary cooling system has been implemented, consisting of </a:t>
            </a:r>
            <a:r>
              <a:rPr lang="en-US" sz="1600" b="1"/>
              <a:t>four cooling channels</a:t>
            </a:r>
            <a:r>
              <a:rPr lang="en-US" sz="1600"/>
              <a:t> with a flow rate of approximately 20 L/min of demineralized water.</a:t>
            </a:r>
          </a:p>
          <a:p>
            <a:pPr marL="285750" indent="-285750">
              <a:buFont typeface="Arial" panose="020B0604020202020204" pitchFamily="34" charset="0"/>
              <a:buChar char="•"/>
            </a:pPr>
            <a:r>
              <a:rPr lang="en-US" sz="1600"/>
              <a:t>The cooling channels are sealed by </a:t>
            </a:r>
            <a:r>
              <a:rPr lang="en-US" sz="1600" b="1"/>
              <a:t>stainless steel rings</a:t>
            </a:r>
            <a:r>
              <a:rPr lang="en-US" sz="1600"/>
              <a:t>, which also provide mechanical reinforcement of the structure and serve as the interface for the support system.</a:t>
            </a:r>
            <a:endParaRPr lang="en-GB" sz="1600"/>
          </a:p>
        </p:txBody>
      </p:sp>
      <p:pic>
        <p:nvPicPr>
          <p:cNvPr id="8" name="Immagine 7">
            <a:extLst>
              <a:ext uri="{FF2B5EF4-FFF2-40B4-BE49-F238E27FC236}">
                <a16:creationId xmlns:a16="http://schemas.microsoft.com/office/drawing/2014/main" id="{68068B80-28A8-07B9-BB19-2861A6D1CFB2}"/>
              </a:ext>
            </a:extLst>
          </p:cNvPr>
          <p:cNvPicPr>
            <a:picLocks noChangeAspect="1"/>
          </p:cNvPicPr>
          <p:nvPr/>
        </p:nvPicPr>
        <p:blipFill>
          <a:blip r:embed="rId2"/>
          <a:stretch>
            <a:fillRect/>
          </a:stretch>
        </p:blipFill>
        <p:spPr>
          <a:xfrm>
            <a:off x="8633693" y="952627"/>
            <a:ext cx="2573839" cy="2220974"/>
          </a:xfrm>
          <a:prstGeom prst="rect">
            <a:avLst/>
          </a:prstGeom>
        </p:spPr>
      </p:pic>
      <p:pic>
        <p:nvPicPr>
          <p:cNvPr id="10" name="Immagine 9">
            <a:extLst>
              <a:ext uri="{FF2B5EF4-FFF2-40B4-BE49-F238E27FC236}">
                <a16:creationId xmlns:a16="http://schemas.microsoft.com/office/drawing/2014/main" id="{70366FBC-83B9-D0FC-31D1-476D5DA1A099}"/>
              </a:ext>
            </a:extLst>
          </p:cNvPr>
          <p:cNvPicPr>
            <a:picLocks noChangeAspect="1"/>
          </p:cNvPicPr>
          <p:nvPr/>
        </p:nvPicPr>
        <p:blipFill>
          <a:blip r:embed="rId3"/>
          <a:stretch>
            <a:fillRect/>
          </a:stretch>
        </p:blipFill>
        <p:spPr>
          <a:xfrm>
            <a:off x="8789953" y="3203989"/>
            <a:ext cx="2495363" cy="1865386"/>
          </a:xfrm>
          <a:prstGeom prst="rect">
            <a:avLst/>
          </a:prstGeom>
        </p:spPr>
      </p:pic>
      <p:cxnSp>
        <p:nvCxnSpPr>
          <p:cNvPr id="11" name="Connettore 2 10">
            <a:extLst>
              <a:ext uri="{FF2B5EF4-FFF2-40B4-BE49-F238E27FC236}">
                <a16:creationId xmlns:a16="http://schemas.microsoft.com/office/drawing/2014/main" id="{584FCE4B-7A44-1D1F-483B-3717D395F541}"/>
              </a:ext>
            </a:extLst>
          </p:cNvPr>
          <p:cNvCxnSpPr/>
          <p:nvPr/>
        </p:nvCxnSpPr>
        <p:spPr>
          <a:xfrm flipV="1">
            <a:off x="7934446" y="2523281"/>
            <a:ext cx="561372" cy="185195"/>
          </a:xfrm>
          <a:prstGeom prst="straightConnector1">
            <a:avLst/>
          </a:prstGeom>
          <a:ln w="57150">
            <a:solidFill>
              <a:srgbClr val="2C398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4341B750-4032-7A7A-559C-4D8F6F5B36BB}"/>
              </a:ext>
            </a:extLst>
          </p:cNvPr>
          <p:cNvCxnSpPr>
            <a:cxnSpLocks/>
          </p:cNvCxnSpPr>
          <p:nvPr/>
        </p:nvCxnSpPr>
        <p:spPr>
          <a:xfrm>
            <a:off x="7928658" y="3339296"/>
            <a:ext cx="861295" cy="225707"/>
          </a:xfrm>
          <a:prstGeom prst="straightConnector1">
            <a:avLst/>
          </a:prstGeom>
          <a:ln w="57150">
            <a:solidFill>
              <a:srgbClr val="2C39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559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4E987-84A9-7E87-D50C-9A494232D2B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AFD8998-1CF3-DCCA-B1D8-43FCAB859785}"/>
              </a:ext>
            </a:extLst>
          </p:cNvPr>
          <p:cNvSpPr>
            <a:spLocks noGrp="1"/>
          </p:cNvSpPr>
          <p:nvPr>
            <p:ph type="title"/>
          </p:nvPr>
        </p:nvSpPr>
        <p:spPr/>
        <p:txBody>
          <a:bodyPr/>
          <a:lstStyle/>
          <a:p>
            <a:r>
              <a:rPr lang="en-GB"/>
              <a:t>Mechanical design</a:t>
            </a:r>
          </a:p>
        </p:txBody>
      </p:sp>
      <p:sp>
        <p:nvSpPr>
          <p:cNvPr id="4" name="Slide Number Placeholder 3">
            <a:extLst>
              <a:ext uri="{FF2B5EF4-FFF2-40B4-BE49-F238E27FC236}">
                <a16:creationId xmlns:a16="http://schemas.microsoft.com/office/drawing/2014/main" id="{19BA7A41-351E-2191-55F9-28B430027C08}"/>
              </a:ext>
            </a:extLst>
          </p:cNvPr>
          <p:cNvSpPr>
            <a:spLocks noGrp="1"/>
          </p:cNvSpPr>
          <p:nvPr>
            <p:ph type="sldNum" sz="quarter" idx="12"/>
          </p:nvPr>
        </p:nvSpPr>
        <p:spPr/>
        <p:txBody>
          <a:bodyPr/>
          <a:lstStyle/>
          <a:p>
            <a:fld id="{3A3A6714-3D1F-4857-9904-D935B84167FA}" type="slidenum">
              <a:rPr lang="en-GB" smtClean="0"/>
              <a:pPr/>
              <a:t>8</a:t>
            </a:fld>
            <a:endParaRPr lang="en-GB"/>
          </a:p>
        </p:txBody>
      </p:sp>
      <p:sp>
        <p:nvSpPr>
          <p:cNvPr id="5" name="Footer Placeholder 4">
            <a:extLst>
              <a:ext uri="{FF2B5EF4-FFF2-40B4-BE49-F238E27FC236}">
                <a16:creationId xmlns:a16="http://schemas.microsoft.com/office/drawing/2014/main" id="{FE93C480-2DDC-6A9D-E243-F6C35EF0B212}"/>
              </a:ext>
            </a:extLst>
          </p:cNvPr>
          <p:cNvSpPr>
            <a:spLocks noGrp="1"/>
          </p:cNvSpPr>
          <p:nvPr>
            <p:ph type="ftr" sz="quarter" idx="13"/>
          </p:nvPr>
        </p:nvSpPr>
        <p:spPr>
          <a:xfrm>
            <a:off x="410543" y="6462572"/>
            <a:ext cx="4657527" cy="365125"/>
          </a:xfrm>
        </p:spPr>
        <p:txBody>
          <a:bodyPr/>
          <a:lstStyle/>
          <a:p>
            <a:pPr algn="l"/>
            <a:r>
              <a:rPr lang="en-GB"/>
              <a:t>F. Cardelli, PACRI Annual Meeting, Lisbon 24-25 March 2026</a:t>
            </a:r>
          </a:p>
        </p:txBody>
      </p:sp>
      <p:pic>
        <p:nvPicPr>
          <p:cNvPr id="6" name="Immagine 5" descr="Immagine che contiene arte&#10;&#10;Il contenuto generato dall'IA potrebbe non essere corretto.">
            <a:extLst>
              <a:ext uri="{FF2B5EF4-FFF2-40B4-BE49-F238E27FC236}">
                <a16:creationId xmlns:a16="http://schemas.microsoft.com/office/drawing/2014/main" id="{D5D5667E-BC51-75D9-652F-E4A8137AB3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130" y="945916"/>
            <a:ext cx="10532477" cy="5394683"/>
          </a:xfrm>
          <a:prstGeom prst="rect">
            <a:avLst/>
          </a:prstGeom>
        </p:spPr>
      </p:pic>
      <p:sp>
        <p:nvSpPr>
          <p:cNvPr id="7" name="CasellaDiTesto 6">
            <a:extLst>
              <a:ext uri="{FF2B5EF4-FFF2-40B4-BE49-F238E27FC236}">
                <a16:creationId xmlns:a16="http://schemas.microsoft.com/office/drawing/2014/main" id="{7C11387B-D75D-39AF-F83A-37599C07FC66}"/>
              </a:ext>
            </a:extLst>
          </p:cNvPr>
          <p:cNvSpPr txBox="1"/>
          <p:nvPr/>
        </p:nvSpPr>
        <p:spPr>
          <a:xfrm>
            <a:off x="9344950" y="4013607"/>
            <a:ext cx="2031318" cy="400110"/>
          </a:xfrm>
          <a:prstGeom prst="rect">
            <a:avLst/>
          </a:prstGeom>
          <a:noFill/>
        </p:spPr>
        <p:txBody>
          <a:bodyPr wrap="square" rtlCol="0">
            <a:spAutoFit/>
          </a:bodyPr>
          <a:lstStyle/>
          <a:p>
            <a:r>
              <a:rPr lang="it-IT" sz="2000" b="1"/>
              <a:t>Aluminum </a:t>
            </a:r>
            <a:r>
              <a:rPr lang="it-IT" sz="2000" b="1" err="1"/>
              <a:t>gasket</a:t>
            </a:r>
            <a:endParaRPr lang="it-IT" sz="2000" b="1"/>
          </a:p>
        </p:txBody>
      </p:sp>
      <p:sp>
        <p:nvSpPr>
          <p:cNvPr id="8" name="CasellaDiTesto 7">
            <a:extLst>
              <a:ext uri="{FF2B5EF4-FFF2-40B4-BE49-F238E27FC236}">
                <a16:creationId xmlns:a16="http://schemas.microsoft.com/office/drawing/2014/main" id="{9928EB38-2063-DD4A-FC31-80209DA03C7E}"/>
              </a:ext>
            </a:extLst>
          </p:cNvPr>
          <p:cNvSpPr txBox="1"/>
          <p:nvPr/>
        </p:nvSpPr>
        <p:spPr>
          <a:xfrm>
            <a:off x="9107762" y="4946667"/>
            <a:ext cx="2031318" cy="400110"/>
          </a:xfrm>
          <a:prstGeom prst="rect">
            <a:avLst/>
          </a:prstGeom>
          <a:noFill/>
        </p:spPr>
        <p:txBody>
          <a:bodyPr wrap="square" rtlCol="0">
            <a:spAutoFit/>
          </a:bodyPr>
          <a:lstStyle/>
          <a:p>
            <a:r>
              <a:rPr lang="it-IT" sz="2000" b="1"/>
              <a:t>Cooling channels</a:t>
            </a:r>
          </a:p>
        </p:txBody>
      </p:sp>
      <p:sp>
        <p:nvSpPr>
          <p:cNvPr id="9" name="CasellaDiTesto 8">
            <a:extLst>
              <a:ext uri="{FF2B5EF4-FFF2-40B4-BE49-F238E27FC236}">
                <a16:creationId xmlns:a16="http://schemas.microsoft.com/office/drawing/2014/main" id="{271F027F-6957-14A9-8CB1-905143149F23}"/>
              </a:ext>
            </a:extLst>
          </p:cNvPr>
          <p:cNvSpPr txBox="1"/>
          <p:nvPr/>
        </p:nvSpPr>
        <p:spPr>
          <a:xfrm>
            <a:off x="9047069" y="1182992"/>
            <a:ext cx="2843910" cy="400110"/>
          </a:xfrm>
          <a:prstGeom prst="rect">
            <a:avLst/>
          </a:prstGeom>
          <a:noFill/>
        </p:spPr>
        <p:txBody>
          <a:bodyPr wrap="square" rtlCol="0">
            <a:spAutoFit/>
          </a:bodyPr>
          <a:lstStyle/>
          <a:p>
            <a:r>
              <a:rPr lang="it-IT" sz="2000" b="1"/>
              <a:t>Cooling channels lid</a:t>
            </a:r>
          </a:p>
        </p:txBody>
      </p:sp>
      <p:sp>
        <p:nvSpPr>
          <p:cNvPr id="10" name="CasellaDiTesto 9">
            <a:extLst>
              <a:ext uri="{FF2B5EF4-FFF2-40B4-BE49-F238E27FC236}">
                <a16:creationId xmlns:a16="http://schemas.microsoft.com/office/drawing/2014/main" id="{C7F6DE5E-5B0F-8AA5-63DD-0C5B32B06383}"/>
              </a:ext>
            </a:extLst>
          </p:cNvPr>
          <p:cNvSpPr txBox="1"/>
          <p:nvPr/>
        </p:nvSpPr>
        <p:spPr>
          <a:xfrm>
            <a:off x="2048070" y="5335612"/>
            <a:ext cx="2491587" cy="400110"/>
          </a:xfrm>
          <a:prstGeom prst="rect">
            <a:avLst/>
          </a:prstGeom>
          <a:noFill/>
        </p:spPr>
        <p:txBody>
          <a:bodyPr wrap="square" rtlCol="0">
            <a:spAutoFit/>
          </a:bodyPr>
          <a:lstStyle/>
          <a:p>
            <a:r>
              <a:rPr lang="it-IT" sz="2000" b="1"/>
              <a:t>Cavity</a:t>
            </a:r>
          </a:p>
        </p:txBody>
      </p:sp>
      <p:sp>
        <p:nvSpPr>
          <p:cNvPr id="11" name="CasellaDiTesto 10">
            <a:extLst>
              <a:ext uri="{FF2B5EF4-FFF2-40B4-BE49-F238E27FC236}">
                <a16:creationId xmlns:a16="http://schemas.microsoft.com/office/drawing/2014/main" id="{B6AF6E39-9CDA-2FF5-EA38-DEC8AC3059FF}"/>
              </a:ext>
            </a:extLst>
          </p:cNvPr>
          <p:cNvSpPr txBox="1"/>
          <p:nvPr/>
        </p:nvSpPr>
        <p:spPr>
          <a:xfrm>
            <a:off x="9493282" y="2006521"/>
            <a:ext cx="2491587" cy="400110"/>
          </a:xfrm>
          <a:prstGeom prst="rect">
            <a:avLst/>
          </a:prstGeom>
          <a:noFill/>
        </p:spPr>
        <p:txBody>
          <a:bodyPr wrap="square" rtlCol="0">
            <a:spAutoFit/>
          </a:bodyPr>
          <a:lstStyle/>
          <a:p>
            <a:r>
              <a:rPr lang="it-IT" sz="2000" b="1"/>
              <a:t>Waveguide wall</a:t>
            </a:r>
          </a:p>
        </p:txBody>
      </p:sp>
      <p:sp>
        <p:nvSpPr>
          <p:cNvPr id="12" name="CasellaDiTesto 11">
            <a:extLst>
              <a:ext uri="{FF2B5EF4-FFF2-40B4-BE49-F238E27FC236}">
                <a16:creationId xmlns:a16="http://schemas.microsoft.com/office/drawing/2014/main" id="{52271483-0FFA-C96E-1A44-E78946B5B82A}"/>
              </a:ext>
            </a:extLst>
          </p:cNvPr>
          <p:cNvSpPr txBox="1"/>
          <p:nvPr/>
        </p:nvSpPr>
        <p:spPr>
          <a:xfrm>
            <a:off x="326790" y="1190867"/>
            <a:ext cx="2491587" cy="400110"/>
          </a:xfrm>
          <a:prstGeom prst="rect">
            <a:avLst/>
          </a:prstGeom>
          <a:noFill/>
        </p:spPr>
        <p:txBody>
          <a:bodyPr wrap="square" rtlCol="0">
            <a:spAutoFit/>
          </a:bodyPr>
          <a:lstStyle/>
          <a:p>
            <a:r>
              <a:rPr lang="it-IT" sz="2000" b="1"/>
              <a:t>Input hybrid</a:t>
            </a:r>
          </a:p>
        </p:txBody>
      </p:sp>
      <p:sp>
        <p:nvSpPr>
          <p:cNvPr id="13" name="CasellaDiTesto 12">
            <a:extLst>
              <a:ext uri="{FF2B5EF4-FFF2-40B4-BE49-F238E27FC236}">
                <a16:creationId xmlns:a16="http://schemas.microsoft.com/office/drawing/2014/main" id="{A3E09031-C9E7-F657-31CA-7B4B1CB39BBE}"/>
              </a:ext>
            </a:extLst>
          </p:cNvPr>
          <p:cNvSpPr txBox="1"/>
          <p:nvPr/>
        </p:nvSpPr>
        <p:spPr>
          <a:xfrm>
            <a:off x="596414" y="2520338"/>
            <a:ext cx="2491587" cy="400110"/>
          </a:xfrm>
          <a:prstGeom prst="rect">
            <a:avLst/>
          </a:prstGeom>
          <a:noFill/>
        </p:spPr>
        <p:txBody>
          <a:bodyPr wrap="square" rtlCol="0">
            <a:spAutoFit/>
          </a:bodyPr>
          <a:lstStyle/>
          <a:p>
            <a:r>
              <a:rPr lang="it-IT" sz="2000" b="1"/>
              <a:t>Input flange</a:t>
            </a:r>
          </a:p>
        </p:txBody>
      </p:sp>
      <p:cxnSp>
        <p:nvCxnSpPr>
          <p:cNvPr id="14" name="Connettore 2 13">
            <a:extLst>
              <a:ext uri="{FF2B5EF4-FFF2-40B4-BE49-F238E27FC236}">
                <a16:creationId xmlns:a16="http://schemas.microsoft.com/office/drawing/2014/main" id="{3B2F8B6F-556F-E531-504F-460502D35813}"/>
              </a:ext>
            </a:extLst>
          </p:cNvPr>
          <p:cNvCxnSpPr>
            <a:cxnSpLocks/>
          </p:cNvCxnSpPr>
          <p:nvPr/>
        </p:nvCxnSpPr>
        <p:spPr>
          <a:xfrm>
            <a:off x="1754656" y="1476018"/>
            <a:ext cx="1245471" cy="117123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6" name="Connettore 2 15">
            <a:extLst>
              <a:ext uri="{FF2B5EF4-FFF2-40B4-BE49-F238E27FC236}">
                <a16:creationId xmlns:a16="http://schemas.microsoft.com/office/drawing/2014/main" id="{371C4729-7EEE-00D3-281F-E119D768B7D2}"/>
              </a:ext>
            </a:extLst>
          </p:cNvPr>
          <p:cNvCxnSpPr>
            <a:cxnSpLocks/>
          </p:cNvCxnSpPr>
          <p:nvPr/>
        </p:nvCxnSpPr>
        <p:spPr>
          <a:xfrm>
            <a:off x="1421280" y="2889670"/>
            <a:ext cx="718019" cy="39132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7" name="Connettore 2 16">
            <a:extLst>
              <a:ext uri="{FF2B5EF4-FFF2-40B4-BE49-F238E27FC236}">
                <a16:creationId xmlns:a16="http://schemas.microsoft.com/office/drawing/2014/main" id="{939AF47C-F152-732E-A024-CA584FE91C7C}"/>
              </a:ext>
            </a:extLst>
          </p:cNvPr>
          <p:cNvCxnSpPr>
            <a:cxnSpLocks/>
          </p:cNvCxnSpPr>
          <p:nvPr/>
        </p:nvCxnSpPr>
        <p:spPr>
          <a:xfrm flipH="1" flipV="1">
            <a:off x="8323175" y="3913503"/>
            <a:ext cx="989827" cy="2328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Connettore 2 17">
            <a:extLst>
              <a:ext uri="{FF2B5EF4-FFF2-40B4-BE49-F238E27FC236}">
                <a16:creationId xmlns:a16="http://schemas.microsoft.com/office/drawing/2014/main" id="{437951FE-D104-E90F-D307-17951A666F31}"/>
              </a:ext>
            </a:extLst>
          </p:cNvPr>
          <p:cNvCxnSpPr>
            <a:cxnSpLocks/>
          </p:cNvCxnSpPr>
          <p:nvPr/>
        </p:nvCxnSpPr>
        <p:spPr>
          <a:xfrm flipH="1" flipV="1">
            <a:off x="8139317" y="3534649"/>
            <a:ext cx="1173685" cy="62894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9" name="Connettore 2 18">
            <a:extLst>
              <a:ext uri="{FF2B5EF4-FFF2-40B4-BE49-F238E27FC236}">
                <a16:creationId xmlns:a16="http://schemas.microsoft.com/office/drawing/2014/main" id="{1EC57703-7266-9100-9520-20CDB1542488}"/>
              </a:ext>
            </a:extLst>
          </p:cNvPr>
          <p:cNvCxnSpPr>
            <a:cxnSpLocks/>
          </p:cNvCxnSpPr>
          <p:nvPr/>
        </p:nvCxnSpPr>
        <p:spPr>
          <a:xfrm flipH="1" flipV="1">
            <a:off x="8256670" y="4230568"/>
            <a:ext cx="714820" cy="8163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Connettore 2 19">
            <a:extLst>
              <a:ext uri="{FF2B5EF4-FFF2-40B4-BE49-F238E27FC236}">
                <a16:creationId xmlns:a16="http://schemas.microsoft.com/office/drawing/2014/main" id="{16245B46-C5D0-95F6-FECF-CD2F35AC0A1E}"/>
              </a:ext>
            </a:extLst>
          </p:cNvPr>
          <p:cNvCxnSpPr>
            <a:cxnSpLocks/>
          </p:cNvCxnSpPr>
          <p:nvPr/>
        </p:nvCxnSpPr>
        <p:spPr>
          <a:xfrm flipH="1" flipV="1">
            <a:off x="7867868" y="4698911"/>
            <a:ext cx="1103622" cy="3480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Connettore 2 20">
            <a:extLst>
              <a:ext uri="{FF2B5EF4-FFF2-40B4-BE49-F238E27FC236}">
                <a16:creationId xmlns:a16="http://schemas.microsoft.com/office/drawing/2014/main" id="{48FF7BD5-6B8C-4FFE-767D-92FA085B8C6D}"/>
              </a:ext>
            </a:extLst>
          </p:cNvPr>
          <p:cNvCxnSpPr>
            <a:cxnSpLocks/>
          </p:cNvCxnSpPr>
          <p:nvPr/>
        </p:nvCxnSpPr>
        <p:spPr>
          <a:xfrm flipH="1">
            <a:off x="8404337" y="2335426"/>
            <a:ext cx="989827" cy="46091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2" name="Connettore 2 21">
            <a:extLst>
              <a:ext uri="{FF2B5EF4-FFF2-40B4-BE49-F238E27FC236}">
                <a16:creationId xmlns:a16="http://schemas.microsoft.com/office/drawing/2014/main" id="{831DEBB7-FE45-EC31-ED9A-15AB3808ADBA}"/>
              </a:ext>
            </a:extLst>
          </p:cNvPr>
          <p:cNvCxnSpPr>
            <a:cxnSpLocks/>
          </p:cNvCxnSpPr>
          <p:nvPr/>
        </p:nvCxnSpPr>
        <p:spPr>
          <a:xfrm flipH="1">
            <a:off x="8323175" y="1454505"/>
            <a:ext cx="723894" cy="21415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3" name="Connettore 2 22">
            <a:extLst>
              <a:ext uri="{FF2B5EF4-FFF2-40B4-BE49-F238E27FC236}">
                <a16:creationId xmlns:a16="http://schemas.microsoft.com/office/drawing/2014/main" id="{988BEDD4-EC05-F087-3061-3F24CDF2855E}"/>
              </a:ext>
            </a:extLst>
          </p:cNvPr>
          <p:cNvCxnSpPr>
            <a:cxnSpLocks/>
          </p:cNvCxnSpPr>
          <p:nvPr/>
        </p:nvCxnSpPr>
        <p:spPr>
          <a:xfrm flipH="1" flipV="1">
            <a:off x="7945493" y="1345790"/>
            <a:ext cx="1101576" cy="8268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4" name="Connettore 2 23">
            <a:extLst>
              <a:ext uri="{FF2B5EF4-FFF2-40B4-BE49-F238E27FC236}">
                <a16:creationId xmlns:a16="http://schemas.microsoft.com/office/drawing/2014/main" id="{4DD42462-B86A-4F9F-619F-2FA800863D66}"/>
              </a:ext>
            </a:extLst>
          </p:cNvPr>
          <p:cNvCxnSpPr>
            <a:cxnSpLocks/>
          </p:cNvCxnSpPr>
          <p:nvPr/>
        </p:nvCxnSpPr>
        <p:spPr>
          <a:xfrm flipV="1">
            <a:off x="2716264" y="4359643"/>
            <a:ext cx="1910077" cy="97686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5" name="Connettore 2 24">
            <a:extLst>
              <a:ext uri="{FF2B5EF4-FFF2-40B4-BE49-F238E27FC236}">
                <a16:creationId xmlns:a16="http://schemas.microsoft.com/office/drawing/2014/main" id="{AC26F81A-23E5-978C-815C-03B9D78DFEEA}"/>
              </a:ext>
            </a:extLst>
          </p:cNvPr>
          <p:cNvCxnSpPr>
            <a:cxnSpLocks/>
          </p:cNvCxnSpPr>
          <p:nvPr/>
        </p:nvCxnSpPr>
        <p:spPr>
          <a:xfrm flipH="1" flipV="1">
            <a:off x="8307833" y="3913503"/>
            <a:ext cx="989827" cy="23283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6" name="Connettore 2 25">
            <a:extLst>
              <a:ext uri="{FF2B5EF4-FFF2-40B4-BE49-F238E27FC236}">
                <a16:creationId xmlns:a16="http://schemas.microsoft.com/office/drawing/2014/main" id="{1D628F99-F3FE-7372-80F9-D9CD353303AA}"/>
              </a:ext>
            </a:extLst>
          </p:cNvPr>
          <p:cNvCxnSpPr>
            <a:cxnSpLocks/>
          </p:cNvCxnSpPr>
          <p:nvPr/>
        </p:nvCxnSpPr>
        <p:spPr>
          <a:xfrm flipH="1" flipV="1">
            <a:off x="8241328" y="4230568"/>
            <a:ext cx="714820" cy="81637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7" name="Connettore 2 26">
            <a:extLst>
              <a:ext uri="{FF2B5EF4-FFF2-40B4-BE49-F238E27FC236}">
                <a16:creationId xmlns:a16="http://schemas.microsoft.com/office/drawing/2014/main" id="{7C265ACB-7D37-C33B-CC91-0754A7EADF61}"/>
              </a:ext>
            </a:extLst>
          </p:cNvPr>
          <p:cNvCxnSpPr>
            <a:cxnSpLocks/>
          </p:cNvCxnSpPr>
          <p:nvPr/>
        </p:nvCxnSpPr>
        <p:spPr>
          <a:xfrm flipH="1" flipV="1">
            <a:off x="7852526" y="4698911"/>
            <a:ext cx="1103622" cy="34802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8" name="Freccia in giù 27">
            <a:extLst>
              <a:ext uri="{FF2B5EF4-FFF2-40B4-BE49-F238E27FC236}">
                <a16:creationId xmlns:a16="http://schemas.microsoft.com/office/drawing/2014/main" id="{731B7837-22F3-2FE5-802F-2119EF4ACDDF}"/>
              </a:ext>
            </a:extLst>
          </p:cNvPr>
          <p:cNvSpPr/>
          <p:nvPr/>
        </p:nvSpPr>
        <p:spPr>
          <a:xfrm>
            <a:off x="8723504" y="2778920"/>
            <a:ext cx="357409" cy="988113"/>
          </a:xfrm>
          <a:prstGeom prst="downArrow">
            <a:avLst>
              <a:gd name="adj1" fmla="val 50000"/>
              <a:gd name="adj2" fmla="val 89779"/>
            </a:avLst>
          </a:prstGeom>
          <a:solidFill>
            <a:srgbClr val="2C39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Freccia in giù 28">
            <a:extLst>
              <a:ext uri="{FF2B5EF4-FFF2-40B4-BE49-F238E27FC236}">
                <a16:creationId xmlns:a16="http://schemas.microsoft.com/office/drawing/2014/main" id="{D6098A34-7AE5-AF7D-DD71-AFB5962AC54F}"/>
              </a:ext>
            </a:extLst>
          </p:cNvPr>
          <p:cNvSpPr/>
          <p:nvPr/>
        </p:nvSpPr>
        <p:spPr>
          <a:xfrm rot="16200000">
            <a:off x="2875601" y="4018748"/>
            <a:ext cx="357409" cy="988113"/>
          </a:xfrm>
          <a:prstGeom prst="downArrow">
            <a:avLst>
              <a:gd name="adj1" fmla="val 50000"/>
              <a:gd name="adj2" fmla="val 89779"/>
            </a:avLst>
          </a:prstGeom>
          <a:solidFill>
            <a:srgbClr val="2C39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CasellaDiTesto 29">
            <a:extLst>
              <a:ext uri="{FF2B5EF4-FFF2-40B4-BE49-F238E27FC236}">
                <a16:creationId xmlns:a16="http://schemas.microsoft.com/office/drawing/2014/main" id="{54AB704F-B934-4E5D-A370-3BBC77FA2209}"/>
              </a:ext>
            </a:extLst>
          </p:cNvPr>
          <p:cNvSpPr txBox="1"/>
          <p:nvPr/>
        </p:nvSpPr>
        <p:spPr>
          <a:xfrm>
            <a:off x="9161388" y="5890340"/>
            <a:ext cx="2843910" cy="400110"/>
          </a:xfrm>
          <a:prstGeom prst="rect">
            <a:avLst/>
          </a:prstGeom>
          <a:noFill/>
        </p:spPr>
        <p:txBody>
          <a:bodyPr wrap="square" rtlCol="0">
            <a:spAutoFit/>
          </a:bodyPr>
          <a:lstStyle/>
          <a:p>
            <a:r>
              <a:rPr lang="it-IT" sz="2000" b="1"/>
              <a:t>Cooling channels lid</a:t>
            </a:r>
          </a:p>
        </p:txBody>
      </p:sp>
      <p:cxnSp>
        <p:nvCxnSpPr>
          <p:cNvPr id="31" name="Connettore 2 30">
            <a:extLst>
              <a:ext uri="{FF2B5EF4-FFF2-40B4-BE49-F238E27FC236}">
                <a16:creationId xmlns:a16="http://schemas.microsoft.com/office/drawing/2014/main" id="{18D12BBD-1B2C-7757-87E3-E7A29B5E5F71}"/>
              </a:ext>
            </a:extLst>
          </p:cNvPr>
          <p:cNvCxnSpPr>
            <a:cxnSpLocks/>
          </p:cNvCxnSpPr>
          <p:nvPr/>
        </p:nvCxnSpPr>
        <p:spPr>
          <a:xfrm flipH="1" flipV="1">
            <a:off x="8297106" y="5865657"/>
            <a:ext cx="848940" cy="7902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2" name="Connettore 2 31">
            <a:extLst>
              <a:ext uri="{FF2B5EF4-FFF2-40B4-BE49-F238E27FC236}">
                <a16:creationId xmlns:a16="http://schemas.microsoft.com/office/drawing/2014/main" id="{DBA56D73-CAE3-2EA4-92B1-17696B560D18}"/>
              </a:ext>
            </a:extLst>
          </p:cNvPr>
          <p:cNvCxnSpPr>
            <a:cxnSpLocks/>
          </p:cNvCxnSpPr>
          <p:nvPr/>
        </p:nvCxnSpPr>
        <p:spPr>
          <a:xfrm flipH="1" flipV="1">
            <a:off x="8446568" y="5673173"/>
            <a:ext cx="714820" cy="27151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 name="CasellaDiTesto 1">
            <a:extLst>
              <a:ext uri="{FF2B5EF4-FFF2-40B4-BE49-F238E27FC236}">
                <a16:creationId xmlns:a16="http://schemas.microsoft.com/office/drawing/2014/main" id="{653AE11F-FED1-CA67-CFA7-4C758EE33E21}"/>
              </a:ext>
            </a:extLst>
          </p:cNvPr>
          <p:cNvSpPr txBox="1"/>
          <p:nvPr/>
        </p:nvSpPr>
        <p:spPr>
          <a:xfrm>
            <a:off x="9134432" y="2796337"/>
            <a:ext cx="1135137" cy="646331"/>
          </a:xfrm>
          <a:prstGeom prst="rect">
            <a:avLst/>
          </a:prstGeom>
          <a:noFill/>
        </p:spPr>
        <p:txBody>
          <a:bodyPr wrap="square" rtlCol="0">
            <a:spAutoFit/>
          </a:bodyPr>
          <a:lstStyle/>
          <a:p>
            <a:r>
              <a:rPr lang="it-IT" sz="3600">
                <a:solidFill>
                  <a:srgbClr val="2C3982"/>
                </a:solidFill>
              </a:rPr>
              <a:t>1.</a:t>
            </a:r>
          </a:p>
        </p:txBody>
      </p:sp>
      <p:sp>
        <p:nvSpPr>
          <p:cNvPr id="15" name="CasellaDiTesto 14">
            <a:extLst>
              <a:ext uri="{FF2B5EF4-FFF2-40B4-BE49-F238E27FC236}">
                <a16:creationId xmlns:a16="http://schemas.microsoft.com/office/drawing/2014/main" id="{BA6CA0F0-FD00-0C04-4B31-F742EAABC10E}"/>
              </a:ext>
            </a:extLst>
          </p:cNvPr>
          <p:cNvSpPr txBox="1"/>
          <p:nvPr/>
        </p:nvSpPr>
        <p:spPr>
          <a:xfrm>
            <a:off x="2235628" y="4546086"/>
            <a:ext cx="1135137" cy="646331"/>
          </a:xfrm>
          <a:prstGeom prst="rect">
            <a:avLst/>
          </a:prstGeom>
          <a:noFill/>
        </p:spPr>
        <p:txBody>
          <a:bodyPr wrap="square" rtlCol="0">
            <a:spAutoFit/>
          </a:bodyPr>
          <a:lstStyle/>
          <a:p>
            <a:r>
              <a:rPr lang="it-IT" sz="3600">
                <a:solidFill>
                  <a:srgbClr val="2C3982"/>
                </a:solidFill>
              </a:rPr>
              <a:t>2.</a:t>
            </a:r>
          </a:p>
        </p:txBody>
      </p:sp>
      <p:sp>
        <p:nvSpPr>
          <p:cNvPr id="33" name="CasellaDiTesto 32">
            <a:extLst>
              <a:ext uri="{FF2B5EF4-FFF2-40B4-BE49-F238E27FC236}">
                <a16:creationId xmlns:a16="http://schemas.microsoft.com/office/drawing/2014/main" id="{3E66C79A-2498-A4D1-4253-9843F8F2F921}"/>
              </a:ext>
            </a:extLst>
          </p:cNvPr>
          <p:cNvSpPr txBox="1"/>
          <p:nvPr/>
        </p:nvSpPr>
        <p:spPr>
          <a:xfrm>
            <a:off x="9129071" y="2814702"/>
            <a:ext cx="1135137" cy="646331"/>
          </a:xfrm>
          <a:prstGeom prst="rect">
            <a:avLst/>
          </a:prstGeom>
          <a:noFill/>
        </p:spPr>
        <p:txBody>
          <a:bodyPr wrap="square" rtlCol="0">
            <a:spAutoFit/>
          </a:bodyPr>
          <a:lstStyle/>
          <a:p>
            <a:r>
              <a:rPr lang="it-IT" sz="3600" b="1">
                <a:solidFill>
                  <a:srgbClr val="2C3982"/>
                </a:solidFill>
              </a:rPr>
              <a:t>1.</a:t>
            </a:r>
          </a:p>
        </p:txBody>
      </p:sp>
      <p:sp>
        <p:nvSpPr>
          <p:cNvPr id="34" name="CasellaDiTesto 33">
            <a:extLst>
              <a:ext uri="{FF2B5EF4-FFF2-40B4-BE49-F238E27FC236}">
                <a16:creationId xmlns:a16="http://schemas.microsoft.com/office/drawing/2014/main" id="{68616547-81AE-9E7B-360E-EF098F8CE274}"/>
              </a:ext>
            </a:extLst>
          </p:cNvPr>
          <p:cNvSpPr txBox="1"/>
          <p:nvPr/>
        </p:nvSpPr>
        <p:spPr>
          <a:xfrm>
            <a:off x="2230267" y="4564451"/>
            <a:ext cx="1135137" cy="646331"/>
          </a:xfrm>
          <a:prstGeom prst="rect">
            <a:avLst/>
          </a:prstGeom>
          <a:noFill/>
        </p:spPr>
        <p:txBody>
          <a:bodyPr wrap="square" rtlCol="0">
            <a:spAutoFit/>
          </a:bodyPr>
          <a:lstStyle/>
          <a:p>
            <a:r>
              <a:rPr lang="it-IT" sz="3600" b="1">
                <a:solidFill>
                  <a:srgbClr val="2C3982"/>
                </a:solidFill>
              </a:rPr>
              <a:t>2.</a:t>
            </a:r>
          </a:p>
        </p:txBody>
      </p:sp>
      <p:cxnSp>
        <p:nvCxnSpPr>
          <p:cNvPr id="35" name="Connettore 2 34">
            <a:extLst>
              <a:ext uri="{FF2B5EF4-FFF2-40B4-BE49-F238E27FC236}">
                <a16:creationId xmlns:a16="http://schemas.microsoft.com/office/drawing/2014/main" id="{B91898D7-9C46-FAA7-0F95-5BC0B50B7107}"/>
              </a:ext>
            </a:extLst>
          </p:cNvPr>
          <p:cNvCxnSpPr>
            <a:cxnSpLocks/>
          </p:cNvCxnSpPr>
          <p:nvPr/>
        </p:nvCxnSpPr>
        <p:spPr>
          <a:xfrm>
            <a:off x="3293863" y="1561581"/>
            <a:ext cx="413539" cy="182075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7" name="Connettore 2 36">
            <a:extLst>
              <a:ext uri="{FF2B5EF4-FFF2-40B4-BE49-F238E27FC236}">
                <a16:creationId xmlns:a16="http://schemas.microsoft.com/office/drawing/2014/main" id="{96AC3565-5BA1-B652-43FC-1F4B2678DAA3}"/>
              </a:ext>
            </a:extLst>
          </p:cNvPr>
          <p:cNvCxnSpPr>
            <a:cxnSpLocks/>
          </p:cNvCxnSpPr>
          <p:nvPr/>
        </p:nvCxnSpPr>
        <p:spPr>
          <a:xfrm flipH="1">
            <a:off x="3162158" y="1543216"/>
            <a:ext cx="107893" cy="191584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40" name="CasellaDiTesto 39">
            <a:extLst>
              <a:ext uri="{FF2B5EF4-FFF2-40B4-BE49-F238E27FC236}">
                <a16:creationId xmlns:a16="http://schemas.microsoft.com/office/drawing/2014/main" id="{0869A642-1E46-DDBC-0B87-FAC91E1F80C0}"/>
              </a:ext>
            </a:extLst>
          </p:cNvPr>
          <p:cNvSpPr txBox="1"/>
          <p:nvPr/>
        </p:nvSpPr>
        <p:spPr>
          <a:xfrm>
            <a:off x="2544703" y="1089874"/>
            <a:ext cx="2491587" cy="400110"/>
          </a:xfrm>
          <a:prstGeom prst="rect">
            <a:avLst/>
          </a:prstGeom>
          <a:noFill/>
        </p:spPr>
        <p:txBody>
          <a:bodyPr wrap="square" rtlCol="0">
            <a:spAutoFit/>
          </a:bodyPr>
          <a:lstStyle/>
          <a:p>
            <a:r>
              <a:rPr lang="it-IT" sz="2000" b="1"/>
              <a:t>Gasket seat</a:t>
            </a:r>
          </a:p>
        </p:txBody>
      </p:sp>
    </p:spTree>
    <p:extLst>
      <p:ext uri="{BB962C8B-B14F-4D97-AF65-F5344CB8AC3E}">
        <p14:creationId xmlns:p14="http://schemas.microsoft.com/office/powerpoint/2010/main" val="3864979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CF304-DB77-CC86-D83A-D8D4856F622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4677003-6D93-F7CC-BA2D-064A3AB973FE}"/>
              </a:ext>
            </a:extLst>
          </p:cNvPr>
          <p:cNvSpPr>
            <a:spLocks noGrp="1"/>
          </p:cNvSpPr>
          <p:nvPr>
            <p:ph type="title"/>
          </p:nvPr>
        </p:nvSpPr>
        <p:spPr/>
        <p:txBody>
          <a:bodyPr/>
          <a:lstStyle/>
          <a:p>
            <a:r>
              <a:rPr lang="en-GB"/>
              <a:t>Mechanical design</a:t>
            </a:r>
          </a:p>
        </p:txBody>
      </p:sp>
      <p:sp>
        <p:nvSpPr>
          <p:cNvPr id="4" name="Slide Number Placeholder 3">
            <a:extLst>
              <a:ext uri="{FF2B5EF4-FFF2-40B4-BE49-F238E27FC236}">
                <a16:creationId xmlns:a16="http://schemas.microsoft.com/office/drawing/2014/main" id="{BDA89A96-6767-B323-00D2-A5732D168DD4}"/>
              </a:ext>
            </a:extLst>
          </p:cNvPr>
          <p:cNvSpPr>
            <a:spLocks noGrp="1"/>
          </p:cNvSpPr>
          <p:nvPr>
            <p:ph type="sldNum" sz="quarter" idx="12"/>
          </p:nvPr>
        </p:nvSpPr>
        <p:spPr/>
        <p:txBody>
          <a:bodyPr/>
          <a:lstStyle/>
          <a:p>
            <a:fld id="{3A3A6714-3D1F-4857-9904-D935B84167FA}" type="slidenum">
              <a:rPr lang="en-GB" smtClean="0"/>
              <a:pPr/>
              <a:t>9</a:t>
            </a:fld>
            <a:endParaRPr lang="en-GB"/>
          </a:p>
        </p:txBody>
      </p:sp>
      <p:sp>
        <p:nvSpPr>
          <p:cNvPr id="5" name="Footer Placeholder 4">
            <a:extLst>
              <a:ext uri="{FF2B5EF4-FFF2-40B4-BE49-F238E27FC236}">
                <a16:creationId xmlns:a16="http://schemas.microsoft.com/office/drawing/2014/main" id="{A6DF07EE-C7CF-C673-37A0-B49BA465597E}"/>
              </a:ext>
            </a:extLst>
          </p:cNvPr>
          <p:cNvSpPr>
            <a:spLocks noGrp="1"/>
          </p:cNvSpPr>
          <p:nvPr>
            <p:ph type="ftr" sz="quarter" idx="13"/>
          </p:nvPr>
        </p:nvSpPr>
        <p:spPr>
          <a:xfrm>
            <a:off x="410543" y="6462572"/>
            <a:ext cx="4657527" cy="365125"/>
          </a:xfrm>
        </p:spPr>
        <p:txBody>
          <a:bodyPr/>
          <a:lstStyle/>
          <a:p>
            <a:pPr algn="l"/>
            <a:r>
              <a:rPr lang="en-GB"/>
              <a:t>F. Cardelli, PACRI Annual Meeting, Lisbon 24-25 March 2026</a:t>
            </a:r>
          </a:p>
        </p:txBody>
      </p:sp>
      <p:pic>
        <p:nvPicPr>
          <p:cNvPr id="1026" name="Immagine 11" descr="Immagine che contiene cintura, tessuto&#10;&#10;Il contenuto generato dall'IA potrebbe non essere corretto.">
            <a:extLst>
              <a:ext uri="{FF2B5EF4-FFF2-40B4-BE49-F238E27FC236}">
                <a16:creationId xmlns:a16="http://schemas.microsoft.com/office/drawing/2014/main" id="{2DD19F8F-6B97-756A-911F-9478EE896C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65" r="9547"/>
          <a:stretch>
            <a:fillRect/>
          </a:stretch>
        </p:blipFill>
        <p:spPr bwMode="auto">
          <a:xfrm>
            <a:off x="0" y="1915149"/>
            <a:ext cx="3677750" cy="3561065"/>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magine 13">
            <a:extLst>
              <a:ext uri="{FF2B5EF4-FFF2-40B4-BE49-F238E27FC236}">
                <a16:creationId xmlns:a16="http://schemas.microsoft.com/office/drawing/2014/main" id="{323B815E-9FCC-440B-3BB7-F73EA2994A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7319" y="2102097"/>
            <a:ext cx="3586619" cy="32735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598E5967-3696-ECCF-457F-C51727BA950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5" name="Rectangle 4">
            <a:extLst>
              <a:ext uri="{FF2B5EF4-FFF2-40B4-BE49-F238E27FC236}">
                <a16:creationId xmlns:a16="http://schemas.microsoft.com/office/drawing/2014/main" id="{D0FC0DDD-4477-382C-C533-57972F517784}"/>
              </a:ext>
            </a:extLst>
          </p:cNvPr>
          <p:cNvSpPr>
            <a:spLocks noChangeArrowheads="1"/>
          </p:cNvSpPr>
          <p:nvPr/>
        </p:nvSpPr>
        <p:spPr bwMode="auto">
          <a:xfrm>
            <a:off x="0" y="29479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200" b="0" i="0" u="none" strike="noStrike" cap="none" normalizeH="0" baseline="0">
                <a:ln>
                  <a:noFill/>
                </a:ln>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 </a:t>
            </a:r>
            <a:endParaRPr kumimoji="0" lang="it-IT" altLang="it-IT" sz="1800" b="0" i="0" u="none" strike="noStrike" cap="none" normalizeH="0" baseline="0">
              <a:ln>
                <a:noFill/>
              </a:ln>
              <a:solidFill>
                <a:schemeClr val="tx1"/>
              </a:solidFill>
              <a:effectLst/>
              <a:latin typeface="Arial" panose="020B0604020202020204" pitchFamily="34" charset="0"/>
            </a:endParaRPr>
          </a:p>
        </p:txBody>
      </p:sp>
      <p:sp>
        <p:nvSpPr>
          <p:cNvPr id="33" name="Rectangle 5">
            <a:extLst>
              <a:ext uri="{FF2B5EF4-FFF2-40B4-BE49-F238E27FC236}">
                <a16:creationId xmlns:a16="http://schemas.microsoft.com/office/drawing/2014/main" id="{B1529B97-FAEB-7ECA-F29F-24CACD0BA12A}"/>
              </a:ext>
            </a:extLst>
          </p:cNvPr>
          <p:cNvSpPr>
            <a:spLocks noChangeArrowheads="1"/>
          </p:cNvSpPr>
          <p:nvPr/>
        </p:nvSpPr>
        <p:spPr bwMode="auto">
          <a:xfrm>
            <a:off x="0" y="52387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6" name="CasellaDiTesto 5">
            <a:extLst>
              <a:ext uri="{FF2B5EF4-FFF2-40B4-BE49-F238E27FC236}">
                <a16:creationId xmlns:a16="http://schemas.microsoft.com/office/drawing/2014/main" id="{CB48FB4F-45AB-288F-92A3-2A71CE196CDA}"/>
              </a:ext>
            </a:extLst>
          </p:cNvPr>
          <p:cNvSpPr txBox="1"/>
          <p:nvPr/>
        </p:nvSpPr>
        <p:spPr>
          <a:xfrm>
            <a:off x="6679931" y="5375652"/>
            <a:ext cx="2912546" cy="400110"/>
          </a:xfrm>
          <a:prstGeom prst="rect">
            <a:avLst/>
          </a:prstGeom>
          <a:noFill/>
        </p:spPr>
        <p:txBody>
          <a:bodyPr wrap="square" rtlCol="0">
            <a:spAutoFit/>
          </a:bodyPr>
          <a:lstStyle/>
          <a:p>
            <a:r>
              <a:rPr lang="it-IT" sz="2000"/>
              <a:t>4x Cooling channels </a:t>
            </a:r>
          </a:p>
        </p:txBody>
      </p:sp>
      <p:sp>
        <p:nvSpPr>
          <p:cNvPr id="7" name="CasellaDiTesto 6">
            <a:extLst>
              <a:ext uri="{FF2B5EF4-FFF2-40B4-BE49-F238E27FC236}">
                <a16:creationId xmlns:a16="http://schemas.microsoft.com/office/drawing/2014/main" id="{A9BE73B8-F452-06C9-70FD-BE684E18A29F}"/>
              </a:ext>
            </a:extLst>
          </p:cNvPr>
          <p:cNvSpPr txBox="1"/>
          <p:nvPr/>
        </p:nvSpPr>
        <p:spPr>
          <a:xfrm>
            <a:off x="3287219" y="5223538"/>
            <a:ext cx="2912546" cy="400110"/>
          </a:xfrm>
          <a:prstGeom prst="rect">
            <a:avLst/>
          </a:prstGeom>
          <a:noFill/>
        </p:spPr>
        <p:txBody>
          <a:bodyPr wrap="square" rtlCol="0">
            <a:spAutoFit/>
          </a:bodyPr>
          <a:lstStyle/>
          <a:p>
            <a:r>
              <a:rPr lang="it-IT" sz="2000"/>
              <a:t>WR90 </a:t>
            </a:r>
            <a:r>
              <a:rPr lang="it-IT" sz="2000" err="1"/>
              <a:t>flanges</a:t>
            </a:r>
            <a:endParaRPr lang="it-IT" sz="2000"/>
          </a:p>
        </p:txBody>
      </p:sp>
      <p:sp>
        <p:nvSpPr>
          <p:cNvPr id="8" name="CasellaDiTesto 7">
            <a:extLst>
              <a:ext uri="{FF2B5EF4-FFF2-40B4-BE49-F238E27FC236}">
                <a16:creationId xmlns:a16="http://schemas.microsoft.com/office/drawing/2014/main" id="{43B30D16-E7A5-F86E-E341-3DF1C8A51607}"/>
              </a:ext>
            </a:extLst>
          </p:cNvPr>
          <p:cNvSpPr txBox="1"/>
          <p:nvPr/>
        </p:nvSpPr>
        <p:spPr>
          <a:xfrm>
            <a:off x="753052" y="1151410"/>
            <a:ext cx="2912546" cy="400110"/>
          </a:xfrm>
          <a:prstGeom prst="rect">
            <a:avLst/>
          </a:prstGeom>
          <a:noFill/>
        </p:spPr>
        <p:txBody>
          <a:bodyPr wrap="square" rtlCol="0">
            <a:spAutoFit/>
          </a:bodyPr>
          <a:lstStyle/>
          <a:p>
            <a:r>
              <a:rPr lang="it-IT" sz="2000" b="1"/>
              <a:t>Final configuration</a:t>
            </a:r>
          </a:p>
        </p:txBody>
      </p:sp>
      <p:sp>
        <p:nvSpPr>
          <p:cNvPr id="9" name="CasellaDiTesto 8">
            <a:extLst>
              <a:ext uri="{FF2B5EF4-FFF2-40B4-BE49-F238E27FC236}">
                <a16:creationId xmlns:a16="http://schemas.microsoft.com/office/drawing/2014/main" id="{75E6C19D-18B8-1479-6554-1EEED79DEEC7}"/>
              </a:ext>
            </a:extLst>
          </p:cNvPr>
          <p:cNvSpPr txBox="1"/>
          <p:nvPr/>
        </p:nvSpPr>
        <p:spPr>
          <a:xfrm>
            <a:off x="3022136" y="1429690"/>
            <a:ext cx="3442711" cy="400110"/>
          </a:xfrm>
          <a:prstGeom prst="rect">
            <a:avLst/>
          </a:prstGeom>
          <a:noFill/>
        </p:spPr>
        <p:txBody>
          <a:bodyPr wrap="square" rtlCol="0">
            <a:spAutoFit/>
          </a:bodyPr>
          <a:lstStyle/>
          <a:p>
            <a:r>
              <a:rPr lang="it-IT" sz="2000"/>
              <a:t>Cap with 55l Starcell ion pump </a:t>
            </a:r>
          </a:p>
        </p:txBody>
      </p:sp>
      <p:cxnSp>
        <p:nvCxnSpPr>
          <p:cNvPr id="11" name="Connettore 2 10">
            <a:extLst>
              <a:ext uri="{FF2B5EF4-FFF2-40B4-BE49-F238E27FC236}">
                <a16:creationId xmlns:a16="http://schemas.microsoft.com/office/drawing/2014/main" id="{3D71498E-71E2-0798-4DD7-B8EDDDB7A981}"/>
              </a:ext>
            </a:extLst>
          </p:cNvPr>
          <p:cNvCxnSpPr>
            <a:cxnSpLocks/>
          </p:cNvCxnSpPr>
          <p:nvPr/>
        </p:nvCxnSpPr>
        <p:spPr>
          <a:xfrm flipV="1">
            <a:off x="4118401" y="4689475"/>
            <a:ext cx="432042" cy="53406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736E1082-78F6-DFA2-D454-E4AA4396C14F}"/>
              </a:ext>
            </a:extLst>
          </p:cNvPr>
          <p:cNvCxnSpPr>
            <a:cxnSpLocks/>
          </p:cNvCxnSpPr>
          <p:nvPr/>
        </p:nvCxnSpPr>
        <p:spPr>
          <a:xfrm flipH="1" flipV="1">
            <a:off x="7450858" y="3544165"/>
            <a:ext cx="143740" cy="182888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8AD6F753-F5BB-3BC6-A440-A70B70871AA3}"/>
              </a:ext>
            </a:extLst>
          </p:cNvPr>
          <p:cNvCxnSpPr>
            <a:cxnSpLocks/>
          </p:cNvCxnSpPr>
          <p:nvPr/>
        </p:nvCxnSpPr>
        <p:spPr>
          <a:xfrm flipH="1" flipV="1">
            <a:off x="7223936" y="3894280"/>
            <a:ext cx="370662" cy="148137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8D0D8AA9-4CC2-0DA5-4D82-B965603AD430}"/>
              </a:ext>
            </a:extLst>
          </p:cNvPr>
          <p:cNvCxnSpPr>
            <a:cxnSpLocks/>
          </p:cNvCxnSpPr>
          <p:nvPr/>
        </p:nvCxnSpPr>
        <p:spPr>
          <a:xfrm flipH="1" flipV="1">
            <a:off x="7448449" y="2851587"/>
            <a:ext cx="146149" cy="252145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47F1A32C-4ED2-E241-B5B6-568F045F7B6F}"/>
              </a:ext>
            </a:extLst>
          </p:cNvPr>
          <p:cNvCxnSpPr>
            <a:cxnSpLocks/>
          </p:cNvCxnSpPr>
          <p:nvPr/>
        </p:nvCxnSpPr>
        <p:spPr>
          <a:xfrm flipH="1" flipV="1">
            <a:off x="7223936" y="2775058"/>
            <a:ext cx="370662" cy="260059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Connettore 2 26">
            <a:extLst>
              <a:ext uri="{FF2B5EF4-FFF2-40B4-BE49-F238E27FC236}">
                <a16:creationId xmlns:a16="http://schemas.microsoft.com/office/drawing/2014/main" id="{35C89B70-EF6E-627B-8330-4E8459F96F53}"/>
              </a:ext>
            </a:extLst>
          </p:cNvPr>
          <p:cNvCxnSpPr>
            <a:cxnSpLocks/>
          </p:cNvCxnSpPr>
          <p:nvPr/>
        </p:nvCxnSpPr>
        <p:spPr>
          <a:xfrm>
            <a:off x="4810953" y="1870628"/>
            <a:ext cx="1161890" cy="9044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2" name="Immagine 11">
            <a:extLst>
              <a:ext uri="{FF2B5EF4-FFF2-40B4-BE49-F238E27FC236}">
                <a16:creationId xmlns:a16="http://schemas.microsoft.com/office/drawing/2014/main" id="{FB0DE716-9128-FCFB-DE76-3774BE741AAE}"/>
              </a:ext>
            </a:extLst>
          </p:cNvPr>
          <p:cNvPicPr>
            <a:picLocks noChangeAspect="1"/>
          </p:cNvPicPr>
          <p:nvPr/>
        </p:nvPicPr>
        <p:blipFill>
          <a:blip r:embed="rId4"/>
          <a:stretch>
            <a:fillRect/>
          </a:stretch>
        </p:blipFill>
        <p:spPr>
          <a:xfrm>
            <a:off x="8035397" y="1870172"/>
            <a:ext cx="4074491" cy="3502874"/>
          </a:xfrm>
          <a:prstGeom prst="rect">
            <a:avLst/>
          </a:prstGeom>
        </p:spPr>
      </p:pic>
    </p:spTree>
    <p:extLst>
      <p:ext uri="{BB962C8B-B14F-4D97-AF65-F5344CB8AC3E}">
        <p14:creationId xmlns:p14="http://schemas.microsoft.com/office/powerpoint/2010/main" val="30356248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4baaa65-bc8d-4653-a153-b03afe81d866">
      <Terms xmlns="http://schemas.microsoft.com/office/infopath/2007/PartnerControls"/>
    </lcf76f155ced4ddcb4097134ff3c332f>
    <TaxCatchAll xmlns="61616150-5b52-481c-b044-2e240aa5fc2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0987A0915868F4B9A7934BC3DFBA6E4" ma:contentTypeVersion="13" ma:contentTypeDescription="Create a new document." ma:contentTypeScope="" ma:versionID="7686d06e4fead01c26d41b7a775a648f">
  <xsd:schema xmlns:xsd="http://www.w3.org/2001/XMLSchema" xmlns:xs="http://www.w3.org/2001/XMLSchema" xmlns:p="http://schemas.microsoft.com/office/2006/metadata/properties" xmlns:ns2="d4baaa65-bc8d-4653-a153-b03afe81d866" xmlns:ns3="61616150-5b52-481c-b044-2e240aa5fc2c" targetNamespace="http://schemas.microsoft.com/office/2006/metadata/properties" ma:root="true" ma:fieldsID="0689058e191b376834f5a5e6b0f98d27" ns2:_="" ns3:_="">
    <xsd:import namespace="d4baaa65-bc8d-4653-a153-b03afe81d866"/>
    <xsd:import namespace="61616150-5b52-481c-b044-2e240aa5fc2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baaa65-bc8d-4653-a153-b03afe81d8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fd38f81-9561-40ce-98eb-cd713668d4d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1616150-5b52-481c-b044-2e240aa5fc2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13cbe1c-15b8-49a3-966f-cb46d899b540}" ma:internalName="TaxCatchAll" ma:showField="CatchAllData" ma:web="61616150-5b52-481c-b044-2e240aa5fc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081043-34C7-4219-BDE6-28F708A40982}">
  <ds:schemaRefs>
    <ds:schemaRef ds:uri="2c0728d4-b628-46ac-beb8-1847ad0e6c02"/>
    <ds:schemaRef ds:uri="2c43926a-b248-4fb5-8692-7f03bd5c687b"/>
    <ds:schemaRef ds:uri="61616150-5b52-481c-b044-2e240aa5fc2c"/>
    <ds:schemaRef ds:uri="d4baaa65-bc8d-4653-a153-b03afe81d86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99EB1EA-53CF-4961-9F1C-A396DF266BF6}">
  <ds:schemaRefs>
    <ds:schemaRef ds:uri="http://schemas.microsoft.com/sharepoint/v3/contenttype/forms"/>
  </ds:schemaRefs>
</ds:datastoreItem>
</file>

<file path=customXml/itemProps3.xml><?xml version="1.0" encoding="utf-8"?>
<ds:datastoreItem xmlns:ds="http://schemas.openxmlformats.org/officeDocument/2006/customXml" ds:itemID="{3D4C6F31-1A93-4038-8C02-09AE36781333}">
  <ds:schemaRefs>
    <ds:schemaRef ds:uri="61616150-5b52-481c-b044-2e240aa5fc2c"/>
    <ds:schemaRef ds:uri="d4baaa65-bc8d-4653-a153-b03afe81d86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2e10e44d-c7b9-43e3-b020-1292482e504a}" enabled="0" method="" siteId="{2e10e44d-c7b9-43e3-b020-1292482e504a}" removed="1"/>
  <clbl:label id="{53255131-b129-4010-86e1-474bfd7e8076}" enabled="0" method="" siteId="{53255131-b129-4010-86e1-474bfd7e8076}" removed="1"/>
</clbl:labelList>
</file>

<file path=docProps/app.xml><?xml version="1.0" encoding="utf-8"?>
<Properties xmlns="http://schemas.openxmlformats.org/officeDocument/2006/extended-properties" xmlns:vt="http://schemas.openxmlformats.org/officeDocument/2006/docPropsVTypes">
  <TotalTime>0</TotalTime>
  <Application>Microsoft Office PowerPoint</Application>
  <PresentationFormat>Widescreen</PresentationFormat>
  <Slides>11</Slides>
  <Notes>0</Notes>
  <HiddenSlides>0</HiddenSlide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WP08: X-band RF pulse compressor</vt:lpstr>
      <vt:lpstr>WP08 Objectives</vt:lpstr>
      <vt:lpstr>BOC type pulse compressor</vt:lpstr>
      <vt:lpstr>INFN Brazing free technology</vt:lpstr>
      <vt:lpstr>Electromagnetic design</vt:lpstr>
      <vt:lpstr>Simulation results</vt:lpstr>
      <vt:lpstr>Mechanical design</vt:lpstr>
      <vt:lpstr>Mechanical design</vt:lpstr>
      <vt:lpstr>Mechanical design</vt:lpstr>
      <vt:lpstr>Next steps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Welsch, Alexandra (Cockcroft Inst,DL,-)</dc:creator>
  <cp:revision>1</cp:revision>
  <dcterms:created xsi:type="dcterms:W3CDTF">2018-02-09T13:41:45Z</dcterms:created>
  <dcterms:modified xsi:type="dcterms:W3CDTF">2026-03-23T15:20:45Z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0x01010090987A0915868F4B9A7934BC3DFBA6E4</vt:lpwstr>
  </property>
</Properties>
</file>