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
  </p:notesMasterIdLst>
  <p:sldIdLst>
    <p:sldId id="272" r:id="rId2"/>
    <p:sldId id="307" r:id="rId3"/>
    <p:sldId id="299" r:id="rId4"/>
    <p:sldId id="300" r:id="rId5"/>
    <p:sldId id="359" r:id="rId6"/>
  </p:sldIdLst>
  <p:sldSz cx="12192000" cy="6858000"/>
  <p:notesSz cx="9872663" cy="6797675"/>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2"/>
  </p:normalViewPr>
  <p:slideViewPr>
    <p:cSldViewPr>
      <p:cViewPr varScale="1">
        <p:scale>
          <a:sx n="114" d="100"/>
          <a:sy n="114" d="100"/>
        </p:scale>
        <p:origin x="496"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592763" y="0"/>
            <a:ext cx="4278312" cy="341313"/>
          </a:xfrm>
          <a:prstGeom prst="rect">
            <a:avLst/>
          </a:prstGeom>
        </p:spPr>
        <p:txBody>
          <a:bodyPr vert="horz" lIns="91440" tIns="45720" rIns="91440" bIns="45720" rtlCol="0"/>
          <a:lstStyle>
            <a:lvl1pPr algn="r">
              <a:defRPr sz="1200"/>
            </a:lvl1pPr>
          </a:lstStyle>
          <a:p>
            <a:fld id="{5105F58E-BEF6-4CCC-8708-B08AE9FE8042}" type="datetimeFigureOut">
              <a:rPr lang="it-IT" smtClean="0"/>
              <a:t>24/03/26</a:t>
            </a:fld>
            <a:endParaRPr lang="it-IT"/>
          </a:p>
        </p:txBody>
      </p:sp>
      <p:sp>
        <p:nvSpPr>
          <p:cNvPr id="4" name="Segnaposto immagine diapositiva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87425" y="3271838"/>
            <a:ext cx="7897813" cy="26765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592763" y="6456363"/>
            <a:ext cx="4278312" cy="341312"/>
          </a:xfrm>
          <a:prstGeom prst="rect">
            <a:avLst/>
          </a:prstGeom>
        </p:spPr>
        <p:txBody>
          <a:bodyPr vert="horz" lIns="91440" tIns="45720" rIns="91440" bIns="45720" rtlCol="0" anchor="b"/>
          <a:lstStyle>
            <a:lvl1pPr algn="r">
              <a:defRPr sz="1200"/>
            </a:lvl1pPr>
          </a:lstStyle>
          <a:p>
            <a:fld id="{BF8B1961-7D84-4C18-9027-F79EE08A5A05}" type="slidenum">
              <a:rPr lang="it-IT" smtClean="0"/>
              <a:t>‹#›</a:t>
            </a:fld>
            <a:endParaRPr lang="it-IT"/>
          </a:p>
        </p:txBody>
      </p:sp>
    </p:spTree>
    <p:extLst>
      <p:ext uri="{BB962C8B-B14F-4D97-AF65-F5344CB8AC3E}">
        <p14:creationId xmlns:p14="http://schemas.microsoft.com/office/powerpoint/2010/main" val="395522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pic>
        <p:nvPicPr>
          <p:cNvPr id="10" name="Picture 9" descr="A bright light in the dark&#10;&#10;AI-generated content may be incorrect."/>
          <p:cNvPicPr>
            <a:picLocks noChangeAspect="1"/>
          </p:cNvPicPr>
          <p:nvPr userDrawn="1"/>
        </p:nvPicPr>
        <p:blipFill>
          <a:blip r:embed="rId2"/>
          <a:stretch/>
        </p:blipFill>
        <p:spPr bwMode="auto">
          <a:xfrm>
            <a:off x="0" y="-294639"/>
            <a:ext cx="12192000" cy="7152639"/>
          </a:xfrm>
          <a:prstGeom prst="rect">
            <a:avLst/>
          </a:prstGeom>
        </p:spPr>
      </p:pic>
      <p:sp>
        <p:nvSpPr>
          <p:cNvPr id="2" name="Title 1"/>
          <p:cNvSpPr>
            <a:spLocks noGrp="1"/>
          </p:cNvSpPr>
          <p:nvPr>
            <p:ph type="ctrTitle"/>
          </p:nvPr>
        </p:nvSpPr>
        <p:spPr bwMode="auto">
          <a:xfrm>
            <a:off x="3223488" y="1939633"/>
            <a:ext cx="7813967" cy="1043854"/>
          </a:xfrm>
        </p:spPr>
        <p:txBody>
          <a:bodyPr anchor="b">
            <a:normAutofit/>
          </a:bodyPr>
          <a:lstStyle>
            <a:lvl1pPr algn="l">
              <a:defRPr sz="4800" b="1">
                <a:solidFill>
                  <a:schemeClr val="bg1"/>
                </a:solidFill>
                <a:latin typeface="+mj-lt"/>
              </a:defRPr>
            </a:lvl1pPr>
          </a:lstStyle>
          <a:p>
            <a:pPr>
              <a:defRPr/>
            </a:pPr>
            <a:r>
              <a:rPr lang="en-US"/>
              <a:t>Click to edit Master title style</a:t>
            </a:r>
            <a:endParaRPr lang="en-GB"/>
          </a:p>
        </p:txBody>
      </p:sp>
      <p:sp>
        <p:nvSpPr>
          <p:cNvPr id="3" name="Subtitle 2"/>
          <p:cNvSpPr>
            <a:spLocks noGrp="1"/>
          </p:cNvSpPr>
          <p:nvPr>
            <p:ph type="subTitle" idx="1" hasCustomPrompt="1"/>
          </p:nvPr>
        </p:nvSpPr>
        <p:spPr bwMode="auto">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add author / institute</a:t>
            </a:r>
            <a:r>
              <a:rPr lang="en-GB"/>
              <a:t> and occasion</a:t>
            </a:r>
            <a:endParaRPr lang="en-US"/>
          </a:p>
        </p:txBody>
      </p:sp>
      <p:sp>
        <p:nvSpPr>
          <p:cNvPr id="25" name="TextBox 24"/>
          <p:cNvSpPr txBox="1"/>
          <p:nvPr userDrawn="1"/>
        </p:nvSpPr>
        <p:spPr bwMode="auto">
          <a:xfrm>
            <a:off x="147345" y="6173098"/>
            <a:ext cx="6170755" cy="461665"/>
          </a:xfrm>
          <a:prstGeom prst="rect">
            <a:avLst/>
          </a:prstGeom>
          <a:noFill/>
        </p:spPr>
        <p:txBody>
          <a:bodyPr wrap="square" rtlCol="0">
            <a:spAutoFit/>
          </a:bodyPr>
          <a:lstStyle/>
          <a:p>
            <a:pPr>
              <a:defRPr/>
            </a:pPr>
            <a:r>
              <a:rPr lang="en-US" sz="800" b="1">
                <a:solidFill>
                  <a:schemeClr val="bg1"/>
                </a:solidFill>
              </a:rPr>
              <a:t>This project has received funding from the European Union. The participation of PSI is funded by the Swiss State Secretariat for Education, Research and Innovation (SERI). The information herein reflects the views of its author(s) only, and neither European Union nor the SERI is responsible for any use that may be made of the information contained.</a:t>
            </a:r>
            <a:endParaRPr lang="en-GB" sz="800" b="1">
              <a:solidFill>
                <a:schemeClr val="bg1"/>
              </a:solidFill>
            </a:endParaRPr>
          </a:p>
        </p:txBody>
      </p:sp>
      <p:pic>
        <p:nvPicPr>
          <p:cNvPr id="6" name="Picture 5" descr="A blue background with yellow stars&#10;&#10;Description automatically generated with low confidence"/>
          <p:cNvPicPr>
            <a:picLocks noChangeAspect="1"/>
          </p:cNvPicPr>
          <p:nvPr userDrawn="1"/>
        </p:nvPicPr>
        <p:blipFill>
          <a:blip r:embed="rId3"/>
          <a:stretch/>
        </p:blipFill>
        <p:spPr bwMode="auto">
          <a:xfrm>
            <a:off x="243614" y="5484266"/>
            <a:ext cx="842973" cy="558039"/>
          </a:xfrm>
          <a:prstGeom prst="rect">
            <a:avLst/>
          </a:prstGeom>
        </p:spPr>
      </p:pic>
      <p:sp>
        <p:nvSpPr>
          <p:cNvPr id="9" name="TextBox 8"/>
          <p:cNvSpPr txBox="1"/>
          <p:nvPr userDrawn="1"/>
        </p:nvSpPr>
        <p:spPr bwMode="auto">
          <a:xfrm>
            <a:off x="1086587" y="5552843"/>
            <a:ext cx="1524509" cy="430887"/>
          </a:xfrm>
          <a:prstGeom prst="rect">
            <a:avLst/>
          </a:prstGeom>
          <a:noFill/>
        </p:spPr>
        <p:txBody>
          <a:bodyPr wrap="square" rtlCol="0">
            <a:spAutoFit/>
          </a:bodyPr>
          <a:lstStyle/>
          <a:p>
            <a:pPr>
              <a:defRPr/>
            </a:pPr>
            <a:r>
              <a:rPr lang="en-GB" sz="1100" b="1" dirty="0">
                <a:solidFill>
                  <a:schemeClr val="bg1"/>
                </a:solidFill>
                <a:latin typeface="Arial"/>
                <a:cs typeface="Arial"/>
              </a:rPr>
              <a:t>Funded by </a:t>
            </a:r>
            <a:endParaRPr dirty="0"/>
          </a:p>
          <a:p>
            <a:pPr>
              <a:defRPr/>
            </a:pPr>
            <a:r>
              <a:rPr lang="en-GB" sz="1100" b="1" dirty="0">
                <a:solidFill>
                  <a:schemeClr val="bg1"/>
                </a:solidFill>
                <a:latin typeface="Arial"/>
                <a:cs typeface="Arial"/>
              </a:rPr>
              <a:t>the European Union</a:t>
            </a:r>
            <a:endParaRPr dirty="0"/>
          </a:p>
        </p:txBody>
      </p:sp>
      <p:pic>
        <p:nvPicPr>
          <p:cNvPr id="17" name="Picture 16" descr="A yellow and white text with stars&#10;&#10;AI-generated content may be incorrect."/>
          <p:cNvPicPr>
            <a:picLocks noChangeAspect="1"/>
          </p:cNvPicPr>
          <p:nvPr userDrawn="1"/>
        </p:nvPicPr>
        <p:blipFill>
          <a:blip r:embed="rId4"/>
          <a:stretch/>
        </p:blipFill>
        <p:spPr bwMode="auto">
          <a:xfrm>
            <a:off x="8190277" y="-45632"/>
            <a:ext cx="3707784" cy="1736258"/>
          </a:xfrm>
          <a:prstGeom prst="rect">
            <a:avLst/>
          </a:prstGeom>
        </p:spPr>
      </p:pic>
      <p:sp>
        <p:nvSpPr>
          <p:cNvPr id="19" name="Rectangle 3"/>
          <p:cNvSpPr>
            <a:spLocks noChangeArrowheads="1"/>
          </p:cNvSpPr>
          <p:nvPr userDrawn="1"/>
        </p:nvSpPr>
        <p:spPr bwMode="auto">
          <a:xfrm>
            <a:off x="293939" y="74253"/>
            <a:ext cx="3973261" cy="1938992"/>
          </a:xfrm>
          <a:prstGeom prst="rect">
            <a:avLst/>
          </a:prstGeom>
          <a:noFill/>
          <a:ln>
            <a:noFill/>
          </a:ln>
        </p:spPr>
        <p:txBody>
          <a:bodyPr wrap="square">
            <a:spAutoFit/>
          </a:bodyPr>
          <a:lstStyle/>
          <a:p>
            <a:pPr>
              <a:defRPr/>
            </a:pPr>
            <a:r>
              <a:rPr lang="en-GB" sz="2400" i="1" dirty="0">
                <a:solidFill>
                  <a:srgbClr val="FCAF17"/>
                </a:solidFill>
                <a:latin typeface="Arial Narrow"/>
              </a:rPr>
              <a:t>PLASMA</a:t>
            </a:r>
            <a:endParaRPr dirty="0"/>
          </a:p>
          <a:p>
            <a:pPr>
              <a:defRPr/>
            </a:pPr>
            <a:r>
              <a:rPr lang="en-GB" sz="2400" i="1" dirty="0">
                <a:solidFill>
                  <a:srgbClr val="FCAF17"/>
                </a:solidFill>
                <a:latin typeface="Arial Narrow"/>
              </a:rPr>
              <a:t>ACCELERATOR SYSTEMS FOR </a:t>
            </a:r>
            <a:endParaRPr dirty="0"/>
          </a:p>
          <a:p>
            <a:pPr>
              <a:defRPr/>
            </a:pPr>
            <a:r>
              <a:rPr lang="en-GB" sz="2400" i="1" dirty="0">
                <a:solidFill>
                  <a:schemeClr val="bg1"/>
                </a:solidFill>
                <a:latin typeface="Arial Narrow"/>
              </a:rPr>
              <a:t>COMPACT</a:t>
            </a:r>
            <a:endParaRPr dirty="0"/>
          </a:p>
          <a:p>
            <a:pPr>
              <a:defRPr/>
            </a:pPr>
            <a:r>
              <a:rPr lang="en-GB" sz="2400" i="1" dirty="0">
                <a:solidFill>
                  <a:schemeClr val="bg1"/>
                </a:solidFill>
                <a:latin typeface="Arial Narrow"/>
              </a:rPr>
              <a:t>RESEARCH INFRASTRUCTURES</a:t>
            </a:r>
            <a:endParaRPr dirty="0"/>
          </a:p>
        </p:txBody>
      </p:sp>
      <p:pic>
        <p:nvPicPr>
          <p:cNvPr id="4" name="Picture 3"/>
          <p:cNvPicPr>
            <a:picLocks noChangeAspect="1"/>
          </p:cNvPicPr>
          <p:nvPr userDrawn="1"/>
        </p:nvPicPr>
        <p:blipFill>
          <a:blip r:embed="rId5"/>
          <a:stretch/>
        </p:blipFill>
        <p:spPr bwMode="auto">
          <a:xfrm flipH="1" flipV="1">
            <a:off x="2655206" y="5663768"/>
            <a:ext cx="382490" cy="367737"/>
          </a:xfrm>
          <a:prstGeom prst="rect">
            <a:avLst/>
          </a:prstGeom>
        </p:spPr>
      </p:pic>
      <p:sp>
        <p:nvSpPr>
          <p:cNvPr id="7" name="TextBox 6"/>
          <p:cNvSpPr txBox="1"/>
          <p:nvPr userDrawn="1"/>
        </p:nvSpPr>
        <p:spPr bwMode="auto">
          <a:xfrm>
            <a:off x="2557795" y="5417548"/>
            <a:ext cx="2569377" cy="246221"/>
          </a:xfrm>
          <a:prstGeom prst="rect">
            <a:avLst/>
          </a:prstGeom>
          <a:noFill/>
        </p:spPr>
        <p:txBody>
          <a:bodyPr wrap="square">
            <a:spAutoFit/>
          </a:bodyPr>
          <a:lstStyle/>
          <a:p>
            <a:pPr algn="l">
              <a:lnSpc>
                <a:spcPts val="1248"/>
              </a:lnSpc>
              <a:buNone/>
              <a:defRPr/>
            </a:pPr>
            <a:r>
              <a:rPr lang="en-GB" sz="1000" b="1" i="0" dirty="0">
                <a:solidFill>
                  <a:srgbClr val="FFFFFF"/>
                </a:solidFill>
                <a:latin typeface="Arial"/>
                <a:cs typeface="Arial"/>
              </a:rPr>
              <a:t>PSI supported by</a:t>
            </a:r>
            <a:endParaRPr lang="en-GB" sz="1000" dirty="0"/>
          </a:p>
        </p:txBody>
      </p:sp>
      <p:sp>
        <p:nvSpPr>
          <p:cNvPr id="11" name="TextBox 10"/>
          <p:cNvSpPr txBox="1"/>
          <p:nvPr userDrawn="1"/>
        </p:nvSpPr>
        <p:spPr bwMode="auto">
          <a:xfrm>
            <a:off x="4536030" y="5586026"/>
            <a:ext cx="1938494" cy="523220"/>
          </a:xfrm>
          <a:prstGeom prst="rect">
            <a:avLst/>
          </a:prstGeom>
          <a:noFill/>
        </p:spPr>
        <p:txBody>
          <a:bodyPr wrap="square">
            <a:spAutoFit/>
          </a:bodyPr>
          <a:lstStyle/>
          <a:p>
            <a:pPr>
              <a:defRPr/>
            </a:pPr>
            <a:r>
              <a:rPr lang="en-GB" sz="700">
                <a:solidFill>
                  <a:schemeClr val="bg1"/>
                </a:solidFill>
                <a:latin typeface="Arial"/>
                <a:cs typeface="Arial"/>
              </a:rPr>
              <a:t>Federal Department of Economic Affairs, </a:t>
            </a:r>
            <a:endParaRPr/>
          </a:p>
          <a:p>
            <a:pPr>
              <a:defRPr/>
            </a:pPr>
            <a:r>
              <a:rPr lang="en-GB" sz="700">
                <a:solidFill>
                  <a:schemeClr val="bg1"/>
                </a:solidFill>
                <a:latin typeface="Arial"/>
                <a:cs typeface="Arial"/>
              </a:rPr>
              <a:t>Education and Research EAER, </a:t>
            </a:r>
            <a:endParaRPr/>
          </a:p>
          <a:p>
            <a:pPr>
              <a:defRPr/>
            </a:pPr>
            <a:r>
              <a:rPr lang="en-GB" sz="700" b="1">
                <a:solidFill>
                  <a:schemeClr val="bg1"/>
                </a:solidFill>
                <a:latin typeface="Arial"/>
                <a:cs typeface="Arial"/>
              </a:rPr>
              <a:t>State Secretariat for Education, Research and Innovation SERI</a:t>
            </a:r>
            <a:endParaRPr/>
          </a:p>
        </p:txBody>
      </p:sp>
      <p:sp>
        <p:nvSpPr>
          <p:cNvPr id="13" name="TextBox 12"/>
          <p:cNvSpPr txBox="1"/>
          <p:nvPr userDrawn="1"/>
        </p:nvSpPr>
        <p:spPr bwMode="auto">
          <a:xfrm>
            <a:off x="3033310" y="5602963"/>
            <a:ext cx="1598567" cy="630941"/>
          </a:xfrm>
          <a:prstGeom prst="rect">
            <a:avLst/>
          </a:prstGeom>
          <a:noFill/>
        </p:spPr>
        <p:txBody>
          <a:bodyPr wrap="square">
            <a:spAutoFit/>
          </a:bodyPr>
          <a:lstStyle/>
          <a:p>
            <a:pPr>
              <a:buNone/>
              <a:defRPr/>
            </a:pPr>
            <a:r>
              <a:rPr lang="en-GB" sz="700" b="0" i="0" dirty="0" err="1">
                <a:solidFill>
                  <a:srgbClr val="FFFFFF"/>
                </a:solidFill>
                <a:latin typeface="Arial"/>
                <a:cs typeface="Arial"/>
              </a:rPr>
              <a:t>Schweizerische</a:t>
            </a:r>
            <a:r>
              <a:rPr lang="en-GB" sz="700" b="0" i="0" dirty="0">
                <a:solidFill>
                  <a:srgbClr val="FFFFFF"/>
                </a:solidFill>
                <a:latin typeface="Arial"/>
                <a:cs typeface="Arial"/>
              </a:rPr>
              <a:t> </a:t>
            </a:r>
            <a:r>
              <a:rPr lang="en-GB" sz="700" b="0" i="0" dirty="0" err="1">
                <a:solidFill>
                  <a:srgbClr val="FFFFFF"/>
                </a:solidFill>
                <a:latin typeface="Arial"/>
                <a:cs typeface="Arial"/>
              </a:rPr>
              <a:t>Eidgenossenschaft</a:t>
            </a:r>
            <a:r>
              <a:rPr lang="en-GB" sz="700" b="0" i="0" dirty="0">
                <a:solidFill>
                  <a:srgbClr val="FFFFFF"/>
                </a:solidFill>
                <a:latin typeface="Arial"/>
                <a:cs typeface="Arial"/>
              </a:rPr>
              <a:t> </a:t>
            </a:r>
            <a:endParaRPr dirty="0"/>
          </a:p>
          <a:p>
            <a:pPr>
              <a:buNone/>
              <a:defRPr/>
            </a:pPr>
            <a:r>
              <a:rPr lang="en-GB" sz="700" b="0" i="0" dirty="0" err="1">
                <a:solidFill>
                  <a:srgbClr val="FFFFFF"/>
                </a:solidFill>
                <a:latin typeface="Arial"/>
                <a:cs typeface="Arial"/>
              </a:rPr>
              <a:t>Confédération</a:t>
            </a:r>
            <a:r>
              <a:rPr lang="en-GB" sz="700" b="0" i="0" dirty="0">
                <a:solidFill>
                  <a:srgbClr val="FFFFFF"/>
                </a:solidFill>
                <a:latin typeface="Arial"/>
                <a:cs typeface="Arial"/>
              </a:rPr>
              <a:t> </a:t>
            </a:r>
            <a:r>
              <a:rPr lang="en-GB" sz="700" b="0" i="0" dirty="0" err="1">
                <a:solidFill>
                  <a:srgbClr val="FFFFFF"/>
                </a:solidFill>
                <a:latin typeface="Arial"/>
                <a:cs typeface="Arial"/>
              </a:rPr>
              <a:t>suisse</a:t>
            </a:r>
            <a:r>
              <a:rPr lang="en-GB" sz="700" b="0" i="0" dirty="0">
                <a:solidFill>
                  <a:srgbClr val="FFFFFF"/>
                </a:solidFill>
                <a:latin typeface="Arial"/>
                <a:cs typeface="Arial"/>
              </a:rPr>
              <a:t> </a:t>
            </a:r>
            <a:endParaRPr dirty="0"/>
          </a:p>
          <a:p>
            <a:pPr>
              <a:buNone/>
              <a:defRPr/>
            </a:pPr>
            <a:r>
              <a:rPr lang="en-GB" sz="700" b="0" i="0" dirty="0" err="1">
                <a:solidFill>
                  <a:srgbClr val="FFFFFF"/>
                </a:solidFill>
                <a:latin typeface="Arial"/>
                <a:cs typeface="Arial"/>
              </a:rPr>
              <a:t>Confederazione</a:t>
            </a:r>
            <a:r>
              <a:rPr lang="en-GB" sz="700" b="0" i="0" dirty="0">
                <a:solidFill>
                  <a:srgbClr val="FFFFFF"/>
                </a:solidFill>
                <a:latin typeface="Arial"/>
                <a:cs typeface="Arial"/>
              </a:rPr>
              <a:t> </a:t>
            </a:r>
            <a:r>
              <a:rPr lang="en-GB" sz="700" b="0" i="0" dirty="0" err="1">
                <a:solidFill>
                  <a:srgbClr val="FFFFFF"/>
                </a:solidFill>
                <a:latin typeface="Arial"/>
                <a:cs typeface="Arial"/>
              </a:rPr>
              <a:t>Svizzera</a:t>
            </a:r>
            <a:r>
              <a:rPr lang="en-GB" sz="700" b="0" i="0" dirty="0">
                <a:solidFill>
                  <a:srgbClr val="FFFFFF"/>
                </a:solidFill>
                <a:latin typeface="Arial"/>
                <a:cs typeface="Arial"/>
              </a:rPr>
              <a:t> </a:t>
            </a:r>
            <a:endParaRPr dirty="0"/>
          </a:p>
          <a:p>
            <a:pPr>
              <a:buNone/>
              <a:defRPr/>
            </a:pPr>
            <a:r>
              <a:rPr lang="en-GB" sz="700" b="0" i="0" dirty="0" err="1">
                <a:solidFill>
                  <a:srgbClr val="FFFFFF"/>
                </a:solidFill>
                <a:latin typeface="Arial"/>
                <a:cs typeface="Arial"/>
              </a:rPr>
              <a:t>Confederaziun</a:t>
            </a:r>
            <a:r>
              <a:rPr lang="en-GB" sz="700" b="0" i="0" dirty="0">
                <a:solidFill>
                  <a:srgbClr val="FFFFFF"/>
                </a:solidFill>
                <a:latin typeface="Arial"/>
                <a:cs typeface="Arial"/>
              </a:rPr>
              <a:t> </a:t>
            </a:r>
            <a:r>
              <a:rPr lang="en-GB" sz="700" b="0" i="0" dirty="0" err="1">
                <a:solidFill>
                  <a:srgbClr val="FFFFFF"/>
                </a:solidFill>
                <a:latin typeface="Arial"/>
                <a:cs typeface="Arial"/>
              </a:rPr>
              <a:t>svizra</a:t>
            </a:r>
            <a:r>
              <a:rPr lang="en-GB" sz="700" b="0" i="0" dirty="0">
                <a:solidFill>
                  <a:srgbClr val="FFFFFF"/>
                </a:solidFill>
                <a:latin typeface="Arial"/>
                <a:cs typeface="Arial"/>
              </a:rPr>
              <a:t> </a:t>
            </a:r>
            <a:endParaRPr dirty="0"/>
          </a:p>
          <a:p>
            <a:pPr>
              <a:buNone/>
              <a:defRPr/>
            </a:pPr>
            <a:r>
              <a:rPr lang="en-GB" sz="700" b="0" i="0" dirty="0">
                <a:solidFill>
                  <a:srgbClr val="FFFFFF"/>
                </a:solidFill>
                <a:latin typeface="Arial"/>
                <a:cs typeface="Arial"/>
              </a:rPr>
              <a:t>Swiss Confederation</a:t>
            </a:r>
            <a:endParaRPr lang="en-GB" sz="7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pic>
        <p:nvPicPr>
          <p:cNvPr id="12" name="Picture 11" descr="A bright light in the dark&#10;&#10;AI-generated content may be incorrect."/>
          <p:cNvPicPr>
            <a:picLocks noChangeAspect="1"/>
          </p:cNvPicPr>
          <p:nvPr userDrawn="1"/>
        </p:nvPicPr>
        <p:blipFill>
          <a:blip r:embed="rId2"/>
          <a:srcRect t="47084"/>
          <a:stretch/>
        </p:blipFill>
        <p:spPr bwMode="auto">
          <a:xfrm>
            <a:off x="-1" y="6457516"/>
            <a:ext cx="12192000" cy="422305"/>
          </a:xfrm>
          <a:prstGeom prst="rect">
            <a:avLst/>
          </a:prstGeom>
        </p:spPr>
      </p:pic>
      <p:pic>
        <p:nvPicPr>
          <p:cNvPr id="10" name="Picture 9" descr="A bright light in the dark&#10;&#10;AI-generated content may be incorrect."/>
          <p:cNvPicPr>
            <a:picLocks noChangeAspect="1"/>
          </p:cNvPicPr>
          <p:nvPr userDrawn="1"/>
        </p:nvPicPr>
        <p:blipFill>
          <a:blip r:embed="rId2"/>
          <a:stretch/>
        </p:blipFill>
        <p:spPr bwMode="auto">
          <a:xfrm>
            <a:off x="-1" y="-20367"/>
            <a:ext cx="12192000" cy="798066"/>
          </a:xfrm>
          <a:prstGeom prst="rect">
            <a:avLst/>
          </a:prstGeom>
        </p:spPr>
      </p:pic>
      <p:sp>
        <p:nvSpPr>
          <p:cNvPr id="3" name="Content Placeholder 2"/>
          <p:cNvSpPr>
            <a:spLocks noGrp="1"/>
          </p:cNvSpPr>
          <p:nvPr>
            <p:ph idx="1"/>
          </p:nvPr>
        </p:nvSpPr>
        <p:spPr bwMode="auto"/>
        <p:txBody>
          <a:bodyPr/>
          <a:lstStyle/>
          <a:p>
            <a:pPr lvl="0">
              <a:defRPr/>
            </a:pPr>
            <a:r>
              <a:rPr lang="en-US" dirty="0"/>
              <a:t>Edit Master text styles</a:t>
            </a:r>
            <a:endParaRPr dirty="0"/>
          </a:p>
          <a:p>
            <a:pPr lvl="1">
              <a:defRPr/>
            </a:pPr>
            <a:r>
              <a:rPr lang="en-US" dirty="0"/>
              <a:t>Second level</a:t>
            </a:r>
            <a:endParaRPr dirty="0"/>
          </a:p>
          <a:p>
            <a:pPr lvl="2">
              <a:defRPr/>
            </a:pPr>
            <a:r>
              <a:rPr lang="en-US" dirty="0"/>
              <a:t>Third level</a:t>
            </a:r>
            <a:endParaRPr dirty="0"/>
          </a:p>
          <a:p>
            <a:pPr lvl="3">
              <a:defRPr/>
            </a:pPr>
            <a:r>
              <a:rPr lang="en-US" dirty="0"/>
              <a:t>Fourth level</a:t>
            </a:r>
            <a:endParaRPr dirty="0"/>
          </a:p>
          <a:p>
            <a:pPr lvl="4">
              <a:defRPr/>
            </a:pPr>
            <a:r>
              <a:rPr lang="en-US" dirty="0"/>
              <a:t>Fifth level</a:t>
            </a:r>
            <a:endParaRPr lang="en-GB" dirty="0"/>
          </a:p>
        </p:txBody>
      </p:sp>
      <p:sp>
        <p:nvSpPr>
          <p:cNvPr id="6" name="Slide Number Placeholder 5"/>
          <p:cNvSpPr>
            <a:spLocks noGrp="1"/>
          </p:cNvSpPr>
          <p:nvPr>
            <p:ph type="sldNum" sz="quarter" idx="12"/>
          </p:nvPr>
        </p:nvSpPr>
        <p:spPr bwMode="auto">
          <a:xfrm>
            <a:off x="9111673" y="6480789"/>
            <a:ext cx="2743200" cy="365125"/>
          </a:xfrm>
        </p:spPr>
        <p:txBody>
          <a:bodyPr/>
          <a:lstStyle>
            <a:lvl1pPr>
              <a:defRPr sz="1400">
                <a:solidFill>
                  <a:srgbClr val="FCAF17"/>
                </a:solidFill>
              </a:defRPr>
            </a:lvl1pPr>
          </a:lstStyle>
          <a:p>
            <a:pPr>
              <a:defRPr/>
            </a:pPr>
            <a:fld id="{3A3A6714-3D1F-4857-9904-D935B84167FA}" type="slidenum">
              <a:rPr lang="en-GB"/>
              <a:t>‹#›</a:t>
            </a:fld>
            <a:endParaRPr lang="en-GB"/>
          </a:p>
        </p:txBody>
      </p:sp>
      <p:sp>
        <p:nvSpPr>
          <p:cNvPr id="2" name="Title 1"/>
          <p:cNvSpPr>
            <a:spLocks noGrp="1"/>
          </p:cNvSpPr>
          <p:nvPr>
            <p:ph type="title"/>
          </p:nvPr>
        </p:nvSpPr>
        <p:spPr bwMode="auto">
          <a:xfrm>
            <a:off x="2042254" y="-14978"/>
            <a:ext cx="7961747" cy="792677"/>
          </a:xfrm>
        </p:spPr>
        <p:txBody>
          <a:bodyPr>
            <a:normAutofit/>
          </a:bodyPr>
          <a:lstStyle>
            <a:lvl1pPr algn="ctr">
              <a:defRPr sz="3500" b="1">
                <a:solidFill>
                  <a:srgbClr val="FCAF17"/>
                </a:solidFill>
              </a:defRPr>
            </a:lvl1pPr>
          </a:lstStyle>
          <a:p>
            <a:pPr>
              <a:defRPr/>
            </a:pPr>
            <a:r>
              <a:rPr lang="en-US" dirty="0"/>
              <a:t>Click to edit Master title style</a:t>
            </a:r>
            <a:endParaRPr lang="en-GB" dirty="0"/>
          </a:p>
        </p:txBody>
      </p:sp>
      <p:sp>
        <p:nvSpPr>
          <p:cNvPr id="20" name="Footer Placeholder 19"/>
          <p:cNvSpPr>
            <a:spLocks noGrp="1"/>
          </p:cNvSpPr>
          <p:nvPr>
            <p:ph type="ftr" sz="quarter" idx="13"/>
          </p:nvPr>
        </p:nvSpPr>
        <p:spPr bwMode="auto">
          <a:xfrm>
            <a:off x="410544" y="6462572"/>
            <a:ext cx="4114800" cy="365125"/>
          </a:xfrm>
        </p:spPr>
        <p:txBody>
          <a:bodyPr/>
          <a:lstStyle>
            <a:lvl1pPr>
              <a:defRPr sz="1400" i="1">
                <a:solidFill>
                  <a:srgbClr val="FCAF17"/>
                </a:solidFill>
              </a:defRPr>
            </a:lvl1pPr>
          </a:lstStyle>
          <a:p>
            <a:pPr algn="l">
              <a:defRPr/>
            </a:pPr>
            <a:r>
              <a:rPr lang="en-GB" dirty="0"/>
              <a:t>Insert author and occasion</a:t>
            </a:r>
            <a:endParaRPr dirty="0"/>
          </a:p>
        </p:txBody>
      </p:sp>
      <p:pic>
        <p:nvPicPr>
          <p:cNvPr id="13" name="Picture 12"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sp>
        <p:nvSpPr>
          <p:cNvPr id="5" name="TextBox 4"/>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FCAF17"/>
                </a:solidFill>
              </a:rPr>
              <a:t>www.pacri.eu</a:t>
            </a:r>
            <a:endParaRPr/>
          </a:p>
        </p:txBody>
      </p:sp>
      <p:pic>
        <p:nvPicPr>
          <p:cNvPr id="17" name="Picture 16" descr="A yellow and white text with stars&#10;&#10;AI-generated content may be incorrect."/>
          <p:cNvPicPr>
            <a:picLocks noChangeAspect="1"/>
          </p:cNvPicPr>
          <p:nvPr userDrawn="1"/>
        </p:nvPicPr>
        <p:blipFill>
          <a:blip r:embed="rId4"/>
          <a:stretch/>
        </p:blipFill>
        <p:spPr bwMode="auto">
          <a:xfrm>
            <a:off x="114402" y="32299"/>
            <a:ext cx="1537562" cy="720000"/>
          </a:xfrm>
          <a:prstGeom prst="rect">
            <a:avLst/>
          </a:prstGeom>
        </p:spPr>
      </p:pic>
      <p:pic>
        <p:nvPicPr>
          <p:cNvPr id="4" name="Picture 3"/>
          <p:cNvPicPr>
            <a:picLocks noChangeAspect="1"/>
          </p:cNvPicPr>
          <p:nvPr userDrawn="1"/>
        </p:nvPicPr>
        <p:blipFill>
          <a:blip r:embed="rId5"/>
          <a:stretch/>
        </p:blipFill>
        <p:spPr bwMode="auto">
          <a:xfrm flipH="1" flipV="1">
            <a:off x="11623610" y="195344"/>
            <a:ext cx="382490" cy="367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bg>
      <p:bgPr>
        <a:gradFill>
          <a:gsLst>
            <a:gs pos="0">
              <a:srgbClr val="2E0330"/>
            </a:gs>
            <a:gs pos="80000">
              <a:srgbClr val="2E0330"/>
            </a:gs>
          </a:gsLst>
          <a:lin ang="5400000" scaled="1"/>
        </a:gradFill>
        <a:effectLst/>
      </p:bgPr>
    </p:bg>
    <p:spTree>
      <p:nvGrpSpPr>
        <p:cNvPr id="1" name=""/>
        <p:cNvGrpSpPr/>
        <p:nvPr/>
      </p:nvGrpSpPr>
      <p:grpSpPr bwMode="auto">
        <a:xfrm>
          <a:off x="0" y="0"/>
          <a:ext cx="0" cy="0"/>
          <a:chOff x="0" y="0"/>
          <a:chExt cx="0" cy="0"/>
        </a:xfrm>
      </p:grpSpPr>
      <p:sp>
        <p:nvSpPr>
          <p:cNvPr id="11" name="Rectangle 10"/>
          <p:cNvSpPr/>
          <p:nvPr userDrawn="1"/>
        </p:nvSpPr>
        <p:spPr bwMode="auto">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3" name="Content Placeholder 2"/>
          <p:cNvSpPr>
            <a:spLocks noGrp="1"/>
          </p:cNvSpPr>
          <p:nvPr>
            <p:ph idx="1"/>
          </p:nvPr>
        </p:nvSpPr>
        <p:spPr bwMode="auto"/>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Rectangle 6"/>
          <p:cNvSpPr/>
          <p:nvPr userDrawn="1"/>
        </p:nvSpPr>
        <p:spPr bwMode="auto">
          <a:xfrm>
            <a:off x="0" y="-20367"/>
            <a:ext cx="12192000" cy="8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C6D9F1"/>
              </a:solidFill>
            </a:endParaRPr>
          </a:p>
        </p:txBody>
      </p:sp>
      <p:sp>
        <p:nvSpPr>
          <p:cNvPr id="6" name="Slide Number Placeholder 5"/>
          <p:cNvSpPr>
            <a:spLocks noGrp="1"/>
          </p:cNvSpPr>
          <p:nvPr>
            <p:ph type="sldNum" sz="quarter" idx="12"/>
          </p:nvPr>
        </p:nvSpPr>
        <p:spPr bwMode="auto">
          <a:xfrm>
            <a:off x="9111673" y="6480789"/>
            <a:ext cx="2743200" cy="365125"/>
          </a:xfrm>
        </p:spPr>
        <p:txBody>
          <a:bodyPr/>
          <a:lstStyle>
            <a:lvl1pPr>
              <a:defRPr sz="1400">
                <a:solidFill>
                  <a:srgbClr val="334186"/>
                </a:solidFill>
              </a:defRPr>
            </a:lvl1pPr>
          </a:lstStyle>
          <a:p>
            <a:pPr>
              <a:defRPr/>
            </a:pPr>
            <a:fld id="{3A3A6714-3D1F-4857-9904-D935B84167FA}" type="slidenum">
              <a:rPr lang="en-GB"/>
              <a:t>‹#›</a:t>
            </a:fld>
            <a:endParaRPr lang="en-GB"/>
          </a:p>
        </p:txBody>
      </p:sp>
      <p:sp>
        <p:nvSpPr>
          <p:cNvPr id="2" name="Title 1"/>
          <p:cNvSpPr>
            <a:spLocks noGrp="1"/>
          </p:cNvSpPr>
          <p:nvPr>
            <p:ph type="title"/>
          </p:nvPr>
        </p:nvSpPr>
        <p:spPr bwMode="auto">
          <a:xfrm>
            <a:off x="2115125" y="-20366"/>
            <a:ext cx="7961747" cy="803120"/>
          </a:xfrm>
        </p:spPr>
        <p:txBody>
          <a:bodyPr>
            <a:normAutofit/>
          </a:bodyPr>
          <a:lstStyle>
            <a:lvl1pPr algn="ctr">
              <a:defRPr sz="3500" b="1">
                <a:solidFill>
                  <a:srgbClr val="334186"/>
                </a:solidFill>
              </a:defRPr>
            </a:lvl1pPr>
          </a:lstStyle>
          <a:p>
            <a:pPr>
              <a:defRPr/>
            </a:pPr>
            <a:r>
              <a:rPr lang="en-US"/>
              <a:t>Click to edit Master title style</a:t>
            </a:r>
            <a:endParaRPr lang="en-GB"/>
          </a:p>
        </p:txBody>
      </p:sp>
      <p:sp>
        <p:nvSpPr>
          <p:cNvPr id="20" name="Footer Placeholder 19"/>
          <p:cNvSpPr>
            <a:spLocks noGrp="1"/>
          </p:cNvSpPr>
          <p:nvPr>
            <p:ph type="ftr" sz="quarter" idx="13"/>
          </p:nvPr>
        </p:nvSpPr>
        <p:spPr bwMode="auto">
          <a:xfrm>
            <a:off x="410544" y="6462572"/>
            <a:ext cx="4114800" cy="365125"/>
          </a:xfrm>
        </p:spPr>
        <p:txBody>
          <a:bodyPr/>
          <a:lstStyle>
            <a:lvl1pPr>
              <a:defRPr sz="1400" i="1">
                <a:solidFill>
                  <a:srgbClr val="334186"/>
                </a:solidFill>
              </a:defRPr>
            </a:lvl1pPr>
          </a:lstStyle>
          <a:p>
            <a:pPr algn="l">
              <a:defRPr/>
            </a:pPr>
            <a:r>
              <a:rPr lang="en-GB"/>
              <a:t>Insert author and occasion</a:t>
            </a:r>
            <a:endParaRPr/>
          </a:p>
        </p:txBody>
      </p:sp>
      <p:sp>
        <p:nvSpPr>
          <p:cNvPr id="4" name="TextBox 3"/>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2C3982"/>
                </a:solidFill>
              </a:rPr>
              <a:t>www.pacri.eu</a:t>
            </a:r>
            <a:endParaRPr/>
          </a:p>
        </p:txBody>
      </p:sp>
      <p:pic>
        <p:nvPicPr>
          <p:cNvPr id="12" name="Picture 11" descr="A yellow and blue text with stars&#10;&#10;AI-generated content may be incorrect."/>
          <p:cNvPicPr>
            <a:picLocks noChangeAspect="1"/>
          </p:cNvPicPr>
          <p:nvPr userDrawn="1"/>
        </p:nvPicPr>
        <p:blipFill>
          <a:blip r:embed="rId2"/>
          <a:stretch/>
        </p:blipFill>
        <p:spPr bwMode="auto">
          <a:xfrm>
            <a:off x="114401" y="32299"/>
            <a:ext cx="1537562" cy="720000"/>
          </a:xfrm>
          <a:prstGeom prst="rect">
            <a:avLst/>
          </a:prstGeom>
        </p:spPr>
      </p:pic>
      <p:pic>
        <p:nvPicPr>
          <p:cNvPr id="8" name="Picture 7"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pic>
        <p:nvPicPr>
          <p:cNvPr id="10" name="Picture 9"/>
          <p:cNvPicPr>
            <a:picLocks noChangeAspect="1"/>
          </p:cNvPicPr>
          <p:nvPr userDrawn="1"/>
        </p:nvPicPr>
        <p:blipFill>
          <a:blip r:embed="rId4"/>
          <a:stretch/>
        </p:blipFill>
        <p:spPr bwMode="auto">
          <a:xfrm flipH="1" flipV="1">
            <a:off x="11623610" y="195344"/>
            <a:ext cx="382490" cy="3677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2_Title and Conten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Rectangle 3"/>
          <p:cNvSpPr/>
          <p:nvPr userDrawn="1"/>
        </p:nvSpPr>
        <p:spPr bwMode="auto">
          <a:xfrm>
            <a:off x="0" y="-20367"/>
            <a:ext cx="12192000" cy="8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C6D9F1"/>
              </a:solidFill>
            </a:endParaRPr>
          </a:p>
        </p:txBody>
      </p:sp>
      <p:sp>
        <p:nvSpPr>
          <p:cNvPr id="7" name="Title 1"/>
          <p:cNvSpPr>
            <a:spLocks noGrp="1"/>
          </p:cNvSpPr>
          <p:nvPr>
            <p:ph type="title"/>
          </p:nvPr>
        </p:nvSpPr>
        <p:spPr bwMode="auto">
          <a:xfrm>
            <a:off x="2086426" y="5944"/>
            <a:ext cx="7961747" cy="720000"/>
          </a:xfrm>
        </p:spPr>
        <p:txBody>
          <a:bodyPr>
            <a:normAutofit/>
          </a:bodyPr>
          <a:lstStyle>
            <a:lvl1pPr algn="ctr">
              <a:defRPr sz="3500" b="1">
                <a:solidFill>
                  <a:srgbClr val="334186"/>
                </a:solidFill>
              </a:defRPr>
            </a:lvl1pPr>
          </a:lstStyle>
          <a:p>
            <a:pPr>
              <a:defRPr/>
            </a:pPr>
            <a:r>
              <a:rPr lang="en-US" dirty="0"/>
              <a:t>Click to edit Master title style</a:t>
            </a:r>
            <a:endParaRPr lang="en-GB" dirty="0"/>
          </a:p>
        </p:txBody>
      </p:sp>
      <p:pic>
        <p:nvPicPr>
          <p:cNvPr id="11" name="Picture 10" descr="A yellow and blue text with stars&#10;&#10;AI-generated content may be incorrect."/>
          <p:cNvPicPr>
            <a:picLocks noChangeAspect="1"/>
          </p:cNvPicPr>
          <p:nvPr userDrawn="1"/>
        </p:nvPicPr>
        <p:blipFill>
          <a:blip r:embed="rId2"/>
          <a:stretch/>
        </p:blipFill>
        <p:spPr bwMode="auto">
          <a:xfrm>
            <a:off x="114401" y="32299"/>
            <a:ext cx="1537562" cy="720000"/>
          </a:xfrm>
          <a:prstGeom prst="rect">
            <a:avLst/>
          </a:prstGeom>
        </p:spPr>
      </p:pic>
      <p:sp>
        <p:nvSpPr>
          <p:cNvPr id="15" name="Rectangle 14"/>
          <p:cNvSpPr/>
          <p:nvPr userDrawn="1"/>
        </p:nvSpPr>
        <p:spPr bwMode="auto">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16" name="Slide Number Placeholder 5"/>
          <p:cNvSpPr>
            <a:spLocks noGrp="1"/>
          </p:cNvSpPr>
          <p:nvPr>
            <p:ph type="sldNum" sz="quarter" idx="12"/>
          </p:nvPr>
        </p:nvSpPr>
        <p:spPr bwMode="auto">
          <a:xfrm>
            <a:off x="9111673" y="6480789"/>
            <a:ext cx="2743200" cy="365125"/>
          </a:xfrm>
        </p:spPr>
        <p:txBody>
          <a:bodyPr/>
          <a:lstStyle>
            <a:lvl1pPr>
              <a:defRPr sz="1400">
                <a:solidFill>
                  <a:srgbClr val="334186"/>
                </a:solidFill>
              </a:defRPr>
            </a:lvl1pPr>
          </a:lstStyle>
          <a:p>
            <a:pPr>
              <a:defRPr/>
            </a:pPr>
            <a:fld id="{3A3A6714-3D1F-4857-9904-D935B84167FA}" type="slidenum">
              <a:rPr lang="en-GB"/>
              <a:t>‹#›</a:t>
            </a:fld>
            <a:endParaRPr lang="en-GB"/>
          </a:p>
        </p:txBody>
      </p:sp>
      <p:sp>
        <p:nvSpPr>
          <p:cNvPr id="18" name="Footer Placeholder 19"/>
          <p:cNvSpPr>
            <a:spLocks noGrp="1"/>
          </p:cNvSpPr>
          <p:nvPr>
            <p:ph type="ftr" sz="quarter" idx="13"/>
          </p:nvPr>
        </p:nvSpPr>
        <p:spPr bwMode="auto">
          <a:xfrm>
            <a:off x="410544" y="6462572"/>
            <a:ext cx="4114800" cy="365125"/>
          </a:xfrm>
        </p:spPr>
        <p:txBody>
          <a:bodyPr/>
          <a:lstStyle>
            <a:lvl1pPr>
              <a:defRPr sz="1400" i="1">
                <a:solidFill>
                  <a:srgbClr val="334186"/>
                </a:solidFill>
              </a:defRPr>
            </a:lvl1pPr>
          </a:lstStyle>
          <a:p>
            <a:pPr algn="l">
              <a:defRPr/>
            </a:pPr>
            <a:r>
              <a:rPr lang="en-GB" dirty="0"/>
              <a:t>Insert author and occasion</a:t>
            </a:r>
            <a:endParaRPr dirty="0"/>
          </a:p>
        </p:txBody>
      </p:sp>
      <p:sp>
        <p:nvSpPr>
          <p:cNvPr id="19" name="TextBox 18"/>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2C3982"/>
                </a:solidFill>
              </a:rPr>
              <a:t>www.pacri.eu</a:t>
            </a:r>
            <a:endParaRPr/>
          </a:p>
        </p:txBody>
      </p:sp>
      <p:pic>
        <p:nvPicPr>
          <p:cNvPr id="2" name="Picture 1"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pic>
        <p:nvPicPr>
          <p:cNvPr id="5" name="Picture 4"/>
          <p:cNvPicPr>
            <a:picLocks noChangeAspect="1"/>
          </p:cNvPicPr>
          <p:nvPr userDrawn="1"/>
        </p:nvPicPr>
        <p:blipFill>
          <a:blip r:embed="rId4"/>
          <a:stretch/>
        </p:blipFill>
        <p:spPr bwMode="auto">
          <a:xfrm flipH="1" flipV="1">
            <a:off x="11623610" y="195344"/>
            <a:ext cx="382490" cy="367737"/>
          </a:xfrm>
          <a:prstGeom prst="rect">
            <a:avLst/>
          </a:prstGeom>
        </p:spPr>
      </p:pic>
      <p:sp>
        <p:nvSpPr>
          <p:cNvPr id="6" name="Line"/>
          <p:cNvSpPr/>
          <p:nvPr userDrawn="1"/>
        </p:nvSpPr>
        <p:spPr bwMode="auto">
          <a:xfrm>
            <a:off x="777002" y="806058"/>
            <a:ext cx="10580596" cy="1"/>
          </a:xfrm>
          <a:prstGeom prst="line">
            <a:avLst/>
          </a:prstGeom>
          <a:ln w="50800">
            <a:solidFill>
              <a:srgbClr val="757F8D"/>
            </a:solidFill>
            <a:miter lim="400000"/>
          </a:ln>
        </p:spPr>
        <p:txBody>
          <a:bodyPr lIns="50800" tIns="50800" rIns="50800" bIns="50800" anchor="ct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defTabSz="355600">
              <a:spcBef>
                <a:spcPts val="4700"/>
              </a:spcBef>
              <a:defRPr sz="4000">
                <a:solidFill>
                  <a:srgbClr val="53585F"/>
                </a:solidFill>
                <a:latin typeface="Graphik Light"/>
                <a:ea typeface="Graphik Light"/>
                <a:cs typeface="Graphik Light"/>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_Title and Content">
    <p:bg>
      <p:bgPr>
        <a:gradFill>
          <a:gsLst>
            <a:gs pos="0">
              <a:srgbClr val="2E0330"/>
            </a:gs>
            <a:gs pos="80000">
              <a:srgbClr val="2E0330"/>
            </a:gs>
          </a:gsLst>
          <a:lin ang="5400000" scaled="1"/>
        </a:grad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 name="Title 1"/>
          <p:cNvSpPr>
            <a:spLocks noGrp="1"/>
          </p:cNvSpPr>
          <p:nvPr>
            <p:ph type="title"/>
          </p:nvPr>
        </p:nvSpPr>
        <p:spPr bwMode="auto">
          <a:xfrm>
            <a:off x="2115127" y="-272186"/>
            <a:ext cx="7961747" cy="1325563"/>
          </a:xfrm>
        </p:spPr>
        <p:txBody>
          <a:bodyPr>
            <a:normAutofit/>
          </a:bodyPr>
          <a:lstStyle>
            <a:lvl1pPr algn="ctr">
              <a:defRPr sz="3500" b="1">
                <a:solidFill>
                  <a:srgbClr val="FCAF17"/>
                </a:solidFill>
              </a:defRPr>
            </a:lvl1pPr>
          </a:lstStyle>
          <a:p>
            <a:pPr>
              <a:defRPr/>
            </a:pPr>
            <a:r>
              <a:rPr lang="en-US"/>
              <a:t>Click to edit Master title style</a:t>
            </a:r>
            <a:endParaRPr lang="en-GB"/>
          </a:p>
        </p:txBody>
      </p:sp>
      <p:pic>
        <p:nvPicPr>
          <p:cNvPr id="15" name="Picture 14" descr="A yellow and white text with stars&#10;&#10;AI-generated content may be incorrect."/>
          <p:cNvPicPr>
            <a:picLocks noChangeAspect="1"/>
          </p:cNvPicPr>
          <p:nvPr userDrawn="1"/>
        </p:nvPicPr>
        <p:blipFill>
          <a:blip r:embed="rId2"/>
          <a:stretch/>
        </p:blipFill>
        <p:spPr bwMode="auto">
          <a:xfrm>
            <a:off x="114402" y="32299"/>
            <a:ext cx="1537562" cy="720000"/>
          </a:xfrm>
          <a:prstGeom prst="rect">
            <a:avLst/>
          </a:prstGeom>
        </p:spPr>
      </p:pic>
      <p:sp>
        <p:nvSpPr>
          <p:cNvPr id="17" name="Slide Number Placeholder 5"/>
          <p:cNvSpPr>
            <a:spLocks noGrp="1"/>
          </p:cNvSpPr>
          <p:nvPr>
            <p:ph type="sldNum" sz="quarter" idx="12"/>
          </p:nvPr>
        </p:nvSpPr>
        <p:spPr bwMode="auto">
          <a:xfrm>
            <a:off x="9111673" y="6480789"/>
            <a:ext cx="2743200" cy="365125"/>
          </a:xfrm>
        </p:spPr>
        <p:txBody>
          <a:bodyPr/>
          <a:lstStyle>
            <a:lvl1pPr>
              <a:defRPr sz="1400">
                <a:solidFill>
                  <a:srgbClr val="FCAF17"/>
                </a:solidFill>
              </a:defRPr>
            </a:lvl1pPr>
          </a:lstStyle>
          <a:p>
            <a:pPr>
              <a:defRPr/>
            </a:pPr>
            <a:fld id="{3A3A6714-3D1F-4857-9904-D935B84167FA}" type="slidenum">
              <a:rPr lang="en-GB"/>
              <a:t>‹#›</a:t>
            </a:fld>
            <a:endParaRPr lang="en-GB"/>
          </a:p>
        </p:txBody>
      </p:sp>
      <p:sp>
        <p:nvSpPr>
          <p:cNvPr id="18" name="Footer Placeholder 19"/>
          <p:cNvSpPr>
            <a:spLocks noGrp="1"/>
          </p:cNvSpPr>
          <p:nvPr>
            <p:ph type="ftr" sz="quarter" idx="13"/>
          </p:nvPr>
        </p:nvSpPr>
        <p:spPr bwMode="auto">
          <a:xfrm>
            <a:off x="410544" y="6462572"/>
            <a:ext cx="4114800" cy="365125"/>
          </a:xfrm>
        </p:spPr>
        <p:txBody>
          <a:bodyPr/>
          <a:lstStyle>
            <a:lvl1pPr>
              <a:defRPr sz="1400" i="1">
                <a:solidFill>
                  <a:srgbClr val="FCAF17"/>
                </a:solidFill>
              </a:defRPr>
            </a:lvl1pPr>
          </a:lstStyle>
          <a:p>
            <a:pPr algn="l">
              <a:defRPr/>
            </a:pPr>
            <a:r>
              <a:rPr lang="en-GB"/>
              <a:t>Insert author and occasion</a:t>
            </a:r>
            <a:endParaRPr/>
          </a:p>
        </p:txBody>
      </p:sp>
      <p:sp>
        <p:nvSpPr>
          <p:cNvPr id="19" name="TextBox 18"/>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FCAF17"/>
                </a:solidFill>
              </a:rPr>
              <a:t>www.pacri.eu</a:t>
            </a:r>
            <a:endParaRPr/>
          </a:p>
        </p:txBody>
      </p:sp>
      <p:pic>
        <p:nvPicPr>
          <p:cNvPr id="2" name="Picture 1"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pic>
        <p:nvPicPr>
          <p:cNvPr id="4" name="Picture 3"/>
          <p:cNvPicPr>
            <a:picLocks noChangeAspect="1"/>
          </p:cNvPicPr>
          <p:nvPr userDrawn="1"/>
        </p:nvPicPr>
        <p:blipFill>
          <a:blip r:embed="rId4"/>
          <a:stretch/>
        </p:blipFill>
        <p:spPr bwMode="auto">
          <a:xfrm flipH="1" flipV="1">
            <a:off x="11623610" y="195344"/>
            <a:ext cx="382490" cy="36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85C45F3-8D30-4E47-A23B-88EACEE32C39}" type="datetime1">
              <a:rPr lang="en-GB"/>
              <a:t>24/03/2026</a:t>
            </a:fld>
            <a:endParaRPr lang="en-GB"/>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Insert author and occasion</a:t>
            </a: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3A6714-3D1F-4857-9904-D935B84167FA}"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p>
            <a:pPr>
              <a:defRPr/>
            </a:pPr>
            <a:fld id="{3A3A6714-3D1F-4857-9904-D935B84167FA}" type="slidenum">
              <a:rPr lang="en-GB"/>
              <a:t>1</a:t>
            </a:fld>
            <a:endParaRPr lang="en-GB"/>
          </a:p>
        </p:txBody>
      </p:sp>
      <p:pic>
        <p:nvPicPr>
          <p:cNvPr id="8" name="Immagine 7">
            <a:extLst>
              <a:ext uri="{FF2B5EF4-FFF2-40B4-BE49-F238E27FC236}">
                <a16:creationId xmlns:a16="http://schemas.microsoft.com/office/drawing/2014/main" id="{58810E3B-A29A-4E87-895A-2964FFC643F3}"/>
              </a:ext>
            </a:extLst>
          </p:cNvPr>
          <p:cNvPicPr>
            <a:picLocks noChangeAspect="1"/>
          </p:cNvPicPr>
          <p:nvPr/>
        </p:nvPicPr>
        <p:blipFill>
          <a:blip r:embed="rId2"/>
          <a:stretch>
            <a:fillRect/>
          </a:stretch>
        </p:blipFill>
        <p:spPr>
          <a:xfrm>
            <a:off x="1991544" y="777699"/>
            <a:ext cx="8433130" cy="5625860"/>
          </a:xfrm>
          <a:prstGeom prst="rect">
            <a:avLst/>
          </a:prstGeom>
        </p:spPr>
      </p:pic>
      <p:sp>
        <p:nvSpPr>
          <p:cNvPr id="15" name="Rettangolo 14">
            <a:extLst>
              <a:ext uri="{FF2B5EF4-FFF2-40B4-BE49-F238E27FC236}">
                <a16:creationId xmlns:a16="http://schemas.microsoft.com/office/drawing/2014/main" id="{BA8CFA80-C810-4CB6-A638-AAE4AE5D71B8}"/>
              </a:ext>
            </a:extLst>
          </p:cNvPr>
          <p:cNvSpPr/>
          <p:nvPr/>
        </p:nvSpPr>
        <p:spPr>
          <a:xfrm>
            <a:off x="2042254" y="836712"/>
            <a:ext cx="8158202" cy="1169551"/>
          </a:xfrm>
          <a:prstGeom prst="rect">
            <a:avLst/>
          </a:prstGeom>
        </p:spPr>
        <p:txBody>
          <a:bodyPr wrap="square">
            <a:spAutoFit/>
          </a:bodyPr>
          <a:lstStyle/>
          <a:p>
            <a:r>
              <a:rPr lang="en-US" sz="2800" b="1" dirty="0">
                <a:solidFill>
                  <a:srgbClr val="0070C0"/>
                </a:solidFill>
              </a:rPr>
              <a:t>Welcome to the first PACRI annual meeting</a:t>
            </a:r>
          </a:p>
          <a:p>
            <a:r>
              <a:rPr lang="pt-BR" sz="2000" i="1" dirty="0">
                <a:solidFill>
                  <a:srgbClr val="0070C0"/>
                </a:solidFill>
              </a:rPr>
              <a:t>24–26 mar 2026 </a:t>
            </a:r>
          </a:p>
          <a:p>
            <a:r>
              <a:rPr lang="pt-BR" sz="2000" i="1" dirty="0">
                <a:solidFill>
                  <a:srgbClr val="0070C0"/>
                </a:solidFill>
              </a:rPr>
              <a:t>Instituto Superior Técnico, Lisbon, Congress Center</a:t>
            </a:r>
          </a:p>
        </p:txBody>
      </p:sp>
      <p:sp>
        <p:nvSpPr>
          <p:cNvPr id="9" name="Footer Placeholder 4">
            <a:extLst>
              <a:ext uri="{FF2B5EF4-FFF2-40B4-BE49-F238E27FC236}">
                <a16:creationId xmlns:a16="http://schemas.microsoft.com/office/drawing/2014/main" id="{0A253AE9-66B9-42FC-9F35-F9DDC972EF03}"/>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LS, RG, CB – PACRI Annual Meeting 2026 - Lisbon</a:t>
            </a:r>
            <a:endParaRPr dirty="0"/>
          </a:p>
        </p:txBody>
      </p:sp>
    </p:spTree>
    <p:extLst>
      <p:ext uri="{BB962C8B-B14F-4D97-AF65-F5344CB8AC3E}">
        <p14:creationId xmlns:p14="http://schemas.microsoft.com/office/powerpoint/2010/main" val="170471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normAutofit/>
          </a:bodyPr>
          <a:lstStyle/>
          <a:p>
            <a:pPr>
              <a:defRPr/>
            </a:pPr>
            <a:r>
              <a:rPr lang="en-GB" sz="3700" dirty="0"/>
              <a:t>Meeting agenda</a:t>
            </a:r>
            <a:endParaRPr sz="3700"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2</a:t>
            </a:fld>
            <a:endParaRPr lang="en-GB"/>
          </a:p>
        </p:txBody>
      </p:sp>
      <p:graphicFrame>
        <p:nvGraphicFramePr>
          <p:cNvPr id="6" name="Oggetto 5">
            <a:extLst>
              <a:ext uri="{FF2B5EF4-FFF2-40B4-BE49-F238E27FC236}">
                <a16:creationId xmlns:a16="http://schemas.microsoft.com/office/drawing/2014/main" id="{2E8AF879-F299-4790-8D8F-C5EB41D0F2EE}"/>
              </a:ext>
            </a:extLst>
          </p:cNvPr>
          <p:cNvGraphicFramePr>
            <a:graphicFrameLocks noChangeAspect="1"/>
          </p:cNvGraphicFramePr>
          <p:nvPr>
            <p:extLst>
              <p:ext uri="{D42A27DB-BD31-4B8C-83A1-F6EECF244321}">
                <p14:modId xmlns:p14="http://schemas.microsoft.com/office/powerpoint/2010/main" val="368793148"/>
              </p:ext>
            </p:extLst>
          </p:nvPr>
        </p:nvGraphicFramePr>
        <p:xfrm>
          <a:off x="2207568" y="789392"/>
          <a:ext cx="7994650" cy="5586412"/>
        </p:xfrm>
        <a:graphic>
          <a:graphicData uri="http://schemas.openxmlformats.org/presentationml/2006/ole">
            <mc:AlternateContent xmlns:mc="http://schemas.openxmlformats.org/markup-compatibility/2006">
              <mc:Choice xmlns:v="urn:schemas-microsoft-com:vml" Requires="v">
                <p:oleObj name="Worksheet" r:id="rId2" imgW="8781924" imgH="6143625" progId="Excel.Sheet.12">
                  <p:embed/>
                </p:oleObj>
              </mc:Choice>
              <mc:Fallback>
                <p:oleObj name="Worksheet" r:id="rId2" imgW="8781924" imgH="6143625" progId="Excel.Sheet.12">
                  <p:embed/>
                  <p:pic>
                    <p:nvPicPr>
                      <p:cNvPr id="6" name="Oggetto 5">
                        <a:extLst>
                          <a:ext uri="{FF2B5EF4-FFF2-40B4-BE49-F238E27FC236}">
                            <a16:creationId xmlns:a16="http://schemas.microsoft.com/office/drawing/2014/main" id="{2E8AF879-F299-4790-8D8F-C5EB41D0F2EE}"/>
                          </a:ext>
                        </a:extLst>
                      </p:cNvPr>
                      <p:cNvPicPr/>
                      <p:nvPr/>
                    </p:nvPicPr>
                    <p:blipFill>
                      <a:blip r:embed="rId3"/>
                      <a:stretch>
                        <a:fillRect/>
                      </a:stretch>
                    </p:blipFill>
                    <p:spPr>
                      <a:xfrm>
                        <a:off x="2207568" y="789392"/>
                        <a:ext cx="7994650" cy="5586412"/>
                      </a:xfrm>
                      <a:prstGeom prst="rect">
                        <a:avLst/>
                      </a:prstGeom>
                    </p:spPr>
                  </p:pic>
                </p:oleObj>
              </mc:Fallback>
            </mc:AlternateContent>
          </a:graphicData>
        </a:graphic>
      </p:graphicFrame>
      <p:sp>
        <p:nvSpPr>
          <p:cNvPr id="7" name="Footer Placeholder 4">
            <a:extLst>
              <a:ext uri="{FF2B5EF4-FFF2-40B4-BE49-F238E27FC236}">
                <a16:creationId xmlns:a16="http://schemas.microsoft.com/office/drawing/2014/main" id="{59ACC485-786B-4ED9-8A46-EE5AB315A1C4}"/>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LS, RG, CB – PACRI Annual Meeting 2026 - Lisbon</a:t>
            </a:r>
            <a:endParaRPr dirty="0"/>
          </a:p>
        </p:txBody>
      </p:sp>
    </p:spTree>
    <p:extLst>
      <p:ext uri="{BB962C8B-B14F-4D97-AF65-F5344CB8AC3E}">
        <p14:creationId xmlns:p14="http://schemas.microsoft.com/office/powerpoint/2010/main" val="324727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2241828" y="-911"/>
            <a:ext cx="7961747" cy="792677"/>
          </a:xfrm>
        </p:spPr>
        <p:txBody>
          <a:bodyPr>
            <a:normAutofit/>
          </a:bodyPr>
          <a:lstStyle/>
          <a:p>
            <a:pPr>
              <a:defRPr/>
            </a:pPr>
            <a:r>
              <a:rPr lang="en-GB" sz="3200" dirty="0"/>
              <a:t>Meeting agenda</a:t>
            </a:r>
            <a:endParaRPr sz="3200"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3</a:t>
            </a:fld>
            <a:endParaRPr lang="en-GB"/>
          </a:p>
        </p:txBody>
      </p:sp>
      <p:graphicFrame>
        <p:nvGraphicFramePr>
          <p:cNvPr id="2" name="Oggetto 1">
            <a:extLst>
              <a:ext uri="{FF2B5EF4-FFF2-40B4-BE49-F238E27FC236}">
                <a16:creationId xmlns:a16="http://schemas.microsoft.com/office/drawing/2014/main" id="{06686EE3-617B-434D-90F7-7D9626A4D78F}"/>
              </a:ext>
            </a:extLst>
          </p:cNvPr>
          <p:cNvGraphicFramePr>
            <a:graphicFrameLocks noChangeAspect="1"/>
          </p:cNvGraphicFramePr>
          <p:nvPr>
            <p:extLst>
              <p:ext uri="{D42A27DB-BD31-4B8C-83A1-F6EECF244321}">
                <p14:modId xmlns:p14="http://schemas.microsoft.com/office/powerpoint/2010/main" val="3269829430"/>
              </p:ext>
            </p:extLst>
          </p:nvPr>
        </p:nvGraphicFramePr>
        <p:xfrm>
          <a:off x="2351584" y="618984"/>
          <a:ext cx="7742237" cy="5843588"/>
        </p:xfrm>
        <a:graphic>
          <a:graphicData uri="http://schemas.openxmlformats.org/presentationml/2006/ole">
            <mc:AlternateContent xmlns:mc="http://schemas.openxmlformats.org/markup-compatibility/2006">
              <mc:Choice xmlns:v="urn:schemas-microsoft-com:vml" Requires="v">
                <p:oleObj name="Worksheet" r:id="rId2" imgW="10048904" imgH="8220211" progId="Excel.Sheet.12">
                  <p:embed/>
                </p:oleObj>
              </mc:Choice>
              <mc:Fallback>
                <p:oleObj name="Worksheet" r:id="rId2" imgW="10048904" imgH="8220211" progId="Excel.Sheet.12">
                  <p:embed/>
                  <p:pic>
                    <p:nvPicPr>
                      <p:cNvPr id="0" name=""/>
                      <p:cNvPicPr/>
                      <p:nvPr/>
                    </p:nvPicPr>
                    <p:blipFill>
                      <a:blip r:embed="rId3"/>
                      <a:stretch>
                        <a:fillRect/>
                      </a:stretch>
                    </p:blipFill>
                    <p:spPr>
                      <a:xfrm>
                        <a:off x="2351584" y="618984"/>
                        <a:ext cx="7742237" cy="5843588"/>
                      </a:xfrm>
                      <a:prstGeom prst="rect">
                        <a:avLst/>
                      </a:prstGeom>
                    </p:spPr>
                  </p:pic>
                </p:oleObj>
              </mc:Fallback>
            </mc:AlternateContent>
          </a:graphicData>
        </a:graphic>
      </p:graphicFrame>
      <p:sp>
        <p:nvSpPr>
          <p:cNvPr id="6" name="Footer Placeholder 4">
            <a:extLst>
              <a:ext uri="{FF2B5EF4-FFF2-40B4-BE49-F238E27FC236}">
                <a16:creationId xmlns:a16="http://schemas.microsoft.com/office/drawing/2014/main" id="{E8C32862-E73A-4982-BCD6-3ECFF2C7BEB9}"/>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LS, RG, CB – PACRI Annual Meeting 2026 - Lisbon</a:t>
            </a:r>
            <a:endParaRPr dirty="0"/>
          </a:p>
        </p:txBody>
      </p:sp>
    </p:spTree>
    <p:extLst>
      <p:ext uri="{BB962C8B-B14F-4D97-AF65-F5344CB8AC3E}">
        <p14:creationId xmlns:p14="http://schemas.microsoft.com/office/powerpoint/2010/main" val="427809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normAutofit/>
          </a:bodyPr>
          <a:lstStyle/>
          <a:p>
            <a:pPr>
              <a:defRPr/>
            </a:pPr>
            <a:r>
              <a:rPr lang="en-GB" sz="3700" dirty="0"/>
              <a:t>Meeting agenda</a:t>
            </a:r>
            <a:endParaRPr sz="3700"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4</a:t>
            </a:fld>
            <a:endParaRPr lang="en-GB"/>
          </a:p>
        </p:txBody>
      </p:sp>
      <p:graphicFrame>
        <p:nvGraphicFramePr>
          <p:cNvPr id="2" name="Oggetto 1">
            <a:extLst>
              <a:ext uri="{FF2B5EF4-FFF2-40B4-BE49-F238E27FC236}">
                <a16:creationId xmlns:a16="http://schemas.microsoft.com/office/drawing/2014/main" id="{5646872B-245D-42C9-9FB5-0C2DEB26712E}"/>
              </a:ext>
            </a:extLst>
          </p:cNvPr>
          <p:cNvGraphicFramePr>
            <a:graphicFrameLocks noChangeAspect="1"/>
          </p:cNvGraphicFramePr>
          <p:nvPr>
            <p:extLst>
              <p:ext uri="{D42A27DB-BD31-4B8C-83A1-F6EECF244321}">
                <p14:modId xmlns:p14="http://schemas.microsoft.com/office/powerpoint/2010/main" val="1483552824"/>
              </p:ext>
            </p:extLst>
          </p:nvPr>
        </p:nvGraphicFramePr>
        <p:xfrm>
          <a:off x="2639616" y="1340768"/>
          <a:ext cx="7038975" cy="3438525"/>
        </p:xfrm>
        <a:graphic>
          <a:graphicData uri="http://schemas.openxmlformats.org/presentationml/2006/ole">
            <mc:AlternateContent xmlns:mc="http://schemas.openxmlformats.org/markup-compatibility/2006">
              <mc:Choice xmlns:v="urn:schemas-microsoft-com:vml" Requires="v">
                <p:oleObj name="Worksheet" r:id="rId2" imgW="7039093" imgH="3438389" progId="Excel.Sheet.12">
                  <p:embed/>
                </p:oleObj>
              </mc:Choice>
              <mc:Fallback>
                <p:oleObj name="Worksheet" r:id="rId2" imgW="7039093" imgH="3438389" progId="Excel.Sheet.12">
                  <p:embed/>
                  <p:pic>
                    <p:nvPicPr>
                      <p:cNvPr id="0" name=""/>
                      <p:cNvPicPr/>
                      <p:nvPr/>
                    </p:nvPicPr>
                    <p:blipFill>
                      <a:blip r:embed="rId3"/>
                      <a:stretch>
                        <a:fillRect/>
                      </a:stretch>
                    </p:blipFill>
                    <p:spPr>
                      <a:xfrm>
                        <a:off x="2639616" y="1340768"/>
                        <a:ext cx="7038975" cy="3438525"/>
                      </a:xfrm>
                      <a:prstGeom prst="rect">
                        <a:avLst/>
                      </a:prstGeom>
                    </p:spPr>
                  </p:pic>
                </p:oleObj>
              </mc:Fallback>
            </mc:AlternateContent>
          </a:graphicData>
        </a:graphic>
      </p:graphicFrame>
      <p:sp>
        <p:nvSpPr>
          <p:cNvPr id="6" name="Footer Placeholder 4">
            <a:extLst>
              <a:ext uri="{FF2B5EF4-FFF2-40B4-BE49-F238E27FC236}">
                <a16:creationId xmlns:a16="http://schemas.microsoft.com/office/drawing/2014/main" id="{ED71AA47-8340-4F15-8855-27F5F6CC9B86}"/>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LS, RG, CB – PACRI Annual Meeting 2026 - Lisbon</a:t>
            </a:r>
            <a:endParaRPr dirty="0"/>
          </a:p>
        </p:txBody>
      </p:sp>
    </p:spTree>
    <p:extLst>
      <p:ext uri="{BB962C8B-B14F-4D97-AF65-F5344CB8AC3E}">
        <p14:creationId xmlns:p14="http://schemas.microsoft.com/office/powerpoint/2010/main" val="289191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p>
            <a:pPr>
              <a:defRPr/>
            </a:pPr>
            <a:fld id="{3A3A6714-3D1F-4857-9904-D935B84167FA}" type="slidenum">
              <a:rPr lang="en-GB"/>
              <a:t>5</a:t>
            </a:fld>
            <a:endParaRPr lang="en-GB"/>
          </a:p>
        </p:txBody>
      </p:sp>
      <p:sp>
        <p:nvSpPr>
          <p:cNvPr id="34" name="Footer Placeholder 4">
            <a:extLst>
              <a:ext uri="{FF2B5EF4-FFF2-40B4-BE49-F238E27FC236}">
                <a16:creationId xmlns:a16="http://schemas.microsoft.com/office/drawing/2014/main" id="{CF2812F0-AEFB-44A2-863F-059DE8A79428}"/>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LS, RG, CB – PACRI Annual Meeting 2026 - Lisbon</a:t>
            </a:r>
            <a:endParaRPr dirty="0"/>
          </a:p>
        </p:txBody>
      </p:sp>
      <p:sp>
        <p:nvSpPr>
          <p:cNvPr id="37" name="Rettangolo 36">
            <a:extLst>
              <a:ext uri="{FF2B5EF4-FFF2-40B4-BE49-F238E27FC236}">
                <a16:creationId xmlns:a16="http://schemas.microsoft.com/office/drawing/2014/main" id="{5CEE4A6C-0663-4C5A-BD5D-602DF1E492C4}"/>
              </a:ext>
            </a:extLst>
          </p:cNvPr>
          <p:cNvSpPr/>
          <p:nvPr/>
        </p:nvSpPr>
        <p:spPr>
          <a:xfrm>
            <a:off x="3935760" y="2780928"/>
            <a:ext cx="3515706" cy="954107"/>
          </a:xfrm>
          <a:prstGeom prst="rect">
            <a:avLst/>
          </a:prstGeom>
        </p:spPr>
        <p:txBody>
          <a:bodyPr wrap="none">
            <a:spAutoFit/>
          </a:bodyPr>
          <a:lstStyle/>
          <a:p>
            <a:pPr algn="ctr">
              <a:defRPr/>
            </a:pPr>
            <a:r>
              <a:rPr lang="it-IT" sz="5600" b="1" dirty="0">
                <a:solidFill>
                  <a:srgbClr val="002060"/>
                </a:solidFill>
              </a:rPr>
              <a:t>Thank </a:t>
            </a:r>
            <a:r>
              <a:rPr lang="it-IT" sz="5600" b="1" dirty="0" err="1">
                <a:solidFill>
                  <a:srgbClr val="002060"/>
                </a:solidFill>
              </a:rPr>
              <a:t>you</a:t>
            </a:r>
            <a:r>
              <a:rPr lang="it-IT" sz="5600" b="1" dirty="0">
                <a:solidFill>
                  <a:srgbClr val="002060"/>
                </a:solidFill>
              </a:rPr>
              <a:t>!</a:t>
            </a:r>
            <a:endParaRPr lang="it-IT" sz="5600" dirty="0">
              <a:solidFill>
                <a:srgbClr val="002060"/>
              </a:solidFill>
            </a:endParaRPr>
          </a:p>
        </p:txBody>
      </p:sp>
    </p:spTree>
    <p:extLst>
      <p:ext uri="{BB962C8B-B14F-4D97-AF65-F5344CB8AC3E}">
        <p14:creationId xmlns:p14="http://schemas.microsoft.com/office/powerpoint/2010/main" val="304876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3130</TotalTime>
  <Words>102</Words>
  <Application>Microsoft Macintosh PowerPoint</Application>
  <DocSecurity>0</DocSecurity>
  <PresentationFormat>Widescreen</PresentationFormat>
  <Paragraphs>17</Paragraphs>
  <Slides>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Arial</vt:lpstr>
      <vt:lpstr>Arial Narrow</vt:lpstr>
      <vt:lpstr>Calibri</vt:lpstr>
      <vt:lpstr>Calibri Light</vt:lpstr>
      <vt:lpstr>Office Theme</vt:lpstr>
      <vt:lpstr>Worksheet</vt:lpstr>
      <vt:lpstr>PowerPoint Presentation</vt:lpstr>
      <vt:lpstr>Meeting agenda</vt:lpstr>
      <vt:lpstr>Meeting agenda</vt:lpstr>
      <vt:lpstr>Meeting agenda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Welsch, Alexandra (Cockcroft Inst,DL,-)</dc:creator>
  <cp:keywords/>
  <dc:description/>
  <cp:lastModifiedBy>Cecilia Blasetti</cp:lastModifiedBy>
  <cp:revision>260</cp:revision>
  <cp:lastPrinted>2026-03-18T09:02:22Z</cp:lastPrinted>
  <dcterms:created xsi:type="dcterms:W3CDTF">2018-02-09T13:41:45Z</dcterms:created>
  <dcterms:modified xsi:type="dcterms:W3CDTF">2026-03-24T10:49:00Z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0x01010090987A0915868F4B9A7934BC3DFBA6E4</vt:lpwstr>
  </property>
  <property fmtid="{D5CDD505-2E9C-101B-9397-08002B2CF9AE}" pid="3" name="MediaServiceImageTags">
    <vt:lpwstr/>
  </property>
</Properties>
</file>