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5"/>
  </p:notesMasterIdLst>
  <p:sldIdLst>
    <p:sldId id="1673" r:id="rId2"/>
    <p:sldId id="2342" r:id="rId3"/>
    <p:sldId id="2314" r:id="rId4"/>
    <p:sldId id="2322" r:id="rId5"/>
    <p:sldId id="2330" r:id="rId6"/>
    <p:sldId id="2346" r:id="rId7"/>
    <p:sldId id="2312" r:id="rId8"/>
    <p:sldId id="2271" r:id="rId9"/>
    <p:sldId id="2264" r:id="rId10"/>
    <p:sldId id="2313" r:id="rId11"/>
    <p:sldId id="2310" r:id="rId12"/>
    <p:sldId id="2345" r:id="rId13"/>
    <p:sldId id="2344" r:id="rId14"/>
    <p:sldId id="2340" r:id="rId15"/>
    <p:sldId id="2347" r:id="rId16"/>
    <p:sldId id="2295" r:id="rId17"/>
    <p:sldId id="2290" r:id="rId18"/>
    <p:sldId id="2326" r:id="rId19"/>
    <p:sldId id="2266" r:id="rId20"/>
    <p:sldId id="1624" r:id="rId21"/>
    <p:sldId id="1821" r:id="rId22"/>
    <p:sldId id="2291" r:id="rId23"/>
    <p:sldId id="2341" r:id="rId24"/>
    <p:sldId id="2316" r:id="rId25"/>
    <p:sldId id="1810" r:id="rId26"/>
    <p:sldId id="1725" r:id="rId27"/>
    <p:sldId id="2317" r:id="rId28"/>
    <p:sldId id="1602" r:id="rId29"/>
    <p:sldId id="2318" r:id="rId30"/>
    <p:sldId id="1814" r:id="rId31"/>
    <p:sldId id="2333" r:id="rId32"/>
    <p:sldId id="2334" r:id="rId33"/>
    <p:sldId id="1837" r:id="rId34"/>
    <p:sldId id="2269" r:id="rId35"/>
    <p:sldId id="1794" r:id="rId36"/>
    <p:sldId id="2301" r:id="rId37"/>
    <p:sldId id="1769" r:id="rId38"/>
    <p:sldId id="1654" r:id="rId39"/>
    <p:sldId id="1609" r:id="rId40"/>
    <p:sldId id="2302" r:id="rId41"/>
    <p:sldId id="1817" r:id="rId42"/>
    <p:sldId id="2327" r:id="rId43"/>
    <p:sldId id="1656" r:id="rId44"/>
    <p:sldId id="1755" r:id="rId45"/>
    <p:sldId id="2328" r:id="rId46"/>
    <p:sldId id="1818" r:id="rId47"/>
    <p:sldId id="2304" r:id="rId48"/>
    <p:sldId id="1756" r:id="rId49"/>
    <p:sldId id="2320" r:id="rId50"/>
    <p:sldId id="1616" r:id="rId51"/>
    <p:sldId id="2329" r:id="rId52"/>
    <p:sldId id="2336" r:id="rId53"/>
    <p:sldId id="1828" r:id="rId54"/>
    <p:sldId id="2299" r:id="rId55"/>
    <p:sldId id="1778" r:id="rId56"/>
    <p:sldId id="1833" r:id="rId57"/>
    <p:sldId id="1720" r:id="rId58"/>
    <p:sldId id="1595" r:id="rId59"/>
    <p:sldId id="1834" r:id="rId60"/>
    <p:sldId id="1265" r:id="rId61"/>
    <p:sldId id="1806" r:id="rId62"/>
    <p:sldId id="1819" r:id="rId63"/>
    <p:sldId id="1735" r:id="rId64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47"/>
    <a:srgbClr val="04813A"/>
    <a:srgbClr val="676766"/>
    <a:srgbClr val="0000FF"/>
    <a:srgbClr val="0283B5"/>
    <a:srgbClr val="3E2F41"/>
    <a:srgbClr val="141123"/>
    <a:srgbClr val="61565C"/>
    <a:srgbClr val="463648"/>
    <a:srgbClr val="0407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46"/>
    <p:restoredTop sz="96137" autoAdjust="0"/>
  </p:normalViewPr>
  <p:slideViewPr>
    <p:cSldViewPr>
      <p:cViewPr varScale="1">
        <p:scale>
          <a:sx n="91" d="100"/>
          <a:sy n="91" d="100"/>
        </p:scale>
        <p:origin x="216" y="5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" d="100"/>
        <a:sy n="3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77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04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54 245 24575,'-1'-13'0,"0"2"0,-1 1 0,-1 3 0,2 0 0,0 3 0,1-1 0,4 4 0,0 1 0,4-1 0,-1 2 0,-1-1 0,1 1 0,0 1 0,0-1 0,-1 2 0,1 1 0,-2-1 0,3 0 0,-3 1 0,-1-1 0,1 0 0,-1-2 0,0 1 0,0-1 0,-1 0 0,1 1 0,-1-1 0,1 1 0,1-1 0,-1 0 0,-1 1 0,1 1 0,-1-2 0,1 2 0,-1-2 0,-15-5 0,7 0 0,-12-6 0,11 4 0,-1 2 0,2-3 0,-4 3 0,2-3 0,1 4 0,1-1 0,1 2 0,-2 1 0,0 0 0,1 1 0,1-2 0,-1 1 0,3-2 0,-1 2 0,1-4 0,-1 3 0,2-3 0,1 1 0,0 0 0,3-2 0,1-1 0,5 3 0,-1 1 0,0 3 0,2 0 0,0 0 0,1 0 0,-1 0 0,-1 0 0,-2 2 0,0 0 0,-2 1 0,1 0 0,0 0 0,-2 0 0,-1-1 0,1 1 0,0 0 0,0 1 0,2 1 0,1 0 0,0 2 0,-1 2 0,1-2 0,-2 0 0,-1-3 0,-2-1 0,-12-6 0,2-1 0,-12-6 0,2-1 0,-8-6 0,-3-4 0,-1 1 0,5 0 0,9 9 0,2 3 0,3 1 0,0 1 0,0 2 0,4 1 0,2 0 0,4 0 0,1-1 0,0-2 0,0-2 0,3 0 0,1-2 0,3 1 0,3 4 0,1 0 0,0 4 0,5 1 0,-1 0 0,1 0 0,-2 0 0,0 0 0,-3 1 0,0 1 0,-1 2 0,-1 3 0,-1 3 0,-1 0 0,0 1 0,-1-1 0,-1-3 0,0-2 0,-1 1 0,0 0 0,0-1 0,1 4 0,0-2 0,-1 1 0,-1 1 0,1-1 0,1-2 0,0-2 0,1-1 0,-1 1 0,3 0 0,-1 3 0,0-1 0,1 1 0,0 0 0,1 0 0,-1 3 0,2-2 0,-3 2 0,0 0 0,-1-3 0,-1-1 0,0-2 0,-2 0 0,-1-3 0,1 2 0,1 1 0,1 3 0,0 2 0,2-2 0,-3 1 0,1-5 0,-3 0 0,-2-3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05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7 0 24575,'2'18'0,"3"2"0,3 2 0,5 1 0,-2 1 0,0 0 0,-2-5 0,-5-4 0,0-6 0,-1-6 0,-3-1 0,1-12 0,-1 1 0,0-5 0,0 4 0,0 3 0,0 2 0,3 2 0,4 7 0,3 6 0,3 4 0,-1 4 0,1-1 0,-2 0 0,0-3 0,-1 0 0,-1 0 0,-1 3 0,-1-1 0,-1-2 0,-3-3 0,-1-3 0,-2-5 0,-4-16 0,-1-1 0,-4-12 0,1 5 0,4 2 0,-1 7 0,5 3 0,0 8 0,9 9 0,-1 4 0,5 7 0,-2-1 0,-1 4 0,-2 0 0,1 2 0,-1 1 0,-1-2 0,0-4 0,-4-6 0,0-3 0,-2-7 0,-1-13 0,6 30 0,-3-18 0,5 34 0,-5-15 0,-2 3 0,1 7 0,-2 8 0,0 6 0,0-2 0,0-7 0,0-14 0,0-9 0,0-8 0,0-17 0,0-5 0,0-11 0,0 5 0,0 2 0,0 4 0,0 6 0,0 3 0,-2 3 0,2 4 0,-4 0 0,1-4 0,-1 0 0,4-9 0,0 1 0,0-4 0,-4 4 0,-2 1 0,-4-1 0,2 1 0,0-1 0,2 2 0,3 1 0,-1 0 0,1 2 0,0-1 0,-1 2 0,-1-1 0,-1-1 0,2 1 0,-2 1 0,2 1 0,0 0 0,-1 4 0,-2-4 0,0-1 0,-3-1 0,3-2 0,0-2 0,2 3 0,-2-3 0,-3 0 0,1-2 0,0-3 0,0-3 0,2-1 0,0 1 0,0 2 0,-1 3 0,-1 2 0,-1 4 0,1 2 0,0 2 0,5-1 0,1 2 0,2 0 0,1 0 0,4 1 0,6 1 0,8 7 0,7 7 0,3 11 0,-1 8 0,-6-2 0,-5-1 0,-8-4 0,-2 0 0,-5-1 0,1-1 0,-2 1 0,1-4 0,3-3 0,2-4 0,1 0 0,1-4 0,-1-1 0,-4 0 0,0-4 0,-14-24 0,-2-3 0,-19-32 0,11 19 0,-5-8 0,11 17 0,-2 1 0,-1-1 0,-1 4 0,0 5 0,3 3 0,5 6 0,4 3 0,7 3 0,7 3 0,0 1 0,4-2 0,-5 2 0,0 3 0,2 7 0,5 11 0,5 9 0,7 6 0,1 1 0,-3-6 0,-3-8 0,-4-3 0,-7-3 0,0 1 0,-1 3 0,1 0 0,-1-1 0,1-4 0,-2-4 0,-3-5 0,-3-2 0,-13-15 0,-2-3 0,-13-11 0,4 2 0,2-4 0,3-3 0,0-5 0,4-1 0,1 4 0,5 6 0,2 9 0,2 5 0,2 8 0,18 17 0,3 10 0,15 13 0,-4-5 0,-8-7 0,-9-11 0,-7-5 0,-4-5 0,3 2 0,-3-2 0,1 0 0,-14-19 0,2 2 0,-9-12 0,8 11 0,5 4 0,2 6 0,3 1 0,7 8 0,0 4 0,8 8 0,-3 0 0,-1 1 0,0 1 0,-1 5 0,0 3 0,0 3 0,-2-2 0,1-3 0,-4-4 0,-2-7 0,0-5 0,-2-4 0,-1 1 0,0-2 0,0 2 0,0 1 0,0-2 0,0 2 0,0-1 0,0 0 0,0-1 0,-1 2 0,-2 0 0,0 0 0,2 0 0,-1-4 0,8-17 0,-5 6 0,6-13 0,-5 12 0,-1 2 0,-1 2 0,2 3 0,3 12 0,0-2 0,0 11 0,-3-11 0,-1-4 0,-1-2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06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0 1 24575,'11'18'0,"0"3"0,2-1 0,0 4 0,11 11 0,-7-11 0,6 7 0,-11-18 0,-2-4 0,-5-2 0,-2-1 0,-2 0 0,1-1 0,1 1 0,-1 1 0,3-1 0,-1-1 0,0 1 0,2 2 0,1-1 0,-2 0 0,1 0 0,-2-2 0,-2-3 0,-2 1 0,1 6 0,0 3 0,5 7 0,1 2 0,-1 0 0,-1-3 0,0-4 0,-3-4 0,0-3 0,-1-3 0,-1 2 0,0 2 0,0 4 0,0 2 0,0 1 0,0-2 0,0-2 0,0-4 0,0-1 0,0-1 0,0 1 0,0 1 0,0 1 0,-1 2 0,-1 0 0,2 0 0,0-2 0,0 2 0,0 0 0,0-2 0,0 2 0,0 0 0,0-3 0,0 2 0,0-4 0,0 4 0,0-2 0,0 1 0,0 1 0,0-2 0,0-2 0,0-20 0,0 2 0,2-12 0,-1 11 0,2 1 0,0 5 0,-2-1 0,2 4 0,-2-2 0,1 1 0,-2-3 0,1 2 0,-1-2 0,0-3 0,0 2 0,0 2 0,0 2 0,2 5 0,2 14 0,-1-5 0,-1 10 0,0-11 0,-2 0 0,0-1 0,0 0 0,0-3 0,0 1 0,0 1 0,0 1 0,0 1 0,-2 0 0,1-1 0,-2-1 0,0 0 0,1-1 0,0-1 0,1-1 0,-2 3 0,3-1 0,-3 0 0,2-1 0,1 0 0,-3 1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07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7 124 24575,'0'-21'0,"0"0"0,0-2 0,0 2 0,0 4 0,0 4 0,0 5 0,0 9 0,0 12 0,0 15 0,0 10 0,0 2 0,0-7 0,0-7 0,0-7 0,0-2 0,0-4 0,0-3 0,-2-3 0,1-3 0,-1-3 0,1-9 0,1-6 0,0-10 0,0-3 0,0 3 0,0 6 0,0 7 0,0 2 0,0-1 0,0-6 0,0-4 0,0-4 0,0 4 0,0 6 0,0 9 0,0 5 0,0 11 0,3 11 0,0 6 0,-2 3 0,0-2 0,-1-7 0,0-4 0,0-2 0,0-2 0,0-1 0,0-1 0,0-2 0,0-2 0,0-1 0,0 1 0,0-1 0,0 0 0,0 1 0,0 0 0,0 1 0,0-2 0,0-3 0,3-21 0,-1 0 0,2-16 0,-3 9 0,1 3 0,-2 5 0,0 6 0,0 3 0,0 6 0,0 15 0,0 0 0,0 10 0,0-9 0,0-5 0,0-6 0,0-15 0,0 0 0,0-12 0,0 7 0,0 0 0,1 2 0,0-1 0,1-2 0,1 1 0,0 2 0,-1 3 0,0 2 0,-1 5 0,1 0 0,-1-2 0,-1 1 0,1-2 0,1 1 0,-2 20 0,-2-4 0,1 18 0,0 6 0,1-9 0,-2 10 0,2-15 0,-1-4 0,-1-4 0,1-3 0,1-4 0,-1-1 0,-1 1 0,-1-2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13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22 0 24575,'9'27'0,"-1"1"0,-2-3 0,0 2 0,-4-5 0,1-2 0,0-6 0,-2-4 0,1 0 0,-1-2 0,1 1 0,-1-2 0,2-2 0,-2 1 0,2 0 0,1-1 0,-1 1 0,-1-1 0,-1-2 0,-8-11 0,1 1 0,-8-11 0,3 3 0,1-1 0,-1-7 0,2-1 0,2 3 0,2 4 0,2 7 0,6 5 0,2 3 0,5 2 0,2 2 0,-1 2 0,-3 2 0,1 1 0,-2 1 0,-2 2 0,2 5 0,0 5 0,2 1 0,-4-1 0,0-6 0,-3-6 0,-2-6 0,-4-15 0,0 0 0,-6-16 0,3-1 0,0-5 0,1 0 0,2 7 0,3 10 0,-1 9 0,1 9 0,1 20 0,0 0 0,1 13 0,2-12 0,0-1 0,1-6 0,-1-3 0,0-1 0,0-4 0,0 0 0,-1-1 0,1-1 0,1 3 0,-1 2 0,0 1 0,0 1 0,0-1 0,-1-2 0,0-1 0,-1-1 0,2-3 0,-2-1 0,2 1 0,2 2 0,-3 0 0,1-2 0,-1 1 0,-8-12 0,0-4 0,-6-10 0,2-1 0,1-2 0,2 1 0,3 3 0,0 6 0,2 5 0,2 4 0,2 5 0,4-1 0,1 5 0,2 4 0,0 5 0,-4-1 0,1-1 0,-3-5 0,-2-5 0,-2-7 0,-2-3 0,-3-5 0,-2 4 0,0-1 0,-1 0 0,1 0 0,2 0 0,0 5 0,4 1 0,-3 5 0,1-1 0,0 0 0,-2 0 0,-1-2 0,3 3 0,1-1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14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139 31 24575,'3'22'0,"3"5"0,3 6 0,7 4 0,-1-5 0,-2-6 0,-2-8 0,-4-5 0,-2-6 0,-3-5 0,-13-13 0,1 1 0,-9-9 0,6 7 0,0 1 0,1 1 0,-1-2 0,-1-1 0,3-1 0,-1 1 0,7 5 0,-1 1 0,2 3 0,0 1 0,-2-1 0,0-2 0,1 0 0,-2 1 0,1-1 0,-1 2 0,3 0 0,1 1 0,0-1 0,1-5 0,-1-3 0,-2-3 0,1 3 0,0 3 0,0 8 0,2 8 0,1 17 0,1 15-1696,-3 12 0,3-19 0,-4-6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15"/>
    </inkml:context>
    <inkml:brush xml:id="br0">
      <inkml:brushProperty name="width" value="0.1" units="cm"/>
      <inkml:brushProperty name="height" value="0.1" units="cm"/>
      <inkml:brushProperty name="color" value="#F6AF3F"/>
    </inkml:brush>
  </inkml:definitions>
  <inkml:trace contextRef="#ctx0" brushRef="#br0">220 272 24575,'-8'-29'0,"-3"-2"0,-3-13 0,-5-1 0,1 3 0,0 8 0,7 18 0,1 4 0,1 7 0,5 0 0,0 1 0,2 1 0,0 2 0,2 11 0,1-6 0,2 10 0,1-11 0,0 0 0,-2 0 0,0 2 0,0 5 0,-1 0 0,-1 1 0,0-2 0,0-4 0,-8-12 0,-2 0 0,-8-7 0,-1 6 0,4 1 0,2-2 0,3 4 0,5-3 0,-1 4 0,3 0 0,2 3 0,1 22 0,1 5 0,4 26 0,3 2 0,0 4 0,1-4 0,-1-6 0,1-10 0,-1-11 0,1-9 0,-1-5 0,-4-6 0,-1-2 0,-1-2 0,-2-1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24575,'4'6'0,"0"-1"0,-1 1 0,1-2 0,-1 0 0,0 1 0,0-3 0,0 1 0,0 0 0,1 1 0,-1 2 0,1 1 0,0 0 0,0 1 0,-1-2 0,0-2 0,0 0 0,1 1 0,0 0 0,0 1 0,-1-1 0,1 1 0,-1-2 0,1-1 0,-1 1 0,0 1 0,0-3 0,0 1 0,-1-1 0,1-1 0,0 2 0,0 0 0,0-1 0,1 0 0,-1 1 0,0-2 0,1 2 0,0-2 0,-1 2 0,1 0 0,0 0 0,0 0 0,-1-2 0,0-1 0,0 1 0,0-1 0,1 2 0,-1-2 0,1 0 0,-1 1 0,1 1 0,0-2 0,0 0 0,1 0 0,-1 0 0,0 0 0,0 1 0,0-1 0,1 3 0,-1-2 0,0 2 0,2-2 0,-3 1 0,-1-1 0,3-1 0,-1 2 0,-1-1 0,1-1 0,0 1 0,-1 1 0,0-1 0,-1 1 0,1-1 0,3 0 0,-2 2 0,0 0 0,1-2 0,-1-1 0,0 0 0,0 2 0,2-2 0,-3 0 0,-1 0 0,1 0 0,0 0 0,1 0 0,-1 0 0,1 0 0,2 0 0,0 0 0,-1 0 0,1 0 0,-1 0 0,0 0 0,-2 0 0,1-2 0,-1 2 0,1-2 0,1 0 0,1 1 0,-2-1 0,0 1 0,-1 1 0,0-1 0,1-1 0,1 1 0,2-2 0,-2 2 0,1-2 0,-2 1 0,-1 1 0,1 0 0,-1-1 0,2-1 0,1 2 0,-2 0 0,1-1 0,-3 1 0,1-1 0,0 1 0,0 0 0,0 1 0,-1-2 0,3-1 0,0 2 0,-1-2 0,1 0 0,-1 0 0,-1 2 0,0 0 0,-1-1 0,3-1 0,-1 1 0,1-3 0,1 3 0,-2-3 0,0 3 0,2-3 0,0 0 0,-1 0 0,1 0 0,0 1 0,-2 1 0,0 0 0,0-1 0,0 1 0,2 0 0,-2 0 0,1-1 0,-3 1 0,3 1 0,-3-3 0,3 0 0,0-2 0,1 0 0,-2 0 0,-1 0 0,-2 2 0,1 1 0,-2 1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 1 24575,'-8'1'0,"-4"4"0,-2 2 0,2 2 0,-1 1 0,5 0 0,2 1 0,0 3 0,1 3 0,-2 2 0,1-5 0,2-4 0,1-3 0,0-3 0,2-1 0,-2-1 0,0 3 0,0-4 0,2 0 0,4-6 0,-2 1 0,5-9 0,-2 2 0,2-2 0,-1-1 0,2 1 0,0 2 0,0 0 0,0 4 0,0 0 0,-1 3 0,1-1 0,-3 3 0,1-1 0,-3 1 0,0 1 0,1-2 0,1 2 0,0-2 0,2 1 0,-2 1 0,0 1 0,0-1 0,1 1 0,-3-2 0,1 1 0,0-1 0,-2 1 0,2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 24575,'7'0'0,"3"0"0,-5 0 0,4 2 0,-6-2 0,1 1 0,0-1 0,0 0 0,-1 0 0,1 2 0,1-1 0,0 2 0,2 0 0,-1 1 0,-2 0 0,0-1 0,1 1 0,-3-1 0,3 1 0,0 2 0,1 2 0,-1 3 0,0 2 0,-1 1 0,-1 3 0,0 3 0,1 2 0,0-2 0,-1-3 0,0-6 0,-1-4 0,0-4 0,-2-13 0,0-1 0,-2-15 0,1 3 0,-2-3 0,-1 0 0,0 0 0,1 4 0,-1 5 0,1 6 0,0 4 0,0 2 0,0 3 0,1 0 0,-1 1 0,0-4 0,-1 3 0,-2-1 0,1-1 0,-1 1 0,0 1 0,1 1 0,0 1 0,-2 0 0,2 0 0,-1 0 0,2 0 0,1 0 0,2 0 0,-1-1 0,1-2 0,0 1 0,1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233 1 24575,'-11'0'0,"-4"0"0,6 0 0,-3 0 0,5 0 0,1 0 0,-1 0 0,1 1 0,2-1 0,1 2 0,-1-1 0,0 1 0,1-1 0,-1 2 0,1-2 0,-1 2 0,0 0 0,-2 0 0,0 1 0,3-1 0,-1 0 0,0 1 0,-2 1 0,1 1 0,-1 0 0,2-4 0,1 1 0,-1 1 0,-2 2 0,2 1 0,0-1 0,0-1 0,-1 2 0,-3 3 0,-2 3 0,-1 1 0,1-3 0,4-1 0,4-4 0,0-2 0,2 0 0,0 0 0,0 1 0,0 0 0,0 1 0,0-1 0,0 2 0,0 0 0,-3-1 0,3-3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7:59:03.3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24575,'-2'8'0,"1"-1"0,1-1 0,0-5 0,0-1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Click to edit Master text styles</a:t>
            </a:r>
          </a:p>
          <a:p>
            <a:pPr lvl="1"/>
            <a:r>
              <a:rPr lang="fr-FR" noProof="0"/>
              <a:t>Second level</a:t>
            </a:r>
          </a:p>
          <a:p>
            <a:pPr lvl="2"/>
            <a:r>
              <a:rPr lang="fr-FR" noProof="0"/>
              <a:t>Third level</a:t>
            </a:r>
          </a:p>
          <a:p>
            <a:pPr lvl="3"/>
            <a:r>
              <a:rPr lang="fr-FR" noProof="0"/>
              <a:t>Fourth level</a:t>
            </a:r>
          </a:p>
          <a:p>
            <a:pPr lvl="4"/>
            <a:r>
              <a:rPr lang="fr-FR" noProof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/>
            </a:lvl1pPr>
          </a:lstStyle>
          <a:p>
            <a:pPr>
              <a:defRPr/>
            </a:pPr>
            <a:fld id="{187CF180-4C32-3C4C-AE08-1F4085335C98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98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1</a:t>
            </a:fld>
            <a:endParaRPr lang="fr-FR" sz="1200" b="0"/>
          </a:p>
        </p:txBody>
      </p:sp>
      <p:sp>
        <p:nvSpPr>
          <p:cNvPr id="40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701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2</a:t>
            </a:fld>
            <a:endParaRPr lang="fr-FR" sz="1200" b="0"/>
          </a:p>
        </p:txBody>
      </p:sp>
      <p:sp>
        <p:nvSpPr>
          <p:cNvPr id="40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41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F936-E3CD-D0D2-8B7B-FCEC33542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>
            <a:extLst>
              <a:ext uri="{FF2B5EF4-FFF2-40B4-BE49-F238E27FC236}">
                <a16:creationId xmlns:a16="http://schemas.microsoft.com/office/drawing/2014/main" id="{575078D9-A465-C921-5792-5A4ECE19CF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3</a:t>
            </a:fld>
            <a:endParaRPr lang="fr-FR" sz="1200" b="0"/>
          </a:p>
        </p:txBody>
      </p:sp>
      <p:sp>
        <p:nvSpPr>
          <p:cNvPr id="4098" name="Rectangle 1026">
            <a:extLst>
              <a:ext uri="{FF2B5EF4-FFF2-40B4-BE49-F238E27FC236}">
                <a16:creationId xmlns:a16="http://schemas.microsoft.com/office/drawing/2014/main" id="{81A3DD8A-6148-7A90-BE19-F687AFA59C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>
            <a:extLst>
              <a:ext uri="{FF2B5EF4-FFF2-40B4-BE49-F238E27FC236}">
                <a16:creationId xmlns:a16="http://schemas.microsoft.com/office/drawing/2014/main" id="{EEE15853-0F3F-45CF-8A26-BE243EBC7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74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5922C-5D6A-AA75-C379-18664D456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02E57D33-B260-858F-047E-B0A050650C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DF877F2-EB1B-E240-B4B4-B78BD7D85672}" type="slidenum">
              <a:rPr lang="fr-FR" sz="1200" b="0"/>
              <a:pPr/>
              <a:t>4</a:t>
            </a:fld>
            <a:endParaRPr lang="fr-FR" sz="1200" b="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E9C06004-D621-FD13-6834-3F82C2616C8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02E78E13-A78B-E3A8-34AC-6372F17CC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607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0B2E-9EF7-42CA-1897-83976D5C6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>
            <a:extLst>
              <a:ext uri="{FF2B5EF4-FFF2-40B4-BE49-F238E27FC236}">
                <a16:creationId xmlns:a16="http://schemas.microsoft.com/office/drawing/2014/main" id="{F236F6DD-0B10-EE7B-C0F5-144EEC99A2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5</a:t>
            </a:fld>
            <a:endParaRPr lang="fr-FR" sz="1200" b="0"/>
          </a:p>
        </p:txBody>
      </p:sp>
      <p:sp>
        <p:nvSpPr>
          <p:cNvPr id="4098" name="Rectangle 1026">
            <a:extLst>
              <a:ext uri="{FF2B5EF4-FFF2-40B4-BE49-F238E27FC236}">
                <a16:creationId xmlns:a16="http://schemas.microsoft.com/office/drawing/2014/main" id="{74EDBF94-A976-80EB-BA7C-78D21CF7B9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>
            <a:extLst>
              <a:ext uri="{FF2B5EF4-FFF2-40B4-BE49-F238E27FC236}">
                <a16:creationId xmlns:a16="http://schemas.microsoft.com/office/drawing/2014/main" id="{10906257-6B55-1742-1EDE-F1DCE68FCB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347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25A8D-04AA-3A7F-5C1F-D1466C7A9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2FF15AD-EC13-D2CB-433D-80D0FC6529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D98C3-BE32-3A47-8150-8B1441C0990F}" type="slidenum">
              <a:rPr lang="fr-FR"/>
              <a:pPr/>
              <a:t>6</a:t>
            </a:fld>
            <a:endParaRPr lang="fr-FR"/>
          </a:p>
        </p:txBody>
      </p:sp>
      <p:sp>
        <p:nvSpPr>
          <p:cNvPr id="556034" name="Rectangle 2">
            <a:extLst>
              <a:ext uri="{FF2B5EF4-FFF2-40B4-BE49-F238E27FC236}">
                <a16:creationId xmlns:a16="http://schemas.microsoft.com/office/drawing/2014/main" id="{545B8EEB-2DEE-DBD0-3A99-F57E7C98454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6035" name="Rectangle 3">
            <a:extLst>
              <a:ext uri="{FF2B5EF4-FFF2-40B4-BE49-F238E27FC236}">
                <a16:creationId xmlns:a16="http://schemas.microsoft.com/office/drawing/2014/main" id="{81E7C560-7031-DA77-EF4C-D5987F946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949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382FD-8B0A-54C4-A78E-396D96013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D1151F3-B0C7-9F24-9D6D-1456385CA4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D98C3-BE32-3A47-8150-8B1441C0990F}" type="slidenum">
              <a:rPr lang="fr-FR"/>
              <a:pPr/>
              <a:t>7</a:t>
            </a:fld>
            <a:endParaRPr lang="fr-FR"/>
          </a:p>
        </p:txBody>
      </p:sp>
      <p:sp>
        <p:nvSpPr>
          <p:cNvPr id="556034" name="Rectangle 2">
            <a:extLst>
              <a:ext uri="{FF2B5EF4-FFF2-40B4-BE49-F238E27FC236}">
                <a16:creationId xmlns:a16="http://schemas.microsoft.com/office/drawing/2014/main" id="{2AF76891-EA8E-F199-63F8-52E4C15C774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6035" name="Rectangle 3">
            <a:extLst>
              <a:ext uri="{FF2B5EF4-FFF2-40B4-BE49-F238E27FC236}">
                <a16:creationId xmlns:a16="http://schemas.microsoft.com/office/drawing/2014/main" id="{A3431574-0847-6302-E932-56E0FDC03C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2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5137F-E032-A6BC-F381-C4D8128BA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EFE02578-BF31-9F27-CD56-CB08BF6B13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F1C4B3D-2875-D44C-A629-70AF3087FD30}" type="slidenum">
              <a:rPr lang="fr-FR" sz="1200" b="0"/>
              <a:pPr/>
              <a:t>8</a:t>
            </a:fld>
            <a:endParaRPr lang="fr-FR" sz="1200" b="0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C6BC9049-9011-1801-C6A5-50232BCAB57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31459" name="Rectangle 3">
            <a:extLst>
              <a:ext uri="{FF2B5EF4-FFF2-40B4-BE49-F238E27FC236}">
                <a16:creationId xmlns:a16="http://schemas.microsoft.com/office/drawing/2014/main" id="{EFFB30C3-1E49-7119-B388-DAEE142D9B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223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782B0-49B8-C415-BA33-BA530829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5056DFCD-2FF9-F23D-4E64-9001DB952A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0173A03-6F3F-1B45-9487-B635CAE7F826}" type="slidenum">
              <a:rPr lang="fr-FR" sz="1200"/>
              <a:pPr/>
              <a:t>9</a:t>
            </a:fld>
            <a:endParaRPr lang="fr-FR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161E2FD-96CD-78A3-B80D-019E75A489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6EBF5AE2-359C-D662-2274-41903201F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5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5F5B2-324F-BB9F-1F04-78D9CD9E6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61F01AB-A2CB-D664-EE77-4E8909105A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D98C3-BE32-3A47-8150-8B1441C0990F}" type="slidenum">
              <a:rPr lang="fr-FR"/>
              <a:pPr/>
              <a:t>10</a:t>
            </a:fld>
            <a:endParaRPr lang="fr-FR"/>
          </a:p>
        </p:txBody>
      </p:sp>
      <p:sp>
        <p:nvSpPr>
          <p:cNvPr id="556034" name="Rectangle 2">
            <a:extLst>
              <a:ext uri="{FF2B5EF4-FFF2-40B4-BE49-F238E27FC236}">
                <a16:creationId xmlns:a16="http://schemas.microsoft.com/office/drawing/2014/main" id="{1D8A9FAD-67F6-BF2E-28A4-44EAEE5FA51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6035" name="Rectangle 3">
            <a:extLst>
              <a:ext uri="{FF2B5EF4-FFF2-40B4-BE49-F238E27FC236}">
                <a16:creationId xmlns:a16="http://schemas.microsoft.com/office/drawing/2014/main" id="{74AB8B63-BFA6-385F-168E-3B9A96FB2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95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B18A-88E1-9D62-2011-FE5FAF591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263E121-0F2F-4C0A-6C1F-C1E9A9D814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D98C3-BE32-3A47-8150-8B1441C0990F}" type="slidenum">
              <a:rPr lang="fr-FR"/>
              <a:pPr/>
              <a:t>11</a:t>
            </a:fld>
            <a:endParaRPr lang="fr-FR"/>
          </a:p>
        </p:txBody>
      </p:sp>
      <p:sp>
        <p:nvSpPr>
          <p:cNvPr id="556034" name="Rectangle 2">
            <a:extLst>
              <a:ext uri="{FF2B5EF4-FFF2-40B4-BE49-F238E27FC236}">
                <a16:creationId xmlns:a16="http://schemas.microsoft.com/office/drawing/2014/main" id="{87BCC323-9A01-A30C-1D5E-65D18C2B096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6035" name="Rectangle 3">
            <a:extLst>
              <a:ext uri="{FF2B5EF4-FFF2-40B4-BE49-F238E27FC236}">
                <a16:creationId xmlns:a16="http://schemas.microsoft.com/office/drawing/2014/main" id="{02226EEF-E81F-1D4B-089A-819B28E2B6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58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AA812-0845-599C-0605-18DE7B87A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AD2064BE-B34D-F68F-1302-E3215D827D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12</a:t>
            </a:fld>
            <a:endParaRPr lang="fr-FR" sz="1200" b="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7C35EED2-9F33-DE3C-0077-7BB1D495B4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A8A501EC-36FA-AB29-F347-8ADCDD67A9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830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BAC9A-29AA-7F62-D9C1-44C7DD17A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E03FF9C1-2A86-11FF-1D58-8642DD7476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13</a:t>
            </a:fld>
            <a:endParaRPr lang="fr-FR" sz="1200" b="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9A3FC840-A30B-F7FD-C639-D652AA4E89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0155A235-694F-5DAF-8548-BDB77C101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123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3707F24-CCAB-794A-BD00-5DAE0ED5246A}" type="slidenum">
              <a:rPr lang="fr-FR" sz="1200" b="0"/>
              <a:pPr/>
              <a:t>14</a:t>
            </a:fld>
            <a:endParaRPr lang="fr-FR" sz="1200" b="0"/>
          </a:p>
        </p:txBody>
      </p:sp>
      <p:sp>
        <p:nvSpPr>
          <p:cNvPr id="43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958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3707F24-CCAB-794A-BD00-5DAE0ED5246A}" type="slidenum">
              <a:rPr lang="fr-FR" sz="1200" b="0"/>
              <a:pPr/>
              <a:t>15</a:t>
            </a:fld>
            <a:endParaRPr lang="fr-FR" sz="1200" b="0"/>
          </a:p>
        </p:txBody>
      </p:sp>
      <p:sp>
        <p:nvSpPr>
          <p:cNvPr id="43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025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54623-F80C-48CD-25C7-28C4CE55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>
            <a:extLst>
              <a:ext uri="{FF2B5EF4-FFF2-40B4-BE49-F238E27FC236}">
                <a16:creationId xmlns:a16="http://schemas.microsoft.com/office/drawing/2014/main" id="{C9098D59-D85E-314A-FFE4-77BC9F2179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16</a:t>
            </a:fld>
            <a:endParaRPr lang="fr-FR" sz="1200" b="0"/>
          </a:p>
        </p:txBody>
      </p:sp>
      <p:sp>
        <p:nvSpPr>
          <p:cNvPr id="4098" name="Rectangle 1026">
            <a:extLst>
              <a:ext uri="{FF2B5EF4-FFF2-40B4-BE49-F238E27FC236}">
                <a16:creationId xmlns:a16="http://schemas.microsoft.com/office/drawing/2014/main" id="{6EF60D73-1FC8-A630-82F7-E7292B5F64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>
            <a:extLst>
              <a:ext uri="{FF2B5EF4-FFF2-40B4-BE49-F238E27FC236}">
                <a16:creationId xmlns:a16="http://schemas.microsoft.com/office/drawing/2014/main" id="{4594B921-289A-84CB-2B7C-458281B20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706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AA3C1-8860-3B60-79B0-9FEE90B50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>
            <a:extLst>
              <a:ext uri="{FF2B5EF4-FFF2-40B4-BE49-F238E27FC236}">
                <a16:creationId xmlns:a16="http://schemas.microsoft.com/office/drawing/2014/main" id="{91F6111E-8641-CB09-E78A-B213A8F757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17</a:t>
            </a:fld>
            <a:endParaRPr lang="fr-FR" sz="1200" b="0"/>
          </a:p>
        </p:txBody>
      </p:sp>
      <p:sp>
        <p:nvSpPr>
          <p:cNvPr id="4098" name="Rectangle 1026">
            <a:extLst>
              <a:ext uri="{FF2B5EF4-FFF2-40B4-BE49-F238E27FC236}">
                <a16:creationId xmlns:a16="http://schemas.microsoft.com/office/drawing/2014/main" id="{FB856714-B7F6-B629-C54E-C3560683E0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>
            <a:extLst>
              <a:ext uri="{FF2B5EF4-FFF2-40B4-BE49-F238E27FC236}">
                <a16:creationId xmlns:a16="http://schemas.microsoft.com/office/drawing/2014/main" id="{797AA702-F57A-8F0D-24F6-4A6ED8D93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40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75C88-F7BE-FA8C-39F1-894757E34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C55A964-C840-3D92-1AAF-79D1AB16D2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18</a:t>
            </a:fld>
            <a:endParaRPr lang="fr-FR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7556E4E4-E039-1015-9652-4ED8F3B4138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>
            <a:extLst>
              <a:ext uri="{FF2B5EF4-FFF2-40B4-BE49-F238E27FC236}">
                <a16:creationId xmlns:a16="http://schemas.microsoft.com/office/drawing/2014/main" id="{45957D52-658F-DC86-4EA3-D4C6DC164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645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6B52-C7A2-FACB-4732-6E65CBE88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A0981C5F-A54B-7444-A8F4-27680C0D03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19</a:t>
            </a:fld>
            <a:endParaRPr lang="fr-FR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3CBF2901-8575-91BD-54F9-E572140D769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>
            <a:extLst>
              <a:ext uri="{FF2B5EF4-FFF2-40B4-BE49-F238E27FC236}">
                <a16:creationId xmlns:a16="http://schemas.microsoft.com/office/drawing/2014/main" id="{B49D76E1-3A37-160E-5F0D-60BA851F9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353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1BF5D81-29F2-9840-9EDD-6417E9633598}" type="slidenum">
              <a:rPr lang="fr-FR" sz="1200" b="0"/>
              <a:pPr/>
              <a:t>20</a:t>
            </a:fld>
            <a:endParaRPr lang="fr-FR" sz="1200" b="0"/>
          </a:p>
        </p:txBody>
      </p:sp>
      <p:sp>
        <p:nvSpPr>
          <p:cNvPr id="225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826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B9F879A-4878-B943-9AF3-96AB6A69F603}" type="slidenum">
              <a:rPr lang="fr-FR" sz="1200" b="0"/>
              <a:pPr/>
              <a:t>21</a:t>
            </a:fld>
            <a:endParaRPr lang="fr-FR" sz="1200" b="0"/>
          </a:p>
        </p:txBody>
      </p:sp>
      <p:sp>
        <p:nvSpPr>
          <p:cNvPr id="26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689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D1C66-1538-86F6-E868-3EC89F751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C3E776-3371-92FB-7B12-2D91CCE3C5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E42978D-1B27-BE42-9662-25AEDD190009}" type="slidenum">
              <a:rPr lang="fr-FR" sz="1200" b="0"/>
              <a:pPr/>
              <a:t>22</a:t>
            </a:fld>
            <a:endParaRPr lang="fr-FR" sz="1200" b="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3DF3517-B450-B196-3449-116AB6821BD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37603" name="Rectangle 3">
            <a:extLst>
              <a:ext uri="{FF2B5EF4-FFF2-40B4-BE49-F238E27FC236}">
                <a16:creationId xmlns:a16="http://schemas.microsoft.com/office/drawing/2014/main" id="{F8894C43-A9C9-51A6-1D12-A202ECDF3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002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E3847-5CD6-ADF0-827C-2C77FCD4B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C751BF71-B8C9-C0B6-DAFD-CACC3929C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23</a:t>
            </a:fld>
            <a:endParaRPr lang="fr-FR" sz="1200" b="0" dirty="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0A575E00-F2E9-826B-75B3-652BD64B3F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1E5A29C1-D742-4ECC-621C-15847917A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507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DEE19-CD9E-1E11-7911-4D20D1032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3D09555D-B9BF-3E60-43D9-DF713D0A20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3707F24-CCAB-794A-BD00-5DAE0ED5246A}" type="slidenum">
              <a:rPr lang="fr-FR" sz="1200" b="0"/>
              <a:pPr/>
              <a:t>24</a:t>
            </a:fld>
            <a:endParaRPr lang="fr-FR" sz="1200" b="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547A6C9D-DED2-C055-1E54-1EBD73A8F01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4227" name="Rectangle 3">
            <a:extLst>
              <a:ext uri="{FF2B5EF4-FFF2-40B4-BE49-F238E27FC236}">
                <a16:creationId xmlns:a16="http://schemas.microsoft.com/office/drawing/2014/main" id="{3AB0FD0A-D3B3-52CE-A4EF-B17114E1B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864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3707F24-CCAB-794A-BD00-5DAE0ED5246A}" type="slidenum">
              <a:rPr lang="fr-FR" sz="1200" b="0"/>
              <a:pPr/>
              <a:t>25</a:t>
            </a:fld>
            <a:endParaRPr lang="fr-FR" sz="1200" b="0"/>
          </a:p>
        </p:txBody>
      </p:sp>
      <p:sp>
        <p:nvSpPr>
          <p:cNvPr id="43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699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26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340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E7EFB-FD91-8314-1362-03C9B06C1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>
            <a:extLst>
              <a:ext uri="{FF2B5EF4-FFF2-40B4-BE49-F238E27FC236}">
                <a16:creationId xmlns:a16="http://schemas.microsoft.com/office/drawing/2014/main" id="{3FC164AB-DEA4-EC25-F662-72BA9F049C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27</a:t>
            </a:fld>
            <a:endParaRPr lang="fr-FR" sz="1200" b="0"/>
          </a:p>
        </p:txBody>
      </p:sp>
      <p:sp>
        <p:nvSpPr>
          <p:cNvPr id="4098" name="Rectangle 1026">
            <a:extLst>
              <a:ext uri="{FF2B5EF4-FFF2-40B4-BE49-F238E27FC236}">
                <a16:creationId xmlns:a16="http://schemas.microsoft.com/office/drawing/2014/main" id="{AA858FB7-E226-ABF0-B271-16FFFA897F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>
            <a:extLst>
              <a:ext uri="{FF2B5EF4-FFF2-40B4-BE49-F238E27FC236}">
                <a16:creationId xmlns:a16="http://schemas.microsoft.com/office/drawing/2014/main" id="{2B7A08CA-CA7F-1EEF-CFA0-4F18E31A3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6368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3707F24-CCAB-794A-BD00-5DAE0ED5246A}" type="slidenum">
              <a:rPr lang="fr-FR" sz="1200" b="0"/>
              <a:pPr/>
              <a:t>28</a:t>
            </a:fld>
            <a:endParaRPr lang="fr-FR" sz="1200" b="0"/>
          </a:p>
        </p:txBody>
      </p:sp>
      <p:sp>
        <p:nvSpPr>
          <p:cNvPr id="430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5625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1F0D7-E6C9-385D-B0C8-313262963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BBE7D5C7-E7B1-EDC9-853B-78095FE28B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79F6585A-BC97-E44E-ADA5-68B43958C7E3}" type="slidenum">
              <a:rPr lang="fr-FR" sz="1200" b="0"/>
              <a:pPr/>
              <a:t>29</a:t>
            </a:fld>
            <a:endParaRPr lang="fr-FR" sz="1200" b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E7E97F61-779A-FEEB-9B74-7C32A6477F2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6275" name="Rectangle 3">
            <a:extLst>
              <a:ext uri="{FF2B5EF4-FFF2-40B4-BE49-F238E27FC236}">
                <a16:creationId xmlns:a16="http://schemas.microsoft.com/office/drawing/2014/main" id="{D20D2AB5-4712-5B80-E529-657699990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1203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79F6585A-BC97-E44E-ADA5-68B43958C7E3}" type="slidenum">
              <a:rPr lang="fr-FR" sz="1200" b="0"/>
              <a:pPr/>
              <a:t>30</a:t>
            </a:fld>
            <a:endParaRPr lang="fr-FR" sz="1200" b="0"/>
          </a:p>
        </p:txBody>
      </p:sp>
      <p:sp>
        <p:nvSpPr>
          <p:cNvPr id="450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5351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54B35-EA03-7127-D85F-471975CB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>
            <a:extLst>
              <a:ext uri="{FF2B5EF4-FFF2-40B4-BE49-F238E27FC236}">
                <a16:creationId xmlns:a16="http://schemas.microsoft.com/office/drawing/2014/main" id="{3235A271-BCC3-7A8E-4947-36925F46B2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31</a:t>
            </a:fld>
            <a:endParaRPr lang="fr-FR" sz="1200" b="0"/>
          </a:p>
        </p:txBody>
      </p:sp>
      <p:sp>
        <p:nvSpPr>
          <p:cNvPr id="4098" name="Rectangle 1026">
            <a:extLst>
              <a:ext uri="{FF2B5EF4-FFF2-40B4-BE49-F238E27FC236}">
                <a16:creationId xmlns:a16="http://schemas.microsoft.com/office/drawing/2014/main" id="{105C4170-99FC-32A9-70BE-21A0CFAD1E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>
            <a:extLst>
              <a:ext uri="{FF2B5EF4-FFF2-40B4-BE49-F238E27FC236}">
                <a16:creationId xmlns:a16="http://schemas.microsoft.com/office/drawing/2014/main" id="{0DB8BCEC-CCC2-363D-254A-4F7091F59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0271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33CE9-226E-E8F5-76D5-C60934EBB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67CB2B86-6075-7E9E-AB32-87657D1C49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05A83BE-3CA7-B34F-A549-CFFE5505ABEE}" type="slidenum">
              <a:rPr lang="fr-FR" sz="1200" b="0"/>
              <a:pPr/>
              <a:t>32</a:t>
            </a:fld>
            <a:endParaRPr lang="fr-FR" sz="1200" b="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DF7BFA6C-BA0B-D04A-598F-0B531F51F6D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76515" name="Rectangle 3">
            <a:extLst>
              <a:ext uri="{FF2B5EF4-FFF2-40B4-BE49-F238E27FC236}">
                <a16:creationId xmlns:a16="http://schemas.microsoft.com/office/drawing/2014/main" id="{F1C7457A-3F8B-7A8D-C068-1039541A5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5118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33</a:t>
            </a:fld>
            <a:endParaRPr lang="fr-FR" sz="1200" b="0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7090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BD834-0E4B-6201-F7C4-25CD94B2A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79D02FB5-762B-9407-D8EF-BC716124AA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C3CDBD7-1813-E949-BADD-4085ADCD6AF7}" type="slidenum">
              <a:rPr lang="fr-FR" sz="1200" b="0"/>
              <a:pPr/>
              <a:t>34</a:t>
            </a:fld>
            <a:endParaRPr lang="fr-FR" sz="1200" b="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C847E79D-AD02-A90C-0050-FCBB206F9FC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90851" name="Rectangle 3">
            <a:extLst>
              <a:ext uri="{FF2B5EF4-FFF2-40B4-BE49-F238E27FC236}">
                <a16:creationId xmlns:a16="http://schemas.microsoft.com/office/drawing/2014/main" id="{8B1C2663-2236-0031-DE73-8F867B696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9464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EE02213-F967-BE4B-A1E8-8FE96B1AFE9F}" type="slidenum">
              <a:rPr lang="fr-FR" sz="1200" b="0"/>
              <a:pPr/>
              <a:t>35</a:t>
            </a:fld>
            <a:endParaRPr lang="fr-FR" sz="1200" b="0"/>
          </a:p>
        </p:txBody>
      </p:sp>
      <p:sp>
        <p:nvSpPr>
          <p:cNvPr id="593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9469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93353-672F-ECF8-1613-30E085D66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DF051D18-0554-DD52-BE6B-EB07EB9F20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09D8B80-CC42-5046-ABFA-C295C26E6E8A}" type="slidenum">
              <a:rPr lang="fr-FR" sz="1200" b="0"/>
              <a:pPr/>
              <a:t>36</a:t>
            </a:fld>
            <a:endParaRPr lang="fr-FR" sz="1200" b="0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38A94305-AFE7-34BE-FB0D-60C71AE3F8C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94947" name="Rectangle 3">
            <a:extLst>
              <a:ext uri="{FF2B5EF4-FFF2-40B4-BE49-F238E27FC236}">
                <a16:creationId xmlns:a16="http://schemas.microsoft.com/office/drawing/2014/main" id="{AE08F8F8-AC04-DE53-C7EC-FFF3CA015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1852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DF877F2-EB1B-E240-B4B4-B78BD7D85672}" type="slidenum">
              <a:rPr lang="fr-FR" sz="1200" b="0"/>
              <a:pPr/>
              <a:t>37</a:t>
            </a:fld>
            <a:endParaRPr lang="fr-FR" sz="1200" b="0"/>
          </a:p>
        </p:txBody>
      </p:sp>
      <p:sp>
        <p:nvSpPr>
          <p:cNvPr id="634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8919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38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96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39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7316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40</a:t>
            </a:fld>
            <a:endParaRPr lang="fr-FR" sz="1200" b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3691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9A52A0D-E86F-0446-A5E8-5E54C3C199B2}" type="slidenum">
              <a:rPr lang="fr-FR" sz="1200" b="0"/>
              <a:pPr/>
              <a:t>41</a:t>
            </a:fld>
            <a:endParaRPr lang="fr-FR" sz="1200" b="0"/>
          </a:p>
        </p:txBody>
      </p:sp>
      <p:sp>
        <p:nvSpPr>
          <p:cNvPr id="40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99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14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29D7B-5BC4-41C9-9F22-3D9D8CC7D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4C9063E6-0424-4548-5992-3209AF5B2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E8D4613-29AB-974D-A4A5-CE113F2F7D98}" type="slidenum">
              <a:rPr lang="fr-FR" sz="1200" b="0"/>
              <a:pPr/>
              <a:t>42</a:t>
            </a:fld>
            <a:endParaRPr lang="fr-FR" sz="1200" b="0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995B40CF-5ECD-D821-767C-B55B64E4C9F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73795" name="Rectangle 3">
            <a:extLst>
              <a:ext uri="{FF2B5EF4-FFF2-40B4-BE49-F238E27FC236}">
                <a16:creationId xmlns:a16="http://schemas.microsoft.com/office/drawing/2014/main" id="{D19DD0C8-9F34-94B2-C45B-CCDBB74EE9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88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7CF180-4C32-3C4C-AE08-1F4085335C98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5295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7CF180-4C32-3C4C-AE08-1F4085335C98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0662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8BCFB-45D6-5C92-E441-FD347D07E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B81F403D-C520-2D7E-C4AF-392BDBE092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3AD3734-B03A-4C46-8B5C-D6A5ACD01464}" type="slidenum">
              <a:rPr lang="fr-FR" sz="1200" b="0"/>
              <a:pPr/>
              <a:t>45</a:t>
            </a:fld>
            <a:endParaRPr lang="fr-FR" sz="1200" b="0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530EA2DF-FFBB-B0DB-0E2B-CD8355BCB4F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94947" name="Rectangle 3">
            <a:extLst>
              <a:ext uri="{FF2B5EF4-FFF2-40B4-BE49-F238E27FC236}">
                <a16:creationId xmlns:a16="http://schemas.microsoft.com/office/drawing/2014/main" id="{73365F62-5FAF-4E74-8B94-BD216FE4E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8749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CB9F879A-4878-B943-9AF3-96AB6A69F603}" type="slidenum">
              <a:rPr lang="fr-FR" sz="1200" b="0"/>
              <a:pPr/>
              <a:t>46</a:t>
            </a:fld>
            <a:endParaRPr lang="fr-FR" sz="1200" b="0"/>
          </a:p>
        </p:txBody>
      </p:sp>
      <p:sp>
        <p:nvSpPr>
          <p:cNvPr id="26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1907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4AA8C-2DA6-DF2D-AC55-2C2087532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4518C1AF-082E-6E55-7F2B-366A60ABCB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C548E55-1D63-0B46-9309-0A61BFD04924}" type="slidenum">
              <a:rPr lang="fr-FR" sz="1200" b="0"/>
              <a:pPr/>
              <a:t>47</a:t>
            </a:fld>
            <a:endParaRPr lang="fr-FR" sz="1200" b="0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30F80576-7719-0551-C692-C921B55B371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62531" name="Rectangle 3">
            <a:extLst>
              <a:ext uri="{FF2B5EF4-FFF2-40B4-BE49-F238E27FC236}">
                <a16:creationId xmlns:a16="http://schemas.microsoft.com/office/drawing/2014/main" id="{A4BE89B9-69B1-FEDB-6939-35C7D3728E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3278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48</a:t>
            </a:fld>
            <a:endParaRPr lang="fr-FR" sz="1200" b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8370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E9DD66B-49CF-4F4C-9D7E-051B8356175E}" type="slidenum">
              <a:rPr lang="fr-FR" sz="1200" b="0"/>
              <a:pPr/>
              <a:t>49</a:t>
            </a:fld>
            <a:endParaRPr lang="fr-FR" sz="1200" b="0"/>
          </a:p>
        </p:txBody>
      </p:sp>
      <p:sp>
        <p:nvSpPr>
          <p:cNvPr id="1085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1904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E9DD66B-49CF-4F4C-9D7E-051B8356175E}" type="slidenum">
              <a:rPr lang="fr-FR" sz="1200" b="0"/>
              <a:pPr/>
              <a:t>50</a:t>
            </a:fld>
            <a:endParaRPr lang="fr-FR" sz="1200" b="0"/>
          </a:p>
        </p:txBody>
      </p:sp>
      <p:sp>
        <p:nvSpPr>
          <p:cNvPr id="1085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3F5B9-1A2F-4623-76C8-F3CD4F67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F805DAD-C1CF-1687-8C90-B4A6347310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5D98C3-BE32-3A47-8150-8B1441C0990F}" type="slidenum">
              <a:rPr lang="fr-FR"/>
              <a:pPr/>
              <a:t>51</a:t>
            </a:fld>
            <a:endParaRPr lang="fr-FR"/>
          </a:p>
        </p:txBody>
      </p:sp>
      <p:sp>
        <p:nvSpPr>
          <p:cNvPr id="556034" name="Rectangle 2">
            <a:extLst>
              <a:ext uri="{FF2B5EF4-FFF2-40B4-BE49-F238E27FC236}">
                <a16:creationId xmlns:a16="http://schemas.microsoft.com/office/drawing/2014/main" id="{4F2E53F1-DE58-45D8-1F6F-F6A72BA2FF4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56035" name="Rectangle 3">
            <a:extLst>
              <a:ext uri="{FF2B5EF4-FFF2-40B4-BE49-F238E27FC236}">
                <a16:creationId xmlns:a16="http://schemas.microsoft.com/office/drawing/2014/main" id="{104082B9-D050-D60E-6749-E642B548DB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107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C630C-9893-6182-8BF3-AEF90EED2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C21D8C18-5338-D649-8431-94F3DD205D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E9DD66B-49CF-4F4C-9D7E-051B8356175E}" type="slidenum">
              <a:rPr lang="fr-FR" sz="1200" b="0"/>
              <a:pPr/>
              <a:t>52</a:t>
            </a:fld>
            <a:endParaRPr lang="fr-FR" sz="1200" b="0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A2DF00FE-9D18-3A52-E983-94EE5391506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64579" name="Rectangle 3">
            <a:extLst>
              <a:ext uri="{FF2B5EF4-FFF2-40B4-BE49-F238E27FC236}">
                <a16:creationId xmlns:a16="http://schemas.microsoft.com/office/drawing/2014/main" id="{1B378B5B-6338-71CE-D5D4-90333E6CBE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5576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53</a:t>
            </a:fld>
            <a:endParaRPr lang="fr-FR" sz="1200" b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6601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BDB21-D02B-5C7B-054B-78500E78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63D148C0-D7C8-E6A9-A612-4AA277D5CE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233CE8-D0A3-4A45-8F39-1B7B605F15CE}" type="slidenum">
              <a:rPr lang="fr-FR" sz="1200" b="0"/>
              <a:pPr/>
              <a:t>54</a:t>
            </a:fld>
            <a:endParaRPr lang="fr-FR" sz="1200" b="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B9B78005-75AC-EB34-1B99-40FCF0A0C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C7099234-7E11-640F-2176-B9E642FFD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1587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55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3279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56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4150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57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7235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EC33379-AD70-144F-AFFC-A80A8C54129C}" type="slidenum">
              <a:rPr lang="fr-FR" sz="1200" b="0"/>
              <a:pPr/>
              <a:t>58</a:t>
            </a:fld>
            <a:endParaRPr lang="fr-FR" sz="1200" b="0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2859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4B4435-5857-A844-A8E5-778B56575863}" type="slidenum">
              <a:rPr lang="fr-FR" sz="1200" b="0"/>
              <a:pPr/>
              <a:t>59</a:t>
            </a:fld>
            <a:endParaRPr lang="fr-FR" sz="1200" b="0"/>
          </a:p>
        </p:txBody>
      </p:sp>
      <p:sp>
        <p:nvSpPr>
          <p:cNvPr id="40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8642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7CF180-4C32-3C4C-AE08-1F4085335C98}" type="slidenum">
              <a:rPr lang="fr-FR" smtClean="0"/>
              <a:pPr>
                <a:defRPr/>
              </a:pPr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4325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7CF180-4C32-3C4C-AE08-1F4085335C98}" type="slidenum">
              <a:rPr lang="fr-FR" smtClean="0"/>
              <a:pPr>
                <a:defRPr/>
              </a:pPr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1838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9E79AC0-E4A6-F045-B8C1-15FFEA421CF0}" type="slidenum">
              <a:rPr lang="fr-FR" sz="1200" b="0"/>
              <a:pPr/>
              <a:t>62</a:t>
            </a:fld>
            <a:endParaRPr lang="fr-FR" sz="1200" b="0"/>
          </a:p>
        </p:txBody>
      </p:sp>
      <p:sp>
        <p:nvSpPr>
          <p:cNvPr id="1218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71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6296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E8D4613-29AB-974D-A4A5-CE113F2F7D98}" type="slidenum">
              <a:rPr lang="fr-FR" sz="1200" b="0"/>
              <a:pPr/>
              <a:t>63</a:t>
            </a:fld>
            <a:endParaRPr lang="fr-FR" sz="1200" b="0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778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 vert="horz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CH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0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4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8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CH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8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78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18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3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5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83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51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4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212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st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08009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85000">
              <a:srgbClr val="0383B4"/>
            </a:gs>
            <a:gs pos="100000">
              <a:schemeClr val="accent1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87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4400" b="1">
          <a:solidFill>
            <a:srgbClr val="FFFFCC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rgbClr val="FFFFCC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FFFFCC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FFFFCC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CC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CC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CC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CC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CC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jpe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image" Target="../media/image15.jpeg"/><Relationship Id="rId19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video" Target="../media/media3.mp4"/><Relationship Id="rId7" Type="http://schemas.openxmlformats.org/officeDocument/2006/relationships/notesSlide" Target="../notesSlides/notesSlide5.xml"/><Relationship Id="rId2" Type="http://schemas.microsoft.com/office/2007/relationships/media" Target="../media/media3.mp4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2.xml"/><Relationship Id="rId5" Type="http://schemas.openxmlformats.org/officeDocument/2006/relationships/audio" Target="../media/media4.mp3"/><Relationship Id="rId4" Type="http://schemas.microsoft.com/office/2007/relationships/media" Target="../media/media4.mp3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36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microsoft.com/office/2007/relationships/hdphoto" Target="../media/hdphoto9.wdp"/><Relationship Id="rId18" Type="http://schemas.openxmlformats.org/officeDocument/2006/relationships/image" Target="../media/image46.png"/><Relationship Id="rId3" Type="http://schemas.openxmlformats.org/officeDocument/2006/relationships/image" Target="../media/image38.jpg"/><Relationship Id="rId7" Type="http://schemas.microsoft.com/office/2007/relationships/hdphoto" Target="../media/hdphoto6.wdp"/><Relationship Id="rId12" Type="http://schemas.openxmlformats.org/officeDocument/2006/relationships/image" Target="../media/image43.png"/><Relationship Id="rId17" Type="http://schemas.microsoft.com/office/2007/relationships/hdphoto" Target="../media/hdphoto11.wdp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5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5" Type="http://schemas.microsoft.com/office/2007/relationships/hdphoto" Target="../media/hdphoto10.wdp"/><Relationship Id="rId10" Type="http://schemas.openxmlformats.org/officeDocument/2006/relationships/image" Target="../media/image42.png"/><Relationship Id="rId19" Type="http://schemas.microsoft.com/office/2007/relationships/hdphoto" Target="../media/hdphoto12.wdp"/><Relationship Id="rId4" Type="http://schemas.openxmlformats.org/officeDocument/2006/relationships/image" Target="../media/image39.png"/><Relationship Id="rId9" Type="http://schemas.microsoft.com/office/2007/relationships/hdphoto" Target="../media/hdphoto7.wdp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50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audio" Target="../media/media7.mp3"/><Relationship Id="rId11" Type="http://schemas.openxmlformats.org/officeDocument/2006/relationships/image" Target="../media/image49.png"/><Relationship Id="rId5" Type="http://schemas.microsoft.com/office/2007/relationships/media" Target="../media/media7.mp3"/><Relationship Id="rId10" Type="http://schemas.openxmlformats.org/officeDocument/2006/relationships/notesSlide" Target="../notesSlides/notesSlide14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7.xml"/><Relationship Id="rId14" Type="http://schemas.microsoft.com/office/2007/relationships/hdphoto" Target="../media/hdphoto1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50.png"/><Relationship Id="rId3" Type="http://schemas.microsoft.com/office/2007/relationships/media" Target="../media/media6.mp3"/><Relationship Id="rId7" Type="http://schemas.microsoft.com/office/2007/relationships/media" Target="../media/media8.mp3"/><Relationship Id="rId12" Type="http://schemas.openxmlformats.org/officeDocument/2006/relationships/image" Target="../media/image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audio" Target="../media/media7.mp3"/><Relationship Id="rId11" Type="http://schemas.openxmlformats.org/officeDocument/2006/relationships/image" Target="../media/image49.png"/><Relationship Id="rId5" Type="http://schemas.microsoft.com/office/2007/relationships/media" Target="../media/media7.mp3"/><Relationship Id="rId10" Type="http://schemas.openxmlformats.org/officeDocument/2006/relationships/notesSlide" Target="../notesSlides/notesSlide15.xml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7.xml"/><Relationship Id="rId14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80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image" Target="../media/image51.png"/><Relationship Id="rId21" Type="http://schemas.openxmlformats.org/officeDocument/2006/relationships/image" Target="../media/image420.png"/><Relationship Id="rId7" Type="http://schemas.openxmlformats.org/officeDocument/2006/relationships/image" Target="../media/image350.png"/><Relationship Id="rId12" Type="http://schemas.openxmlformats.org/officeDocument/2006/relationships/customXml" Target="../ink/ink4.xml"/><Relationship Id="rId17" Type="http://schemas.openxmlformats.org/officeDocument/2006/relationships/image" Target="../media/image400.png"/><Relationship Id="rId25" Type="http://schemas.openxmlformats.org/officeDocument/2006/relationships/image" Target="../media/image440.png"/><Relationship Id="rId2" Type="http://schemas.openxmlformats.org/officeDocument/2006/relationships/notesSlide" Target="../notesSlides/notesSlide16.xml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460.png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1.xml"/><Relationship Id="rId11" Type="http://schemas.openxmlformats.org/officeDocument/2006/relationships/image" Target="../media/image370.png"/><Relationship Id="rId24" Type="http://schemas.openxmlformats.org/officeDocument/2006/relationships/customXml" Target="../ink/ink10.xml"/><Relationship Id="rId5" Type="http://schemas.openxmlformats.org/officeDocument/2006/relationships/image" Target="../media/image52.png"/><Relationship Id="rId15" Type="http://schemas.openxmlformats.org/officeDocument/2006/relationships/image" Target="../media/image390.png"/><Relationship Id="rId23" Type="http://schemas.openxmlformats.org/officeDocument/2006/relationships/image" Target="../media/image430.png"/><Relationship Id="rId28" Type="http://schemas.openxmlformats.org/officeDocument/2006/relationships/customXml" Target="../ink/ink12.xml"/><Relationship Id="rId10" Type="http://schemas.openxmlformats.org/officeDocument/2006/relationships/customXml" Target="../ink/ink3.xml"/><Relationship Id="rId19" Type="http://schemas.openxmlformats.org/officeDocument/2006/relationships/image" Target="../media/image410.png"/><Relationship Id="rId4" Type="http://schemas.microsoft.com/office/2007/relationships/hdphoto" Target="../media/hdphoto15.wdp"/><Relationship Id="rId9" Type="http://schemas.openxmlformats.org/officeDocument/2006/relationships/image" Target="../media/image360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4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8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microsoft.com/office/2007/relationships/hdphoto" Target="../media/hdphoto20.wd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microsoft.com/office/2007/relationships/hdphoto" Target="../media/hdphoto19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0.xml"/><Relationship Id="rId13" Type="http://schemas.microsoft.com/office/2007/relationships/hdphoto" Target="../media/hdphoto22.wdp"/><Relationship Id="rId3" Type="http://schemas.microsoft.com/office/2007/relationships/media" Target="../media/media10.mp3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8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audio" Target="../media/media11.mp3"/><Relationship Id="rId11" Type="http://schemas.microsoft.com/office/2007/relationships/hdphoto" Target="../media/hdphoto21.wdp"/><Relationship Id="rId5" Type="http://schemas.microsoft.com/office/2007/relationships/media" Target="../media/media11.mp3"/><Relationship Id="rId15" Type="http://schemas.openxmlformats.org/officeDocument/2006/relationships/image" Target="../media/image3.png"/><Relationship Id="rId10" Type="http://schemas.openxmlformats.org/officeDocument/2006/relationships/image" Target="../media/image67.png"/><Relationship Id="rId4" Type="http://schemas.openxmlformats.org/officeDocument/2006/relationships/audio" Target="../media/media10.mp3"/><Relationship Id="rId9" Type="http://schemas.openxmlformats.org/officeDocument/2006/relationships/image" Target="../media/image66.png"/><Relationship Id="rId14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3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5.wdp"/><Relationship Id="rId5" Type="http://schemas.openxmlformats.org/officeDocument/2006/relationships/image" Target="../media/image74.png"/><Relationship Id="rId4" Type="http://schemas.microsoft.com/office/2007/relationships/hdphoto" Target="../media/hdphoto24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6.wdp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microsoft.com/office/2007/relationships/hdphoto" Target="../media/hdphoto27.wdp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8.wdp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0.wdp"/><Relationship Id="rId5" Type="http://schemas.openxmlformats.org/officeDocument/2006/relationships/image" Target="../media/image80.png"/><Relationship Id="rId10" Type="http://schemas.openxmlformats.org/officeDocument/2006/relationships/image" Target="../media/image83.png"/><Relationship Id="rId4" Type="http://schemas.microsoft.com/office/2007/relationships/hdphoto" Target="../media/hdphoto29.wdp"/><Relationship Id="rId9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2.wdp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BD90060-3972-03AC-E444-F1D02B9456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540006" y="540413"/>
            <a:ext cx="2131620" cy="223994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47" name="Rectangle 2"/>
          <p:cNvSpPr txBox="1">
            <a:spLocks noChangeArrowheads="1"/>
          </p:cNvSpPr>
          <p:nvPr/>
        </p:nvSpPr>
        <p:spPr bwMode="auto">
          <a:xfrm>
            <a:off x="2769322" y="487628"/>
            <a:ext cx="6639046" cy="1618528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92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2026 “Gilberto </a:t>
            </a:r>
            <a:r>
              <a:rPr lang="en-US" sz="4000" dirty="0" err="1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Vlaic</a:t>
            </a:r>
            <a:r>
              <a:rPr lang="en-US" sz="4000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” School on </a:t>
            </a:r>
          </a:p>
          <a:p>
            <a:pPr marL="0" indent="0">
              <a:lnSpc>
                <a:spcPts val="392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Synchrotron Radiation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6DDE66-1E22-40C8-EBB5-5D798041976B}"/>
              </a:ext>
            </a:extLst>
          </p:cNvPr>
          <p:cNvGrpSpPr/>
          <p:nvPr/>
        </p:nvGrpSpPr>
        <p:grpSpPr>
          <a:xfrm>
            <a:off x="191344" y="84762"/>
            <a:ext cx="2160240" cy="2160240"/>
            <a:chOff x="270829" y="3789040"/>
            <a:chExt cx="2160240" cy="21602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7EA4268-C1C9-3914-5895-672B03B13C3F}"/>
                </a:ext>
              </a:extLst>
            </p:cNvPr>
            <p:cNvSpPr/>
            <p:nvPr/>
          </p:nvSpPr>
          <p:spPr bwMode="auto">
            <a:xfrm>
              <a:off x="270829" y="3789040"/>
              <a:ext cx="2160240" cy="2160240"/>
            </a:xfrm>
            <a:prstGeom prst="ellipse">
              <a:avLst/>
            </a:prstGeom>
            <a:gradFill>
              <a:gsLst>
                <a:gs pos="0">
                  <a:srgbClr val="E61203"/>
                </a:gs>
                <a:gs pos="27000">
                  <a:srgbClr val="FEB700"/>
                </a:gs>
                <a:gs pos="44000">
                  <a:srgbClr val="E6CA05"/>
                </a:gs>
                <a:gs pos="63000">
                  <a:srgbClr val="82F20F"/>
                </a:gs>
                <a:gs pos="82000">
                  <a:srgbClr val="21BA8D"/>
                </a:gs>
                <a:gs pos="100000">
                  <a:srgbClr val="1D57C1"/>
                </a:gs>
              </a:gsLst>
              <a:lin ang="21594000" scaled="0"/>
            </a:gra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1E5F57A-D132-2556-5E19-393CC1F30552}"/>
                </a:ext>
              </a:extLst>
            </p:cNvPr>
            <p:cNvSpPr/>
            <p:nvPr/>
          </p:nvSpPr>
          <p:spPr bwMode="auto">
            <a:xfrm>
              <a:off x="521862" y="4046790"/>
              <a:ext cx="1642288" cy="1642288"/>
            </a:xfrm>
            <a:prstGeom prst="ellipse">
              <a:avLst/>
            </a:prstGeom>
            <a:solidFill>
              <a:srgbClr val="BE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5A24BDB1-1FAB-96ED-7959-517FD33816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814143">
              <a:off x="450949" y="3969160"/>
              <a:ext cx="1800000" cy="1800000"/>
            </a:xfrm>
            <a:prstGeom prst="rect">
              <a:avLst/>
            </a:prstGeom>
            <a:noFill/>
            <a:ln w="44450">
              <a:noFill/>
            </a:ln>
            <a:effectLst/>
          </p:spPr>
          <p:txBody>
            <a:bodyPr wrap="square" lIns="91440" tIns="45720" rIns="91440" bIns="45720" numCol="1" anchor="t" anchorCtr="0" compatLnSpc="1">
              <a:prstTxWarp prst="textCircl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3920"/>
                </a:lnSpc>
                <a:spcBef>
                  <a:spcPts val="0"/>
                </a:spcBef>
                <a:defRPr/>
              </a:pPr>
              <a:r>
                <a:rPr lang="en-US" sz="1600" b="0" spc="200" dirty="0">
                  <a:solidFill>
                    <a:schemeClr val="tx1"/>
                  </a:solidFill>
                  <a:ea typeface="ＭＳ Ｐゴシック" charset="0"/>
                  <a:cs typeface="Chalkboard"/>
                </a:rPr>
                <a:t>SCHOOL ON SYNCHROTRON RADIATION</a:t>
              </a: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3E1C10C-51F7-6EB3-7245-7A77C0A55E77}"/>
                </a:ext>
              </a:extLst>
            </p:cNvPr>
            <p:cNvSpPr/>
            <p:nvPr/>
          </p:nvSpPr>
          <p:spPr bwMode="auto">
            <a:xfrm>
              <a:off x="561101" y="4258755"/>
              <a:ext cx="1550206" cy="1253105"/>
            </a:xfrm>
            <a:custGeom>
              <a:avLst/>
              <a:gdLst>
                <a:gd name="csX0" fmla="*/ 21364 w 34183"/>
                <a:gd name="csY0" fmla="*/ 0 h 461473"/>
                <a:gd name="csX1" fmla="*/ 17091 w 34183"/>
                <a:gd name="csY1" fmla="*/ 128187 h 461473"/>
                <a:gd name="csX2" fmla="*/ 12819 w 34183"/>
                <a:gd name="csY2" fmla="*/ 158097 h 461473"/>
                <a:gd name="csX3" fmla="*/ 8546 w 34183"/>
                <a:gd name="csY3" fmla="*/ 192280 h 461473"/>
                <a:gd name="csX4" fmla="*/ 4273 w 34183"/>
                <a:gd name="csY4" fmla="*/ 264920 h 461473"/>
                <a:gd name="csX5" fmla="*/ 0 w 34183"/>
                <a:gd name="csY5" fmla="*/ 286284 h 461473"/>
                <a:gd name="csX6" fmla="*/ 8546 w 34183"/>
                <a:gd name="csY6" fmla="*/ 333286 h 461473"/>
                <a:gd name="csX7" fmla="*/ 17091 w 34183"/>
                <a:gd name="csY7" fmla="*/ 350378 h 461473"/>
                <a:gd name="csX8" fmla="*/ 21364 w 34183"/>
                <a:gd name="csY8" fmla="*/ 363196 h 461473"/>
                <a:gd name="csX9" fmla="*/ 34183 w 34183"/>
                <a:gd name="csY9" fmla="*/ 393106 h 461473"/>
                <a:gd name="csX10" fmla="*/ 21364 w 34183"/>
                <a:gd name="csY10" fmla="*/ 448654 h 461473"/>
                <a:gd name="csX11" fmla="*/ 12819 w 34183"/>
                <a:gd name="csY11" fmla="*/ 461473 h 461473"/>
                <a:gd name="csX0" fmla="*/ 140939 w 153758"/>
                <a:gd name="csY0" fmla="*/ 0 h 510151"/>
                <a:gd name="csX1" fmla="*/ 136666 w 153758"/>
                <a:gd name="csY1" fmla="*/ 128187 h 510151"/>
                <a:gd name="csX2" fmla="*/ 132394 w 153758"/>
                <a:gd name="csY2" fmla="*/ 158097 h 510151"/>
                <a:gd name="csX3" fmla="*/ 128121 w 153758"/>
                <a:gd name="csY3" fmla="*/ 192280 h 510151"/>
                <a:gd name="csX4" fmla="*/ 123848 w 153758"/>
                <a:gd name="csY4" fmla="*/ 264920 h 510151"/>
                <a:gd name="csX5" fmla="*/ 119575 w 153758"/>
                <a:gd name="csY5" fmla="*/ 286284 h 510151"/>
                <a:gd name="csX6" fmla="*/ 128121 w 153758"/>
                <a:gd name="csY6" fmla="*/ 333286 h 510151"/>
                <a:gd name="csX7" fmla="*/ 136666 w 153758"/>
                <a:gd name="csY7" fmla="*/ 350378 h 510151"/>
                <a:gd name="csX8" fmla="*/ 140939 w 153758"/>
                <a:gd name="csY8" fmla="*/ 363196 h 510151"/>
                <a:gd name="csX9" fmla="*/ 153758 w 153758"/>
                <a:gd name="csY9" fmla="*/ 393106 h 510151"/>
                <a:gd name="csX10" fmla="*/ 140939 w 153758"/>
                <a:gd name="csY10" fmla="*/ 448654 h 510151"/>
                <a:gd name="csX11" fmla="*/ 0 w 153758"/>
                <a:gd name="csY11" fmla="*/ 510151 h 510151"/>
                <a:gd name="csX0" fmla="*/ 140939 w 174073"/>
                <a:gd name="csY0" fmla="*/ 0 h 932422"/>
                <a:gd name="csX1" fmla="*/ 136666 w 174073"/>
                <a:gd name="csY1" fmla="*/ 128187 h 932422"/>
                <a:gd name="csX2" fmla="*/ 132394 w 174073"/>
                <a:gd name="csY2" fmla="*/ 158097 h 932422"/>
                <a:gd name="csX3" fmla="*/ 128121 w 174073"/>
                <a:gd name="csY3" fmla="*/ 192280 h 932422"/>
                <a:gd name="csX4" fmla="*/ 123848 w 174073"/>
                <a:gd name="csY4" fmla="*/ 264920 h 932422"/>
                <a:gd name="csX5" fmla="*/ 119575 w 174073"/>
                <a:gd name="csY5" fmla="*/ 286284 h 932422"/>
                <a:gd name="csX6" fmla="*/ 128121 w 174073"/>
                <a:gd name="csY6" fmla="*/ 333286 h 932422"/>
                <a:gd name="csX7" fmla="*/ 136666 w 174073"/>
                <a:gd name="csY7" fmla="*/ 350378 h 932422"/>
                <a:gd name="csX8" fmla="*/ 140939 w 174073"/>
                <a:gd name="csY8" fmla="*/ 363196 h 932422"/>
                <a:gd name="csX9" fmla="*/ 153758 w 174073"/>
                <a:gd name="csY9" fmla="*/ 393106 h 932422"/>
                <a:gd name="csX10" fmla="*/ 172510 w 174073"/>
                <a:gd name="csY10" fmla="*/ 932391 h 932422"/>
                <a:gd name="csX11" fmla="*/ 0 w 174073"/>
                <a:gd name="csY11" fmla="*/ 510151 h 932422"/>
                <a:gd name="csX0" fmla="*/ 140939 w 176032"/>
                <a:gd name="csY0" fmla="*/ 0 h 932422"/>
                <a:gd name="csX1" fmla="*/ 136666 w 176032"/>
                <a:gd name="csY1" fmla="*/ 128187 h 932422"/>
                <a:gd name="csX2" fmla="*/ 132394 w 176032"/>
                <a:gd name="csY2" fmla="*/ 158097 h 932422"/>
                <a:gd name="csX3" fmla="*/ 128121 w 176032"/>
                <a:gd name="csY3" fmla="*/ 192280 h 932422"/>
                <a:gd name="csX4" fmla="*/ 123848 w 176032"/>
                <a:gd name="csY4" fmla="*/ 264920 h 932422"/>
                <a:gd name="csX5" fmla="*/ 119575 w 176032"/>
                <a:gd name="csY5" fmla="*/ 286284 h 932422"/>
                <a:gd name="csX6" fmla="*/ 128121 w 176032"/>
                <a:gd name="csY6" fmla="*/ 333286 h 932422"/>
                <a:gd name="csX7" fmla="*/ 136666 w 176032"/>
                <a:gd name="csY7" fmla="*/ 350378 h 932422"/>
                <a:gd name="csX8" fmla="*/ 140939 w 176032"/>
                <a:gd name="csY8" fmla="*/ 363196 h 932422"/>
                <a:gd name="csX9" fmla="*/ 173108 w 176032"/>
                <a:gd name="csY9" fmla="*/ 40191 h 932422"/>
                <a:gd name="csX10" fmla="*/ 172510 w 176032"/>
                <a:gd name="csY10" fmla="*/ 932391 h 932422"/>
                <a:gd name="csX11" fmla="*/ 0 w 176032"/>
                <a:gd name="csY11" fmla="*/ 510151 h 932422"/>
                <a:gd name="csX0" fmla="*/ 140939 w 224836"/>
                <a:gd name="csY0" fmla="*/ 0 h 932422"/>
                <a:gd name="csX1" fmla="*/ 136666 w 224836"/>
                <a:gd name="csY1" fmla="*/ 128187 h 932422"/>
                <a:gd name="csX2" fmla="*/ 132394 w 224836"/>
                <a:gd name="csY2" fmla="*/ 158097 h 932422"/>
                <a:gd name="csX3" fmla="*/ 128121 w 224836"/>
                <a:gd name="csY3" fmla="*/ 192280 h 932422"/>
                <a:gd name="csX4" fmla="*/ 123848 w 224836"/>
                <a:gd name="csY4" fmla="*/ 264920 h 932422"/>
                <a:gd name="csX5" fmla="*/ 119575 w 224836"/>
                <a:gd name="csY5" fmla="*/ 286284 h 932422"/>
                <a:gd name="csX6" fmla="*/ 128121 w 224836"/>
                <a:gd name="csY6" fmla="*/ 333286 h 932422"/>
                <a:gd name="csX7" fmla="*/ 136666 w 224836"/>
                <a:gd name="csY7" fmla="*/ 350378 h 932422"/>
                <a:gd name="csX8" fmla="*/ 224449 w 224836"/>
                <a:gd name="csY8" fmla="*/ 177612 h 932422"/>
                <a:gd name="csX9" fmla="*/ 173108 w 224836"/>
                <a:gd name="csY9" fmla="*/ 40191 h 932422"/>
                <a:gd name="csX10" fmla="*/ 172510 w 224836"/>
                <a:gd name="csY10" fmla="*/ 932391 h 932422"/>
                <a:gd name="csX11" fmla="*/ 0 w 224836"/>
                <a:gd name="csY11" fmla="*/ 510151 h 932422"/>
                <a:gd name="csX0" fmla="*/ 140939 w 249040"/>
                <a:gd name="csY0" fmla="*/ 0 h 932422"/>
                <a:gd name="csX1" fmla="*/ 136666 w 249040"/>
                <a:gd name="csY1" fmla="*/ 128187 h 932422"/>
                <a:gd name="csX2" fmla="*/ 132394 w 249040"/>
                <a:gd name="csY2" fmla="*/ 158097 h 932422"/>
                <a:gd name="csX3" fmla="*/ 128121 w 249040"/>
                <a:gd name="csY3" fmla="*/ 192280 h 932422"/>
                <a:gd name="csX4" fmla="*/ 123848 w 249040"/>
                <a:gd name="csY4" fmla="*/ 264920 h 932422"/>
                <a:gd name="csX5" fmla="*/ 119575 w 249040"/>
                <a:gd name="csY5" fmla="*/ 286284 h 932422"/>
                <a:gd name="csX6" fmla="*/ 128121 w 249040"/>
                <a:gd name="csY6" fmla="*/ 333286 h 932422"/>
                <a:gd name="csX7" fmla="*/ 243600 w 249040"/>
                <a:gd name="csY7" fmla="*/ 140454 h 932422"/>
                <a:gd name="csX8" fmla="*/ 224449 w 249040"/>
                <a:gd name="csY8" fmla="*/ 177612 h 932422"/>
                <a:gd name="csX9" fmla="*/ 173108 w 249040"/>
                <a:gd name="csY9" fmla="*/ 40191 h 932422"/>
                <a:gd name="csX10" fmla="*/ 172510 w 249040"/>
                <a:gd name="csY10" fmla="*/ 932391 h 932422"/>
                <a:gd name="csX11" fmla="*/ 0 w 249040"/>
                <a:gd name="csY11" fmla="*/ 510151 h 932422"/>
                <a:gd name="csX0" fmla="*/ 140939 w 285008"/>
                <a:gd name="csY0" fmla="*/ 0 h 932422"/>
                <a:gd name="csX1" fmla="*/ 136666 w 285008"/>
                <a:gd name="csY1" fmla="*/ 128187 h 932422"/>
                <a:gd name="csX2" fmla="*/ 132394 w 285008"/>
                <a:gd name="csY2" fmla="*/ 158097 h 932422"/>
                <a:gd name="csX3" fmla="*/ 128121 w 285008"/>
                <a:gd name="csY3" fmla="*/ 192280 h 932422"/>
                <a:gd name="csX4" fmla="*/ 123848 w 285008"/>
                <a:gd name="csY4" fmla="*/ 264920 h 932422"/>
                <a:gd name="csX5" fmla="*/ 119575 w 285008"/>
                <a:gd name="csY5" fmla="*/ 286284 h 932422"/>
                <a:gd name="csX6" fmla="*/ 279865 w 285008"/>
                <a:gd name="csY6" fmla="*/ 263311 h 932422"/>
                <a:gd name="csX7" fmla="*/ 243600 w 285008"/>
                <a:gd name="csY7" fmla="*/ 140454 h 932422"/>
                <a:gd name="csX8" fmla="*/ 224449 w 285008"/>
                <a:gd name="csY8" fmla="*/ 177612 h 932422"/>
                <a:gd name="csX9" fmla="*/ 173108 w 285008"/>
                <a:gd name="csY9" fmla="*/ 40191 h 932422"/>
                <a:gd name="csX10" fmla="*/ 172510 w 285008"/>
                <a:gd name="csY10" fmla="*/ 932391 h 932422"/>
                <a:gd name="csX11" fmla="*/ 0 w 285008"/>
                <a:gd name="csY11" fmla="*/ 510151 h 932422"/>
                <a:gd name="csX0" fmla="*/ 140939 w 304664"/>
                <a:gd name="csY0" fmla="*/ 0 h 932422"/>
                <a:gd name="csX1" fmla="*/ 136666 w 304664"/>
                <a:gd name="csY1" fmla="*/ 128187 h 932422"/>
                <a:gd name="csX2" fmla="*/ 132394 w 304664"/>
                <a:gd name="csY2" fmla="*/ 158097 h 932422"/>
                <a:gd name="csX3" fmla="*/ 128121 w 304664"/>
                <a:gd name="csY3" fmla="*/ 192280 h 932422"/>
                <a:gd name="csX4" fmla="*/ 123848 w 304664"/>
                <a:gd name="csY4" fmla="*/ 264920 h 932422"/>
                <a:gd name="csX5" fmla="*/ 294743 w 304664"/>
                <a:gd name="csY5" fmla="*/ 219352 h 932422"/>
                <a:gd name="csX6" fmla="*/ 279865 w 304664"/>
                <a:gd name="csY6" fmla="*/ 263311 h 932422"/>
                <a:gd name="csX7" fmla="*/ 243600 w 304664"/>
                <a:gd name="csY7" fmla="*/ 140454 h 932422"/>
                <a:gd name="csX8" fmla="*/ 224449 w 304664"/>
                <a:gd name="csY8" fmla="*/ 177612 h 932422"/>
                <a:gd name="csX9" fmla="*/ 173108 w 304664"/>
                <a:gd name="csY9" fmla="*/ 40191 h 932422"/>
                <a:gd name="csX10" fmla="*/ 172510 w 304664"/>
                <a:gd name="csY10" fmla="*/ 932391 h 932422"/>
                <a:gd name="csX11" fmla="*/ 0 w 304664"/>
                <a:gd name="csY11" fmla="*/ 510151 h 932422"/>
                <a:gd name="csX0" fmla="*/ 140939 w 383502"/>
                <a:gd name="csY0" fmla="*/ 0 h 932422"/>
                <a:gd name="csX1" fmla="*/ 136666 w 383502"/>
                <a:gd name="csY1" fmla="*/ 128187 h 932422"/>
                <a:gd name="csX2" fmla="*/ 132394 w 383502"/>
                <a:gd name="csY2" fmla="*/ 158097 h 932422"/>
                <a:gd name="csX3" fmla="*/ 128121 w 383502"/>
                <a:gd name="csY3" fmla="*/ 192280 h 932422"/>
                <a:gd name="csX4" fmla="*/ 378452 w 383502"/>
                <a:gd name="csY4" fmla="*/ 459632 h 932422"/>
                <a:gd name="csX5" fmla="*/ 294743 w 383502"/>
                <a:gd name="csY5" fmla="*/ 219352 h 932422"/>
                <a:gd name="csX6" fmla="*/ 279865 w 383502"/>
                <a:gd name="csY6" fmla="*/ 263311 h 932422"/>
                <a:gd name="csX7" fmla="*/ 243600 w 383502"/>
                <a:gd name="csY7" fmla="*/ 140454 h 932422"/>
                <a:gd name="csX8" fmla="*/ 224449 w 383502"/>
                <a:gd name="csY8" fmla="*/ 177612 h 932422"/>
                <a:gd name="csX9" fmla="*/ 173108 w 383502"/>
                <a:gd name="csY9" fmla="*/ 40191 h 932422"/>
                <a:gd name="csX10" fmla="*/ 172510 w 383502"/>
                <a:gd name="csY10" fmla="*/ 932391 h 932422"/>
                <a:gd name="csX11" fmla="*/ 0 w 383502"/>
                <a:gd name="csY11" fmla="*/ 510151 h 932422"/>
                <a:gd name="csX0" fmla="*/ 136666 w 383502"/>
                <a:gd name="csY0" fmla="*/ 91948 h 896183"/>
                <a:gd name="csX1" fmla="*/ 132394 w 383502"/>
                <a:gd name="csY1" fmla="*/ 121858 h 896183"/>
                <a:gd name="csX2" fmla="*/ 128121 w 383502"/>
                <a:gd name="csY2" fmla="*/ 156041 h 896183"/>
                <a:gd name="csX3" fmla="*/ 378452 w 383502"/>
                <a:gd name="csY3" fmla="*/ 423393 h 896183"/>
                <a:gd name="csX4" fmla="*/ 294743 w 383502"/>
                <a:gd name="csY4" fmla="*/ 183113 h 896183"/>
                <a:gd name="csX5" fmla="*/ 279865 w 383502"/>
                <a:gd name="csY5" fmla="*/ 227072 h 896183"/>
                <a:gd name="csX6" fmla="*/ 243600 w 383502"/>
                <a:gd name="csY6" fmla="*/ 104215 h 896183"/>
                <a:gd name="csX7" fmla="*/ 224449 w 383502"/>
                <a:gd name="csY7" fmla="*/ 141373 h 896183"/>
                <a:gd name="csX8" fmla="*/ 173108 w 383502"/>
                <a:gd name="csY8" fmla="*/ 3952 h 896183"/>
                <a:gd name="csX9" fmla="*/ 172510 w 383502"/>
                <a:gd name="csY9" fmla="*/ 896152 h 896183"/>
                <a:gd name="csX10" fmla="*/ 0 w 383502"/>
                <a:gd name="csY10" fmla="*/ 473912 h 896183"/>
                <a:gd name="csX0" fmla="*/ 132394 w 383502"/>
                <a:gd name="csY0" fmla="*/ 121858 h 896183"/>
                <a:gd name="csX1" fmla="*/ 128121 w 383502"/>
                <a:gd name="csY1" fmla="*/ 156041 h 896183"/>
                <a:gd name="csX2" fmla="*/ 378452 w 383502"/>
                <a:gd name="csY2" fmla="*/ 423393 h 896183"/>
                <a:gd name="csX3" fmla="*/ 294743 w 383502"/>
                <a:gd name="csY3" fmla="*/ 183113 h 896183"/>
                <a:gd name="csX4" fmla="*/ 279865 w 383502"/>
                <a:gd name="csY4" fmla="*/ 227072 h 896183"/>
                <a:gd name="csX5" fmla="*/ 243600 w 383502"/>
                <a:gd name="csY5" fmla="*/ 104215 h 896183"/>
                <a:gd name="csX6" fmla="*/ 224449 w 383502"/>
                <a:gd name="csY6" fmla="*/ 141373 h 896183"/>
                <a:gd name="csX7" fmla="*/ 173108 w 383502"/>
                <a:gd name="csY7" fmla="*/ 3952 h 896183"/>
                <a:gd name="csX8" fmla="*/ 172510 w 383502"/>
                <a:gd name="csY8" fmla="*/ 896152 h 896183"/>
                <a:gd name="csX9" fmla="*/ 0 w 383502"/>
                <a:gd name="csY9" fmla="*/ 473912 h 896183"/>
                <a:gd name="csX0" fmla="*/ 128121 w 383502"/>
                <a:gd name="csY0" fmla="*/ 156041 h 896183"/>
                <a:gd name="csX1" fmla="*/ 378452 w 383502"/>
                <a:gd name="csY1" fmla="*/ 423393 h 896183"/>
                <a:gd name="csX2" fmla="*/ 294743 w 383502"/>
                <a:gd name="csY2" fmla="*/ 183113 h 896183"/>
                <a:gd name="csX3" fmla="*/ 279865 w 383502"/>
                <a:gd name="csY3" fmla="*/ 227072 h 896183"/>
                <a:gd name="csX4" fmla="*/ 243600 w 383502"/>
                <a:gd name="csY4" fmla="*/ 104215 h 896183"/>
                <a:gd name="csX5" fmla="*/ 224449 w 383502"/>
                <a:gd name="csY5" fmla="*/ 141373 h 896183"/>
                <a:gd name="csX6" fmla="*/ 173108 w 383502"/>
                <a:gd name="csY6" fmla="*/ 3952 h 896183"/>
                <a:gd name="csX7" fmla="*/ 172510 w 383502"/>
                <a:gd name="csY7" fmla="*/ 896152 h 896183"/>
                <a:gd name="csX8" fmla="*/ 0 w 383502"/>
                <a:gd name="csY8" fmla="*/ 473912 h 896183"/>
                <a:gd name="csX0" fmla="*/ 378452 w 383502"/>
                <a:gd name="csY0" fmla="*/ 423393 h 896183"/>
                <a:gd name="csX1" fmla="*/ 294743 w 383502"/>
                <a:gd name="csY1" fmla="*/ 183113 h 896183"/>
                <a:gd name="csX2" fmla="*/ 279865 w 383502"/>
                <a:gd name="csY2" fmla="*/ 227072 h 896183"/>
                <a:gd name="csX3" fmla="*/ 243600 w 383502"/>
                <a:gd name="csY3" fmla="*/ 104215 h 896183"/>
                <a:gd name="csX4" fmla="*/ 224449 w 383502"/>
                <a:gd name="csY4" fmla="*/ 141373 h 896183"/>
                <a:gd name="csX5" fmla="*/ 173108 w 383502"/>
                <a:gd name="csY5" fmla="*/ 3952 h 896183"/>
                <a:gd name="csX6" fmla="*/ 172510 w 383502"/>
                <a:gd name="csY6" fmla="*/ 896152 h 896183"/>
                <a:gd name="csX7" fmla="*/ 0 w 383502"/>
                <a:gd name="csY7" fmla="*/ 473912 h 896183"/>
                <a:gd name="csX0" fmla="*/ 378452 w 383502"/>
                <a:gd name="csY0" fmla="*/ 423393 h 896183"/>
                <a:gd name="csX1" fmla="*/ 294743 w 383502"/>
                <a:gd name="csY1" fmla="*/ 183113 h 896183"/>
                <a:gd name="csX2" fmla="*/ 279865 w 383502"/>
                <a:gd name="csY2" fmla="*/ 227072 h 896183"/>
                <a:gd name="csX3" fmla="*/ 246655 w 383502"/>
                <a:gd name="csY3" fmla="*/ 104215 h 896183"/>
                <a:gd name="csX4" fmla="*/ 224449 w 383502"/>
                <a:gd name="csY4" fmla="*/ 141373 h 896183"/>
                <a:gd name="csX5" fmla="*/ 173108 w 383502"/>
                <a:gd name="csY5" fmla="*/ 3952 h 896183"/>
                <a:gd name="csX6" fmla="*/ 172510 w 383502"/>
                <a:gd name="csY6" fmla="*/ 896152 h 896183"/>
                <a:gd name="csX7" fmla="*/ 0 w 383502"/>
                <a:gd name="csY7" fmla="*/ 473912 h 896183"/>
                <a:gd name="csX0" fmla="*/ 378452 w 383502"/>
                <a:gd name="csY0" fmla="*/ 423393 h 896183"/>
                <a:gd name="csX1" fmla="*/ 294743 w 383502"/>
                <a:gd name="csY1" fmla="*/ 183113 h 896183"/>
                <a:gd name="csX2" fmla="*/ 279865 w 383502"/>
                <a:gd name="csY2" fmla="*/ 227072 h 896183"/>
                <a:gd name="csX3" fmla="*/ 246655 w 383502"/>
                <a:gd name="csY3" fmla="*/ 104215 h 896183"/>
                <a:gd name="csX4" fmla="*/ 224449 w 383502"/>
                <a:gd name="csY4" fmla="*/ 141373 h 896183"/>
                <a:gd name="csX5" fmla="*/ 173108 w 383502"/>
                <a:gd name="csY5" fmla="*/ 3952 h 896183"/>
                <a:gd name="csX6" fmla="*/ 172510 w 383502"/>
                <a:gd name="csY6" fmla="*/ 896152 h 896183"/>
                <a:gd name="csX7" fmla="*/ 0 w 383502"/>
                <a:gd name="csY7" fmla="*/ 473912 h 896183"/>
                <a:gd name="csX0" fmla="*/ 378452 w 383502"/>
                <a:gd name="csY0" fmla="*/ 423921 h 896711"/>
                <a:gd name="csX1" fmla="*/ 294743 w 383502"/>
                <a:gd name="csY1" fmla="*/ 183641 h 896711"/>
                <a:gd name="csX2" fmla="*/ 279865 w 383502"/>
                <a:gd name="csY2" fmla="*/ 227600 h 896711"/>
                <a:gd name="csX3" fmla="*/ 246655 w 383502"/>
                <a:gd name="csY3" fmla="*/ 104743 h 896711"/>
                <a:gd name="csX4" fmla="*/ 224449 w 383502"/>
                <a:gd name="csY4" fmla="*/ 121555 h 896711"/>
                <a:gd name="csX5" fmla="*/ 173108 w 383502"/>
                <a:gd name="csY5" fmla="*/ 4480 h 896711"/>
                <a:gd name="csX6" fmla="*/ 172510 w 383502"/>
                <a:gd name="csY6" fmla="*/ 896680 h 896711"/>
                <a:gd name="csX7" fmla="*/ 0 w 383502"/>
                <a:gd name="csY7" fmla="*/ 474440 h 896711"/>
                <a:gd name="csX0" fmla="*/ 378452 w 383502"/>
                <a:gd name="csY0" fmla="*/ 424009 h 896799"/>
                <a:gd name="csX1" fmla="*/ 294743 w 383502"/>
                <a:gd name="csY1" fmla="*/ 183729 h 896799"/>
                <a:gd name="csX2" fmla="*/ 279865 w 383502"/>
                <a:gd name="csY2" fmla="*/ 227688 h 896799"/>
                <a:gd name="csX3" fmla="*/ 246655 w 383502"/>
                <a:gd name="csY3" fmla="*/ 104831 h 896799"/>
                <a:gd name="csX4" fmla="*/ 224449 w 383502"/>
                <a:gd name="csY4" fmla="*/ 121643 h 896799"/>
                <a:gd name="csX5" fmla="*/ 173108 w 383502"/>
                <a:gd name="csY5" fmla="*/ 4568 h 896799"/>
                <a:gd name="csX6" fmla="*/ 172510 w 383502"/>
                <a:gd name="csY6" fmla="*/ 896768 h 896799"/>
                <a:gd name="csX7" fmla="*/ 0 w 383502"/>
                <a:gd name="csY7" fmla="*/ 474528 h 896799"/>
                <a:gd name="csX0" fmla="*/ 378452 w 383502"/>
                <a:gd name="csY0" fmla="*/ 423140 h 895930"/>
                <a:gd name="csX1" fmla="*/ 294743 w 383502"/>
                <a:gd name="csY1" fmla="*/ 182860 h 895930"/>
                <a:gd name="csX2" fmla="*/ 279865 w 383502"/>
                <a:gd name="csY2" fmla="*/ 226819 h 895930"/>
                <a:gd name="csX3" fmla="*/ 246655 w 383502"/>
                <a:gd name="csY3" fmla="*/ 103962 h 895930"/>
                <a:gd name="csX4" fmla="*/ 224449 w 383502"/>
                <a:gd name="csY4" fmla="*/ 120774 h 895930"/>
                <a:gd name="csX5" fmla="*/ 173108 w 383502"/>
                <a:gd name="csY5" fmla="*/ 3699 h 895930"/>
                <a:gd name="csX6" fmla="*/ 172510 w 383502"/>
                <a:gd name="csY6" fmla="*/ 895899 h 895930"/>
                <a:gd name="csX7" fmla="*/ 0 w 383502"/>
                <a:gd name="csY7" fmla="*/ 473659 h 895930"/>
                <a:gd name="csX0" fmla="*/ 378452 w 383502"/>
                <a:gd name="csY0" fmla="*/ 423858 h 896648"/>
                <a:gd name="csX1" fmla="*/ 294743 w 383502"/>
                <a:gd name="csY1" fmla="*/ 183578 h 896648"/>
                <a:gd name="csX2" fmla="*/ 279865 w 383502"/>
                <a:gd name="csY2" fmla="*/ 227537 h 896648"/>
                <a:gd name="csX3" fmla="*/ 245898 w 383502"/>
                <a:gd name="csY3" fmla="*/ 91116 h 896648"/>
                <a:gd name="csX4" fmla="*/ 224449 w 383502"/>
                <a:gd name="csY4" fmla="*/ 121492 h 896648"/>
                <a:gd name="csX5" fmla="*/ 173108 w 383502"/>
                <a:gd name="csY5" fmla="*/ 4417 h 896648"/>
                <a:gd name="csX6" fmla="*/ 172510 w 383502"/>
                <a:gd name="csY6" fmla="*/ 896617 h 896648"/>
                <a:gd name="csX7" fmla="*/ 0 w 383502"/>
                <a:gd name="csY7" fmla="*/ 474377 h 896648"/>
                <a:gd name="csX0" fmla="*/ 378452 w 383502"/>
                <a:gd name="csY0" fmla="*/ 423858 h 896648"/>
                <a:gd name="csX1" fmla="*/ 294743 w 383502"/>
                <a:gd name="csY1" fmla="*/ 183578 h 896648"/>
                <a:gd name="csX2" fmla="*/ 279865 w 383502"/>
                <a:gd name="csY2" fmla="*/ 227537 h 896648"/>
                <a:gd name="csX3" fmla="*/ 245898 w 383502"/>
                <a:gd name="csY3" fmla="*/ 91116 h 896648"/>
                <a:gd name="csX4" fmla="*/ 224449 w 383502"/>
                <a:gd name="csY4" fmla="*/ 121492 h 896648"/>
                <a:gd name="csX5" fmla="*/ 173108 w 383502"/>
                <a:gd name="csY5" fmla="*/ 4417 h 896648"/>
                <a:gd name="csX6" fmla="*/ 172510 w 383502"/>
                <a:gd name="csY6" fmla="*/ 896617 h 896648"/>
                <a:gd name="csX7" fmla="*/ 0 w 383502"/>
                <a:gd name="csY7" fmla="*/ 474377 h 896648"/>
                <a:gd name="csX0" fmla="*/ 378452 w 383502"/>
                <a:gd name="csY0" fmla="*/ 423858 h 896648"/>
                <a:gd name="csX1" fmla="*/ 294743 w 383502"/>
                <a:gd name="csY1" fmla="*/ 183578 h 896648"/>
                <a:gd name="csX2" fmla="*/ 279865 w 383502"/>
                <a:gd name="csY2" fmla="*/ 227537 h 896648"/>
                <a:gd name="csX3" fmla="*/ 245898 w 383502"/>
                <a:gd name="csY3" fmla="*/ 91116 h 896648"/>
                <a:gd name="csX4" fmla="*/ 224449 w 383502"/>
                <a:gd name="csY4" fmla="*/ 121492 h 896648"/>
                <a:gd name="csX5" fmla="*/ 173108 w 383502"/>
                <a:gd name="csY5" fmla="*/ 4417 h 896648"/>
                <a:gd name="csX6" fmla="*/ 172510 w 383502"/>
                <a:gd name="csY6" fmla="*/ 896617 h 896648"/>
                <a:gd name="csX7" fmla="*/ 0 w 383502"/>
                <a:gd name="csY7" fmla="*/ 474377 h 896648"/>
                <a:gd name="csX0" fmla="*/ 378452 w 384263"/>
                <a:gd name="csY0" fmla="*/ 423858 h 896648"/>
                <a:gd name="csX1" fmla="*/ 294743 w 384263"/>
                <a:gd name="csY1" fmla="*/ 183578 h 896648"/>
                <a:gd name="csX2" fmla="*/ 279865 w 384263"/>
                <a:gd name="csY2" fmla="*/ 227537 h 896648"/>
                <a:gd name="csX3" fmla="*/ 245898 w 384263"/>
                <a:gd name="csY3" fmla="*/ 91116 h 896648"/>
                <a:gd name="csX4" fmla="*/ 224449 w 384263"/>
                <a:gd name="csY4" fmla="*/ 121492 h 896648"/>
                <a:gd name="csX5" fmla="*/ 173108 w 384263"/>
                <a:gd name="csY5" fmla="*/ 4417 h 896648"/>
                <a:gd name="csX6" fmla="*/ 172510 w 384263"/>
                <a:gd name="csY6" fmla="*/ 896617 h 896648"/>
                <a:gd name="csX7" fmla="*/ 0 w 384263"/>
                <a:gd name="csY7" fmla="*/ 474377 h 896648"/>
                <a:gd name="csX0" fmla="*/ 378452 w 382892"/>
                <a:gd name="csY0" fmla="*/ 423858 h 896648"/>
                <a:gd name="csX1" fmla="*/ 294743 w 382892"/>
                <a:gd name="csY1" fmla="*/ 183578 h 896648"/>
                <a:gd name="csX2" fmla="*/ 279865 w 382892"/>
                <a:gd name="csY2" fmla="*/ 227537 h 896648"/>
                <a:gd name="csX3" fmla="*/ 245898 w 382892"/>
                <a:gd name="csY3" fmla="*/ 91116 h 896648"/>
                <a:gd name="csX4" fmla="*/ 224449 w 382892"/>
                <a:gd name="csY4" fmla="*/ 121492 h 896648"/>
                <a:gd name="csX5" fmla="*/ 173108 w 382892"/>
                <a:gd name="csY5" fmla="*/ 4417 h 896648"/>
                <a:gd name="csX6" fmla="*/ 172510 w 382892"/>
                <a:gd name="csY6" fmla="*/ 896617 h 896648"/>
                <a:gd name="csX7" fmla="*/ 0 w 382892"/>
                <a:gd name="csY7" fmla="*/ 474377 h 896648"/>
                <a:gd name="csX0" fmla="*/ 378452 w 378452"/>
                <a:gd name="csY0" fmla="*/ 423858 h 896648"/>
                <a:gd name="csX1" fmla="*/ 294743 w 378452"/>
                <a:gd name="csY1" fmla="*/ 183578 h 896648"/>
                <a:gd name="csX2" fmla="*/ 279865 w 378452"/>
                <a:gd name="csY2" fmla="*/ 227537 h 896648"/>
                <a:gd name="csX3" fmla="*/ 245898 w 378452"/>
                <a:gd name="csY3" fmla="*/ 91116 h 896648"/>
                <a:gd name="csX4" fmla="*/ 224449 w 378452"/>
                <a:gd name="csY4" fmla="*/ 121492 h 896648"/>
                <a:gd name="csX5" fmla="*/ 173108 w 378452"/>
                <a:gd name="csY5" fmla="*/ 4417 h 896648"/>
                <a:gd name="csX6" fmla="*/ 172510 w 378452"/>
                <a:gd name="csY6" fmla="*/ 896617 h 896648"/>
                <a:gd name="csX7" fmla="*/ 0 w 378452"/>
                <a:gd name="csY7" fmla="*/ 474377 h 896648"/>
                <a:gd name="csX0" fmla="*/ 380722 w 380722"/>
                <a:gd name="csY0" fmla="*/ 401251 h 896648"/>
                <a:gd name="csX1" fmla="*/ 294743 w 380722"/>
                <a:gd name="csY1" fmla="*/ 183578 h 896648"/>
                <a:gd name="csX2" fmla="*/ 279865 w 380722"/>
                <a:gd name="csY2" fmla="*/ 227537 h 896648"/>
                <a:gd name="csX3" fmla="*/ 245898 w 380722"/>
                <a:gd name="csY3" fmla="*/ 91116 h 896648"/>
                <a:gd name="csX4" fmla="*/ 224449 w 380722"/>
                <a:gd name="csY4" fmla="*/ 121492 h 896648"/>
                <a:gd name="csX5" fmla="*/ 173108 w 380722"/>
                <a:gd name="csY5" fmla="*/ 4417 h 896648"/>
                <a:gd name="csX6" fmla="*/ 172510 w 380722"/>
                <a:gd name="csY6" fmla="*/ 896617 h 896648"/>
                <a:gd name="csX7" fmla="*/ 0 w 380722"/>
                <a:gd name="csY7" fmla="*/ 474377 h 896648"/>
                <a:gd name="csX0" fmla="*/ 380722 w 380722"/>
                <a:gd name="csY0" fmla="*/ 396834 h 892231"/>
                <a:gd name="csX1" fmla="*/ 294743 w 380722"/>
                <a:gd name="csY1" fmla="*/ 179161 h 892231"/>
                <a:gd name="csX2" fmla="*/ 279865 w 380722"/>
                <a:gd name="csY2" fmla="*/ 223120 h 892231"/>
                <a:gd name="csX3" fmla="*/ 245898 w 380722"/>
                <a:gd name="csY3" fmla="*/ 86699 h 892231"/>
                <a:gd name="csX4" fmla="*/ 224449 w 380722"/>
                <a:gd name="csY4" fmla="*/ 117075 h 892231"/>
                <a:gd name="csX5" fmla="*/ 173108 w 380722"/>
                <a:gd name="csY5" fmla="*/ 0 h 892231"/>
                <a:gd name="csX6" fmla="*/ 172510 w 380722"/>
                <a:gd name="csY6" fmla="*/ 892200 h 892231"/>
                <a:gd name="csX7" fmla="*/ 0 w 380722"/>
                <a:gd name="csY7" fmla="*/ 469960 h 892231"/>
                <a:gd name="csX0" fmla="*/ 380722 w 380722"/>
                <a:gd name="csY0" fmla="*/ 396834 h 892231"/>
                <a:gd name="csX1" fmla="*/ 294743 w 380722"/>
                <a:gd name="csY1" fmla="*/ 179161 h 892231"/>
                <a:gd name="csX2" fmla="*/ 279865 w 380722"/>
                <a:gd name="csY2" fmla="*/ 223120 h 892231"/>
                <a:gd name="csX3" fmla="*/ 245898 w 380722"/>
                <a:gd name="csY3" fmla="*/ 86699 h 892231"/>
                <a:gd name="csX4" fmla="*/ 224449 w 380722"/>
                <a:gd name="csY4" fmla="*/ 117075 h 892231"/>
                <a:gd name="csX5" fmla="*/ 173108 w 380722"/>
                <a:gd name="csY5" fmla="*/ 0 h 892231"/>
                <a:gd name="csX6" fmla="*/ 172510 w 380722"/>
                <a:gd name="csY6" fmla="*/ 892200 h 892231"/>
                <a:gd name="csX7" fmla="*/ 0 w 380722"/>
                <a:gd name="csY7" fmla="*/ 469960 h 892231"/>
                <a:gd name="csX0" fmla="*/ 372724 w 372724"/>
                <a:gd name="csY0" fmla="*/ 378915 h 892231"/>
                <a:gd name="csX1" fmla="*/ 294743 w 372724"/>
                <a:gd name="csY1" fmla="*/ 179161 h 892231"/>
                <a:gd name="csX2" fmla="*/ 279865 w 372724"/>
                <a:gd name="csY2" fmla="*/ 223120 h 892231"/>
                <a:gd name="csX3" fmla="*/ 245898 w 372724"/>
                <a:gd name="csY3" fmla="*/ 86699 h 892231"/>
                <a:gd name="csX4" fmla="*/ 224449 w 372724"/>
                <a:gd name="csY4" fmla="*/ 117075 h 892231"/>
                <a:gd name="csX5" fmla="*/ 173108 w 372724"/>
                <a:gd name="csY5" fmla="*/ 0 h 892231"/>
                <a:gd name="csX6" fmla="*/ 172510 w 372724"/>
                <a:gd name="csY6" fmla="*/ 892200 h 892231"/>
                <a:gd name="csX7" fmla="*/ 0 w 372724"/>
                <a:gd name="csY7" fmla="*/ 469960 h 892231"/>
                <a:gd name="csX0" fmla="*/ 368725 w 368725"/>
                <a:gd name="csY0" fmla="*/ 378915 h 892232"/>
                <a:gd name="csX1" fmla="*/ 290744 w 368725"/>
                <a:gd name="csY1" fmla="*/ 179161 h 892232"/>
                <a:gd name="csX2" fmla="*/ 275866 w 368725"/>
                <a:gd name="csY2" fmla="*/ 223120 h 892232"/>
                <a:gd name="csX3" fmla="*/ 241899 w 368725"/>
                <a:gd name="csY3" fmla="*/ 86699 h 892232"/>
                <a:gd name="csX4" fmla="*/ 220450 w 368725"/>
                <a:gd name="csY4" fmla="*/ 117075 h 892232"/>
                <a:gd name="csX5" fmla="*/ 169109 w 368725"/>
                <a:gd name="csY5" fmla="*/ 0 h 892232"/>
                <a:gd name="csX6" fmla="*/ 168511 w 368725"/>
                <a:gd name="csY6" fmla="*/ 892200 h 892232"/>
                <a:gd name="csX7" fmla="*/ 0 w 368725"/>
                <a:gd name="csY7" fmla="*/ 487880 h 892232"/>
                <a:gd name="csX0" fmla="*/ 378563 w 378563"/>
                <a:gd name="csY0" fmla="*/ 392479 h 892232"/>
                <a:gd name="csX1" fmla="*/ 290744 w 378563"/>
                <a:gd name="csY1" fmla="*/ 179161 h 892232"/>
                <a:gd name="csX2" fmla="*/ 275866 w 378563"/>
                <a:gd name="csY2" fmla="*/ 223120 h 892232"/>
                <a:gd name="csX3" fmla="*/ 241899 w 378563"/>
                <a:gd name="csY3" fmla="*/ 86699 h 892232"/>
                <a:gd name="csX4" fmla="*/ 220450 w 378563"/>
                <a:gd name="csY4" fmla="*/ 117075 h 892232"/>
                <a:gd name="csX5" fmla="*/ 169109 w 378563"/>
                <a:gd name="csY5" fmla="*/ 0 h 892232"/>
                <a:gd name="csX6" fmla="*/ 168511 w 378563"/>
                <a:gd name="csY6" fmla="*/ 892200 h 892232"/>
                <a:gd name="csX7" fmla="*/ 0 w 378563"/>
                <a:gd name="csY7" fmla="*/ 487880 h 892232"/>
                <a:gd name="csX0" fmla="*/ 377806 w 377806"/>
                <a:gd name="csY0" fmla="*/ 376654 h 892232"/>
                <a:gd name="csX1" fmla="*/ 290744 w 377806"/>
                <a:gd name="csY1" fmla="*/ 179161 h 892232"/>
                <a:gd name="csX2" fmla="*/ 275866 w 377806"/>
                <a:gd name="csY2" fmla="*/ 223120 h 892232"/>
                <a:gd name="csX3" fmla="*/ 241899 w 377806"/>
                <a:gd name="csY3" fmla="*/ 86699 h 892232"/>
                <a:gd name="csX4" fmla="*/ 220450 w 377806"/>
                <a:gd name="csY4" fmla="*/ 117075 h 892232"/>
                <a:gd name="csX5" fmla="*/ 169109 w 377806"/>
                <a:gd name="csY5" fmla="*/ 0 h 892232"/>
                <a:gd name="csX6" fmla="*/ 168511 w 377806"/>
                <a:gd name="csY6" fmla="*/ 892200 h 892232"/>
                <a:gd name="csX7" fmla="*/ 0 w 377806"/>
                <a:gd name="csY7" fmla="*/ 487880 h 892232"/>
                <a:gd name="csX0" fmla="*/ 361158 w 361158"/>
                <a:gd name="csY0" fmla="*/ 338223 h 892232"/>
                <a:gd name="csX1" fmla="*/ 290744 w 361158"/>
                <a:gd name="csY1" fmla="*/ 179161 h 892232"/>
                <a:gd name="csX2" fmla="*/ 275866 w 361158"/>
                <a:gd name="csY2" fmla="*/ 223120 h 892232"/>
                <a:gd name="csX3" fmla="*/ 241899 w 361158"/>
                <a:gd name="csY3" fmla="*/ 86699 h 892232"/>
                <a:gd name="csX4" fmla="*/ 220450 w 361158"/>
                <a:gd name="csY4" fmla="*/ 117075 h 892232"/>
                <a:gd name="csX5" fmla="*/ 169109 w 361158"/>
                <a:gd name="csY5" fmla="*/ 0 h 892232"/>
                <a:gd name="csX6" fmla="*/ 168511 w 361158"/>
                <a:gd name="csY6" fmla="*/ 892200 h 892232"/>
                <a:gd name="csX7" fmla="*/ 0 w 361158"/>
                <a:gd name="csY7" fmla="*/ 487880 h 892232"/>
                <a:gd name="csX0" fmla="*/ 369482 w 369482"/>
                <a:gd name="csY0" fmla="*/ 365351 h 892232"/>
                <a:gd name="csX1" fmla="*/ 290744 w 369482"/>
                <a:gd name="csY1" fmla="*/ 179161 h 892232"/>
                <a:gd name="csX2" fmla="*/ 275866 w 369482"/>
                <a:gd name="csY2" fmla="*/ 223120 h 892232"/>
                <a:gd name="csX3" fmla="*/ 241899 w 369482"/>
                <a:gd name="csY3" fmla="*/ 86699 h 892232"/>
                <a:gd name="csX4" fmla="*/ 220450 w 369482"/>
                <a:gd name="csY4" fmla="*/ 117075 h 892232"/>
                <a:gd name="csX5" fmla="*/ 169109 w 369482"/>
                <a:gd name="csY5" fmla="*/ 0 h 892232"/>
                <a:gd name="csX6" fmla="*/ 168511 w 369482"/>
                <a:gd name="csY6" fmla="*/ 892200 h 892232"/>
                <a:gd name="csX7" fmla="*/ 0 w 369482"/>
                <a:gd name="csY7" fmla="*/ 487880 h 892232"/>
                <a:gd name="csX0" fmla="*/ 369482 w 369482"/>
                <a:gd name="csY0" fmla="*/ 365351 h 892232"/>
                <a:gd name="csX1" fmla="*/ 290744 w 369482"/>
                <a:gd name="csY1" fmla="*/ 179161 h 892232"/>
                <a:gd name="csX2" fmla="*/ 275866 w 369482"/>
                <a:gd name="csY2" fmla="*/ 223120 h 892232"/>
                <a:gd name="csX3" fmla="*/ 241899 w 369482"/>
                <a:gd name="csY3" fmla="*/ 86699 h 892232"/>
                <a:gd name="csX4" fmla="*/ 220450 w 369482"/>
                <a:gd name="csY4" fmla="*/ 117075 h 892232"/>
                <a:gd name="csX5" fmla="*/ 169109 w 369482"/>
                <a:gd name="csY5" fmla="*/ 0 h 892232"/>
                <a:gd name="csX6" fmla="*/ 168511 w 369482"/>
                <a:gd name="csY6" fmla="*/ 892200 h 892232"/>
                <a:gd name="csX7" fmla="*/ 0 w 369482"/>
                <a:gd name="csY7" fmla="*/ 487880 h 892232"/>
                <a:gd name="csX0" fmla="*/ 369482 w 369482"/>
                <a:gd name="csY0" fmla="*/ 365351 h 892232"/>
                <a:gd name="csX1" fmla="*/ 290744 w 369482"/>
                <a:gd name="csY1" fmla="*/ 179161 h 892232"/>
                <a:gd name="csX2" fmla="*/ 275866 w 369482"/>
                <a:gd name="csY2" fmla="*/ 223120 h 892232"/>
                <a:gd name="csX3" fmla="*/ 241899 w 369482"/>
                <a:gd name="csY3" fmla="*/ 86699 h 892232"/>
                <a:gd name="csX4" fmla="*/ 220450 w 369482"/>
                <a:gd name="csY4" fmla="*/ 117075 h 892232"/>
                <a:gd name="csX5" fmla="*/ 169109 w 369482"/>
                <a:gd name="csY5" fmla="*/ 0 h 892232"/>
                <a:gd name="csX6" fmla="*/ 168511 w 369482"/>
                <a:gd name="csY6" fmla="*/ 892200 h 892232"/>
                <a:gd name="csX7" fmla="*/ 0 w 369482"/>
                <a:gd name="csY7" fmla="*/ 487880 h 892232"/>
                <a:gd name="csX0" fmla="*/ 369482 w 369482"/>
                <a:gd name="csY0" fmla="*/ 365351 h 892232"/>
                <a:gd name="csX1" fmla="*/ 290744 w 369482"/>
                <a:gd name="csY1" fmla="*/ 179161 h 892232"/>
                <a:gd name="csX2" fmla="*/ 275866 w 369482"/>
                <a:gd name="csY2" fmla="*/ 223120 h 892232"/>
                <a:gd name="csX3" fmla="*/ 241899 w 369482"/>
                <a:gd name="csY3" fmla="*/ 86699 h 892232"/>
                <a:gd name="csX4" fmla="*/ 220450 w 369482"/>
                <a:gd name="csY4" fmla="*/ 117075 h 892232"/>
                <a:gd name="csX5" fmla="*/ 169109 w 369482"/>
                <a:gd name="csY5" fmla="*/ 0 h 892232"/>
                <a:gd name="csX6" fmla="*/ 168511 w 369482"/>
                <a:gd name="csY6" fmla="*/ 892200 h 892232"/>
                <a:gd name="csX7" fmla="*/ 0 w 369482"/>
                <a:gd name="csY7" fmla="*/ 487880 h 892232"/>
                <a:gd name="csX0" fmla="*/ 369482 w 369482"/>
                <a:gd name="csY0" fmla="*/ 365351 h 892232"/>
                <a:gd name="csX1" fmla="*/ 290744 w 369482"/>
                <a:gd name="csY1" fmla="*/ 179161 h 892232"/>
                <a:gd name="csX2" fmla="*/ 275866 w 369482"/>
                <a:gd name="csY2" fmla="*/ 223120 h 892232"/>
                <a:gd name="csX3" fmla="*/ 241899 w 369482"/>
                <a:gd name="csY3" fmla="*/ 86699 h 892232"/>
                <a:gd name="csX4" fmla="*/ 220450 w 369482"/>
                <a:gd name="csY4" fmla="*/ 117075 h 892232"/>
                <a:gd name="csX5" fmla="*/ 169109 w 369482"/>
                <a:gd name="csY5" fmla="*/ 0 h 892232"/>
                <a:gd name="csX6" fmla="*/ 168511 w 369482"/>
                <a:gd name="csY6" fmla="*/ 892200 h 892232"/>
                <a:gd name="csX7" fmla="*/ 0 w 369482"/>
                <a:gd name="csY7" fmla="*/ 487880 h 8922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9482" h="892232">
                  <a:moveTo>
                    <a:pt x="369482" y="365351"/>
                  </a:moveTo>
                  <a:cubicBezTo>
                    <a:pt x="369253" y="367602"/>
                    <a:pt x="290345" y="183319"/>
                    <a:pt x="290744" y="179161"/>
                  </a:cubicBezTo>
                  <a:cubicBezTo>
                    <a:pt x="291313" y="173229"/>
                    <a:pt x="275198" y="216719"/>
                    <a:pt x="275866" y="223120"/>
                  </a:cubicBezTo>
                  <a:cubicBezTo>
                    <a:pt x="276898" y="233007"/>
                    <a:pt x="245028" y="90926"/>
                    <a:pt x="241899" y="86699"/>
                  </a:cubicBezTo>
                  <a:cubicBezTo>
                    <a:pt x="239990" y="84120"/>
                    <a:pt x="232582" y="131525"/>
                    <a:pt x="220450" y="117075"/>
                  </a:cubicBezTo>
                  <a:cubicBezTo>
                    <a:pt x="208318" y="102625"/>
                    <a:pt x="168926" y="6110"/>
                    <a:pt x="169109" y="0"/>
                  </a:cubicBezTo>
                  <a:cubicBezTo>
                    <a:pt x="167139" y="13793"/>
                    <a:pt x="167205" y="897485"/>
                    <a:pt x="168511" y="892200"/>
                  </a:cubicBezTo>
                  <a:cubicBezTo>
                    <a:pt x="165663" y="896473"/>
                    <a:pt x="2848" y="483607"/>
                    <a:pt x="0" y="487880"/>
                  </a:cubicBezTo>
                </a:path>
              </a:pathLst>
            </a:custGeom>
            <a:noFill/>
            <a:ln w="1016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5186EAB5-551C-7CD6-0E4D-4BDD5C2740DC}"/>
                </a:ext>
              </a:extLst>
            </p:cNvPr>
            <p:cNvSpPr/>
            <p:nvPr/>
          </p:nvSpPr>
          <p:spPr bwMode="auto">
            <a:xfrm>
              <a:off x="554448" y="4077072"/>
              <a:ext cx="1575071" cy="1575071"/>
            </a:xfrm>
            <a:prstGeom prst="arc">
              <a:avLst>
                <a:gd name="adj1" fmla="val 16200000"/>
                <a:gd name="adj2" fmla="val 16164113"/>
              </a:avLst>
            </a:prstGeom>
            <a:noFill/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E7870EE8-1236-1DEE-AE96-7FA9B5AAC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468" y="2492896"/>
            <a:ext cx="10031064" cy="4264217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5000"/>
              </a:lnSpc>
              <a:spcBef>
                <a:spcPts val="0"/>
              </a:spcBef>
              <a:defRPr/>
            </a:pPr>
            <a:endParaRPr lang="en-US" sz="3200" dirty="0">
              <a:solidFill>
                <a:srgbClr val="0283B5"/>
              </a:solidFill>
              <a:latin typeface="Chalkboard" panose="03050602040202020205" pitchFamily="66" charset="77"/>
              <a:ea typeface="ＭＳ Ｐゴシック" charset="0"/>
              <a:cs typeface="Chalkboard"/>
            </a:endParaRPr>
          </a:p>
          <a:p>
            <a:pPr marL="0" indent="0" algn="ctr">
              <a:lnSpc>
                <a:spcPts val="4600"/>
              </a:lnSpc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4800" dirty="0">
                <a:solidFill>
                  <a:schemeClr val="accent2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"Characteristics and Properties</a:t>
            </a:r>
          </a:p>
          <a:p>
            <a:pPr marL="0" indent="0" algn="ctr"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4800" dirty="0">
                <a:solidFill>
                  <a:schemeClr val="accent2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of Synchrotron Radiation"</a:t>
            </a:r>
          </a:p>
          <a:p>
            <a:pPr marL="0" indent="0" algn="ctr">
              <a:lnSpc>
                <a:spcPts val="3200"/>
              </a:lnSpc>
              <a:spcBef>
                <a:spcPts val="0"/>
              </a:spcBef>
              <a:defRPr/>
            </a:pPr>
            <a:endParaRPr lang="en-US" sz="1000" b="0" dirty="0">
              <a:solidFill>
                <a:schemeClr val="tx1"/>
              </a:solidFill>
              <a:latin typeface="Chalkboard" panose="03050602040202020205" pitchFamily="66" charset="77"/>
              <a:ea typeface="ＭＳ Ｐゴシック" charset="0"/>
              <a:cs typeface="Chalkboard"/>
            </a:endParaRPr>
          </a:p>
          <a:p>
            <a:pPr marL="0" indent="0" algn="ctr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rgbClr val="C00000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Giorgio Margaritondo</a:t>
            </a:r>
          </a:p>
          <a:p>
            <a:pPr marL="0" indent="0" algn="ctr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tx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Ecole Polytechnique Fédérale de Lausanne (EPFL),</a:t>
            </a:r>
          </a:p>
          <a:p>
            <a:pPr marL="0" indent="0" algn="ctr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tx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and Istituto Italiano di Tecnologia (IIT)</a:t>
            </a:r>
          </a:p>
        </p:txBody>
      </p:sp>
      <p:pic>
        <p:nvPicPr>
          <p:cNvPr id="6" name="ZZZZMozart6">
            <a:hlinkClick r:id="" action="ppaction://media"/>
            <a:extLst>
              <a:ext uri="{FF2B5EF4-FFF2-40B4-BE49-F238E27FC236}">
                <a16:creationId xmlns:a16="http://schemas.microsoft.com/office/drawing/2014/main" id="{933822DB-2026-8D81-49A7-6F5D0D341D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852" y="-894679"/>
            <a:ext cx="812800" cy="81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D357A0-6D6B-B87A-1B72-0A738AA49A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03852" y="5491894"/>
            <a:ext cx="1387926" cy="1229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57E797-EC71-5CA7-2A62-CFF1C6499A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730" y="4498652"/>
            <a:ext cx="2288560" cy="74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2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3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7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459285-1115-D253-ED44-38553FCD4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9822" y="1392646"/>
            <a:ext cx="7172356" cy="5336945"/>
          </a:xfrm>
          <a:prstGeom prst="rect">
            <a:avLst/>
          </a:prstGeom>
        </p:spPr>
      </p:pic>
      <p:sp>
        <p:nvSpPr>
          <p:cNvPr id="47" name="Rectangle 2"/>
          <p:cNvSpPr txBox="1">
            <a:spLocks noChangeArrowheads="1"/>
          </p:cNvSpPr>
          <p:nvPr/>
        </p:nvSpPr>
        <p:spPr bwMode="auto">
          <a:xfrm>
            <a:off x="50660" y="102188"/>
            <a:ext cx="11881320" cy="2005268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First, my pledge to you today:</a:t>
            </a:r>
          </a:p>
          <a:p>
            <a:pPr marL="0" indent="0" algn="ctr">
              <a:spcBef>
                <a:spcPts val="0"/>
              </a:spcBef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NO complicated formalism, </a:t>
            </a:r>
          </a:p>
          <a:p>
            <a:pPr marL="0" indent="0" algn="ctr">
              <a:spcBef>
                <a:spcPts val="0"/>
              </a:spcBef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ea typeface="ＭＳ Ｐゴシック" charset="0"/>
                <a:cs typeface="Chalkboard"/>
              </a:rPr>
              <a:t>just simple concepts!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C70EAB9-2E12-408E-C48B-1A48B1B4C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176" y="2230780"/>
            <a:ext cx="3431703" cy="12332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63500" dist="45847" dir="2700000" algn="ctr" rotWithShape="0">
              <a:schemeClr val="tx1">
                <a:alpha val="75000"/>
              </a:schemeClr>
            </a:outerShdw>
          </a:effectLst>
        </p:spPr>
        <p:txBody>
          <a:bodyPr/>
          <a:lstStyle/>
          <a:p>
            <a:pPr marL="12700" lvl="2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…We do not need this!!! </a:t>
            </a:r>
          </a:p>
        </p:txBody>
      </p:sp>
      <p:pic>
        <p:nvPicPr>
          <p:cNvPr id="3" name="ZZZ-Explosion+9.mp3">
            <a:hlinkClick r:id="" action="ppaction://media"/>
            <a:extLst>
              <a:ext uri="{FF2B5EF4-FFF2-40B4-BE49-F238E27FC236}">
                <a16:creationId xmlns:a16="http://schemas.microsoft.com/office/drawing/2014/main" id="{35EB4DBE-6F4C-26D9-AF1E-45524FE4CF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31704" y="-2043608"/>
            <a:ext cx="812800" cy="8128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4E56761-04B4-046F-83B1-BE439FA945A9}"/>
              </a:ext>
            </a:extLst>
          </p:cNvPr>
          <p:cNvGrpSpPr/>
          <p:nvPr/>
        </p:nvGrpSpPr>
        <p:grpSpPr>
          <a:xfrm>
            <a:off x="3796161" y="2996952"/>
            <a:ext cx="5139026" cy="2123658"/>
            <a:chOff x="4125326" y="3688716"/>
            <a:chExt cx="5139026" cy="212365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0E8FD9-DBAE-CC94-BDD2-7242EF76DF36}"/>
                </a:ext>
              </a:extLst>
            </p:cNvPr>
            <p:cNvSpPr txBox="1"/>
            <p:nvPr/>
          </p:nvSpPr>
          <p:spPr>
            <a:xfrm>
              <a:off x="4125326" y="4055625"/>
              <a:ext cx="1970674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6600" i="1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Symbol" pitchFamily="2" charset="2"/>
                </a:rPr>
                <a:t>l</a:t>
              </a:r>
              <a:r>
                <a:rPr lang="en-US" sz="6600" baseline="-250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</a:rPr>
                <a:t>L</a:t>
              </a:r>
              <a:r>
                <a:rPr lang="en-US" sz="66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</a:rPr>
                <a:t> ≈</a:t>
              </a:r>
              <a:endParaRPr lang="en-US" sz="6600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+mn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5DFECB-91F2-E26E-8ADD-DDCDD166C83D}"/>
                </a:ext>
              </a:extLst>
            </p:cNvPr>
            <p:cNvSpPr txBox="1"/>
            <p:nvPr/>
          </p:nvSpPr>
          <p:spPr>
            <a:xfrm>
              <a:off x="4459718" y="3688716"/>
              <a:ext cx="4804634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en-US" sz="660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  <a:outerShdw sx="1000" sy="1000" algn="ctr" rotWithShape="0">
                      <a:prstClr val="black"/>
                    </a:outerShdw>
                  </a:effectLst>
                  <a:latin typeface="+mn-lt"/>
                  <a:cs typeface="Chalkboard"/>
                </a:rPr>
                <a:t>L 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sz="66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 2</a:t>
              </a:r>
              <a:r>
                <a:rPr lang="en-US" sz="660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Symbol" pitchFamily="2" charset="2"/>
                  <a:cs typeface="Symbol" charset="2"/>
                </a:rPr>
                <a:t>g</a:t>
              </a:r>
              <a:r>
                <a:rPr lang="en-US" sz="660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Symbol" charset="2"/>
                </a:rPr>
                <a:t> </a:t>
              </a:r>
              <a:r>
                <a:rPr lang="en-US" sz="6600" baseline="300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2</a:t>
              </a:r>
              <a:r>
                <a:rPr lang="en-US" sz="66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 </a:t>
              </a:r>
              <a:endParaRPr lang="en-US" sz="6600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+mn-lt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52899F4-D2DA-41DF-07EA-59C31D43AE32}"/>
                </a:ext>
              </a:extLst>
            </p:cNvPr>
            <p:cNvCxnSpPr/>
            <p:nvPr/>
          </p:nvCxnSpPr>
          <p:spPr bwMode="auto">
            <a:xfrm>
              <a:off x="5991320" y="4725144"/>
              <a:ext cx="2016224" cy="0"/>
            </a:xfrm>
            <a:prstGeom prst="line">
              <a:avLst/>
            </a:prstGeom>
            <a:solidFill>
              <a:schemeClr val="accent1"/>
            </a:solidFill>
            <a:ln w="1270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tx1"/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0419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0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7" grpId="0"/>
      <p:bldP spid="2" grpId="1" animBg="1"/>
      <p:bldP spid="2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4E0A808-AAA3-A3A6-57B1-B56F94821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A9D8131D-41E3-9238-EEFD-38D1B1351711}"/>
              </a:ext>
            </a:extLst>
          </p:cNvPr>
          <p:cNvGrpSpPr/>
          <p:nvPr/>
        </p:nvGrpSpPr>
        <p:grpSpPr>
          <a:xfrm>
            <a:off x="98131" y="1589666"/>
            <a:ext cx="11988001" cy="5188948"/>
            <a:chOff x="74355" y="1539670"/>
            <a:chExt cx="11988001" cy="5188948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7D0A20F-A249-B514-F148-4438A79D3D13}"/>
                </a:ext>
              </a:extLst>
            </p:cNvPr>
            <p:cNvGrpSpPr/>
            <p:nvPr/>
          </p:nvGrpSpPr>
          <p:grpSpPr>
            <a:xfrm>
              <a:off x="74355" y="1539670"/>
              <a:ext cx="11988001" cy="5188948"/>
              <a:chOff x="74355" y="1539670"/>
              <a:chExt cx="11988001" cy="5188948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8CB1AF5C-5128-E59E-FFF0-E870276681BC}"/>
                  </a:ext>
                </a:extLst>
              </p:cNvPr>
              <p:cNvGrpSpPr/>
              <p:nvPr/>
            </p:nvGrpSpPr>
            <p:grpSpPr>
              <a:xfrm>
                <a:off x="74355" y="1576122"/>
                <a:ext cx="11988001" cy="5152496"/>
                <a:chOff x="74355" y="1576122"/>
                <a:chExt cx="11988001" cy="5152496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C67450DA-B17F-371C-BCC1-2F3047BCD1D2}"/>
                    </a:ext>
                  </a:extLst>
                </p:cNvPr>
                <p:cNvGrpSpPr/>
                <p:nvPr/>
              </p:nvGrpSpPr>
              <p:grpSpPr>
                <a:xfrm>
                  <a:off x="9480378" y="3633896"/>
                  <a:ext cx="2581978" cy="3066319"/>
                  <a:chOff x="9480378" y="3633896"/>
                  <a:chExt cx="2581978" cy="3066319"/>
                </a:xfrm>
              </p:grpSpPr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F68974C7-AB8E-5CC8-FC56-F7E36F9985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9670822" y="5120231"/>
                    <a:ext cx="2391534" cy="1579984"/>
                  </a:xfrm>
                  <a:prstGeom prst="rect">
                    <a:avLst/>
                  </a:prstGeom>
                </p:spPr>
              </p:pic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D4AAD3F-45B9-49B9-0304-98AA52C106A6}"/>
                      </a:ext>
                    </a:extLst>
                  </p:cNvPr>
                  <p:cNvSpPr/>
                  <p:nvPr/>
                </p:nvSpPr>
                <p:spPr>
                  <a:xfrm>
                    <a:off x="9944137" y="5089142"/>
                    <a:ext cx="208823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cs typeface="Chalkboard"/>
                      </a:rPr>
                      <a:t>DESY, Hamburg</a:t>
                    </a:r>
                    <a:endParaRPr lang="en-CH" sz="200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49" name="Rectangle 48">
                    <a:extLst>
                      <a:ext uri="{FF2B5EF4-FFF2-40B4-BE49-F238E27FC236}">
                        <a16:creationId xmlns:a16="http://schemas.microsoft.com/office/drawing/2014/main" id="{03D4203D-A851-72A9-D6FC-5A57F097DEFB}"/>
                      </a:ext>
                    </a:extLst>
                  </p:cNvPr>
                  <p:cNvSpPr/>
                  <p:nvPr/>
                </p:nvSpPr>
                <p:spPr>
                  <a:xfrm>
                    <a:off x="9480378" y="3633896"/>
                    <a:ext cx="208823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bg1"/>
                        </a:solidFill>
                        <a:latin typeface="+mn-lt"/>
                        <a:cs typeface="Chalkboard"/>
                      </a:rPr>
                      <a:t>BESSY II, Berlin</a:t>
                    </a:r>
                    <a:endParaRPr lang="en-CH" sz="200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20A856BC-7034-9BF2-C3C1-5711C06D5513}"/>
                    </a:ext>
                  </a:extLst>
                </p:cNvPr>
                <p:cNvGrpSpPr/>
                <p:nvPr/>
              </p:nvGrpSpPr>
              <p:grpSpPr>
                <a:xfrm>
                  <a:off x="7328672" y="5185437"/>
                  <a:ext cx="2263400" cy="1543181"/>
                  <a:chOff x="-419816" y="8862594"/>
                  <a:chExt cx="3243022" cy="2211085"/>
                </a:xfrm>
              </p:grpSpPr>
              <p:pic>
                <p:nvPicPr>
                  <p:cNvPr id="1026" name="Picture 2">
                    <a:extLst>
                      <a:ext uri="{FF2B5EF4-FFF2-40B4-BE49-F238E27FC236}">
                        <a16:creationId xmlns:a16="http://schemas.microsoft.com/office/drawing/2014/main" id="{B205FD6A-7814-9F36-FF39-7FF7DA2C856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363928" y="8862594"/>
                    <a:ext cx="3187134" cy="212365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" name="Rectangle 4">
                    <a:extLst>
                      <a:ext uri="{FF2B5EF4-FFF2-40B4-BE49-F238E27FC236}">
                        <a16:creationId xmlns:a16="http://schemas.microsoft.com/office/drawing/2014/main" id="{A572071E-7F25-CC6E-0F04-29B33825B80B}"/>
                      </a:ext>
                    </a:extLst>
                  </p:cNvPr>
                  <p:cNvSpPr/>
                  <p:nvPr/>
                </p:nvSpPr>
                <p:spPr>
                  <a:xfrm>
                    <a:off x="-419816" y="10496863"/>
                    <a:ext cx="2852467" cy="57681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bg1"/>
                        </a:solidFill>
                        <a:latin typeface="+mn-lt"/>
                        <a:cs typeface="Chalkboard"/>
                      </a:rPr>
                      <a:t>DIAMOND, UK</a:t>
                    </a:r>
                    <a:endParaRPr lang="en-CH" sz="200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D231BE8-B73C-2443-36BF-EA6EC1AA70F5}"/>
                    </a:ext>
                  </a:extLst>
                </p:cNvPr>
                <p:cNvGrpSpPr/>
                <p:nvPr/>
              </p:nvGrpSpPr>
              <p:grpSpPr>
                <a:xfrm>
                  <a:off x="230118" y="1576122"/>
                  <a:ext cx="2240803" cy="1708861"/>
                  <a:chOff x="1723144" y="1636769"/>
                  <a:chExt cx="2592624" cy="1977167"/>
                </a:xfrm>
              </p:grpSpPr>
              <p:pic>
                <p:nvPicPr>
                  <p:cNvPr id="1028" name="Picture 4">
                    <a:extLst>
                      <a:ext uri="{FF2B5EF4-FFF2-40B4-BE49-F238E27FC236}">
                        <a16:creationId xmlns:a16="http://schemas.microsoft.com/office/drawing/2014/main" id="{7EAF98B6-A34A-75B0-F5F7-484173E7817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43248" y="1684546"/>
                    <a:ext cx="2572520" cy="192939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F51FC720-DA83-399E-4D1D-8141403CCB37}"/>
                      </a:ext>
                    </a:extLst>
                  </p:cNvPr>
                  <p:cNvSpPr/>
                  <p:nvPr/>
                </p:nvSpPr>
                <p:spPr>
                  <a:xfrm>
                    <a:off x="1723144" y="1636769"/>
                    <a:ext cx="2371238" cy="4629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dirty="0">
                        <a:latin typeface="+mn-lt"/>
                        <a:cs typeface="Chalkboard"/>
                      </a:rPr>
                      <a:t>NSRRC Taiwan</a:t>
                    </a:r>
                    <a:endParaRPr lang="en-CH" sz="2000" dirty="0">
                      <a:latin typeface="+mn-lt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CE6246E-F59B-93D1-0C8A-E536A9BD2736}"/>
                    </a:ext>
                  </a:extLst>
                </p:cNvPr>
                <p:cNvGrpSpPr/>
                <p:nvPr/>
              </p:nvGrpSpPr>
              <p:grpSpPr>
                <a:xfrm>
                  <a:off x="5914955" y="1867915"/>
                  <a:ext cx="2413293" cy="1601224"/>
                  <a:chOff x="-2326999" y="2736662"/>
                  <a:chExt cx="3061839" cy="2031537"/>
                </a:xfrm>
              </p:grpSpPr>
              <p:pic>
                <p:nvPicPr>
                  <p:cNvPr id="1030" name="Picture 6" descr="Swiss photon community adopts formal structure">
                    <a:extLst>
                      <a:ext uri="{FF2B5EF4-FFF2-40B4-BE49-F238E27FC236}">
                        <a16:creationId xmlns:a16="http://schemas.microsoft.com/office/drawing/2014/main" id="{CB3B8225-02A0-7747-67FE-7D0F7613342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2312467" y="2736662"/>
                    <a:ext cx="3047307" cy="203153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4E947E6E-126B-C166-4441-6E373F8FED77}"/>
                      </a:ext>
                    </a:extLst>
                  </p:cNvPr>
                  <p:cNvSpPr/>
                  <p:nvPr/>
                </p:nvSpPr>
                <p:spPr>
                  <a:xfrm>
                    <a:off x="-2326999" y="2927475"/>
                    <a:ext cx="2976002" cy="51076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bg1"/>
                        </a:solidFill>
                        <a:latin typeface="+mn-lt"/>
                        <a:cs typeface="Chalkboard"/>
                      </a:rPr>
                      <a:t>SLS, Switzerland</a:t>
                    </a:r>
                    <a:endParaRPr lang="en-CH" sz="2000" b="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4CC4414D-CCD5-850F-6744-68377EE68920}"/>
                    </a:ext>
                  </a:extLst>
                </p:cNvPr>
                <p:cNvGrpSpPr/>
                <p:nvPr/>
              </p:nvGrpSpPr>
              <p:grpSpPr>
                <a:xfrm>
                  <a:off x="4920096" y="5035188"/>
                  <a:ext cx="2175150" cy="1657846"/>
                  <a:chOff x="7043876" y="3951522"/>
                  <a:chExt cx="2516664" cy="1918140"/>
                </a:xfrm>
              </p:grpSpPr>
              <p:pic>
                <p:nvPicPr>
                  <p:cNvPr id="1032" name="Picture 8" descr="Past Aerial Photographs — SPring-8 Web Site">
                    <a:extLst>
                      <a:ext uri="{FF2B5EF4-FFF2-40B4-BE49-F238E27FC236}">
                        <a16:creationId xmlns:a16="http://schemas.microsoft.com/office/drawing/2014/main" id="{1EB90C60-0588-2757-C719-4458AF051A5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48529" y="4012126"/>
                    <a:ext cx="2512011" cy="185753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0A83CB96-877E-3292-29A1-8F795392FA73}"/>
                      </a:ext>
                    </a:extLst>
                  </p:cNvPr>
                  <p:cNvSpPr/>
                  <p:nvPr/>
                </p:nvSpPr>
                <p:spPr>
                  <a:xfrm>
                    <a:off x="7043876" y="3951522"/>
                    <a:ext cx="2489152" cy="46293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cs typeface="Chalkboard"/>
                      </a:rPr>
                      <a:t>Spring-8, Japan</a:t>
                    </a:r>
                    <a:endParaRPr lang="en-CH" sz="200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5BECB34-E7BE-21C9-8F0E-B44E43C05CD0}"/>
                    </a:ext>
                  </a:extLst>
                </p:cNvPr>
                <p:cNvGrpSpPr/>
                <p:nvPr/>
              </p:nvGrpSpPr>
              <p:grpSpPr>
                <a:xfrm>
                  <a:off x="74355" y="3441686"/>
                  <a:ext cx="2088230" cy="3083658"/>
                  <a:chOff x="-4578021" y="4658383"/>
                  <a:chExt cx="1716393" cy="2534570"/>
                </a:xfrm>
              </p:grpSpPr>
              <p:pic>
                <p:nvPicPr>
                  <p:cNvPr id="1036" name="Picture 12" descr="Shanghai Synchrotron Radiation Facility Look Down | Explorest">
                    <a:extLst>
                      <a:ext uri="{FF2B5EF4-FFF2-40B4-BE49-F238E27FC236}">
                        <a16:creationId xmlns:a16="http://schemas.microsoft.com/office/drawing/2014/main" id="{57D02B7A-DB2B-5299-5555-65CB3552B33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548190" y="4660472"/>
                    <a:ext cx="1686562" cy="253248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874EC3CA-B9AB-02DA-1471-4663BF511970}"/>
                      </a:ext>
                    </a:extLst>
                  </p:cNvPr>
                  <p:cNvSpPr/>
                  <p:nvPr/>
                </p:nvSpPr>
                <p:spPr>
                  <a:xfrm>
                    <a:off x="-4578021" y="4658383"/>
                    <a:ext cx="1716393" cy="3288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bg1"/>
                        </a:solidFill>
                        <a:latin typeface="+mn-lt"/>
                        <a:cs typeface="Chalkboard"/>
                      </a:rPr>
                      <a:t>SSRF, Shanghai</a:t>
                    </a:r>
                    <a:endParaRPr lang="en-CH" sz="200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D23AF7C6-C052-FDC7-F5EB-340B06F7C1CF}"/>
                    </a:ext>
                  </a:extLst>
                </p:cNvPr>
                <p:cNvGrpSpPr/>
                <p:nvPr/>
              </p:nvGrpSpPr>
              <p:grpSpPr>
                <a:xfrm>
                  <a:off x="2252618" y="3490276"/>
                  <a:ext cx="2453622" cy="1378884"/>
                  <a:chOff x="130404" y="6092255"/>
                  <a:chExt cx="3743735" cy="2103901"/>
                </a:xfrm>
              </p:grpSpPr>
              <p:pic>
                <p:nvPicPr>
                  <p:cNvPr id="1038" name="Picture 14" descr="SESAME for science and peace | Nature Photonics">
                    <a:extLst>
                      <a:ext uri="{FF2B5EF4-FFF2-40B4-BE49-F238E27FC236}">
                        <a16:creationId xmlns:a16="http://schemas.microsoft.com/office/drawing/2014/main" id="{11EDC16F-CAC7-71D8-4998-6AD4D694E7C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0404" y="6092255"/>
                    <a:ext cx="3743735" cy="21039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9DD122C-0055-EDE5-F3F8-83F02B16BE11}"/>
                      </a:ext>
                    </a:extLst>
                  </p:cNvPr>
                  <p:cNvSpPr/>
                  <p:nvPr/>
                </p:nvSpPr>
                <p:spPr>
                  <a:xfrm>
                    <a:off x="130404" y="6109405"/>
                    <a:ext cx="3468215" cy="61048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rgbClr val="FFFF00"/>
                        </a:solidFill>
                        <a:latin typeface="+mn-lt"/>
                        <a:cs typeface="Chalkboard"/>
                      </a:rPr>
                      <a:t>SESAME, Jordan</a:t>
                    </a:r>
                    <a:endParaRPr lang="en-CH" sz="2000" dirty="0">
                      <a:solidFill>
                        <a:srgbClr val="FFFF00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7D526269-37C1-1424-BEB6-EE955F5D3917}"/>
                    </a:ext>
                  </a:extLst>
                </p:cNvPr>
                <p:cNvGrpSpPr/>
                <p:nvPr/>
              </p:nvGrpSpPr>
              <p:grpSpPr>
                <a:xfrm>
                  <a:off x="2279576" y="4994144"/>
                  <a:ext cx="2452101" cy="1675216"/>
                  <a:chOff x="5506497" y="5470081"/>
                  <a:chExt cx="2837097" cy="1938235"/>
                </a:xfrm>
              </p:grpSpPr>
              <p:pic>
                <p:nvPicPr>
                  <p:cNvPr id="1040" name="Picture 16" descr="Visitez en groupe le Synchrotron Soleil à Saint-Aubin">
                    <a:extLst>
                      <a:ext uri="{FF2B5EF4-FFF2-40B4-BE49-F238E27FC236}">
                        <a16:creationId xmlns:a16="http://schemas.microsoft.com/office/drawing/2014/main" id="{AA87DBBB-60F6-9BB6-3A66-0963353EE10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39321" y="5539287"/>
                    <a:ext cx="2804273" cy="186902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D430BCBB-C57C-A880-7E04-10513B44935E}"/>
                      </a:ext>
                    </a:extLst>
                  </p:cNvPr>
                  <p:cNvSpPr/>
                  <p:nvPr/>
                </p:nvSpPr>
                <p:spPr>
                  <a:xfrm>
                    <a:off x="5506497" y="5470081"/>
                    <a:ext cx="2029396" cy="4629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bg1"/>
                        </a:solidFill>
                        <a:latin typeface="+mn-lt"/>
                        <a:cs typeface="Chalkboard"/>
                      </a:rPr>
                      <a:t>Soleil, France</a:t>
                    </a:r>
                    <a:endParaRPr lang="en-CH" sz="200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013DC712-8F26-317D-F6DE-4FC5F1A686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66696" y="1959255"/>
                  <a:ext cx="3437235" cy="1557037"/>
                </a:xfrm>
                <a:prstGeom prst="rect">
                  <a:avLst/>
                </a:prstGeom>
              </p:spPr>
            </p:pic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107B52E-0F53-4491-E9BF-90A06CD59281}"/>
                    </a:ext>
                  </a:extLst>
                </p:cNvPr>
                <p:cNvSpPr/>
                <p:nvPr/>
              </p:nvSpPr>
              <p:spPr>
                <a:xfrm>
                  <a:off x="8632109" y="3090972"/>
                  <a:ext cx="2768707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b="0" dirty="0">
                      <a:solidFill>
                        <a:srgbClr val="FFFF00"/>
                      </a:solidFill>
                      <a:effectLst>
                        <a:outerShdw blurRad="50800" dist="38100" dir="2700000" algn="tl" rotWithShape="0">
                          <a:prstClr val="black"/>
                        </a:outerShdw>
                      </a:effectLst>
                      <a:latin typeface="+mn-lt"/>
                      <a:cs typeface="Chalkboard"/>
                    </a:rPr>
                    <a:t>SIRIUS, Campinas</a:t>
                  </a:r>
                  <a:endParaRPr lang="en-CH" dirty="0"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24491460-8E30-DDC8-07CE-FEAC0D3670BB}"/>
                  </a:ext>
                </a:extLst>
              </p:cNvPr>
              <p:cNvGrpSpPr/>
              <p:nvPr/>
            </p:nvGrpSpPr>
            <p:grpSpPr>
              <a:xfrm>
                <a:off x="2575130" y="1539670"/>
                <a:ext cx="9486693" cy="3493134"/>
                <a:chOff x="2575130" y="1539670"/>
                <a:chExt cx="9486693" cy="3493134"/>
              </a:xfrm>
            </p:grpSpPr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CA010BE1-B697-758E-AEFC-1C24F457AB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222755" y="3703337"/>
                  <a:ext cx="2839068" cy="1234378"/>
                </a:xfrm>
                <a:prstGeom prst="rect">
                  <a:avLst/>
                </a:prstGeom>
              </p:spPr>
            </p:pic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BB2FE01-FAAF-304D-6DFA-6FB105B900ED}"/>
                    </a:ext>
                  </a:extLst>
                </p:cNvPr>
                <p:cNvGrpSpPr/>
                <p:nvPr/>
              </p:nvGrpSpPr>
              <p:grpSpPr>
                <a:xfrm>
                  <a:off x="2575130" y="1539670"/>
                  <a:ext cx="3160831" cy="1817322"/>
                  <a:chOff x="4218273" y="1478715"/>
                  <a:chExt cx="3657102" cy="2102655"/>
                </a:xfrm>
              </p:grpSpPr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6E0F2F2F-C246-03B4-24BB-71613244CC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250553" y="1478715"/>
                    <a:ext cx="3624822" cy="2102655"/>
                  </a:xfrm>
                  <a:prstGeom prst="rect">
                    <a:avLst/>
                  </a:prstGeom>
                </p:spPr>
              </p:pic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A882CE8-80E8-6ACA-3E9E-4E1650EABD1B}"/>
                      </a:ext>
                    </a:extLst>
                  </p:cNvPr>
                  <p:cNvSpPr/>
                  <p:nvPr/>
                </p:nvSpPr>
                <p:spPr>
                  <a:xfrm>
                    <a:off x="4218273" y="1619616"/>
                    <a:ext cx="2092456" cy="53415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b="0" dirty="0" err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/>
                          </a:outerShdw>
                        </a:effectLst>
                        <a:latin typeface="+mn-lt"/>
                        <a:cs typeface="Chalkboard"/>
                      </a:rPr>
                      <a:t>Elettra</a:t>
                    </a:r>
                    <a:r>
                      <a:rPr lang="en-US" b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/>
                          </a:outerShdw>
                        </a:effectLst>
                        <a:latin typeface="+mn-lt"/>
                        <a:cs typeface="Chalkboard"/>
                      </a:rPr>
                      <a:t>, Italy</a:t>
                    </a:r>
                    <a:endParaRPr lang="en-CH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effectLst>
                        <a:outerShdw blurRad="50800" dist="38100" dir="2700000" algn="tl" rotWithShape="0">
                          <a:prstClr val="black"/>
                        </a:outerShdw>
                      </a:effectLst>
                      <a:latin typeface="+mn-lt"/>
                    </a:endParaRPr>
                  </a:p>
                </p:txBody>
              </p:sp>
            </p:grpSp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78DF5406-9702-9B5E-4ECA-792A899B488A}"/>
                    </a:ext>
                  </a:extLst>
                </p:cNvPr>
                <p:cNvGrpSpPr/>
                <p:nvPr/>
              </p:nvGrpSpPr>
              <p:grpSpPr>
                <a:xfrm>
                  <a:off x="4855347" y="3520108"/>
                  <a:ext cx="1864949" cy="1411135"/>
                  <a:chOff x="2441936" y="3095243"/>
                  <a:chExt cx="2188600" cy="1656030"/>
                </a:xfrm>
              </p:grpSpPr>
              <p:pic>
                <p:nvPicPr>
                  <p:cNvPr id="2" name="Picture 2">
                    <a:extLst>
                      <a:ext uri="{FF2B5EF4-FFF2-40B4-BE49-F238E27FC236}">
                        <a16:creationId xmlns:a16="http://schemas.microsoft.com/office/drawing/2014/main" id="{868CB3C2-3967-1599-34BD-007246ACA93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41936" y="3095243"/>
                    <a:ext cx="2188600" cy="164309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8C167E6A-C102-EB59-B828-BD58AEFF5EB6}"/>
                      </a:ext>
                    </a:extLst>
                  </p:cNvPr>
                  <p:cNvSpPr/>
                  <p:nvPr/>
                </p:nvSpPr>
                <p:spPr>
                  <a:xfrm>
                    <a:off x="2479162" y="4281726"/>
                    <a:ext cx="2151374" cy="46954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bg1"/>
                        </a:solidFill>
                        <a:latin typeface="+mn-lt"/>
                        <a:cs typeface="Chalkboard"/>
                      </a:rPr>
                      <a:t>Alba, Spain</a:t>
                    </a:r>
                    <a:endParaRPr lang="en-CH" sz="2000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F5ECA213-5340-5543-6FD5-87E87FE6B756}"/>
                    </a:ext>
                  </a:extLst>
                </p:cNvPr>
                <p:cNvGrpSpPr/>
                <p:nvPr/>
              </p:nvGrpSpPr>
              <p:grpSpPr>
                <a:xfrm>
                  <a:off x="6892990" y="3554953"/>
                  <a:ext cx="2227346" cy="1477851"/>
                  <a:chOff x="5935346" y="7590957"/>
                  <a:chExt cx="2227346" cy="1477851"/>
                </a:xfrm>
              </p:grpSpPr>
              <p:pic>
                <p:nvPicPr>
                  <p:cNvPr id="51" name="Picture 50">
                    <a:extLst>
                      <a:ext uri="{FF2B5EF4-FFF2-40B4-BE49-F238E27FC236}">
                        <a16:creationId xmlns:a16="http://schemas.microsoft.com/office/drawing/2014/main" id="{9628FB7E-A9B4-345A-ADD5-32906C9B68F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935346" y="7615504"/>
                    <a:ext cx="2227346" cy="1453304"/>
                  </a:xfrm>
                  <a:prstGeom prst="rect">
                    <a:avLst/>
                  </a:prstGeom>
                </p:spPr>
              </p:pic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A54D369D-1EB0-8F7A-5CDA-759E04DF7A98}"/>
                      </a:ext>
                    </a:extLst>
                  </p:cNvPr>
                  <p:cNvSpPr/>
                  <p:nvPr/>
                </p:nvSpPr>
                <p:spPr>
                  <a:xfrm>
                    <a:off x="5995597" y="7590957"/>
                    <a:ext cx="208823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2000" b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cs typeface="Chalkboard"/>
                      </a:rPr>
                      <a:t>PAL, Korea</a:t>
                    </a:r>
                    <a:endParaRPr lang="en-CH" sz="200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+mn-lt"/>
                    </a:endParaRPr>
                  </a:p>
                </p:txBody>
              </p:sp>
            </p:grpSp>
          </p:grp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52E258D-DC83-BA63-748D-8DEC21618495}"/>
                </a:ext>
              </a:extLst>
            </p:cNvPr>
            <p:cNvSpPr/>
            <p:nvPr/>
          </p:nvSpPr>
          <p:spPr>
            <a:xfrm>
              <a:off x="9167294" y="3662853"/>
              <a:ext cx="20476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 dirty="0">
                  <a:solidFill>
                    <a:schemeClr val="bg1"/>
                  </a:solidFill>
                  <a:latin typeface="+mn-lt"/>
                  <a:cs typeface="Chalkboard"/>
                </a:rPr>
                <a:t>BESSY II, Berlin</a:t>
              </a:r>
              <a:endParaRPr lang="en-CH" sz="20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14EDD9A-328C-2128-8232-81EFA814B81E}"/>
              </a:ext>
            </a:extLst>
          </p:cNvPr>
          <p:cNvSpPr/>
          <p:nvPr/>
        </p:nvSpPr>
        <p:spPr bwMode="auto">
          <a:xfrm>
            <a:off x="0" y="-99392"/>
            <a:ext cx="12192000" cy="712879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ECD7F08A-0D7A-5341-B932-8E7FF7E7B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88075"/>
            <a:ext cx="12191999" cy="1881285"/>
          </a:xfrm>
          <a:prstGeom prst="re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  <a:effectLst>
            <a:outerShdw blurRad="63500" dist="45847" dir="2700000" algn="ctr" rotWithShape="0">
              <a:schemeClr val="tx1">
                <a:alpha val="75000"/>
              </a:schemeClr>
            </a:outerShdw>
          </a:effectLst>
        </p:spPr>
        <p:txBody>
          <a:bodyPr/>
          <a:lstStyle/>
          <a:p>
            <a:pPr marL="12700" lvl="2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…the biggest scientific network in the world, but also a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fantasticall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y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 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p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rofitable enter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p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rise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: it was recently found that, COVID-related synchrotron activities produced by themselves benefits surprisingly exceeding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7 trillions dollars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!!!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0D788AC-892C-EA2A-AE2F-8C59DB225405}"/>
              </a:ext>
            </a:extLst>
          </p:cNvPr>
          <p:cNvGrpSpPr/>
          <p:nvPr/>
        </p:nvGrpSpPr>
        <p:grpSpPr>
          <a:xfrm>
            <a:off x="1026356" y="929159"/>
            <a:ext cx="9833928" cy="3631760"/>
            <a:chOff x="1026356" y="864717"/>
            <a:chExt cx="9833928" cy="363176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3455613-495D-AF95-B8B9-3257A1D89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950890" y="3348907"/>
              <a:ext cx="909394" cy="1131876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8F2A77-F92A-DF4B-73AE-4EF2D8CAF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6356" y="3326148"/>
              <a:ext cx="1077344" cy="1170329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92A1A09-824F-D28B-B00C-9EAD00AB8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913316" y="2194850"/>
              <a:ext cx="863204" cy="1129058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6946423-CC84-848A-70EA-B80F64E84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117472" y="2204864"/>
              <a:ext cx="946655" cy="1093504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CFBDBFF-A3A4-A111-2986-EBBF454A9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542207" y="1083954"/>
              <a:ext cx="973083" cy="116207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0CEEED7-DA95-1B9E-C095-982BC0E57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505750" y="1011778"/>
              <a:ext cx="838722" cy="1174211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98483B-8269-36FB-9F65-C141042E6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473157" y="951617"/>
              <a:ext cx="1085619" cy="1134595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51DD479-B5AA-9A49-F833-ACE137C93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8149850" y="911651"/>
              <a:ext cx="1297095" cy="1199684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20FA256-23AA-8759-49F2-C4000F3D8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468394" y="864717"/>
              <a:ext cx="924667" cy="1183353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57F7AB6-D2F4-5080-E9C8-94D7D2559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7140145" y="870360"/>
              <a:ext cx="972818" cy="1191558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0F95817-DFD4-86EE-8AC9-B62A14F2F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294942" y="1053014"/>
              <a:ext cx="825689" cy="1043858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908FBEB-A0AE-88FB-4273-67058EA97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401219" y="980537"/>
              <a:ext cx="853434" cy="1146699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1B95629-4BDF-2154-F9AB-42EB98D91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295501" y="907403"/>
              <a:ext cx="931786" cy="1187665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</p:grpSp>
      <p:sp>
        <p:nvSpPr>
          <p:cNvPr id="31" name="Rectangle 2">
            <a:extLst>
              <a:ext uri="{FF2B5EF4-FFF2-40B4-BE49-F238E27FC236}">
                <a16:creationId xmlns:a16="http://schemas.microsoft.com/office/drawing/2014/main" id="{9D2D3027-F08F-85D0-932F-CA20ED9A7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865" y="2125290"/>
            <a:ext cx="7860741" cy="251789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bg1"/>
            </a:solidFill>
          </a:ln>
          <a:effectLst/>
        </p:spPr>
        <p:txBody>
          <a:bodyPr/>
          <a:lstStyle/>
          <a:p>
            <a:pPr marL="1227138" lvl="2" indent="-250825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000" b="0" dirty="0">
              <a:solidFill>
                <a:schemeClr val="accent1">
                  <a:lumMod val="20000"/>
                  <a:lumOff val="80000"/>
                </a:schemeClr>
              </a:solidFill>
              <a:effectLst>
                <a:glow rad="101600">
                  <a:srgbClr val="3E2F41"/>
                </a:glow>
              </a:effectLst>
              <a:latin typeface="+mn-lt"/>
            </a:endParaRPr>
          </a:p>
          <a:p>
            <a:pPr marL="312738" indent="-250825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rgbClr val="3E2F41"/>
                  </a:glow>
                </a:effectLst>
                <a:latin typeface="+mn-lt"/>
              </a:rPr>
              <a:t>Hundreds of thousands of users</a:t>
            </a:r>
          </a:p>
          <a:p>
            <a:pPr marL="312738" indent="-250825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rgbClr val="3E2F41"/>
                  </a:glow>
                </a:effectLst>
                <a:latin typeface="+mn-lt"/>
              </a:rPr>
              <a:t>&gt;</a:t>
            </a:r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rgbClr val="3E2F41"/>
                  </a:glow>
                </a:effectLst>
                <a:latin typeface="+mn-lt"/>
              </a:rPr>
              <a:t>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rgbClr val="3E2F41"/>
                  </a:glow>
                </a:effectLst>
                <a:latin typeface="+mn-lt"/>
              </a:rPr>
              <a:t>60 active facilities, more underway</a:t>
            </a:r>
          </a:p>
        </p:txBody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AC25F418-91CE-1B82-7DFA-B089D330F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1" y="3515274"/>
            <a:ext cx="7814727" cy="1569910"/>
          </a:xfrm>
          <a:prstGeom prst="rect">
            <a:avLst/>
          </a:prstGeom>
          <a:noFill/>
          <a:ln w="28575">
            <a:noFill/>
          </a:ln>
          <a:effectLst/>
        </p:spPr>
        <p:txBody>
          <a:bodyPr/>
          <a:lstStyle/>
          <a:p>
            <a:pPr marL="312738" indent="-250825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A factory of Nobel prizes: Agostini, Agre, Baker,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Boyer, Kobilka, Kornberg, Krausz, L'Huillier, Mackinnon, Ramakrishnan, </a:t>
            </a:r>
            <a:r>
              <a:rPr lang="en-GB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Steitz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, </a:t>
            </a:r>
            <a:r>
              <a:rPr lang="en-GB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Yonath,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Walker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101600">
                  <a:schemeClr val="tx1"/>
                </a:glow>
              </a:effectLst>
              <a:latin typeface="+mn-lt"/>
            </a:endParaRPr>
          </a:p>
        </p:txBody>
      </p:sp>
      <p:sp>
        <p:nvSpPr>
          <p:cNvPr id="47" name="Rectangle 2">
            <a:extLst>
              <a:ext uri="{FF2B5EF4-FFF2-40B4-BE49-F238E27FC236}">
                <a16:creationId xmlns:a16="http://schemas.microsoft.com/office/drawing/2014/main" id="{AB263778-054D-9003-B902-ED5FA6539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" y="44624"/>
            <a:ext cx="12084945" cy="1710945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920"/>
              </a:lnSpc>
              <a:defRPr/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ea typeface="ＭＳ Ｐゴシック" charset="0"/>
                <a:cs typeface="Chalkboard"/>
              </a:rPr>
              <a:t>BUT, before we start: why should you be interested in synchrotron radiation? </a:t>
            </a:r>
            <a:endParaRPr lang="en-US" sz="3600" u="sng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360DC269-C5A8-AC20-CA1F-C3F8D8E1A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1" y="2924875"/>
            <a:ext cx="7635593" cy="799440"/>
          </a:xfrm>
          <a:prstGeom prst="rect">
            <a:avLst/>
          </a:prstGeom>
          <a:noFill/>
          <a:ln w="28575">
            <a:noFill/>
          </a:ln>
          <a:effectLst/>
        </p:spPr>
        <p:txBody>
          <a:bodyPr/>
          <a:lstStyle/>
          <a:p>
            <a:pPr marL="1227138" lvl="2" indent="-250825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000" b="0" dirty="0">
              <a:solidFill>
                <a:schemeClr val="accent1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</a:effectLst>
              <a:latin typeface="+mn-lt"/>
            </a:endParaRPr>
          </a:p>
          <a:p>
            <a:pPr marL="312738" indent="-250825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  <a:latin typeface="+mn-lt"/>
              </a:rPr>
              <a:t>Literature: &gt;1,250,000 Google Scholar citations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7663F02-82DF-2E79-E3D5-24294253B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015" y="555194"/>
            <a:ext cx="12084945" cy="1710945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920"/>
              </a:lnSpc>
              <a:defRPr/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ea typeface="ＭＳ Ｐゴシック" charset="0"/>
                <a:cs typeface="Chalkboard"/>
              </a:rPr>
              <a:t>                           First, it is a giant enterprise at the forefront of science and technology!</a:t>
            </a:r>
            <a:endParaRPr lang="en-US" sz="3600" u="sng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355666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31" grpId="0" animBg="1"/>
      <p:bldP spid="39" grpId="0"/>
      <p:bldP spid="47" grpId="0"/>
      <p:bldP spid="47" grpId="1"/>
      <p:bldP spid="38" grpId="0" animBg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77476-EEAF-1322-1BA2-C6F9E3A6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>
            <a:extLst>
              <a:ext uri="{FF2B5EF4-FFF2-40B4-BE49-F238E27FC236}">
                <a16:creationId xmlns:a16="http://schemas.microsoft.com/office/drawing/2014/main" id="{9F7F5BDE-3FAD-F000-3DDB-01C8A50E5D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-30163"/>
            <a:ext cx="12344400" cy="877559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44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How did synchrotrons impact the COVID pandemics?</a:t>
            </a:r>
            <a:endParaRPr lang="en-US" sz="3600" u="sng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Chalkboard" panose="03050602040202020205" pitchFamily="66" charset="77"/>
              <a:ea typeface="ＭＳ Ｐゴシック" charset="0"/>
              <a:cs typeface="Chalkboard"/>
            </a:endParaRPr>
          </a:p>
        </p:txBody>
      </p:sp>
      <p:sp>
        <p:nvSpPr>
          <p:cNvPr id="5" name="AutoShape 6" descr="Imagem em 3D de proteína do novo coronavírus obtida no Sirius.">
            <a:extLst>
              <a:ext uri="{FF2B5EF4-FFF2-40B4-BE49-F238E27FC236}">
                <a16:creationId xmlns:a16="http://schemas.microsoft.com/office/drawing/2014/main" id="{59F9FC4E-2124-CC55-00CD-47ABC133C8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A6DA4E-B92B-8600-1AD6-2E8621E94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80" y="3789040"/>
            <a:ext cx="12250836" cy="87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H" b="0" dirty="0">
                <a:solidFill>
                  <a:srgbClr val="FFFF00"/>
                </a:solidFill>
                <a:latin typeface="+mn-lt"/>
              </a:rPr>
              <a:t>Without synchrotrons and vaccines, these costs would have continued in the last ≈16 months of COVID, causing an additional USA loss  of 4.4 </a:t>
            </a:r>
            <a:r>
              <a:rPr lang="fr-CH" sz="1800" b="0" dirty="0">
                <a:solidFill>
                  <a:srgbClr val="FFFF00"/>
                </a:solidFill>
                <a:latin typeface="+mn-lt"/>
              </a:rPr>
              <a:t>x</a:t>
            </a:r>
            <a:r>
              <a:rPr lang="fr-CH" b="0" dirty="0">
                <a:solidFill>
                  <a:srgbClr val="FFFF00"/>
                </a:solidFill>
                <a:latin typeface="+mn-lt"/>
              </a:rPr>
              <a:t> (16/18) ≈ $3.9 trillions</a:t>
            </a:r>
            <a:endParaRPr lang="en-US" b="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AE0FF87-0A8B-2BEA-20DD-F8349D863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080" y="8685584"/>
            <a:ext cx="4068452" cy="8283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lnSpc>
                <a:spcPts val="4800"/>
              </a:lnSpc>
              <a:spcBef>
                <a:spcPts val="0"/>
              </a:spcBef>
              <a:defRPr/>
            </a:pPr>
            <a:endParaRPr lang="en-US" sz="4000" u="sng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ea typeface="ＭＳ Ｐゴシック" charset="0"/>
              <a:cs typeface="Chalkboard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E15269-5E3C-E8E5-49B9-24A15BB2B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96" y="5594485"/>
            <a:ext cx="12270308" cy="16509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40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 </a:t>
            </a:r>
            <a:r>
              <a:rPr lang="en-US" sz="32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...projected to the world using the gross domestic products ratio (≈3.9 ), the benefit was ≈ $3.9 </a:t>
            </a:r>
            <a:r>
              <a:rPr lang="en-US" sz="24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x</a:t>
            </a:r>
            <a:r>
              <a:rPr lang="en-US" sz="32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 1.9</a:t>
            </a:r>
            <a:endParaRPr lang="en-US" sz="3200" u="sng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ea typeface="ＭＳ Ｐゴシック" charset="0"/>
              <a:cs typeface="Chalkboard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  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79E2BE8-8299-5CAB-CA17-B547EB106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80" y="4581128"/>
            <a:ext cx="12250836" cy="121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So, the (minimum) 50% premature death mitigation for COVID by synchrotrons and vaccines corresponded to a benefit of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0.5 </a:t>
            </a:r>
            <a:r>
              <a:rPr lang="en-US" sz="1800" b="0" u="sng" dirty="0">
                <a:solidFill>
                  <a:schemeClr val="bg1"/>
                </a:solidFill>
                <a:latin typeface="Helvetica" charset="0"/>
              </a:rPr>
              <a:t>x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 3.9 ≈ $1.9 trillions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for the USA</a:t>
            </a:r>
            <a:endParaRPr lang="en-US" b="0" dirty="0">
              <a:solidFill>
                <a:schemeClr val="bg1"/>
              </a:solidFill>
              <a:latin typeface="Symbo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80E1190-E7BA-5AEB-5C40-A2D24B7E0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80" y="2564904"/>
            <a:ext cx="12270308" cy="17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H" b="0" dirty="0">
                <a:solidFill>
                  <a:schemeClr val="bg1"/>
                </a:solidFill>
                <a:latin typeface="+mn-lt"/>
              </a:rPr>
              <a:t>The USA costs of 18 months of COVID in 2020-21 were 16 trillions dollars; 4.4 were due to premature deaths (</a:t>
            </a:r>
            <a:r>
              <a:rPr lang="en-US" b="0">
                <a:solidFill>
                  <a:schemeClr val="bg1"/>
                </a:solidFill>
                <a:latin typeface="+mn-lt"/>
              </a:rPr>
              <a:t>D. M. 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Cutlers, </a:t>
            </a:r>
            <a:r>
              <a:rPr lang="en-US" b="0">
                <a:solidFill>
                  <a:schemeClr val="bg1"/>
                </a:solidFill>
                <a:latin typeface="+mn-lt"/>
              </a:rPr>
              <a:t>L. H. 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Summers , </a:t>
            </a:r>
            <a:r>
              <a:rPr lang="en-US" b="0">
                <a:solidFill>
                  <a:schemeClr val="bg1"/>
                </a:solidFill>
                <a:latin typeface="+mn-lt"/>
              </a:rPr>
              <a:t>Journal American Medical Association (JAMA),</a:t>
            </a:r>
            <a:r>
              <a:rPr lang="en-CH" b="0">
                <a:solidFill>
                  <a:schemeClr val="bg1"/>
                </a:solidFill>
                <a:latin typeface="+mn-lt"/>
              </a:rPr>
              <a:t>https://jamanetwork.com/journals/jama/fullarticle/2771764)</a:t>
            </a:r>
            <a:endParaRPr lang="en-US" b="0" u="sng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7D2E5C-8016-68B3-1727-8D15F9652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6" y="511609"/>
            <a:ext cx="12182524" cy="126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H" b="0" dirty="0">
                <a:solidFill>
                  <a:schemeClr val="bg1"/>
                </a:solidFill>
                <a:latin typeface="+mn-lt"/>
              </a:rPr>
              <a:t>Compare COVID and the </a:t>
            </a:r>
            <a:r>
              <a:rPr lang="fr-CH" b="0" u="sng" dirty="0">
                <a:solidFill>
                  <a:schemeClr val="bg1"/>
                </a:solidFill>
                <a:latin typeface="+mn-lt"/>
              </a:rPr>
              <a:t>S</a:t>
            </a:r>
            <a:r>
              <a:rPr lang="fr-CH" b="0" dirty="0">
                <a:solidFill>
                  <a:schemeClr val="bg1"/>
                </a:solidFill>
                <a:latin typeface="+mn-lt"/>
              </a:rPr>
              <a:t>p</a:t>
            </a:r>
            <a:r>
              <a:rPr lang="fr-CH" b="0" u="sng" dirty="0">
                <a:solidFill>
                  <a:schemeClr val="bg1"/>
                </a:solidFill>
                <a:latin typeface="+mn-lt"/>
              </a:rPr>
              <a:t>anish Flu</a:t>
            </a:r>
            <a:r>
              <a:rPr lang="fr-CH" b="0" dirty="0">
                <a:solidFill>
                  <a:schemeClr val="bg1"/>
                </a:solidFill>
                <a:latin typeface="+mn-lt"/>
              </a:rPr>
              <a:t> of 1918-21, for which there were no vaccines and many more deaths! The ultrafast identification of the COVID virus microstructure by synchrotron x-ray crystallography was </a:t>
            </a:r>
            <a:r>
              <a:rPr lang="fr-CH" b="0" u="sng" dirty="0">
                <a:solidFill>
                  <a:schemeClr val="bg1"/>
                </a:solidFill>
                <a:latin typeface="+mn-lt"/>
              </a:rPr>
              <a:t>crucial</a:t>
            </a:r>
            <a:r>
              <a:rPr lang="fr-CH" b="0" dirty="0">
                <a:solidFill>
                  <a:schemeClr val="bg1"/>
                </a:solidFill>
                <a:latin typeface="+mn-lt"/>
              </a:rPr>
              <a:t> for the rapid development of vaccines</a:t>
            </a:r>
            <a:endParaRPr lang="en-US" b="0" u="sng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C535F30-41F6-0082-B84C-063AB8B2A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6117446"/>
            <a:ext cx="4536504" cy="6894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200" u="sng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≈ 7.4 trillions dollars!  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CB7BA8-AAB3-61CC-DC11-C8F236695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" y="1734004"/>
            <a:ext cx="12216680" cy="947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H" b="0" dirty="0">
                <a:solidFill>
                  <a:srgbClr val="FFFF00"/>
                </a:solidFill>
                <a:latin typeface="+mn-lt"/>
              </a:rPr>
              <a:t>The vaccines did not shorten the COVID pandemics, which was similar to the Spanish Flu. But they did </a:t>
            </a:r>
            <a:r>
              <a:rPr lang="fr-CH" b="0" u="sng" dirty="0">
                <a:solidFill>
                  <a:srgbClr val="FFFF00"/>
                </a:solidFill>
                <a:latin typeface="+mn-lt"/>
              </a:rPr>
              <a:t>reduce </a:t>
            </a:r>
            <a:r>
              <a:rPr lang="fr-CH" b="0" dirty="0">
                <a:solidFill>
                  <a:srgbClr val="FFFF00"/>
                </a:solidFill>
                <a:latin typeface="+mn-lt"/>
              </a:rPr>
              <a:t>p</a:t>
            </a:r>
            <a:r>
              <a:rPr lang="fr-CH" b="0" u="sng" dirty="0">
                <a:solidFill>
                  <a:srgbClr val="FFFF00"/>
                </a:solidFill>
                <a:latin typeface="+mn-lt"/>
              </a:rPr>
              <a:t>remature deaths</a:t>
            </a:r>
            <a:r>
              <a:rPr lang="fr-CH" b="0" dirty="0">
                <a:solidFill>
                  <a:srgbClr val="FFFF00"/>
                </a:solidFill>
                <a:latin typeface="+mn-lt"/>
              </a:rPr>
              <a:t>, by 50-70%, or up to 20 millions lives</a:t>
            </a:r>
            <a:endParaRPr lang="en-US" b="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057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9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3" presetClass="entr" presetSubtype="27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970" grpId="0" autoUpdateAnimBg="0"/>
      <p:bldP spid="4" grpId="0"/>
      <p:bldP spid="3" grpId="0"/>
      <p:bldP spid="20" grpId="0"/>
      <p:bldP spid="9" grpId="0"/>
      <p:bldP spid="7" grpId="0" autoUpdateAnimBg="0"/>
      <p:bldP spid="6" grpId="0"/>
      <p:bldP spid="6" grpId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AA199F8-9D9D-9C02-4B0B-F0D3FEEAE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AC886447-8D64-9EBF-3A00-91FDC76E1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949" y="-27384"/>
            <a:ext cx="12304638" cy="194421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4800"/>
              </a:lnSpc>
              <a:spcBef>
                <a:spcPts val="0"/>
              </a:spcBef>
              <a:defRPr/>
            </a:pPr>
            <a:r>
              <a:rPr lang="en-US" sz="40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$ 7.4 trillions over 16 months give </a:t>
            </a:r>
          </a:p>
          <a:p>
            <a:pPr marL="0" indent="0" algn="ctr">
              <a:lnSpc>
                <a:spcPts val="4800"/>
              </a:lnSpc>
              <a:spcBef>
                <a:spcPts val="0"/>
              </a:spcBef>
              <a:defRPr/>
            </a:pPr>
            <a:r>
              <a:rPr lang="en-US" sz="40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7.4 </a:t>
            </a:r>
            <a:r>
              <a:rPr lang="en-US" sz="32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x</a:t>
            </a:r>
            <a:r>
              <a:rPr lang="en-US" sz="40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 12/16 = $ 5.6 trillions per year, </a:t>
            </a:r>
          </a:p>
          <a:p>
            <a:pPr marL="0" indent="0" algn="ctr">
              <a:lnSpc>
                <a:spcPts val="4800"/>
              </a:lnSpc>
              <a:spcBef>
                <a:spcPts val="0"/>
              </a:spcBef>
              <a:defRPr/>
            </a:pPr>
            <a:r>
              <a:rPr lang="en-US" sz="400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ea typeface="ＭＳ Ｐゴシック" charset="0"/>
                <a:cs typeface="Chalkboard"/>
              </a:rPr>
              <a:t>a shockingly huge benefit!!! For comparison: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4B6BE2-7F39-0318-B0AD-415DD0CD894D}"/>
              </a:ext>
            </a:extLst>
          </p:cNvPr>
          <p:cNvSpPr/>
          <p:nvPr/>
        </p:nvSpPr>
        <p:spPr bwMode="auto">
          <a:xfrm>
            <a:off x="-15950" y="1916833"/>
            <a:ext cx="12303112" cy="4965120"/>
          </a:xfrm>
          <a:prstGeom prst="rect">
            <a:avLst/>
          </a:prstGeom>
          <a:solidFill>
            <a:srgbClr val="02664C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5152DE9-F03C-8426-6965-F8F5FBD51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833" y="5697351"/>
            <a:ext cx="9187441" cy="1080120"/>
          </a:xfrm>
          <a:prstGeom prst="rect">
            <a:avLst/>
          </a:prstGeom>
          <a:noFill/>
          <a:ln w="28575">
            <a:noFill/>
          </a:ln>
          <a:effectLst/>
        </p:spPr>
        <p:txBody>
          <a:bodyPr/>
          <a:lstStyle/>
          <a:p>
            <a:pPr marL="61913">
              <a:lnSpc>
                <a:spcPts val="4000"/>
              </a:lnSpc>
              <a:spcBef>
                <a:spcPts val="0"/>
              </a:spcBef>
              <a:defRPr/>
            </a:pPr>
            <a:r>
              <a:rPr lang="fr-CH" sz="3600" b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The evaluated benefits/cost ratio is also huge, between 60 and 175</a:t>
            </a:r>
            <a:endParaRPr lang="en-US" sz="3600" b="0">
              <a:solidFill>
                <a:schemeClr val="accent1">
                  <a:lumMod val="60000"/>
                  <a:lumOff val="40000"/>
                </a:schemeClr>
              </a:solidFill>
              <a:effectLst>
                <a:glow rad="139700">
                  <a:schemeClr val="accent4">
                    <a:satMod val="175000"/>
                  </a:schemeClr>
                </a:glow>
              </a:effectLst>
              <a:latin typeface="+mn-lt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5213BBA-AA68-8080-63B9-EDC28C148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517" y="4185811"/>
            <a:ext cx="8473787" cy="1547643"/>
          </a:xfrm>
          <a:prstGeom prst="rect">
            <a:avLst/>
          </a:prstGeom>
          <a:noFill/>
          <a:ln w="28575">
            <a:noFill/>
          </a:ln>
          <a:effectLst/>
        </p:spPr>
        <p:txBody>
          <a:bodyPr/>
          <a:lstStyle/>
          <a:p>
            <a:pPr marL="61913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 b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It beats by a factor &gt;40 the yearly benefits of the most profitable company in the world, Apple </a:t>
            </a:r>
          </a:p>
        </p:txBody>
      </p:sp>
      <p:pic>
        <p:nvPicPr>
          <p:cNvPr id="8" name="image(1)">
            <a:hlinkClick r:id="" action="ppaction://media"/>
            <a:extLst>
              <a:ext uri="{FF2B5EF4-FFF2-40B4-BE49-F238E27FC236}">
                <a16:creationId xmlns:a16="http://schemas.microsoft.com/office/drawing/2014/main" id="{DF204EA8-E3E5-FDB2-BB72-EC80A975BED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60297" y="3435262"/>
            <a:ext cx="3168351" cy="330610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6A6EA21-74CD-76B7-B7DD-2BC08C73B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2" y="2119198"/>
            <a:ext cx="12442226" cy="2790385"/>
          </a:xfrm>
          <a:prstGeom prst="rect">
            <a:avLst/>
          </a:prstGeom>
          <a:noFill/>
          <a:ln w="28575">
            <a:noFill/>
          </a:ln>
          <a:effectLst>
            <a:outerShdw blurRad="63500" dist="45847" dir="2700000" algn="ctr" rotWithShape="0">
              <a:schemeClr val="tx1">
                <a:alpha val="75000"/>
              </a:schemeClr>
            </a:outerShdw>
          </a:effectLst>
        </p:spPr>
        <p:txBody>
          <a:bodyPr/>
          <a:lstStyle/>
          <a:p>
            <a:pPr marL="15875" lvl="2" indent="-15875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 b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It is ≈5% of the world gross domestic product per year, ≈50% of all US govertnment expenditures </a:t>
            </a:r>
          </a:p>
          <a:p>
            <a:pPr marL="15875" lvl="2" indent="-15875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 b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and about 15 times all the research costs </a:t>
            </a:r>
          </a:p>
          <a:p>
            <a:pPr marL="15875" lvl="2" indent="-15875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 b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per year of the European Union</a:t>
            </a:r>
            <a:endParaRPr lang="en-US" sz="3600" b="0">
              <a:solidFill>
                <a:schemeClr val="bg1"/>
              </a:solidFill>
              <a:effectLst>
                <a:glow rad="139700">
                  <a:schemeClr val="accent4">
                    <a:satMod val="175000"/>
                  </a:schemeClr>
                </a:glow>
              </a:effectLst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75E98C-A730-1FF8-B0E4-F04CA671456B}"/>
              </a:ext>
            </a:extLst>
          </p:cNvPr>
          <p:cNvGrpSpPr/>
          <p:nvPr/>
        </p:nvGrpSpPr>
        <p:grpSpPr>
          <a:xfrm>
            <a:off x="9192345" y="2732466"/>
            <a:ext cx="3168351" cy="1527771"/>
            <a:chOff x="270084" y="3147946"/>
            <a:chExt cx="2990954" cy="1668437"/>
          </a:xfrm>
        </p:grpSpPr>
        <p:sp>
          <p:nvSpPr>
            <p:cNvPr id="10" name="Rounded Rectangular Callout 3">
              <a:extLst>
                <a:ext uri="{FF2B5EF4-FFF2-40B4-BE49-F238E27FC236}">
                  <a16:creationId xmlns:a16="http://schemas.microsoft.com/office/drawing/2014/main" id="{27E32824-51F2-C17D-5FD2-94DB46DD4160}"/>
                </a:ext>
              </a:extLst>
            </p:cNvPr>
            <p:cNvSpPr/>
            <p:nvPr/>
          </p:nvSpPr>
          <p:spPr bwMode="auto">
            <a:xfrm rot="16200000" flipV="1">
              <a:off x="925430" y="2717663"/>
              <a:ext cx="1617147" cy="2580293"/>
            </a:xfrm>
            <a:custGeom>
              <a:avLst/>
              <a:gdLst>
                <a:gd name="connsiteX0" fmla="*/ 0 w 7788084"/>
                <a:gd name="connsiteY0" fmla="*/ 207997 h 1247957"/>
                <a:gd name="connsiteX1" fmla="*/ 207997 w 7788084"/>
                <a:gd name="connsiteY1" fmla="*/ 0 h 1247957"/>
                <a:gd name="connsiteX2" fmla="*/ 1298014 w 7788084"/>
                <a:gd name="connsiteY2" fmla="*/ 0 h 1247957"/>
                <a:gd name="connsiteX3" fmla="*/ 1298014 w 7788084"/>
                <a:gd name="connsiteY3" fmla="*/ 0 h 1247957"/>
                <a:gd name="connsiteX4" fmla="*/ 3245035 w 7788084"/>
                <a:gd name="connsiteY4" fmla="*/ 0 h 1247957"/>
                <a:gd name="connsiteX5" fmla="*/ 7580087 w 7788084"/>
                <a:gd name="connsiteY5" fmla="*/ 0 h 1247957"/>
                <a:gd name="connsiteX6" fmla="*/ 7788084 w 7788084"/>
                <a:gd name="connsiteY6" fmla="*/ 207997 h 1247957"/>
                <a:gd name="connsiteX7" fmla="*/ 7788084 w 7788084"/>
                <a:gd name="connsiteY7" fmla="*/ 207993 h 1247957"/>
                <a:gd name="connsiteX8" fmla="*/ 7788084 w 7788084"/>
                <a:gd name="connsiteY8" fmla="*/ 207993 h 1247957"/>
                <a:gd name="connsiteX9" fmla="*/ 7788084 w 7788084"/>
                <a:gd name="connsiteY9" fmla="*/ 519982 h 1247957"/>
                <a:gd name="connsiteX10" fmla="*/ 7788084 w 7788084"/>
                <a:gd name="connsiteY10" fmla="*/ 1039960 h 1247957"/>
                <a:gd name="connsiteX11" fmla="*/ 7580087 w 7788084"/>
                <a:gd name="connsiteY11" fmla="*/ 1247957 h 1247957"/>
                <a:gd name="connsiteX12" fmla="*/ 3245035 w 7788084"/>
                <a:gd name="connsiteY12" fmla="*/ 1247957 h 1247957"/>
                <a:gd name="connsiteX13" fmla="*/ 1298014 w 7788084"/>
                <a:gd name="connsiteY13" fmla="*/ 1247957 h 1247957"/>
                <a:gd name="connsiteX14" fmla="*/ 1298014 w 7788084"/>
                <a:gd name="connsiteY14" fmla="*/ 1247957 h 1247957"/>
                <a:gd name="connsiteX15" fmla="*/ 207997 w 7788084"/>
                <a:gd name="connsiteY15" fmla="*/ 1247957 h 1247957"/>
                <a:gd name="connsiteX16" fmla="*/ 0 w 7788084"/>
                <a:gd name="connsiteY16" fmla="*/ 1039960 h 1247957"/>
                <a:gd name="connsiteX17" fmla="*/ 0 w 7788084"/>
                <a:gd name="connsiteY17" fmla="*/ 519982 h 1247957"/>
                <a:gd name="connsiteX18" fmla="*/ -363236 w 7788084"/>
                <a:gd name="connsiteY18" fmla="*/ 301719 h 1247957"/>
                <a:gd name="connsiteX19" fmla="*/ 0 w 7788084"/>
                <a:gd name="connsiteY19" fmla="*/ 207993 h 1247957"/>
                <a:gd name="connsiteX20" fmla="*/ 0 w 7788084"/>
                <a:gd name="connsiteY20" fmla="*/ 207997 h 1247957"/>
                <a:gd name="connsiteX0" fmla="*/ 363236 w 8151320"/>
                <a:gd name="connsiteY0" fmla="*/ 207997 h 1247957"/>
                <a:gd name="connsiteX1" fmla="*/ 571233 w 8151320"/>
                <a:gd name="connsiteY1" fmla="*/ 0 h 1247957"/>
                <a:gd name="connsiteX2" fmla="*/ 1661250 w 8151320"/>
                <a:gd name="connsiteY2" fmla="*/ 0 h 1247957"/>
                <a:gd name="connsiteX3" fmla="*/ 1661250 w 8151320"/>
                <a:gd name="connsiteY3" fmla="*/ 0 h 1247957"/>
                <a:gd name="connsiteX4" fmla="*/ 3608271 w 8151320"/>
                <a:gd name="connsiteY4" fmla="*/ 0 h 1247957"/>
                <a:gd name="connsiteX5" fmla="*/ 7943323 w 8151320"/>
                <a:gd name="connsiteY5" fmla="*/ 0 h 1247957"/>
                <a:gd name="connsiteX6" fmla="*/ 8151320 w 8151320"/>
                <a:gd name="connsiteY6" fmla="*/ 207997 h 1247957"/>
                <a:gd name="connsiteX7" fmla="*/ 8151320 w 8151320"/>
                <a:gd name="connsiteY7" fmla="*/ 207993 h 1247957"/>
                <a:gd name="connsiteX8" fmla="*/ 8151320 w 8151320"/>
                <a:gd name="connsiteY8" fmla="*/ 207993 h 1247957"/>
                <a:gd name="connsiteX9" fmla="*/ 8151320 w 8151320"/>
                <a:gd name="connsiteY9" fmla="*/ 519982 h 1247957"/>
                <a:gd name="connsiteX10" fmla="*/ 8151320 w 8151320"/>
                <a:gd name="connsiteY10" fmla="*/ 1039960 h 1247957"/>
                <a:gd name="connsiteX11" fmla="*/ 7943323 w 8151320"/>
                <a:gd name="connsiteY11" fmla="*/ 1247957 h 1247957"/>
                <a:gd name="connsiteX12" fmla="*/ 3608271 w 8151320"/>
                <a:gd name="connsiteY12" fmla="*/ 1247957 h 1247957"/>
                <a:gd name="connsiteX13" fmla="*/ 1661250 w 8151320"/>
                <a:gd name="connsiteY13" fmla="*/ 1247957 h 1247957"/>
                <a:gd name="connsiteX14" fmla="*/ 1661250 w 8151320"/>
                <a:gd name="connsiteY14" fmla="*/ 1247957 h 1247957"/>
                <a:gd name="connsiteX15" fmla="*/ 571233 w 8151320"/>
                <a:gd name="connsiteY15" fmla="*/ 1247957 h 1247957"/>
                <a:gd name="connsiteX16" fmla="*/ 363236 w 8151320"/>
                <a:gd name="connsiteY16" fmla="*/ 1039960 h 1247957"/>
                <a:gd name="connsiteX17" fmla="*/ 360061 w 8151320"/>
                <a:gd name="connsiteY17" fmla="*/ 716832 h 1247957"/>
                <a:gd name="connsiteX18" fmla="*/ 0 w 8151320"/>
                <a:gd name="connsiteY18" fmla="*/ 301719 h 1247957"/>
                <a:gd name="connsiteX19" fmla="*/ 363236 w 8151320"/>
                <a:gd name="connsiteY19" fmla="*/ 207993 h 1247957"/>
                <a:gd name="connsiteX20" fmla="*/ 363236 w 8151320"/>
                <a:gd name="connsiteY20" fmla="*/ 207997 h 1247957"/>
                <a:gd name="connsiteX0" fmla="*/ 658511 w 8446595"/>
                <a:gd name="connsiteY0" fmla="*/ 207997 h 1247957"/>
                <a:gd name="connsiteX1" fmla="*/ 866508 w 8446595"/>
                <a:gd name="connsiteY1" fmla="*/ 0 h 1247957"/>
                <a:gd name="connsiteX2" fmla="*/ 1956525 w 8446595"/>
                <a:gd name="connsiteY2" fmla="*/ 0 h 1247957"/>
                <a:gd name="connsiteX3" fmla="*/ 1956525 w 8446595"/>
                <a:gd name="connsiteY3" fmla="*/ 0 h 1247957"/>
                <a:gd name="connsiteX4" fmla="*/ 3903546 w 8446595"/>
                <a:gd name="connsiteY4" fmla="*/ 0 h 1247957"/>
                <a:gd name="connsiteX5" fmla="*/ 8238598 w 8446595"/>
                <a:gd name="connsiteY5" fmla="*/ 0 h 1247957"/>
                <a:gd name="connsiteX6" fmla="*/ 8446595 w 8446595"/>
                <a:gd name="connsiteY6" fmla="*/ 207997 h 1247957"/>
                <a:gd name="connsiteX7" fmla="*/ 8446595 w 8446595"/>
                <a:gd name="connsiteY7" fmla="*/ 207993 h 1247957"/>
                <a:gd name="connsiteX8" fmla="*/ 8446595 w 8446595"/>
                <a:gd name="connsiteY8" fmla="*/ 207993 h 1247957"/>
                <a:gd name="connsiteX9" fmla="*/ 8446595 w 8446595"/>
                <a:gd name="connsiteY9" fmla="*/ 519982 h 1247957"/>
                <a:gd name="connsiteX10" fmla="*/ 8446595 w 8446595"/>
                <a:gd name="connsiteY10" fmla="*/ 1039960 h 1247957"/>
                <a:gd name="connsiteX11" fmla="*/ 8238598 w 8446595"/>
                <a:gd name="connsiteY11" fmla="*/ 1247957 h 1247957"/>
                <a:gd name="connsiteX12" fmla="*/ 3903546 w 8446595"/>
                <a:gd name="connsiteY12" fmla="*/ 1247957 h 1247957"/>
                <a:gd name="connsiteX13" fmla="*/ 1956525 w 8446595"/>
                <a:gd name="connsiteY13" fmla="*/ 1247957 h 1247957"/>
                <a:gd name="connsiteX14" fmla="*/ 1956525 w 8446595"/>
                <a:gd name="connsiteY14" fmla="*/ 1247957 h 1247957"/>
                <a:gd name="connsiteX15" fmla="*/ 866508 w 8446595"/>
                <a:gd name="connsiteY15" fmla="*/ 1247957 h 1247957"/>
                <a:gd name="connsiteX16" fmla="*/ 658511 w 8446595"/>
                <a:gd name="connsiteY16" fmla="*/ 1039960 h 1247957"/>
                <a:gd name="connsiteX17" fmla="*/ 655336 w 8446595"/>
                <a:gd name="connsiteY17" fmla="*/ 716832 h 1247957"/>
                <a:gd name="connsiteX18" fmla="*/ 0 w 8446595"/>
                <a:gd name="connsiteY18" fmla="*/ 450944 h 1247957"/>
                <a:gd name="connsiteX19" fmla="*/ 658511 w 8446595"/>
                <a:gd name="connsiteY19" fmla="*/ 207993 h 1247957"/>
                <a:gd name="connsiteX20" fmla="*/ 658511 w 8446595"/>
                <a:gd name="connsiteY20" fmla="*/ 207997 h 1247957"/>
                <a:gd name="connsiteX0" fmla="*/ 988421 w 8776505"/>
                <a:gd name="connsiteY0" fmla="*/ 207997 h 1247957"/>
                <a:gd name="connsiteX1" fmla="*/ 1196418 w 8776505"/>
                <a:gd name="connsiteY1" fmla="*/ 0 h 1247957"/>
                <a:gd name="connsiteX2" fmla="*/ 2286435 w 8776505"/>
                <a:gd name="connsiteY2" fmla="*/ 0 h 1247957"/>
                <a:gd name="connsiteX3" fmla="*/ 2286435 w 8776505"/>
                <a:gd name="connsiteY3" fmla="*/ 0 h 1247957"/>
                <a:gd name="connsiteX4" fmla="*/ 4233456 w 8776505"/>
                <a:gd name="connsiteY4" fmla="*/ 0 h 1247957"/>
                <a:gd name="connsiteX5" fmla="*/ 8568508 w 8776505"/>
                <a:gd name="connsiteY5" fmla="*/ 0 h 1247957"/>
                <a:gd name="connsiteX6" fmla="*/ 8776505 w 8776505"/>
                <a:gd name="connsiteY6" fmla="*/ 207997 h 1247957"/>
                <a:gd name="connsiteX7" fmla="*/ 8776505 w 8776505"/>
                <a:gd name="connsiteY7" fmla="*/ 207993 h 1247957"/>
                <a:gd name="connsiteX8" fmla="*/ 8776505 w 8776505"/>
                <a:gd name="connsiteY8" fmla="*/ 207993 h 1247957"/>
                <a:gd name="connsiteX9" fmla="*/ 8776505 w 8776505"/>
                <a:gd name="connsiteY9" fmla="*/ 519982 h 1247957"/>
                <a:gd name="connsiteX10" fmla="*/ 8776505 w 8776505"/>
                <a:gd name="connsiteY10" fmla="*/ 1039960 h 1247957"/>
                <a:gd name="connsiteX11" fmla="*/ 8568508 w 8776505"/>
                <a:gd name="connsiteY11" fmla="*/ 1247957 h 1247957"/>
                <a:gd name="connsiteX12" fmla="*/ 4233456 w 8776505"/>
                <a:gd name="connsiteY12" fmla="*/ 1247957 h 1247957"/>
                <a:gd name="connsiteX13" fmla="*/ 2286435 w 8776505"/>
                <a:gd name="connsiteY13" fmla="*/ 1247957 h 1247957"/>
                <a:gd name="connsiteX14" fmla="*/ 2286435 w 8776505"/>
                <a:gd name="connsiteY14" fmla="*/ 1247957 h 1247957"/>
                <a:gd name="connsiteX15" fmla="*/ 1196418 w 8776505"/>
                <a:gd name="connsiteY15" fmla="*/ 1247957 h 1247957"/>
                <a:gd name="connsiteX16" fmla="*/ 988421 w 8776505"/>
                <a:gd name="connsiteY16" fmla="*/ 1039960 h 1247957"/>
                <a:gd name="connsiteX17" fmla="*/ 985246 w 8776505"/>
                <a:gd name="connsiteY17" fmla="*/ 716832 h 1247957"/>
                <a:gd name="connsiteX18" fmla="*/ 0 w 8776505"/>
                <a:gd name="connsiteY18" fmla="*/ 456507 h 1247957"/>
                <a:gd name="connsiteX19" fmla="*/ 988421 w 8776505"/>
                <a:gd name="connsiteY19" fmla="*/ 207993 h 1247957"/>
                <a:gd name="connsiteX20" fmla="*/ 988421 w 8776505"/>
                <a:gd name="connsiteY20" fmla="*/ 207997 h 1247957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970 h 1248930"/>
                <a:gd name="connsiteX1" fmla="*/ 1196418 w 8776505"/>
                <a:gd name="connsiteY1" fmla="*/ 973 h 1248930"/>
                <a:gd name="connsiteX2" fmla="*/ 2286435 w 8776505"/>
                <a:gd name="connsiteY2" fmla="*/ 973 h 1248930"/>
                <a:gd name="connsiteX3" fmla="*/ 2286435 w 8776505"/>
                <a:gd name="connsiteY3" fmla="*/ 973 h 1248930"/>
                <a:gd name="connsiteX4" fmla="*/ 4233456 w 8776505"/>
                <a:gd name="connsiteY4" fmla="*/ 973 h 1248930"/>
                <a:gd name="connsiteX5" fmla="*/ 8568508 w 8776505"/>
                <a:gd name="connsiteY5" fmla="*/ 973 h 1248930"/>
                <a:gd name="connsiteX6" fmla="*/ 8776505 w 8776505"/>
                <a:gd name="connsiteY6" fmla="*/ 208970 h 1248930"/>
                <a:gd name="connsiteX7" fmla="*/ 8776505 w 8776505"/>
                <a:gd name="connsiteY7" fmla="*/ 208966 h 1248930"/>
                <a:gd name="connsiteX8" fmla="*/ 8776505 w 8776505"/>
                <a:gd name="connsiteY8" fmla="*/ 208966 h 1248930"/>
                <a:gd name="connsiteX9" fmla="*/ 8776505 w 8776505"/>
                <a:gd name="connsiteY9" fmla="*/ 520955 h 1248930"/>
                <a:gd name="connsiteX10" fmla="*/ 8776505 w 8776505"/>
                <a:gd name="connsiteY10" fmla="*/ 1040933 h 1248930"/>
                <a:gd name="connsiteX11" fmla="*/ 8568508 w 8776505"/>
                <a:gd name="connsiteY11" fmla="*/ 1248930 h 1248930"/>
                <a:gd name="connsiteX12" fmla="*/ 4233456 w 8776505"/>
                <a:gd name="connsiteY12" fmla="*/ 1248930 h 1248930"/>
                <a:gd name="connsiteX13" fmla="*/ 2286435 w 8776505"/>
                <a:gd name="connsiteY13" fmla="*/ 1248930 h 1248930"/>
                <a:gd name="connsiteX14" fmla="*/ 2286435 w 8776505"/>
                <a:gd name="connsiteY14" fmla="*/ 1248930 h 1248930"/>
                <a:gd name="connsiteX15" fmla="*/ 1196418 w 8776505"/>
                <a:gd name="connsiteY15" fmla="*/ 1248930 h 1248930"/>
                <a:gd name="connsiteX16" fmla="*/ 988421 w 8776505"/>
                <a:gd name="connsiteY16" fmla="*/ 1040933 h 1248930"/>
                <a:gd name="connsiteX17" fmla="*/ 985246 w 8776505"/>
                <a:gd name="connsiteY17" fmla="*/ 717805 h 1248930"/>
                <a:gd name="connsiteX18" fmla="*/ 0 w 8776505"/>
                <a:gd name="connsiteY18" fmla="*/ 457480 h 1248930"/>
                <a:gd name="connsiteX19" fmla="*/ 988421 w 8776505"/>
                <a:gd name="connsiteY19" fmla="*/ 208966 h 1248930"/>
                <a:gd name="connsiteX20" fmla="*/ 988421 w 8776505"/>
                <a:gd name="connsiteY20" fmla="*/ 208970 h 1248930"/>
                <a:gd name="connsiteX0" fmla="*/ 988421 w 8776505"/>
                <a:gd name="connsiteY0" fmla="*/ 211522 h 1251482"/>
                <a:gd name="connsiteX1" fmla="*/ 1196418 w 8776505"/>
                <a:gd name="connsiteY1" fmla="*/ 3525 h 1251482"/>
                <a:gd name="connsiteX2" fmla="*/ 2286435 w 8776505"/>
                <a:gd name="connsiteY2" fmla="*/ 3525 h 1251482"/>
                <a:gd name="connsiteX3" fmla="*/ 2286435 w 8776505"/>
                <a:gd name="connsiteY3" fmla="*/ 3525 h 1251482"/>
                <a:gd name="connsiteX4" fmla="*/ 4233456 w 8776505"/>
                <a:gd name="connsiteY4" fmla="*/ 3525 h 1251482"/>
                <a:gd name="connsiteX5" fmla="*/ 8568508 w 8776505"/>
                <a:gd name="connsiteY5" fmla="*/ 3525 h 1251482"/>
                <a:gd name="connsiteX6" fmla="*/ 8776505 w 8776505"/>
                <a:gd name="connsiteY6" fmla="*/ 211522 h 1251482"/>
                <a:gd name="connsiteX7" fmla="*/ 8776505 w 8776505"/>
                <a:gd name="connsiteY7" fmla="*/ 211518 h 1251482"/>
                <a:gd name="connsiteX8" fmla="*/ 8776505 w 8776505"/>
                <a:gd name="connsiteY8" fmla="*/ 211518 h 1251482"/>
                <a:gd name="connsiteX9" fmla="*/ 8776505 w 8776505"/>
                <a:gd name="connsiteY9" fmla="*/ 523507 h 1251482"/>
                <a:gd name="connsiteX10" fmla="*/ 8776505 w 8776505"/>
                <a:gd name="connsiteY10" fmla="*/ 1043485 h 1251482"/>
                <a:gd name="connsiteX11" fmla="*/ 8568508 w 8776505"/>
                <a:gd name="connsiteY11" fmla="*/ 1251482 h 1251482"/>
                <a:gd name="connsiteX12" fmla="*/ 4233456 w 8776505"/>
                <a:gd name="connsiteY12" fmla="*/ 1251482 h 1251482"/>
                <a:gd name="connsiteX13" fmla="*/ 2286435 w 8776505"/>
                <a:gd name="connsiteY13" fmla="*/ 1251482 h 1251482"/>
                <a:gd name="connsiteX14" fmla="*/ 2286435 w 8776505"/>
                <a:gd name="connsiteY14" fmla="*/ 1251482 h 1251482"/>
                <a:gd name="connsiteX15" fmla="*/ 1196418 w 8776505"/>
                <a:gd name="connsiteY15" fmla="*/ 1251482 h 1251482"/>
                <a:gd name="connsiteX16" fmla="*/ 988421 w 8776505"/>
                <a:gd name="connsiteY16" fmla="*/ 1043485 h 1251482"/>
                <a:gd name="connsiteX17" fmla="*/ 985246 w 8776505"/>
                <a:gd name="connsiteY17" fmla="*/ 720357 h 1251482"/>
                <a:gd name="connsiteX18" fmla="*/ 0 w 8776505"/>
                <a:gd name="connsiteY18" fmla="*/ 460032 h 1251482"/>
                <a:gd name="connsiteX19" fmla="*/ 988421 w 8776505"/>
                <a:gd name="connsiteY19" fmla="*/ 211518 h 1251482"/>
                <a:gd name="connsiteX20" fmla="*/ 988421 w 8776505"/>
                <a:gd name="connsiteY20" fmla="*/ 211522 h 1251482"/>
                <a:gd name="connsiteX0" fmla="*/ 988421 w 8776505"/>
                <a:gd name="connsiteY0" fmla="*/ 218057 h 1258017"/>
                <a:gd name="connsiteX1" fmla="*/ 1377875 w 8776505"/>
                <a:gd name="connsiteY1" fmla="*/ 3368 h 1258017"/>
                <a:gd name="connsiteX2" fmla="*/ 2286435 w 8776505"/>
                <a:gd name="connsiteY2" fmla="*/ 10060 h 1258017"/>
                <a:gd name="connsiteX3" fmla="*/ 2286435 w 8776505"/>
                <a:gd name="connsiteY3" fmla="*/ 10060 h 1258017"/>
                <a:gd name="connsiteX4" fmla="*/ 4233456 w 8776505"/>
                <a:gd name="connsiteY4" fmla="*/ 10060 h 1258017"/>
                <a:gd name="connsiteX5" fmla="*/ 8568508 w 8776505"/>
                <a:gd name="connsiteY5" fmla="*/ 10060 h 1258017"/>
                <a:gd name="connsiteX6" fmla="*/ 8776505 w 8776505"/>
                <a:gd name="connsiteY6" fmla="*/ 218057 h 1258017"/>
                <a:gd name="connsiteX7" fmla="*/ 8776505 w 8776505"/>
                <a:gd name="connsiteY7" fmla="*/ 218053 h 1258017"/>
                <a:gd name="connsiteX8" fmla="*/ 8776505 w 8776505"/>
                <a:gd name="connsiteY8" fmla="*/ 218053 h 1258017"/>
                <a:gd name="connsiteX9" fmla="*/ 8776505 w 8776505"/>
                <a:gd name="connsiteY9" fmla="*/ 530042 h 1258017"/>
                <a:gd name="connsiteX10" fmla="*/ 8776505 w 8776505"/>
                <a:gd name="connsiteY10" fmla="*/ 1050020 h 1258017"/>
                <a:gd name="connsiteX11" fmla="*/ 8568508 w 8776505"/>
                <a:gd name="connsiteY11" fmla="*/ 1258017 h 1258017"/>
                <a:gd name="connsiteX12" fmla="*/ 4233456 w 8776505"/>
                <a:gd name="connsiteY12" fmla="*/ 1258017 h 1258017"/>
                <a:gd name="connsiteX13" fmla="*/ 2286435 w 8776505"/>
                <a:gd name="connsiteY13" fmla="*/ 1258017 h 1258017"/>
                <a:gd name="connsiteX14" fmla="*/ 2286435 w 8776505"/>
                <a:gd name="connsiteY14" fmla="*/ 1258017 h 1258017"/>
                <a:gd name="connsiteX15" fmla="*/ 1196418 w 8776505"/>
                <a:gd name="connsiteY15" fmla="*/ 1258017 h 1258017"/>
                <a:gd name="connsiteX16" fmla="*/ 988421 w 8776505"/>
                <a:gd name="connsiteY16" fmla="*/ 1050020 h 1258017"/>
                <a:gd name="connsiteX17" fmla="*/ 985246 w 8776505"/>
                <a:gd name="connsiteY17" fmla="*/ 726892 h 1258017"/>
                <a:gd name="connsiteX18" fmla="*/ 0 w 8776505"/>
                <a:gd name="connsiteY18" fmla="*/ 466567 h 1258017"/>
                <a:gd name="connsiteX19" fmla="*/ 988421 w 8776505"/>
                <a:gd name="connsiteY19" fmla="*/ 218053 h 1258017"/>
                <a:gd name="connsiteX20" fmla="*/ 988421 w 8776505"/>
                <a:gd name="connsiteY20" fmla="*/ 218057 h 1258017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196418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196418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300109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81"/>
                <a:gd name="connsiteX1" fmla="*/ 1377875 w 8776505"/>
                <a:gd name="connsiteY1" fmla="*/ 921 h 1255581"/>
                <a:gd name="connsiteX2" fmla="*/ 2286435 w 8776505"/>
                <a:gd name="connsiteY2" fmla="*/ 7613 h 1255581"/>
                <a:gd name="connsiteX3" fmla="*/ 2286435 w 8776505"/>
                <a:gd name="connsiteY3" fmla="*/ 7613 h 1255581"/>
                <a:gd name="connsiteX4" fmla="*/ 4233456 w 8776505"/>
                <a:gd name="connsiteY4" fmla="*/ 7613 h 1255581"/>
                <a:gd name="connsiteX5" fmla="*/ 8568508 w 8776505"/>
                <a:gd name="connsiteY5" fmla="*/ 7613 h 1255581"/>
                <a:gd name="connsiteX6" fmla="*/ 8776505 w 8776505"/>
                <a:gd name="connsiteY6" fmla="*/ 215610 h 1255581"/>
                <a:gd name="connsiteX7" fmla="*/ 8776505 w 8776505"/>
                <a:gd name="connsiteY7" fmla="*/ 215606 h 1255581"/>
                <a:gd name="connsiteX8" fmla="*/ 8776505 w 8776505"/>
                <a:gd name="connsiteY8" fmla="*/ 215606 h 1255581"/>
                <a:gd name="connsiteX9" fmla="*/ 8776505 w 8776505"/>
                <a:gd name="connsiteY9" fmla="*/ 527595 h 1255581"/>
                <a:gd name="connsiteX10" fmla="*/ 8776505 w 8776505"/>
                <a:gd name="connsiteY10" fmla="*/ 1047573 h 1255581"/>
                <a:gd name="connsiteX11" fmla="*/ 8568508 w 8776505"/>
                <a:gd name="connsiteY11" fmla="*/ 1255570 h 1255581"/>
                <a:gd name="connsiteX12" fmla="*/ 4233456 w 8776505"/>
                <a:gd name="connsiteY12" fmla="*/ 1255570 h 1255581"/>
                <a:gd name="connsiteX13" fmla="*/ 2286435 w 8776505"/>
                <a:gd name="connsiteY13" fmla="*/ 1255570 h 1255581"/>
                <a:gd name="connsiteX14" fmla="*/ 2286435 w 8776505"/>
                <a:gd name="connsiteY14" fmla="*/ 1255570 h 1255581"/>
                <a:gd name="connsiteX15" fmla="*/ 1300109 w 8776505"/>
                <a:gd name="connsiteY15" fmla="*/ 1255570 h 1255581"/>
                <a:gd name="connsiteX16" fmla="*/ 988421 w 8776505"/>
                <a:gd name="connsiteY16" fmla="*/ 1047573 h 1255581"/>
                <a:gd name="connsiteX17" fmla="*/ 985246 w 8776505"/>
                <a:gd name="connsiteY17" fmla="*/ 724445 h 1255581"/>
                <a:gd name="connsiteX18" fmla="*/ 0 w 8776505"/>
                <a:gd name="connsiteY18" fmla="*/ 464120 h 1255581"/>
                <a:gd name="connsiteX19" fmla="*/ 988421 w 8776505"/>
                <a:gd name="connsiteY19" fmla="*/ 215606 h 1255581"/>
                <a:gd name="connsiteX20" fmla="*/ 988421 w 8776505"/>
                <a:gd name="connsiteY20" fmla="*/ 215610 h 1255581"/>
                <a:gd name="connsiteX0" fmla="*/ 988421 w 8776505"/>
                <a:gd name="connsiteY0" fmla="*/ 216692 h 1256661"/>
                <a:gd name="connsiteX1" fmla="*/ 1377875 w 8776505"/>
                <a:gd name="connsiteY1" fmla="*/ 2003 h 1256661"/>
                <a:gd name="connsiteX2" fmla="*/ 2286435 w 8776505"/>
                <a:gd name="connsiteY2" fmla="*/ 8695 h 1256661"/>
                <a:gd name="connsiteX3" fmla="*/ 2286435 w 8776505"/>
                <a:gd name="connsiteY3" fmla="*/ 8695 h 1256661"/>
                <a:gd name="connsiteX4" fmla="*/ 4233456 w 8776505"/>
                <a:gd name="connsiteY4" fmla="*/ 8695 h 1256661"/>
                <a:gd name="connsiteX5" fmla="*/ 8568508 w 8776505"/>
                <a:gd name="connsiteY5" fmla="*/ 8695 h 1256661"/>
                <a:gd name="connsiteX6" fmla="*/ 8776505 w 8776505"/>
                <a:gd name="connsiteY6" fmla="*/ 216692 h 1256661"/>
                <a:gd name="connsiteX7" fmla="*/ 8776505 w 8776505"/>
                <a:gd name="connsiteY7" fmla="*/ 216688 h 1256661"/>
                <a:gd name="connsiteX8" fmla="*/ 8776505 w 8776505"/>
                <a:gd name="connsiteY8" fmla="*/ 216688 h 1256661"/>
                <a:gd name="connsiteX9" fmla="*/ 8776505 w 8776505"/>
                <a:gd name="connsiteY9" fmla="*/ 528677 h 1256661"/>
                <a:gd name="connsiteX10" fmla="*/ 8776505 w 8776505"/>
                <a:gd name="connsiteY10" fmla="*/ 1048655 h 1256661"/>
                <a:gd name="connsiteX11" fmla="*/ 8568508 w 8776505"/>
                <a:gd name="connsiteY11" fmla="*/ 1256652 h 1256661"/>
                <a:gd name="connsiteX12" fmla="*/ 4233456 w 8776505"/>
                <a:gd name="connsiteY12" fmla="*/ 1256652 h 1256661"/>
                <a:gd name="connsiteX13" fmla="*/ 2286435 w 8776505"/>
                <a:gd name="connsiteY13" fmla="*/ 1256652 h 1256661"/>
                <a:gd name="connsiteX14" fmla="*/ 2286435 w 8776505"/>
                <a:gd name="connsiteY14" fmla="*/ 1256652 h 1256661"/>
                <a:gd name="connsiteX15" fmla="*/ 1300109 w 8776505"/>
                <a:gd name="connsiteY15" fmla="*/ 1256652 h 1256661"/>
                <a:gd name="connsiteX16" fmla="*/ 988421 w 8776505"/>
                <a:gd name="connsiteY16" fmla="*/ 1048655 h 1256661"/>
                <a:gd name="connsiteX17" fmla="*/ 985246 w 8776505"/>
                <a:gd name="connsiteY17" fmla="*/ 725527 h 1256661"/>
                <a:gd name="connsiteX18" fmla="*/ 0 w 8776505"/>
                <a:gd name="connsiteY18" fmla="*/ 465202 h 1256661"/>
                <a:gd name="connsiteX19" fmla="*/ 988421 w 8776505"/>
                <a:gd name="connsiteY19" fmla="*/ 216688 h 1256661"/>
                <a:gd name="connsiteX20" fmla="*/ 988421 w 8776505"/>
                <a:gd name="connsiteY20" fmla="*/ 216692 h 1256661"/>
                <a:gd name="connsiteX0" fmla="*/ 1966155 w 9754239"/>
                <a:gd name="connsiteY0" fmla="*/ 216692 h 1256662"/>
                <a:gd name="connsiteX1" fmla="*/ 2355609 w 9754239"/>
                <a:gd name="connsiteY1" fmla="*/ 2003 h 1256662"/>
                <a:gd name="connsiteX2" fmla="*/ 3264169 w 9754239"/>
                <a:gd name="connsiteY2" fmla="*/ 8695 h 1256662"/>
                <a:gd name="connsiteX3" fmla="*/ 3264169 w 9754239"/>
                <a:gd name="connsiteY3" fmla="*/ 8695 h 1256662"/>
                <a:gd name="connsiteX4" fmla="*/ 5211190 w 9754239"/>
                <a:gd name="connsiteY4" fmla="*/ 8695 h 1256662"/>
                <a:gd name="connsiteX5" fmla="*/ 9546242 w 9754239"/>
                <a:gd name="connsiteY5" fmla="*/ 8695 h 1256662"/>
                <a:gd name="connsiteX6" fmla="*/ 9754239 w 9754239"/>
                <a:gd name="connsiteY6" fmla="*/ 216692 h 1256662"/>
                <a:gd name="connsiteX7" fmla="*/ 9754239 w 9754239"/>
                <a:gd name="connsiteY7" fmla="*/ 216688 h 1256662"/>
                <a:gd name="connsiteX8" fmla="*/ 9754239 w 9754239"/>
                <a:gd name="connsiteY8" fmla="*/ 216688 h 1256662"/>
                <a:gd name="connsiteX9" fmla="*/ 9754239 w 9754239"/>
                <a:gd name="connsiteY9" fmla="*/ 528677 h 1256662"/>
                <a:gd name="connsiteX10" fmla="*/ 9754239 w 9754239"/>
                <a:gd name="connsiteY10" fmla="*/ 1048655 h 1256662"/>
                <a:gd name="connsiteX11" fmla="*/ 9546242 w 9754239"/>
                <a:gd name="connsiteY11" fmla="*/ 1256652 h 1256662"/>
                <a:gd name="connsiteX12" fmla="*/ 5211190 w 9754239"/>
                <a:gd name="connsiteY12" fmla="*/ 1256652 h 1256662"/>
                <a:gd name="connsiteX13" fmla="*/ 3264169 w 9754239"/>
                <a:gd name="connsiteY13" fmla="*/ 1256652 h 1256662"/>
                <a:gd name="connsiteX14" fmla="*/ 3264169 w 9754239"/>
                <a:gd name="connsiteY14" fmla="*/ 1256652 h 1256662"/>
                <a:gd name="connsiteX15" fmla="*/ 2277843 w 9754239"/>
                <a:gd name="connsiteY15" fmla="*/ 1256652 h 1256662"/>
                <a:gd name="connsiteX16" fmla="*/ 1966155 w 9754239"/>
                <a:gd name="connsiteY16" fmla="*/ 1048655 h 1256662"/>
                <a:gd name="connsiteX17" fmla="*/ 1962980 w 9754239"/>
                <a:gd name="connsiteY17" fmla="*/ 725527 h 1256662"/>
                <a:gd name="connsiteX18" fmla="*/ 0 w 9754239"/>
                <a:gd name="connsiteY18" fmla="*/ 261857 h 1256662"/>
                <a:gd name="connsiteX19" fmla="*/ 1966155 w 9754239"/>
                <a:gd name="connsiteY19" fmla="*/ 216688 h 1256662"/>
                <a:gd name="connsiteX20" fmla="*/ 1966155 w 9754239"/>
                <a:gd name="connsiteY20" fmla="*/ 216692 h 1256662"/>
                <a:gd name="connsiteX0" fmla="*/ 1497112 w 9285196"/>
                <a:gd name="connsiteY0" fmla="*/ 216692 h 1256662"/>
                <a:gd name="connsiteX1" fmla="*/ 1886566 w 9285196"/>
                <a:gd name="connsiteY1" fmla="*/ 2003 h 1256662"/>
                <a:gd name="connsiteX2" fmla="*/ 2795126 w 9285196"/>
                <a:gd name="connsiteY2" fmla="*/ 8695 h 1256662"/>
                <a:gd name="connsiteX3" fmla="*/ 2795126 w 9285196"/>
                <a:gd name="connsiteY3" fmla="*/ 8695 h 1256662"/>
                <a:gd name="connsiteX4" fmla="*/ 4742147 w 9285196"/>
                <a:gd name="connsiteY4" fmla="*/ 8695 h 1256662"/>
                <a:gd name="connsiteX5" fmla="*/ 9077199 w 9285196"/>
                <a:gd name="connsiteY5" fmla="*/ 8695 h 1256662"/>
                <a:gd name="connsiteX6" fmla="*/ 9285196 w 9285196"/>
                <a:gd name="connsiteY6" fmla="*/ 216692 h 1256662"/>
                <a:gd name="connsiteX7" fmla="*/ 9285196 w 9285196"/>
                <a:gd name="connsiteY7" fmla="*/ 216688 h 1256662"/>
                <a:gd name="connsiteX8" fmla="*/ 9285196 w 9285196"/>
                <a:gd name="connsiteY8" fmla="*/ 216688 h 1256662"/>
                <a:gd name="connsiteX9" fmla="*/ 9285196 w 9285196"/>
                <a:gd name="connsiteY9" fmla="*/ 528677 h 1256662"/>
                <a:gd name="connsiteX10" fmla="*/ 9285196 w 9285196"/>
                <a:gd name="connsiteY10" fmla="*/ 1048655 h 1256662"/>
                <a:gd name="connsiteX11" fmla="*/ 9077199 w 9285196"/>
                <a:gd name="connsiteY11" fmla="*/ 1256652 h 1256662"/>
                <a:gd name="connsiteX12" fmla="*/ 4742147 w 9285196"/>
                <a:gd name="connsiteY12" fmla="*/ 1256652 h 1256662"/>
                <a:gd name="connsiteX13" fmla="*/ 2795126 w 9285196"/>
                <a:gd name="connsiteY13" fmla="*/ 1256652 h 1256662"/>
                <a:gd name="connsiteX14" fmla="*/ 2795126 w 9285196"/>
                <a:gd name="connsiteY14" fmla="*/ 1256652 h 1256662"/>
                <a:gd name="connsiteX15" fmla="*/ 1808800 w 9285196"/>
                <a:gd name="connsiteY15" fmla="*/ 1256652 h 1256662"/>
                <a:gd name="connsiteX16" fmla="*/ 1497112 w 9285196"/>
                <a:gd name="connsiteY16" fmla="*/ 1048655 h 1256662"/>
                <a:gd name="connsiteX17" fmla="*/ 1493937 w 9285196"/>
                <a:gd name="connsiteY17" fmla="*/ 725527 h 1256662"/>
                <a:gd name="connsiteX18" fmla="*/ 0 w 9285196"/>
                <a:gd name="connsiteY18" fmla="*/ 11405 h 1256662"/>
                <a:gd name="connsiteX19" fmla="*/ 1497112 w 9285196"/>
                <a:gd name="connsiteY19" fmla="*/ 216688 h 1256662"/>
                <a:gd name="connsiteX20" fmla="*/ 1497112 w 9285196"/>
                <a:gd name="connsiteY20" fmla="*/ 216692 h 1256662"/>
                <a:gd name="connsiteX0" fmla="*/ 2860045 w 10648129"/>
                <a:gd name="connsiteY0" fmla="*/ 216692 h 1256662"/>
                <a:gd name="connsiteX1" fmla="*/ 3249499 w 10648129"/>
                <a:gd name="connsiteY1" fmla="*/ 2003 h 1256662"/>
                <a:gd name="connsiteX2" fmla="*/ 4158059 w 10648129"/>
                <a:gd name="connsiteY2" fmla="*/ 8695 h 1256662"/>
                <a:gd name="connsiteX3" fmla="*/ 4158059 w 10648129"/>
                <a:gd name="connsiteY3" fmla="*/ 8695 h 1256662"/>
                <a:gd name="connsiteX4" fmla="*/ 6105080 w 10648129"/>
                <a:gd name="connsiteY4" fmla="*/ 8695 h 1256662"/>
                <a:gd name="connsiteX5" fmla="*/ 10440132 w 10648129"/>
                <a:gd name="connsiteY5" fmla="*/ 8695 h 1256662"/>
                <a:gd name="connsiteX6" fmla="*/ 10648129 w 10648129"/>
                <a:gd name="connsiteY6" fmla="*/ 216692 h 1256662"/>
                <a:gd name="connsiteX7" fmla="*/ 10648129 w 10648129"/>
                <a:gd name="connsiteY7" fmla="*/ 216688 h 1256662"/>
                <a:gd name="connsiteX8" fmla="*/ 10648129 w 10648129"/>
                <a:gd name="connsiteY8" fmla="*/ 216688 h 1256662"/>
                <a:gd name="connsiteX9" fmla="*/ 10648129 w 10648129"/>
                <a:gd name="connsiteY9" fmla="*/ 528677 h 1256662"/>
                <a:gd name="connsiteX10" fmla="*/ 10648129 w 10648129"/>
                <a:gd name="connsiteY10" fmla="*/ 1048655 h 1256662"/>
                <a:gd name="connsiteX11" fmla="*/ 10440132 w 10648129"/>
                <a:gd name="connsiteY11" fmla="*/ 1256652 h 1256662"/>
                <a:gd name="connsiteX12" fmla="*/ 6105080 w 10648129"/>
                <a:gd name="connsiteY12" fmla="*/ 1256652 h 1256662"/>
                <a:gd name="connsiteX13" fmla="*/ 4158059 w 10648129"/>
                <a:gd name="connsiteY13" fmla="*/ 1256652 h 1256662"/>
                <a:gd name="connsiteX14" fmla="*/ 4158059 w 10648129"/>
                <a:gd name="connsiteY14" fmla="*/ 1256652 h 1256662"/>
                <a:gd name="connsiteX15" fmla="*/ 3171733 w 10648129"/>
                <a:gd name="connsiteY15" fmla="*/ 1256652 h 1256662"/>
                <a:gd name="connsiteX16" fmla="*/ 2860045 w 10648129"/>
                <a:gd name="connsiteY16" fmla="*/ 1048655 h 1256662"/>
                <a:gd name="connsiteX17" fmla="*/ 2856870 w 10648129"/>
                <a:gd name="connsiteY17" fmla="*/ 725527 h 1256662"/>
                <a:gd name="connsiteX18" fmla="*/ 0 w 10648129"/>
                <a:gd name="connsiteY18" fmla="*/ 368792 h 1256662"/>
                <a:gd name="connsiteX19" fmla="*/ 2860045 w 10648129"/>
                <a:gd name="connsiteY19" fmla="*/ 216688 h 1256662"/>
                <a:gd name="connsiteX20" fmla="*/ 2860045 w 10648129"/>
                <a:gd name="connsiteY20" fmla="*/ 216692 h 1256662"/>
                <a:gd name="connsiteX0" fmla="*/ 2860045 w 10648129"/>
                <a:gd name="connsiteY0" fmla="*/ 216692 h 1256662"/>
                <a:gd name="connsiteX1" fmla="*/ 3249499 w 10648129"/>
                <a:gd name="connsiteY1" fmla="*/ 2003 h 1256662"/>
                <a:gd name="connsiteX2" fmla="*/ 4158059 w 10648129"/>
                <a:gd name="connsiteY2" fmla="*/ 8695 h 1256662"/>
                <a:gd name="connsiteX3" fmla="*/ 4158059 w 10648129"/>
                <a:gd name="connsiteY3" fmla="*/ 8695 h 1256662"/>
                <a:gd name="connsiteX4" fmla="*/ 6105080 w 10648129"/>
                <a:gd name="connsiteY4" fmla="*/ 8695 h 1256662"/>
                <a:gd name="connsiteX5" fmla="*/ 10440132 w 10648129"/>
                <a:gd name="connsiteY5" fmla="*/ 8695 h 1256662"/>
                <a:gd name="connsiteX6" fmla="*/ 10648129 w 10648129"/>
                <a:gd name="connsiteY6" fmla="*/ 216692 h 1256662"/>
                <a:gd name="connsiteX7" fmla="*/ 10648129 w 10648129"/>
                <a:gd name="connsiteY7" fmla="*/ 216688 h 1256662"/>
                <a:gd name="connsiteX8" fmla="*/ 10648129 w 10648129"/>
                <a:gd name="connsiteY8" fmla="*/ 216688 h 1256662"/>
                <a:gd name="connsiteX9" fmla="*/ 10648129 w 10648129"/>
                <a:gd name="connsiteY9" fmla="*/ 528677 h 1256662"/>
                <a:gd name="connsiteX10" fmla="*/ 10648129 w 10648129"/>
                <a:gd name="connsiteY10" fmla="*/ 1048655 h 1256662"/>
                <a:gd name="connsiteX11" fmla="*/ 10440132 w 10648129"/>
                <a:gd name="connsiteY11" fmla="*/ 1256652 h 1256662"/>
                <a:gd name="connsiteX12" fmla="*/ 6105080 w 10648129"/>
                <a:gd name="connsiteY12" fmla="*/ 1256652 h 1256662"/>
                <a:gd name="connsiteX13" fmla="*/ 4158059 w 10648129"/>
                <a:gd name="connsiteY13" fmla="*/ 1256652 h 1256662"/>
                <a:gd name="connsiteX14" fmla="*/ 4158059 w 10648129"/>
                <a:gd name="connsiteY14" fmla="*/ 1256652 h 1256662"/>
                <a:gd name="connsiteX15" fmla="*/ 3171733 w 10648129"/>
                <a:gd name="connsiteY15" fmla="*/ 1256652 h 1256662"/>
                <a:gd name="connsiteX16" fmla="*/ 2860045 w 10648129"/>
                <a:gd name="connsiteY16" fmla="*/ 1048655 h 1256662"/>
                <a:gd name="connsiteX17" fmla="*/ 2825163 w 10648129"/>
                <a:gd name="connsiteY17" fmla="*/ 505138 h 1256662"/>
                <a:gd name="connsiteX18" fmla="*/ 0 w 10648129"/>
                <a:gd name="connsiteY18" fmla="*/ 368792 h 1256662"/>
                <a:gd name="connsiteX19" fmla="*/ 2860045 w 10648129"/>
                <a:gd name="connsiteY19" fmla="*/ 216688 h 1256662"/>
                <a:gd name="connsiteX20" fmla="*/ 2860045 w 10648129"/>
                <a:gd name="connsiteY20" fmla="*/ 216692 h 1256662"/>
                <a:gd name="connsiteX0" fmla="*/ 2860047 w 10648129"/>
                <a:gd name="connsiteY0" fmla="*/ 277620 h 1256040"/>
                <a:gd name="connsiteX1" fmla="*/ 3249499 w 10648129"/>
                <a:gd name="connsiteY1" fmla="*/ 1381 h 1256040"/>
                <a:gd name="connsiteX2" fmla="*/ 4158059 w 10648129"/>
                <a:gd name="connsiteY2" fmla="*/ 8073 h 1256040"/>
                <a:gd name="connsiteX3" fmla="*/ 4158059 w 10648129"/>
                <a:gd name="connsiteY3" fmla="*/ 8073 h 1256040"/>
                <a:gd name="connsiteX4" fmla="*/ 6105080 w 10648129"/>
                <a:gd name="connsiteY4" fmla="*/ 8073 h 1256040"/>
                <a:gd name="connsiteX5" fmla="*/ 10440132 w 10648129"/>
                <a:gd name="connsiteY5" fmla="*/ 8073 h 1256040"/>
                <a:gd name="connsiteX6" fmla="*/ 10648129 w 10648129"/>
                <a:gd name="connsiteY6" fmla="*/ 216070 h 1256040"/>
                <a:gd name="connsiteX7" fmla="*/ 10648129 w 10648129"/>
                <a:gd name="connsiteY7" fmla="*/ 216066 h 1256040"/>
                <a:gd name="connsiteX8" fmla="*/ 10648129 w 10648129"/>
                <a:gd name="connsiteY8" fmla="*/ 216066 h 1256040"/>
                <a:gd name="connsiteX9" fmla="*/ 10648129 w 10648129"/>
                <a:gd name="connsiteY9" fmla="*/ 528055 h 1256040"/>
                <a:gd name="connsiteX10" fmla="*/ 10648129 w 10648129"/>
                <a:gd name="connsiteY10" fmla="*/ 1048033 h 1256040"/>
                <a:gd name="connsiteX11" fmla="*/ 10440132 w 10648129"/>
                <a:gd name="connsiteY11" fmla="*/ 1256030 h 1256040"/>
                <a:gd name="connsiteX12" fmla="*/ 6105080 w 10648129"/>
                <a:gd name="connsiteY12" fmla="*/ 1256030 h 1256040"/>
                <a:gd name="connsiteX13" fmla="*/ 4158059 w 10648129"/>
                <a:gd name="connsiteY13" fmla="*/ 1256030 h 1256040"/>
                <a:gd name="connsiteX14" fmla="*/ 4158059 w 10648129"/>
                <a:gd name="connsiteY14" fmla="*/ 1256030 h 1256040"/>
                <a:gd name="connsiteX15" fmla="*/ 3171733 w 10648129"/>
                <a:gd name="connsiteY15" fmla="*/ 1256030 h 1256040"/>
                <a:gd name="connsiteX16" fmla="*/ 2860045 w 10648129"/>
                <a:gd name="connsiteY16" fmla="*/ 1048033 h 1256040"/>
                <a:gd name="connsiteX17" fmla="*/ 2825163 w 10648129"/>
                <a:gd name="connsiteY17" fmla="*/ 504516 h 1256040"/>
                <a:gd name="connsiteX18" fmla="*/ 0 w 10648129"/>
                <a:gd name="connsiteY18" fmla="*/ 368170 h 1256040"/>
                <a:gd name="connsiteX19" fmla="*/ 2860045 w 10648129"/>
                <a:gd name="connsiteY19" fmla="*/ 216066 h 1256040"/>
                <a:gd name="connsiteX20" fmla="*/ 2860047 w 10648129"/>
                <a:gd name="connsiteY20" fmla="*/ 277620 h 1256040"/>
                <a:gd name="connsiteX0" fmla="*/ 2860047 w 10857762"/>
                <a:gd name="connsiteY0" fmla="*/ 277620 h 1256040"/>
                <a:gd name="connsiteX1" fmla="*/ 3249499 w 10857762"/>
                <a:gd name="connsiteY1" fmla="*/ 1381 h 1256040"/>
                <a:gd name="connsiteX2" fmla="*/ 4158059 w 10857762"/>
                <a:gd name="connsiteY2" fmla="*/ 8073 h 1256040"/>
                <a:gd name="connsiteX3" fmla="*/ 4158059 w 10857762"/>
                <a:gd name="connsiteY3" fmla="*/ 8073 h 1256040"/>
                <a:gd name="connsiteX4" fmla="*/ 6105080 w 10857762"/>
                <a:gd name="connsiteY4" fmla="*/ 8073 h 1256040"/>
                <a:gd name="connsiteX5" fmla="*/ 10440132 w 10857762"/>
                <a:gd name="connsiteY5" fmla="*/ 8073 h 1256040"/>
                <a:gd name="connsiteX6" fmla="*/ 10648129 w 10857762"/>
                <a:gd name="connsiteY6" fmla="*/ 216070 h 1256040"/>
                <a:gd name="connsiteX7" fmla="*/ 10648129 w 10857762"/>
                <a:gd name="connsiteY7" fmla="*/ 216066 h 1256040"/>
                <a:gd name="connsiteX8" fmla="*/ 10648129 w 10857762"/>
                <a:gd name="connsiteY8" fmla="*/ 216066 h 1256040"/>
                <a:gd name="connsiteX9" fmla="*/ 10648129 w 10857762"/>
                <a:gd name="connsiteY9" fmla="*/ 528055 h 1256040"/>
                <a:gd name="connsiteX10" fmla="*/ 10648129 w 10857762"/>
                <a:gd name="connsiteY10" fmla="*/ 1048033 h 1256040"/>
                <a:gd name="connsiteX11" fmla="*/ 10440132 w 10857762"/>
                <a:gd name="connsiteY11" fmla="*/ 1256030 h 1256040"/>
                <a:gd name="connsiteX12" fmla="*/ 6105080 w 10857762"/>
                <a:gd name="connsiteY12" fmla="*/ 1256030 h 1256040"/>
                <a:gd name="connsiteX13" fmla="*/ 4158059 w 10857762"/>
                <a:gd name="connsiteY13" fmla="*/ 1256030 h 1256040"/>
                <a:gd name="connsiteX14" fmla="*/ 4158059 w 10857762"/>
                <a:gd name="connsiteY14" fmla="*/ 1256030 h 1256040"/>
                <a:gd name="connsiteX15" fmla="*/ 3171733 w 10857762"/>
                <a:gd name="connsiteY15" fmla="*/ 1256030 h 1256040"/>
                <a:gd name="connsiteX16" fmla="*/ 2860045 w 10857762"/>
                <a:gd name="connsiteY16" fmla="*/ 1048033 h 1256040"/>
                <a:gd name="connsiteX17" fmla="*/ 2825163 w 10857762"/>
                <a:gd name="connsiteY17" fmla="*/ 504516 h 1256040"/>
                <a:gd name="connsiteX18" fmla="*/ 0 w 10857762"/>
                <a:gd name="connsiteY18" fmla="*/ 368170 h 1256040"/>
                <a:gd name="connsiteX19" fmla="*/ 2860045 w 10857762"/>
                <a:gd name="connsiteY19" fmla="*/ 216066 h 1256040"/>
                <a:gd name="connsiteX20" fmla="*/ 2860047 w 10857762"/>
                <a:gd name="connsiteY20" fmla="*/ 277620 h 1256040"/>
                <a:gd name="connsiteX0" fmla="*/ 2860047 w 10857762"/>
                <a:gd name="connsiteY0" fmla="*/ 292342 h 1270762"/>
                <a:gd name="connsiteX1" fmla="*/ 3249499 w 10857762"/>
                <a:gd name="connsiteY1" fmla="*/ 16103 h 1270762"/>
                <a:gd name="connsiteX2" fmla="*/ 4158059 w 10857762"/>
                <a:gd name="connsiteY2" fmla="*/ 22795 h 1270762"/>
                <a:gd name="connsiteX3" fmla="*/ 4158059 w 10857762"/>
                <a:gd name="connsiteY3" fmla="*/ 22795 h 1270762"/>
                <a:gd name="connsiteX4" fmla="*/ 6105080 w 10857762"/>
                <a:gd name="connsiteY4" fmla="*/ 22795 h 1270762"/>
                <a:gd name="connsiteX5" fmla="*/ 10440132 w 10857762"/>
                <a:gd name="connsiteY5" fmla="*/ 22795 h 1270762"/>
                <a:gd name="connsiteX6" fmla="*/ 10648129 w 10857762"/>
                <a:gd name="connsiteY6" fmla="*/ 230792 h 1270762"/>
                <a:gd name="connsiteX7" fmla="*/ 10648129 w 10857762"/>
                <a:gd name="connsiteY7" fmla="*/ 230788 h 1270762"/>
                <a:gd name="connsiteX8" fmla="*/ 10648129 w 10857762"/>
                <a:gd name="connsiteY8" fmla="*/ 230788 h 1270762"/>
                <a:gd name="connsiteX9" fmla="*/ 10648129 w 10857762"/>
                <a:gd name="connsiteY9" fmla="*/ 542777 h 1270762"/>
                <a:gd name="connsiteX10" fmla="*/ 10648129 w 10857762"/>
                <a:gd name="connsiteY10" fmla="*/ 1062755 h 1270762"/>
                <a:gd name="connsiteX11" fmla="*/ 10440132 w 10857762"/>
                <a:gd name="connsiteY11" fmla="*/ 1270752 h 1270762"/>
                <a:gd name="connsiteX12" fmla="*/ 6105080 w 10857762"/>
                <a:gd name="connsiteY12" fmla="*/ 1270752 h 1270762"/>
                <a:gd name="connsiteX13" fmla="*/ 4158059 w 10857762"/>
                <a:gd name="connsiteY13" fmla="*/ 1270752 h 1270762"/>
                <a:gd name="connsiteX14" fmla="*/ 4158059 w 10857762"/>
                <a:gd name="connsiteY14" fmla="*/ 1270752 h 1270762"/>
                <a:gd name="connsiteX15" fmla="*/ 3171733 w 10857762"/>
                <a:gd name="connsiteY15" fmla="*/ 1270752 h 1270762"/>
                <a:gd name="connsiteX16" fmla="*/ 2860045 w 10857762"/>
                <a:gd name="connsiteY16" fmla="*/ 1062755 h 1270762"/>
                <a:gd name="connsiteX17" fmla="*/ 2825163 w 10857762"/>
                <a:gd name="connsiteY17" fmla="*/ 519238 h 1270762"/>
                <a:gd name="connsiteX18" fmla="*/ 0 w 10857762"/>
                <a:gd name="connsiteY18" fmla="*/ 382892 h 1270762"/>
                <a:gd name="connsiteX19" fmla="*/ 2860045 w 10857762"/>
                <a:gd name="connsiteY19" fmla="*/ 230788 h 1270762"/>
                <a:gd name="connsiteX20" fmla="*/ 2860047 w 10857762"/>
                <a:gd name="connsiteY20" fmla="*/ 292342 h 1270762"/>
                <a:gd name="connsiteX0" fmla="*/ 2860047 w 10721758"/>
                <a:gd name="connsiteY0" fmla="*/ 291085 h 1269505"/>
                <a:gd name="connsiteX1" fmla="*/ 3249499 w 10721758"/>
                <a:gd name="connsiteY1" fmla="*/ 14846 h 1269505"/>
                <a:gd name="connsiteX2" fmla="*/ 4158059 w 10721758"/>
                <a:gd name="connsiteY2" fmla="*/ 21538 h 1269505"/>
                <a:gd name="connsiteX3" fmla="*/ 4158059 w 10721758"/>
                <a:gd name="connsiteY3" fmla="*/ 21538 h 1269505"/>
                <a:gd name="connsiteX4" fmla="*/ 6105080 w 10721758"/>
                <a:gd name="connsiteY4" fmla="*/ 21538 h 1269505"/>
                <a:gd name="connsiteX5" fmla="*/ 10194486 w 10721758"/>
                <a:gd name="connsiteY5" fmla="*/ 23248 h 1269505"/>
                <a:gd name="connsiteX6" fmla="*/ 10648129 w 10721758"/>
                <a:gd name="connsiteY6" fmla="*/ 229535 h 1269505"/>
                <a:gd name="connsiteX7" fmla="*/ 10648129 w 10721758"/>
                <a:gd name="connsiteY7" fmla="*/ 229531 h 1269505"/>
                <a:gd name="connsiteX8" fmla="*/ 10648129 w 10721758"/>
                <a:gd name="connsiteY8" fmla="*/ 229531 h 1269505"/>
                <a:gd name="connsiteX9" fmla="*/ 10648129 w 10721758"/>
                <a:gd name="connsiteY9" fmla="*/ 541520 h 1269505"/>
                <a:gd name="connsiteX10" fmla="*/ 10648129 w 10721758"/>
                <a:gd name="connsiteY10" fmla="*/ 1061498 h 1269505"/>
                <a:gd name="connsiteX11" fmla="*/ 10440132 w 10721758"/>
                <a:gd name="connsiteY11" fmla="*/ 1269495 h 1269505"/>
                <a:gd name="connsiteX12" fmla="*/ 6105080 w 10721758"/>
                <a:gd name="connsiteY12" fmla="*/ 1269495 h 1269505"/>
                <a:gd name="connsiteX13" fmla="*/ 4158059 w 10721758"/>
                <a:gd name="connsiteY13" fmla="*/ 1269495 h 1269505"/>
                <a:gd name="connsiteX14" fmla="*/ 4158059 w 10721758"/>
                <a:gd name="connsiteY14" fmla="*/ 1269495 h 1269505"/>
                <a:gd name="connsiteX15" fmla="*/ 3171733 w 10721758"/>
                <a:gd name="connsiteY15" fmla="*/ 1269495 h 1269505"/>
                <a:gd name="connsiteX16" fmla="*/ 2860045 w 10721758"/>
                <a:gd name="connsiteY16" fmla="*/ 1061498 h 1269505"/>
                <a:gd name="connsiteX17" fmla="*/ 2825163 w 10721758"/>
                <a:gd name="connsiteY17" fmla="*/ 517981 h 1269505"/>
                <a:gd name="connsiteX18" fmla="*/ 0 w 10721758"/>
                <a:gd name="connsiteY18" fmla="*/ 381635 h 1269505"/>
                <a:gd name="connsiteX19" fmla="*/ 2860045 w 10721758"/>
                <a:gd name="connsiteY19" fmla="*/ 229531 h 1269505"/>
                <a:gd name="connsiteX20" fmla="*/ 2860047 w 10721758"/>
                <a:gd name="connsiteY20" fmla="*/ 291085 h 1269505"/>
                <a:gd name="connsiteX0" fmla="*/ 2860047 w 10721758"/>
                <a:gd name="connsiteY0" fmla="*/ 277620 h 1256040"/>
                <a:gd name="connsiteX1" fmla="*/ 3249499 w 10721758"/>
                <a:gd name="connsiteY1" fmla="*/ 1381 h 1256040"/>
                <a:gd name="connsiteX2" fmla="*/ 4158059 w 10721758"/>
                <a:gd name="connsiteY2" fmla="*/ 8073 h 1256040"/>
                <a:gd name="connsiteX3" fmla="*/ 4158059 w 10721758"/>
                <a:gd name="connsiteY3" fmla="*/ 8073 h 1256040"/>
                <a:gd name="connsiteX4" fmla="*/ 10194486 w 10721758"/>
                <a:gd name="connsiteY4" fmla="*/ 9783 h 1256040"/>
                <a:gd name="connsiteX5" fmla="*/ 10648129 w 10721758"/>
                <a:gd name="connsiteY5" fmla="*/ 216070 h 1256040"/>
                <a:gd name="connsiteX6" fmla="*/ 10648129 w 10721758"/>
                <a:gd name="connsiteY6" fmla="*/ 216066 h 1256040"/>
                <a:gd name="connsiteX7" fmla="*/ 10648129 w 10721758"/>
                <a:gd name="connsiteY7" fmla="*/ 216066 h 1256040"/>
                <a:gd name="connsiteX8" fmla="*/ 10648129 w 10721758"/>
                <a:gd name="connsiteY8" fmla="*/ 528055 h 1256040"/>
                <a:gd name="connsiteX9" fmla="*/ 10648129 w 10721758"/>
                <a:gd name="connsiteY9" fmla="*/ 1048033 h 1256040"/>
                <a:gd name="connsiteX10" fmla="*/ 10440132 w 10721758"/>
                <a:gd name="connsiteY10" fmla="*/ 1256030 h 1256040"/>
                <a:gd name="connsiteX11" fmla="*/ 6105080 w 10721758"/>
                <a:gd name="connsiteY11" fmla="*/ 1256030 h 1256040"/>
                <a:gd name="connsiteX12" fmla="*/ 4158059 w 10721758"/>
                <a:gd name="connsiteY12" fmla="*/ 1256030 h 1256040"/>
                <a:gd name="connsiteX13" fmla="*/ 4158059 w 10721758"/>
                <a:gd name="connsiteY13" fmla="*/ 1256030 h 1256040"/>
                <a:gd name="connsiteX14" fmla="*/ 3171733 w 10721758"/>
                <a:gd name="connsiteY14" fmla="*/ 1256030 h 1256040"/>
                <a:gd name="connsiteX15" fmla="*/ 2860045 w 10721758"/>
                <a:gd name="connsiteY15" fmla="*/ 1048033 h 1256040"/>
                <a:gd name="connsiteX16" fmla="*/ 2825163 w 10721758"/>
                <a:gd name="connsiteY16" fmla="*/ 504516 h 1256040"/>
                <a:gd name="connsiteX17" fmla="*/ 0 w 10721758"/>
                <a:gd name="connsiteY17" fmla="*/ 368170 h 1256040"/>
                <a:gd name="connsiteX18" fmla="*/ 2860045 w 10721758"/>
                <a:gd name="connsiteY18" fmla="*/ 216066 h 1256040"/>
                <a:gd name="connsiteX19" fmla="*/ 2860047 w 10721758"/>
                <a:gd name="connsiteY19" fmla="*/ 277620 h 1256040"/>
                <a:gd name="connsiteX0" fmla="*/ 2860047 w 10721758"/>
                <a:gd name="connsiteY0" fmla="*/ 277620 h 1256040"/>
                <a:gd name="connsiteX1" fmla="*/ 3249499 w 10721758"/>
                <a:gd name="connsiteY1" fmla="*/ 1381 h 1256040"/>
                <a:gd name="connsiteX2" fmla="*/ 4158059 w 10721758"/>
                <a:gd name="connsiteY2" fmla="*/ 8073 h 1256040"/>
                <a:gd name="connsiteX3" fmla="*/ 4158059 w 10721758"/>
                <a:gd name="connsiteY3" fmla="*/ 8073 h 1256040"/>
                <a:gd name="connsiteX4" fmla="*/ 10194486 w 10721758"/>
                <a:gd name="connsiteY4" fmla="*/ 9783 h 1256040"/>
                <a:gd name="connsiteX5" fmla="*/ 10648129 w 10721758"/>
                <a:gd name="connsiteY5" fmla="*/ 216070 h 1256040"/>
                <a:gd name="connsiteX6" fmla="*/ 10648129 w 10721758"/>
                <a:gd name="connsiteY6" fmla="*/ 216066 h 1256040"/>
                <a:gd name="connsiteX7" fmla="*/ 10648129 w 10721758"/>
                <a:gd name="connsiteY7" fmla="*/ 216066 h 1256040"/>
                <a:gd name="connsiteX8" fmla="*/ 10648129 w 10721758"/>
                <a:gd name="connsiteY8" fmla="*/ 528055 h 1256040"/>
                <a:gd name="connsiteX9" fmla="*/ 10648129 w 10721758"/>
                <a:gd name="connsiteY9" fmla="*/ 1048033 h 1256040"/>
                <a:gd name="connsiteX10" fmla="*/ 10440132 w 10721758"/>
                <a:gd name="connsiteY10" fmla="*/ 1256030 h 1256040"/>
                <a:gd name="connsiteX11" fmla="*/ 6105080 w 10721758"/>
                <a:gd name="connsiteY11" fmla="*/ 1256030 h 1256040"/>
                <a:gd name="connsiteX12" fmla="*/ 4158059 w 10721758"/>
                <a:gd name="connsiteY12" fmla="*/ 1256030 h 1256040"/>
                <a:gd name="connsiteX13" fmla="*/ 4158059 w 10721758"/>
                <a:gd name="connsiteY13" fmla="*/ 1256030 h 1256040"/>
                <a:gd name="connsiteX14" fmla="*/ 3171733 w 10721758"/>
                <a:gd name="connsiteY14" fmla="*/ 1256030 h 1256040"/>
                <a:gd name="connsiteX15" fmla="*/ 2860045 w 10721758"/>
                <a:gd name="connsiteY15" fmla="*/ 1048033 h 1256040"/>
                <a:gd name="connsiteX16" fmla="*/ 2825163 w 10721758"/>
                <a:gd name="connsiteY16" fmla="*/ 504516 h 1256040"/>
                <a:gd name="connsiteX17" fmla="*/ 0 w 10721758"/>
                <a:gd name="connsiteY17" fmla="*/ 368170 h 1256040"/>
                <a:gd name="connsiteX18" fmla="*/ 2860045 w 10721758"/>
                <a:gd name="connsiteY18" fmla="*/ 216066 h 1256040"/>
                <a:gd name="connsiteX19" fmla="*/ 2860047 w 10721758"/>
                <a:gd name="connsiteY19" fmla="*/ 277620 h 1256040"/>
                <a:gd name="connsiteX0" fmla="*/ 2860047 w 10931193"/>
                <a:gd name="connsiteY0" fmla="*/ 277620 h 1256040"/>
                <a:gd name="connsiteX1" fmla="*/ 3249499 w 10931193"/>
                <a:gd name="connsiteY1" fmla="*/ 1381 h 1256040"/>
                <a:gd name="connsiteX2" fmla="*/ 4158059 w 10931193"/>
                <a:gd name="connsiteY2" fmla="*/ 8073 h 1256040"/>
                <a:gd name="connsiteX3" fmla="*/ 4158059 w 10931193"/>
                <a:gd name="connsiteY3" fmla="*/ 8073 h 1256040"/>
                <a:gd name="connsiteX4" fmla="*/ 10549305 w 10931193"/>
                <a:gd name="connsiteY4" fmla="*/ 4654 h 1256040"/>
                <a:gd name="connsiteX5" fmla="*/ 10648129 w 10931193"/>
                <a:gd name="connsiteY5" fmla="*/ 216070 h 1256040"/>
                <a:gd name="connsiteX6" fmla="*/ 10648129 w 10931193"/>
                <a:gd name="connsiteY6" fmla="*/ 216066 h 1256040"/>
                <a:gd name="connsiteX7" fmla="*/ 10648129 w 10931193"/>
                <a:gd name="connsiteY7" fmla="*/ 216066 h 1256040"/>
                <a:gd name="connsiteX8" fmla="*/ 10648129 w 10931193"/>
                <a:gd name="connsiteY8" fmla="*/ 528055 h 1256040"/>
                <a:gd name="connsiteX9" fmla="*/ 10648129 w 10931193"/>
                <a:gd name="connsiteY9" fmla="*/ 1048033 h 1256040"/>
                <a:gd name="connsiteX10" fmla="*/ 10440132 w 10931193"/>
                <a:gd name="connsiteY10" fmla="*/ 1256030 h 1256040"/>
                <a:gd name="connsiteX11" fmla="*/ 6105080 w 10931193"/>
                <a:gd name="connsiteY11" fmla="*/ 1256030 h 1256040"/>
                <a:gd name="connsiteX12" fmla="*/ 4158059 w 10931193"/>
                <a:gd name="connsiteY12" fmla="*/ 1256030 h 1256040"/>
                <a:gd name="connsiteX13" fmla="*/ 4158059 w 10931193"/>
                <a:gd name="connsiteY13" fmla="*/ 1256030 h 1256040"/>
                <a:gd name="connsiteX14" fmla="*/ 3171733 w 10931193"/>
                <a:gd name="connsiteY14" fmla="*/ 1256030 h 1256040"/>
                <a:gd name="connsiteX15" fmla="*/ 2860045 w 10931193"/>
                <a:gd name="connsiteY15" fmla="*/ 1048033 h 1256040"/>
                <a:gd name="connsiteX16" fmla="*/ 2825163 w 10931193"/>
                <a:gd name="connsiteY16" fmla="*/ 504516 h 1256040"/>
                <a:gd name="connsiteX17" fmla="*/ 0 w 10931193"/>
                <a:gd name="connsiteY17" fmla="*/ 368170 h 1256040"/>
                <a:gd name="connsiteX18" fmla="*/ 2860045 w 10931193"/>
                <a:gd name="connsiteY18" fmla="*/ 216066 h 1256040"/>
                <a:gd name="connsiteX19" fmla="*/ 2860047 w 10931193"/>
                <a:gd name="connsiteY19" fmla="*/ 277620 h 1256040"/>
                <a:gd name="connsiteX0" fmla="*/ 2860047 w 10654344"/>
                <a:gd name="connsiteY0" fmla="*/ 277620 h 1256040"/>
                <a:gd name="connsiteX1" fmla="*/ 3249499 w 10654344"/>
                <a:gd name="connsiteY1" fmla="*/ 1381 h 1256040"/>
                <a:gd name="connsiteX2" fmla="*/ 4158059 w 10654344"/>
                <a:gd name="connsiteY2" fmla="*/ 8073 h 1256040"/>
                <a:gd name="connsiteX3" fmla="*/ 4158059 w 10654344"/>
                <a:gd name="connsiteY3" fmla="*/ 8073 h 1256040"/>
                <a:gd name="connsiteX4" fmla="*/ 10549305 w 10654344"/>
                <a:gd name="connsiteY4" fmla="*/ 4654 h 1256040"/>
                <a:gd name="connsiteX5" fmla="*/ 10648129 w 10654344"/>
                <a:gd name="connsiteY5" fmla="*/ 216070 h 1256040"/>
                <a:gd name="connsiteX6" fmla="*/ 10648129 w 10654344"/>
                <a:gd name="connsiteY6" fmla="*/ 216066 h 1256040"/>
                <a:gd name="connsiteX7" fmla="*/ 10648129 w 10654344"/>
                <a:gd name="connsiteY7" fmla="*/ 216066 h 1256040"/>
                <a:gd name="connsiteX8" fmla="*/ 10648129 w 10654344"/>
                <a:gd name="connsiteY8" fmla="*/ 528055 h 1256040"/>
                <a:gd name="connsiteX9" fmla="*/ 10648129 w 10654344"/>
                <a:gd name="connsiteY9" fmla="*/ 1048033 h 1256040"/>
                <a:gd name="connsiteX10" fmla="*/ 10440132 w 10654344"/>
                <a:gd name="connsiteY10" fmla="*/ 1256030 h 1256040"/>
                <a:gd name="connsiteX11" fmla="*/ 6105080 w 10654344"/>
                <a:gd name="connsiteY11" fmla="*/ 1256030 h 1256040"/>
                <a:gd name="connsiteX12" fmla="*/ 4158059 w 10654344"/>
                <a:gd name="connsiteY12" fmla="*/ 1256030 h 1256040"/>
                <a:gd name="connsiteX13" fmla="*/ 4158059 w 10654344"/>
                <a:gd name="connsiteY13" fmla="*/ 1256030 h 1256040"/>
                <a:gd name="connsiteX14" fmla="*/ 3171733 w 10654344"/>
                <a:gd name="connsiteY14" fmla="*/ 1256030 h 1256040"/>
                <a:gd name="connsiteX15" fmla="*/ 2860045 w 10654344"/>
                <a:gd name="connsiteY15" fmla="*/ 1048033 h 1256040"/>
                <a:gd name="connsiteX16" fmla="*/ 2825163 w 10654344"/>
                <a:gd name="connsiteY16" fmla="*/ 504516 h 1256040"/>
                <a:gd name="connsiteX17" fmla="*/ 0 w 10654344"/>
                <a:gd name="connsiteY17" fmla="*/ 368170 h 1256040"/>
                <a:gd name="connsiteX18" fmla="*/ 2860045 w 10654344"/>
                <a:gd name="connsiteY18" fmla="*/ 216066 h 1256040"/>
                <a:gd name="connsiteX19" fmla="*/ 2860047 w 10654344"/>
                <a:gd name="connsiteY19" fmla="*/ 277620 h 1256040"/>
                <a:gd name="connsiteX0" fmla="*/ 2860047 w 10705209"/>
                <a:gd name="connsiteY0" fmla="*/ 277620 h 1256040"/>
                <a:gd name="connsiteX1" fmla="*/ 3249499 w 10705209"/>
                <a:gd name="connsiteY1" fmla="*/ 1381 h 1256040"/>
                <a:gd name="connsiteX2" fmla="*/ 4158059 w 10705209"/>
                <a:gd name="connsiteY2" fmla="*/ 8073 h 1256040"/>
                <a:gd name="connsiteX3" fmla="*/ 4158059 w 10705209"/>
                <a:gd name="connsiteY3" fmla="*/ 8073 h 1256040"/>
                <a:gd name="connsiteX4" fmla="*/ 10549305 w 10705209"/>
                <a:gd name="connsiteY4" fmla="*/ 4654 h 1256040"/>
                <a:gd name="connsiteX5" fmla="*/ 10648129 w 10705209"/>
                <a:gd name="connsiteY5" fmla="*/ 216070 h 1256040"/>
                <a:gd name="connsiteX6" fmla="*/ 10648129 w 10705209"/>
                <a:gd name="connsiteY6" fmla="*/ 216066 h 1256040"/>
                <a:gd name="connsiteX7" fmla="*/ 10648129 w 10705209"/>
                <a:gd name="connsiteY7" fmla="*/ 216066 h 1256040"/>
                <a:gd name="connsiteX8" fmla="*/ 10648129 w 10705209"/>
                <a:gd name="connsiteY8" fmla="*/ 528055 h 1256040"/>
                <a:gd name="connsiteX9" fmla="*/ 10648129 w 10705209"/>
                <a:gd name="connsiteY9" fmla="*/ 1048033 h 1256040"/>
                <a:gd name="connsiteX10" fmla="*/ 10440132 w 10705209"/>
                <a:gd name="connsiteY10" fmla="*/ 1256030 h 1256040"/>
                <a:gd name="connsiteX11" fmla="*/ 6105080 w 10705209"/>
                <a:gd name="connsiteY11" fmla="*/ 1256030 h 1256040"/>
                <a:gd name="connsiteX12" fmla="*/ 4158059 w 10705209"/>
                <a:gd name="connsiteY12" fmla="*/ 1256030 h 1256040"/>
                <a:gd name="connsiteX13" fmla="*/ 4158059 w 10705209"/>
                <a:gd name="connsiteY13" fmla="*/ 1256030 h 1256040"/>
                <a:gd name="connsiteX14" fmla="*/ 3171733 w 10705209"/>
                <a:gd name="connsiteY14" fmla="*/ 1256030 h 1256040"/>
                <a:gd name="connsiteX15" fmla="*/ 2860045 w 10705209"/>
                <a:gd name="connsiteY15" fmla="*/ 1048033 h 1256040"/>
                <a:gd name="connsiteX16" fmla="*/ 2825163 w 10705209"/>
                <a:gd name="connsiteY16" fmla="*/ 504516 h 1256040"/>
                <a:gd name="connsiteX17" fmla="*/ 0 w 10705209"/>
                <a:gd name="connsiteY17" fmla="*/ 368170 h 1256040"/>
                <a:gd name="connsiteX18" fmla="*/ 2860045 w 10705209"/>
                <a:gd name="connsiteY18" fmla="*/ 216066 h 1256040"/>
                <a:gd name="connsiteX19" fmla="*/ 2860047 w 10705209"/>
                <a:gd name="connsiteY19" fmla="*/ 277620 h 1256040"/>
                <a:gd name="connsiteX0" fmla="*/ 2860047 w 10705209"/>
                <a:gd name="connsiteY0" fmla="*/ 277620 h 1256040"/>
                <a:gd name="connsiteX1" fmla="*/ 3249499 w 10705209"/>
                <a:gd name="connsiteY1" fmla="*/ 1381 h 1256040"/>
                <a:gd name="connsiteX2" fmla="*/ 4158059 w 10705209"/>
                <a:gd name="connsiteY2" fmla="*/ 8073 h 1256040"/>
                <a:gd name="connsiteX3" fmla="*/ 4158059 w 10705209"/>
                <a:gd name="connsiteY3" fmla="*/ 8073 h 1256040"/>
                <a:gd name="connsiteX4" fmla="*/ 10549305 w 10705209"/>
                <a:gd name="connsiteY4" fmla="*/ 4654 h 1256040"/>
                <a:gd name="connsiteX5" fmla="*/ 10648129 w 10705209"/>
                <a:gd name="connsiteY5" fmla="*/ 216070 h 1256040"/>
                <a:gd name="connsiteX6" fmla="*/ 10648129 w 10705209"/>
                <a:gd name="connsiteY6" fmla="*/ 216066 h 1256040"/>
                <a:gd name="connsiteX7" fmla="*/ 10648129 w 10705209"/>
                <a:gd name="connsiteY7" fmla="*/ 216066 h 1256040"/>
                <a:gd name="connsiteX8" fmla="*/ 10648129 w 10705209"/>
                <a:gd name="connsiteY8" fmla="*/ 528055 h 1256040"/>
                <a:gd name="connsiteX9" fmla="*/ 10648129 w 10705209"/>
                <a:gd name="connsiteY9" fmla="*/ 1048033 h 1256040"/>
                <a:gd name="connsiteX10" fmla="*/ 10440132 w 10705209"/>
                <a:gd name="connsiteY10" fmla="*/ 1256030 h 1256040"/>
                <a:gd name="connsiteX11" fmla="*/ 6105080 w 10705209"/>
                <a:gd name="connsiteY11" fmla="*/ 1256030 h 1256040"/>
                <a:gd name="connsiteX12" fmla="*/ 4158059 w 10705209"/>
                <a:gd name="connsiteY12" fmla="*/ 1256030 h 1256040"/>
                <a:gd name="connsiteX13" fmla="*/ 4158059 w 10705209"/>
                <a:gd name="connsiteY13" fmla="*/ 1256030 h 1256040"/>
                <a:gd name="connsiteX14" fmla="*/ 3171733 w 10705209"/>
                <a:gd name="connsiteY14" fmla="*/ 1256030 h 1256040"/>
                <a:gd name="connsiteX15" fmla="*/ 2860045 w 10705209"/>
                <a:gd name="connsiteY15" fmla="*/ 1048033 h 1256040"/>
                <a:gd name="connsiteX16" fmla="*/ 2825163 w 10705209"/>
                <a:gd name="connsiteY16" fmla="*/ 504516 h 1256040"/>
                <a:gd name="connsiteX17" fmla="*/ 0 w 10705209"/>
                <a:gd name="connsiteY17" fmla="*/ 368170 h 1256040"/>
                <a:gd name="connsiteX18" fmla="*/ 2860045 w 10705209"/>
                <a:gd name="connsiteY18" fmla="*/ 216066 h 1256040"/>
                <a:gd name="connsiteX19" fmla="*/ 2860047 w 10705209"/>
                <a:gd name="connsiteY19" fmla="*/ 277620 h 1256040"/>
                <a:gd name="connsiteX0" fmla="*/ 2860047 w 10705209"/>
                <a:gd name="connsiteY0" fmla="*/ 277620 h 1256040"/>
                <a:gd name="connsiteX1" fmla="*/ 3249499 w 10705209"/>
                <a:gd name="connsiteY1" fmla="*/ 1381 h 1256040"/>
                <a:gd name="connsiteX2" fmla="*/ 4158059 w 10705209"/>
                <a:gd name="connsiteY2" fmla="*/ 8073 h 1256040"/>
                <a:gd name="connsiteX3" fmla="*/ 4158059 w 10705209"/>
                <a:gd name="connsiteY3" fmla="*/ 8073 h 1256040"/>
                <a:gd name="connsiteX4" fmla="*/ 10549305 w 10705209"/>
                <a:gd name="connsiteY4" fmla="*/ 4654 h 1256040"/>
                <a:gd name="connsiteX5" fmla="*/ 10648129 w 10705209"/>
                <a:gd name="connsiteY5" fmla="*/ 216070 h 1256040"/>
                <a:gd name="connsiteX6" fmla="*/ 10648129 w 10705209"/>
                <a:gd name="connsiteY6" fmla="*/ 216066 h 1256040"/>
                <a:gd name="connsiteX7" fmla="*/ 10648129 w 10705209"/>
                <a:gd name="connsiteY7" fmla="*/ 216066 h 1256040"/>
                <a:gd name="connsiteX8" fmla="*/ 10648129 w 10705209"/>
                <a:gd name="connsiteY8" fmla="*/ 528055 h 1256040"/>
                <a:gd name="connsiteX9" fmla="*/ 10648129 w 10705209"/>
                <a:gd name="connsiteY9" fmla="*/ 1048033 h 1256040"/>
                <a:gd name="connsiteX10" fmla="*/ 10440132 w 10705209"/>
                <a:gd name="connsiteY10" fmla="*/ 1256030 h 1256040"/>
                <a:gd name="connsiteX11" fmla="*/ 6105080 w 10705209"/>
                <a:gd name="connsiteY11" fmla="*/ 1256030 h 1256040"/>
                <a:gd name="connsiteX12" fmla="*/ 4158059 w 10705209"/>
                <a:gd name="connsiteY12" fmla="*/ 1256030 h 1256040"/>
                <a:gd name="connsiteX13" fmla="*/ 4158059 w 10705209"/>
                <a:gd name="connsiteY13" fmla="*/ 1256030 h 1256040"/>
                <a:gd name="connsiteX14" fmla="*/ 3171733 w 10705209"/>
                <a:gd name="connsiteY14" fmla="*/ 1256030 h 1256040"/>
                <a:gd name="connsiteX15" fmla="*/ 2860045 w 10705209"/>
                <a:gd name="connsiteY15" fmla="*/ 1048033 h 1256040"/>
                <a:gd name="connsiteX16" fmla="*/ 2825163 w 10705209"/>
                <a:gd name="connsiteY16" fmla="*/ 504516 h 1256040"/>
                <a:gd name="connsiteX17" fmla="*/ 0 w 10705209"/>
                <a:gd name="connsiteY17" fmla="*/ 368170 h 1256040"/>
                <a:gd name="connsiteX18" fmla="*/ 2860045 w 10705209"/>
                <a:gd name="connsiteY18" fmla="*/ 216066 h 1256040"/>
                <a:gd name="connsiteX19" fmla="*/ 2860047 w 10705209"/>
                <a:gd name="connsiteY19" fmla="*/ 277620 h 1256040"/>
                <a:gd name="connsiteX0" fmla="*/ 2860047 w 10705209"/>
                <a:gd name="connsiteY0" fmla="*/ 277620 h 1256040"/>
                <a:gd name="connsiteX1" fmla="*/ 3249499 w 10705209"/>
                <a:gd name="connsiteY1" fmla="*/ 1381 h 1256040"/>
                <a:gd name="connsiteX2" fmla="*/ 4158059 w 10705209"/>
                <a:gd name="connsiteY2" fmla="*/ 8073 h 1256040"/>
                <a:gd name="connsiteX3" fmla="*/ 4158059 w 10705209"/>
                <a:gd name="connsiteY3" fmla="*/ 8073 h 1256040"/>
                <a:gd name="connsiteX4" fmla="*/ 10549305 w 10705209"/>
                <a:gd name="connsiteY4" fmla="*/ 4654 h 1256040"/>
                <a:gd name="connsiteX5" fmla="*/ 10648129 w 10705209"/>
                <a:gd name="connsiteY5" fmla="*/ 216070 h 1256040"/>
                <a:gd name="connsiteX6" fmla="*/ 10648129 w 10705209"/>
                <a:gd name="connsiteY6" fmla="*/ 216066 h 1256040"/>
                <a:gd name="connsiteX7" fmla="*/ 10648129 w 10705209"/>
                <a:gd name="connsiteY7" fmla="*/ 216066 h 1256040"/>
                <a:gd name="connsiteX8" fmla="*/ 10648129 w 10705209"/>
                <a:gd name="connsiteY8" fmla="*/ 528055 h 1256040"/>
                <a:gd name="connsiteX9" fmla="*/ 10648129 w 10705209"/>
                <a:gd name="connsiteY9" fmla="*/ 1048033 h 1256040"/>
                <a:gd name="connsiteX10" fmla="*/ 10440132 w 10705209"/>
                <a:gd name="connsiteY10" fmla="*/ 1256030 h 1256040"/>
                <a:gd name="connsiteX11" fmla="*/ 6105080 w 10705209"/>
                <a:gd name="connsiteY11" fmla="*/ 1256030 h 1256040"/>
                <a:gd name="connsiteX12" fmla="*/ 4158059 w 10705209"/>
                <a:gd name="connsiteY12" fmla="*/ 1256030 h 1256040"/>
                <a:gd name="connsiteX13" fmla="*/ 4158059 w 10705209"/>
                <a:gd name="connsiteY13" fmla="*/ 1256030 h 1256040"/>
                <a:gd name="connsiteX14" fmla="*/ 3171733 w 10705209"/>
                <a:gd name="connsiteY14" fmla="*/ 1256030 h 1256040"/>
                <a:gd name="connsiteX15" fmla="*/ 2860045 w 10705209"/>
                <a:gd name="connsiteY15" fmla="*/ 1048033 h 1256040"/>
                <a:gd name="connsiteX16" fmla="*/ 2825163 w 10705209"/>
                <a:gd name="connsiteY16" fmla="*/ 504516 h 1256040"/>
                <a:gd name="connsiteX17" fmla="*/ 0 w 10705209"/>
                <a:gd name="connsiteY17" fmla="*/ 368170 h 1256040"/>
                <a:gd name="connsiteX18" fmla="*/ 2860045 w 10705209"/>
                <a:gd name="connsiteY18" fmla="*/ 216066 h 1256040"/>
                <a:gd name="connsiteX19" fmla="*/ 2860047 w 10705209"/>
                <a:gd name="connsiteY19" fmla="*/ 277620 h 1256040"/>
                <a:gd name="connsiteX0" fmla="*/ 2860047 w 10705209"/>
                <a:gd name="connsiteY0" fmla="*/ 277620 h 1256040"/>
                <a:gd name="connsiteX1" fmla="*/ 3249499 w 10705209"/>
                <a:gd name="connsiteY1" fmla="*/ 1381 h 1256040"/>
                <a:gd name="connsiteX2" fmla="*/ 4158059 w 10705209"/>
                <a:gd name="connsiteY2" fmla="*/ 8073 h 1256040"/>
                <a:gd name="connsiteX3" fmla="*/ 4158059 w 10705209"/>
                <a:gd name="connsiteY3" fmla="*/ 8073 h 1256040"/>
                <a:gd name="connsiteX4" fmla="*/ 10549305 w 10705209"/>
                <a:gd name="connsiteY4" fmla="*/ 4654 h 1256040"/>
                <a:gd name="connsiteX5" fmla="*/ 10648129 w 10705209"/>
                <a:gd name="connsiteY5" fmla="*/ 216070 h 1256040"/>
                <a:gd name="connsiteX6" fmla="*/ 10648129 w 10705209"/>
                <a:gd name="connsiteY6" fmla="*/ 216066 h 1256040"/>
                <a:gd name="connsiteX7" fmla="*/ 10648129 w 10705209"/>
                <a:gd name="connsiteY7" fmla="*/ 216066 h 1256040"/>
                <a:gd name="connsiteX8" fmla="*/ 10648129 w 10705209"/>
                <a:gd name="connsiteY8" fmla="*/ 528055 h 1256040"/>
                <a:gd name="connsiteX9" fmla="*/ 10648129 w 10705209"/>
                <a:gd name="connsiteY9" fmla="*/ 1048033 h 1256040"/>
                <a:gd name="connsiteX10" fmla="*/ 10440132 w 10705209"/>
                <a:gd name="connsiteY10" fmla="*/ 1256030 h 1256040"/>
                <a:gd name="connsiteX11" fmla="*/ 6105080 w 10705209"/>
                <a:gd name="connsiteY11" fmla="*/ 1256030 h 1256040"/>
                <a:gd name="connsiteX12" fmla="*/ 4158059 w 10705209"/>
                <a:gd name="connsiteY12" fmla="*/ 1256030 h 1256040"/>
                <a:gd name="connsiteX13" fmla="*/ 4158059 w 10705209"/>
                <a:gd name="connsiteY13" fmla="*/ 1256030 h 1256040"/>
                <a:gd name="connsiteX14" fmla="*/ 3171733 w 10705209"/>
                <a:gd name="connsiteY14" fmla="*/ 1256030 h 1256040"/>
                <a:gd name="connsiteX15" fmla="*/ 2860045 w 10705209"/>
                <a:gd name="connsiteY15" fmla="*/ 1048033 h 1256040"/>
                <a:gd name="connsiteX16" fmla="*/ 2825163 w 10705209"/>
                <a:gd name="connsiteY16" fmla="*/ 504516 h 1256040"/>
                <a:gd name="connsiteX17" fmla="*/ 0 w 10705209"/>
                <a:gd name="connsiteY17" fmla="*/ 368170 h 1256040"/>
                <a:gd name="connsiteX18" fmla="*/ 2860045 w 10705209"/>
                <a:gd name="connsiteY18" fmla="*/ 216066 h 1256040"/>
                <a:gd name="connsiteX19" fmla="*/ 2860047 w 10705209"/>
                <a:gd name="connsiteY19" fmla="*/ 277620 h 1256040"/>
                <a:gd name="connsiteX0" fmla="*/ 2860047 w 10705209"/>
                <a:gd name="connsiteY0" fmla="*/ 277620 h 1256040"/>
                <a:gd name="connsiteX1" fmla="*/ 3249499 w 10705209"/>
                <a:gd name="connsiteY1" fmla="*/ 1381 h 1256040"/>
                <a:gd name="connsiteX2" fmla="*/ 4158059 w 10705209"/>
                <a:gd name="connsiteY2" fmla="*/ 8073 h 1256040"/>
                <a:gd name="connsiteX3" fmla="*/ 4158059 w 10705209"/>
                <a:gd name="connsiteY3" fmla="*/ 8073 h 1256040"/>
                <a:gd name="connsiteX4" fmla="*/ 10549305 w 10705209"/>
                <a:gd name="connsiteY4" fmla="*/ 4654 h 1256040"/>
                <a:gd name="connsiteX5" fmla="*/ 10648129 w 10705209"/>
                <a:gd name="connsiteY5" fmla="*/ 216070 h 1256040"/>
                <a:gd name="connsiteX6" fmla="*/ 10648129 w 10705209"/>
                <a:gd name="connsiteY6" fmla="*/ 216066 h 1256040"/>
                <a:gd name="connsiteX7" fmla="*/ 10648129 w 10705209"/>
                <a:gd name="connsiteY7" fmla="*/ 216066 h 1256040"/>
                <a:gd name="connsiteX8" fmla="*/ 10648129 w 10705209"/>
                <a:gd name="connsiteY8" fmla="*/ 528055 h 1256040"/>
                <a:gd name="connsiteX9" fmla="*/ 10648129 w 10705209"/>
                <a:gd name="connsiteY9" fmla="*/ 1048033 h 1256040"/>
                <a:gd name="connsiteX10" fmla="*/ 10440132 w 10705209"/>
                <a:gd name="connsiteY10" fmla="*/ 1256030 h 1256040"/>
                <a:gd name="connsiteX11" fmla="*/ 6105080 w 10705209"/>
                <a:gd name="connsiteY11" fmla="*/ 1256030 h 1256040"/>
                <a:gd name="connsiteX12" fmla="*/ 4158059 w 10705209"/>
                <a:gd name="connsiteY12" fmla="*/ 1256030 h 1256040"/>
                <a:gd name="connsiteX13" fmla="*/ 4158059 w 10705209"/>
                <a:gd name="connsiteY13" fmla="*/ 1256030 h 1256040"/>
                <a:gd name="connsiteX14" fmla="*/ 3171733 w 10705209"/>
                <a:gd name="connsiteY14" fmla="*/ 1256030 h 1256040"/>
                <a:gd name="connsiteX15" fmla="*/ 2860045 w 10705209"/>
                <a:gd name="connsiteY15" fmla="*/ 1048033 h 1256040"/>
                <a:gd name="connsiteX16" fmla="*/ 2825163 w 10705209"/>
                <a:gd name="connsiteY16" fmla="*/ 504516 h 1256040"/>
                <a:gd name="connsiteX17" fmla="*/ 0 w 10705209"/>
                <a:gd name="connsiteY17" fmla="*/ 368170 h 1256040"/>
                <a:gd name="connsiteX18" fmla="*/ 2860045 w 10705209"/>
                <a:gd name="connsiteY18" fmla="*/ 216066 h 1256040"/>
                <a:gd name="connsiteX19" fmla="*/ 2860047 w 10705209"/>
                <a:gd name="connsiteY19" fmla="*/ 277620 h 1256040"/>
                <a:gd name="connsiteX0" fmla="*/ 2860047 w 10718284"/>
                <a:gd name="connsiteY0" fmla="*/ 277620 h 1256040"/>
                <a:gd name="connsiteX1" fmla="*/ 3249499 w 10718284"/>
                <a:gd name="connsiteY1" fmla="*/ 1381 h 1256040"/>
                <a:gd name="connsiteX2" fmla="*/ 4158059 w 10718284"/>
                <a:gd name="connsiteY2" fmla="*/ 8073 h 1256040"/>
                <a:gd name="connsiteX3" fmla="*/ 4158059 w 10718284"/>
                <a:gd name="connsiteY3" fmla="*/ 8073 h 1256040"/>
                <a:gd name="connsiteX4" fmla="*/ 10549305 w 10718284"/>
                <a:gd name="connsiteY4" fmla="*/ 4654 h 1256040"/>
                <a:gd name="connsiteX5" fmla="*/ 10648129 w 10718284"/>
                <a:gd name="connsiteY5" fmla="*/ 216070 h 1256040"/>
                <a:gd name="connsiteX6" fmla="*/ 10648129 w 10718284"/>
                <a:gd name="connsiteY6" fmla="*/ 216066 h 1256040"/>
                <a:gd name="connsiteX7" fmla="*/ 10648129 w 10718284"/>
                <a:gd name="connsiteY7" fmla="*/ 216066 h 1256040"/>
                <a:gd name="connsiteX8" fmla="*/ 10648129 w 10718284"/>
                <a:gd name="connsiteY8" fmla="*/ 528055 h 1256040"/>
                <a:gd name="connsiteX9" fmla="*/ 10648129 w 10718284"/>
                <a:gd name="connsiteY9" fmla="*/ 1048033 h 1256040"/>
                <a:gd name="connsiteX10" fmla="*/ 10440132 w 10718284"/>
                <a:gd name="connsiteY10" fmla="*/ 1256030 h 1256040"/>
                <a:gd name="connsiteX11" fmla="*/ 6105080 w 10718284"/>
                <a:gd name="connsiteY11" fmla="*/ 1256030 h 1256040"/>
                <a:gd name="connsiteX12" fmla="*/ 4158059 w 10718284"/>
                <a:gd name="connsiteY12" fmla="*/ 1256030 h 1256040"/>
                <a:gd name="connsiteX13" fmla="*/ 4158059 w 10718284"/>
                <a:gd name="connsiteY13" fmla="*/ 1256030 h 1256040"/>
                <a:gd name="connsiteX14" fmla="*/ 3171733 w 10718284"/>
                <a:gd name="connsiteY14" fmla="*/ 1256030 h 1256040"/>
                <a:gd name="connsiteX15" fmla="*/ 2860045 w 10718284"/>
                <a:gd name="connsiteY15" fmla="*/ 1048033 h 1256040"/>
                <a:gd name="connsiteX16" fmla="*/ 2825163 w 10718284"/>
                <a:gd name="connsiteY16" fmla="*/ 504516 h 1256040"/>
                <a:gd name="connsiteX17" fmla="*/ 0 w 10718284"/>
                <a:gd name="connsiteY17" fmla="*/ 368170 h 1256040"/>
                <a:gd name="connsiteX18" fmla="*/ 2860045 w 10718284"/>
                <a:gd name="connsiteY18" fmla="*/ 216066 h 1256040"/>
                <a:gd name="connsiteX19" fmla="*/ 2860047 w 10718284"/>
                <a:gd name="connsiteY19" fmla="*/ 277620 h 1256040"/>
                <a:gd name="connsiteX0" fmla="*/ 2860047 w 10718284"/>
                <a:gd name="connsiteY0" fmla="*/ 277620 h 1258635"/>
                <a:gd name="connsiteX1" fmla="*/ 3249499 w 10718284"/>
                <a:gd name="connsiteY1" fmla="*/ 1381 h 1258635"/>
                <a:gd name="connsiteX2" fmla="*/ 4158059 w 10718284"/>
                <a:gd name="connsiteY2" fmla="*/ 8073 h 1258635"/>
                <a:gd name="connsiteX3" fmla="*/ 4158059 w 10718284"/>
                <a:gd name="connsiteY3" fmla="*/ 8073 h 1258635"/>
                <a:gd name="connsiteX4" fmla="*/ 10549305 w 10718284"/>
                <a:gd name="connsiteY4" fmla="*/ 4654 h 1258635"/>
                <a:gd name="connsiteX5" fmla="*/ 10648129 w 10718284"/>
                <a:gd name="connsiteY5" fmla="*/ 216070 h 1258635"/>
                <a:gd name="connsiteX6" fmla="*/ 10648129 w 10718284"/>
                <a:gd name="connsiteY6" fmla="*/ 216066 h 1258635"/>
                <a:gd name="connsiteX7" fmla="*/ 10648129 w 10718284"/>
                <a:gd name="connsiteY7" fmla="*/ 216066 h 1258635"/>
                <a:gd name="connsiteX8" fmla="*/ 10648129 w 10718284"/>
                <a:gd name="connsiteY8" fmla="*/ 528055 h 1258635"/>
                <a:gd name="connsiteX9" fmla="*/ 10648129 w 10718284"/>
                <a:gd name="connsiteY9" fmla="*/ 1048033 h 1258635"/>
                <a:gd name="connsiteX10" fmla="*/ 10440132 w 10718284"/>
                <a:gd name="connsiteY10" fmla="*/ 1256030 h 1258635"/>
                <a:gd name="connsiteX11" fmla="*/ 6105080 w 10718284"/>
                <a:gd name="connsiteY11" fmla="*/ 1256030 h 1258635"/>
                <a:gd name="connsiteX12" fmla="*/ 4158059 w 10718284"/>
                <a:gd name="connsiteY12" fmla="*/ 1256030 h 1258635"/>
                <a:gd name="connsiteX13" fmla="*/ 4158059 w 10718284"/>
                <a:gd name="connsiteY13" fmla="*/ 1256030 h 1258635"/>
                <a:gd name="connsiteX14" fmla="*/ 3171733 w 10718284"/>
                <a:gd name="connsiteY14" fmla="*/ 1256030 h 1258635"/>
                <a:gd name="connsiteX15" fmla="*/ 2860045 w 10718284"/>
                <a:gd name="connsiteY15" fmla="*/ 1048033 h 1258635"/>
                <a:gd name="connsiteX16" fmla="*/ 2825163 w 10718284"/>
                <a:gd name="connsiteY16" fmla="*/ 504516 h 1258635"/>
                <a:gd name="connsiteX17" fmla="*/ 0 w 10718284"/>
                <a:gd name="connsiteY17" fmla="*/ 368170 h 1258635"/>
                <a:gd name="connsiteX18" fmla="*/ 2860045 w 10718284"/>
                <a:gd name="connsiteY18" fmla="*/ 216066 h 1258635"/>
                <a:gd name="connsiteX19" fmla="*/ 2860047 w 10718284"/>
                <a:gd name="connsiteY19" fmla="*/ 277620 h 1258635"/>
                <a:gd name="connsiteX0" fmla="*/ 2860047 w 10718284"/>
                <a:gd name="connsiteY0" fmla="*/ 277620 h 1258635"/>
                <a:gd name="connsiteX1" fmla="*/ 3249499 w 10718284"/>
                <a:gd name="connsiteY1" fmla="*/ 1381 h 1258635"/>
                <a:gd name="connsiteX2" fmla="*/ 4158059 w 10718284"/>
                <a:gd name="connsiteY2" fmla="*/ 8073 h 1258635"/>
                <a:gd name="connsiteX3" fmla="*/ 4158059 w 10718284"/>
                <a:gd name="connsiteY3" fmla="*/ 8073 h 1258635"/>
                <a:gd name="connsiteX4" fmla="*/ 10549305 w 10718284"/>
                <a:gd name="connsiteY4" fmla="*/ 4654 h 1258635"/>
                <a:gd name="connsiteX5" fmla="*/ 10648129 w 10718284"/>
                <a:gd name="connsiteY5" fmla="*/ 216070 h 1258635"/>
                <a:gd name="connsiteX6" fmla="*/ 10648129 w 10718284"/>
                <a:gd name="connsiteY6" fmla="*/ 216066 h 1258635"/>
                <a:gd name="connsiteX7" fmla="*/ 10648129 w 10718284"/>
                <a:gd name="connsiteY7" fmla="*/ 216066 h 1258635"/>
                <a:gd name="connsiteX8" fmla="*/ 10648129 w 10718284"/>
                <a:gd name="connsiteY8" fmla="*/ 528055 h 1258635"/>
                <a:gd name="connsiteX9" fmla="*/ 10648129 w 10718284"/>
                <a:gd name="connsiteY9" fmla="*/ 1048033 h 1258635"/>
                <a:gd name="connsiteX10" fmla="*/ 10440132 w 10718284"/>
                <a:gd name="connsiteY10" fmla="*/ 1256030 h 1258635"/>
                <a:gd name="connsiteX11" fmla="*/ 6105080 w 10718284"/>
                <a:gd name="connsiteY11" fmla="*/ 1256030 h 1258635"/>
                <a:gd name="connsiteX12" fmla="*/ 4158059 w 10718284"/>
                <a:gd name="connsiteY12" fmla="*/ 1256030 h 1258635"/>
                <a:gd name="connsiteX13" fmla="*/ 3171733 w 10718284"/>
                <a:gd name="connsiteY13" fmla="*/ 1256030 h 1258635"/>
                <a:gd name="connsiteX14" fmla="*/ 2860045 w 10718284"/>
                <a:gd name="connsiteY14" fmla="*/ 1048033 h 1258635"/>
                <a:gd name="connsiteX15" fmla="*/ 2825163 w 10718284"/>
                <a:gd name="connsiteY15" fmla="*/ 504516 h 1258635"/>
                <a:gd name="connsiteX16" fmla="*/ 0 w 10718284"/>
                <a:gd name="connsiteY16" fmla="*/ 368170 h 1258635"/>
                <a:gd name="connsiteX17" fmla="*/ 2860045 w 10718284"/>
                <a:gd name="connsiteY17" fmla="*/ 216066 h 1258635"/>
                <a:gd name="connsiteX18" fmla="*/ 2860047 w 10718284"/>
                <a:gd name="connsiteY18" fmla="*/ 277620 h 1258635"/>
                <a:gd name="connsiteX0" fmla="*/ 2860047 w 10718284"/>
                <a:gd name="connsiteY0" fmla="*/ 277620 h 1258635"/>
                <a:gd name="connsiteX1" fmla="*/ 3249499 w 10718284"/>
                <a:gd name="connsiteY1" fmla="*/ 1381 h 1258635"/>
                <a:gd name="connsiteX2" fmla="*/ 4158059 w 10718284"/>
                <a:gd name="connsiteY2" fmla="*/ 8073 h 1258635"/>
                <a:gd name="connsiteX3" fmla="*/ 4158059 w 10718284"/>
                <a:gd name="connsiteY3" fmla="*/ 8073 h 1258635"/>
                <a:gd name="connsiteX4" fmla="*/ 10549305 w 10718284"/>
                <a:gd name="connsiteY4" fmla="*/ 4654 h 1258635"/>
                <a:gd name="connsiteX5" fmla="*/ 10648129 w 10718284"/>
                <a:gd name="connsiteY5" fmla="*/ 216070 h 1258635"/>
                <a:gd name="connsiteX6" fmla="*/ 10648129 w 10718284"/>
                <a:gd name="connsiteY6" fmla="*/ 216066 h 1258635"/>
                <a:gd name="connsiteX7" fmla="*/ 10648129 w 10718284"/>
                <a:gd name="connsiteY7" fmla="*/ 216066 h 1258635"/>
                <a:gd name="connsiteX8" fmla="*/ 10648129 w 10718284"/>
                <a:gd name="connsiteY8" fmla="*/ 528055 h 1258635"/>
                <a:gd name="connsiteX9" fmla="*/ 10648129 w 10718284"/>
                <a:gd name="connsiteY9" fmla="*/ 1048033 h 1258635"/>
                <a:gd name="connsiteX10" fmla="*/ 10440132 w 10718284"/>
                <a:gd name="connsiteY10" fmla="*/ 1256030 h 1258635"/>
                <a:gd name="connsiteX11" fmla="*/ 6105080 w 10718284"/>
                <a:gd name="connsiteY11" fmla="*/ 1256030 h 1258635"/>
                <a:gd name="connsiteX12" fmla="*/ 3171733 w 10718284"/>
                <a:gd name="connsiteY12" fmla="*/ 1256030 h 1258635"/>
                <a:gd name="connsiteX13" fmla="*/ 2860045 w 10718284"/>
                <a:gd name="connsiteY13" fmla="*/ 1048033 h 1258635"/>
                <a:gd name="connsiteX14" fmla="*/ 2825163 w 10718284"/>
                <a:gd name="connsiteY14" fmla="*/ 504516 h 1258635"/>
                <a:gd name="connsiteX15" fmla="*/ 0 w 10718284"/>
                <a:gd name="connsiteY15" fmla="*/ 368170 h 1258635"/>
                <a:gd name="connsiteX16" fmla="*/ 2860045 w 10718284"/>
                <a:gd name="connsiteY16" fmla="*/ 216066 h 1258635"/>
                <a:gd name="connsiteX17" fmla="*/ 2860047 w 10718284"/>
                <a:gd name="connsiteY17" fmla="*/ 277620 h 1258635"/>
                <a:gd name="connsiteX0" fmla="*/ 2860047 w 10718284"/>
                <a:gd name="connsiteY0" fmla="*/ 277620 h 1258635"/>
                <a:gd name="connsiteX1" fmla="*/ 3249499 w 10718284"/>
                <a:gd name="connsiteY1" fmla="*/ 1381 h 1258635"/>
                <a:gd name="connsiteX2" fmla="*/ 4158059 w 10718284"/>
                <a:gd name="connsiteY2" fmla="*/ 8073 h 1258635"/>
                <a:gd name="connsiteX3" fmla="*/ 4158059 w 10718284"/>
                <a:gd name="connsiteY3" fmla="*/ 8073 h 1258635"/>
                <a:gd name="connsiteX4" fmla="*/ 10549305 w 10718284"/>
                <a:gd name="connsiteY4" fmla="*/ 4654 h 1258635"/>
                <a:gd name="connsiteX5" fmla="*/ 10648129 w 10718284"/>
                <a:gd name="connsiteY5" fmla="*/ 216070 h 1258635"/>
                <a:gd name="connsiteX6" fmla="*/ 10648129 w 10718284"/>
                <a:gd name="connsiteY6" fmla="*/ 216066 h 1258635"/>
                <a:gd name="connsiteX7" fmla="*/ 10648129 w 10718284"/>
                <a:gd name="connsiteY7" fmla="*/ 216066 h 1258635"/>
                <a:gd name="connsiteX8" fmla="*/ 10648129 w 10718284"/>
                <a:gd name="connsiteY8" fmla="*/ 528055 h 1258635"/>
                <a:gd name="connsiteX9" fmla="*/ 10648129 w 10718284"/>
                <a:gd name="connsiteY9" fmla="*/ 1048033 h 1258635"/>
                <a:gd name="connsiteX10" fmla="*/ 10440132 w 10718284"/>
                <a:gd name="connsiteY10" fmla="*/ 1256030 h 1258635"/>
                <a:gd name="connsiteX11" fmla="*/ 6105080 w 10718284"/>
                <a:gd name="connsiteY11" fmla="*/ 1256030 h 1258635"/>
                <a:gd name="connsiteX12" fmla="*/ 3015767 w 10718284"/>
                <a:gd name="connsiteY12" fmla="*/ 1254077 h 1258635"/>
                <a:gd name="connsiteX13" fmla="*/ 2860045 w 10718284"/>
                <a:gd name="connsiteY13" fmla="*/ 1048033 h 1258635"/>
                <a:gd name="connsiteX14" fmla="*/ 2825163 w 10718284"/>
                <a:gd name="connsiteY14" fmla="*/ 504516 h 1258635"/>
                <a:gd name="connsiteX15" fmla="*/ 0 w 10718284"/>
                <a:gd name="connsiteY15" fmla="*/ 368170 h 1258635"/>
                <a:gd name="connsiteX16" fmla="*/ 2860045 w 10718284"/>
                <a:gd name="connsiteY16" fmla="*/ 216066 h 1258635"/>
                <a:gd name="connsiteX17" fmla="*/ 2860047 w 10718284"/>
                <a:gd name="connsiteY17" fmla="*/ 277620 h 1258635"/>
                <a:gd name="connsiteX0" fmla="*/ 2860047 w 10718284"/>
                <a:gd name="connsiteY0" fmla="*/ 277620 h 1258635"/>
                <a:gd name="connsiteX1" fmla="*/ 3249499 w 10718284"/>
                <a:gd name="connsiteY1" fmla="*/ 1381 h 1258635"/>
                <a:gd name="connsiteX2" fmla="*/ 4158059 w 10718284"/>
                <a:gd name="connsiteY2" fmla="*/ 8073 h 1258635"/>
                <a:gd name="connsiteX3" fmla="*/ 10549305 w 10718284"/>
                <a:gd name="connsiteY3" fmla="*/ 4654 h 1258635"/>
                <a:gd name="connsiteX4" fmla="*/ 10648129 w 10718284"/>
                <a:gd name="connsiteY4" fmla="*/ 216070 h 1258635"/>
                <a:gd name="connsiteX5" fmla="*/ 10648129 w 10718284"/>
                <a:gd name="connsiteY5" fmla="*/ 216066 h 1258635"/>
                <a:gd name="connsiteX6" fmla="*/ 10648129 w 10718284"/>
                <a:gd name="connsiteY6" fmla="*/ 216066 h 1258635"/>
                <a:gd name="connsiteX7" fmla="*/ 10648129 w 10718284"/>
                <a:gd name="connsiteY7" fmla="*/ 528055 h 1258635"/>
                <a:gd name="connsiteX8" fmla="*/ 10648129 w 10718284"/>
                <a:gd name="connsiteY8" fmla="*/ 1048033 h 1258635"/>
                <a:gd name="connsiteX9" fmla="*/ 10440132 w 10718284"/>
                <a:gd name="connsiteY9" fmla="*/ 1256030 h 1258635"/>
                <a:gd name="connsiteX10" fmla="*/ 6105080 w 10718284"/>
                <a:gd name="connsiteY10" fmla="*/ 1256030 h 1258635"/>
                <a:gd name="connsiteX11" fmla="*/ 3015767 w 10718284"/>
                <a:gd name="connsiteY11" fmla="*/ 1254077 h 1258635"/>
                <a:gd name="connsiteX12" fmla="*/ 2860045 w 10718284"/>
                <a:gd name="connsiteY12" fmla="*/ 1048033 h 1258635"/>
                <a:gd name="connsiteX13" fmla="*/ 2825163 w 10718284"/>
                <a:gd name="connsiteY13" fmla="*/ 504516 h 1258635"/>
                <a:gd name="connsiteX14" fmla="*/ 0 w 10718284"/>
                <a:gd name="connsiteY14" fmla="*/ 368170 h 1258635"/>
                <a:gd name="connsiteX15" fmla="*/ 2860045 w 10718284"/>
                <a:gd name="connsiteY15" fmla="*/ 216066 h 1258635"/>
                <a:gd name="connsiteX16" fmla="*/ 2860047 w 10718284"/>
                <a:gd name="connsiteY16" fmla="*/ 277620 h 1258635"/>
                <a:gd name="connsiteX0" fmla="*/ 2860047 w 10718284"/>
                <a:gd name="connsiteY0" fmla="*/ 277620 h 1258635"/>
                <a:gd name="connsiteX1" fmla="*/ 3249499 w 10718284"/>
                <a:gd name="connsiteY1" fmla="*/ 1381 h 1258635"/>
                <a:gd name="connsiteX2" fmla="*/ 10549305 w 10718284"/>
                <a:gd name="connsiteY2" fmla="*/ 4654 h 1258635"/>
                <a:gd name="connsiteX3" fmla="*/ 10648129 w 10718284"/>
                <a:gd name="connsiteY3" fmla="*/ 216070 h 1258635"/>
                <a:gd name="connsiteX4" fmla="*/ 10648129 w 10718284"/>
                <a:gd name="connsiteY4" fmla="*/ 216066 h 1258635"/>
                <a:gd name="connsiteX5" fmla="*/ 10648129 w 10718284"/>
                <a:gd name="connsiteY5" fmla="*/ 216066 h 1258635"/>
                <a:gd name="connsiteX6" fmla="*/ 10648129 w 10718284"/>
                <a:gd name="connsiteY6" fmla="*/ 528055 h 1258635"/>
                <a:gd name="connsiteX7" fmla="*/ 10648129 w 10718284"/>
                <a:gd name="connsiteY7" fmla="*/ 1048033 h 1258635"/>
                <a:gd name="connsiteX8" fmla="*/ 10440132 w 10718284"/>
                <a:gd name="connsiteY8" fmla="*/ 1256030 h 1258635"/>
                <a:gd name="connsiteX9" fmla="*/ 6105080 w 10718284"/>
                <a:gd name="connsiteY9" fmla="*/ 1256030 h 1258635"/>
                <a:gd name="connsiteX10" fmla="*/ 3015767 w 10718284"/>
                <a:gd name="connsiteY10" fmla="*/ 1254077 h 1258635"/>
                <a:gd name="connsiteX11" fmla="*/ 2860045 w 10718284"/>
                <a:gd name="connsiteY11" fmla="*/ 1048033 h 1258635"/>
                <a:gd name="connsiteX12" fmla="*/ 2825163 w 10718284"/>
                <a:gd name="connsiteY12" fmla="*/ 504516 h 1258635"/>
                <a:gd name="connsiteX13" fmla="*/ 0 w 10718284"/>
                <a:gd name="connsiteY13" fmla="*/ 368170 h 1258635"/>
                <a:gd name="connsiteX14" fmla="*/ 2860045 w 10718284"/>
                <a:gd name="connsiteY14" fmla="*/ 216066 h 1258635"/>
                <a:gd name="connsiteX15" fmla="*/ 2860047 w 10718284"/>
                <a:gd name="connsiteY15" fmla="*/ 277620 h 1258635"/>
                <a:gd name="connsiteX0" fmla="*/ 2860045 w 10718284"/>
                <a:gd name="connsiteY0" fmla="*/ 214685 h 1257254"/>
                <a:gd name="connsiteX1" fmla="*/ 3249499 w 10718284"/>
                <a:gd name="connsiteY1" fmla="*/ 0 h 1257254"/>
                <a:gd name="connsiteX2" fmla="*/ 10549305 w 10718284"/>
                <a:gd name="connsiteY2" fmla="*/ 3273 h 1257254"/>
                <a:gd name="connsiteX3" fmla="*/ 10648129 w 10718284"/>
                <a:gd name="connsiteY3" fmla="*/ 214689 h 1257254"/>
                <a:gd name="connsiteX4" fmla="*/ 10648129 w 10718284"/>
                <a:gd name="connsiteY4" fmla="*/ 214685 h 1257254"/>
                <a:gd name="connsiteX5" fmla="*/ 10648129 w 10718284"/>
                <a:gd name="connsiteY5" fmla="*/ 214685 h 1257254"/>
                <a:gd name="connsiteX6" fmla="*/ 10648129 w 10718284"/>
                <a:gd name="connsiteY6" fmla="*/ 526674 h 1257254"/>
                <a:gd name="connsiteX7" fmla="*/ 10648129 w 10718284"/>
                <a:gd name="connsiteY7" fmla="*/ 1046652 h 1257254"/>
                <a:gd name="connsiteX8" fmla="*/ 10440132 w 10718284"/>
                <a:gd name="connsiteY8" fmla="*/ 1254649 h 1257254"/>
                <a:gd name="connsiteX9" fmla="*/ 6105080 w 10718284"/>
                <a:gd name="connsiteY9" fmla="*/ 1254649 h 1257254"/>
                <a:gd name="connsiteX10" fmla="*/ 3015767 w 10718284"/>
                <a:gd name="connsiteY10" fmla="*/ 1252696 h 1257254"/>
                <a:gd name="connsiteX11" fmla="*/ 2860045 w 10718284"/>
                <a:gd name="connsiteY11" fmla="*/ 1046652 h 1257254"/>
                <a:gd name="connsiteX12" fmla="*/ 2825163 w 10718284"/>
                <a:gd name="connsiteY12" fmla="*/ 503135 h 1257254"/>
                <a:gd name="connsiteX13" fmla="*/ 0 w 10718284"/>
                <a:gd name="connsiteY13" fmla="*/ 366789 h 1257254"/>
                <a:gd name="connsiteX14" fmla="*/ 2860045 w 10718284"/>
                <a:gd name="connsiteY14" fmla="*/ 214685 h 1257254"/>
                <a:gd name="connsiteX0" fmla="*/ 2860045 w 10718284"/>
                <a:gd name="connsiteY0" fmla="*/ 214685 h 1257254"/>
                <a:gd name="connsiteX1" fmla="*/ 3249499 w 10718284"/>
                <a:gd name="connsiteY1" fmla="*/ 0 h 1257254"/>
                <a:gd name="connsiteX2" fmla="*/ 10549305 w 10718284"/>
                <a:gd name="connsiteY2" fmla="*/ 3273 h 1257254"/>
                <a:gd name="connsiteX3" fmla="*/ 10648129 w 10718284"/>
                <a:gd name="connsiteY3" fmla="*/ 214689 h 1257254"/>
                <a:gd name="connsiteX4" fmla="*/ 10648129 w 10718284"/>
                <a:gd name="connsiteY4" fmla="*/ 214685 h 1257254"/>
                <a:gd name="connsiteX5" fmla="*/ 10648129 w 10718284"/>
                <a:gd name="connsiteY5" fmla="*/ 214685 h 1257254"/>
                <a:gd name="connsiteX6" fmla="*/ 10648129 w 10718284"/>
                <a:gd name="connsiteY6" fmla="*/ 526674 h 1257254"/>
                <a:gd name="connsiteX7" fmla="*/ 10648129 w 10718284"/>
                <a:gd name="connsiteY7" fmla="*/ 1046652 h 1257254"/>
                <a:gd name="connsiteX8" fmla="*/ 10440132 w 10718284"/>
                <a:gd name="connsiteY8" fmla="*/ 1254649 h 1257254"/>
                <a:gd name="connsiteX9" fmla="*/ 6105080 w 10718284"/>
                <a:gd name="connsiteY9" fmla="*/ 1254649 h 1257254"/>
                <a:gd name="connsiteX10" fmla="*/ 3015767 w 10718284"/>
                <a:gd name="connsiteY10" fmla="*/ 1252696 h 1257254"/>
                <a:gd name="connsiteX11" fmla="*/ 2860045 w 10718284"/>
                <a:gd name="connsiteY11" fmla="*/ 1046652 h 1257254"/>
                <a:gd name="connsiteX12" fmla="*/ 2825163 w 10718284"/>
                <a:gd name="connsiteY12" fmla="*/ 503135 h 1257254"/>
                <a:gd name="connsiteX13" fmla="*/ 0 w 10718284"/>
                <a:gd name="connsiteY13" fmla="*/ 366789 h 1257254"/>
                <a:gd name="connsiteX14" fmla="*/ 2860045 w 10718284"/>
                <a:gd name="connsiteY14" fmla="*/ 214685 h 1257254"/>
                <a:gd name="connsiteX0" fmla="*/ 2860045 w 10718284"/>
                <a:gd name="connsiteY0" fmla="*/ 214685 h 1257254"/>
                <a:gd name="connsiteX1" fmla="*/ 3249499 w 10718284"/>
                <a:gd name="connsiteY1" fmla="*/ 0 h 1257254"/>
                <a:gd name="connsiteX2" fmla="*/ 10549305 w 10718284"/>
                <a:gd name="connsiteY2" fmla="*/ 3273 h 1257254"/>
                <a:gd name="connsiteX3" fmla="*/ 10648129 w 10718284"/>
                <a:gd name="connsiteY3" fmla="*/ 214689 h 1257254"/>
                <a:gd name="connsiteX4" fmla="*/ 10648129 w 10718284"/>
                <a:gd name="connsiteY4" fmla="*/ 214685 h 1257254"/>
                <a:gd name="connsiteX5" fmla="*/ 10648129 w 10718284"/>
                <a:gd name="connsiteY5" fmla="*/ 214685 h 1257254"/>
                <a:gd name="connsiteX6" fmla="*/ 10648129 w 10718284"/>
                <a:gd name="connsiteY6" fmla="*/ 526674 h 1257254"/>
                <a:gd name="connsiteX7" fmla="*/ 10648129 w 10718284"/>
                <a:gd name="connsiteY7" fmla="*/ 1046652 h 1257254"/>
                <a:gd name="connsiteX8" fmla="*/ 10440132 w 10718284"/>
                <a:gd name="connsiteY8" fmla="*/ 1254649 h 1257254"/>
                <a:gd name="connsiteX9" fmla="*/ 6105080 w 10718284"/>
                <a:gd name="connsiteY9" fmla="*/ 1254649 h 1257254"/>
                <a:gd name="connsiteX10" fmla="*/ 3015767 w 10718284"/>
                <a:gd name="connsiteY10" fmla="*/ 1252696 h 1257254"/>
                <a:gd name="connsiteX11" fmla="*/ 2860045 w 10718284"/>
                <a:gd name="connsiteY11" fmla="*/ 1046652 h 1257254"/>
                <a:gd name="connsiteX12" fmla="*/ 2825163 w 10718284"/>
                <a:gd name="connsiteY12" fmla="*/ 503135 h 1257254"/>
                <a:gd name="connsiteX13" fmla="*/ 0 w 10718284"/>
                <a:gd name="connsiteY13" fmla="*/ 366789 h 1257254"/>
                <a:gd name="connsiteX14" fmla="*/ 2860045 w 10718284"/>
                <a:gd name="connsiteY14" fmla="*/ 214685 h 1257254"/>
                <a:gd name="connsiteX0" fmla="*/ 2860045 w 10718284"/>
                <a:gd name="connsiteY0" fmla="*/ 215114 h 1257683"/>
                <a:gd name="connsiteX1" fmla="*/ 3249499 w 10718284"/>
                <a:gd name="connsiteY1" fmla="*/ 429 h 1257683"/>
                <a:gd name="connsiteX2" fmla="*/ 10549305 w 10718284"/>
                <a:gd name="connsiteY2" fmla="*/ 3702 h 1257683"/>
                <a:gd name="connsiteX3" fmla="*/ 10648129 w 10718284"/>
                <a:gd name="connsiteY3" fmla="*/ 215118 h 1257683"/>
                <a:gd name="connsiteX4" fmla="*/ 10648129 w 10718284"/>
                <a:gd name="connsiteY4" fmla="*/ 215114 h 1257683"/>
                <a:gd name="connsiteX5" fmla="*/ 10648129 w 10718284"/>
                <a:gd name="connsiteY5" fmla="*/ 215114 h 1257683"/>
                <a:gd name="connsiteX6" fmla="*/ 10648129 w 10718284"/>
                <a:gd name="connsiteY6" fmla="*/ 527103 h 1257683"/>
                <a:gd name="connsiteX7" fmla="*/ 10648129 w 10718284"/>
                <a:gd name="connsiteY7" fmla="*/ 1047081 h 1257683"/>
                <a:gd name="connsiteX8" fmla="*/ 10440132 w 10718284"/>
                <a:gd name="connsiteY8" fmla="*/ 1255078 h 1257683"/>
                <a:gd name="connsiteX9" fmla="*/ 6105080 w 10718284"/>
                <a:gd name="connsiteY9" fmla="*/ 1255078 h 1257683"/>
                <a:gd name="connsiteX10" fmla="*/ 3015767 w 10718284"/>
                <a:gd name="connsiteY10" fmla="*/ 1253125 h 1257683"/>
                <a:gd name="connsiteX11" fmla="*/ 2860045 w 10718284"/>
                <a:gd name="connsiteY11" fmla="*/ 1047081 h 1257683"/>
                <a:gd name="connsiteX12" fmla="*/ 2825163 w 10718284"/>
                <a:gd name="connsiteY12" fmla="*/ 503564 h 1257683"/>
                <a:gd name="connsiteX13" fmla="*/ 0 w 10718284"/>
                <a:gd name="connsiteY13" fmla="*/ 367218 h 1257683"/>
                <a:gd name="connsiteX14" fmla="*/ 2860045 w 10718284"/>
                <a:gd name="connsiteY14" fmla="*/ 215114 h 1257683"/>
                <a:gd name="connsiteX0" fmla="*/ 6552151 w 14410390"/>
                <a:gd name="connsiteY0" fmla="*/ 215114 h 1257683"/>
                <a:gd name="connsiteX1" fmla="*/ 6941605 w 14410390"/>
                <a:gd name="connsiteY1" fmla="*/ 429 h 1257683"/>
                <a:gd name="connsiteX2" fmla="*/ 14241411 w 14410390"/>
                <a:gd name="connsiteY2" fmla="*/ 3702 h 1257683"/>
                <a:gd name="connsiteX3" fmla="*/ 14340235 w 14410390"/>
                <a:gd name="connsiteY3" fmla="*/ 215118 h 1257683"/>
                <a:gd name="connsiteX4" fmla="*/ 14340235 w 14410390"/>
                <a:gd name="connsiteY4" fmla="*/ 215114 h 1257683"/>
                <a:gd name="connsiteX5" fmla="*/ 14340235 w 14410390"/>
                <a:gd name="connsiteY5" fmla="*/ 215114 h 1257683"/>
                <a:gd name="connsiteX6" fmla="*/ 14340235 w 14410390"/>
                <a:gd name="connsiteY6" fmla="*/ 527103 h 1257683"/>
                <a:gd name="connsiteX7" fmla="*/ 14340235 w 14410390"/>
                <a:gd name="connsiteY7" fmla="*/ 1047081 h 1257683"/>
                <a:gd name="connsiteX8" fmla="*/ 14132238 w 14410390"/>
                <a:gd name="connsiteY8" fmla="*/ 1255078 h 1257683"/>
                <a:gd name="connsiteX9" fmla="*/ 9797186 w 14410390"/>
                <a:gd name="connsiteY9" fmla="*/ 1255078 h 1257683"/>
                <a:gd name="connsiteX10" fmla="*/ 6707873 w 14410390"/>
                <a:gd name="connsiteY10" fmla="*/ 1253125 h 1257683"/>
                <a:gd name="connsiteX11" fmla="*/ 6552151 w 14410390"/>
                <a:gd name="connsiteY11" fmla="*/ 1047081 h 1257683"/>
                <a:gd name="connsiteX12" fmla="*/ 6517269 w 14410390"/>
                <a:gd name="connsiteY12" fmla="*/ 503564 h 1257683"/>
                <a:gd name="connsiteX13" fmla="*/ 4 w 14410390"/>
                <a:gd name="connsiteY13" fmla="*/ 567367 h 1257683"/>
                <a:gd name="connsiteX14" fmla="*/ 6552151 w 14410390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503564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503564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503564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593534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593534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5043416 w 9988815"/>
                <a:gd name="connsiteY12" fmla="*/ 560016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2130576 w 9988815"/>
                <a:gd name="connsiteY0" fmla="*/ 215114 h 1257683"/>
                <a:gd name="connsiteX1" fmla="*/ 2520030 w 9988815"/>
                <a:gd name="connsiteY1" fmla="*/ 429 h 1257683"/>
                <a:gd name="connsiteX2" fmla="*/ 9819836 w 9988815"/>
                <a:gd name="connsiteY2" fmla="*/ 3702 h 1257683"/>
                <a:gd name="connsiteX3" fmla="*/ 9918660 w 9988815"/>
                <a:gd name="connsiteY3" fmla="*/ 215118 h 1257683"/>
                <a:gd name="connsiteX4" fmla="*/ 9918660 w 9988815"/>
                <a:gd name="connsiteY4" fmla="*/ 215114 h 1257683"/>
                <a:gd name="connsiteX5" fmla="*/ 9918660 w 9988815"/>
                <a:gd name="connsiteY5" fmla="*/ 215114 h 1257683"/>
                <a:gd name="connsiteX6" fmla="*/ 9918660 w 9988815"/>
                <a:gd name="connsiteY6" fmla="*/ 527103 h 1257683"/>
                <a:gd name="connsiteX7" fmla="*/ 9918660 w 9988815"/>
                <a:gd name="connsiteY7" fmla="*/ 1047081 h 1257683"/>
                <a:gd name="connsiteX8" fmla="*/ 9710663 w 9988815"/>
                <a:gd name="connsiteY8" fmla="*/ 1255078 h 1257683"/>
                <a:gd name="connsiteX9" fmla="*/ 5375611 w 9988815"/>
                <a:gd name="connsiteY9" fmla="*/ 1255078 h 1257683"/>
                <a:gd name="connsiteX10" fmla="*/ 2286298 w 9988815"/>
                <a:gd name="connsiteY10" fmla="*/ 1253125 h 1257683"/>
                <a:gd name="connsiteX11" fmla="*/ 2130576 w 9988815"/>
                <a:gd name="connsiteY11" fmla="*/ 1047081 h 1257683"/>
                <a:gd name="connsiteX12" fmla="*/ 2095694 w 9988815"/>
                <a:gd name="connsiteY12" fmla="*/ 600591 h 1257683"/>
                <a:gd name="connsiteX13" fmla="*/ 4 w 9988815"/>
                <a:gd name="connsiteY13" fmla="*/ 710262 h 1257683"/>
                <a:gd name="connsiteX14" fmla="*/ 2130576 w 9988815"/>
                <a:gd name="connsiteY14" fmla="*/ 215114 h 1257683"/>
                <a:gd name="connsiteX0" fmla="*/ 1994110 w 9988815"/>
                <a:gd name="connsiteY0" fmla="*/ 382489 h 1257467"/>
                <a:gd name="connsiteX1" fmla="*/ 2520030 w 9988815"/>
                <a:gd name="connsiteY1" fmla="*/ 213 h 1257467"/>
                <a:gd name="connsiteX2" fmla="*/ 9819836 w 9988815"/>
                <a:gd name="connsiteY2" fmla="*/ 3486 h 1257467"/>
                <a:gd name="connsiteX3" fmla="*/ 9918660 w 9988815"/>
                <a:gd name="connsiteY3" fmla="*/ 214902 h 1257467"/>
                <a:gd name="connsiteX4" fmla="*/ 9918660 w 9988815"/>
                <a:gd name="connsiteY4" fmla="*/ 214898 h 1257467"/>
                <a:gd name="connsiteX5" fmla="*/ 9918660 w 9988815"/>
                <a:gd name="connsiteY5" fmla="*/ 214898 h 1257467"/>
                <a:gd name="connsiteX6" fmla="*/ 9918660 w 9988815"/>
                <a:gd name="connsiteY6" fmla="*/ 526887 h 1257467"/>
                <a:gd name="connsiteX7" fmla="*/ 9918660 w 9988815"/>
                <a:gd name="connsiteY7" fmla="*/ 1046865 h 1257467"/>
                <a:gd name="connsiteX8" fmla="*/ 9710663 w 9988815"/>
                <a:gd name="connsiteY8" fmla="*/ 1254862 h 1257467"/>
                <a:gd name="connsiteX9" fmla="*/ 5375611 w 9988815"/>
                <a:gd name="connsiteY9" fmla="*/ 1254862 h 1257467"/>
                <a:gd name="connsiteX10" fmla="*/ 2286298 w 9988815"/>
                <a:gd name="connsiteY10" fmla="*/ 1252909 h 1257467"/>
                <a:gd name="connsiteX11" fmla="*/ 2130576 w 9988815"/>
                <a:gd name="connsiteY11" fmla="*/ 1046865 h 1257467"/>
                <a:gd name="connsiteX12" fmla="*/ 2095694 w 9988815"/>
                <a:gd name="connsiteY12" fmla="*/ 600375 h 1257467"/>
                <a:gd name="connsiteX13" fmla="*/ 4 w 9988815"/>
                <a:gd name="connsiteY13" fmla="*/ 710046 h 1257467"/>
                <a:gd name="connsiteX14" fmla="*/ 1994110 w 9988815"/>
                <a:gd name="connsiteY14" fmla="*/ 382489 h 1257467"/>
                <a:gd name="connsiteX0" fmla="*/ 1994110 w 9988815"/>
                <a:gd name="connsiteY0" fmla="*/ 382490 h 1257468"/>
                <a:gd name="connsiteX1" fmla="*/ 2520030 w 9988815"/>
                <a:gd name="connsiteY1" fmla="*/ 214 h 1257468"/>
                <a:gd name="connsiteX2" fmla="*/ 9819836 w 9988815"/>
                <a:gd name="connsiteY2" fmla="*/ 3487 h 1257468"/>
                <a:gd name="connsiteX3" fmla="*/ 9918660 w 9988815"/>
                <a:gd name="connsiteY3" fmla="*/ 214903 h 1257468"/>
                <a:gd name="connsiteX4" fmla="*/ 9918660 w 9988815"/>
                <a:gd name="connsiteY4" fmla="*/ 214899 h 1257468"/>
                <a:gd name="connsiteX5" fmla="*/ 9918660 w 9988815"/>
                <a:gd name="connsiteY5" fmla="*/ 214899 h 1257468"/>
                <a:gd name="connsiteX6" fmla="*/ 9918660 w 9988815"/>
                <a:gd name="connsiteY6" fmla="*/ 526888 h 1257468"/>
                <a:gd name="connsiteX7" fmla="*/ 9918660 w 9988815"/>
                <a:gd name="connsiteY7" fmla="*/ 1046866 h 1257468"/>
                <a:gd name="connsiteX8" fmla="*/ 9710663 w 9988815"/>
                <a:gd name="connsiteY8" fmla="*/ 1254863 h 1257468"/>
                <a:gd name="connsiteX9" fmla="*/ 5375611 w 9988815"/>
                <a:gd name="connsiteY9" fmla="*/ 1254863 h 1257468"/>
                <a:gd name="connsiteX10" fmla="*/ 2286298 w 9988815"/>
                <a:gd name="connsiteY10" fmla="*/ 1252910 h 1257468"/>
                <a:gd name="connsiteX11" fmla="*/ 2130576 w 9988815"/>
                <a:gd name="connsiteY11" fmla="*/ 1046866 h 1257468"/>
                <a:gd name="connsiteX12" fmla="*/ 2095694 w 9988815"/>
                <a:gd name="connsiteY12" fmla="*/ 600376 h 1257468"/>
                <a:gd name="connsiteX13" fmla="*/ 4 w 9988815"/>
                <a:gd name="connsiteY13" fmla="*/ 710047 h 1257468"/>
                <a:gd name="connsiteX14" fmla="*/ 1994110 w 9988815"/>
                <a:gd name="connsiteY14" fmla="*/ 382490 h 1257468"/>
                <a:gd name="connsiteX0" fmla="*/ 1994110 w 9988815"/>
                <a:gd name="connsiteY0" fmla="*/ 382490 h 1257468"/>
                <a:gd name="connsiteX1" fmla="*/ 2520030 w 9988815"/>
                <a:gd name="connsiteY1" fmla="*/ 214 h 1257468"/>
                <a:gd name="connsiteX2" fmla="*/ 9819836 w 9988815"/>
                <a:gd name="connsiteY2" fmla="*/ 3487 h 1257468"/>
                <a:gd name="connsiteX3" fmla="*/ 9918660 w 9988815"/>
                <a:gd name="connsiteY3" fmla="*/ 214903 h 1257468"/>
                <a:gd name="connsiteX4" fmla="*/ 9918660 w 9988815"/>
                <a:gd name="connsiteY4" fmla="*/ 214899 h 1257468"/>
                <a:gd name="connsiteX5" fmla="*/ 9918660 w 9988815"/>
                <a:gd name="connsiteY5" fmla="*/ 214899 h 1257468"/>
                <a:gd name="connsiteX6" fmla="*/ 9918660 w 9988815"/>
                <a:gd name="connsiteY6" fmla="*/ 526888 h 1257468"/>
                <a:gd name="connsiteX7" fmla="*/ 9918660 w 9988815"/>
                <a:gd name="connsiteY7" fmla="*/ 1046866 h 1257468"/>
                <a:gd name="connsiteX8" fmla="*/ 9710663 w 9988815"/>
                <a:gd name="connsiteY8" fmla="*/ 1254863 h 1257468"/>
                <a:gd name="connsiteX9" fmla="*/ 5375611 w 9988815"/>
                <a:gd name="connsiteY9" fmla="*/ 1254863 h 1257468"/>
                <a:gd name="connsiteX10" fmla="*/ 2286298 w 9988815"/>
                <a:gd name="connsiteY10" fmla="*/ 1252910 h 1257468"/>
                <a:gd name="connsiteX11" fmla="*/ 2130576 w 9988815"/>
                <a:gd name="connsiteY11" fmla="*/ 1046866 h 1257468"/>
                <a:gd name="connsiteX12" fmla="*/ 2095694 w 9988815"/>
                <a:gd name="connsiteY12" fmla="*/ 600376 h 1257468"/>
                <a:gd name="connsiteX13" fmla="*/ 4 w 9988815"/>
                <a:gd name="connsiteY13" fmla="*/ 710047 h 1257468"/>
                <a:gd name="connsiteX14" fmla="*/ 1994110 w 9988815"/>
                <a:gd name="connsiteY14" fmla="*/ 382490 h 1257468"/>
                <a:gd name="connsiteX0" fmla="*/ 1994110 w 9988815"/>
                <a:gd name="connsiteY0" fmla="*/ 382490 h 1257468"/>
                <a:gd name="connsiteX1" fmla="*/ 2520030 w 9988815"/>
                <a:gd name="connsiteY1" fmla="*/ 214 h 1257468"/>
                <a:gd name="connsiteX2" fmla="*/ 9819836 w 9988815"/>
                <a:gd name="connsiteY2" fmla="*/ 3487 h 1257468"/>
                <a:gd name="connsiteX3" fmla="*/ 9918660 w 9988815"/>
                <a:gd name="connsiteY3" fmla="*/ 214903 h 1257468"/>
                <a:gd name="connsiteX4" fmla="*/ 9918660 w 9988815"/>
                <a:gd name="connsiteY4" fmla="*/ 214899 h 1257468"/>
                <a:gd name="connsiteX5" fmla="*/ 9918660 w 9988815"/>
                <a:gd name="connsiteY5" fmla="*/ 214899 h 1257468"/>
                <a:gd name="connsiteX6" fmla="*/ 9918660 w 9988815"/>
                <a:gd name="connsiteY6" fmla="*/ 526888 h 1257468"/>
                <a:gd name="connsiteX7" fmla="*/ 9918660 w 9988815"/>
                <a:gd name="connsiteY7" fmla="*/ 1046866 h 1257468"/>
                <a:gd name="connsiteX8" fmla="*/ 9710663 w 9988815"/>
                <a:gd name="connsiteY8" fmla="*/ 1254863 h 1257468"/>
                <a:gd name="connsiteX9" fmla="*/ 5375611 w 9988815"/>
                <a:gd name="connsiteY9" fmla="*/ 1254863 h 1257468"/>
                <a:gd name="connsiteX10" fmla="*/ 2286298 w 9988815"/>
                <a:gd name="connsiteY10" fmla="*/ 1252910 h 1257468"/>
                <a:gd name="connsiteX11" fmla="*/ 2130576 w 9988815"/>
                <a:gd name="connsiteY11" fmla="*/ 1046866 h 1257468"/>
                <a:gd name="connsiteX12" fmla="*/ 2095694 w 9988815"/>
                <a:gd name="connsiteY12" fmla="*/ 600376 h 1257468"/>
                <a:gd name="connsiteX13" fmla="*/ 4 w 9988815"/>
                <a:gd name="connsiteY13" fmla="*/ 710047 h 1257468"/>
                <a:gd name="connsiteX14" fmla="*/ 1994110 w 9988815"/>
                <a:gd name="connsiteY14" fmla="*/ 382490 h 1257468"/>
                <a:gd name="connsiteX0" fmla="*/ 1994110 w 9988815"/>
                <a:gd name="connsiteY0" fmla="*/ 382490 h 1257468"/>
                <a:gd name="connsiteX1" fmla="*/ 2520030 w 9988815"/>
                <a:gd name="connsiteY1" fmla="*/ 214 h 1257468"/>
                <a:gd name="connsiteX2" fmla="*/ 9819836 w 9988815"/>
                <a:gd name="connsiteY2" fmla="*/ 3487 h 1257468"/>
                <a:gd name="connsiteX3" fmla="*/ 9918660 w 9988815"/>
                <a:gd name="connsiteY3" fmla="*/ 214903 h 1257468"/>
                <a:gd name="connsiteX4" fmla="*/ 9918660 w 9988815"/>
                <a:gd name="connsiteY4" fmla="*/ 214899 h 1257468"/>
                <a:gd name="connsiteX5" fmla="*/ 9918660 w 9988815"/>
                <a:gd name="connsiteY5" fmla="*/ 214899 h 1257468"/>
                <a:gd name="connsiteX6" fmla="*/ 9918660 w 9988815"/>
                <a:gd name="connsiteY6" fmla="*/ 526888 h 1257468"/>
                <a:gd name="connsiteX7" fmla="*/ 9918660 w 9988815"/>
                <a:gd name="connsiteY7" fmla="*/ 1046866 h 1257468"/>
                <a:gd name="connsiteX8" fmla="*/ 9710663 w 9988815"/>
                <a:gd name="connsiteY8" fmla="*/ 1254863 h 1257468"/>
                <a:gd name="connsiteX9" fmla="*/ 5375611 w 9988815"/>
                <a:gd name="connsiteY9" fmla="*/ 1254863 h 1257468"/>
                <a:gd name="connsiteX10" fmla="*/ 2286298 w 9988815"/>
                <a:gd name="connsiteY10" fmla="*/ 1252910 h 1257468"/>
                <a:gd name="connsiteX11" fmla="*/ 2130576 w 9988815"/>
                <a:gd name="connsiteY11" fmla="*/ 1046866 h 1257468"/>
                <a:gd name="connsiteX12" fmla="*/ 2095694 w 9988815"/>
                <a:gd name="connsiteY12" fmla="*/ 600376 h 1257468"/>
                <a:gd name="connsiteX13" fmla="*/ 4 w 9988815"/>
                <a:gd name="connsiteY13" fmla="*/ 710047 h 1257468"/>
                <a:gd name="connsiteX14" fmla="*/ 1994110 w 9988815"/>
                <a:gd name="connsiteY14" fmla="*/ 382490 h 1257468"/>
                <a:gd name="connsiteX0" fmla="*/ 2157868 w 9988815"/>
                <a:gd name="connsiteY0" fmla="*/ 386018 h 1257466"/>
                <a:gd name="connsiteX1" fmla="*/ 2520030 w 9988815"/>
                <a:gd name="connsiteY1" fmla="*/ 212 h 1257466"/>
                <a:gd name="connsiteX2" fmla="*/ 9819836 w 9988815"/>
                <a:gd name="connsiteY2" fmla="*/ 3485 h 1257466"/>
                <a:gd name="connsiteX3" fmla="*/ 9918660 w 9988815"/>
                <a:gd name="connsiteY3" fmla="*/ 214901 h 1257466"/>
                <a:gd name="connsiteX4" fmla="*/ 9918660 w 9988815"/>
                <a:gd name="connsiteY4" fmla="*/ 214897 h 1257466"/>
                <a:gd name="connsiteX5" fmla="*/ 9918660 w 9988815"/>
                <a:gd name="connsiteY5" fmla="*/ 214897 h 1257466"/>
                <a:gd name="connsiteX6" fmla="*/ 9918660 w 9988815"/>
                <a:gd name="connsiteY6" fmla="*/ 526886 h 1257466"/>
                <a:gd name="connsiteX7" fmla="*/ 9918660 w 9988815"/>
                <a:gd name="connsiteY7" fmla="*/ 1046864 h 1257466"/>
                <a:gd name="connsiteX8" fmla="*/ 9710663 w 9988815"/>
                <a:gd name="connsiteY8" fmla="*/ 1254861 h 1257466"/>
                <a:gd name="connsiteX9" fmla="*/ 5375611 w 9988815"/>
                <a:gd name="connsiteY9" fmla="*/ 1254861 h 1257466"/>
                <a:gd name="connsiteX10" fmla="*/ 2286298 w 9988815"/>
                <a:gd name="connsiteY10" fmla="*/ 1252908 h 1257466"/>
                <a:gd name="connsiteX11" fmla="*/ 2130576 w 9988815"/>
                <a:gd name="connsiteY11" fmla="*/ 1046864 h 1257466"/>
                <a:gd name="connsiteX12" fmla="*/ 2095694 w 9988815"/>
                <a:gd name="connsiteY12" fmla="*/ 600374 h 1257466"/>
                <a:gd name="connsiteX13" fmla="*/ 4 w 9988815"/>
                <a:gd name="connsiteY13" fmla="*/ 710045 h 1257466"/>
                <a:gd name="connsiteX14" fmla="*/ 2157868 w 9988815"/>
                <a:gd name="connsiteY14" fmla="*/ 386018 h 1257466"/>
                <a:gd name="connsiteX0" fmla="*/ 2157868 w 9988815"/>
                <a:gd name="connsiteY0" fmla="*/ 386052 h 1257500"/>
                <a:gd name="connsiteX1" fmla="*/ 2520030 w 9988815"/>
                <a:gd name="connsiteY1" fmla="*/ 246 h 1257500"/>
                <a:gd name="connsiteX2" fmla="*/ 9819836 w 9988815"/>
                <a:gd name="connsiteY2" fmla="*/ 3519 h 1257500"/>
                <a:gd name="connsiteX3" fmla="*/ 9918660 w 9988815"/>
                <a:gd name="connsiteY3" fmla="*/ 214935 h 1257500"/>
                <a:gd name="connsiteX4" fmla="*/ 9918660 w 9988815"/>
                <a:gd name="connsiteY4" fmla="*/ 214931 h 1257500"/>
                <a:gd name="connsiteX5" fmla="*/ 9918660 w 9988815"/>
                <a:gd name="connsiteY5" fmla="*/ 214931 h 1257500"/>
                <a:gd name="connsiteX6" fmla="*/ 9918660 w 9988815"/>
                <a:gd name="connsiteY6" fmla="*/ 526920 h 1257500"/>
                <a:gd name="connsiteX7" fmla="*/ 9918660 w 9988815"/>
                <a:gd name="connsiteY7" fmla="*/ 1046898 h 1257500"/>
                <a:gd name="connsiteX8" fmla="*/ 9710663 w 9988815"/>
                <a:gd name="connsiteY8" fmla="*/ 1254895 h 1257500"/>
                <a:gd name="connsiteX9" fmla="*/ 5375611 w 9988815"/>
                <a:gd name="connsiteY9" fmla="*/ 1254895 h 1257500"/>
                <a:gd name="connsiteX10" fmla="*/ 2286298 w 9988815"/>
                <a:gd name="connsiteY10" fmla="*/ 1252942 h 1257500"/>
                <a:gd name="connsiteX11" fmla="*/ 2130576 w 9988815"/>
                <a:gd name="connsiteY11" fmla="*/ 1046898 h 1257500"/>
                <a:gd name="connsiteX12" fmla="*/ 2095694 w 9988815"/>
                <a:gd name="connsiteY12" fmla="*/ 600408 h 1257500"/>
                <a:gd name="connsiteX13" fmla="*/ 4 w 9988815"/>
                <a:gd name="connsiteY13" fmla="*/ 710079 h 1257500"/>
                <a:gd name="connsiteX14" fmla="*/ 2157868 w 9988815"/>
                <a:gd name="connsiteY14" fmla="*/ 386052 h 1257500"/>
                <a:gd name="connsiteX0" fmla="*/ 1771741 w 9602688"/>
                <a:gd name="connsiteY0" fmla="*/ 386052 h 1257500"/>
                <a:gd name="connsiteX1" fmla="*/ 2133903 w 9602688"/>
                <a:gd name="connsiteY1" fmla="*/ 246 h 1257500"/>
                <a:gd name="connsiteX2" fmla="*/ 9433709 w 9602688"/>
                <a:gd name="connsiteY2" fmla="*/ 3519 h 1257500"/>
                <a:gd name="connsiteX3" fmla="*/ 9532533 w 9602688"/>
                <a:gd name="connsiteY3" fmla="*/ 214935 h 1257500"/>
                <a:gd name="connsiteX4" fmla="*/ 9532533 w 9602688"/>
                <a:gd name="connsiteY4" fmla="*/ 214931 h 1257500"/>
                <a:gd name="connsiteX5" fmla="*/ 9532533 w 9602688"/>
                <a:gd name="connsiteY5" fmla="*/ 214931 h 1257500"/>
                <a:gd name="connsiteX6" fmla="*/ 9532533 w 9602688"/>
                <a:gd name="connsiteY6" fmla="*/ 526920 h 1257500"/>
                <a:gd name="connsiteX7" fmla="*/ 9532533 w 9602688"/>
                <a:gd name="connsiteY7" fmla="*/ 1046898 h 1257500"/>
                <a:gd name="connsiteX8" fmla="*/ 9324536 w 9602688"/>
                <a:gd name="connsiteY8" fmla="*/ 1254895 h 1257500"/>
                <a:gd name="connsiteX9" fmla="*/ 4989484 w 9602688"/>
                <a:gd name="connsiteY9" fmla="*/ 1254895 h 1257500"/>
                <a:gd name="connsiteX10" fmla="*/ 1900171 w 9602688"/>
                <a:gd name="connsiteY10" fmla="*/ 1252942 h 1257500"/>
                <a:gd name="connsiteX11" fmla="*/ 1744449 w 9602688"/>
                <a:gd name="connsiteY11" fmla="*/ 1046898 h 1257500"/>
                <a:gd name="connsiteX12" fmla="*/ 1709567 w 9602688"/>
                <a:gd name="connsiteY12" fmla="*/ 600408 h 1257500"/>
                <a:gd name="connsiteX13" fmla="*/ 0 w 9602688"/>
                <a:gd name="connsiteY13" fmla="*/ 690470 h 1257500"/>
                <a:gd name="connsiteX14" fmla="*/ 1771741 w 9602688"/>
                <a:gd name="connsiteY14" fmla="*/ 386052 h 1257500"/>
                <a:gd name="csX0" fmla="*/ 4086980 w 11917927"/>
                <a:gd name="csY0" fmla="*/ 386052 h 1257500"/>
                <a:gd name="csX1" fmla="*/ 4449142 w 11917927"/>
                <a:gd name="csY1" fmla="*/ 246 h 1257500"/>
                <a:gd name="csX2" fmla="*/ 11748948 w 11917927"/>
                <a:gd name="csY2" fmla="*/ 3519 h 1257500"/>
                <a:gd name="csX3" fmla="*/ 11847772 w 11917927"/>
                <a:gd name="csY3" fmla="*/ 214935 h 1257500"/>
                <a:gd name="csX4" fmla="*/ 11847772 w 11917927"/>
                <a:gd name="csY4" fmla="*/ 214931 h 1257500"/>
                <a:gd name="csX5" fmla="*/ 11847772 w 11917927"/>
                <a:gd name="csY5" fmla="*/ 214931 h 1257500"/>
                <a:gd name="csX6" fmla="*/ 11847772 w 11917927"/>
                <a:gd name="csY6" fmla="*/ 526920 h 1257500"/>
                <a:gd name="csX7" fmla="*/ 11847772 w 11917927"/>
                <a:gd name="csY7" fmla="*/ 1046898 h 1257500"/>
                <a:gd name="csX8" fmla="*/ 11639775 w 11917927"/>
                <a:gd name="csY8" fmla="*/ 1254895 h 1257500"/>
                <a:gd name="csX9" fmla="*/ 7304723 w 11917927"/>
                <a:gd name="csY9" fmla="*/ 1254895 h 1257500"/>
                <a:gd name="csX10" fmla="*/ 4215410 w 11917927"/>
                <a:gd name="csY10" fmla="*/ 1252942 h 1257500"/>
                <a:gd name="csX11" fmla="*/ 4059688 w 11917927"/>
                <a:gd name="csY11" fmla="*/ 1046898 h 1257500"/>
                <a:gd name="csX12" fmla="*/ 4024806 w 11917927"/>
                <a:gd name="csY12" fmla="*/ 600408 h 1257500"/>
                <a:gd name="csX13" fmla="*/ 3 w 11917927"/>
                <a:gd name="csY13" fmla="*/ 838158 h 1257500"/>
                <a:gd name="csX14" fmla="*/ 4086980 w 11917927"/>
                <a:gd name="csY14" fmla="*/ 386052 h 1257500"/>
                <a:gd name="csX0" fmla="*/ 4086980 w 11917927"/>
                <a:gd name="csY0" fmla="*/ 386052 h 1257500"/>
                <a:gd name="csX1" fmla="*/ 4449142 w 11917927"/>
                <a:gd name="csY1" fmla="*/ 246 h 1257500"/>
                <a:gd name="csX2" fmla="*/ 11748948 w 11917927"/>
                <a:gd name="csY2" fmla="*/ 3519 h 1257500"/>
                <a:gd name="csX3" fmla="*/ 11847772 w 11917927"/>
                <a:gd name="csY3" fmla="*/ 214935 h 1257500"/>
                <a:gd name="csX4" fmla="*/ 11847772 w 11917927"/>
                <a:gd name="csY4" fmla="*/ 214931 h 1257500"/>
                <a:gd name="csX5" fmla="*/ 11847772 w 11917927"/>
                <a:gd name="csY5" fmla="*/ 214931 h 1257500"/>
                <a:gd name="csX6" fmla="*/ 11847772 w 11917927"/>
                <a:gd name="csY6" fmla="*/ 526920 h 1257500"/>
                <a:gd name="csX7" fmla="*/ 11847772 w 11917927"/>
                <a:gd name="csY7" fmla="*/ 1046898 h 1257500"/>
                <a:gd name="csX8" fmla="*/ 11639775 w 11917927"/>
                <a:gd name="csY8" fmla="*/ 1254895 h 1257500"/>
                <a:gd name="csX9" fmla="*/ 7304723 w 11917927"/>
                <a:gd name="csY9" fmla="*/ 1254895 h 1257500"/>
                <a:gd name="csX10" fmla="*/ 4215410 w 11917927"/>
                <a:gd name="csY10" fmla="*/ 1252942 h 1257500"/>
                <a:gd name="csX11" fmla="*/ 4059688 w 11917927"/>
                <a:gd name="csY11" fmla="*/ 1046898 h 1257500"/>
                <a:gd name="csX12" fmla="*/ 4024802 w 11917927"/>
                <a:gd name="csY12" fmla="*/ 677148 h 1257500"/>
                <a:gd name="csX13" fmla="*/ 3 w 11917927"/>
                <a:gd name="csY13" fmla="*/ 838158 h 1257500"/>
                <a:gd name="csX14" fmla="*/ 4086980 w 11917927"/>
                <a:gd name="csY14" fmla="*/ 386052 h 1257500"/>
                <a:gd name="csX0" fmla="*/ 4061809 w 11917927"/>
                <a:gd name="csY0" fmla="*/ 417884 h 1257477"/>
                <a:gd name="csX1" fmla="*/ 4449142 w 11917927"/>
                <a:gd name="csY1" fmla="*/ 223 h 1257477"/>
                <a:gd name="csX2" fmla="*/ 11748948 w 11917927"/>
                <a:gd name="csY2" fmla="*/ 3496 h 1257477"/>
                <a:gd name="csX3" fmla="*/ 11847772 w 11917927"/>
                <a:gd name="csY3" fmla="*/ 214912 h 1257477"/>
                <a:gd name="csX4" fmla="*/ 11847772 w 11917927"/>
                <a:gd name="csY4" fmla="*/ 214908 h 1257477"/>
                <a:gd name="csX5" fmla="*/ 11847772 w 11917927"/>
                <a:gd name="csY5" fmla="*/ 214908 h 1257477"/>
                <a:gd name="csX6" fmla="*/ 11847772 w 11917927"/>
                <a:gd name="csY6" fmla="*/ 526897 h 1257477"/>
                <a:gd name="csX7" fmla="*/ 11847772 w 11917927"/>
                <a:gd name="csY7" fmla="*/ 1046875 h 1257477"/>
                <a:gd name="csX8" fmla="*/ 11639775 w 11917927"/>
                <a:gd name="csY8" fmla="*/ 1254872 h 1257477"/>
                <a:gd name="csX9" fmla="*/ 7304723 w 11917927"/>
                <a:gd name="csY9" fmla="*/ 1254872 h 1257477"/>
                <a:gd name="csX10" fmla="*/ 4215410 w 11917927"/>
                <a:gd name="csY10" fmla="*/ 1252919 h 1257477"/>
                <a:gd name="csX11" fmla="*/ 4059688 w 11917927"/>
                <a:gd name="csY11" fmla="*/ 1046875 h 1257477"/>
                <a:gd name="csX12" fmla="*/ 4024802 w 11917927"/>
                <a:gd name="csY12" fmla="*/ 677125 h 1257477"/>
                <a:gd name="csX13" fmla="*/ 3 w 11917927"/>
                <a:gd name="csY13" fmla="*/ 838135 h 1257477"/>
                <a:gd name="csX14" fmla="*/ 4061809 w 11917927"/>
                <a:gd name="csY14" fmla="*/ 417884 h 1257477"/>
                <a:gd name="csX0" fmla="*/ 4061809 w 11917927"/>
                <a:gd name="csY0" fmla="*/ 417884 h 1257477"/>
                <a:gd name="csX1" fmla="*/ 4449142 w 11917927"/>
                <a:gd name="csY1" fmla="*/ 223 h 1257477"/>
                <a:gd name="csX2" fmla="*/ 11748948 w 11917927"/>
                <a:gd name="csY2" fmla="*/ 3496 h 1257477"/>
                <a:gd name="csX3" fmla="*/ 11847772 w 11917927"/>
                <a:gd name="csY3" fmla="*/ 214912 h 1257477"/>
                <a:gd name="csX4" fmla="*/ 11847772 w 11917927"/>
                <a:gd name="csY4" fmla="*/ 214908 h 1257477"/>
                <a:gd name="csX5" fmla="*/ 11847772 w 11917927"/>
                <a:gd name="csY5" fmla="*/ 214908 h 1257477"/>
                <a:gd name="csX6" fmla="*/ 11847772 w 11917927"/>
                <a:gd name="csY6" fmla="*/ 526897 h 1257477"/>
                <a:gd name="csX7" fmla="*/ 11847772 w 11917927"/>
                <a:gd name="csY7" fmla="*/ 1046875 h 1257477"/>
                <a:gd name="csX8" fmla="*/ 11639775 w 11917927"/>
                <a:gd name="csY8" fmla="*/ 1254872 h 1257477"/>
                <a:gd name="csX9" fmla="*/ 7304723 w 11917927"/>
                <a:gd name="csY9" fmla="*/ 1254872 h 1257477"/>
                <a:gd name="csX10" fmla="*/ 4215410 w 11917927"/>
                <a:gd name="csY10" fmla="*/ 1252919 h 1257477"/>
                <a:gd name="csX11" fmla="*/ 4059688 w 11917927"/>
                <a:gd name="csY11" fmla="*/ 1046875 h 1257477"/>
                <a:gd name="csX12" fmla="*/ 4024802 w 11917927"/>
                <a:gd name="csY12" fmla="*/ 677125 h 1257477"/>
                <a:gd name="csX13" fmla="*/ 3 w 11917927"/>
                <a:gd name="csY13" fmla="*/ 838135 h 1257477"/>
                <a:gd name="csX14" fmla="*/ 4061809 w 11917927"/>
                <a:gd name="csY14" fmla="*/ 417884 h 1257477"/>
                <a:gd name="csX0" fmla="*/ 4061809 w 11917927"/>
                <a:gd name="csY0" fmla="*/ 417884 h 1257477"/>
                <a:gd name="csX1" fmla="*/ 4449142 w 11917927"/>
                <a:gd name="csY1" fmla="*/ 223 h 1257477"/>
                <a:gd name="csX2" fmla="*/ 11748948 w 11917927"/>
                <a:gd name="csY2" fmla="*/ 3496 h 1257477"/>
                <a:gd name="csX3" fmla="*/ 11847772 w 11917927"/>
                <a:gd name="csY3" fmla="*/ 214912 h 1257477"/>
                <a:gd name="csX4" fmla="*/ 11847772 w 11917927"/>
                <a:gd name="csY4" fmla="*/ 214908 h 1257477"/>
                <a:gd name="csX5" fmla="*/ 11847772 w 11917927"/>
                <a:gd name="csY5" fmla="*/ 214908 h 1257477"/>
                <a:gd name="csX6" fmla="*/ 11847772 w 11917927"/>
                <a:gd name="csY6" fmla="*/ 526897 h 1257477"/>
                <a:gd name="csX7" fmla="*/ 11847772 w 11917927"/>
                <a:gd name="csY7" fmla="*/ 1046875 h 1257477"/>
                <a:gd name="csX8" fmla="*/ 11639775 w 11917927"/>
                <a:gd name="csY8" fmla="*/ 1254872 h 1257477"/>
                <a:gd name="csX9" fmla="*/ 7304723 w 11917927"/>
                <a:gd name="csY9" fmla="*/ 1254872 h 1257477"/>
                <a:gd name="csX10" fmla="*/ 4215410 w 11917927"/>
                <a:gd name="csY10" fmla="*/ 1252919 h 1257477"/>
                <a:gd name="csX11" fmla="*/ 4059688 w 11917927"/>
                <a:gd name="csY11" fmla="*/ 1046875 h 1257477"/>
                <a:gd name="csX12" fmla="*/ 4024802 w 11917927"/>
                <a:gd name="csY12" fmla="*/ 677125 h 1257477"/>
                <a:gd name="csX13" fmla="*/ 3 w 11917927"/>
                <a:gd name="csY13" fmla="*/ 838135 h 1257477"/>
                <a:gd name="csX14" fmla="*/ 4061809 w 11917927"/>
                <a:gd name="csY14" fmla="*/ 417884 h 1257477"/>
                <a:gd name="csX0" fmla="*/ 3738850 w 11594968"/>
                <a:gd name="csY0" fmla="*/ 417884 h 1257477"/>
                <a:gd name="csX1" fmla="*/ 4126183 w 11594968"/>
                <a:gd name="csY1" fmla="*/ 223 h 1257477"/>
                <a:gd name="csX2" fmla="*/ 11425989 w 11594968"/>
                <a:gd name="csY2" fmla="*/ 3496 h 1257477"/>
                <a:gd name="csX3" fmla="*/ 11524813 w 11594968"/>
                <a:gd name="csY3" fmla="*/ 214912 h 1257477"/>
                <a:gd name="csX4" fmla="*/ 11524813 w 11594968"/>
                <a:gd name="csY4" fmla="*/ 214908 h 1257477"/>
                <a:gd name="csX5" fmla="*/ 11524813 w 11594968"/>
                <a:gd name="csY5" fmla="*/ 214908 h 1257477"/>
                <a:gd name="csX6" fmla="*/ 11524813 w 11594968"/>
                <a:gd name="csY6" fmla="*/ 526897 h 1257477"/>
                <a:gd name="csX7" fmla="*/ 11524813 w 11594968"/>
                <a:gd name="csY7" fmla="*/ 1046875 h 1257477"/>
                <a:gd name="csX8" fmla="*/ 11316816 w 11594968"/>
                <a:gd name="csY8" fmla="*/ 1254872 h 1257477"/>
                <a:gd name="csX9" fmla="*/ 6981764 w 11594968"/>
                <a:gd name="csY9" fmla="*/ 1254872 h 1257477"/>
                <a:gd name="csX10" fmla="*/ 3892451 w 11594968"/>
                <a:gd name="csY10" fmla="*/ 1252919 h 1257477"/>
                <a:gd name="csX11" fmla="*/ 3736729 w 11594968"/>
                <a:gd name="csY11" fmla="*/ 1046875 h 1257477"/>
                <a:gd name="csX12" fmla="*/ 3701843 w 11594968"/>
                <a:gd name="csY12" fmla="*/ 677125 h 1257477"/>
                <a:gd name="csX13" fmla="*/ 0 w 11594968"/>
                <a:gd name="csY13" fmla="*/ 582639 h 1257477"/>
                <a:gd name="csX14" fmla="*/ 3738850 w 11594968"/>
                <a:gd name="csY14" fmla="*/ 417884 h 1257477"/>
                <a:gd name="csX0" fmla="*/ 3738850 w 11594968"/>
                <a:gd name="csY0" fmla="*/ 417884 h 1257477"/>
                <a:gd name="csX1" fmla="*/ 4126183 w 11594968"/>
                <a:gd name="csY1" fmla="*/ 223 h 1257477"/>
                <a:gd name="csX2" fmla="*/ 11425989 w 11594968"/>
                <a:gd name="csY2" fmla="*/ 3496 h 1257477"/>
                <a:gd name="csX3" fmla="*/ 11524813 w 11594968"/>
                <a:gd name="csY3" fmla="*/ 214912 h 1257477"/>
                <a:gd name="csX4" fmla="*/ 11524813 w 11594968"/>
                <a:gd name="csY4" fmla="*/ 214908 h 1257477"/>
                <a:gd name="csX5" fmla="*/ 11524813 w 11594968"/>
                <a:gd name="csY5" fmla="*/ 214908 h 1257477"/>
                <a:gd name="csX6" fmla="*/ 11524813 w 11594968"/>
                <a:gd name="csY6" fmla="*/ 526897 h 1257477"/>
                <a:gd name="csX7" fmla="*/ 11524813 w 11594968"/>
                <a:gd name="csY7" fmla="*/ 1046875 h 1257477"/>
                <a:gd name="csX8" fmla="*/ 11316816 w 11594968"/>
                <a:gd name="csY8" fmla="*/ 1254872 h 1257477"/>
                <a:gd name="csX9" fmla="*/ 6981764 w 11594968"/>
                <a:gd name="csY9" fmla="*/ 1254872 h 1257477"/>
                <a:gd name="csX10" fmla="*/ 3892451 w 11594968"/>
                <a:gd name="csY10" fmla="*/ 1252919 h 1257477"/>
                <a:gd name="csX11" fmla="*/ 3736729 w 11594968"/>
                <a:gd name="csY11" fmla="*/ 1046875 h 1257477"/>
                <a:gd name="csX12" fmla="*/ 3701843 w 11594968"/>
                <a:gd name="csY12" fmla="*/ 677125 h 1257477"/>
                <a:gd name="csX13" fmla="*/ 0 w 11594968"/>
                <a:gd name="csY13" fmla="*/ 582639 h 1257477"/>
                <a:gd name="csX14" fmla="*/ 3738850 w 11594968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11550557 w 11719536"/>
                <a:gd name="csY2" fmla="*/ 3496 h 1257477"/>
                <a:gd name="csX3" fmla="*/ 11649381 w 11719536"/>
                <a:gd name="csY3" fmla="*/ 214912 h 1257477"/>
                <a:gd name="csX4" fmla="*/ 11649381 w 11719536"/>
                <a:gd name="csY4" fmla="*/ 214908 h 1257477"/>
                <a:gd name="csX5" fmla="*/ 11649381 w 11719536"/>
                <a:gd name="csY5" fmla="*/ 214908 h 1257477"/>
                <a:gd name="csX6" fmla="*/ 11649381 w 11719536"/>
                <a:gd name="csY6" fmla="*/ 526897 h 1257477"/>
                <a:gd name="csX7" fmla="*/ 11649381 w 11719536"/>
                <a:gd name="csY7" fmla="*/ 1046875 h 1257477"/>
                <a:gd name="csX8" fmla="*/ 11441384 w 11719536"/>
                <a:gd name="csY8" fmla="*/ 1254872 h 1257477"/>
                <a:gd name="csX9" fmla="*/ 7106332 w 11719536"/>
                <a:gd name="csY9" fmla="*/ 1254872 h 1257477"/>
                <a:gd name="csX10" fmla="*/ 4017019 w 11719536"/>
                <a:gd name="csY10" fmla="*/ 1252919 h 1257477"/>
                <a:gd name="csX11" fmla="*/ 3861297 w 11719536"/>
                <a:gd name="csY11" fmla="*/ 1046875 h 1257477"/>
                <a:gd name="csX12" fmla="*/ 3826411 w 11719536"/>
                <a:gd name="csY12" fmla="*/ 677125 h 1257477"/>
                <a:gd name="csX13" fmla="*/ -3 w 11719536"/>
                <a:gd name="csY13" fmla="*/ 622059 h 1257477"/>
                <a:gd name="csX14" fmla="*/ 3863418 w 11719536"/>
                <a:gd name="csY14" fmla="*/ 417884 h 1257477"/>
                <a:gd name="csX0" fmla="*/ 3863418 w 11719536"/>
                <a:gd name="csY0" fmla="*/ 417884 h 1257477"/>
                <a:gd name="csX1" fmla="*/ 4250751 w 11719536"/>
                <a:gd name="csY1" fmla="*/ 223 h 1257477"/>
                <a:gd name="csX2" fmla="*/ 4107662 w 11719536"/>
                <a:gd name="csY2" fmla="*/ 1264 h 1257477"/>
                <a:gd name="csX3" fmla="*/ 11550557 w 11719536"/>
                <a:gd name="csY3" fmla="*/ 3496 h 1257477"/>
                <a:gd name="csX4" fmla="*/ 11649381 w 11719536"/>
                <a:gd name="csY4" fmla="*/ 214912 h 1257477"/>
                <a:gd name="csX5" fmla="*/ 11649381 w 11719536"/>
                <a:gd name="csY5" fmla="*/ 214908 h 1257477"/>
                <a:gd name="csX6" fmla="*/ 11649381 w 11719536"/>
                <a:gd name="csY6" fmla="*/ 214908 h 1257477"/>
                <a:gd name="csX7" fmla="*/ 11649381 w 11719536"/>
                <a:gd name="csY7" fmla="*/ 526897 h 1257477"/>
                <a:gd name="csX8" fmla="*/ 11649381 w 11719536"/>
                <a:gd name="csY8" fmla="*/ 1046875 h 1257477"/>
                <a:gd name="csX9" fmla="*/ 11441384 w 11719536"/>
                <a:gd name="csY9" fmla="*/ 1254872 h 1257477"/>
                <a:gd name="csX10" fmla="*/ 7106332 w 11719536"/>
                <a:gd name="csY10" fmla="*/ 1254872 h 1257477"/>
                <a:gd name="csX11" fmla="*/ 4017019 w 11719536"/>
                <a:gd name="csY11" fmla="*/ 1252919 h 1257477"/>
                <a:gd name="csX12" fmla="*/ 3861297 w 11719536"/>
                <a:gd name="csY12" fmla="*/ 1046875 h 1257477"/>
                <a:gd name="csX13" fmla="*/ 3826411 w 11719536"/>
                <a:gd name="csY13" fmla="*/ 677125 h 1257477"/>
                <a:gd name="csX14" fmla="*/ -3 w 11719536"/>
                <a:gd name="csY14" fmla="*/ 622059 h 1257477"/>
                <a:gd name="csX15" fmla="*/ 3863418 w 11719536"/>
                <a:gd name="csY15" fmla="*/ 417884 h 1257477"/>
                <a:gd name="csX0" fmla="*/ 3863418 w 11719536"/>
                <a:gd name="csY0" fmla="*/ 416620 h 1256213"/>
                <a:gd name="csX1" fmla="*/ 4107662 w 11719536"/>
                <a:gd name="csY1" fmla="*/ 0 h 1256213"/>
                <a:gd name="csX2" fmla="*/ 11550557 w 11719536"/>
                <a:gd name="csY2" fmla="*/ 2232 h 1256213"/>
                <a:gd name="csX3" fmla="*/ 11649381 w 11719536"/>
                <a:gd name="csY3" fmla="*/ 213648 h 1256213"/>
                <a:gd name="csX4" fmla="*/ 11649381 w 11719536"/>
                <a:gd name="csY4" fmla="*/ 213644 h 1256213"/>
                <a:gd name="csX5" fmla="*/ 11649381 w 11719536"/>
                <a:gd name="csY5" fmla="*/ 213644 h 1256213"/>
                <a:gd name="csX6" fmla="*/ 11649381 w 11719536"/>
                <a:gd name="csY6" fmla="*/ 525633 h 1256213"/>
                <a:gd name="csX7" fmla="*/ 11649381 w 11719536"/>
                <a:gd name="csY7" fmla="*/ 1045611 h 1256213"/>
                <a:gd name="csX8" fmla="*/ 11441384 w 11719536"/>
                <a:gd name="csY8" fmla="*/ 1253608 h 1256213"/>
                <a:gd name="csX9" fmla="*/ 7106332 w 11719536"/>
                <a:gd name="csY9" fmla="*/ 1253608 h 1256213"/>
                <a:gd name="csX10" fmla="*/ 4017019 w 11719536"/>
                <a:gd name="csY10" fmla="*/ 1251655 h 1256213"/>
                <a:gd name="csX11" fmla="*/ 3861297 w 11719536"/>
                <a:gd name="csY11" fmla="*/ 1045611 h 1256213"/>
                <a:gd name="csX12" fmla="*/ 3826411 w 11719536"/>
                <a:gd name="csY12" fmla="*/ 675861 h 1256213"/>
                <a:gd name="csX13" fmla="*/ -3 w 11719536"/>
                <a:gd name="csY13" fmla="*/ 620795 h 1256213"/>
                <a:gd name="csX14" fmla="*/ 3863418 w 11719536"/>
                <a:gd name="csY14" fmla="*/ 416620 h 1256213"/>
                <a:gd name="csX0" fmla="*/ 3863418 w 11719536"/>
                <a:gd name="csY0" fmla="*/ 416620 h 1256213"/>
                <a:gd name="csX1" fmla="*/ 4107662 w 11719536"/>
                <a:gd name="csY1" fmla="*/ 0 h 1256213"/>
                <a:gd name="csX2" fmla="*/ 11550557 w 11719536"/>
                <a:gd name="csY2" fmla="*/ 2232 h 1256213"/>
                <a:gd name="csX3" fmla="*/ 11649381 w 11719536"/>
                <a:gd name="csY3" fmla="*/ 213648 h 1256213"/>
                <a:gd name="csX4" fmla="*/ 11649381 w 11719536"/>
                <a:gd name="csY4" fmla="*/ 213644 h 1256213"/>
                <a:gd name="csX5" fmla="*/ 11649381 w 11719536"/>
                <a:gd name="csY5" fmla="*/ 213644 h 1256213"/>
                <a:gd name="csX6" fmla="*/ 11649381 w 11719536"/>
                <a:gd name="csY6" fmla="*/ 525633 h 1256213"/>
                <a:gd name="csX7" fmla="*/ 11649381 w 11719536"/>
                <a:gd name="csY7" fmla="*/ 1045611 h 1256213"/>
                <a:gd name="csX8" fmla="*/ 11441384 w 11719536"/>
                <a:gd name="csY8" fmla="*/ 1253608 h 1256213"/>
                <a:gd name="csX9" fmla="*/ 7106332 w 11719536"/>
                <a:gd name="csY9" fmla="*/ 1253608 h 1256213"/>
                <a:gd name="csX10" fmla="*/ 4017019 w 11719536"/>
                <a:gd name="csY10" fmla="*/ 1251655 h 1256213"/>
                <a:gd name="csX11" fmla="*/ 3861297 w 11719536"/>
                <a:gd name="csY11" fmla="*/ 1045611 h 1256213"/>
                <a:gd name="csX12" fmla="*/ 3826411 w 11719536"/>
                <a:gd name="csY12" fmla="*/ 675861 h 1256213"/>
                <a:gd name="csX13" fmla="*/ -3 w 11719536"/>
                <a:gd name="csY13" fmla="*/ 620795 h 1256213"/>
                <a:gd name="csX14" fmla="*/ 3863418 w 11719536"/>
                <a:gd name="csY14" fmla="*/ 416620 h 1256213"/>
                <a:gd name="csX0" fmla="*/ 3863418 w 11719536"/>
                <a:gd name="csY0" fmla="*/ 416620 h 1256213"/>
                <a:gd name="csX1" fmla="*/ 4107662 w 11719536"/>
                <a:gd name="csY1" fmla="*/ 0 h 1256213"/>
                <a:gd name="csX2" fmla="*/ 11550557 w 11719536"/>
                <a:gd name="csY2" fmla="*/ 2232 h 1256213"/>
                <a:gd name="csX3" fmla="*/ 11649381 w 11719536"/>
                <a:gd name="csY3" fmla="*/ 213648 h 1256213"/>
                <a:gd name="csX4" fmla="*/ 11649381 w 11719536"/>
                <a:gd name="csY4" fmla="*/ 213644 h 1256213"/>
                <a:gd name="csX5" fmla="*/ 11649381 w 11719536"/>
                <a:gd name="csY5" fmla="*/ 213644 h 1256213"/>
                <a:gd name="csX6" fmla="*/ 11649381 w 11719536"/>
                <a:gd name="csY6" fmla="*/ 525633 h 1256213"/>
                <a:gd name="csX7" fmla="*/ 11649381 w 11719536"/>
                <a:gd name="csY7" fmla="*/ 1045611 h 1256213"/>
                <a:gd name="csX8" fmla="*/ 11441384 w 11719536"/>
                <a:gd name="csY8" fmla="*/ 1253608 h 1256213"/>
                <a:gd name="csX9" fmla="*/ 7106332 w 11719536"/>
                <a:gd name="csY9" fmla="*/ 1253608 h 1256213"/>
                <a:gd name="csX10" fmla="*/ 4017019 w 11719536"/>
                <a:gd name="csY10" fmla="*/ 1251655 h 1256213"/>
                <a:gd name="csX11" fmla="*/ 3861297 w 11719536"/>
                <a:gd name="csY11" fmla="*/ 1045611 h 1256213"/>
                <a:gd name="csX12" fmla="*/ 3826411 w 11719536"/>
                <a:gd name="csY12" fmla="*/ 675861 h 1256213"/>
                <a:gd name="csX13" fmla="*/ -3 w 11719536"/>
                <a:gd name="csY13" fmla="*/ 620795 h 1256213"/>
                <a:gd name="csX14" fmla="*/ 3863418 w 11719536"/>
                <a:gd name="csY14" fmla="*/ 416620 h 1256213"/>
                <a:gd name="csX0" fmla="*/ 3863418 w 11719536"/>
                <a:gd name="csY0" fmla="*/ 417972 h 1257565"/>
                <a:gd name="csX1" fmla="*/ 3986552 w 11719536"/>
                <a:gd name="csY1" fmla="*/ 0 h 1257565"/>
                <a:gd name="csX2" fmla="*/ 11550557 w 11719536"/>
                <a:gd name="csY2" fmla="*/ 3584 h 1257565"/>
                <a:gd name="csX3" fmla="*/ 11649381 w 11719536"/>
                <a:gd name="csY3" fmla="*/ 215000 h 1257565"/>
                <a:gd name="csX4" fmla="*/ 11649381 w 11719536"/>
                <a:gd name="csY4" fmla="*/ 214996 h 1257565"/>
                <a:gd name="csX5" fmla="*/ 11649381 w 11719536"/>
                <a:gd name="csY5" fmla="*/ 214996 h 1257565"/>
                <a:gd name="csX6" fmla="*/ 11649381 w 11719536"/>
                <a:gd name="csY6" fmla="*/ 526985 h 1257565"/>
                <a:gd name="csX7" fmla="*/ 11649381 w 11719536"/>
                <a:gd name="csY7" fmla="*/ 1046963 h 1257565"/>
                <a:gd name="csX8" fmla="*/ 11441384 w 11719536"/>
                <a:gd name="csY8" fmla="*/ 1254960 h 1257565"/>
                <a:gd name="csX9" fmla="*/ 7106332 w 11719536"/>
                <a:gd name="csY9" fmla="*/ 1254960 h 1257565"/>
                <a:gd name="csX10" fmla="*/ 4017019 w 11719536"/>
                <a:gd name="csY10" fmla="*/ 1253007 h 1257565"/>
                <a:gd name="csX11" fmla="*/ 3861297 w 11719536"/>
                <a:gd name="csY11" fmla="*/ 1046963 h 1257565"/>
                <a:gd name="csX12" fmla="*/ 3826411 w 11719536"/>
                <a:gd name="csY12" fmla="*/ 677213 h 1257565"/>
                <a:gd name="csX13" fmla="*/ -3 w 11719536"/>
                <a:gd name="csY13" fmla="*/ 622147 h 1257565"/>
                <a:gd name="csX14" fmla="*/ 3863418 w 11719536"/>
                <a:gd name="csY14" fmla="*/ 417972 h 1257565"/>
                <a:gd name="csX0" fmla="*/ 3863418 w 11719536"/>
                <a:gd name="csY0" fmla="*/ 419324 h 1258917"/>
                <a:gd name="csX1" fmla="*/ 3865443 w 11719536"/>
                <a:gd name="csY1" fmla="*/ 0 h 1258917"/>
                <a:gd name="csX2" fmla="*/ 11550557 w 11719536"/>
                <a:gd name="csY2" fmla="*/ 4936 h 1258917"/>
                <a:gd name="csX3" fmla="*/ 11649381 w 11719536"/>
                <a:gd name="csY3" fmla="*/ 216352 h 1258917"/>
                <a:gd name="csX4" fmla="*/ 11649381 w 11719536"/>
                <a:gd name="csY4" fmla="*/ 216348 h 1258917"/>
                <a:gd name="csX5" fmla="*/ 11649381 w 11719536"/>
                <a:gd name="csY5" fmla="*/ 216348 h 1258917"/>
                <a:gd name="csX6" fmla="*/ 11649381 w 11719536"/>
                <a:gd name="csY6" fmla="*/ 528337 h 1258917"/>
                <a:gd name="csX7" fmla="*/ 11649381 w 11719536"/>
                <a:gd name="csY7" fmla="*/ 1048315 h 1258917"/>
                <a:gd name="csX8" fmla="*/ 11441384 w 11719536"/>
                <a:gd name="csY8" fmla="*/ 1256312 h 1258917"/>
                <a:gd name="csX9" fmla="*/ 7106332 w 11719536"/>
                <a:gd name="csY9" fmla="*/ 1256312 h 1258917"/>
                <a:gd name="csX10" fmla="*/ 4017019 w 11719536"/>
                <a:gd name="csY10" fmla="*/ 1254359 h 1258917"/>
                <a:gd name="csX11" fmla="*/ 3861297 w 11719536"/>
                <a:gd name="csY11" fmla="*/ 1048315 h 1258917"/>
                <a:gd name="csX12" fmla="*/ 3826411 w 11719536"/>
                <a:gd name="csY12" fmla="*/ 678565 h 1258917"/>
                <a:gd name="csX13" fmla="*/ -3 w 11719536"/>
                <a:gd name="csY13" fmla="*/ 623499 h 1258917"/>
                <a:gd name="csX14" fmla="*/ 3863418 w 11719536"/>
                <a:gd name="csY14" fmla="*/ 419324 h 1258917"/>
                <a:gd name="csX0" fmla="*/ 3958013 w 11814131"/>
                <a:gd name="csY0" fmla="*/ 419324 h 1258917"/>
                <a:gd name="csX1" fmla="*/ 3960038 w 11814131"/>
                <a:gd name="csY1" fmla="*/ 0 h 1258917"/>
                <a:gd name="csX2" fmla="*/ 11645152 w 11814131"/>
                <a:gd name="csY2" fmla="*/ 4936 h 1258917"/>
                <a:gd name="csX3" fmla="*/ 11743976 w 11814131"/>
                <a:gd name="csY3" fmla="*/ 216352 h 1258917"/>
                <a:gd name="csX4" fmla="*/ 11743976 w 11814131"/>
                <a:gd name="csY4" fmla="*/ 216348 h 1258917"/>
                <a:gd name="csX5" fmla="*/ 11743976 w 11814131"/>
                <a:gd name="csY5" fmla="*/ 216348 h 1258917"/>
                <a:gd name="csX6" fmla="*/ 11743976 w 11814131"/>
                <a:gd name="csY6" fmla="*/ 528337 h 1258917"/>
                <a:gd name="csX7" fmla="*/ 11743976 w 11814131"/>
                <a:gd name="csY7" fmla="*/ 1048315 h 1258917"/>
                <a:gd name="csX8" fmla="*/ 11535979 w 11814131"/>
                <a:gd name="csY8" fmla="*/ 1256312 h 1258917"/>
                <a:gd name="csX9" fmla="*/ 7200927 w 11814131"/>
                <a:gd name="csY9" fmla="*/ 1256312 h 1258917"/>
                <a:gd name="csX10" fmla="*/ 4111614 w 11814131"/>
                <a:gd name="csY10" fmla="*/ 1254359 h 1258917"/>
                <a:gd name="csX11" fmla="*/ 3955892 w 11814131"/>
                <a:gd name="csY11" fmla="*/ 1048315 h 1258917"/>
                <a:gd name="csX12" fmla="*/ 3921006 w 11814131"/>
                <a:gd name="csY12" fmla="*/ 678565 h 1258917"/>
                <a:gd name="csX13" fmla="*/ 3 w 11814131"/>
                <a:gd name="csY13" fmla="*/ 722362 h 1258917"/>
                <a:gd name="csX14" fmla="*/ 3958013 w 11814131"/>
                <a:gd name="csY14" fmla="*/ 419324 h 1258917"/>
                <a:gd name="csX0" fmla="*/ 3958013 w 11814131"/>
                <a:gd name="csY0" fmla="*/ 419324 h 1258917"/>
                <a:gd name="csX1" fmla="*/ 3960038 w 11814131"/>
                <a:gd name="csY1" fmla="*/ 0 h 1258917"/>
                <a:gd name="csX2" fmla="*/ 11645152 w 11814131"/>
                <a:gd name="csY2" fmla="*/ 4936 h 1258917"/>
                <a:gd name="csX3" fmla="*/ 11743976 w 11814131"/>
                <a:gd name="csY3" fmla="*/ 216352 h 1258917"/>
                <a:gd name="csX4" fmla="*/ 11743976 w 11814131"/>
                <a:gd name="csY4" fmla="*/ 216348 h 1258917"/>
                <a:gd name="csX5" fmla="*/ 11743976 w 11814131"/>
                <a:gd name="csY5" fmla="*/ 216348 h 1258917"/>
                <a:gd name="csX6" fmla="*/ 11743976 w 11814131"/>
                <a:gd name="csY6" fmla="*/ 528337 h 1258917"/>
                <a:gd name="csX7" fmla="*/ 11743976 w 11814131"/>
                <a:gd name="csY7" fmla="*/ 1048315 h 1258917"/>
                <a:gd name="csX8" fmla="*/ 11535979 w 11814131"/>
                <a:gd name="csY8" fmla="*/ 1256312 h 1258917"/>
                <a:gd name="csX9" fmla="*/ 7200927 w 11814131"/>
                <a:gd name="csY9" fmla="*/ 1256312 h 1258917"/>
                <a:gd name="csX10" fmla="*/ 4111614 w 11814131"/>
                <a:gd name="csY10" fmla="*/ 1254359 h 1258917"/>
                <a:gd name="csX11" fmla="*/ 3955892 w 11814131"/>
                <a:gd name="csY11" fmla="*/ 1048315 h 1258917"/>
                <a:gd name="csX12" fmla="*/ 3921006 w 11814131"/>
                <a:gd name="csY12" fmla="*/ 678565 h 1258917"/>
                <a:gd name="csX13" fmla="*/ 3 w 11814131"/>
                <a:gd name="csY13" fmla="*/ 722362 h 1258917"/>
                <a:gd name="csX14" fmla="*/ 3958013 w 11814131"/>
                <a:gd name="csY14" fmla="*/ 419324 h 1258917"/>
                <a:gd name="csX0" fmla="*/ 3958013 w 11814131"/>
                <a:gd name="csY0" fmla="*/ 419324 h 1258917"/>
                <a:gd name="csX1" fmla="*/ 3960038 w 11814131"/>
                <a:gd name="csY1" fmla="*/ 0 h 1258917"/>
                <a:gd name="csX2" fmla="*/ 11645152 w 11814131"/>
                <a:gd name="csY2" fmla="*/ 4936 h 1258917"/>
                <a:gd name="csX3" fmla="*/ 11743976 w 11814131"/>
                <a:gd name="csY3" fmla="*/ 216352 h 1258917"/>
                <a:gd name="csX4" fmla="*/ 11743976 w 11814131"/>
                <a:gd name="csY4" fmla="*/ 216348 h 1258917"/>
                <a:gd name="csX5" fmla="*/ 11743976 w 11814131"/>
                <a:gd name="csY5" fmla="*/ 216348 h 1258917"/>
                <a:gd name="csX6" fmla="*/ 11743976 w 11814131"/>
                <a:gd name="csY6" fmla="*/ 528337 h 1258917"/>
                <a:gd name="csX7" fmla="*/ 11743976 w 11814131"/>
                <a:gd name="csY7" fmla="*/ 1048315 h 1258917"/>
                <a:gd name="csX8" fmla="*/ 11535979 w 11814131"/>
                <a:gd name="csY8" fmla="*/ 1256312 h 1258917"/>
                <a:gd name="csX9" fmla="*/ 7200927 w 11814131"/>
                <a:gd name="csY9" fmla="*/ 1256312 h 1258917"/>
                <a:gd name="csX10" fmla="*/ 4111614 w 11814131"/>
                <a:gd name="csY10" fmla="*/ 1254359 h 1258917"/>
                <a:gd name="csX11" fmla="*/ 3955892 w 11814131"/>
                <a:gd name="csY11" fmla="*/ 1048315 h 1258917"/>
                <a:gd name="csX12" fmla="*/ 3921006 w 11814131"/>
                <a:gd name="csY12" fmla="*/ 678565 h 1258917"/>
                <a:gd name="csX13" fmla="*/ 3 w 11814131"/>
                <a:gd name="csY13" fmla="*/ 722362 h 1258917"/>
                <a:gd name="csX14" fmla="*/ 3958013 w 11814131"/>
                <a:gd name="csY14" fmla="*/ 419324 h 1258917"/>
                <a:gd name="csX0" fmla="*/ 3958013 w 11814131"/>
                <a:gd name="csY0" fmla="*/ 419324 h 1258917"/>
                <a:gd name="csX1" fmla="*/ 3960038 w 11814131"/>
                <a:gd name="csY1" fmla="*/ 0 h 1258917"/>
                <a:gd name="csX2" fmla="*/ 11645152 w 11814131"/>
                <a:gd name="csY2" fmla="*/ 4936 h 1258917"/>
                <a:gd name="csX3" fmla="*/ 11743976 w 11814131"/>
                <a:gd name="csY3" fmla="*/ 216352 h 1258917"/>
                <a:gd name="csX4" fmla="*/ 11743976 w 11814131"/>
                <a:gd name="csY4" fmla="*/ 216348 h 1258917"/>
                <a:gd name="csX5" fmla="*/ 11743976 w 11814131"/>
                <a:gd name="csY5" fmla="*/ 216348 h 1258917"/>
                <a:gd name="csX6" fmla="*/ 11743976 w 11814131"/>
                <a:gd name="csY6" fmla="*/ 528337 h 1258917"/>
                <a:gd name="csX7" fmla="*/ 11743976 w 11814131"/>
                <a:gd name="csY7" fmla="*/ 1048315 h 1258917"/>
                <a:gd name="csX8" fmla="*/ 11535979 w 11814131"/>
                <a:gd name="csY8" fmla="*/ 1256312 h 1258917"/>
                <a:gd name="csX9" fmla="*/ 7200927 w 11814131"/>
                <a:gd name="csY9" fmla="*/ 1256312 h 1258917"/>
                <a:gd name="csX10" fmla="*/ 4111614 w 11814131"/>
                <a:gd name="csY10" fmla="*/ 1254359 h 1258917"/>
                <a:gd name="csX11" fmla="*/ 3955892 w 11814131"/>
                <a:gd name="csY11" fmla="*/ 1048315 h 1258917"/>
                <a:gd name="csX12" fmla="*/ 3921006 w 11814131"/>
                <a:gd name="csY12" fmla="*/ 678565 h 1258917"/>
                <a:gd name="csX13" fmla="*/ 3 w 11814131"/>
                <a:gd name="csY13" fmla="*/ 722362 h 1258917"/>
                <a:gd name="csX14" fmla="*/ 3958013 w 11814131"/>
                <a:gd name="csY14" fmla="*/ 419324 h 1258917"/>
                <a:gd name="csX0" fmla="*/ 3530236 w 11386354"/>
                <a:gd name="csY0" fmla="*/ 419324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530236 w 11386354"/>
                <a:gd name="csY14" fmla="*/ 419324 h 1258917"/>
                <a:gd name="csX0" fmla="*/ 3530236 w 11386354"/>
                <a:gd name="csY0" fmla="*/ 419324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530236 w 11386354"/>
                <a:gd name="csY14" fmla="*/ 419324 h 1258917"/>
                <a:gd name="csX0" fmla="*/ 3530236 w 11386354"/>
                <a:gd name="csY0" fmla="*/ 419324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530236 w 11386354"/>
                <a:gd name="csY14" fmla="*/ 419324 h 1258917"/>
                <a:gd name="csX0" fmla="*/ 3145232 w 11386354"/>
                <a:gd name="csY0" fmla="*/ 421843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145232 w 11386354"/>
                <a:gd name="csY14" fmla="*/ 421843 h 1258917"/>
                <a:gd name="csX0" fmla="*/ 3401903 w 11386354"/>
                <a:gd name="csY0" fmla="*/ 424362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401903 w 11386354"/>
                <a:gd name="csY14" fmla="*/ 424362 h 1258917"/>
                <a:gd name="csX0" fmla="*/ 3401903 w 11386354"/>
                <a:gd name="csY0" fmla="*/ 424362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401903 w 11386354"/>
                <a:gd name="csY14" fmla="*/ 424362 h 1258917"/>
                <a:gd name="csX0" fmla="*/ 3359120 w 11386354"/>
                <a:gd name="csY0" fmla="*/ 457111 h 1258917"/>
                <a:gd name="csX1" fmla="*/ 3532261 w 11386354"/>
                <a:gd name="csY1" fmla="*/ 0 h 1258917"/>
                <a:gd name="csX2" fmla="*/ 11217375 w 11386354"/>
                <a:gd name="csY2" fmla="*/ 4936 h 1258917"/>
                <a:gd name="csX3" fmla="*/ 11316199 w 11386354"/>
                <a:gd name="csY3" fmla="*/ 216352 h 1258917"/>
                <a:gd name="csX4" fmla="*/ 11316199 w 11386354"/>
                <a:gd name="csY4" fmla="*/ 216348 h 1258917"/>
                <a:gd name="csX5" fmla="*/ 11316199 w 11386354"/>
                <a:gd name="csY5" fmla="*/ 216348 h 1258917"/>
                <a:gd name="csX6" fmla="*/ 11316199 w 11386354"/>
                <a:gd name="csY6" fmla="*/ 528337 h 1258917"/>
                <a:gd name="csX7" fmla="*/ 11316199 w 11386354"/>
                <a:gd name="csY7" fmla="*/ 1048315 h 1258917"/>
                <a:gd name="csX8" fmla="*/ 11108202 w 11386354"/>
                <a:gd name="csY8" fmla="*/ 1256312 h 1258917"/>
                <a:gd name="csX9" fmla="*/ 6773150 w 11386354"/>
                <a:gd name="csY9" fmla="*/ 1256312 h 1258917"/>
                <a:gd name="csX10" fmla="*/ 3683837 w 11386354"/>
                <a:gd name="csY10" fmla="*/ 1254359 h 1258917"/>
                <a:gd name="csX11" fmla="*/ 3528115 w 11386354"/>
                <a:gd name="csY11" fmla="*/ 1048315 h 1258917"/>
                <a:gd name="csX12" fmla="*/ 3493229 w 11386354"/>
                <a:gd name="csY12" fmla="*/ 678565 h 1258917"/>
                <a:gd name="csX13" fmla="*/ -3 w 11386354"/>
                <a:gd name="csY13" fmla="*/ 609001 h 1258917"/>
                <a:gd name="csX14" fmla="*/ 3359120 w 11386354"/>
                <a:gd name="csY14" fmla="*/ 457111 h 1258917"/>
                <a:gd name="csX0" fmla="*/ 3589579 w 11616813"/>
                <a:gd name="csY0" fmla="*/ 457111 h 1258917"/>
                <a:gd name="csX1" fmla="*/ 3762720 w 11616813"/>
                <a:gd name="csY1" fmla="*/ 0 h 1258917"/>
                <a:gd name="csX2" fmla="*/ 11447834 w 11616813"/>
                <a:gd name="csY2" fmla="*/ 4936 h 1258917"/>
                <a:gd name="csX3" fmla="*/ 11546658 w 11616813"/>
                <a:gd name="csY3" fmla="*/ 216352 h 1258917"/>
                <a:gd name="csX4" fmla="*/ 11546658 w 11616813"/>
                <a:gd name="csY4" fmla="*/ 216348 h 1258917"/>
                <a:gd name="csX5" fmla="*/ 11546658 w 11616813"/>
                <a:gd name="csY5" fmla="*/ 216348 h 1258917"/>
                <a:gd name="csX6" fmla="*/ 11546658 w 11616813"/>
                <a:gd name="csY6" fmla="*/ 528337 h 1258917"/>
                <a:gd name="csX7" fmla="*/ 11546658 w 11616813"/>
                <a:gd name="csY7" fmla="*/ 1048315 h 1258917"/>
                <a:gd name="csX8" fmla="*/ 11338661 w 11616813"/>
                <a:gd name="csY8" fmla="*/ 1256312 h 1258917"/>
                <a:gd name="csX9" fmla="*/ 7003609 w 11616813"/>
                <a:gd name="csY9" fmla="*/ 1256312 h 1258917"/>
                <a:gd name="csX10" fmla="*/ 3914296 w 11616813"/>
                <a:gd name="csY10" fmla="*/ 1254359 h 1258917"/>
                <a:gd name="csX11" fmla="*/ 3758574 w 11616813"/>
                <a:gd name="csY11" fmla="*/ 1048315 h 1258917"/>
                <a:gd name="csX12" fmla="*/ 3723688 w 11616813"/>
                <a:gd name="csY12" fmla="*/ 678565 h 1258917"/>
                <a:gd name="csX13" fmla="*/ 3 w 11616813"/>
                <a:gd name="csY13" fmla="*/ 665065 h 1258917"/>
                <a:gd name="csX14" fmla="*/ 3589579 w 11616813"/>
                <a:gd name="csY14" fmla="*/ 457111 h 1258917"/>
                <a:gd name="csX0" fmla="*/ 3589579 w 11616813"/>
                <a:gd name="csY0" fmla="*/ 457111 h 1258917"/>
                <a:gd name="csX1" fmla="*/ 3762720 w 11616813"/>
                <a:gd name="csY1" fmla="*/ 0 h 1258917"/>
                <a:gd name="csX2" fmla="*/ 11447834 w 11616813"/>
                <a:gd name="csY2" fmla="*/ 4936 h 1258917"/>
                <a:gd name="csX3" fmla="*/ 11546658 w 11616813"/>
                <a:gd name="csY3" fmla="*/ 216352 h 1258917"/>
                <a:gd name="csX4" fmla="*/ 11546658 w 11616813"/>
                <a:gd name="csY4" fmla="*/ 216348 h 1258917"/>
                <a:gd name="csX5" fmla="*/ 11546658 w 11616813"/>
                <a:gd name="csY5" fmla="*/ 216348 h 1258917"/>
                <a:gd name="csX6" fmla="*/ 11546658 w 11616813"/>
                <a:gd name="csY6" fmla="*/ 528337 h 1258917"/>
                <a:gd name="csX7" fmla="*/ 11546658 w 11616813"/>
                <a:gd name="csY7" fmla="*/ 1048315 h 1258917"/>
                <a:gd name="csX8" fmla="*/ 11338661 w 11616813"/>
                <a:gd name="csY8" fmla="*/ 1256312 h 1258917"/>
                <a:gd name="csX9" fmla="*/ 7003609 w 11616813"/>
                <a:gd name="csY9" fmla="*/ 1256312 h 1258917"/>
                <a:gd name="csX10" fmla="*/ 3914296 w 11616813"/>
                <a:gd name="csY10" fmla="*/ 1254359 h 1258917"/>
                <a:gd name="csX11" fmla="*/ 3758574 w 11616813"/>
                <a:gd name="csY11" fmla="*/ 1048315 h 1258917"/>
                <a:gd name="csX12" fmla="*/ 3723688 w 11616813"/>
                <a:gd name="csY12" fmla="*/ 678565 h 1258917"/>
                <a:gd name="csX13" fmla="*/ 3 w 11616813"/>
                <a:gd name="csY13" fmla="*/ 665065 h 1258917"/>
                <a:gd name="csX14" fmla="*/ 3589579 w 11616813"/>
                <a:gd name="csY14" fmla="*/ 457111 h 1258917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914296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914296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683844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827871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827871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827871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827871 w 11616813"/>
                <a:gd name="csY10" fmla="*/ 1254359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741455 w 11616813"/>
                <a:gd name="csY10" fmla="*/ 1259456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770260 w 11616813"/>
                <a:gd name="csY10" fmla="*/ 1259456 h 1260238"/>
                <a:gd name="csX11" fmla="*/ 3758574 w 11616813"/>
                <a:gd name="csY11" fmla="*/ 1048315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46658 w 11616813"/>
                <a:gd name="csY7" fmla="*/ 1048315 h 1260238"/>
                <a:gd name="csX8" fmla="*/ 11569112 w 11616813"/>
                <a:gd name="csY8" fmla="*/ 1258011 h 1260238"/>
                <a:gd name="csX9" fmla="*/ 7003609 w 11616813"/>
                <a:gd name="csY9" fmla="*/ 1256312 h 1260238"/>
                <a:gd name="csX10" fmla="*/ 3770260 w 11616813"/>
                <a:gd name="csY10" fmla="*/ 1259456 h 1260238"/>
                <a:gd name="csX11" fmla="*/ 3729767 w 11616813"/>
                <a:gd name="csY11" fmla="*/ 1041519 h 1260238"/>
                <a:gd name="csX12" fmla="*/ 3723688 w 11616813"/>
                <a:gd name="csY12" fmla="*/ 678565 h 1260238"/>
                <a:gd name="csX13" fmla="*/ 3 w 11616813"/>
                <a:gd name="csY13" fmla="*/ 665065 h 1260238"/>
                <a:gd name="csX14" fmla="*/ 3589579 w 11616813"/>
                <a:gd name="csY14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46658 w 11616813"/>
                <a:gd name="csY6" fmla="*/ 528337 h 1260238"/>
                <a:gd name="csX7" fmla="*/ 11569112 w 11616813"/>
                <a:gd name="csY7" fmla="*/ 1258011 h 1260238"/>
                <a:gd name="csX8" fmla="*/ 7003609 w 11616813"/>
                <a:gd name="csY8" fmla="*/ 1256312 h 1260238"/>
                <a:gd name="csX9" fmla="*/ 3770260 w 11616813"/>
                <a:gd name="csY9" fmla="*/ 1259456 h 1260238"/>
                <a:gd name="csX10" fmla="*/ 3729767 w 11616813"/>
                <a:gd name="csY10" fmla="*/ 1041519 h 1260238"/>
                <a:gd name="csX11" fmla="*/ 3723688 w 11616813"/>
                <a:gd name="csY11" fmla="*/ 678565 h 1260238"/>
                <a:gd name="csX12" fmla="*/ 3 w 11616813"/>
                <a:gd name="csY12" fmla="*/ 665065 h 1260238"/>
                <a:gd name="csX13" fmla="*/ 3589579 w 11616813"/>
                <a:gd name="csY13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46658 w 11616813"/>
                <a:gd name="csY5" fmla="*/ 216348 h 1260238"/>
                <a:gd name="csX6" fmla="*/ 11569112 w 11616813"/>
                <a:gd name="csY6" fmla="*/ 1258011 h 1260238"/>
                <a:gd name="csX7" fmla="*/ 7003609 w 11616813"/>
                <a:gd name="csY7" fmla="*/ 1256312 h 1260238"/>
                <a:gd name="csX8" fmla="*/ 3770260 w 11616813"/>
                <a:gd name="csY8" fmla="*/ 1259456 h 1260238"/>
                <a:gd name="csX9" fmla="*/ 3729767 w 11616813"/>
                <a:gd name="csY9" fmla="*/ 1041519 h 1260238"/>
                <a:gd name="csX10" fmla="*/ 3723688 w 11616813"/>
                <a:gd name="csY10" fmla="*/ 678565 h 1260238"/>
                <a:gd name="csX11" fmla="*/ 3 w 11616813"/>
                <a:gd name="csY11" fmla="*/ 665065 h 1260238"/>
                <a:gd name="csX12" fmla="*/ 3589579 w 11616813"/>
                <a:gd name="csY12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46658 w 11616813"/>
                <a:gd name="csY4" fmla="*/ 216348 h 1260238"/>
                <a:gd name="csX5" fmla="*/ 11569112 w 11616813"/>
                <a:gd name="csY5" fmla="*/ 1258011 h 1260238"/>
                <a:gd name="csX6" fmla="*/ 7003609 w 11616813"/>
                <a:gd name="csY6" fmla="*/ 1256312 h 1260238"/>
                <a:gd name="csX7" fmla="*/ 3770260 w 11616813"/>
                <a:gd name="csY7" fmla="*/ 1259456 h 1260238"/>
                <a:gd name="csX8" fmla="*/ 3729767 w 11616813"/>
                <a:gd name="csY8" fmla="*/ 1041519 h 1260238"/>
                <a:gd name="csX9" fmla="*/ 3723688 w 11616813"/>
                <a:gd name="csY9" fmla="*/ 678565 h 1260238"/>
                <a:gd name="csX10" fmla="*/ 3 w 11616813"/>
                <a:gd name="csY10" fmla="*/ 665065 h 1260238"/>
                <a:gd name="csX11" fmla="*/ 3589579 w 11616813"/>
                <a:gd name="csY11" fmla="*/ 457111 h 1260238"/>
                <a:gd name="csX0" fmla="*/ 3589579 w 11616813"/>
                <a:gd name="csY0" fmla="*/ 457111 h 1260238"/>
                <a:gd name="csX1" fmla="*/ 3762720 w 11616813"/>
                <a:gd name="csY1" fmla="*/ 0 h 1260238"/>
                <a:gd name="csX2" fmla="*/ 11447834 w 11616813"/>
                <a:gd name="csY2" fmla="*/ 4936 h 1260238"/>
                <a:gd name="csX3" fmla="*/ 11546658 w 11616813"/>
                <a:gd name="csY3" fmla="*/ 216352 h 1260238"/>
                <a:gd name="csX4" fmla="*/ 11569112 w 11616813"/>
                <a:gd name="csY4" fmla="*/ 1258011 h 1260238"/>
                <a:gd name="csX5" fmla="*/ 7003609 w 11616813"/>
                <a:gd name="csY5" fmla="*/ 1256312 h 1260238"/>
                <a:gd name="csX6" fmla="*/ 3770260 w 11616813"/>
                <a:gd name="csY6" fmla="*/ 1259456 h 1260238"/>
                <a:gd name="csX7" fmla="*/ 3729767 w 11616813"/>
                <a:gd name="csY7" fmla="*/ 1041519 h 1260238"/>
                <a:gd name="csX8" fmla="*/ 3723688 w 11616813"/>
                <a:gd name="csY8" fmla="*/ 678565 h 1260238"/>
                <a:gd name="csX9" fmla="*/ 3 w 11616813"/>
                <a:gd name="csY9" fmla="*/ 665065 h 1260238"/>
                <a:gd name="csX10" fmla="*/ 3589579 w 11616813"/>
                <a:gd name="csY10" fmla="*/ 457111 h 1260238"/>
                <a:gd name="csX0" fmla="*/ 3589579 w 12278691"/>
                <a:gd name="csY0" fmla="*/ 457111 h 1260238"/>
                <a:gd name="csX1" fmla="*/ 3762720 w 12278691"/>
                <a:gd name="csY1" fmla="*/ 0 h 1260238"/>
                <a:gd name="csX2" fmla="*/ 11447834 w 12278691"/>
                <a:gd name="csY2" fmla="*/ 4936 h 1260238"/>
                <a:gd name="csX3" fmla="*/ 11569112 w 12278691"/>
                <a:gd name="csY3" fmla="*/ 1258011 h 1260238"/>
                <a:gd name="csX4" fmla="*/ 7003609 w 12278691"/>
                <a:gd name="csY4" fmla="*/ 1256312 h 1260238"/>
                <a:gd name="csX5" fmla="*/ 3770260 w 12278691"/>
                <a:gd name="csY5" fmla="*/ 1259456 h 1260238"/>
                <a:gd name="csX6" fmla="*/ 3729767 w 12278691"/>
                <a:gd name="csY6" fmla="*/ 1041519 h 1260238"/>
                <a:gd name="csX7" fmla="*/ 3723688 w 12278691"/>
                <a:gd name="csY7" fmla="*/ 678565 h 1260238"/>
                <a:gd name="csX8" fmla="*/ 3 w 12278691"/>
                <a:gd name="csY8" fmla="*/ 665065 h 1260238"/>
                <a:gd name="csX9" fmla="*/ 3589579 w 12278691"/>
                <a:gd name="csY9" fmla="*/ 457111 h 1260238"/>
                <a:gd name="csX0" fmla="*/ 3589579 w 12057279"/>
                <a:gd name="csY0" fmla="*/ 457111 h 1260238"/>
                <a:gd name="csX1" fmla="*/ 3762720 w 12057279"/>
                <a:gd name="csY1" fmla="*/ 0 h 1260238"/>
                <a:gd name="csX2" fmla="*/ 11447834 w 12057279"/>
                <a:gd name="csY2" fmla="*/ 4936 h 1260238"/>
                <a:gd name="csX3" fmla="*/ 11569112 w 12057279"/>
                <a:gd name="csY3" fmla="*/ 1258011 h 1260238"/>
                <a:gd name="csX4" fmla="*/ 7003609 w 12057279"/>
                <a:gd name="csY4" fmla="*/ 1256312 h 1260238"/>
                <a:gd name="csX5" fmla="*/ 3770260 w 12057279"/>
                <a:gd name="csY5" fmla="*/ 1259456 h 1260238"/>
                <a:gd name="csX6" fmla="*/ 3729767 w 12057279"/>
                <a:gd name="csY6" fmla="*/ 1041519 h 1260238"/>
                <a:gd name="csX7" fmla="*/ 3723688 w 12057279"/>
                <a:gd name="csY7" fmla="*/ 678565 h 1260238"/>
                <a:gd name="csX8" fmla="*/ 3 w 12057279"/>
                <a:gd name="csY8" fmla="*/ 665065 h 1260238"/>
                <a:gd name="csX9" fmla="*/ 3589579 w 12057279"/>
                <a:gd name="csY9" fmla="*/ 457111 h 1260238"/>
                <a:gd name="csX0" fmla="*/ 3589579 w 12016692"/>
                <a:gd name="csY0" fmla="*/ 457111 h 1260238"/>
                <a:gd name="csX1" fmla="*/ 3762720 w 12016692"/>
                <a:gd name="csY1" fmla="*/ 0 h 1260238"/>
                <a:gd name="csX2" fmla="*/ 11390221 w 12016692"/>
                <a:gd name="csY2" fmla="*/ 6635 h 1260238"/>
                <a:gd name="csX3" fmla="*/ 11569112 w 12016692"/>
                <a:gd name="csY3" fmla="*/ 1258011 h 1260238"/>
                <a:gd name="csX4" fmla="*/ 7003609 w 12016692"/>
                <a:gd name="csY4" fmla="*/ 1256312 h 1260238"/>
                <a:gd name="csX5" fmla="*/ 3770260 w 12016692"/>
                <a:gd name="csY5" fmla="*/ 1259456 h 1260238"/>
                <a:gd name="csX6" fmla="*/ 3729767 w 12016692"/>
                <a:gd name="csY6" fmla="*/ 1041519 h 1260238"/>
                <a:gd name="csX7" fmla="*/ 3723688 w 12016692"/>
                <a:gd name="csY7" fmla="*/ 678565 h 1260238"/>
                <a:gd name="csX8" fmla="*/ 3 w 12016692"/>
                <a:gd name="csY8" fmla="*/ 665065 h 1260238"/>
                <a:gd name="csX9" fmla="*/ 3589579 w 12016692"/>
                <a:gd name="csY9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390221 w 11569109"/>
                <a:gd name="csY2" fmla="*/ 6635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9767 w 11569109"/>
                <a:gd name="csY6" fmla="*/ 1041519 h 1260238"/>
                <a:gd name="csX7" fmla="*/ 3723688 w 11569109"/>
                <a:gd name="csY7" fmla="*/ 678565 h 1260238"/>
                <a:gd name="csX8" fmla="*/ 3 w 11569109"/>
                <a:gd name="csY8" fmla="*/ 665065 h 1260238"/>
                <a:gd name="csX9" fmla="*/ 3589579 w 11569109"/>
                <a:gd name="csY9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9767 w 11569109"/>
                <a:gd name="csY6" fmla="*/ 1041519 h 1260238"/>
                <a:gd name="csX7" fmla="*/ 3723688 w 11569109"/>
                <a:gd name="csY7" fmla="*/ 678565 h 1260238"/>
                <a:gd name="csX8" fmla="*/ 3 w 11569109"/>
                <a:gd name="csY8" fmla="*/ 665065 h 1260238"/>
                <a:gd name="csX9" fmla="*/ 3589579 w 11569109"/>
                <a:gd name="csY9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9767 w 11569109"/>
                <a:gd name="csY6" fmla="*/ 1041519 h 1260238"/>
                <a:gd name="csX7" fmla="*/ 3723688 w 11569109"/>
                <a:gd name="csY7" fmla="*/ 678565 h 1260238"/>
                <a:gd name="csX8" fmla="*/ 3 w 11569109"/>
                <a:gd name="csY8" fmla="*/ 665065 h 1260238"/>
                <a:gd name="csX9" fmla="*/ 3589579 w 11569109"/>
                <a:gd name="csY9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3688 w 11569109"/>
                <a:gd name="csY6" fmla="*/ 678565 h 1260238"/>
                <a:gd name="csX7" fmla="*/ 3 w 11569109"/>
                <a:gd name="csY7" fmla="*/ 665065 h 1260238"/>
                <a:gd name="csX8" fmla="*/ 3589579 w 11569109"/>
                <a:gd name="csY8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3688 w 11569109"/>
                <a:gd name="csY6" fmla="*/ 678565 h 1260238"/>
                <a:gd name="csX7" fmla="*/ 3 w 11569109"/>
                <a:gd name="csY7" fmla="*/ 665065 h 1260238"/>
                <a:gd name="csX8" fmla="*/ 3589579 w 11569109"/>
                <a:gd name="csY8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3688 w 11569109"/>
                <a:gd name="csY6" fmla="*/ 678565 h 1260238"/>
                <a:gd name="csX7" fmla="*/ 3 w 11569109"/>
                <a:gd name="csY7" fmla="*/ 665065 h 1260238"/>
                <a:gd name="csX8" fmla="*/ 3589579 w 11569109"/>
                <a:gd name="csY8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3688 w 11569109"/>
                <a:gd name="csY6" fmla="*/ 678565 h 1260238"/>
                <a:gd name="csX7" fmla="*/ 3 w 11569109"/>
                <a:gd name="csY7" fmla="*/ 665065 h 1260238"/>
                <a:gd name="csX8" fmla="*/ 3589579 w 11569109"/>
                <a:gd name="csY8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3688 w 11569109"/>
                <a:gd name="csY6" fmla="*/ 678565 h 1260238"/>
                <a:gd name="csX7" fmla="*/ 3 w 11569109"/>
                <a:gd name="csY7" fmla="*/ 665065 h 1260238"/>
                <a:gd name="csX8" fmla="*/ 3589579 w 11569109"/>
                <a:gd name="csY8" fmla="*/ 457111 h 1260238"/>
                <a:gd name="csX0" fmla="*/ 3589579 w 11569109"/>
                <a:gd name="csY0" fmla="*/ 457111 h 1260238"/>
                <a:gd name="csX1" fmla="*/ 3762720 w 11569109"/>
                <a:gd name="csY1" fmla="*/ 0 h 1260238"/>
                <a:gd name="csX2" fmla="*/ 11534249 w 11569109"/>
                <a:gd name="csY2" fmla="*/ 3237 h 1260238"/>
                <a:gd name="csX3" fmla="*/ 11569112 w 11569109"/>
                <a:gd name="csY3" fmla="*/ 1258011 h 1260238"/>
                <a:gd name="csX4" fmla="*/ 7003609 w 11569109"/>
                <a:gd name="csY4" fmla="*/ 1256312 h 1260238"/>
                <a:gd name="csX5" fmla="*/ 3770260 w 11569109"/>
                <a:gd name="csY5" fmla="*/ 1259456 h 1260238"/>
                <a:gd name="csX6" fmla="*/ 3723688 w 11569109"/>
                <a:gd name="csY6" fmla="*/ 678565 h 1260238"/>
                <a:gd name="csX7" fmla="*/ 3 w 11569109"/>
                <a:gd name="csY7" fmla="*/ 665065 h 1260238"/>
                <a:gd name="csX8" fmla="*/ 3589579 w 11569109"/>
                <a:gd name="csY8" fmla="*/ 457111 h 1260238"/>
                <a:gd name="csX0" fmla="*/ 3589579 w 11569109"/>
                <a:gd name="csY0" fmla="*/ 457111 h 1376951"/>
                <a:gd name="csX1" fmla="*/ 3762720 w 11569109"/>
                <a:gd name="csY1" fmla="*/ 0 h 1376951"/>
                <a:gd name="csX2" fmla="*/ 11534249 w 11569109"/>
                <a:gd name="csY2" fmla="*/ 3237 h 1376951"/>
                <a:gd name="csX3" fmla="*/ 11569112 w 11569109"/>
                <a:gd name="csY3" fmla="*/ 1258011 h 1376951"/>
                <a:gd name="csX4" fmla="*/ 3770260 w 11569109"/>
                <a:gd name="csY4" fmla="*/ 1259456 h 1376951"/>
                <a:gd name="csX5" fmla="*/ 3723688 w 11569109"/>
                <a:gd name="csY5" fmla="*/ 678565 h 1376951"/>
                <a:gd name="csX6" fmla="*/ 3 w 11569109"/>
                <a:gd name="csY6" fmla="*/ 665065 h 1376951"/>
                <a:gd name="csX7" fmla="*/ 3589579 w 11569109"/>
                <a:gd name="csY7" fmla="*/ 457111 h 1376951"/>
                <a:gd name="csX0" fmla="*/ 3589579 w 11569109"/>
                <a:gd name="csY0" fmla="*/ 457111 h 1303626"/>
                <a:gd name="csX1" fmla="*/ 3762720 w 11569109"/>
                <a:gd name="csY1" fmla="*/ 0 h 1303626"/>
                <a:gd name="csX2" fmla="*/ 11534249 w 11569109"/>
                <a:gd name="csY2" fmla="*/ 3237 h 1303626"/>
                <a:gd name="csX3" fmla="*/ 11569112 w 11569109"/>
                <a:gd name="csY3" fmla="*/ 1258011 h 1303626"/>
                <a:gd name="csX4" fmla="*/ 3770260 w 11569109"/>
                <a:gd name="csY4" fmla="*/ 1259456 h 1303626"/>
                <a:gd name="csX5" fmla="*/ 3723688 w 11569109"/>
                <a:gd name="csY5" fmla="*/ 678565 h 1303626"/>
                <a:gd name="csX6" fmla="*/ 3 w 11569109"/>
                <a:gd name="csY6" fmla="*/ 665065 h 1303626"/>
                <a:gd name="csX7" fmla="*/ 3589579 w 11569109"/>
                <a:gd name="csY7" fmla="*/ 457111 h 1303626"/>
                <a:gd name="csX0" fmla="*/ 3589579 w 11569109"/>
                <a:gd name="csY0" fmla="*/ 457111 h 1259456"/>
                <a:gd name="csX1" fmla="*/ 3762720 w 11569109"/>
                <a:gd name="csY1" fmla="*/ 0 h 1259456"/>
                <a:gd name="csX2" fmla="*/ 11534249 w 11569109"/>
                <a:gd name="csY2" fmla="*/ 3237 h 1259456"/>
                <a:gd name="csX3" fmla="*/ 11569112 w 11569109"/>
                <a:gd name="csY3" fmla="*/ 1258011 h 1259456"/>
                <a:gd name="csX4" fmla="*/ 3770260 w 11569109"/>
                <a:gd name="csY4" fmla="*/ 1259456 h 1259456"/>
                <a:gd name="csX5" fmla="*/ 3723688 w 11569109"/>
                <a:gd name="csY5" fmla="*/ 678565 h 1259456"/>
                <a:gd name="csX6" fmla="*/ 3 w 11569109"/>
                <a:gd name="csY6" fmla="*/ 665065 h 1259456"/>
                <a:gd name="csX7" fmla="*/ 3589579 w 11569109"/>
                <a:gd name="csY7" fmla="*/ 457111 h 1259456"/>
                <a:gd name="csX0" fmla="*/ 3589579 w 11569109"/>
                <a:gd name="csY0" fmla="*/ 457111 h 1259456"/>
                <a:gd name="csX1" fmla="*/ 3762720 w 11569109"/>
                <a:gd name="csY1" fmla="*/ 0 h 1259456"/>
                <a:gd name="csX2" fmla="*/ 11534249 w 11569109"/>
                <a:gd name="csY2" fmla="*/ 3237 h 1259456"/>
                <a:gd name="csX3" fmla="*/ 11569112 w 11569109"/>
                <a:gd name="csY3" fmla="*/ 1258011 h 1259456"/>
                <a:gd name="csX4" fmla="*/ 3770260 w 11569109"/>
                <a:gd name="csY4" fmla="*/ 1259456 h 1259456"/>
                <a:gd name="csX5" fmla="*/ 3723688 w 11569109"/>
                <a:gd name="csY5" fmla="*/ 678565 h 1259456"/>
                <a:gd name="csX6" fmla="*/ 3 w 11569109"/>
                <a:gd name="csY6" fmla="*/ 665065 h 1259456"/>
                <a:gd name="csX7" fmla="*/ 3589579 w 11569109"/>
                <a:gd name="csY7" fmla="*/ 457111 h 12594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1569109" h="1259456">
                  <a:moveTo>
                    <a:pt x="3589579" y="457111"/>
                  </a:moveTo>
                  <a:cubicBezTo>
                    <a:pt x="3688828" y="349588"/>
                    <a:pt x="3753184" y="102873"/>
                    <a:pt x="3762720" y="0"/>
                  </a:cubicBezTo>
                  <a:lnTo>
                    <a:pt x="11534249" y="3237"/>
                  </a:lnTo>
                  <a:cubicBezTo>
                    <a:pt x="11510225" y="155143"/>
                    <a:pt x="11560859" y="1039254"/>
                    <a:pt x="11569112" y="1258011"/>
                  </a:cubicBezTo>
                  <a:lnTo>
                    <a:pt x="3770260" y="1259456"/>
                  </a:lnTo>
                  <a:cubicBezTo>
                    <a:pt x="3742119" y="1139380"/>
                    <a:pt x="3689524" y="777630"/>
                    <a:pt x="3723688" y="678565"/>
                  </a:cubicBezTo>
                  <a:lnTo>
                    <a:pt x="3" y="665065"/>
                  </a:lnTo>
                  <a:cubicBezTo>
                    <a:pt x="1119711" y="614435"/>
                    <a:pt x="2469871" y="507741"/>
                    <a:pt x="3589579" y="4571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F1DA6E57-22EB-43B5-111B-AF5C4AB21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84" y="3147946"/>
              <a:ext cx="2990954" cy="130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s-ES" sz="3200" b="0">
                  <a:latin typeface="Chalkboard" panose="03050602040202020205" pitchFamily="66" charset="77"/>
                </a:rPr>
                <a:t>I want a synchrotron!!!</a:t>
              </a:r>
              <a:endParaRPr lang="en-US" altLang="ja-JP" sz="3200" b="0" i="1" dirty="0">
                <a:solidFill>
                  <a:srgbClr val="FF0000"/>
                </a:solidFill>
                <a:latin typeface="Chalkboard" panose="03050602040202020205" pitchFamily="66" charset="77"/>
                <a:cs typeface="Chalkboard"/>
              </a:endParaRPr>
            </a:p>
          </p:txBody>
        </p:sp>
      </p:grpSp>
      <p:pic>
        <p:nvPicPr>
          <p:cNvPr id="2" name="i-want-a-synchrotron">
            <a:hlinkClick r:id="" action="ppaction://media"/>
            <a:extLst>
              <a:ext uri="{FF2B5EF4-FFF2-40B4-BE49-F238E27FC236}">
                <a16:creationId xmlns:a16="http://schemas.microsoft.com/office/drawing/2014/main" id="{A889ABE3-A07D-96D2-6766-BE1E1FA137CF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88088" y="6894331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127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888">
        <p:fade/>
      </p:transition>
    </mc:Choice>
    <mc:Fallback xmlns="">
      <p:transition spd="med" advTm="498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7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" grpId="0" animBg="1"/>
      <p:bldP spid="3" grpId="0" animBg="1"/>
      <p:bldP spid="4" grpId="0"/>
      <p:bldP spid="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4397C-8CA3-BA0E-A6AE-07FFC86B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>
            <a:extLst>
              <a:ext uri="{FF2B5EF4-FFF2-40B4-BE49-F238E27FC236}">
                <a16:creationId xmlns:a16="http://schemas.microsoft.com/office/drawing/2014/main" id="{12318913-0F3F-A7A4-9A17-53FD84947E6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9336" y="43241"/>
            <a:ext cx="12313368" cy="1225519"/>
          </a:xfrm>
          <a:noFill/>
          <a:ln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Now, the key question: what </a:t>
            </a:r>
            <a:r>
              <a:rPr lang="en-US" sz="3600" u="sng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is</a:t>
            </a: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 synchrotron radiation? Here is a simple narration:</a:t>
            </a:r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9EED5656-35F5-69C6-413A-DB64D70D5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9" y="1124744"/>
            <a:ext cx="5931233" cy="16303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0000"/>
                </a:solidFill>
                <a:latin typeface="Helvetica" charset="0"/>
              </a:rPr>
              <a:t>1895: Roentgen discovers x-rays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rgbClr val="0000FF"/>
                </a:solidFill>
                <a:latin typeface="Helvetica" charset="0"/>
              </a:rPr>
              <a:t>Medical applications trigger the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rgbClr val="0000FF"/>
                </a:solidFill>
                <a:latin typeface="Helvetica" charset="0"/>
              </a:rPr>
              <a:t>immediate birth and the strong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rgbClr val="0000FF"/>
                </a:solidFill>
                <a:latin typeface="Helvetica" charset="0"/>
              </a:rPr>
              <a:t>expansion of radiological industry</a:t>
            </a:r>
          </a:p>
          <a:p>
            <a:pPr>
              <a:spcBef>
                <a:spcPts val="0"/>
              </a:spcBef>
            </a:pPr>
            <a:endParaRPr lang="en-US" sz="1800" b="0" dirty="0">
              <a:solidFill>
                <a:srgbClr val="FF0000"/>
              </a:solidFill>
              <a:latin typeface="Helvetica" charset="0"/>
            </a:endParaRPr>
          </a:p>
        </p:txBody>
      </p:sp>
      <p:sp>
        <p:nvSpPr>
          <p:cNvPr id="10" name="Rectangle 34">
            <a:extLst>
              <a:ext uri="{FF2B5EF4-FFF2-40B4-BE49-F238E27FC236}">
                <a16:creationId xmlns:a16="http://schemas.microsoft.com/office/drawing/2014/main" id="{08CD3AE1-4954-D003-C6FE-177AD5A3E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1716"/>
            <a:ext cx="6096000" cy="7275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endParaRPr lang="en-US" sz="1800" b="0" dirty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14" name="Rectangle 34">
            <a:extLst>
              <a:ext uri="{FF2B5EF4-FFF2-40B4-BE49-F238E27FC236}">
                <a16:creationId xmlns:a16="http://schemas.microsoft.com/office/drawing/2014/main" id="{6412BE57-F39F-775D-A016-19AD0F64B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9" y="2852936"/>
            <a:ext cx="5931233" cy="1953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0000"/>
                </a:solidFill>
                <a:latin typeface="Helvetica" charset="0"/>
              </a:rPr>
              <a:t>1912-13: von Laue and the Braggs (father and son) discover x-ray diffraction and its applications. </a:t>
            </a:r>
            <a:r>
              <a:rPr lang="en-US" b="0" dirty="0">
                <a:solidFill>
                  <a:srgbClr val="0000FF"/>
                </a:solidFill>
                <a:latin typeface="Helvetica" charset="0"/>
              </a:rPr>
              <a:t>However, for decades such applications are negatively affected by the very bad performances of x-ray sources</a:t>
            </a:r>
          </a:p>
          <a:p>
            <a:pPr>
              <a:spcBef>
                <a:spcPts val="0"/>
              </a:spcBef>
            </a:pPr>
            <a:endParaRPr lang="en-US" sz="1800" b="0" dirty="0">
              <a:solidFill>
                <a:srgbClr val="FF0000"/>
              </a:solidFill>
              <a:latin typeface="Helvetica" charset="0"/>
            </a:endParaRPr>
          </a:p>
        </p:txBody>
      </p:sp>
      <p:sp>
        <p:nvSpPr>
          <p:cNvPr id="19" name="Rectangle 34">
            <a:extLst>
              <a:ext uri="{FF2B5EF4-FFF2-40B4-BE49-F238E27FC236}">
                <a16:creationId xmlns:a16="http://schemas.microsoft.com/office/drawing/2014/main" id="{C3BABFBD-CE21-2E39-E41E-9B28EA82D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83844"/>
            <a:ext cx="6096000" cy="7275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endParaRPr lang="en-US" sz="1800" b="0" dirty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22" name="Rectangle 34">
            <a:extLst>
              <a:ext uri="{FF2B5EF4-FFF2-40B4-BE49-F238E27FC236}">
                <a16:creationId xmlns:a16="http://schemas.microsoft.com/office/drawing/2014/main" id="{6EABB4BB-33C7-FD5D-6BD5-BFCE54BE8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3506" y="674205"/>
            <a:ext cx="6001783" cy="18906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In parallel (1920's): particle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research still uses cosmic rays.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Whose flux is becoming too low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1929-30:  Lawrence solves the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problem with an accelerator, the cyclotron</a:t>
            </a:r>
          </a:p>
          <a:p>
            <a:pPr>
              <a:spcBef>
                <a:spcPts val="0"/>
              </a:spcBef>
            </a:pPr>
            <a:endParaRPr lang="en-US" b="0" dirty="0">
              <a:solidFill>
                <a:srgbClr val="FFFF00"/>
              </a:solidFill>
              <a:latin typeface="Helvetica" charset="0"/>
            </a:endParaRPr>
          </a:p>
        </p:txBody>
      </p:sp>
      <p:sp>
        <p:nvSpPr>
          <p:cNvPr id="23" name="Rectangle 34">
            <a:extLst>
              <a:ext uri="{FF2B5EF4-FFF2-40B4-BE49-F238E27FC236}">
                <a16:creationId xmlns:a16="http://schemas.microsoft.com/office/drawing/2014/main" id="{887DF4B9-8D65-869E-172F-D6D38CF98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016" y="2700054"/>
            <a:ext cx="5956352" cy="195308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...which also emits electromagnetic waves, raising two questions: do they influence the cyclotron operation? And could they find practical applications?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The answers come very slowly: why?</a:t>
            </a:r>
          </a:p>
        </p:txBody>
      </p:sp>
      <p:sp>
        <p:nvSpPr>
          <p:cNvPr id="24" name="Rectangle 34">
            <a:extLst>
              <a:ext uri="{FF2B5EF4-FFF2-40B4-BE49-F238E27FC236}">
                <a16:creationId xmlns:a16="http://schemas.microsoft.com/office/drawing/2014/main" id="{47D2665E-F768-E725-7BCE-5FDE1C3FB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8328" y="4797152"/>
            <a:ext cx="5956352" cy="18906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Cyclotron electrons have almost the speed of light, thgus require relativistic theories.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Which arrive only in the 1940's from Russia (Ivanenko, Pomeranchuk) and the USA (Schwinger), with a key discovery</a:t>
            </a:r>
          </a:p>
        </p:txBody>
      </p:sp>
      <p:sp>
        <p:nvSpPr>
          <p:cNvPr id="26" name="Rectangle 34">
            <a:extLst>
              <a:ext uri="{FF2B5EF4-FFF2-40B4-BE49-F238E27FC236}">
                <a16:creationId xmlns:a16="http://schemas.microsoft.com/office/drawing/2014/main" id="{239ACC91-D751-0153-7738-0F3B740E1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45" y="4797152"/>
            <a:ext cx="6096000" cy="19764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lnSpc>
                <a:spcPts val="3640"/>
              </a:lnSpc>
              <a:spcBef>
                <a:spcPts val="0"/>
              </a:spcBef>
            </a:pPr>
            <a:r>
              <a:rPr lang="en-US" sz="3200" dirty="0"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... relativity </a:t>
            </a:r>
            <a:r>
              <a:rPr lang="en-US" sz="3200" u="sng" dirty="0"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shar</a:t>
            </a:r>
            <a:r>
              <a:rPr lang="en-US" sz="3200" dirty="0"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p</a:t>
            </a:r>
            <a:r>
              <a:rPr lang="en-US" sz="3200" u="sng" dirty="0"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ly reduces</a:t>
            </a:r>
            <a:r>
              <a:rPr lang="en-US" sz="3200" dirty="0"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 the emitted wavelengths, possibly reaching x-rays for high-energy accelerators!!! </a:t>
            </a:r>
            <a:endParaRPr lang="en-US" sz="3200" b="0" dirty="0">
              <a:solidFill>
                <a:srgbClr val="FF0000"/>
              </a:solidFill>
              <a:latin typeface="Helvetica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366E45-80DC-04B1-FE91-ECCD819C9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756710" y="1241176"/>
            <a:ext cx="1253962" cy="1471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2760FB-0FBB-44F1-CC0F-FDAAE1235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520" y="733260"/>
            <a:ext cx="1163024" cy="14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5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0" grpId="0" autoUpdateAnimBg="0"/>
      <p:bldP spid="4" grpId="0" animBg="1"/>
      <p:bldP spid="10" grpId="0"/>
      <p:bldP spid="14" grpId="0" animBg="1"/>
      <p:bldP spid="19" grpId="0"/>
      <p:bldP spid="22" grpId="0" animBg="1"/>
      <p:bldP spid="23" grpId="0" animBg="1"/>
      <p:bldP spid="24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EDF40-4389-BECC-A4AC-1EEE7C61D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4">
            <a:extLst>
              <a:ext uri="{FF2B5EF4-FFF2-40B4-BE49-F238E27FC236}">
                <a16:creationId xmlns:a16="http://schemas.microsoft.com/office/drawing/2014/main" id="{876499E0-BD71-1666-D18A-C8305F78A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9" y="1844824"/>
            <a:ext cx="6096000" cy="116093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1960's:  a new class of non-pulsed accelerators, the "storage rings" solves the technical problems</a:t>
            </a:r>
          </a:p>
        </p:txBody>
      </p:sp>
      <p:sp>
        <p:nvSpPr>
          <p:cNvPr id="10" name="Rectangle 34">
            <a:extLst>
              <a:ext uri="{FF2B5EF4-FFF2-40B4-BE49-F238E27FC236}">
                <a16:creationId xmlns:a16="http://schemas.microsoft.com/office/drawing/2014/main" id="{8106E263-49DD-81BE-FABD-F2EA44825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03724"/>
            <a:ext cx="6096000" cy="7275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endParaRPr lang="en-US" sz="1800" b="0" dirty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19" name="Rectangle 34">
            <a:extLst>
              <a:ext uri="{FF2B5EF4-FFF2-40B4-BE49-F238E27FC236}">
                <a16:creationId xmlns:a16="http://schemas.microsoft.com/office/drawing/2014/main" id="{3A54EE4D-CEA1-FDB0-27A8-B04826619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55852"/>
            <a:ext cx="6096000" cy="7275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endParaRPr lang="en-US" sz="1800" b="0" dirty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22" name="Rectangle 34">
            <a:extLst>
              <a:ext uri="{FF2B5EF4-FFF2-40B4-BE49-F238E27FC236}">
                <a16:creationId xmlns:a16="http://schemas.microsoft.com/office/drawing/2014/main" id="{3018EAD9-CB18-B488-A98D-81754A6D1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84" y="144575"/>
            <a:ext cx="6145732" cy="1628241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1950's, 1960's: successful tests of using the radiation from "synchrotrons", the accelerators of that time (NBS, Cornell, Frascati)</a:t>
            </a:r>
          </a:p>
        </p:txBody>
      </p:sp>
      <p:sp>
        <p:nvSpPr>
          <p:cNvPr id="23" name="Rectangle 34">
            <a:extLst>
              <a:ext uri="{FF2B5EF4-FFF2-40B4-BE49-F238E27FC236}">
                <a16:creationId xmlns:a16="http://schemas.microsoft.com/office/drawing/2014/main" id="{531AC45B-6A6C-2CA7-C896-C38B6C8C0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3140968"/>
            <a:ext cx="6054773" cy="199748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...until (August 7 1968) successful tests are conducted in Stoughton (Wisconsin), under the leadership of Ed Rowe, on the use of the storage ring Tantalus as a </a:t>
            </a:r>
            <a:r>
              <a:rPr lang="en-US" b="0" u="sng" dirty="0">
                <a:solidFill>
                  <a:srgbClr val="FFFF00"/>
                </a:solidFill>
                <a:latin typeface="Helvetica" charset="0"/>
              </a:rPr>
              <a:t>full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y</a:t>
            </a:r>
            <a:r>
              <a:rPr lang="en-US" b="0" u="sng" dirty="0">
                <a:solidFill>
                  <a:srgbClr val="FFFF00"/>
                </a:solidFill>
                <a:latin typeface="Helvetica" charset="0"/>
              </a:rPr>
              <a:t> dedicated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to synchrotron radiation research </a:t>
            </a:r>
          </a:p>
        </p:txBody>
      </p:sp>
      <p:sp>
        <p:nvSpPr>
          <p:cNvPr id="26" name="Rectangle 34">
            <a:extLst>
              <a:ext uri="{FF2B5EF4-FFF2-40B4-BE49-F238E27FC236}">
                <a16:creationId xmlns:a16="http://schemas.microsoft.com/office/drawing/2014/main" id="{52DF3905-F211-0EE2-4C5C-FC51DFECE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9551" y="332656"/>
            <a:ext cx="5753113" cy="15731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0000"/>
                </a:solidFill>
                <a:latin typeface="Helvetica" charset="0"/>
              </a:rPr>
              <a:t>however, such tests do not lead to steady experimental programs, due to the severe technical problems caused by the pulsed operation of synchrotrons... </a:t>
            </a:r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0560F849-DD35-9C81-EC9B-06DA4F993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839" y="1988840"/>
            <a:ext cx="5753113" cy="15731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latin typeface="Helvetica" charset="0"/>
              </a:rPr>
              <a:t>but there is a huge managerial problem: their use is shared with particle research, which always gets the priority heavily penalizing syncrotron radiation projects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E5CD493-12DD-AE81-CFF0-C29988C3B99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61075" y="5157192"/>
            <a:ext cx="11999621" cy="1628800"/>
          </a:xfrm>
          <a:noFill/>
          <a:ln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...after a prehistory of 73 </a:t>
            </a:r>
          </a:p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years, synchrotron radiation </a:t>
            </a:r>
          </a:p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research is born! But why is this so very important?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EB88B1-1F89-67FE-F790-E99B6A07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723" y="3717032"/>
            <a:ext cx="5071842" cy="232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2" grpId="0" animBg="1"/>
      <p:bldP spid="23" grpId="0" animBg="1"/>
      <p:bldP spid="26" grpId="0" animBg="1"/>
      <p:bldP spid="5" grpId="0" animBg="1"/>
      <p:bldP spid="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EA2D5-9E03-B0E1-435A-C4D87980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524CC709-9974-0D2D-452A-418838B3E0DB}"/>
              </a:ext>
            </a:extLst>
          </p:cNvPr>
          <p:cNvGrpSpPr/>
          <p:nvPr/>
        </p:nvGrpSpPr>
        <p:grpSpPr>
          <a:xfrm>
            <a:off x="9631270" y="5115869"/>
            <a:ext cx="2207366" cy="1368906"/>
            <a:chOff x="9903242" y="5484675"/>
            <a:chExt cx="1809765" cy="1122333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8C4B5EB-F239-5EFB-7108-0CD5527FD1CF}"/>
                </a:ext>
              </a:extLst>
            </p:cNvPr>
            <p:cNvCxnSpPr>
              <a:cxnSpLocks/>
              <a:endCxn id="29" idx="0"/>
            </p:cNvCxnSpPr>
            <p:nvPr/>
          </p:nvCxnSpPr>
          <p:spPr bwMode="auto">
            <a:xfrm flipH="1">
              <a:off x="11081352" y="6168455"/>
              <a:ext cx="216869" cy="25801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768F711-5985-CE4A-0E90-C2B8B131D5A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152012" y="6583135"/>
              <a:ext cx="560995" cy="145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02E6B0D-36CE-4A13-D786-E39602CA43EB}"/>
                </a:ext>
              </a:extLst>
            </p:cNvPr>
            <p:cNvCxnSpPr>
              <a:cxnSpLocks/>
            </p:cNvCxnSpPr>
            <p:nvPr/>
          </p:nvCxnSpPr>
          <p:spPr bwMode="auto">
            <a:xfrm rot="1750506" flipH="1" flipV="1">
              <a:off x="11388853" y="6301799"/>
              <a:ext cx="281959" cy="13478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4F4E4ED-8517-0697-A817-FA3BD282A3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338317" y="5678428"/>
              <a:ext cx="10025" cy="36156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F69AB71-5576-4E51-C810-D3EF8E71467C}"/>
                </a:ext>
              </a:extLst>
            </p:cNvPr>
            <p:cNvCxnSpPr>
              <a:cxnSpLocks/>
            </p:cNvCxnSpPr>
            <p:nvPr/>
          </p:nvCxnSpPr>
          <p:spPr bwMode="auto">
            <a:xfrm rot="1750506" flipH="1">
              <a:off x="10991114" y="5484675"/>
              <a:ext cx="300146" cy="40677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E2470FD-A702-FA74-CF72-0A03E2563EEF}"/>
                </a:ext>
              </a:extLst>
            </p:cNvPr>
            <p:cNvCxnSpPr>
              <a:cxnSpLocks/>
            </p:cNvCxnSpPr>
            <p:nvPr/>
          </p:nvCxnSpPr>
          <p:spPr bwMode="auto">
            <a:xfrm rot="1270506" flipH="1" flipV="1">
              <a:off x="10589107" y="6476668"/>
              <a:ext cx="401477" cy="25152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7A2D274-1DE9-1652-64E8-BF99336EF30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0054777" y="5667818"/>
              <a:ext cx="806975" cy="15482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8AF7CBC-41A6-ADAB-3C52-4A2E682AB80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03242" y="6337160"/>
              <a:ext cx="325060" cy="26984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6" name="Figura a mano libera 45">
            <a:extLst>
              <a:ext uri="{FF2B5EF4-FFF2-40B4-BE49-F238E27FC236}">
                <a16:creationId xmlns:a16="http://schemas.microsoft.com/office/drawing/2014/main" id="{64AD4E95-12EA-1D00-282D-6B7F75F7920F}"/>
              </a:ext>
            </a:extLst>
          </p:cNvPr>
          <p:cNvSpPr/>
          <p:nvPr/>
        </p:nvSpPr>
        <p:spPr bwMode="auto">
          <a:xfrm>
            <a:off x="2380175" y="1594296"/>
            <a:ext cx="2633537" cy="3500440"/>
          </a:xfrm>
          <a:custGeom>
            <a:avLst/>
            <a:gdLst>
              <a:gd name="connsiteX0" fmla="*/ 10633 w 797442"/>
              <a:gd name="connsiteY0" fmla="*/ 21265 h 3423683"/>
              <a:gd name="connsiteX1" fmla="*/ 797442 w 797442"/>
              <a:gd name="connsiteY1" fmla="*/ 0 h 3423683"/>
              <a:gd name="connsiteX2" fmla="*/ 797442 w 797442"/>
              <a:gd name="connsiteY2" fmla="*/ 3423683 h 3423683"/>
              <a:gd name="connsiteX3" fmla="*/ 0 w 797442"/>
              <a:gd name="connsiteY3" fmla="*/ 446567 h 3423683"/>
              <a:gd name="connsiteX4" fmla="*/ 10633 w 797442"/>
              <a:gd name="connsiteY4" fmla="*/ 21265 h 3423683"/>
              <a:gd name="connsiteX0" fmla="*/ 0 w 939209"/>
              <a:gd name="connsiteY0" fmla="*/ 0 h 3546352"/>
              <a:gd name="connsiteX1" fmla="*/ 939209 w 939209"/>
              <a:gd name="connsiteY1" fmla="*/ 122669 h 3546352"/>
              <a:gd name="connsiteX2" fmla="*/ 939209 w 939209"/>
              <a:gd name="connsiteY2" fmla="*/ 3546352 h 3546352"/>
              <a:gd name="connsiteX3" fmla="*/ 141767 w 939209"/>
              <a:gd name="connsiteY3" fmla="*/ 569236 h 3546352"/>
              <a:gd name="connsiteX4" fmla="*/ 0 w 939209"/>
              <a:gd name="connsiteY4" fmla="*/ 0 h 3546352"/>
              <a:gd name="connsiteX0" fmla="*/ 0 w 939209"/>
              <a:gd name="connsiteY0" fmla="*/ 0 h 3546352"/>
              <a:gd name="connsiteX1" fmla="*/ 939209 w 939209"/>
              <a:gd name="connsiteY1" fmla="*/ 122669 h 3546352"/>
              <a:gd name="connsiteX2" fmla="*/ 939209 w 939209"/>
              <a:gd name="connsiteY2" fmla="*/ 3546352 h 3546352"/>
              <a:gd name="connsiteX3" fmla="*/ 23234 w 939209"/>
              <a:gd name="connsiteY3" fmla="*/ 433769 h 3546352"/>
              <a:gd name="connsiteX4" fmla="*/ 0 w 939209"/>
              <a:gd name="connsiteY4" fmla="*/ 0 h 3546352"/>
              <a:gd name="connsiteX0" fmla="*/ 0 w 939209"/>
              <a:gd name="connsiteY0" fmla="*/ 0 h 3546352"/>
              <a:gd name="connsiteX1" fmla="*/ 939209 w 939209"/>
              <a:gd name="connsiteY1" fmla="*/ 122669 h 3546352"/>
              <a:gd name="connsiteX2" fmla="*/ 939209 w 939209"/>
              <a:gd name="connsiteY2" fmla="*/ 3546352 h 3546352"/>
              <a:gd name="connsiteX3" fmla="*/ 23234 w 939209"/>
              <a:gd name="connsiteY3" fmla="*/ 433769 h 3546352"/>
              <a:gd name="connsiteX4" fmla="*/ 0 w 939209"/>
              <a:gd name="connsiteY4" fmla="*/ 0 h 3546352"/>
              <a:gd name="connsiteX0" fmla="*/ 0 w 939209"/>
              <a:gd name="connsiteY0" fmla="*/ 0 h 3546352"/>
              <a:gd name="connsiteX1" fmla="*/ 939209 w 939209"/>
              <a:gd name="connsiteY1" fmla="*/ 122669 h 3546352"/>
              <a:gd name="connsiteX2" fmla="*/ 939209 w 939209"/>
              <a:gd name="connsiteY2" fmla="*/ 3546352 h 3546352"/>
              <a:gd name="connsiteX3" fmla="*/ 23234 w 939209"/>
              <a:gd name="connsiteY3" fmla="*/ 433769 h 3546352"/>
              <a:gd name="connsiteX4" fmla="*/ 0 w 939209"/>
              <a:gd name="connsiteY4" fmla="*/ 0 h 3546352"/>
              <a:gd name="connsiteX0" fmla="*/ 0 w 947676"/>
              <a:gd name="connsiteY0" fmla="*/ 0 h 3537885"/>
              <a:gd name="connsiteX1" fmla="*/ 947676 w 947676"/>
              <a:gd name="connsiteY1" fmla="*/ 114202 h 3537885"/>
              <a:gd name="connsiteX2" fmla="*/ 947676 w 947676"/>
              <a:gd name="connsiteY2" fmla="*/ 3537885 h 3537885"/>
              <a:gd name="connsiteX3" fmla="*/ 31701 w 947676"/>
              <a:gd name="connsiteY3" fmla="*/ 425302 h 3537885"/>
              <a:gd name="connsiteX4" fmla="*/ 0 w 947676"/>
              <a:gd name="connsiteY4" fmla="*/ 0 h 3537885"/>
              <a:gd name="connsiteX0" fmla="*/ 0 w 947676"/>
              <a:gd name="connsiteY0" fmla="*/ 0 h 3563285"/>
              <a:gd name="connsiteX1" fmla="*/ 947676 w 947676"/>
              <a:gd name="connsiteY1" fmla="*/ 139602 h 3563285"/>
              <a:gd name="connsiteX2" fmla="*/ 947676 w 947676"/>
              <a:gd name="connsiteY2" fmla="*/ 3563285 h 3563285"/>
              <a:gd name="connsiteX3" fmla="*/ 31701 w 947676"/>
              <a:gd name="connsiteY3" fmla="*/ 450702 h 3563285"/>
              <a:gd name="connsiteX4" fmla="*/ 0 w 947676"/>
              <a:gd name="connsiteY4" fmla="*/ 0 h 3563285"/>
              <a:gd name="connsiteX0" fmla="*/ 0 w 957836"/>
              <a:gd name="connsiteY0" fmla="*/ 0 h 3563285"/>
              <a:gd name="connsiteX1" fmla="*/ 957836 w 957836"/>
              <a:gd name="connsiteY1" fmla="*/ 175162 h 3563285"/>
              <a:gd name="connsiteX2" fmla="*/ 947676 w 957836"/>
              <a:gd name="connsiteY2" fmla="*/ 3563285 h 3563285"/>
              <a:gd name="connsiteX3" fmla="*/ 31701 w 957836"/>
              <a:gd name="connsiteY3" fmla="*/ 450702 h 3563285"/>
              <a:gd name="connsiteX4" fmla="*/ 0 w 957836"/>
              <a:gd name="connsiteY4" fmla="*/ 0 h 3563285"/>
              <a:gd name="connsiteX0" fmla="*/ 0 w 948646"/>
              <a:gd name="connsiteY0" fmla="*/ 0 h 3531126"/>
              <a:gd name="connsiteX1" fmla="*/ 948646 w 948646"/>
              <a:gd name="connsiteY1" fmla="*/ 143003 h 3531126"/>
              <a:gd name="connsiteX2" fmla="*/ 938486 w 948646"/>
              <a:gd name="connsiteY2" fmla="*/ 3531126 h 3531126"/>
              <a:gd name="connsiteX3" fmla="*/ 22511 w 948646"/>
              <a:gd name="connsiteY3" fmla="*/ 418543 h 3531126"/>
              <a:gd name="connsiteX4" fmla="*/ 0 w 948646"/>
              <a:gd name="connsiteY4" fmla="*/ 0 h 3531126"/>
              <a:gd name="connsiteX0" fmla="*/ 0 w 934861"/>
              <a:gd name="connsiteY0" fmla="*/ 0 h 3531126"/>
              <a:gd name="connsiteX1" fmla="*/ 934861 w 934861"/>
              <a:gd name="connsiteY1" fmla="*/ 143003 h 3531126"/>
              <a:gd name="connsiteX2" fmla="*/ 924701 w 934861"/>
              <a:gd name="connsiteY2" fmla="*/ 3531126 h 3531126"/>
              <a:gd name="connsiteX3" fmla="*/ 8726 w 934861"/>
              <a:gd name="connsiteY3" fmla="*/ 418543 h 3531126"/>
              <a:gd name="connsiteX4" fmla="*/ 0 w 934861"/>
              <a:gd name="connsiteY4" fmla="*/ 0 h 3531126"/>
              <a:gd name="connsiteX0" fmla="*/ 0 w 934861"/>
              <a:gd name="connsiteY0" fmla="*/ 0 h 3540314"/>
              <a:gd name="connsiteX1" fmla="*/ 934861 w 934861"/>
              <a:gd name="connsiteY1" fmla="*/ 152191 h 3540314"/>
              <a:gd name="connsiteX2" fmla="*/ 924701 w 934861"/>
              <a:gd name="connsiteY2" fmla="*/ 3540314 h 3540314"/>
              <a:gd name="connsiteX3" fmla="*/ 8726 w 934861"/>
              <a:gd name="connsiteY3" fmla="*/ 427731 h 3540314"/>
              <a:gd name="connsiteX4" fmla="*/ 0 w 934861"/>
              <a:gd name="connsiteY4" fmla="*/ 0 h 3540314"/>
              <a:gd name="connsiteX0" fmla="*/ 0 w 934861"/>
              <a:gd name="connsiteY0" fmla="*/ 0 h 3540314"/>
              <a:gd name="connsiteX1" fmla="*/ 934861 w 934861"/>
              <a:gd name="connsiteY1" fmla="*/ 152191 h 3540314"/>
              <a:gd name="connsiteX2" fmla="*/ 924701 w 934861"/>
              <a:gd name="connsiteY2" fmla="*/ 3540314 h 3540314"/>
              <a:gd name="connsiteX3" fmla="*/ 8726 w 934861"/>
              <a:gd name="connsiteY3" fmla="*/ 427731 h 3540314"/>
              <a:gd name="connsiteX4" fmla="*/ 0 w 934861"/>
              <a:gd name="connsiteY4" fmla="*/ 0 h 3540314"/>
              <a:gd name="connsiteX0" fmla="*/ 6836 w 941697"/>
              <a:gd name="connsiteY0" fmla="*/ 0 h 3540314"/>
              <a:gd name="connsiteX1" fmla="*/ 941697 w 941697"/>
              <a:gd name="connsiteY1" fmla="*/ 152191 h 3540314"/>
              <a:gd name="connsiteX2" fmla="*/ 931537 w 941697"/>
              <a:gd name="connsiteY2" fmla="*/ 3540314 h 3540314"/>
              <a:gd name="connsiteX3" fmla="*/ 1777 w 941697"/>
              <a:gd name="connsiteY3" fmla="*/ 455296 h 3540314"/>
              <a:gd name="connsiteX4" fmla="*/ 6836 w 941697"/>
              <a:gd name="connsiteY4" fmla="*/ 0 h 3540314"/>
              <a:gd name="connsiteX0" fmla="*/ 6836 w 941697"/>
              <a:gd name="connsiteY0" fmla="*/ 0 h 3540314"/>
              <a:gd name="connsiteX1" fmla="*/ 941697 w 941697"/>
              <a:gd name="connsiteY1" fmla="*/ 175162 h 3540314"/>
              <a:gd name="connsiteX2" fmla="*/ 931537 w 941697"/>
              <a:gd name="connsiteY2" fmla="*/ 3540314 h 3540314"/>
              <a:gd name="connsiteX3" fmla="*/ 1777 w 941697"/>
              <a:gd name="connsiteY3" fmla="*/ 455296 h 3540314"/>
              <a:gd name="connsiteX4" fmla="*/ 6836 w 941697"/>
              <a:gd name="connsiteY4" fmla="*/ 0 h 3540314"/>
              <a:gd name="connsiteX0" fmla="*/ 1290 w 936151"/>
              <a:gd name="connsiteY0" fmla="*/ 0 h 3540314"/>
              <a:gd name="connsiteX1" fmla="*/ 936151 w 936151"/>
              <a:gd name="connsiteY1" fmla="*/ 175162 h 3540314"/>
              <a:gd name="connsiteX2" fmla="*/ 925991 w 936151"/>
              <a:gd name="connsiteY2" fmla="*/ 3540314 h 3540314"/>
              <a:gd name="connsiteX3" fmla="*/ 2368 w 936151"/>
              <a:gd name="connsiteY3" fmla="*/ 688452 h 3540314"/>
              <a:gd name="connsiteX4" fmla="*/ 1290 w 936151"/>
              <a:gd name="connsiteY4" fmla="*/ 0 h 3540314"/>
              <a:gd name="connsiteX0" fmla="*/ 1290 w 936151"/>
              <a:gd name="connsiteY0" fmla="*/ 94808 h 3365152"/>
              <a:gd name="connsiteX1" fmla="*/ 936151 w 936151"/>
              <a:gd name="connsiteY1" fmla="*/ 0 h 3365152"/>
              <a:gd name="connsiteX2" fmla="*/ 925991 w 936151"/>
              <a:gd name="connsiteY2" fmla="*/ 3365152 h 3365152"/>
              <a:gd name="connsiteX3" fmla="*/ 2368 w 936151"/>
              <a:gd name="connsiteY3" fmla="*/ 513290 h 3365152"/>
              <a:gd name="connsiteX4" fmla="*/ 1290 w 936151"/>
              <a:gd name="connsiteY4" fmla="*/ 94808 h 3365152"/>
              <a:gd name="connsiteX0" fmla="*/ 6837 w 935561"/>
              <a:gd name="connsiteY0" fmla="*/ 82536 h 3365152"/>
              <a:gd name="connsiteX1" fmla="*/ 935561 w 935561"/>
              <a:gd name="connsiteY1" fmla="*/ 0 h 3365152"/>
              <a:gd name="connsiteX2" fmla="*/ 925401 w 935561"/>
              <a:gd name="connsiteY2" fmla="*/ 3365152 h 3365152"/>
              <a:gd name="connsiteX3" fmla="*/ 1778 w 935561"/>
              <a:gd name="connsiteY3" fmla="*/ 513290 h 3365152"/>
              <a:gd name="connsiteX4" fmla="*/ 6837 w 935561"/>
              <a:gd name="connsiteY4" fmla="*/ 82536 h 3365152"/>
              <a:gd name="connsiteX0" fmla="*/ 6837 w 935561"/>
              <a:gd name="connsiteY0" fmla="*/ 76401 h 3365152"/>
              <a:gd name="connsiteX1" fmla="*/ 935561 w 935561"/>
              <a:gd name="connsiteY1" fmla="*/ 0 h 3365152"/>
              <a:gd name="connsiteX2" fmla="*/ 925401 w 935561"/>
              <a:gd name="connsiteY2" fmla="*/ 3365152 h 3365152"/>
              <a:gd name="connsiteX3" fmla="*/ 1778 w 935561"/>
              <a:gd name="connsiteY3" fmla="*/ 513290 h 3365152"/>
              <a:gd name="connsiteX4" fmla="*/ 6837 w 935561"/>
              <a:gd name="connsiteY4" fmla="*/ 76401 h 3365152"/>
              <a:gd name="connsiteX0" fmla="*/ 6837 w 941698"/>
              <a:gd name="connsiteY0" fmla="*/ 76401 h 3365152"/>
              <a:gd name="connsiteX1" fmla="*/ 941698 w 941698"/>
              <a:gd name="connsiteY1" fmla="*/ 0 h 3365152"/>
              <a:gd name="connsiteX2" fmla="*/ 925401 w 941698"/>
              <a:gd name="connsiteY2" fmla="*/ 3365152 h 3365152"/>
              <a:gd name="connsiteX3" fmla="*/ 1778 w 941698"/>
              <a:gd name="connsiteY3" fmla="*/ 513290 h 3365152"/>
              <a:gd name="connsiteX4" fmla="*/ 6837 w 941698"/>
              <a:gd name="connsiteY4" fmla="*/ 76401 h 3365152"/>
              <a:gd name="connsiteX0" fmla="*/ 6837 w 941698"/>
              <a:gd name="connsiteY0" fmla="*/ 82537 h 3371288"/>
              <a:gd name="connsiteX1" fmla="*/ 941698 w 941698"/>
              <a:gd name="connsiteY1" fmla="*/ 0 h 3371288"/>
              <a:gd name="connsiteX2" fmla="*/ 925401 w 941698"/>
              <a:gd name="connsiteY2" fmla="*/ 3371288 h 3371288"/>
              <a:gd name="connsiteX3" fmla="*/ 1778 w 941698"/>
              <a:gd name="connsiteY3" fmla="*/ 519426 h 3371288"/>
              <a:gd name="connsiteX4" fmla="*/ 6837 w 941698"/>
              <a:gd name="connsiteY4" fmla="*/ 82537 h 3371288"/>
              <a:gd name="connsiteX0" fmla="*/ 6837 w 941698"/>
              <a:gd name="connsiteY0" fmla="*/ 82537 h 3371288"/>
              <a:gd name="connsiteX1" fmla="*/ 941698 w 941698"/>
              <a:gd name="connsiteY1" fmla="*/ 0 h 3371288"/>
              <a:gd name="connsiteX2" fmla="*/ 925401 w 941698"/>
              <a:gd name="connsiteY2" fmla="*/ 3371288 h 3371288"/>
              <a:gd name="connsiteX3" fmla="*/ 1778 w 941698"/>
              <a:gd name="connsiteY3" fmla="*/ 519426 h 3371288"/>
              <a:gd name="connsiteX4" fmla="*/ 6837 w 941698"/>
              <a:gd name="connsiteY4" fmla="*/ 82537 h 3371288"/>
              <a:gd name="connsiteX0" fmla="*/ 6837 w 941698"/>
              <a:gd name="connsiteY0" fmla="*/ 4544 h 3428349"/>
              <a:gd name="connsiteX1" fmla="*/ 941698 w 941698"/>
              <a:gd name="connsiteY1" fmla="*/ 57061 h 3428349"/>
              <a:gd name="connsiteX2" fmla="*/ 925401 w 941698"/>
              <a:gd name="connsiteY2" fmla="*/ 3428349 h 3428349"/>
              <a:gd name="connsiteX3" fmla="*/ 1778 w 941698"/>
              <a:gd name="connsiteY3" fmla="*/ 576487 h 3428349"/>
              <a:gd name="connsiteX4" fmla="*/ 6837 w 941698"/>
              <a:gd name="connsiteY4" fmla="*/ 4544 h 3428349"/>
              <a:gd name="connsiteX0" fmla="*/ 0 w 958382"/>
              <a:gd name="connsiteY0" fmla="*/ 4192 h 3438386"/>
              <a:gd name="connsiteX1" fmla="*/ 958382 w 958382"/>
              <a:gd name="connsiteY1" fmla="*/ 67098 h 3438386"/>
              <a:gd name="connsiteX2" fmla="*/ 942085 w 958382"/>
              <a:gd name="connsiteY2" fmla="*/ 3438386 h 3438386"/>
              <a:gd name="connsiteX3" fmla="*/ 18462 w 958382"/>
              <a:gd name="connsiteY3" fmla="*/ 586524 h 3438386"/>
              <a:gd name="connsiteX4" fmla="*/ 0 w 958382"/>
              <a:gd name="connsiteY4" fmla="*/ 4192 h 3438386"/>
              <a:gd name="connsiteX0" fmla="*/ 6836 w 965218"/>
              <a:gd name="connsiteY0" fmla="*/ 4192 h 3438386"/>
              <a:gd name="connsiteX1" fmla="*/ 965218 w 965218"/>
              <a:gd name="connsiteY1" fmla="*/ 67098 h 3438386"/>
              <a:gd name="connsiteX2" fmla="*/ 948921 w 965218"/>
              <a:gd name="connsiteY2" fmla="*/ 3438386 h 3438386"/>
              <a:gd name="connsiteX3" fmla="*/ 1777 w 965218"/>
              <a:gd name="connsiteY3" fmla="*/ 430693 h 3438386"/>
              <a:gd name="connsiteX4" fmla="*/ 6836 w 965218"/>
              <a:gd name="connsiteY4" fmla="*/ 4192 h 3438386"/>
              <a:gd name="connsiteX0" fmla="*/ 13418 w 964831"/>
              <a:gd name="connsiteY0" fmla="*/ 3290 h 3474422"/>
              <a:gd name="connsiteX1" fmla="*/ 964831 w 964831"/>
              <a:gd name="connsiteY1" fmla="*/ 103134 h 3474422"/>
              <a:gd name="connsiteX2" fmla="*/ 948534 w 964831"/>
              <a:gd name="connsiteY2" fmla="*/ 3474422 h 3474422"/>
              <a:gd name="connsiteX3" fmla="*/ 1390 w 964831"/>
              <a:gd name="connsiteY3" fmla="*/ 466729 h 3474422"/>
              <a:gd name="connsiteX4" fmla="*/ 13418 w 964831"/>
              <a:gd name="connsiteY4" fmla="*/ 3290 h 3474422"/>
              <a:gd name="connsiteX0" fmla="*/ 6835 w 965218"/>
              <a:gd name="connsiteY0" fmla="*/ 3044 h 3488028"/>
              <a:gd name="connsiteX1" fmla="*/ 965218 w 965218"/>
              <a:gd name="connsiteY1" fmla="*/ 116740 h 3488028"/>
              <a:gd name="connsiteX2" fmla="*/ 948921 w 965218"/>
              <a:gd name="connsiteY2" fmla="*/ 3488028 h 3488028"/>
              <a:gd name="connsiteX3" fmla="*/ 1777 w 965218"/>
              <a:gd name="connsiteY3" fmla="*/ 480335 h 3488028"/>
              <a:gd name="connsiteX4" fmla="*/ 6835 w 965218"/>
              <a:gd name="connsiteY4" fmla="*/ 3044 h 3488028"/>
              <a:gd name="connsiteX0" fmla="*/ 6835 w 965218"/>
              <a:gd name="connsiteY0" fmla="*/ 0 h 3484984"/>
              <a:gd name="connsiteX1" fmla="*/ 965218 w 965218"/>
              <a:gd name="connsiteY1" fmla="*/ 113696 h 3484984"/>
              <a:gd name="connsiteX2" fmla="*/ 948921 w 965218"/>
              <a:gd name="connsiteY2" fmla="*/ 3484984 h 3484984"/>
              <a:gd name="connsiteX3" fmla="*/ 1777 w 965218"/>
              <a:gd name="connsiteY3" fmla="*/ 477291 h 3484984"/>
              <a:gd name="connsiteX4" fmla="*/ 6835 w 965218"/>
              <a:gd name="connsiteY4" fmla="*/ 0 h 3484984"/>
              <a:gd name="connsiteX0" fmla="*/ 6835 w 965218"/>
              <a:gd name="connsiteY0" fmla="*/ 0 h 3484984"/>
              <a:gd name="connsiteX1" fmla="*/ 965218 w 965218"/>
              <a:gd name="connsiteY1" fmla="*/ 113696 h 3484984"/>
              <a:gd name="connsiteX2" fmla="*/ 948921 w 965218"/>
              <a:gd name="connsiteY2" fmla="*/ 3484984 h 3484984"/>
              <a:gd name="connsiteX3" fmla="*/ 1777 w 965218"/>
              <a:gd name="connsiteY3" fmla="*/ 477291 h 3484984"/>
              <a:gd name="connsiteX4" fmla="*/ 6835 w 965218"/>
              <a:gd name="connsiteY4" fmla="*/ 0 h 3484984"/>
              <a:gd name="connsiteX0" fmla="*/ 6835 w 965218"/>
              <a:gd name="connsiteY0" fmla="*/ 0 h 3484984"/>
              <a:gd name="connsiteX1" fmla="*/ 965218 w 965218"/>
              <a:gd name="connsiteY1" fmla="*/ 113696 h 3484984"/>
              <a:gd name="connsiteX2" fmla="*/ 948921 w 965218"/>
              <a:gd name="connsiteY2" fmla="*/ 3484984 h 3484984"/>
              <a:gd name="connsiteX3" fmla="*/ 1777 w 965218"/>
              <a:gd name="connsiteY3" fmla="*/ 435737 h 3484984"/>
              <a:gd name="connsiteX4" fmla="*/ 6835 w 965218"/>
              <a:gd name="connsiteY4" fmla="*/ 0 h 3484984"/>
              <a:gd name="connsiteX0" fmla="*/ 0 w 958383"/>
              <a:gd name="connsiteY0" fmla="*/ 0 h 3484984"/>
              <a:gd name="connsiteX1" fmla="*/ 958383 w 958383"/>
              <a:gd name="connsiteY1" fmla="*/ 113696 h 3484984"/>
              <a:gd name="connsiteX2" fmla="*/ 942086 w 958383"/>
              <a:gd name="connsiteY2" fmla="*/ 3484984 h 3484984"/>
              <a:gd name="connsiteX3" fmla="*/ 8880 w 958383"/>
              <a:gd name="connsiteY3" fmla="*/ 444971 h 3484984"/>
              <a:gd name="connsiteX4" fmla="*/ 0 w 958383"/>
              <a:gd name="connsiteY4" fmla="*/ 0 h 3484984"/>
              <a:gd name="connsiteX0" fmla="*/ 0 w 961867"/>
              <a:gd name="connsiteY0" fmla="*/ 0 h 3489601"/>
              <a:gd name="connsiteX1" fmla="*/ 961867 w 961867"/>
              <a:gd name="connsiteY1" fmla="*/ 118313 h 3489601"/>
              <a:gd name="connsiteX2" fmla="*/ 945570 w 961867"/>
              <a:gd name="connsiteY2" fmla="*/ 3489601 h 3489601"/>
              <a:gd name="connsiteX3" fmla="*/ 12364 w 961867"/>
              <a:gd name="connsiteY3" fmla="*/ 449588 h 3489601"/>
              <a:gd name="connsiteX4" fmla="*/ 0 w 961867"/>
              <a:gd name="connsiteY4" fmla="*/ 0 h 3489601"/>
              <a:gd name="connsiteX0" fmla="*/ 0 w 965351"/>
              <a:gd name="connsiteY0" fmla="*/ 0 h 3480366"/>
              <a:gd name="connsiteX1" fmla="*/ 965351 w 965351"/>
              <a:gd name="connsiteY1" fmla="*/ 109078 h 3480366"/>
              <a:gd name="connsiteX2" fmla="*/ 949054 w 965351"/>
              <a:gd name="connsiteY2" fmla="*/ 3480366 h 3480366"/>
              <a:gd name="connsiteX3" fmla="*/ 15848 w 965351"/>
              <a:gd name="connsiteY3" fmla="*/ 440353 h 3480366"/>
              <a:gd name="connsiteX4" fmla="*/ 0 w 965351"/>
              <a:gd name="connsiteY4" fmla="*/ 0 h 3480366"/>
              <a:gd name="connsiteX0" fmla="*/ 0 w 959367"/>
              <a:gd name="connsiteY0" fmla="*/ 0 h 3472553"/>
              <a:gd name="connsiteX1" fmla="*/ 959367 w 959367"/>
              <a:gd name="connsiteY1" fmla="*/ 101265 h 3472553"/>
              <a:gd name="connsiteX2" fmla="*/ 943070 w 959367"/>
              <a:gd name="connsiteY2" fmla="*/ 3472553 h 3472553"/>
              <a:gd name="connsiteX3" fmla="*/ 9864 w 959367"/>
              <a:gd name="connsiteY3" fmla="*/ 432540 h 3472553"/>
              <a:gd name="connsiteX4" fmla="*/ 0 w 959367"/>
              <a:gd name="connsiteY4" fmla="*/ 0 h 3472553"/>
              <a:gd name="connsiteX0" fmla="*/ 0 w 962481"/>
              <a:gd name="connsiteY0" fmla="*/ 0 h 3464739"/>
              <a:gd name="connsiteX1" fmla="*/ 959367 w 962481"/>
              <a:gd name="connsiteY1" fmla="*/ 101265 h 3464739"/>
              <a:gd name="connsiteX2" fmla="*/ 961714 w 962481"/>
              <a:gd name="connsiteY2" fmla="*/ 3464739 h 3464739"/>
              <a:gd name="connsiteX3" fmla="*/ 9864 w 962481"/>
              <a:gd name="connsiteY3" fmla="*/ 432540 h 3464739"/>
              <a:gd name="connsiteX4" fmla="*/ 0 w 962481"/>
              <a:gd name="connsiteY4" fmla="*/ 0 h 3464739"/>
              <a:gd name="connsiteX0" fmla="*/ 0 w 962481"/>
              <a:gd name="connsiteY0" fmla="*/ 1089 h 3465828"/>
              <a:gd name="connsiteX1" fmla="*/ 959367 w 962481"/>
              <a:gd name="connsiteY1" fmla="*/ 9905 h 3465828"/>
              <a:gd name="connsiteX2" fmla="*/ 961714 w 962481"/>
              <a:gd name="connsiteY2" fmla="*/ 3465828 h 3465828"/>
              <a:gd name="connsiteX3" fmla="*/ 9864 w 962481"/>
              <a:gd name="connsiteY3" fmla="*/ 433629 h 3465828"/>
              <a:gd name="connsiteX4" fmla="*/ 0 w 962481"/>
              <a:gd name="connsiteY4" fmla="*/ 1089 h 3465828"/>
              <a:gd name="connsiteX0" fmla="*/ 0 w 962156"/>
              <a:gd name="connsiteY0" fmla="*/ 47782 h 3512521"/>
              <a:gd name="connsiteX1" fmla="*/ 951196 w 962156"/>
              <a:gd name="connsiteY1" fmla="*/ 5238 h 3512521"/>
              <a:gd name="connsiteX2" fmla="*/ 961714 w 962156"/>
              <a:gd name="connsiteY2" fmla="*/ 3512521 h 3512521"/>
              <a:gd name="connsiteX3" fmla="*/ 9864 w 962156"/>
              <a:gd name="connsiteY3" fmla="*/ 480322 h 3512521"/>
              <a:gd name="connsiteX4" fmla="*/ 0 w 962156"/>
              <a:gd name="connsiteY4" fmla="*/ 47782 h 3512521"/>
              <a:gd name="connsiteX0" fmla="*/ 0 w 992048"/>
              <a:gd name="connsiteY0" fmla="*/ 38049 h 3502788"/>
              <a:gd name="connsiteX1" fmla="*/ 992048 w 992048"/>
              <a:gd name="connsiteY1" fmla="*/ 5777 h 3502788"/>
              <a:gd name="connsiteX2" fmla="*/ 961714 w 992048"/>
              <a:gd name="connsiteY2" fmla="*/ 3502788 h 3502788"/>
              <a:gd name="connsiteX3" fmla="*/ 9864 w 992048"/>
              <a:gd name="connsiteY3" fmla="*/ 470589 h 3502788"/>
              <a:gd name="connsiteX4" fmla="*/ 0 w 992048"/>
              <a:gd name="connsiteY4" fmla="*/ 38049 h 3502788"/>
              <a:gd name="connsiteX0" fmla="*/ 0 w 962373"/>
              <a:gd name="connsiteY0" fmla="*/ 20550 h 3485289"/>
              <a:gd name="connsiteX1" fmla="*/ 957557 w 962373"/>
              <a:gd name="connsiteY1" fmla="*/ 7128 h 3485289"/>
              <a:gd name="connsiteX2" fmla="*/ 961714 w 962373"/>
              <a:gd name="connsiteY2" fmla="*/ 3485289 h 3485289"/>
              <a:gd name="connsiteX3" fmla="*/ 9864 w 962373"/>
              <a:gd name="connsiteY3" fmla="*/ 453090 h 3485289"/>
              <a:gd name="connsiteX4" fmla="*/ 0 w 962373"/>
              <a:gd name="connsiteY4" fmla="*/ 20550 h 3485289"/>
              <a:gd name="connsiteX0" fmla="*/ 0 w 962373"/>
              <a:gd name="connsiteY0" fmla="*/ 20550 h 3485289"/>
              <a:gd name="connsiteX1" fmla="*/ 957557 w 962373"/>
              <a:gd name="connsiteY1" fmla="*/ 7128 h 3485289"/>
              <a:gd name="connsiteX2" fmla="*/ 961714 w 962373"/>
              <a:gd name="connsiteY2" fmla="*/ 3485289 h 3485289"/>
              <a:gd name="connsiteX3" fmla="*/ 2966 w 962373"/>
              <a:gd name="connsiteY3" fmla="*/ 434241 h 3485289"/>
              <a:gd name="connsiteX4" fmla="*/ 0 w 962373"/>
              <a:gd name="connsiteY4" fmla="*/ 20550 h 3485289"/>
              <a:gd name="connsiteX0" fmla="*/ 0 w 962373"/>
              <a:gd name="connsiteY0" fmla="*/ 20550 h 3438164"/>
              <a:gd name="connsiteX1" fmla="*/ 957557 w 962373"/>
              <a:gd name="connsiteY1" fmla="*/ 7128 h 3438164"/>
              <a:gd name="connsiteX2" fmla="*/ 961714 w 962373"/>
              <a:gd name="connsiteY2" fmla="*/ 3438164 h 3438164"/>
              <a:gd name="connsiteX3" fmla="*/ 2966 w 962373"/>
              <a:gd name="connsiteY3" fmla="*/ 434241 h 3438164"/>
              <a:gd name="connsiteX4" fmla="*/ 0 w 962373"/>
              <a:gd name="connsiteY4" fmla="*/ 20550 h 3438164"/>
              <a:gd name="connsiteX0" fmla="*/ 0 w 962373"/>
              <a:gd name="connsiteY0" fmla="*/ 29228 h 3446842"/>
              <a:gd name="connsiteX1" fmla="*/ 957557 w 962373"/>
              <a:gd name="connsiteY1" fmla="*/ 6380 h 3446842"/>
              <a:gd name="connsiteX2" fmla="*/ 961714 w 962373"/>
              <a:gd name="connsiteY2" fmla="*/ 3446842 h 3446842"/>
              <a:gd name="connsiteX3" fmla="*/ 2966 w 962373"/>
              <a:gd name="connsiteY3" fmla="*/ 442919 h 3446842"/>
              <a:gd name="connsiteX4" fmla="*/ 0 w 962373"/>
              <a:gd name="connsiteY4" fmla="*/ 29228 h 3446842"/>
              <a:gd name="connsiteX0" fmla="*/ 0 w 962373"/>
              <a:gd name="connsiteY0" fmla="*/ 29228 h 3493967"/>
              <a:gd name="connsiteX1" fmla="*/ 957557 w 962373"/>
              <a:gd name="connsiteY1" fmla="*/ 6380 h 3493967"/>
              <a:gd name="connsiteX2" fmla="*/ 961714 w 962373"/>
              <a:gd name="connsiteY2" fmla="*/ 3493967 h 3493967"/>
              <a:gd name="connsiteX3" fmla="*/ 2966 w 962373"/>
              <a:gd name="connsiteY3" fmla="*/ 442919 h 3493967"/>
              <a:gd name="connsiteX4" fmla="*/ 0 w 962373"/>
              <a:gd name="connsiteY4" fmla="*/ 29228 h 3493967"/>
              <a:gd name="connsiteX0" fmla="*/ 0 w 962373"/>
              <a:gd name="connsiteY0" fmla="*/ 20550 h 3494714"/>
              <a:gd name="connsiteX1" fmla="*/ 957557 w 962373"/>
              <a:gd name="connsiteY1" fmla="*/ 7127 h 3494714"/>
              <a:gd name="connsiteX2" fmla="*/ 961714 w 962373"/>
              <a:gd name="connsiteY2" fmla="*/ 3494714 h 3494714"/>
              <a:gd name="connsiteX3" fmla="*/ 2966 w 962373"/>
              <a:gd name="connsiteY3" fmla="*/ 443666 h 3494714"/>
              <a:gd name="connsiteX4" fmla="*/ 0 w 962373"/>
              <a:gd name="connsiteY4" fmla="*/ 20550 h 3494714"/>
              <a:gd name="connsiteX0" fmla="*/ 3812 w 966185"/>
              <a:gd name="connsiteY0" fmla="*/ 20550 h 3494714"/>
              <a:gd name="connsiteX1" fmla="*/ 961369 w 966185"/>
              <a:gd name="connsiteY1" fmla="*/ 7127 h 3494714"/>
              <a:gd name="connsiteX2" fmla="*/ 965526 w 966185"/>
              <a:gd name="connsiteY2" fmla="*/ 3494714 h 3494714"/>
              <a:gd name="connsiteX3" fmla="*/ 6778 w 966185"/>
              <a:gd name="connsiteY3" fmla="*/ 443666 h 3494714"/>
              <a:gd name="connsiteX4" fmla="*/ 3812 w 966185"/>
              <a:gd name="connsiteY4" fmla="*/ 20550 h 3494714"/>
              <a:gd name="connsiteX0" fmla="*/ 3812 w 966185"/>
              <a:gd name="connsiteY0" fmla="*/ 25576 h 3499740"/>
              <a:gd name="connsiteX1" fmla="*/ 961369 w 966185"/>
              <a:gd name="connsiteY1" fmla="*/ 12153 h 3499740"/>
              <a:gd name="connsiteX2" fmla="*/ 965526 w 966185"/>
              <a:gd name="connsiteY2" fmla="*/ 3499740 h 3499740"/>
              <a:gd name="connsiteX3" fmla="*/ 6778 w 966185"/>
              <a:gd name="connsiteY3" fmla="*/ 448692 h 3499740"/>
              <a:gd name="connsiteX4" fmla="*/ 3812 w 966185"/>
              <a:gd name="connsiteY4" fmla="*/ 25576 h 3499740"/>
              <a:gd name="connsiteX0" fmla="*/ 1187 w 963560"/>
              <a:gd name="connsiteY0" fmla="*/ 25576 h 3499740"/>
              <a:gd name="connsiteX1" fmla="*/ 958744 w 963560"/>
              <a:gd name="connsiteY1" fmla="*/ 12153 h 3499740"/>
              <a:gd name="connsiteX2" fmla="*/ 962901 w 963560"/>
              <a:gd name="connsiteY2" fmla="*/ 3499740 h 3499740"/>
              <a:gd name="connsiteX3" fmla="*/ 4153 w 963560"/>
              <a:gd name="connsiteY3" fmla="*/ 448692 h 3499740"/>
              <a:gd name="connsiteX4" fmla="*/ 1187 w 963560"/>
              <a:gd name="connsiteY4" fmla="*/ 25576 h 3499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560" h="3499740">
                <a:moveTo>
                  <a:pt x="1187" y="25576"/>
                </a:moveTo>
                <a:cubicBezTo>
                  <a:pt x="309323" y="11154"/>
                  <a:pt x="629702" y="-15742"/>
                  <a:pt x="958744" y="12153"/>
                </a:cubicBezTo>
                <a:cubicBezTo>
                  <a:pt x="955357" y="1141527"/>
                  <a:pt x="966288" y="2370366"/>
                  <a:pt x="962901" y="3499740"/>
                </a:cubicBezTo>
                <a:cubicBezTo>
                  <a:pt x="652981" y="2471401"/>
                  <a:pt x="314073" y="1477031"/>
                  <a:pt x="4153" y="448692"/>
                </a:cubicBezTo>
                <a:cubicBezTo>
                  <a:pt x="-3592" y="456502"/>
                  <a:pt x="2034" y="38217"/>
                  <a:pt x="1187" y="25576"/>
                </a:cubicBezTo>
                <a:close/>
              </a:path>
            </a:pathLst>
          </a:custGeom>
          <a:gradFill flip="none" rotWithShape="1">
            <a:gsLst>
              <a:gs pos="43000">
                <a:srgbClr val="B68FAF"/>
              </a:gs>
              <a:gs pos="100000">
                <a:srgbClr val="0282B4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t-CH" sz="2600">
              <a:solidFill>
                <a:srgbClr val="FFFFFF"/>
              </a:solidFill>
            </a:endParaRP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AEED2F9C-7521-1F79-ACEB-31A800326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3525" y="1611581"/>
            <a:ext cx="5973471" cy="3458117"/>
          </a:xfrm>
          <a:prstGeom prst="rect">
            <a:avLst/>
          </a:prstGeom>
          <a:solidFill>
            <a:srgbClr val="002060"/>
          </a:solidFill>
          <a:ln w="38100">
            <a:solidFill>
              <a:srgbClr val="FF00DE"/>
            </a:solidFill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 dirty="0"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26C34E-61DB-2101-AFBD-3CCC1AC43FB4}"/>
              </a:ext>
            </a:extLst>
          </p:cNvPr>
          <p:cNvGrpSpPr/>
          <p:nvPr/>
        </p:nvGrpSpPr>
        <p:grpSpPr>
          <a:xfrm>
            <a:off x="7992009" y="1829888"/>
            <a:ext cx="3069722" cy="2985678"/>
            <a:chOff x="6058646" y="2194114"/>
            <a:chExt cx="3069722" cy="2985678"/>
          </a:xfrm>
        </p:grpSpPr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5953467E-DCC4-BDAC-6708-85E577BB1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063" y="2194114"/>
              <a:ext cx="1748866" cy="2637898"/>
            </a:xfrm>
            <a:prstGeom prst="rect">
              <a:avLst/>
            </a:prstGeom>
            <a:solidFill>
              <a:srgbClr val="00FF00">
                <a:alpha val="6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F962DE49-1121-E8A2-A780-FCE13BAD03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8646" y="4839363"/>
              <a:ext cx="1770283" cy="340429"/>
            </a:xfrm>
            <a:prstGeom prst="rect">
              <a:avLst/>
            </a:prstGeom>
            <a:solidFill>
              <a:srgbClr val="EF7CFF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8" name="Rectangle 25">
              <a:extLst>
                <a:ext uri="{FF2B5EF4-FFF2-40B4-BE49-F238E27FC236}">
                  <a16:creationId xmlns:a16="http://schemas.microsoft.com/office/drawing/2014/main" id="{993CA216-3059-4A3C-E430-EA7494E9E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577" y="2893772"/>
              <a:ext cx="1478791" cy="1621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20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energies of electrons affected by </a:t>
              </a:r>
              <a:r>
                <a:rPr lang="en-US" sz="2000" b="0" u="sng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chemical bonds</a:t>
              </a:r>
            </a:p>
          </p:txBody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3AB79125-AF35-A58B-F017-A04E2CAC2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6824" y="4649457"/>
              <a:ext cx="1770283" cy="189906"/>
            </a:xfrm>
            <a:prstGeom prst="rect">
              <a:avLst/>
            </a:prstGeom>
            <a:solidFill>
              <a:srgbClr val="FF00DE">
                <a:alpha val="44098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E30093D6-DB83-83C2-F69B-0FA9F7FBDB6E}"/>
              </a:ext>
            </a:extLst>
          </p:cNvPr>
          <p:cNvGrpSpPr/>
          <p:nvPr/>
        </p:nvGrpSpPr>
        <p:grpSpPr>
          <a:xfrm>
            <a:off x="515380" y="1316928"/>
            <a:ext cx="2565588" cy="5424440"/>
            <a:chOff x="273600" y="1207712"/>
            <a:chExt cx="2565588" cy="5424440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F4AC027A-5132-57DA-7655-116A6196F2FF}"/>
                </a:ext>
              </a:extLst>
            </p:cNvPr>
            <p:cNvSpPr/>
            <p:nvPr/>
          </p:nvSpPr>
          <p:spPr bwMode="auto">
            <a:xfrm>
              <a:off x="991297" y="1207712"/>
              <a:ext cx="743783" cy="5424440"/>
            </a:xfrm>
            <a:prstGeom prst="rect">
              <a:avLst/>
            </a:prstGeom>
            <a:gradFill flip="none" rotWithShape="1">
              <a:gsLst>
                <a:gs pos="97000">
                  <a:srgbClr val="A7020A"/>
                </a:gs>
                <a:gs pos="2000">
                  <a:srgbClr val="001BB0"/>
                </a:gs>
                <a:gs pos="0">
                  <a:srgbClr val="01A3DF"/>
                </a:gs>
                <a:gs pos="13000">
                  <a:srgbClr val="0017FF"/>
                </a:gs>
                <a:gs pos="100000">
                  <a:srgbClr val="62E7DF"/>
                </a:gs>
                <a:gs pos="76000">
                  <a:srgbClr val="FF0000"/>
                </a:gs>
                <a:gs pos="33000">
                  <a:schemeClr val="accent5">
                    <a:lumMod val="50000"/>
                  </a:schemeClr>
                </a:gs>
                <a:gs pos="50000">
                  <a:srgbClr val="FFFF00"/>
                </a:gs>
                <a:gs pos="24000">
                  <a:schemeClr val="accent1">
                    <a:lumMod val="75000"/>
                  </a:schemeClr>
                </a:gs>
                <a:gs pos="87000">
                  <a:srgbClr val="860011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35" name="Rectangle 22">
              <a:extLst>
                <a:ext uri="{FF2B5EF4-FFF2-40B4-BE49-F238E27FC236}">
                  <a16:creationId xmlns:a16="http://schemas.microsoft.com/office/drawing/2014/main" id="{24F78CDC-7CB6-2A7F-64D2-CB4A53AFD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00" y="4509937"/>
              <a:ext cx="2160240" cy="997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sz="2000" dirty="0">
                  <a:effectLst>
                    <a:glow rad="101600">
                      <a:schemeClr val="bg1"/>
                    </a:glow>
                  </a:effectLst>
                  <a:latin typeface="Helvetica" charset="0"/>
                </a:rPr>
                <a:t>Spectrum of electromagnetic waves</a:t>
              </a:r>
            </a:p>
          </p:txBody>
        </p: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4B0F690B-5A1C-B168-1296-C60C29814990}"/>
                </a:ext>
              </a:extLst>
            </p:cNvPr>
            <p:cNvSpPr/>
            <p:nvPr/>
          </p:nvSpPr>
          <p:spPr>
            <a:xfrm>
              <a:off x="323528" y="2781745"/>
              <a:ext cx="1580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wavelength</a:t>
              </a:r>
              <a:endParaRPr lang="it-CH" sz="2000" dirty="0">
                <a:effectLst>
                  <a:outerShdw blurRad="50800" dist="38100" dir="2700000" algn="tl" rotWithShape="0">
                    <a:prstClr val="black"/>
                  </a:outerShdw>
                </a:effectLst>
              </a:endParaRPr>
            </a:p>
          </p:txBody>
        </p:sp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5053C1CD-6894-D6D6-E804-5AF893860041}"/>
                </a:ext>
              </a:extLst>
            </p:cNvPr>
            <p:cNvSpPr/>
            <p:nvPr/>
          </p:nvSpPr>
          <p:spPr>
            <a:xfrm>
              <a:off x="1682210" y="3899064"/>
              <a:ext cx="1156978" cy="538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360"/>
                </a:lnSpc>
                <a:spcBef>
                  <a:spcPct val="2000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photon</a:t>
              </a:r>
            </a:p>
            <a:p>
              <a:pPr>
                <a:lnSpc>
                  <a:spcPts val="1360"/>
                </a:lnSpc>
                <a:spcBef>
                  <a:spcPct val="2000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energy</a:t>
              </a:r>
              <a:endParaRPr lang="en-US" sz="2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endParaRPr>
            </a:p>
          </p:txBody>
        </p:sp>
        <p:cxnSp>
          <p:nvCxnSpPr>
            <p:cNvPr id="40" name="Connecteur droit avec flèche 9">
              <a:extLst>
                <a:ext uri="{FF2B5EF4-FFF2-40B4-BE49-F238E27FC236}">
                  <a16:creationId xmlns:a16="http://schemas.microsoft.com/office/drawing/2014/main" id="{968F04B1-CD7B-739F-520E-BE6299050D4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29784" y="3230115"/>
              <a:ext cx="0" cy="62633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1" name="Connecteur droit avec flèche 9">
              <a:extLst>
                <a:ext uri="{FF2B5EF4-FFF2-40B4-BE49-F238E27FC236}">
                  <a16:creationId xmlns:a16="http://schemas.microsoft.com/office/drawing/2014/main" id="{56FF7DCD-DECD-0887-9BF1-9207FEEA9B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9664" y="3088361"/>
              <a:ext cx="0" cy="63878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EDFC2102-5F35-5770-0FE6-C1A2354EB325}"/>
              </a:ext>
            </a:extLst>
          </p:cNvPr>
          <p:cNvGrpSpPr/>
          <p:nvPr/>
        </p:nvGrpSpPr>
        <p:grpSpPr>
          <a:xfrm>
            <a:off x="4254657" y="874737"/>
            <a:ext cx="5484390" cy="4005059"/>
            <a:chOff x="2316039" y="1105878"/>
            <a:chExt cx="5484390" cy="4005059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7EE3B05D-8A65-457F-402F-B23DF92AB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2336" y="2014937"/>
              <a:ext cx="24974" cy="3096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E887AC22-61E3-E949-69AD-F8D4A6831F4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79675" y="2003950"/>
              <a:ext cx="24974" cy="143851"/>
            </a:xfrm>
            <a:prstGeom prst="rect">
              <a:avLst/>
            </a:prstGeom>
            <a:solidFill>
              <a:srgbClr val="47FFD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12ECC278-0694-21CC-C61C-85FE1F76A0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79675" y="2663269"/>
              <a:ext cx="24974" cy="143851"/>
            </a:xfrm>
            <a:prstGeom prst="rect">
              <a:avLst/>
            </a:prstGeom>
            <a:solidFill>
              <a:srgbClr val="47FFD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1356E031-19BE-4902-9840-9B16843DFD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79675" y="3322588"/>
              <a:ext cx="24974" cy="143851"/>
            </a:xfrm>
            <a:prstGeom prst="rect">
              <a:avLst/>
            </a:prstGeom>
            <a:solidFill>
              <a:srgbClr val="47FFD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F49D551C-C0CC-6365-3BF5-8FF884D8B0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79675" y="3981907"/>
              <a:ext cx="24974" cy="143851"/>
            </a:xfrm>
            <a:prstGeom prst="rect">
              <a:avLst/>
            </a:prstGeom>
            <a:solidFill>
              <a:srgbClr val="47FFD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FEE1D3A4-1185-AA08-36A4-4293DADD0E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279675" y="4641226"/>
              <a:ext cx="24974" cy="143851"/>
            </a:xfrm>
            <a:prstGeom prst="rect">
              <a:avLst/>
            </a:prstGeom>
            <a:solidFill>
              <a:srgbClr val="47FFD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0516A4E3-F053-9F47-700B-1B5517FD9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6039" y="3826024"/>
              <a:ext cx="2810001" cy="480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>
                <a:spcBef>
                  <a:spcPct val="20000"/>
                </a:spcBef>
              </a:pPr>
              <a:r>
                <a:rPr lang="en-US" sz="20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wavelength (</a:t>
              </a:r>
              <a:r>
                <a:rPr lang="en-US" sz="2000" b="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Å</a:t>
              </a:r>
              <a:r>
                <a:rPr lang="en-US" sz="20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)</a:t>
              </a: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0968D0CC-7C68-A0A4-A47B-88EB8F47C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735" y="1105878"/>
              <a:ext cx="694338" cy="38630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>
                <a:lnSpc>
                  <a:spcPts val="10400"/>
                </a:lnSpc>
                <a:spcBef>
                  <a:spcPts val="0"/>
                </a:spcBef>
              </a:pPr>
              <a:r>
                <a: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0.1</a:t>
              </a:r>
            </a:p>
            <a:p>
              <a:pPr algn="r">
                <a:lnSpc>
                  <a:spcPts val="10400"/>
                </a:lnSpc>
                <a:spcBef>
                  <a:spcPts val="0"/>
                </a:spcBef>
              </a:pPr>
              <a:r>
                <a: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</a:t>
              </a:r>
            </a:p>
            <a:p>
              <a:pPr algn="r">
                <a:lnSpc>
                  <a:spcPts val="10400"/>
                </a:lnSpc>
                <a:spcBef>
                  <a:spcPts val="0"/>
                </a:spcBef>
              </a:pPr>
              <a:r>
                <a: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1000</a:t>
              </a: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F414CF75-4562-FA76-4E78-5E2CB54C92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002646" y="2774632"/>
              <a:ext cx="24974" cy="1438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E8136A7C-D666-ECF9-357C-88E5026A25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002646" y="3433950"/>
              <a:ext cx="24974" cy="1438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BF570F91-2032-DDE1-CF5A-8F72EA7D31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002646" y="4093269"/>
              <a:ext cx="24974" cy="1438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ACB67E5C-28FA-EBDD-80C6-3B557A792A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002646" y="4752587"/>
              <a:ext cx="24974" cy="1438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9708E406-7E21-5796-0824-D1ED4D364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1896" y="1781137"/>
              <a:ext cx="1304571" cy="2781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52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100000</a:t>
              </a:r>
            </a:p>
            <a:p>
              <a:pPr>
                <a:lnSpc>
                  <a:spcPts val="52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10000</a:t>
              </a:r>
            </a:p>
            <a:p>
              <a:pPr>
                <a:lnSpc>
                  <a:spcPts val="52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1000</a:t>
              </a:r>
            </a:p>
            <a:p>
              <a:pPr>
                <a:lnSpc>
                  <a:spcPts val="52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100</a:t>
              </a:r>
            </a:p>
            <a:p>
              <a:pPr>
                <a:lnSpc>
                  <a:spcPts val="52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10</a:t>
              </a:r>
            </a:p>
            <a:p>
              <a:pPr>
                <a:lnSpc>
                  <a:spcPts val="5300"/>
                </a:lnSpc>
                <a:spcBef>
                  <a:spcPct val="20000"/>
                </a:spcBef>
              </a:pPr>
              <a:endParaRPr lang="en-US" sz="2000" dirty="0">
                <a:solidFill>
                  <a:srgbClr val="FFFF00"/>
                </a:solidFill>
                <a:latin typeface="Helvetica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96F57FB7-2BBB-6036-9F62-854F2D651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2584" y="2014933"/>
              <a:ext cx="24974" cy="309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4F0D9B88-016E-BB14-B413-4DF41AE27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9608" y="3746273"/>
              <a:ext cx="1140821" cy="801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1360"/>
                </a:lnSpc>
                <a:spcBef>
                  <a:spcPct val="20000"/>
                </a:spcBef>
              </a:pPr>
              <a:r>
                <a:rPr lang="en-US" sz="20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photon</a:t>
              </a:r>
            </a:p>
            <a:p>
              <a:pPr>
                <a:lnSpc>
                  <a:spcPts val="1360"/>
                </a:lnSpc>
                <a:spcBef>
                  <a:spcPct val="20000"/>
                </a:spcBef>
              </a:pPr>
              <a:r>
                <a:rPr lang="en-US" sz="20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energy</a:t>
              </a:r>
            </a:p>
            <a:p>
              <a:pPr>
                <a:lnSpc>
                  <a:spcPts val="1360"/>
                </a:lnSpc>
                <a:spcBef>
                  <a:spcPct val="20000"/>
                </a:spcBef>
              </a:pPr>
              <a:r>
                <a:rPr lang="en-US" sz="20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(</a:t>
              </a:r>
              <a:r>
                <a:rPr lang="en-US" sz="2000" b="0" dirty="0" err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eV</a:t>
              </a:r>
              <a:r>
                <a:rPr lang="en-US" sz="20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)</a:t>
              </a:r>
              <a:endParaRPr lang="en-US" sz="20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17D0967-C670-F035-C156-EE4F411296C5}"/>
                </a:ext>
              </a:extLst>
            </p:cNvPr>
            <p:cNvSpPr/>
            <p:nvPr/>
          </p:nvSpPr>
          <p:spPr bwMode="auto">
            <a:xfrm>
              <a:off x="5414036" y="1971228"/>
              <a:ext cx="463266" cy="2923637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" name="Rectangle 14">
              <a:extLst>
                <a:ext uri="{FF2B5EF4-FFF2-40B4-BE49-F238E27FC236}">
                  <a16:creationId xmlns:a16="http://schemas.microsoft.com/office/drawing/2014/main" id="{ABD5B89F-CA75-05BB-5C70-B32F11192B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000148" y="2115172"/>
              <a:ext cx="24974" cy="1438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42" name="Rectangle 2">
            <a:extLst>
              <a:ext uri="{FF2B5EF4-FFF2-40B4-BE49-F238E27FC236}">
                <a16:creationId xmlns:a16="http://schemas.microsoft.com/office/drawing/2014/main" id="{6225DAC4-3BDD-4C60-8F07-C98007304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384"/>
            <a:ext cx="12192000" cy="1658164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36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 charset="0"/>
              </a:rPr>
              <a:t>A common denominator makes </a:t>
            </a:r>
            <a:r>
              <a:rPr lang="en-US" sz="3600" b="0" u="sng" dirty="0">
                <a:solidFill>
                  <a:srgbClr val="FFFF00"/>
                </a:solidFill>
                <a:latin typeface="Chalkboard" charset="0"/>
              </a:rPr>
              <a:t>x-ra</a:t>
            </a: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y</a:t>
            </a:r>
            <a:r>
              <a:rPr lang="en-US" sz="3600" b="0" u="sng" dirty="0">
                <a:solidFill>
                  <a:srgbClr val="FFFF00"/>
                </a:solidFill>
                <a:latin typeface="Chalkboard" charset="0"/>
              </a:rPr>
              <a:t>s ver</a:t>
            </a: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y </a:t>
            </a:r>
            <a:r>
              <a:rPr lang="en-US" sz="3600" b="0" dirty="0">
                <a:solidFill>
                  <a:srgbClr val="85FFDC"/>
                </a:solidFill>
                <a:latin typeface="Chalkboard" charset="0"/>
              </a:rPr>
              <a:t>important for research: the things they </a:t>
            </a: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investigate</a:t>
            </a:r>
            <a:r>
              <a:rPr lang="en-US" sz="3600" b="0" dirty="0">
                <a:solidFill>
                  <a:srgbClr val="85FFDC"/>
                </a:solidFill>
                <a:latin typeface="Chalkboard" charset="0"/>
              </a:rPr>
              <a:t> with their </a:t>
            </a: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wavelengths </a:t>
            </a:r>
            <a:r>
              <a:rPr lang="en-US" sz="36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 charset="0"/>
              </a:rPr>
              <a:t>and</a:t>
            </a: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 photon energies!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3600" b="0" dirty="0">
                <a:solidFill>
                  <a:srgbClr val="85FFDC"/>
                </a:solidFill>
                <a:latin typeface="Chalkboard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29F757-EADC-84EA-5B80-F1473764F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620688"/>
            <a:ext cx="11305255" cy="986721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endParaRPr lang="en-US" sz="3200" b="0" dirty="0">
              <a:solidFill>
                <a:srgbClr val="FFFF00"/>
              </a:solidFill>
              <a:latin typeface="Chalkboard" charset="0"/>
            </a:endParaRPr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FE24B7A6-0A17-047A-1F7D-EE680F5B6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971" y="2429305"/>
            <a:ext cx="1446430" cy="324000"/>
          </a:xfrm>
          <a:prstGeom prst="rect">
            <a:avLst/>
          </a:prstGeom>
          <a:solidFill>
            <a:srgbClr val="C8C619">
              <a:alpha val="63922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 dirty="0">
              <a:cs typeface="+mn-cs"/>
            </a:endParaRPr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A880BC08-FDFB-1A8E-D016-8F4FFF01B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9839" y="2013024"/>
            <a:ext cx="1535332" cy="81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000"/>
              </a:lnSpc>
              <a:spcBef>
                <a:spcPts val="0"/>
              </a:spcBef>
            </a:pPr>
            <a:r>
              <a:rPr lang="en-US" sz="2000" b="0" dirty="0">
                <a:solidFill>
                  <a:srgbClr val="00FF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Helvetica" charset="0"/>
              </a:rPr>
              <a:t>core electrons</a:t>
            </a:r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3795CD6E-FDB2-A33B-4EF6-1C742D014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2264" y="4470019"/>
            <a:ext cx="2601626" cy="39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000" b="0" dirty="0">
                <a:solidFill>
                  <a:srgbClr val="F68FF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Helvetica" charset="0"/>
              </a:rPr>
              <a:t>valence electrons</a:t>
            </a:r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42BA149D-915C-8274-6880-EEA3EE9EF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078" y="2225239"/>
            <a:ext cx="1687090" cy="6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 sz="20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chemical </a:t>
            </a:r>
          </a:p>
          <a:p>
            <a:pPr algn="r">
              <a:spcBef>
                <a:spcPts val="0"/>
              </a:spcBef>
            </a:pPr>
            <a:r>
              <a:rPr lang="en-US" sz="20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bond</a:t>
            </a:r>
            <a:r>
              <a:rPr lang="en-US" sz="20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 lengths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7003EF5-1409-91CB-8A3A-797A4AAB6F58}"/>
              </a:ext>
            </a:extLst>
          </p:cNvPr>
          <p:cNvGrpSpPr/>
          <p:nvPr/>
        </p:nvGrpSpPr>
        <p:grpSpPr>
          <a:xfrm rot="1750506">
            <a:off x="9399726" y="4859685"/>
            <a:ext cx="2661474" cy="2429764"/>
            <a:chOff x="7033207" y="5043712"/>
            <a:chExt cx="1790792" cy="163488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7FD641B-34A9-B1DD-B656-C0576859F8A5}"/>
                </a:ext>
              </a:extLst>
            </p:cNvPr>
            <p:cNvSpPr/>
            <p:nvPr/>
          </p:nvSpPr>
          <p:spPr bwMode="auto">
            <a:xfrm>
              <a:off x="7939314" y="5043712"/>
              <a:ext cx="238701" cy="23870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6000">
                  <a:srgbClr val="FF00DE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7445BC-F913-9880-56CA-B8A36235498D}"/>
                </a:ext>
              </a:extLst>
            </p:cNvPr>
            <p:cNvSpPr/>
            <p:nvPr/>
          </p:nvSpPr>
          <p:spPr bwMode="auto">
            <a:xfrm>
              <a:off x="7653600" y="5407578"/>
              <a:ext cx="238701" cy="23870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6000">
                  <a:srgbClr val="FF00DE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91ACEA8-2445-B8E9-C7F8-A818755C9615}"/>
                </a:ext>
              </a:extLst>
            </p:cNvPr>
            <p:cNvSpPr/>
            <p:nvPr/>
          </p:nvSpPr>
          <p:spPr bwMode="auto">
            <a:xfrm>
              <a:off x="8085879" y="5890444"/>
              <a:ext cx="238701" cy="23870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6000">
                  <a:srgbClr val="FF00DE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CB399DC-7709-49FD-1B36-C64B5DDDF79D}"/>
                </a:ext>
              </a:extLst>
            </p:cNvPr>
            <p:cNvSpPr/>
            <p:nvPr/>
          </p:nvSpPr>
          <p:spPr bwMode="auto">
            <a:xfrm>
              <a:off x="8585298" y="5602207"/>
              <a:ext cx="238701" cy="23870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6000">
                  <a:srgbClr val="FF00DE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859BA5D-1972-D662-9F4B-5F69C7FE5A84}"/>
                </a:ext>
              </a:extLst>
            </p:cNvPr>
            <p:cNvSpPr/>
            <p:nvPr/>
          </p:nvSpPr>
          <p:spPr bwMode="auto">
            <a:xfrm>
              <a:off x="7033207" y="5603389"/>
              <a:ext cx="238701" cy="23870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6000">
                  <a:srgbClr val="FF00DE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B7A0229-A881-FA87-397F-2938916C2C49}"/>
                </a:ext>
              </a:extLst>
            </p:cNvPr>
            <p:cNvSpPr/>
            <p:nvPr/>
          </p:nvSpPr>
          <p:spPr bwMode="auto">
            <a:xfrm>
              <a:off x="7254000" y="6439895"/>
              <a:ext cx="238701" cy="23870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6000">
                  <a:srgbClr val="FF00DE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A1C6E3-59A1-BCB8-44D3-FDF5265EC423}"/>
                </a:ext>
              </a:extLst>
            </p:cNvPr>
            <p:cNvSpPr/>
            <p:nvPr/>
          </p:nvSpPr>
          <p:spPr bwMode="auto">
            <a:xfrm>
              <a:off x="7305639" y="5793698"/>
              <a:ext cx="544246" cy="5442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2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7832AD6-6CC1-DC5C-85B6-AAB948BFDC29}"/>
                </a:ext>
              </a:extLst>
            </p:cNvPr>
            <p:cNvSpPr/>
            <p:nvPr/>
          </p:nvSpPr>
          <p:spPr bwMode="auto">
            <a:xfrm>
              <a:off x="8093048" y="5407578"/>
              <a:ext cx="304134" cy="30413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66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9" name="Rectangle 2">
            <a:extLst>
              <a:ext uri="{FF2B5EF4-FFF2-40B4-BE49-F238E27FC236}">
                <a16:creationId xmlns:a16="http://schemas.microsoft.com/office/drawing/2014/main" id="{796F4A4E-A1FB-6A86-DFED-C8946B1D1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3612" y="5119912"/>
            <a:ext cx="6912767" cy="16934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        …x-rays are the best 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p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robes of </a:t>
            </a:r>
          </a:p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chemical bonds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, which are the </a:t>
            </a:r>
            <a:r>
              <a:rPr lang="en-US" sz="2800" b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foundation of most of technology and science: this is why </a:t>
            </a:r>
            <a:r>
              <a:rPr lang="en-US" sz="2800" b="0" u="sng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the</a:t>
            </a:r>
            <a:r>
              <a:rPr lang="en-US" sz="2800" b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y</a:t>
            </a:r>
            <a:r>
              <a:rPr lang="en-US" sz="2800" b="0" u="sng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 are so ver</a:t>
            </a:r>
            <a:r>
              <a:rPr lang="en-US" sz="2800" b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y</a:t>
            </a:r>
            <a:r>
              <a:rPr lang="en-US" sz="2800" b="0" u="sng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 important</a:t>
            </a:r>
            <a:r>
              <a:rPr lang="en-US" sz="2800" b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</a:rPr>
              <a:t>!</a:t>
            </a:r>
          </a:p>
        </p:txBody>
      </p: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EB2F0645-E645-05B9-5091-6C54A712DC25}"/>
              </a:ext>
            </a:extLst>
          </p:cNvPr>
          <p:cNvGrpSpPr/>
          <p:nvPr/>
        </p:nvGrpSpPr>
        <p:grpSpPr>
          <a:xfrm>
            <a:off x="823276" y="1591247"/>
            <a:ext cx="1563384" cy="461665"/>
            <a:chOff x="585471" y="1825048"/>
            <a:chExt cx="1563384" cy="461665"/>
          </a:xfrm>
        </p:grpSpPr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0BB8F66D-FDC1-9171-DDB1-C68DC1631ABF}"/>
                </a:ext>
              </a:extLst>
            </p:cNvPr>
            <p:cNvSpPr/>
            <p:nvPr/>
          </p:nvSpPr>
          <p:spPr>
            <a:xfrm>
              <a:off x="842412" y="1825048"/>
              <a:ext cx="109356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DE"/>
                  </a:solidFill>
                  <a:effectLst>
                    <a:glow rad="63500">
                      <a:schemeClr val="tx1"/>
                    </a:glow>
                  </a:effectLst>
                  <a:latin typeface="+mn-lt"/>
                </a:rPr>
                <a:t>x-rays</a:t>
              </a:r>
              <a:endParaRPr lang="it-CH" dirty="0">
                <a:solidFill>
                  <a:srgbClr val="FF00DE"/>
                </a:solidFill>
                <a:effectLst>
                  <a:glow rad="63500">
                    <a:schemeClr val="tx1"/>
                  </a:glow>
                </a:effectLst>
                <a:latin typeface="+mn-lt"/>
              </a:endParaRPr>
            </a:p>
          </p:txBody>
        </p:sp>
        <p:sp>
          <p:nvSpPr>
            <p:cNvPr id="43" name="Rectangle 26">
              <a:extLst>
                <a:ext uri="{FF2B5EF4-FFF2-40B4-BE49-F238E27FC236}">
                  <a16:creationId xmlns:a16="http://schemas.microsoft.com/office/drawing/2014/main" id="{F2CB0B80-02B6-5D84-C9E4-8CC3ED016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471" y="1861857"/>
              <a:ext cx="1563384" cy="424856"/>
            </a:xfrm>
            <a:prstGeom prst="rect">
              <a:avLst/>
            </a:prstGeom>
            <a:noFill/>
            <a:ln w="38100">
              <a:solidFill>
                <a:srgbClr val="FF00DE"/>
              </a:solidFill>
            </a:ln>
            <a:effectLst>
              <a:glow rad="50800">
                <a:schemeClr val="tx1"/>
              </a:glo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381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6" grpId="0" animBg="1"/>
      <p:bldP spid="42" grpId="0" bldLvl="2" autoUpdateAnimBg="0"/>
      <p:bldP spid="3" grpId="0" bldLvl="2" autoUpdateAnimBg="0"/>
      <p:bldP spid="25" grpId="0" animBg="1"/>
      <p:bldP spid="27" grpId="0"/>
      <p:bldP spid="30" grpId="0"/>
      <p:bldP spid="24" grpId="0"/>
      <p:bldP spid="3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4E14C-C4E9-550E-82D5-A0263468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80" name="AutoShape 40">
            <a:extLst>
              <a:ext uri="{FF2B5EF4-FFF2-40B4-BE49-F238E27FC236}">
                <a16:creationId xmlns:a16="http://schemas.microsoft.com/office/drawing/2014/main" id="{5EE815AC-73DC-AA6F-F37D-1BFEE550E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647" y="4607864"/>
            <a:ext cx="1524000" cy="228600"/>
          </a:xfrm>
          <a:prstGeom prst="rightArrow">
            <a:avLst>
              <a:gd name="adj1" fmla="val 50000"/>
              <a:gd name="adj2" fmla="val 166667"/>
            </a:avLst>
          </a:prstGeom>
          <a:gradFill>
            <a:gsLst>
              <a:gs pos="30000">
                <a:srgbClr val="FFFF00"/>
              </a:gs>
              <a:gs pos="0">
                <a:srgbClr val="01A3D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>
              <a:latin typeface="+mn-lt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07881E9-FC75-E4BE-7E65-2C447561FF96}"/>
              </a:ext>
            </a:extLst>
          </p:cNvPr>
          <p:cNvGrpSpPr>
            <a:grpSpLocks/>
          </p:cNvGrpSpPr>
          <p:nvPr/>
        </p:nvGrpSpPr>
        <p:grpSpPr bwMode="auto">
          <a:xfrm>
            <a:off x="1703636" y="2180557"/>
            <a:ext cx="2463802" cy="709613"/>
            <a:chOff x="80" y="864"/>
            <a:chExt cx="1552" cy="447"/>
          </a:xfrm>
        </p:grpSpPr>
        <p:sp>
          <p:nvSpPr>
            <p:cNvPr id="24662" name="Rectangle 3">
              <a:extLst>
                <a:ext uri="{FF2B5EF4-FFF2-40B4-BE49-F238E27FC236}">
                  <a16:creationId xmlns:a16="http://schemas.microsoft.com/office/drawing/2014/main" id="{D7CCA8B5-DB99-3CD2-CDC2-933BE248A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" y="879"/>
              <a:ext cx="100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195263" indent="-195263">
                <a:spcBef>
                  <a:spcPct val="20000"/>
                </a:spcBef>
              </a:pPr>
              <a:r>
                <a:rPr lang="en-US" sz="2800" b="0" dirty="0">
                  <a:solidFill>
                    <a:srgbClr val="FFFF00"/>
                  </a:solidFill>
                  <a:latin typeface="+mn-lt"/>
                </a:rPr>
                <a:t>X-rays</a:t>
              </a:r>
            </a:p>
          </p:txBody>
        </p:sp>
        <p:sp>
          <p:nvSpPr>
            <p:cNvPr id="24663" name="AutoShape 4">
              <a:extLst>
                <a:ext uri="{FF2B5EF4-FFF2-40B4-BE49-F238E27FC236}">
                  <a16:creationId xmlns:a16="http://schemas.microsoft.com/office/drawing/2014/main" id="{FBCA2A8C-DD36-64AA-B446-971601064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864"/>
              <a:ext cx="960" cy="144"/>
            </a:xfrm>
            <a:prstGeom prst="rightArrow">
              <a:avLst>
                <a:gd name="adj1" fmla="val 50000"/>
                <a:gd name="adj2" fmla="val 166667"/>
              </a:avLst>
            </a:prstGeom>
            <a:gradFill flip="none" rotWithShape="1">
              <a:gsLst>
                <a:gs pos="30000">
                  <a:srgbClr val="FFFF00"/>
                </a:gs>
                <a:gs pos="0">
                  <a:srgbClr val="01A3DF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 dirty="0">
                <a:latin typeface="+mn-lt"/>
              </a:endParaRPr>
            </a:p>
          </p:txBody>
        </p:sp>
      </p:grpSp>
      <p:grpSp>
        <p:nvGrpSpPr>
          <p:cNvPr id="3" name="Group 5">
            <a:extLst>
              <a:ext uri="{FF2B5EF4-FFF2-40B4-BE49-F238E27FC236}">
                <a16:creationId xmlns:a16="http://schemas.microsoft.com/office/drawing/2014/main" id="{2A47719E-ACD1-1CEC-ACA9-0FEDB8EC3C17}"/>
              </a:ext>
            </a:extLst>
          </p:cNvPr>
          <p:cNvGrpSpPr>
            <a:grpSpLocks/>
          </p:cNvGrpSpPr>
          <p:nvPr/>
        </p:nvGrpSpPr>
        <p:grpSpPr bwMode="auto">
          <a:xfrm>
            <a:off x="3215555" y="1499518"/>
            <a:ext cx="1600200" cy="958850"/>
            <a:chOff x="1100" y="435"/>
            <a:chExt cx="1008" cy="604"/>
          </a:xfrm>
        </p:grpSpPr>
        <p:sp>
          <p:nvSpPr>
            <p:cNvPr id="24660" name="Oval 6">
              <a:extLst>
                <a:ext uri="{FF2B5EF4-FFF2-40B4-BE49-F238E27FC236}">
                  <a16:creationId xmlns:a16="http://schemas.microsoft.com/office/drawing/2014/main" id="{ABF76063-E4B4-6369-3BE0-46287744D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4" y="834"/>
              <a:ext cx="205" cy="205"/>
            </a:xfrm>
            <a:prstGeom prst="ellipse">
              <a:avLst/>
            </a:prstGeom>
            <a:gradFill flip="none" rotWithShape="1">
              <a:gsLst>
                <a:gs pos="76000">
                  <a:schemeClr val="tx1">
                    <a:lumMod val="75000"/>
                    <a:lumOff val="25000"/>
                  </a:schemeClr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661" name="Rectangle 7">
              <a:extLst>
                <a:ext uri="{FF2B5EF4-FFF2-40B4-BE49-F238E27FC236}">
                  <a16:creationId xmlns:a16="http://schemas.microsoft.com/office/drawing/2014/main" id="{4DD135B3-032B-FA72-0819-E3B2F1A3B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" y="435"/>
              <a:ext cx="1008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195263" indent="-195263">
                <a:lnSpc>
                  <a:spcPts val="2200"/>
                </a:lnSpc>
                <a:spcBef>
                  <a:spcPts val="0"/>
                </a:spcBef>
              </a:pPr>
              <a:r>
                <a:rPr lang="en-US" dirty="0">
                  <a:solidFill>
                    <a:srgbClr val="FF00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+mn-lt"/>
                </a:rPr>
                <a:t>atom or</a:t>
              </a:r>
            </a:p>
            <a:p>
              <a:pPr marL="195263" indent="-195263">
                <a:lnSpc>
                  <a:spcPts val="2200"/>
                </a:lnSpc>
                <a:spcBef>
                  <a:spcPts val="0"/>
                </a:spcBef>
              </a:pPr>
              <a:r>
                <a:rPr lang="en-US" dirty="0">
                  <a:solidFill>
                    <a:srgbClr val="FF00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+mn-lt"/>
                </a:rPr>
                <a:t>molecule</a:t>
              </a:r>
            </a:p>
          </p:txBody>
        </p: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9268D143-AD64-D15F-AAAE-C4439ADBF6EE}"/>
              </a:ext>
            </a:extLst>
          </p:cNvPr>
          <p:cNvGrpSpPr>
            <a:grpSpLocks/>
          </p:cNvGrpSpPr>
          <p:nvPr/>
        </p:nvGrpSpPr>
        <p:grpSpPr bwMode="auto">
          <a:xfrm>
            <a:off x="4644307" y="1370931"/>
            <a:ext cx="5211763" cy="885825"/>
            <a:chOff x="2000" y="354"/>
            <a:chExt cx="3283" cy="558"/>
          </a:xfrm>
        </p:grpSpPr>
        <p:sp>
          <p:nvSpPr>
            <p:cNvPr id="24652" name="AutoShape 9">
              <a:extLst>
                <a:ext uri="{FF2B5EF4-FFF2-40B4-BE49-F238E27FC236}">
                  <a16:creationId xmlns:a16="http://schemas.microsoft.com/office/drawing/2014/main" id="{6DF3EEF5-FB61-8C5D-28D0-EDF46E5E8F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653022">
              <a:off x="2000" y="655"/>
              <a:ext cx="720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rgbClr val="FFFF00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653" name="Rectangle 10">
              <a:extLst>
                <a:ext uri="{FF2B5EF4-FFF2-40B4-BE49-F238E27FC236}">
                  <a16:creationId xmlns:a16="http://schemas.microsoft.com/office/drawing/2014/main" id="{73B2B345-86F3-2501-0D47-5013E7E08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54"/>
              <a:ext cx="1056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scattered photons, fluorescence</a:t>
              </a:r>
            </a:p>
          </p:txBody>
        </p:sp>
        <p:grpSp>
          <p:nvGrpSpPr>
            <p:cNvPr id="24654" name="Group 11">
              <a:extLst>
                <a:ext uri="{FF2B5EF4-FFF2-40B4-BE49-F238E27FC236}">
                  <a16:creationId xmlns:a16="http://schemas.microsoft.com/office/drawing/2014/main" id="{7AD7DD4D-C590-4F29-7F48-8844910823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13" y="384"/>
              <a:ext cx="1392" cy="240"/>
              <a:chOff x="3413" y="384"/>
              <a:chExt cx="1392" cy="240"/>
            </a:xfrm>
          </p:grpSpPr>
          <p:sp>
            <p:nvSpPr>
              <p:cNvPr id="24658" name="Rectangle 12">
                <a:extLst>
                  <a:ext uri="{FF2B5EF4-FFF2-40B4-BE49-F238E27FC236}">
                    <a16:creationId xmlns:a16="http://schemas.microsoft.com/office/drawing/2014/main" id="{BFD33824-71CF-32E8-4747-B295BA1408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1" y="384"/>
                <a:ext cx="1384" cy="20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59" name="Rectangle 13">
                <a:extLst>
                  <a:ext uri="{FF2B5EF4-FFF2-40B4-BE49-F238E27FC236}">
                    <a16:creationId xmlns:a16="http://schemas.microsoft.com/office/drawing/2014/main" id="{A0E00CE6-1616-F16A-8F8F-AB4924D76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3" y="384"/>
                <a:ext cx="139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small-angle scattering</a:t>
                </a:r>
              </a:p>
            </p:txBody>
          </p:sp>
        </p:grpSp>
        <p:grpSp>
          <p:nvGrpSpPr>
            <p:cNvPr id="24655" name="Group 14">
              <a:extLst>
                <a:ext uri="{FF2B5EF4-FFF2-40B4-BE49-F238E27FC236}">
                  <a16:creationId xmlns:a16="http://schemas.microsoft.com/office/drawing/2014/main" id="{2216047F-37DC-CBE5-7C93-3490CD7E5A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1" y="672"/>
              <a:ext cx="1632" cy="240"/>
              <a:chOff x="3651" y="672"/>
              <a:chExt cx="1632" cy="240"/>
            </a:xfrm>
          </p:grpSpPr>
          <p:sp>
            <p:nvSpPr>
              <p:cNvPr id="24656" name="Rectangle 15">
                <a:extLst>
                  <a:ext uri="{FF2B5EF4-FFF2-40B4-BE49-F238E27FC236}">
                    <a16:creationId xmlns:a16="http://schemas.microsoft.com/office/drawing/2014/main" id="{466D782E-5440-0027-5550-8FCF158FB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1" y="672"/>
                <a:ext cx="1632" cy="23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57" name="Rectangle 16">
                <a:extLst>
                  <a:ext uri="{FF2B5EF4-FFF2-40B4-BE49-F238E27FC236}">
                    <a16:creationId xmlns:a16="http://schemas.microsoft.com/office/drawing/2014/main" id="{9B4A66B3-5876-09F3-75CB-4E161B8AE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1" y="672"/>
                <a:ext cx="163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fluorescence spectroscopy</a:t>
                </a:r>
              </a:p>
            </p:txBody>
          </p:sp>
        </p:grpSp>
      </p:grpSp>
      <p:grpSp>
        <p:nvGrpSpPr>
          <p:cNvPr id="7" name="Group 17">
            <a:extLst>
              <a:ext uri="{FF2B5EF4-FFF2-40B4-BE49-F238E27FC236}">
                <a16:creationId xmlns:a16="http://schemas.microsoft.com/office/drawing/2014/main" id="{F354B4AB-8A90-185A-FE98-9C5179CAA5C5}"/>
              </a:ext>
            </a:extLst>
          </p:cNvPr>
          <p:cNvGrpSpPr>
            <a:grpSpLocks/>
          </p:cNvGrpSpPr>
          <p:nvPr/>
        </p:nvGrpSpPr>
        <p:grpSpPr bwMode="auto">
          <a:xfrm>
            <a:off x="4674468" y="2288507"/>
            <a:ext cx="5165725" cy="677863"/>
            <a:chOff x="2019" y="932"/>
            <a:chExt cx="3254" cy="427"/>
          </a:xfrm>
        </p:grpSpPr>
        <p:sp>
          <p:nvSpPr>
            <p:cNvPr id="24647" name="Rectangle 18">
              <a:extLst>
                <a:ext uri="{FF2B5EF4-FFF2-40B4-BE49-F238E27FC236}">
                  <a16:creationId xmlns:a16="http://schemas.microsoft.com/office/drawing/2014/main" id="{689E178B-0294-58F6-FAFA-64DAE1ABD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5" y="932"/>
              <a:ext cx="129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en-US" sz="18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photoelectrons, Auger electrons</a:t>
              </a:r>
            </a:p>
          </p:txBody>
        </p:sp>
        <p:sp>
          <p:nvSpPr>
            <p:cNvPr id="24648" name="AutoShape 19">
              <a:extLst>
                <a:ext uri="{FF2B5EF4-FFF2-40B4-BE49-F238E27FC236}">
                  <a16:creationId xmlns:a16="http://schemas.microsoft.com/office/drawing/2014/main" id="{DD9C33C9-1ECF-BFCC-D43B-8276696AC9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3942">
              <a:off x="2019" y="942"/>
              <a:ext cx="720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chemeClr val="bg1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grpSp>
          <p:nvGrpSpPr>
            <p:cNvPr id="24649" name="Group 20">
              <a:extLst>
                <a:ext uri="{FF2B5EF4-FFF2-40B4-BE49-F238E27FC236}">
                  <a16:creationId xmlns:a16="http://schemas.microsoft.com/office/drawing/2014/main" id="{0B0C624F-8F99-0002-C3B1-9F06F7DD8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6" y="975"/>
              <a:ext cx="1417" cy="384"/>
              <a:chOff x="3904" y="1071"/>
              <a:chExt cx="1417" cy="384"/>
            </a:xfrm>
          </p:grpSpPr>
          <p:sp>
            <p:nvSpPr>
              <p:cNvPr id="24650" name="Rectangle 21">
                <a:extLst>
                  <a:ext uri="{FF2B5EF4-FFF2-40B4-BE49-F238E27FC236}">
                    <a16:creationId xmlns:a16="http://schemas.microsoft.com/office/drawing/2014/main" id="{E29A455F-981E-6991-4080-CE6D003D3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4" y="1071"/>
                <a:ext cx="1225" cy="34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51" name="Rectangle 22">
                <a:extLst>
                  <a:ext uri="{FF2B5EF4-FFF2-40B4-BE49-F238E27FC236}">
                    <a16:creationId xmlns:a16="http://schemas.microsoft.com/office/drawing/2014/main" id="{7311C7C7-2BF7-02AF-D212-5B55AE8A0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" y="1071"/>
                <a:ext cx="1392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ts val="1800"/>
                  </a:lnSpc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photoelectron and Auger spectroscopy</a:t>
                </a:r>
              </a:p>
            </p:txBody>
          </p:sp>
        </p:grp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id="{D7593BA3-E708-4628-A8BF-1C99F7BAB54B}"/>
              </a:ext>
            </a:extLst>
          </p:cNvPr>
          <p:cNvGrpSpPr>
            <a:grpSpLocks/>
          </p:cNvGrpSpPr>
          <p:nvPr/>
        </p:nvGrpSpPr>
        <p:grpSpPr bwMode="auto">
          <a:xfrm>
            <a:off x="4472856" y="2701260"/>
            <a:ext cx="5511802" cy="852489"/>
            <a:chOff x="1892" y="1192"/>
            <a:chExt cx="3472" cy="537"/>
          </a:xfrm>
        </p:grpSpPr>
        <p:sp>
          <p:nvSpPr>
            <p:cNvPr id="24640" name="AutoShape 25">
              <a:extLst>
                <a:ext uri="{FF2B5EF4-FFF2-40B4-BE49-F238E27FC236}">
                  <a16:creationId xmlns:a16="http://schemas.microsoft.com/office/drawing/2014/main" id="{735BFE45-DBBA-E48A-2918-4D3B021CC7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0961">
              <a:off x="1892" y="1192"/>
              <a:ext cx="720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rgbClr val="FFFF00"/>
                </a:gs>
                <a:gs pos="0">
                  <a:srgbClr val="01A3DF"/>
                </a:gs>
              </a:gsLst>
              <a:lin ang="21594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grpSp>
          <p:nvGrpSpPr>
            <p:cNvPr id="24641" name="Group 26">
              <a:extLst>
                <a:ext uri="{FF2B5EF4-FFF2-40B4-BE49-F238E27FC236}">
                  <a16:creationId xmlns:a16="http://schemas.microsoft.com/office/drawing/2014/main" id="{FD3345C2-9FB6-EC05-51AC-6ACD8A2726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8" y="1440"/>
              <a:ext cx="1996" cy="240"/>
              <a:chOff x="3368" y="1440"/>
              <a:chExt cx="1996" cy="240"/>
            </a:xfrm>
          </p:grpSpPr>
          <p:sp>
            <p:nvSpPr>
              <p:cNvPr id="24645" name="Rectangle 27">
                <a:extLst>
                  <a:ext uri="{FF2B5EF4-FFF2-40B4-BE49-F238E27FC236}">
                    <a16:creationId xmlns:a16="http://schemas.microsoft.com/office/drawing/2014/main" id="{752E1B27-ABBF-6894-4779-A28E24FAE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8" y="1440"/>
                <a:ext cx="1986" cy="22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 dirty="0">
                  <a:latin typeface="+mn-lt"/>
                </a:endParaRPr>
              </a:p>
            </p:txBody>
          </p:sp>
          <p:sp>
            <p:nvSpPr>
              <p:cNvPr id="24646" name="Rectangle 28">
                <a:extLst>
                  <a:ext uri="{FF2B5EF4-FFF2-40B4-BE49-F238E27FC236}">
                    <a16:creationId xmlns:a16="http://schemas.microsoft.com/office/drawing/2014/main" id="{C7657E64-17D4-2897-2C03-3B16FBAC1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9" y="1440"/>
                <a:ext cx="1995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absorption spectroscopy, EXAFS</a:t>
                </a:r>
              </a:p>
            </p:txBody>
          </p:sp>
        </p:grpSp>
        <p:sp>
          <p:nvSpPr>
            <p:cNvPr id="24639" name="Rectangle 24">
              <a:extLst>
                <a:ext uri="{FF2B5EF4-FFF2-40B4-BE49-F238E27FC236}">
                  <a16:creationId xmlns:a16="http://schemas.microsoft.com/office/drawing/2014/main" id="{6B8DD9FA-F765-F4E4-FDE4-610D73C20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3" y="1345"/>
              <a:ext cx="10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transmitted photons</a:t>
              </a:r>
            </a:p>
          </p:txBody>
        </p:sp>
      </p:grpSp>
      <p:grpSp>
        <p:nvGrpSpPr>
          <p:cNvPr id="12" name="Group 32">
            <a:extLst>
              <a:ext uri="{FF2B5EF4-FFF2-40B4-BE49-F238E27FC236}">
                <a16:creationId xmlns:a16="http://schemas.microsoft.com/office/drawing/2014/main" id="{037AE295-BE8F-170B-BB5E-882E91EFD63A}"/>
              </a:ext>
            </a:extLst>
          </p:cNvPr>
          <p:cNvGrpSpPr>
            <a:grpSpLocks/>
          </p:cNvGrpSpPr>
          <p:nvPr/>
        </p:nvGrpSpPr>
        <p:grpSpPr bwMode="auto">
          <a:xfrm>
            <a:off x="2544044" y="2555207"/>
            <a:ext cx="2832101" cy="1419226"/>
            <a:chOff x="677" y="1100"/>
            <a:chExt cx="1784" cy="894"/>
          </a:xfrm>
        </p:grpSpPr>
        <p:sp>
          <p:nvSpPr>
            <p:cNvPr id="24632" name="AutoShape 33">
              <a:extLst>
                <a:ext uri="{FF2B5EF4-FFF2-40B4-BE49-F238E27FC236}">
                  <a16:creationId xmlns:a16="http://schemas.microsoft.com/office/drawing/2014/main" id="{10AC855A-D484-5D97-CE11-BC93BE7A0C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500819">
              <a:off x="1615" y="1269"/>
              <a:ext cx="482" cy="144"/>
            </a:xfrm>
            <a:prstGeom prst="rightArrow">
              <a:avLst>
                <a:gd name="adj1" fmla="val 51675"/>
                <a:gd name="adj2" fmla="val 133110"/>
              </a:avLst>
            </a:prstGeom>
            <a:gradFill>
              <a:gsLst>
                <a:gs pos="30000">
                  <a:srgbClr val="FFC000"/>
                </a:gs>
                <a:gs pos="0">
                  <a:srgbClr val="01A3DF"/>
                </a:gs>
              </a:gsLst>
              <a:lin ang="21594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 dirty="0">
                <a:latin typeface="+mn-lt"/>
              </a:endParaRPr>
            </a:p>
          </p:txBody>
        </p:sp>
        <p:sp>
          <p:nvSpPr>
            <p:cNvPr id="24633" name="Oval 34">
              <a:extLst>
                <a:ext uri="{FF2B5EF4-FFF2-40B4-BE49-F238E27FC236}">
                  <a16:creationId xmlns:a16="http://schemas.microsoft.com/office/drawing/2014/main" id="{9A7ADF96-8036-14B9-0A80-8B8F0A1B4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" y="1523"/>
              <a:ext cx="176" cy="176"/>
            </a:xfrm>
            <a:prstGeom prst="ellipse">
              <a:avLst/>
            </a:prstGeom>
            <a:gradFill flip="none" rotWithShape="1">
              <a:gsLst>
                <a:gs pos="75000">
                  <a:schemeClr val="tx1">
                    <a:lumMod val="75000"/>
                    <a:lumOff val="25000"/>
                  </a:schemeClr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634" name="Oval 35">
              <a:extLst>
                <a:ext uri="{FF2B5EF4-FFF2-40B4-BE49-F238E27FC236}">
                  <a16:creationId xmlns:a16="http://schemas.microsoft.com/office/drawing/2014/main" id="{7D81EDBD-31FB-6839-1518-CF49AC3BD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516"/>
              <a:ext cx="144" cy="144"/>
            </a:xfrm>
            <a:prstGeom prst="ellipse">
              <a:avLst/>
            </a:prstGeom>
            <a:gradFill flip="none" rotWithShape="1">
              <a:gsLst>
                <a:gs pos="75000">
                  <a:schemeClr val="tx1">
                    <a:lumMod val="75000"/>
                    <a:lumOff val="25000"/>
                  </a:schemeClr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635" name="Rectangle 36">
              <a:extLst>
                <a:ext uri="{FF2B5EF4-FFF2-40B4-BE49-F238E27FC236}">
                  <a16:creationId xmlns:a16="http://schemas.microsoft.com/office/drawing/2014/main" id="{CD197702-49DD-509D-FFB6-F2FE35EE8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" y="1389"/>
              <a:ext cx="100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195263" indent="-195263" algn="r">
                <a:lnSpc>
                  <a:spcPts val="1800"/>
                </a:lnSpc>
                <a:spcBef>
                  <a:spcPts val="0"/>
                </a:spcBef>
              </a:pPr>
              <a:r>
                <a:rPr lang="en-US" sz="18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molecular</a:t>
              </a:r>
            </a:p>
            <a:p>
              <a:pPr marL="195263" indent="-195263" algn="r">
                <a:lnSpc>
                  <a:spcPts val="1800"/>
                </a:lnSpc>
                <a:spcBef>
                  <a:spcPts val="0"/>
                </a:spcBef>
              </a:pPr>
              <a:r>
                <a:rPr lang="en-US" sz="18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fragments</a:t>
              </a:r>
            </a:p>
          </p:txBody>
        </p:sp>
        <p:grpSp>
          <p:nvGrpSpPr>
            <p:cNvPr id="24636" name="Group 37">
              <a:extLst>
                <a:ext uri="{FF2B5EF4-FFF2-40B4-BE49-F238E27FC236}">
                  <a16:creationId xmlns:a16="http://schemas.microsoft.com/office/drawing/2014/main" id="{B27790CA-D061-CA4B-E675-91C11EF34F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3" y="1741"/>
              <a:ext cx="1728" cy="253"/>
              <a:chOff x="1741" y="1981"/>
              <a:chExt cx="1728" cy="253"/>
            </a:xfrm>
          </p:grpSpPr>
          <p:sp>
            <p:nvSpPr>
              <p:cNvPr id="24637" name="Rectangle 38">
                <a:extLst>
                  <a:ext uri="{FF2B5EF4-FFF2-40B4-BE49-F238E27FC236}">
                    <a16:creationId xmlns:a16="http://schemas.microsoft.com/office/drawing/2014/main" id="{AA3BECE5-54A9-4EB5-371C-02C612586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1" y="1981"/>
                <a:ext cx="1680" cy="24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38" name="Rectangle 39">
                <a:extLst>
                  <a:ext uri="{FF2B5EF4-FFF2-40B4-BE49-F238E27FC236}">
                    <a16:creationId xmlns:a16="http://schemas.microsoft.com/office/drawing/2014/main" id="{E506A205-AA38-7597-2093-4DC136FA6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1" y="1994"/>
                <a:ext cx="1728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fragmentation spectroscopy</a:t>
                </a:r>
              </a:p>
            </p:txBody>
          </p:sp>
        </p:grpSp>
      </p:grpSp>
      <p:grpSp>
        <p:nvGrpSpPr>
          <p:cNvPr id="15" name="Group 44">
            <a:extLst>
              <a:ext uri="{FF2B5EF4-FFF2-40B4-BE49-F238E27FC236}">
                <a16:creationId xmlns:a16="http://schemas.microsoft.com/office/drawing/2014/main" id="{2B756FFD-D083-2499-74A1-36EEB8A25095}"/>
              </a:ext>
            </a:extLst>
          </p:cNvPr>
          <p:cNvGrpSpPr>
            <a:grpSpLocks/>
          </p:cNvGrpSpPr>
          <p:nvPr/>
        </p:nvGrpSpPr>
        <p:grpSpPr bwMode="auto">
          <a:xfrm>
            <a:off x="5196208" y="3972868"/>
            <a:ext cx="4789488" cy="550863"/>
            <a:chOff x="1995" y="2192"/>
            <a:chExt cx="3017" cy="347"/>
          </a:xfrm>
        </p:grpSpPr>
        <p:sp>
          <p:nvSpPr>
            <p:cNvPr id="24625" name="AutoShape 45">
              <a:extLst>
                <a:ext uri="{FF2B5EF4-FFF2-40B4-BE49-F238E27FC236}">
                  <a16:creationId xmlns:a16="http://schemas.microsoft.com/office/drawing/2014/main" id="{B05AE798-0EBB-13B6-7FB7-DF480F5FD5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81480">
              <a:off x="1995" y="2347"/>
              <a:ext cx="692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rgbClr val="FFFF00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626" name="Rectangle 46">
              <a:extLst>
                <a:ext uri="{FF2B5EF4-FFF2-40B4-BE49-F238E27FC236}">
                  <a16:creationId xmlns:a16="http://schemas.microsoft.com/office/drawing/2014/main" id="{FBD761C4-082E-D172-4773-C8A2E22DA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192"/>
              <a:ext cx="153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scattered photons</a:t>
              </a:r>
            </a:p>
          </p:txBody>
        </p:sp>
        <p:grpSp>
          <p:nvGrpSpPr>
            <p:cNvPr id="24627" name="Group 47">
              <a:extLst>
                <a:ext uri="{FF2B5EF4-FFF2-40B4-BE49-F238E27FC236}">
                  <a16:creationId xmlns:a16="http://schemas.microsoft.com/office/drawing/2014/main" id="{EDD826FB-744E-60EA-0E36-7F830B66E0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3" y="2208"/>
              <a:ext cx="1089" cy="240"/>
              <a:chOff x="3923" y="2160"/>
              <a:chExt cx="1089" cy="240"/>
            </a:xfrm>
          </p:grpSpPr>
          <p:sp>
            <p:nvSpPr>
              <p:cNvPr id="24628" name="Rectangle 48">
                <a:extLst>
                  <a:ext uri="{FF2B5EF4-FFF2-40B4-BE49-F238E27FC236}">
                    <a16:creationId xmlns:a16="http://schemas.microsoft.com/office/drawing/2014/main" id="{D62E4CD2-C07E-221C-CB5D-9395946B5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1" y="2175"/>
                <a:ext cx="999" cy="2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29" name="Rectangle 49">
                <a:extLst>
                  <a:ext uri="{FF2B5EF4-FFF2-40B4-BE49-F238E27FC236}">
                    <a16:creationId xmlns:a16="http://schemas.microsoft.com/office/drawing/2014/main" id="{70945B55-0D30-DD98-4D41-BC26FE4C1E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160"/>
                <a:ext cx="1089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X-ray scattering</a:t>
                </a:r>
              </a:p>
            </p:txBody>
          </p:sp>
        </p:grpSp>
      </p:grpSp>
      <p:grpSp>
        <p:nvGrpSpPr>
          <p:cNvPr id="17" name="Group 50">
            <a:extLst>
              <a:ext uri="{FF2B5EF4-FFF2-40B4-BE49-F238E27FC236}">
                <a16:creationId xmlns:a16="http://schemas.microsoft.com/office/drawing/2014/main" id="{23A1F161-DF37-305A-C1B8-F956B336DDC8}"/>
              </a:ext>
            </a:extLst>
          </p:cNvPr>
          <p:cNvGrpSpPr>
            <a:grpSpLocks/>
          </p:cNvGrpSpPr>
          <p:nvPr/>
        </p:nvGrpSpPr>
        <p:grpSpPr bwMode="auto">
          <a:xfrm>
            <a:off x="2489522" y="5101580"/>
            <a:ext cx="2097088" cy="1497013"/>
            <a:chOff x="290" y="2903"/>
            <a:chExt cx="1321" cy="943"/>
          </a:xfrm>
        </p:grpSpPr>
        <p:sp>
          <p:nvSpPr>
            <p:cNvPr id="24620" name="Rectangle 51">
              <a:extLst>
                <a:ext uri="{FF2B5EF4-FFF2-40B4-BE49-F238E27FC236}">
                  <a16:creationId xmlns:a16="http://schemas.microsoft.com/office/drawing/2014/main" id="{AE8D9FA6-D08E-E491-14B9-1C66A517A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" y="3161"/>
              <a:ext cx="129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en-US" sz="18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photoelectrons, Auger electrons</a:t>
              </a:r>
            </a:p>
          </p:txBody>
        </p:sp>
        <p:sp>
          <p:nvSpPr>
            <p:cNvPr id="24621" name="AutoShape 52">
              <a:extLst>
                <a:ext uri="{FF2B5EF4-FFF2-40B4-BE49-F238E27FC236}">
                  <a16:creationId xmlns:a16="http://schemas.microsoft.com/office/drawing/2014/main" id="{F0760D7A-F78B-3F99-BB04-5C0F3BCFDF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935400">
              <a:off x="933" y="2903"/>
              <a:ext cx="633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chemeClr val="bg1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grpSp>
          <p:nvGrpSpPr>
            <p:cNvPr id="24622" name="Group 53">
              <a:extLst>
                <a:ext uri="{FF2B5EF4-FFF2-40B4-BE49-F238E27FC236}">
                  <a16:creationId xmlns:a16="http://schemas.microsoft.com/office/drawing/2014/main" id="{DA0FB4E7-DFF6-9599-85B8-1FCB8B4D7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0" y="3483"/>
              <a:ext cx="1300" cy="363"/>
              <a:chOff x="290" y="3483"/>
              <a:chExt cx="1300" cy="363"/>
            </a:xfrm>
          </p:grpSpPr>
          <p:sp>
            <p:nvSpPr>
              <p:cNvPr id="24623" name="Rectangle 54">
                <a:extLst>
                  <a:ext uri="{FF2B5EF4-FFF2-40B4-BE49-F238E27FC236}">
                    <a16:creationId xmlns:a16="http://schemas.microsoft.com/office/drawing/2014/main" id="{9D106220-0BC1-C06A-981A-34185D479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" y="3493"/>
                <a:ext cx="1248" cy="34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24" name="Rectangle 55">
                <a:extLst>
                  <a:ext uri="{FF2B5EF4-FFF2-40B4-BE49-F238E27FC236}">
                    <a16:creationId xmlns:a16="http://schemas.microsoft.com/office/drawing/2014/main" id="{35D760DE-3695-2EA1-4C5A-B08A6B85D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" y="3483"/>
                <a:ext cx="1296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ts val="1800"/>
                  </a:lnSpc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photoelectron and Auger spectroscopy</a:t>
                </a:r>
              </a:p>
            </p:txBody>
          </p:sp>
        </p:grpSp>
      </p:grpSp>
      <p:grpSp>
        <p:nvGrpSpPr>
          <p:cNvPr id="19" name="Group 56">
            <a:extLst>
              <a:ext uri="{FF2B5EF4-FFF2-40B4-BE49-F238E27FC236}">
                <a16:creationId xmlns:a16="http://schemas.microsoft.com/office/drawing/2014/main" id="{93552599-D3B6-0BD3-5F43-12BC441E7FE7}"/>
              </a:ext>
            </a:extLst>
          </p:cNvPr>
          <p:cNvGrpSpPr>
            <a:grpSpLocks/>
          </p:cNvGrpSpPr>
          <p:nvPr/>
        </p:nvGrpSpPr>
        <p:grpSpPr bwMode="auto">
          <a:xfrm>
            <a:off x="5023172" y="5300017"/>
            <a:ext cx="4632325" cy="858838"/>
            <a:chOff x="1886" y="3028"/>
            <a:chExt cx="2918" cy="541"/>
          </a:xfrm>
        </p:grpSpPr>
        <p:sp>
          <p:nvSpPr>
            <p:cNvPr id="24612" name="Rectangle 57">
              <a:extLst>
                <a:ext uri="{FF2B5EF4-FFF2-40B4-BE49-F238E27FC236}">
                  <a16:creationId xmlns:a16="http://schemas.microsoft.com/office/drawing/2014/main" id="{4231CB24-0B71-FBF6-D59A-761552829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" y="3185"/>
              <a:ext cx="10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transmitted photons</a:t>
              </a:r>
            </a:p>
          </p:txBody>
        </p:sp>
        <p:sp>
          <p:nvSpPr>
            <p:cNvPr id="24613" name="AutoShape 58">
              <a:extLst>
                <a:ext uri="{FF2B5EF4-FFF2-40B4-BE49-F238E27FC236}">
                  <a16:creationId xmlns:a16="http://schemas.microsoft.com/office/drawing/2014/main" id="{EF17D2DA-C1F5-FD29-9780-079DD05E4C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0961">
              <a:off x="1886" y="3028"/>
              <a:ext cx="705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rgbClr val="FFFF00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grpSp>
          <p:nvGrpSpPr>
            <p:cNvPr id="24614" name="Group 59">
              <a:extLst>
                <a:ext uri="{FF2B5EF4-FFF2-40B4-BE49-F238E27FC236}">
                  <a16:creationId xmlns:a16="http://schemas.microsoft.com/office/drawing/2014/main" id="{78F58306-2BEA-406C-DC71-9D902B8F81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8" y="3165"/>
              <a:ext cx="1486" cy="343"/>
              <a:chOff x="3366" y="1533"/>
              <a:chExt cx="1486" cy="343"/>
            </a:xfrm>
          </p:grpSpPr>
          <p:sp>
            <p:nvSpPr>
              <p:cNvPr id="24618" name="Rectangle 60">
                <a:extLst>
                  <a:ext uri="{FF2B5EF4-FFF2-40B4-BE49-F238E27FC236}">
                    <a16:creationId xmlns:a16="http://schemas.microsoft.com/office/drawing/2014/main" id="{9490F2E7-7984-8E6A-30E7-E371750E1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6" y="1553"/>
                <a:ext cx="1358" cy="32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>
                  <a:latin typeface="+mn-lt"/>
                </a:endParaRPr>
              </a:p>
            </p:txBody>
          </p:sp>
          <p:sp>
            <p:nvSpPr>
              <p:cNvPr id="24619" name="Rectangle 61">
                <a:extLst>
                  <a:ext uri="{FF2B5EF4-FFF2-40B4-BE49-F238E27FC236}">
                    <a16:creationId xmlns:a16="http://schemas.microsoft.com/office/drawing/2014/main" id="{F41E2C5C-8ECC-2111-0062-0F9DB9C70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2" y="1533"/>
                <a:ext cx="1470" cy="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ts val="1800"/>
                  </a:lnSpc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imaging, absorption spectroscopy, EXAFS</a:t>
                </a:r>
              </a:p>
            </p:txBody>
          </p:sp>
        </p:grpSp>
      </p:grpSp>
      <p:grpSp>
        <p:nvGrpSpPr>
          <p:cNvPr id="22" name="Group 65">
            <a:extLst>
              <a:ext uri="{FF2B5EF4-FFF2-40B4-BE49-F238E27FC236}">
                <a16:creationId xmlns:a16="http://schemas.microsoft.com/office/drawing/2014/main" id="{EF81EC0C-6254-B46E-6AB2-BE50A3E23256}"/>
              </a:ext>
            </a:extLst>
          </p:cNvPr>
          <p:cNvGrpSpPr>
            <a:grpSpLocks/>
          </p:cNvGrpSpPr>
          <p:nvPr/>
        </p:nvGrpSpPr>
        <p:grpSpPr bwMode="auto">
          <a:xfrm>
            <a:off x="5205734" y="4455464"/>
            <a:ext cx="5138738" cy="381000"/>
            <a:chOff x="2001" y="2496"/>
            <a:chExt cx="3237" cy="240"/>
          </a:xfrm>
          <a:gradFill>
            <a:gsLst>
              <a:gs pos="30000">
                <a:srgbClr val="FFFF00"/>
              </a:gs>
              <a:gs pos="0">
                <a:srgbClr val="001F60"/>
              </a:gs>
            </a:gsLst>
            <a:lin ang="0" scaled="1"/>
          </a:gradFill>
        </p:grpSpPr>
        <p:sp>
          <p:nvSpPr>
            <p:cNvPr id="24611" name="Rectangle 68">
              <a:extLst>
                <a:ext uri="{FF2B5EF4-FFF2-40B4-BE49-F238E27FC236}">
                  <a16:creationId xmlns:a16="http://schemas.microsoft.com/office/drawing/2014/main" id="{1066A5A9-AAC5-3C79-0367-219B36B50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496"/>
              <a:ext cx="1632" cy="21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1600" b="0" dirty="0">
                  <a:latin typeface="+mn-lt"/>
                </a:rPr>
                <a:t>fluorescence spectroscopy</a:t>
              </a:r>
            </a:p>
          </p:txBody>
        </p:sp>
        <p:sp>
          <p:nvSpPr>
            <p:cNvPr id="24608" name="Rectangle 69">
              <a:extLst>
                <a:ext uri="{FF2B5EF4-FFF2-40B4-BE49-F238E27FC236}">
                  <a16:creationId xmlns:a16="http://schemas.microsoft.com/office/drawing/2014/main" id="{29C51C8B-4963-87BD-744E-5B9D08146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496"/>
              <a:ext cx="100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fluorescence</a:t>
              </a:r>
            </a:p>
          </p:txBody>
        </p:sp>
        <p:sp>
          <p:nvSpPr>
            <p:cNvPr id="24609" name="AutoShape 70">
              <a:extLst>
                <a:ext uri="{FF2B5EF4-FFF2-40B4-BE49-F238E27FC236}">
                  <a16:creationId xmlns:a16="http://schemas.microsoft.com/office/drawing/2014/main" id="{ABC25B84-0E2C-A63E-BB66-02465961CA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84374">
              <a:off x="2001" y="2541"/>
              <a:ext cx="687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rgbClr val="FFFF00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</p:grpSp>
      <p:grpSp>
        <p:nvGrpSpPr>
          <p:cNvPr id="24" name="Group 71">
            <a:extLst>
              <a:ext uri="{FF2B5EF4-FFF2-40B4-BE49-F238E27FC236}">
                <a16:creationId xmlns:a16="http://schemas.microsoft.com/office/drawing/2014/main" id="{D02EB6B8-BF1F-1181-2823-9FA9DB35E3E7}"/>
              </a:ext>
            </a:extLst>
          </p:cNvPr>
          <p:cNvGrpSpPr>
            <a:grpSpLocks/>
          </p:cNvGrpSpPr>
          <p:nvPr/>
        </p:nvGrpSpPr>
        <p:grpSpPr bwMode="auto">
          <a:xfrm>
            <a:off x="5232722" y="4919015"/>
            <a:ext cx="4537075" cy="454025"/>
            <a:chOff x="2018" y="2788"/>
            <a:chExt cx="2858" cy="286"/>
          </a:xfrm>
        </p:grpSpPr>
        <p:sp>
          <p:nvSpPr>
            <p:cNvPr id="24602" name="AutoShape 72">
              <a:extLst>
                <a:ext uri="{FF2B5EF4-FFF2-40B4-BE49-F238E27FC236}">
                  <a16:creationId xmlns:a16="http://schemas.microsoft.com/office/drawing/2014/main" id="{0863F464-32E7-2885-A712-614F7CAAE3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15626" flipV="1">
              <a:off x="2018" y="2788"/>
              <a:ext cx="670" cy="192"/>
            </a:xfrm>
            <a:prstGeom prst="rightArrow">
              <a:avLst>
                <a:gd name="adj1" fmla="val 38315"/>
                <a:gd name="adj2" fmla="val 89809"/>
              </a:avLst>
            </a:prstGeom>
            <a:gradFill>
              <a:gsLst>
                <a:gs pos="30000">
                  <a:srgbClr val="FFFF00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603" name="Rectangle 73">
              <a:extLst>
                <a:ext uri="{FF2B5EF4-FFF2-40B4-BE49-F238E27FC236}">
                  <a16:creationId xmlns:a16="http://schemas.microsoft.com/office/drawing/2014/main" id="{6070092C-0B62-AA98-2A49-8FF9F63CC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832"/>
              <a:ext cx="153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sx="1000" sy="1000" algn="tl" rotWithShape="0">
                      <a:prstClr val="black"/>
                    </a:outerShdw>
                  </a:effectLst>
                  <a:latin typeface="+mn-lt"/>
                </a:rPr>
                <a:t>diffracted photons</a:t>
              </a:r>
            </a:p>
          </p:txBody>
        </p:sp>
        <p:grpSp>
          <p:nvGrpSpPr>
            <p:cNvPr id="24604" name="Group 74">
              <a:extLst>
                <a:ext uri="{FF2B5EF4-FFF2-40B4-BE49-F238E27FC236}">
                  <a16:creationId xmlns:a16="http://schemas.microsoft.com/office/drawing/2014/main" id="{5B3231DE-B553-1828-04F9-6E6C29C25B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9" y="2827"/>
              <a:ext cx="987" cy="247"/>
              <a:chOff x="3889" y="2203"/>
              <a:chExt cx="987" cy="247"/>
            </a:xfrm>
          </p:grpSpPr>
          <p:sp>
            <p:nvSpPr>
              <p:cNvPr id="24605" name="Rectangle 75">
                <a:extLst>
                  <a:ext uri="{FF2B5EF4-FFF2-40B4-BE49-F238E27FC236}">
                    <a16:creationId xmlns:a16="http://schemas.microsoft.com/office/drawing/2014/main" id="{075B7E38-5BE2-B01C-2CE1-24BE38AB4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9" y="2203"/>
                <a:ext cx="980" cy="244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 dirty="0">
                  <a:latin typeface="+mn-lt"/>
                </a:endParaRPr>
              </a:p>
            </p:txBody>
          </p:sp>
          <p:sp>
            <p:nvSpPr>
              <p:cNvPr id="24606" name="Rectangle 76">
                <a:extLst>
                  <a:ext uri="{FF2B5EF4-FFF2-40B4-BE49-F238E27FC236}">
                    <a16:creationId xmlns:a16="http://schemas.microsoft.com/office/drawing/2014/main" id="{1BA6B419-E914-A7F5-4554-F4CBA5B68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6" y="2210"/>
                <a:ext cx="980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crystallography</a:t>
                </a:r>
              </a:p>
            </p:txBody>
          </p:sp>
        </p:grpSp>
      </p:grpSp>
      <p:grpSp>
        <p:nvGrpSpPr>
          <p:cNvPr id="26" name="Group 77">
            <a:extLst>
              <a:ext uri="{FF2B5EF4-FFF2-40B4-BE49-F238E27FC236}">
                <a16:creationId xmlns:a16="http://schemas.microsoft.com/office/drawing/2014/main" id="{9334EF08-C551-09FD-8BF9-1F29D0233AE3}"/>
              </a:ext>
            </a:extLst>
          </p:cNvPr>
          <p:cNvGrpSpPr>
            <a:grpSpLocks/>
          </p:cNvGrpSpPr>
          <p:nvPr/>
        </p:nvGrpSpPr>
        <p:grpSpPr bwMode="auto">
          <a:xfrm>
            <a:off x="4912047" y="5210570"/>
            <a:ext cx="3743326" cy="1674814"/>
            <a:chOff x="1816" y="3003"/>
            <a:chExt cx="2358" cy="1055"/>
          </a:xfrm>
        </p:grpSpPr>
        <p:sp>
          <p:nvSpPr>
            <p:cNvPr id="24594" name="AutoShape 78">
              <a:extLst>
                <a:ext uri="{FF2B5EF4-FFF2-40B4-BE49-F238E27FC236}">
                  <a16:creationId xmlns:a16="http://schemas.microsoft.com/office/drawing/2014/main" id="{860457D0-112F-3EFC-C6AF-FB32421D02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525066">
              <a:off x="1613" y="3228"/>
              <a:ext cx="593" cy="144"/>
            </a:xfrm>
            <a:prstGeom prst="rightArrow">
              <a:avLst>
                <a:gd name="adj1" fmla="val 43065"/>
                <a:gd name="adj2" fmla="val 143349"/>
              </a:avLst>
            </a:prstGeom>
            <a:gradFill>
              <a:gsLst>
                <a:gs pos="30000">
                  <a:srgbClr val="FFC000"/>
                </a:gs>
                <a:gs pos="0">
                  <a:srgbClr val="01A3D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595" name="Oval 79">
              <a:extLst>
                <a:ext uri="{FF2B5EF4-FFF2-40B4-BE49-F238E27FC236}">
                  <a16:creationId xmlns:a16="http://schemas.microsoft.com/office/drawing/2014/main" id="{6D09FC96-4601-1EE2-FE28-D91686EF3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3438"/>
              <a:ext cx="192" cy="192"/>
            </a:xfrm>
            <a:prstGeom prst="ellipse">
              <a:avLst/>
            </a:prstGeom>
            <a:gradFill flip="none" rotWithShape="1">
              <a:gsLst>
                <a:gs pos="76000">
                  <a:schemeClr val="tx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596" name="Oval 80">
              <a:extLst>
                <a:ext uri="{FF2B5EF4-FFF2-40B4-BE49-F238E27FC236}">
                  <a16:creationId xmlns:a16="http://schemas.microsoft.com/office/drawing/2014/main" id="{D4749E88-19B5-45CC-DEC6-BB96F9354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6" y="3552"/>
              <a:ext cx="144" cy="144"/>
            </a:xfrm>
            <a:prstGeom prst="ellipse">
              <a:avLst/>
            </a:prstGeom>
            <a:gradFill flip="none" rotWithShape="1">
              <a:gsLst>
                <a:gs pos="76000">
                  <a:schemeClr val="tx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  <p:sp>
          <p:nvSpPr>
            <p:cNvPr id="24597" name="Rectangle 81">
              <a:extLst>
                <a:ext uri="{FF2B5EF4-FFF2-40B4-BE49-F238E27FC236}">
                  <a16:creationId xmlns:a16="http://schemas.microsoft.com/office/drawing/2014/main" id="{6D178478-7EE3-E8F0-810D-AAB817181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8" y="3626"/>
              <a:ext cx="771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>
                <a:lnSpc>
                  <a:spcPts val="1800"/>
                </a:lnSpc>
                <a:spcBef>
                  <a:spcPts val="0"/>
                </a:spcBef>
              </a:pPr>
              <a:r>
                <a:rPr lang="en-US" sz="18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atoms,</a:t>
              </a:r>
            </a:p>
            <a:p>
              <a:pPr algn="r">
                <a:lnSpc>
                  <a:spcPts val="1800"/>
                </a:lnSpc>
                <a:spcBef>
                  <a:spcPts val="0"/>
                </a:spcBef>
              </a:pPr>
              <a:r>
                <a:rPr lang="en-US" sz="18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</a:rPr>
                <a:t>molecules</a:t>
              </a:r>
            </a:p>
          </p:txBody>
        </p:sp>
        <p:grpSp>
          <p:nvGrpSpPr>
            <p:cNvPr id="24598" name="Group 82">
              <a:extLst>
                <a:ext uri="{FF2B5EF4-FFF2-40B4-BE49-F238E27FC236}">
                  <a16:creationId xmlns:a16="http://schemas.microsoft.com/office/drawing/2014/main" id="{DD6BE5A3-5C08-0E78-C239-7A9ED71D5A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2" y="3677"/>
              <a:ext cx="1542" cy="240"/>
              <a:chOff x="2632" y="3677"/>
              <a:chExt cx="1542" cy="240"/>
            </a:xfrm>
          </p:grpSpPr>
          <p:sp>
            <p:nvSpPr>
              <p:cNvPr id="24600" name="Rectangle 83">
                <a:extLst>
                  <a:ext uri="{FF2B5EF4-FFF2-40B4-BE49-F238E27FC236}">
                    <a16:creationId xmlns:a16="http://schemas.microsoft.com/office/drawing/2014/main" id="{1EBCEA1D-6A72-14BD-115D-D4E972085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3677"/>
                <a:ext cx="1497" cy="22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b="0" dirty="0">
                  <a:latin typeface="+mn-lt"/>
                </a:endParaRPr>
              </a:p>
            </p:txBody>
          </p:sp>
          <p:sp>
            <p:nvSpPr>
              <p:cNvPr id="24601" name="Rectangle 84">
                <a:extLst>
                  <a:ext uri="{FF2B5EF4-FFF2-40B4-BE49-F238E27FC236}">
                    <a16:creationId xmlns:a16="http://schemas.microsoft.com/office/drawing/2014/main" id="{B632EFED-97AA-E8A3-9CA1-A17E3E295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" y="3677"/>
                <a:ext cx="154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1600" b="0" dirty="0">
                    <a:latin typeface="+mn-lt"/>
                  </a:rPr>
                  <a:t>desorption spectroscopy</a:t>
                </a:r>
              </a:p>
            </p:txBody>
          </p:sp>
        </p:grpSp>
        <p:sp>
          <p:nvSpPr>
            <p:cNvPr id="24599" name="Oval 85">
              <a:extLst>
                <a:ext uri="{FF2B5EF4-FFF2-40B4-BE49-F238E27FC236}">
                  <a16:creationId xmlns:a16="http://schemas.microsoft.com/office/drawing/2014/main" id="{1E6C9765-9B93-1C2C-13C5-B482B03F8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4" y="3650"/>
              <a:ext cx="144" cy="144"/>
            </a:xfrm>
            <a:prstGeom prst="ellipse">
              <a:avLst/>
            </a:prstGeom>
            <a:gradFill flip="none" rotWithShape="1">
              <a:gsLst>
                <a:gs pos="76000">
                  <a:schemeClr val="tx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latin typeface="+mn-lt"/>
              </a:endParaRPr>
            </a:p>
          </p:txBody>
        </p:sp>
      </p:grpSp>
      <p:sp>
        <p:nvSpPr>
          <p:cNvPr id="88" name="Rectangle 2">
            <a:extLst>
              <a:ext uri="{FF2B5EF4-FFF2-40B4-BE49-F238E27FC236}">
                <a16:creationId xmlns:a16="http://schemas.microsoft.com/office/drawing/2014/main" id="{286D808D-14B8-89D2-F2ED-A017282C8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728"/>
            <a:ext cx="12192000" cy="1330804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20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Let us broaden the </a:t>
            </a:r>
            <a:r>
              <a:rPr lang="en-US" sz="3200" b="0" u="sng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OVERALL PICTURE:</a:t>
            </a:r>
            <a:r>
              <a:rPr lang="en-US" sz="32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 </a:t>
            </a:r>
          </a:p>
          <a:p>
            <a:pPr marL="0" indent="0" algn="ctr">
              <a:lnSpc>
                <a:spcPts val="320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many different interactions of x-rays with matter </a:t>
            </a:r>
          </a:p>
          <a:p>
            <a:pPr marL="0" indent="0" algn="ctr">
              <a:lnSpc>
                <a:spcPts val="320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lead to many different experimental techniques</a:t>
            </a:r>
            <a:endParaRPr lang="en-US" sz="3200" b="0" u="sng" dirty="0">
              <a:solidFill>
                <a:schemeClr val="hlink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grpSp>
        <p:nvGrpSpPr>
          <p:cNvPr id="6" name="Grouper 5">
            <a:extLst>
              <a:ext uri="{FF2B5EF4-FFF2-40B4-BE49-F238E27FC236}">
                <a16:creationId xmlns:a16="http://schemas.microsoft.com/office/drawing/2014/main" id="{AF0B22F3-09FF-D860-350E-84D47E58DE4A}"/>
              </a:ext>
            </a:extLst>
          </p:cNvPr>
          <p:cNvGrpSpPr/>
          <p:nvPr/>
        </p:nvGrpSpPr>
        <p:grpSpPr>
          <a:xfrm>
            <a:off x="3719736" y="4140423"/>
            <a:ext cx="1434429" cy="1029079"/>
            <a:chOff x="1690589" y="4210745"/>
            <a:chExt cx="1434429" cy="1029079"/>
          </a:xfrm>
        </p:grpSpPr>
        <p:sp>
          <p:nvSpPr>
            <p:cNvPr id="24631" name="Rectangle 43">
              <a:extLst>
                <a:ext uri="{FF2B5EF4-FFF2-40B4-BE49-F238E27FC236}">
                  <a16:creationId xmlns:a16="http://schemas.microsoft.com/office/drawing/2014/main" id="{81618365-769F-EA8E-A2F6-6E678FA02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589" y="4210745"/>
              <a:ext cx="996280" cy="38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195263" indent="-195263">
                <a:spcBef>
                  <a:spcPct val="20000"/>
                </a:spcBef>
              </a:pPr>
              <a:r>
                <a:rPr lang="en-US" dirty="0">
                  <a:solidFill>
                    <a:srgbClr val="FF00FF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+mn-lt"/>
                </a:rPr>
                <a:t>solid</a:t>
              </a:r>
            </a:p>
          </p:txBody>
        </p:sp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55F4473D-67E9-A8D9-5B7E-30F091FED2DD}"/>
                </a:ext>
              </a:extLst>
            </p:cNvPr>
            <p:cNvSpPr/>
            <p:nvPr/>
          </p:nvSpPr>
          <p:spPr bwMode="auto">
            <a:xfrm>
              <a:off x="2494301" y="4482963"/>
              <a:ext cx="630717" cy="756861"/>
            </a:xfrm>
            <a:prstGeom prst="cube">
              <a:avLst/>
            </a:prstGeom>
            <a:solidFill>
              <a:srgbClr val="FF00FF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AF7C9F33-36BC-63FE-3517-FFBF4F369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0349" y="4421834"/>
            <a:ext cx="1600201" cy="68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5263" indent="-195263">
              <a:spcBef>
                <a:spcPct val="20000"/>
              </a:spcBef>
            </a:pPr>
            <a:r>
              <a:rPr lang="en-US" sz="2800" b="0" dirty="0">
                <a:solidFill>
                  <a:srgbClr val="FFFF00"/>
                </a:solidFill>
                <a:latin typeface="+mn-lt"/>
              </a:rPr>
              <a:t>X-rays</a:t>
            </a:r>
          </a:p>
        </p:txBody>
      </p:sp>
      <p:sp>
        <p:nvSpPr>
          <p:cNvPr id="87" name="Rectangle 2">
            <a:extLst>
              <a:ext uri="{FF2B5EF4-FFF2-40B4-BE49-F238E27FC236}">
                <a16:creationId xmlns:a16="http://schemas.microsoft.com/office/drawing/2014/main" id="{7B5363F4-B825-AC83-B832-5D75E9B82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580" y="2276872"/>
            <a:ext cx="10080996" cy="2318410"/>
          </a:xfrm>
          <a:prstGeom prst="rect">
            <a:avLst/>
          </a:prstGeom>
          <a:solidFill>
            <a:srgbClr val="7030A0"/>
          </a:solidFill>
          <a:ln w="28575">
            <a:solidFill>
              <a:schemeClr val="bg1"/>
            </a:solidFill>
          </a:ln>
          <a:effectLst>
            <a:outerShdw blurRad="63500" dist="45847" dir="2700000" algn="ctr" rotWithShape="0">
              <a:schemeClr val="tx1">
                <a:alpha val="75000"/>
              </a:schemeClr>
            </a:outerShdw>
          </a:effectLst>
        </p:spPr>
        <p:txBody>
          <a:bodyPr/>
          <a:lstStyle/>
          <a:p>
            <a:pPr marL="61913" algn="ctr">
              <a:lnSpc>
                <a:spcPct val="90000"/>
              </a:lnSpc>
              <a:spcBef>
                <a:spcPct val="20000"/>
              </a:spcBef>
              <a:defRPr/>
            </a:pPr>
            <a:endParaRPr lang="en-US" sz="1200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</a:endParaRPr>
          </a:p>
          <a:p>
            <a:pPr marL="61913"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Synchrotrons sources are </a:t>
            </a:r>
            <a:r>
              <a:rPr lang="en-US" sz="3600" u="sng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NOT</a:t>
            </a: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 narrowly specialized tools, but versatile facilities symultaneously serving many different applications and many users</a:t>
            </a:r>
          </a:p>
        </p:txBody>
      </p:sp>
    </p:spTree>
    <p:extLst>
      <p:ext uri="{BB962C8B-B14F-4D97-AF65-F5344CB8AC3E}">
        <p14:creationId xmlns:p14="http://schemas.microsoft.com/office/powerpoint/2010/main" val="333563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8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8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8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80" grpId="0" animBg="1"/>
      <p:bldP spid="88" grpId="0"/>
      <p:bldP spid="11" grpId="0"/>
      <p:bldP spid="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32615-CA2B-7BAE-9E6A-DB339C2D6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>
            <a:extLst>
              <a:ext uri="{FF2B5EF4-FFF2-40B4-BE49-F238E27FC236}">
                <a16:creationId xmlns:a16="http://schemas.microsoft.com/office/drawing/2014/main" id="{4171F9C5-FC08-7C6B-302E-7C0AFCC1CBC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-1023" y="116631"/>
            <a:ext cx="12361719" cy="1057267"/>
          </a:xfrm>
          <a:noFill/>
          <a:ln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40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Before continuing, let us honor our top historical figures:</a:t>
            </a:r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18FF893C-057C-EC61-578E-2443197C4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960" y="3150877"/>
            <a:ext cx="6393377" cy="127382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 sz="3600" b="0" dirty="0">
                <a:solidFill>
                  <a:schemeClr val="bg1"/>
                </a:solidFill>
                <a:latin typeface="Helvetica" charset="0"/>
              </a:rPr>
              <a:t>The pioneer of dedicated storage ring sources</a:t>
            </a:r>
          </a:p>
        </p:txBody>
      </p:sp>
      <p:sp>
        <p:nvSpPr>
          <p:cNvPr id="38" name="Rectangle 34">
            <a:extLst>
              <a:ext uri="{FF2B5EF4-FFF2-40B4-BE49-F238E27FC236}">
                <a16:creationId xmlns:a16="http://schemas.microsoft.com/office/drawing/2014/main" id="{888849BA-2B2F-499F-E915-75D612AEF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80" y="3933056"/>
            <a:ext cx="7968643" cy="99055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b="0" dirty="0">
                <a:solidFill>
                  <a:schemeClr val="bg1"/>
                </a:solidFill>
                <a:latin typeface="Helvetica" charset="0"/>
              </a:rPr>
              <a:t>The heads of the first tests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00F6D3-FFC0-C709-8121-8A54E7B15893}"/>
              </a:ext>
            </a:extLst>
          </p:cNvPr>
          <p:cNvGrpSpPr/>
          <p:nvPr/>
        </p:nvGrpSpPr>
        <p:grpSpPr>
          <a:xfrm>
            <a:off x="-60711" y="4512342"/>
            <a:ext cx="2103739" cy="2415515"/>
            <a:chOff x="-60506" y="4694520"/>
            <a:chExt cx="2103739" cy="24155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C11651E-7211-67C6-FCB4-A02A5911A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786" y="4694520"/>
              <a:ext cx="1648174" cy="2113043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8" name="Rectangle 34">
              <a:extLst>
                <a:ext uri="{FF2B5EF4-FFF2-40B4-BE49-F238E27FC236}">
                  <a16:creationId xmlns:a16="http://schemas.microsoft.com/office/drawing/2014/main" id="{C26BA24D-CD7E-2AF9-407C-D89BF98B5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506" y="6008662"/>
              <a:ext cx="2103739" cy="110137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Diran</a:t>
              </a:r>
            </a:p>
            <a:p>
              <a:pPr algn="ctr"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Tomboulian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8114D8E-2194-E124-17B3-7DD81531C885}"/>
              </a:ext>
            </a:extLst>
          </p:cNvPr>
          <p:cNvGrpSpPr/>
          <p:nvPr/>
        </p:nvGrpSpPr>
        <p:grpSpPr>
          <a:xfrm>
            <a:off x="3592559" y="4581128"/>
            <a:ext cx="2640425" cy="2353656"/>
            <a:chOff x="1738099" y="4508584"/>
            <a:chExt cx="2640425" cy="235365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7BAA257-DEFC-29F8-AA26-93A57355D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65118" y="4508584"/>
              <a:ext cx="2103739" cy="2063858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2" name="Rectangle 34">
              <a:extLst>
                <a:ext uri="{FF2B5EF4-FFF2-40B4-BE49-F238E27FC236}">
                  <a16:creationId xmlns:a16="http://schemas.microsoft.com/office/drawing/2014/main" id="{1E0E51C7-91F7-905B-39D5-86D749541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099" y="5760867"/>
              <a:ext cx="2640425" cy="110137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latin typeface="Helvetica" charset="0"/>
                </a:rPr>
                <a:t>Robe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rt M</a:t>
              </a:r>
              <a:r>
                <a:rPr lang="en-US" b="0" dirty="0">
                  <a:latin typeface="Helvetica" charset="0"/>
                </a:rPr>
                <a:t>add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en, </a:t>
              </a:r>
              <a:r>
                <a:rPr lang="en-US" b="0" dirty="0">
                  <a:latin typeface="Helvetica" charset="0"/>
                </a:rPr>
                <a:t>K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eith Codling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36069A9-D054-75AD-38F1-8FBFDAD64223}"/>
              </a:ext>
            </a:extLst>
          </p:cNvPr>
          <p:cNvGrpSpPr/>
          <p:nvPr/>
        </p:nvGrpSpPr>
        <p:grpSpPr>
          <a:xfrm>
            <a:off x="6065304" y="4636553"/>
            <a:ext cx="1686880" cy="2104075"/>
            <a:chOff x="4245240" y="4669909"/>
            <a:chExt cx="1686880" cy="210407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A68E283-7644-4548-3D09-6D8693B3C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6464"/>
                      </a14:imgEffect>
                      <a14:imgEffect>
                        <a14:saturation sat="274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4295170" y="4669909"/>
              <a:ext cx="1636950" cy="2027726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6" name="Rectangle 34">
              <a:extLst>
                <a:ext uri="{FF2B5EF4-FFF2-40B4-BE49-F238E27FC236}">
                  <a16:creationId xmlns:a16="http://schemas.microsoft.com/office/drawing/2014/main" id="{2660833D-9BED-EB4C-C6E9-6C4FBA33D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5240" y="5966494"/>
              <a:ext cx="1492540" cy="8074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Yv</a:t>
              </a:r>
              <a:r>
                <a:rPr lang="en-US" b="0" dirty="0">
                  <a:latin typeface="Helvetica" charset="0"/>
                </a:rPr>
                <a:t>ette </a:t>
              </a:r>
              <a:r>
                <a:rPr lang="en-US" b="0" dirty="0">
                  <a:solidFill>
                    <a:schemeClr val="tx2"/>
                  </a:solidFill>
                  <a:latin typeface="Helvetica" charset="0"/>
                </a:rPr>
                <a:t>Ca</a:t>
              </a:r>
              <a:r>
                <a:rPr lang="en-US" b="0" dirty="0">
                  <a:latin typeface="Helvetica" charset="0"/>
                </a:rPr>
                <a:t>uchois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C8C1BB3-3B3F-08C6-B31A-DE9B6FB0BD6A}"/>
              </a:ext>
            </a:extLst>
          </p:cNvPr>
          <p:cNvGrpSpPr/>
          <p:nvPr/>
        </p:nvGrpSpPr>
        <p:grpSpPr>
          <a:xfrm>
            <a:off x="9618490" y="775171"/>
            <a:ext cx="3030238" cy="2365797"/>
            <a:chOff x="9455556" y="2087329"/>
            <a:chExt cx="3030238" cy="236579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2D27E9-1230-87E9-1A14-0A05C32D5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489"/>
                      </a14:imgEffect>
                      <a14:imgEffect>
                        <a14:saturation sat="129000"/>
                      </a14:imgEffect>
                      <a14:imgEffect>
                        <a14:brightnessContrast bright="2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26104" y="2087329"/>
              <a:ext cx="1874471" cy="2349783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20" name="Rectangle 34">
              <a:extLst>
                <a:ext uri="{FF2B5EF4-FFF2-40B4-BE49-F238E27FC236}">
                  <a16:creationId xmlns:a16="http://schemas.microsoft.com/office/drawing/2014/main" id="{09A9B350-21CB-FBB3-8EBF-222E2BC1E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5556" y="3999825"/>
              <a:ext cx="3030238" cy="45330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ctr">
                <a:lnSpc>
                  <a:spcPts val="3500"/>
                </a:lnSpc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Edn</a:t>
              </a:r>
              <a:r>
                <a:rPr lang="en-US" b="0" dirty="0">
                  <a:solidFill>
                    <a:schemeClr val="tx2"/>
                  </a:solidFill>
                  <a:latin typeface="Helvetica" charset="0"/>
                </a:rPr>
                <a:t>o</a:t>
              </a:r>
              <a:r>
                <a:rPr lang="en-US" b="0" dirty="0">
                  <a:latin typeface="Helvetica" charset="0"/>
                </a:rPr>
                <a:t>r R</a:t>
              </a:r>
              <a:r>
                <a:rPr lang="en-US" b="0" dirty="0">
                  <a:solidFill>
                    <a:schemeClr val="tx2"/>
                  </a:solidFill>
                  <a:latin typeface="Helvetica" charset="0"/>
                </a:rPr>
                <a:t>o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we</a:t>
              </a:r>
              <a:endParaRPr lang="en-US" b="0" dirty="0">
                <a:latin typeface="Helvetica" charset="0"/>
              </a:endParaRPr>
            </a:p>
          </p:txBody>
        </p:sp>
      </p:grpSp>
      <p:sp>
        <p:nvSpPr>
          <p:cNvPr id="10" name="Rectangle 34">
            <a:extLst>
              <a:ext uri="{FF2B5EF4-FFF2-40B4-BE49-F238E27FC236}">
                <a16:creationId xmlns:a16="http://schemas.microsoft.com/office/drawing/2014/main" id="{6E1CAC56-C5DC-6CDD-B599-63028E9D8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0030" y="4737357"/>
            <a:ext cx="2640426" cy="176229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 sz="3600" b="0" dirty="0">
                <a:solidFill>
                  <a:schemeClr val="bg1"/>
                </a:solidFill>
                <a:latin typeface="Helvetica" charset="0"/>
              </a:rPr>
              <a:t>The leader of the first </a:t>
            </a:r>
          </a:p>
          <a:p>
            <a:pPr algn="r">
              <a:spcBef>
                <a:spcPts val="0"/>
              </a:spcBef>
            </a:pPr>
            <a:r>
              <a:rPr lang="en-US" sz="3600" b="0" dirty="0">
                <a:solidFill>
                  <a:schemeClr val="bg1"/>
                </a:solidFill>
                <a:latin typeface="Helvetica" charset="0"/>
              </a:rPr>
              <a:t>x-FEL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11B3EF-A137-77B0-C846-99FEB2149C59}"/>
              </a:ext>
            </a:extLst>
          </p:cNvPr>
          <p:cNvGrpSpPr/>
          <p:nvPr/>
        </p:nvGrpSpPr>
        <p:grpSpPr>
          <a:xfrm>
            <a:off x="10234932" y="4512342"/>
            <a:ext cx="1837732" cy="2257384"/>
            <a:chOff x="9910364" y="4490050"/>
            <a:chExt cx="1837732" cy="225738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6F6CC09-FD41-6458-ABF1-D586BCF07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10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12424" y="4490050"/>
              <a:ext cx="1835672" cy="223329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9" name="Rectangle 34">
              <a:extLst>
                <a:ext uri="{FF2B5EF4-FFF2-40B4-BE49-F238E27FC236}">
                  <a16:creationId xmlns:a16="http://schemas.microsoft.com/office/drawing/2014/main" id="{BC178AC4-89C5-6FF1-95DA-8D5E4611F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0364" y="5962325"/>
              <a:ext cx="1775750" cy="7851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Cla</a:t>
              </a:r>
              <a:r>
                <a:rPr lang="en-US" b="0" dirty="0">
                  <a:latin typeface="Helvetica" charset="0"/>
                </a:rPr>
                <a:t>udio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 Pellegrini</a:t>
              </a:r>
              <a:endParaRPr lang="en-US" b="0" dirty="0">
                <a:latin typeface="Helvetica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F21E2A-C249-ABA9-98D4-D609117997C4}"/>
              </a:ext>
            </a:extLst>
          </p:cNvPr>
          <p:cNvGrpSpPr/>
          <p:nvPr/>
        </p:nvGrpSpPr>
        <p:grpSpPr>
          <a:xfrm>
            <a:off x="-160697" y="1438829"/>
            <a:ext cx="2163587" cy="2206195"/>
            <a:chOff x="291425" y="1006782"/>
            <a:chExt cx="2163587" cy="220619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65A0BB0-B20A-AE35-2232-914C76554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  <a14:imgEffect>
                        <a14:saturation sat="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4386" y="1006782"/>
              <a:ext cx="1770626" cy="2202487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</p:pic>
        <p:sp>
          <p:nvSpPr>
            <p:cNvPr id="26" name="Rectangle 34">
              <a:extLst>
                <a:ext uri="{FF2B5EF4-FFF2-40B4-BE49-F238E27FC236}">
                  <a16:creationId xmlns:a16="http://schemas.microsoft.com/office/drawing/2014/main" id="{6CD10EFE-1283-DEFD-AC1C-2F7CD6796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25" y="2831019"/>
              <a:ext cx="2103739" cy="3819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Ivanenko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47D08A-3DDB-9D0D-E16A-A9EBBC4B6504}"/>
              </a:ext>
            </a:extLst>
          </p:cNvPr>
          <p:cNvGrpSpPr/>
          <p:nvPr/>
        </p:nvGrpSpPr>
        <p:grpSpPr>
          <a:xfrm>
            <a:off x="2122434" y="1463697"/>
            <a:ext cx="2103739" cy="2357872"/>
            <a:chOff x="2122434" y="918529"/>
            <a:chExt cx="2103739" cy="2357872"/>
          </a:xfrm>
        </p:grpSpPr>
        <p:pic>
          <p:nvPicPr>
            <p:cNvPr id="23" name="Picture 22" descr="A person in a suit&#10;&#10;Description automatically generated with medium confidence">
              <a:extLst>
                <a:ext uri="{FF2B5EF4-FFF2-40B4-BE49-F238E27FC236}">
                  <a16:creationId xmlns:a16="http://schemas.microsoft.com/office/drawing/2014/main" id="{49D0F86B-E511-5316-CE43-FF2A27729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100000"/>
                      </a14:imgEffect>
                      <a14:imgEffect>
                        <a14:colorTemperature colorTemp="8800"/>
                      </a14:imgEffect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7057" y="918529"/>
              <a:ext cx="1874494" cy="2357872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</p:pic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id="{64B270B6-F8C1-E389-572F-4790714CD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434" y="2875175"/>
              <a:ext cx="2103739" cy="3819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Pomeranchuk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E18CD6B-7131-3144-87E2-BEDCD59D202B}"/>
              </a:ext>
            </a:extLst>
          </p:cNvPr>
          <p:cNvGrpSpPr/>
          <p:nvPr/>
        </p:nvGrpSpPr>
        <p:grpSpPr>
          <a:xfrm>
            <a:off x="4136277" y="1463697"/>
            <a:ext cx="2103739" cy="2421956"/>
            <a:chOff x="4189669" y="1158048"/>
            <a:chExt cx="2103739" cy="2421956"/>
          </a:xfrm>
        </p:grpSpPr>
        <p:pic>
          <p:nvPicPr>
            <p:cNvPr id="25" name="Picture 24" descr="A person wearing glasses&#10;&#10;Description automatically generated with medium confidence">
              <a:extLst>
                <a:ext uri="{FF2B5EF4-FFF2-40B4-BE49-F238E27FC236}">
                  <a16:creationId xmlns:a16="http://schemas.microsoft.com/office/drawing/2014/main" id="{3C5B28B2-60A4-458A-730B-986AA673C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7385" y="1158048"/>
              <a:ext cx="1712763" cy="2421956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925FDFEF-E62A-D299-3A26-1044EDAC5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9669" y="3189847"/>
              <a:ext cx="2103739" cy="3819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Sch</a:t>
              </a:r>
              <a:r>
                <a:rPr lang="en-US" b="0" dirty="0">
                  <a:latin typeface="Helvetica" charset="0"/>
                </a:rPr>
                <a:t>wi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n</a:t>
              </a:r>
              <a:r>
                <a:rPr lang="en-US" b="0" dirty="0">
                  <a:latin typeface="Helvetica" charset="0"/>
                </a:rPr>
                <a:t>g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er</a:t>
              </a:r>
            </a:p>
          </p:txBody>
        </p:sp>
      </p:grpSp>
      <p:sp>
        <p:nvSpPr>
          <p:cNvPr id="32" name="Rectangle 34">
            <a:extLst>
              <a:ext uri="{FF2B5EF4-FFF2-40B4-BE49-F238E27FC236}">
                <a16:creationId xmlns:a16="http://schemas.microsoft.com/office/drawing/2014/main" id="{617929A3-F9BE-420E-0010-799742793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125" y="763029"/>
            <a:ext cx="7230259" cy="120939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b="0" dirty="0">
                <a:solidFill>
                  <a:schemeClr val="bg1"/>
                </a:solidFill>
                <a:latin typeface="Helvetica" charset="0"/>
              </a:rPr>
              <a:t>The relativistic theorists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3559E9-AA5E-83C3-D8FD-462A884BBC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8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384032" y="1340768"/>
            <a:ext cx="3721674" cy="1863322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4F307D0-5DAF-F247-5500-F0166CEE7FB4}"/>
              </a:ext>
            </a:extLst>
          </p:cNvPr>
          <p:cNvGrpSpPr/>
          <p:nvPr/>
        </p:nvGrpSpPr>
        <p:grpSpPr>
          <a:xfrm>
            <a:off x="1919536" y="4591849"/>
            <a:ext cx="1884900" cy="2107250"/>
            <a:chOff x="6032805" y="4591849"/>
            <a:chExt cx="1884900" cy="210725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8888D30-7926-D216-BE1C-85692B3E6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032805" y="4591849"/>
              <a:ext cx="1719379" cy="2078968"/>
            </a:xfrm>
            <a:prstGeom prst="rect">
              <a:avLst/>
            </a:prstGeom>
          </p:spPr>
        </p:pic>
        <p:sp>
          <p:nvSpPr>
            <p:cNvPr id="21" name="Rectangle 34">
              <a:extLst>
                <a:ext uri="{FF2B5EF4-FFF2-40B4-BE49-F238E27FC236}">
                  <a16:creationId xmlns:a16="http://schemas.microsoft.com/office/drawing/2014/main" id="{8739E00F-C83D-C2F5-E898-98B075F7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2805" y="5891609"/>
              <a:ext cx="1884900" cy="8074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>
                <a:spcBef>
                  <a:spcPts val="0"/>
                </a:spcBef>
              </a:pPr>
              <a:r>
                <a:rPr lang="en-US" b="0" dirty="0">
                  <a:solidFill>
                    <a:schemeClr val="tx2"/>
                  </a:solidFill>
                  <a:latin typeface="Helvetica" charset="0"/>
                </a:rPr>
                <a:t>Lyman</a:t>
              </a:r>
              <a:r>
                <a:rPr lang="en-US" b="0" dirty="0">
                  <a:latin typeface="Helvetica" charset="0"/>
                </a:rPr>
                <a:t> P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ar</a:t>
              </a:r>
              <a:r>
                <a:rPr lang="en-US" b="0" dirty="0">
                  <a:latin typeface="Helvetica" charset="0"/>
                </a:rPr>
                <a:t>r</a:t>
              </a:r>
              <a:r>
                <a:rPr lang="en-US" b="0" dirty="0">
                  <a:solidFill>
                    <a:schemeClr val="tx2"/>
                  </a:solidFill>
                  <a:latin typeface="Helvetica" charset="0"/>
                </a:rPr>
                <a:t>at</a:t>
              </a:r>
              <a:endParaRPr lang="en-US" b="0" dirty="0">
                <a:latin typeface="Helvetica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EEA4BA5-7E3E-A1FF-ACE8-BE804BC75E48}"/>
              </a:ext>
            </a:extLst>
          </p:cNvPr>
          <p:cNvSpPr/>
          <p:nvPr/>
        </p:nvSpPr>
        <p:spPr bwMode="auto">
          <a:xfrm>
            <a:off x="6489556" y="2094839"/>
            <a:ext cx="1511705" cy="659764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0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35" presetClass="emph" presetSubtype="0" repeatCount="3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0" grpId="0" autoUpdateAnimBg="0"/>
      <p:bldP spid="7" grpId="0"/>
      <p:bldP spid="38" grpId="0"/>
      <p:bldP spid="10" grpId="0"/>
      <p:bldP spid="32" grpId="0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7FC34-037A-A46F-0DD4-3D5F0E34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885C666-F718-4409-901B-CF6453B7B204}"/>
              </a:ext>
            </a:extLst>
          </p:cNvPr>
          <p:cNvSpPr/>
          <p:nvPr/>
        </p:nvSpPr>
        <p:spPr>
          <a:xfrm>
            <a:off x="91384" y="4149080"/>
            <a:ext cx="118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0" dirty="0">
                <a:solidFill>
                  <a:schemeClr val="bg1"/>
                </a:solidFill>
                <a:latin typeface="Helvetica" charset="0"/>
              </a:rPr>
              <a:t>WHY NOT? Because the </a:t>
            </a:r>
          </a:p>
          <a:p>
            <a:pPr algn="r"/>
            <a:r>
              <a:rPr lang="en-US" b="0" dirty="0">
                <a:solidFill>
                  <a:schemeClr val="bg1"/>
                </a:solidFill>
                <a:latin typeface="Helvetica" charset="0"/>
              </a:rPr>
              <a:t>electronic devices inducing</a:t>
            </a:r>
          </a:p>
          <a:p>
            <a:pPr algn="r"/>
            <a:r>
              <a:rPr lang="en-US" b="0" dirty="0">
                <a:solidFill>
                  <a:schemeClr val="bg1"/>
                </a:solidFill>
                <a:latin typeface="Helvetica" charset="0"/>
              </a:rPr>
              <a:t>the oscillations cannot reach the required high frequencies (say, 10</a:t>
            </a:r>
            <a:r>
              <a:rPr lang="en-US" b="0" baseline="30000" dirty="0">
                <a:solidFill>
                  <a:schemeClr val="bg1"/>
                </a:solidFill>
                <a:latin typeface="Helvetica" charset="0"/>
              </a:rPr>
              <a:t>18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hertz)    </a:t>
            </a:r>
            <a:endParaRPr lang="en-US" i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55010" name="Rectangle 2">
            <a:extLst>
              <a:ext uri="{FF2B5EF4-FFF2-40B4-BE49-F238E27FC236}">
                <a16:creationId xmlns:a16="http://schemas.microsoft.com/office/drawing/2014/main" id="{221A2EF8-B778-6C49-C8EF-7312ECE4E9A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-96688" y="212234"/>
            <a:ext cx="12498834" cy="684477"/>
          </a:xfrm>
          <a:noFill/>
          <a:ln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...How do we use relativity to get x-rays?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0AC69D0A-C73B-E302-9B8B-4F8FBDC80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6" y="908720"/>
            <a:ext cx="12115774" cy="10778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920"/>
              </a:lnSpc>
              <a:defRPr/>
            </a:pPr>
            <a:r>
              <a:rPr lang="en-US" sz="3200" b="0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/>
                  </a:outerShdw>
                </a:effectLst>
                <a:latin typeface="Chalkboard"/>
                <a:cs typeface="Chalkboard"/>
              </a:rPr>
              <a:t>Wh do not we try instead to produce x-rays like radio waves, with electrons oscillating in an (inexpensive) antenna?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66C57C5-C1E4-EC96-1FC7-FB28FDD8DDCD}"/>
              </a:ext>
            </a:extLst>
          </p:cNvPr>
          <p:cNvSpPr/>
          <p:nvPr/>
        </p:nvSpPr>
        <p:spPr bwMode="auto">
          <a:xfrm>
            <a:off x="9885600" y="1788498"/>
            <a:ext cx="1827024" cy="1655624"/>
          </a:xfrm>
          <a:prstGeom prst="ellipse">
            <a:avLst/>
          </a:prstGeom>
          <a:gradFill flip="none" rotWithShape="1">
            <a:gsLst>
              <a:gs pos="80000">
                <a:srgbClr val="001F60">
                  <a:alpha val="2892"/>
                </a:srgbClr>
              </a:gs>
              <a:gs pos="18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5FE025EE-A979-2931-E25D-AFBF800EF8DF}"/>
              </a:ext>
            </a:extLst>
          </p:cNvPr>
          <p:cNvSpPr/>
          <p:nvPr/>
        </p:nvSpPr>
        <p:spPr bwMode="auto">
          <a:xfrm rot="5400000" flipH="1">
            <a:off x="10524491" y="1804190"/>
            <a:ext cx="360040" cy="2016223"/>
          </a:xfrm>
          <a:prstGeom prst="can">
            <a:avLst>
              <a:gd name="adj" fmla="val 66126"/>
            </a:avLst>
          </a:prstGeom>
          <a:solidFill>
            <a:srgbClr val="00B0F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A7E4FB-0B2B-E4FD-9865-6355A3D4C436}"/>
              </a:ext>
            </a:extLst>
          </p:cNvPr>
          <p:cNvSpPr/>
          <p:nvPr/>
        </p:nvSpPr>
        <p:spPr bwMode="auto">
          <a:xfrm>
            <a:off x="11031856" y="2819857"/>
            <a:ext cx="144016" cy="144016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5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C15BBE5-B30F-E4E7-C8A0-9394C5BA0C09}"/>
              </a:ext>
            </a:extLst>
          </p:cNvPr>
          <p:cNvSpPr/>
          <p:nvPr/>
        </p:nvSpPr>
        <p:spPr bwMode="auto">
          <a:xfrm>
            <a:off x="10519524" y="2739291"/>
            <a:ext cx="144016" cy="144016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5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962598-0F0C-AB40-A2AA-C6F9C7FCABDD}"/>
              </a:ext>
            </a:extLst>
          </p:cNvPr>
          <p:cNvSpPr/>
          <p:nvPr/>
        </p:nvSpPr>
        <p:spPr bwMode="auto">
          <a:xfrm>
            <a:off x="10089780" y="2679282"/>
            <a:ext cx="144016" cy="144016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5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7ADFB71-A053-4CB2-C4FC-1D7103748E59}"/>
              </a:ext>
            </a:extLst>
          </p:cNvPr>
          <p:cNvSpPr/>
          <p:nvPr/>
        </p:nvSpPr>
        <p:spPr bwMode="auto">
          <a:xfrm>
            <a:off x="9525561" y="2508018"/>
            <a:ext cx="1827025" cy="1425038"/>
          </a:xfrm>
          <a:prstGeom prst="ellipse">
            <a:avLst/>
          </a:prstGeom>
          <a:gradFill flip="none" rotWithShape="1">
            <a:gsLst>
              <a:gs pos="80000">
                <a:srgbClr val="001F60">
                  <a:alpha val="2976"/>
                  <a:lumMod val="99633"/>
                  <a:lumOff val="367"/>
                </a:srgbClr>
              </a:gs>
              <a:gs pos="18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32810-5EFC-E2A5-D347-AD78F6E99907}"/>
              </a:ext>
            </a:extLst>
          </p:cNvPr>
          <p:cNvSpPr/>
          <p:nvPr/>
        </p:nvSpPr>
        <p:spPr>
          <a:xfrm>
            <a:off x="8877489" y="3147380"/>
            <a:ext cx="1461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pitchFamily="2" charset="0"/>
                <a:cs typeface="Chalkboard"/>
              </a:rPr>
              <a:t>waves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D6D093-F47F-EEA7-EA1E-210C7387C5B1}"/>
              </a:ext>
            </a:extLst>
          </p:cNvPr>
          <p:cNvSpPr/>
          <p:nvPr/>
        </p:nvSpPr>
        <p:spPr>
          <a:xfrm>
            <a:off x="134754" y="2153342"/>
            <a:ext cx="8836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  <a:cs typeface="Chalkboard"/>
              </a:rPr>
              <a:t>oscillating electrons are accelerated charges, so according to classical physics (Larmor's law) they do emit radiation. And their mass is small, enhancing the acceleration and the emission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80BC9B-5797-67C2-79B0-1B1B9ED67353}"/>
              </a:ext>
            </a:extLst>
          </p:cNvPr>
          <p:cNvSpPr/>
          <p:nvPr/>
        </p:nvSpPr>
        <p:spPr>
          <a:xfrm>
            <a:off x="874694" y="3412348"/>
            <a:ext cx="69494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BUT: antennas are good </a:t>
            </a:r>
          </a:p>
          <a:p>
            <a:pPr>
              <a:spcBef>
                <a:spcPts val="0"/>
              </a:spcBef>
              <a:defRPr/>
            </a:pP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for producing 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lon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g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-wavelen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g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th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 radio waves,</a:t>
            </a:r>
          </a:p>
          <a:p>
            <a:pPr>
              <a:spcBef>
                <a:spcPts val="0"/>
              </a:spcBef>
              <a:defRPr/>
            </a:pP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not 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short-wavelen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g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th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 (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hi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g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h-fre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q</a:t>
            </a:r>
            <a:r>
              <a:rPr lang="en-US" b="0" u="sng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uenc</a:t>
            </a:r>
            <a:r>
              <a:rPr lang="en-US" b="0" dirty="0">
                <a:solidFill>
                  <a:srgbClr val="FFFF00"/>
                </a:solidFill>
                <a:latin typeface="Helvetica" pitchFamily="2" charset="0"/>
                <a:cs typeface="Chalkboard"/>
              </a:rPr>
              <a:t>y) x-rays!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D060AB-85D7-C040-78B9-6A2D67C87C49}"/>
              </a:ext>
            </a:extLst>
          </p:cNvPr>
          <p:cNvSpPr/>
          <p:nvPr/>
        </p:nvSpPr>
        <p:spPr>
          <a:xfrm>
            <a:off x="0" y="5397023"/>
            <a:ext cx="12192000" cy="12003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36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pitchFamily="2" charset="0"/>
                <a:cs typeface="Chalkboard"/>
              </a:rPr>
              <a:t>For x-rays, we need a different strategy: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6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pitchFamily="2" charset="0"/>
                <a:cs typeface="Chalkboard"/>
              </a:rPr>
              <a:t>indeed, relativity and synchrotron radiation!</a:t>
            </a:r>
          </a:p>
        </p:txBody>
      </p:sp>
    </p:spTree>
    <p:extLst>
      <p:ext uri="{BB962C8B-B14F-4D97-AF65-F5344CB8AC3E}">
        <p14:creationId xmlns:p14="http://schemas.microsoft.com/office/powerpoint/2010/main" val="290930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0" presetClass="pat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05764 0.00047 L -0.04514 0.00047 L 3.61111E-6 -2.59259E-6 Z " pathEditMode="relative" rAng="0" ptsTypes="AAAA">
                                      <p:cBhvr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L -0.10659 -0.00093 L -2.77778E-6 1.85185E-6 Z " pathEditMode="relative" rAng="0" ptsTypes="AAA">
                                      <p:cBhvr>
                                        <p:cTn id="3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-4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0.10486 0.00046 L 2.22222E-6 3.7037E-6 Z " pathEditMode="relative" rAng="0" ptsTypes="AAA">
                                      <p:cBhvr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3" y="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55010" grpId="0" autoUpdateAnimBg="0"/>
      <p:bldP spid="2" grpId="0" autoUpdateAnimBg="0"/>
      <p:bldP spid="3" grpId="0" animBg="1"/>
      <p:bldP spid="5" grpId="0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1" grpId="0" animBg="1"/>
      <p:bldP spid="12" grpId="0"/>
      <p:bldP spid="13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85000">
              <a:srgbClr val="0383B4">
                <a:lumMod val="81405"/>
              </a:srgbClr>
            </a:gs>
            <a:gs pos="100000">
              <a:schemeClr val="accent1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E0C554-B293-6CA4-CDCE-0BD7CFF2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6858F4D5-3F96-67CD-A8ED-7DAB4CF3F9A4}"/>
              </a:ext>
            </a:extLst>
          </p:cNvPr>
          <p:cNvSpPr/>
          <p:nvPr/>
        </p:nvSpPr>
        <p:spPr bwMode="auto">
          <a:xfrm>
            <a:off x="2717248" y="4626414"/>
            <a:ext cx="6547104" cy="1753048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6B7FF6AE-4F2D-DE4D-E237-43B6DD8F8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4993" y="5208796"/>
            <a:ext cx="2163458" cy="826514"/>
          </a:xfrm>
          <a:prstGeom prst="rect">
            <a:avLst/>
          </a:prstGeom>
          <a:solidFill>
            <a:srgbClr val="FFFF00"/>
          </a:solidFill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800"/>
              </a:lnSpc>
              <a:defRPr/>
            </a:pPr>
            <a:r>
              <a:rPr lang="en-US" sz="2800" b="0" dirty="0">
                <a:solidFill>
                  <a:srgbClr val="0017FF"/>
                </a:solidFill>
                <a:latin typeface="Helvetica" charset="0"/>
                <a:ea typeface="ＭＳ Ｐゴシック" charset="0"/>
                <a:cs typeface="ＭＳ Ｐゴシック" charset="0"/>
              </a:rPr>
              <a:t>“Laboratory” frame, </a:t>
            </a:r>
            <a:r>
              <a:rPr lang="en-US" sz="2800" b="0" dirty="0">
                <a:solidFill>
                  <a:srgbClr val="0017FF"/>
                </a:solidFill>
                <a:latin typeface="Lucida Calligraphy" panose="03010101010101010101" pitchFamily="66" charset="77"/>
                <a:ea typeface="GulimChe" panose="020B0609000101010101" pitchFamily="49" charset="-127"/>
                <a:cs typeface="Vladimir Script" panose="020F0502020204030204" pitchFamily="34" charset="0"/>
              </a:rPr>
              <a:t>R</a:t>
            </a:r>
            <a:r>
              <a:rPr lang="en-US" sz="2800" b="0" baseline="-25000" dirty="0">
                <a:solidFill>
                  <a:srgbClr val="0017FF"/>
                </a:solidFill>
                <a:latin typeface="Lucida Calligraphy" panose="03010101010101010101" pitchFamily="66" charset="77"/>
                <a:ea typeface="GulimChe" panose="020B0609000101010101" pitchFamily="49" charset="-127"/>
                <a:cs typeface="Vladimir Script" panose="020F0502020204030204" pitchFamily="34" charset="0"/>
              </a:rPr>
              <a:t>L</a:t>
            </a:r>
            <a:endParaRPr lang="en-US" sz="2800" b="0" i="1" u="sng" dirty="0">
              <a:solidFill>
                <a:srgbClr val="0017FF"/>
              </a:solidFill>
              <a:latin typeface="Symbol"/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9E9A923-C5B3-EC6B-935E-FDBE3CFB6218}"/>
              </a:ext>
            </a:extLst>
          </p:cNvPr>
          <p:cNvSpPr/>
          <p:nvPr/>
        </p:nvSpPr>
        <p:spPr>
          <a:xfrm>
            <a:off x="2774857" y="4643846"/>
            <a:ext cx="5047607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4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25400" dist="63500" dir="2700000" algn="tl" rotWithShape="0">
                    <a:prstClr val="black"/>
                  </a:outerShdw>
                </a:effectLst>
                <a:latin typeface="Helvetica" pitchFamily="2" charset="0"/>
                <a:cs typeface="Chalkboard"/>
              </a:rPr>
              <a:t>Reference frames:</a:t>
            </a:r>
            <a:endParaRPr lang="en-US" sz="3200" u="sng" dirty="0">
              <a:solidFill>
                <a:schemeClr val="bg1"/>
              </a:solidFill>
              <a:effectLst>
                <a:outerShdw blurRad="25400" dist="63500" dir="2700000" algn="tl" rotWithShape="0">
                  <a:prstClr val="black"/>
                </a:outerShdw>
              </a:effectLst>
              <a:latin typeface="Helvetica" pitchFamily="2" charset="0"/>
              <a:cs typeface="Chalkboard"/>
            </a:endParaRPr>
          </a:p>
        </p:txBody>
      </p:sp>
      <p:sp>
        <p:nvSpPr>
          <p:cNvPr id="77" name="Rectangle 2">
            <a:extLst>
              <a:ext uri="{FF2B5EF4-FFF2-40B4-BE49-F238E27FC236}">
                <a16:creationId xmlns:a16="http://schemas.microsoft.com/office/drawing/2014/main" id="{B6F70048-BE05-5DFA-EAF2-66AF7B0DB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432"/>
            <a:ext cx="12192000" cy="123896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u="sng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Ke</a:t>
            </a: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y</a:t>
            </a:r>
            <a:r>
              <a:rPr lang="en-US" sz="3600" u="sng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 </a:t>
            </a: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p</a:t>
            </a:r>
            <a:r>
              <a:rPr lang="en-US" sz="3600" u="sng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oint</a:t>
            </a: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 - relativity explains </a:t>
            </a:r>
            <a:r>
              <a:rPr lang="en-US" sz="3600" u="sng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all</a:t>
            </a: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 synchrotron radiation properties with 2 reference frames and 3 effects: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B45C877-3720-67D7-0348-E649C72F6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52" y="1196752"/>
            <a:ext cx="11172695" cy="75250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(1) Lorentz contraction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E789A5F-7801-DD57-B707-2A5EF15F0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61" y="1741342"/>
            <a:ext cx="11172695" cy="60753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(2) Doppler effect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6659839-056F-1DEA-63B3-788D7AB96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2316459"/>
            <a:ext cx="11172695" cy="75250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dirty="0">
                <a:effectLst>
                  <a:glow rad="63500">
                    <a:schemeClr val="bg1"/>
                  </a:glow>
                </a:effectLst>
                <a:latin typeface="Chalkboard" charset="0"/>
              </a:rPr>
              <a:t>(3) time dilation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EBF34C-A0C9-0935-412C-D84CA561A4FD}"/>
              </a:ext>
            </a:extLst>
          </p:cNvPr>
          <p:cNvGrpSpPr/>
          <p:nvPr/>
        </p:nvGrpSpPr>
        <p:grpSpPr>
          <a:xfrm>
            <a:off x="5993099" y="5002376"/>
            <a:ext cx="3172633" cy="1450960"/>
            <a:chOff x="5400561" y="1267897"/>
            <a:chExt cx="3172633" cy="1450960"/>
          </a:xfrm>
        </p:grpSpPr>
        <p:sp>
          <p:nvSpPr>
            <p:cNvPr id="63" name="Rectangle 2">
              <a:extLst>
                <a:ext uri="{FF2B5EF4-FFF2-40B4-BE49-F238E27FC236}">
                  <a16:creationId xmlns:a16="http://schemas.microsoft.com/office/drawing/2014/main" id="{F97884BF-A692-0153-9118-6DF01B32A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750" y="1267897"/>
              <a:ext cx="1809444" cy="116123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800"/>
                </a:lnSpc>
                <a:defRPr/>
              </a:pPr>
              <a:r>
                <a:rPr lang="en-US" sz="2800" b="0" dirty="0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“Electron” frame </a:t>
              </a:r>
              <a:r>
                <a:rPr lang="en-US" sz="2800" b="0" dirty="0">
                  <a:solidFill>
                    <a:srgbClr val="FF0000"/>
                  </a:solidFill>
                  <a:latin typeface="Lucida Calligraphy" panose="03010101010101010101" pitchFamily="66" charset="77"/>
                  <a:ea typeface="GulimChe" panose="020B0609000101010101" pitchFamily="49" charset="-127"/>
                  <a:cs typeface="Vladimir Script" panose="020F0502020204030204" pitchFamily="34" charset="0"/>
                </a:rPr>
                <a:t>R</a:t>
              </a:r>
              <a:r>
                <a:rPr lang="en-US" sz="2800" b="0" baseline="-25000" dirty="0">
                  <a:solidFill>
                    <a:srgbClr val="FF0000"/>
                  </a:solidFill>
                  <a:latin typeface="Lucida Calligraphy" panose="03010101010101010101" pitchFamily="66" charset="77"/>
                  <a:ea typeface="GulimChe" panose="020B0609000101010101" pitchFamily="49" charset="-127"/>
                  <a:cs typeface="Vladimir Script" panose="020F0502020204030204" pitchFamily="34" charset="0"/>
                </a:rPr>
                <a:t>e</a:t>
              </a:r>
              <a:r>
                <a:rPr lang="en-US" sz="1200" b="0" baseline="-25000" dirty="0">
                  <a:solidFill>
                    <a:srgbClr val="FF0000"/>
                  </a:solidFill>
                  <a:latin typeface="Lucida Calligraphy" panose="03010101010101010101" pitchFamily="66" charset="77"/>
                  <a:ea typeface="GulimChe" panose="020B0609000101010101" pitchFamily="49" charset="-127"/>
                  <a:cs typeface="Vladimir Script" panose="020F0502020204030204" pitchFamily="34" charset="0"/>
                </a:rPr>
                <a:t> </a:t>
              </a:r>
              <a:r>
                <a:rPr lang="en-US" sz="2800" b="0" dirty="0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, speed = </a:t>
              </a:r>
              <a:r>
                <a:rPr lang="en-US" sz="2800" b="0" i="1" dirty="0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2800" b="0" dirty="0">
                  <a:solidFill>
                    <a:srgbClr val="FF00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8C37354-285F-8E54-A82C-FA2F66AF80F9}"/>
                </a:ext>
              </a:extLst>
            </p:cNvPr>
            <p:cNvGrpSpPr/>
            <p:nvPr/>
          </p:nvGrpSpPr>
          <p:grpSpPr>
            <a:xfrm>
              <a:off x="5400561" y="1441238"/>
              <a:ext cx="1305677" cy="1277619"/>
              <a:chOff x="3514903" y="1486013"/>
              <a:chExt cx="1305677" cy="1277619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0F312323-8A59-989C-B830-76DA48FDCD1E}"/>
                  </a:ext>
                </a:extLst>
              </p:cNvPr>
              <p:cNvGrpSpPr/>
              <p:nvPr/>
            </p:nvGrpSpPr>
            <p:grpSpPr>
              <a:xfrm rot="60000">
                <a:off x="3514903" y="2094382"/>
                <a:ext cx="1142510" cy="669250"/>
                <a:chOff x="7614356" y="1815102"/>
                <a:chExt cx="1142510" cy="66925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E3E5839-2D56-4013-D901-F886C7A728C3}"/>
                    </a:ext>
                  </a:extLst>
                </p:cNvPr>
                <p:cNvGrpSpPr/>
                <p:nvPr/>
              </p:nvGrpSpPr>
              <p:grpSpPr>
                <a:xfrm>
                  <a:off x="7614356" y="1879020"/>
                  <a:ext cx="1016223" cy="605332"/>
                  <a:chOff x="7794076" y="1580199"/>
                  <a:chExt cx="1016223" cy="605332"/>
                </a:xfrm>
              </p:grpSpPr>
              <p:cxnSp>
                <p:nvCxnSpPr>
                  <p:cNvPr id="24" name="Connecteur droit avec flèche 19">
                    <a:extLst>
                      <a:ext uri="{FF2B5EF4-FFF2-40B4-BE49-F238E27FC236}">
                        <a16:creationId xmlns:a16="http://schemas.microsoft.com/office/drawing/2014/main" id="{0254EBA3-EB6E-2776-A988-95BB454665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rot="21540000" flipH="1">
                    <a:off x="7794076" y="1637930"/>
                    <a:ext cx="1016223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7620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>
                    <a:outerShdw dist="25400" dir="2700000" algn="tl" rotWithShape="0">
                      <a:prstClr val="black"/>
                    </a:outerShdw>
                  </a:effectLst>
                </p:spPr>
              </p:cxnSp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C4018087-62D1-5448-08C4-4B7C18F974E7}"/>
                      </a:ext>
                    </a:extLst>
                  </p:cNvPr>
                  <p:cNvGrpSpPr/>
                  <p:nvPr/>
                </p:nvGrpSpPr>
                <p:grpSpPr>
                  <a:xfrm>
                    <a:off x="7805015" y="1580199"/>
                    <a:ext cx="410321" cy="605332"/>
                    <a:chOff x="8137779" y="1678851"/>
                    <a:chExt cx="410321" cy="605332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5BC4AFA6-281D-14EB-DB88-9EA67380D5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37779" y="1699408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32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CH" sz="32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" name="Rectangle 2">
                      <a:extLst>
                        <a:ext uri="{FF2B5EF4-FFF2-40B4-BE49-F238E27FC236}">
                          <a16:creationId xmlns:a16="http://schemas.microsoft.com/office/drawing/2014/main" id="{044AB655-6C2E-59BE-E604-6F4A11C220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58250" y="1678851"/>
                      <a:ext cx="389850" cy="584775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3200" b="0" i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CH" sz="32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54" name="Ellipse 23">
                  <a:extLst>
                    <a:ext uri="{FF2B5EF4-FFF2-40B4-BE49-F238E27FC236}">
                      <a16:creationId xmlns:a16="http://schemas.microsoft.com/office/drawing/2014/main" id="{592081E5-7396-6810-6C5D-4C12C947CBE0}"/>
                    </a:ext>
                  </a:extLst>
                </p:cNvPr>
                <p:cNvSpPr/>
                <p:nvPr/>
              </p:nvSpPr>
              <p:spPr bwMode="auto">
                <a:xfrm rot="5400000">
                  <a:off x="8529064" y="1815102"/>
                  <a:ext cx="227802" cy="227802"/>
                </a:xfrm>
                <a:prstGeom prst="ellipse">
                  <a:avLst/>
                </a:prstGeom>
                <a:gradFill flip="none" rotWithShape="1">
                  <a:gsLst>
                    <a:gs pos="76000">
                      <a:schemeClr val="tx1"/>
                    </a:gs>
                    <a:gs pos="33000">
                      <a:schemeClr val="accent1">
                        <a:lumMod val="60000"/>
                        <a:lumOff val="4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6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0DDDF05-74B8-98F7-AA46-1533B7D0B210}"/>
                  </a:ext>
                </a:extLst>
              </p:cNvPr>
              <p:cNvGrpSpPr/>
              <p:nvPr/>
            </p:nvGrpSpPr>
            <p:grpSpPr>
              <a:xfrm>
                <a:off x="3857853" y="1486013"/>
                <a:ext cx="962727" cy="1082749"/>
                <a:chOff x="7962309" y="905421"/>
                <a:chExt cx="962727" cy="1082749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01C148-C042-93B9-B06B-347B49A46701}"/>
                    </a:ext>
                  </a:extLst>
                </p:cNvPr>
                <p:cNvSpPr/>
                <p:nvPr/>
              </p:nvSpPr>
              <p:spPr>
                <a:xfrm>
                  <a:off x="7962309" y="976200"/>
                  <a:ext cx="707245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3200" dirty="0">
                      <a:solidFill>
                        <a:srgbClr val="FF0000"/>
                      </a:solidFill>
                      <a:effectLst>
                        <a:outerShdw blurRad="50800" dist="38100" dir="2700000" algn="tl" rotWithShape="0">
                          <a:prstClr val="black"/>
                        </a:outerShdw>
                      </a:effectLst>
                      <a:latin typeface="Lucida Calligraphy" panose="03010101010101010101" pitchFamily="66" charset="77"/>
                      <a:cs typeface="Cavolini" panose="03000502040302020204" pitchFamily="66" charset="0"/>
                    </a:rPr>
                    <a:t>R</a:t>
                  </a:r>
                  <a:r>
                    <a:rPr lang="en-US" sz="3200" baseline="-25000" dirty="0">
                      <a:solidFill>
                        <a:srgbClr val="FF0000"/>
                      </a:solidFill>
                      <a:effectLst>
                        <a:outerShdw blurRad="50800" dist="38100" dir="2700000" algn="tl" rotWithShape="0">
                          <a:prstClr val="black"/>
                        </a:outerShdw>
                      </a:effectLst>
                      <a:latin typeface="Lucida Calligraphy" panose="03010101010101010101" pitchFamily="66" charset="77"/>
                      <a:cs typeface="Cavolini" panose="03000502040302020204" pitchFamily="66" charset="0"/>
                    </a:rPr>
                    <a:t>e</a:t>
                  </a:r>
                  <a:endParaRPr lang="en-CH" sz="3200" baseline="-25000" dirty="0">
                    <a:solidFill>
                      <a:srgbClr val="FF0000"/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Lucida Calligraphy" panose="03010101010101010101" pitchFamily="66" charset="77"/>
                    <a:cs typeface="Cavolini" panose="03000502040302020204" pitchFamily="66" charset="0"/>
                  </a:endParaRPr>
                </a:p>
              </p:txBody>
            </p: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FECC2F6D-46FA-9A2D-2EF4-C2C768C6D0F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240000">
                  <a:off x="8613584" y="905421"/>
                  <a:ext cx="60522" cy="724226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arrow" w="med" len="med"/>
                  <a:tailEnd type="none" w="med" len="med"/>
                </a:ln>
                <a:effectLst>
                  <a:outerShdw dist="25400" dir="2700000" algn="tl" rotWithShape="0">
                    <a:prstClr val="black"/>
                  </a:outerShdw>
                </a:effectLst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883B659E-3BB0-DA53-1846-347D1C27C1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962309" y="1630090"/>
                  <a:ext cx="69442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arrow" w="med" len="med"/>
                  <a:tailEnd type="none" w="med" len="med"/>
                </a:ln>
                <a:effectLst>
                  <a:outerShdw dist="25400" dir="2700000" algn="tl" rotWithShape="0">
                    <a:prstClr val="black"/>
                  </a:outerShdw>
                </a:effectLst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5F07FB1-7713-C8DC-78CE-8841290B42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420000" flipH="1" flipV="1">
                  <a:off x="8629981" y="1646400"/>
                  <a:ext cx="295055" cy="34177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arrow" w="med" len="med"/>
                  <a:tailEnd type="none" w="med" len="med"/>
                </a:ln>
                <a:effectLst>
                  <a:outerShdw dist="25400" dir="1200000" algn="tl" rotWithShape="0">
                    <a:prstClr val="black"/>
                  </a:outerShdw>
                </a:effectLst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03BA4CA-45AA-3B78-BC13-95E2A13FB9A0}"/>
              </a:ext>
            </a:extLst>
          </p:cNvPr>
          <p:cNvGrpSpPr/>
          <p:nvPr/>
        </p:nvGrpSpPr>
        <p:grpSpPr>
          <a:xfrm>
            <a:off x="5046781" y="5191654"/>
            <a:ext cx="962727" cy="1082749"/>
            <a:chOff x="3357267" y="1558021"/>
            <a:chExt cx="962727" cy="108274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210B2A6-447E-3660-4674-E4B44F40CBB8}"/>
                </a:ext>
              </a:extLst>
            </p:cNvPr>
            <p:cNvSpPr/>
            <p:nvPr/>
          </p:nvSpPr>
          <p:spPr>
            <a:xfrm>
              <a:off x="3357267" y="1628800"/>
              <a:ext cx="7425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rgbClr val="0017FF"/>
                  </a:solidFill>
                  <a:effectLst>
                    <a:outerShdw dist="38100" sx="1000" sy="1000" algn="tl" rotWithShape="0">
                      <a:prstClr val="black"/>
                    </a:outerShdw>
                  </a:effectLst>
                  <a:latin typeface="Lucida Calligraphy" panose="03010101010101010101" pitchFamily="66" charset="77"/>
                  <a:cs typeface="Cavolini" panose="03000502040302020204" pitchFamily="66" charset="0"/>
                </a:rPr>
                <a:t>R</a:t>
              </a:r>
              <a:r>
                <a:rPr lang="en-US" sz="3200" baseline="-25000" dirty="0">
                  <a:solidFill>
                    <a:srgbClr val="0017FF"/>
                  </a:solidFill>
                  <a:effectLst>
                    <a:outerShdw dist="38100" sx="1000" sy="1000" algn="tl" rotWithShape="0">
                      <a:prstClr val="black"/>
                    </a:outerShdw>
                  </a:effectLst>
                  <a:latin typeface="Lucida Calligraphy" panose="03010101010101010101" pitchFamily="66" charset="77"/>
                  <a:cs typeface="Cavolini" panose="03000502040302020204" pitchFamily="66" charset="0"/>
                </a:rPr>
                <a:t>L</a:t>
              </a:r>
              <a:endParaRPr lang="en-CH" sz="3200" baseline="-25000" dirty="0">
                <a:solidFill>
                  <a:srgbClr val="0017FF"/>
                </a:solidFill>
                <a:effectLst>
                  <a:outerShdw dist="38100" sx="1000" sy="1000" algn="tl" rotWithShape="0">
                    <a:prstClr val="black"/>
                  </a:outerShdw>
                </a:effectLst>
                <a:latin typeface="Lucida Calligraphy" panose="03010101010101010101" pitchFamily="66" charset="77"/>
                <a:cs typeface="Cavolini" panose="03000502040302020204" pitchFamily="66" charset="0"/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F4BC9EFC-2A92-A60E-73E3-445B5462EA22}"/>
                </a:ext>
              </a:extLst>
            </p:cNvPr>
            <p:cNvCxnSpPr>
              <a:cxnSpLocks/>
            </p:cNvCxnSpPr>
            <p:nvPr/>
          </p:nvCxnSpPr>
          <p:spPr bwMode="auto">
            <a:xfrm rot="240000">
              <a:off x="4008542" y="1558021"/>
              <a:ext cx="60522" cy="72422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17FF"/>
              </a:solidFill>
              <a:prstDash val="solid"/>
              <a:round/>
              <a:headEnd type="arrow" w="med" len="med"/>
              <a:tailEnd type="none" w="med" len="med"/>
            </a:ln>
            <a:effectLst>
              <a:outerShdw dist="25400" sx="1000" sy="1000" algn="tl" rotWithShape="0">
                <a:prstClr val="black"/>
              </a:outerShdw>
            </a:effectLst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CEB393E-E8BD-4E47-D0B8-A82990BF4A7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357267" y="2282690"/>
              <a:ext cx="694420" cy="862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17FF"/>
              </a:solidFill>
              <a:prstDash val="solid"/>
              <a:round/>
              <a:headEnd type="arrow" w="med" len="med"/>
              <a:tailEnd type="none" w="med" len="med"/>
            </a:ln>
            <a:effectLst>
              <a:outerShdw dist="25400" sx="1000" sy="1000" algn="tl" rotWithShape="0">
                <a:prstClr val="black"/>
              </a:outerShdw>
            </a:effectLst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D004C84-50FA-BF58-CA9E-B7EE0ACC3C99}"/>
                </a:ext>
              </a:extLst>
            </p:cNvPr>
            <p:cNvCxnSpPr>
              <a:cxnSpLocks/>
            </p:cNvCxnSpPr>
            <p:nvPr/>
          </p:nvCxnSpPr>
          <p:spPr bwMode="auto">
            <a:xfrm rot="420000" flipH="1" flipV="1">
              <a:off x="4024939" y="2299000"/>
              <a:ext cx="295055" cy="34177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17FF"/>
              </a:solidFill>
              <a:prstDash val="solid"/>
              <a:round/>
              <a:headEnd type="arrow" w="med" len="med"/>
              <a:tailEnd type="none" w="med" len="med"/>
            </a:ln>
            <a:effectLst>
              <a:outerShdw dist="25400" sx="1000" sy="1000" algn="tl" rotWithShape="0">
                <a:prstClr val="black"/>
              </a:outerShdw>
            </a:effectLst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948E90-B8CA-2A9D-7802-5A49AAF61E2F}"/>
              </a:ext>
            </a:extLst>
          </p:cNvPr>
          <p:cNvGrpSpPr/>
          <p:nvPr/>
        </p:nvGrpSpPr>
        <p:grpSpPr>
          <a:xfrm>
            <a:off x="1122928" y="2996952"/>
            <a:ext cx="10280754" cy="1225506"/>
            <a:chOff x="2116519" y="2180129"/>
            <a:chExt cx="7453873" cy="122550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7D5AAD-522E-340D-F52E-205EB578EF91}"/>
                </a:ext>
              </a:extLst>
            </p:cNvPr>
            <p:cNvSpPr/>
            <p:nvPr/>
          </p:nvSpPr>
          <p:spPr bwMode="auto">
            <a:xfrm>
              <a:off x="2116519" y="2180129"/>
              <a:ext cx="7416824" cy="1225506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6" name="Rettangolo 339">
              <a:extLst>
                <a:ext uri="{FF2B5EF4-FFF2-40B4-BE49-F238E27FC236}">
                  <a16:creationId xmlns:a16="http://schemas.microsoft.com/office/drawing/2014/main" id="{C9D98D47-3448-2EE3-9576-DBEDB1CB48F1}"/>
                </a:ext>
              </a:extLst>
            </p:cNvPr>
            <p:cNvSpPr/>
            <p:nvPr/>
          </p:nvSpPr>
          <p:spPr>
            <a:xfrm>
              <a:off x="2153568" y="2230656"/>
              <a:ext cx="741682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0" dirty="0">
                  <a:solidFill>
                    <a:schemeClr val="bg1"/>
                  </a:solidFill>
                  <a:latin typeface="+mn-lt"/>
                  <a:cs typeface="Chalkboard"/>
                </a:rPr>
                <a:t>We shall discuss the first two effects right away </a:t>
              </a:r>
            </a:p>
            <a:p>
              <a:pPr algn="ctr"/>
              <a:r>
                <a:rPr lang="en-US" sz="3200" b="0" dirty="0">
                  <a:solidFill>
                    <a:schemeClr val="bg1"/>
                  </a:solidFill>
                  <a:latin typeface="+mn-lt"/>
                  <a:cs typeface="Chalkboard"/>
                </a:rPr>
                <a:t>and deal with time dilation a bit later</a:t>
              </a:r>
              <a:endPara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661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5" grpId="0" animBg="1"/>
      <p:bldP spid="7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85000">
              <a:srgbClr val="0383B4">
                <a:lumMod val="81405"/>
              </a:srgbClr>
            </a:gs>
            <a:gs pos="100000">
              <a:schemeClr val="accent1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F2B0DF-B3F3-BDC4-052A-907EBB902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>
            <a:extLst>
              <a:ext uri="{FF2B5EF4-FFF2-40B4-BE49-F238E27FC236}">
                <a16:creationId xmlns:a16="http://schemas.microsoft.com/office/drawing/2014/main" id="{9FB8A37E-49E2-CEBA-4F22-297E799BB09F}"/>
              </a:ext>
            </a:extLst>
          </p:cNvPr>
          <p:cNvSpPr/>
          <p:nvPr/>
        </p:nvSpPr>
        <p:spPr>
          <a:xfrm>
            <a:off x="1468315" y="5436513"/>
            <a:ext cx="1650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effectLst>
                  <a:glow rad="63500">
                    <a:schemeClr val="tx1"/>
                  </a:glow>
                </a:effectLst>
                <a:latin typeface="+mn-lt"/>
                <a:cs typeface="Chalkboard"/>
              </a:rPr>
              <a:t>≈</a:t>
            </a:r>
            <a:r>
              <a:rPr lang="en-US" sz="1200" i="1" dirty="0">
                <a:solidFill>
                  <a:srgbClr val="FFFFFF"/>
                </a:solidFill>
                <a:effectLst>
                  <a:glow rad="63500">
                    <a:schemeClr val="tx1"/>
                  </a:glow>
                </a:effectLst>
                <a:latin typeface="+mn-lt"/>
                <a:cs typeface="Chalkboard"/>
              </a:rPr>
              <a:t> </a:t>
            </a:r>
            <a:r>
              <a:rPr lang="en-US" sz="3200" i="1" dirty="0">
                <a:solidFill>
                  <a:srgbClr val="FFFFFF"/>
                </a:solidFill>
                <a:effectLst>
                  <a:glow rad="63500">
                    <a:schemeClr val="tx1"/>
                  </a:glow>
                </a:effectLst>
                <a:latin typeface="+mn-lt"/>
                <a:cs typeface="Chalkboard"/>
              </a:rPr>
              <a:t>L </a:t>
            </a:r>
            <a:r>
              <a:rPr lang="en-US" sz="3200" dirty="0">
                <a:solidFill>
                  <a:srgbClr val="FFFFFF"/>
                </a:solidFill>
                <a:effectLst>
                  <a:glow rad="63500">
                    <a:schemeClr val="tx1"/>
                  </a:glow>
                </a:effectLst>
                <a:latin typeface="+mn-lt"/>
                <a:cs typeface="Chalkboard"/>
              </a:rPr>
              <a:t>/</a:t>
            </a:r>
            <a:r>
              <a:rPr lang="en-US" sz="3200" i="1" dirty="0">
                <a:solidFill>
                  <a:srgbClr val="FFFFFF"/>
                </a:solidFill>
                <a:effectLst>
                  <a:glow rad="63500">
                    <a:schemeClr val="tx1"/>
                  </a:glow>
                </a:effectLst>
                <a:latin typeface="Symbol" pitchFamily="2" charset="2"/>
                <a:cs typeface="Chalkboard"/>
              </a:rPr>
              <a:t>g</a:t>
            </a:r>
            <a:endParaRPr lang="it-CH" sz="3200" i="1" dirty="0">
              <a:effectLst>
                <a:glow rad="63500">
                  <a:schemeClr val="tx1"/>
                </a:glow>
              </a:effectLst>
              <a:latin typeface="Symbol" pitchFamily="2" charset="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C1EC08-66BF-3CC2-4D86-EF362B3A2EA2}"/>
              </a:ext>
            </a:extLst>
          </p:cNvPr>
          <p:cNvSpPr/>
          <p:nvPr/>
        </p:nvSpPr>
        <p:spPr bwMode="auto">
          <a:xfrm>
            <a:off x="5755228" y="4788477"/>
            <a:ext cx="4393946" cy="173686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8" name="Rectangle 2">
            <a:extLst>
              <a:ext uri="{FF2B5EF4-FFF2-40B4-BE49-F238E27FC236}">
                <a16:creationId xmlns:a16="http://schemas.microsoft.com/office/drawing/2014/main" id="{ED952D41-1B9E-FF51-20DD-2ADE82F99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723439"/>
            <a:ext cx="5254822" cy="29935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320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First relativistic effect: </a:t>
            </a:r>
            <a:r>
              <a:rPr lang="en-US" sz="3200" u="sng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Lorentz contraction</a:t>
            </a:r>
            <a:r>
              <a:rPr lang="en-US" sz="32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- Measured by a motionless observer, the intrinsic length </a:t>
            </a:r>
            <a:r>
              <a:rPr lang="en-US" sz="3200" b="0" i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32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of an object moving at speed </a:t>
            </a:r>
            <a:r>
              <a:rPr lang="en-US" sz="3200" b="0" i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32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decreases to  </a:t>
            </a:r>
            <a:r>
              <a:rPr lang="en-US" sz="320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≈</a:t>
            </a:r>
            <a:r>
              <a:rPr lang="en-US" sz="3200" i="1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L </a:t>
            </a:r>
            <a:r>
              <a:rPr lang="en-US" sz="320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3200" i="1" dirty="0">
                <a:solidFill>
                  <a:srgbClr val="FF0000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</a:t>
            </a:r>
            <a:endParaRPr lang="en-US" sz="3200" b="0" i="1" u="sng" dirty="0">
              <a:solidFill>
                <a:schemeClr val="tx1"/>
              </a:solidFill>
              <a:latin typeface="Symbol"/>
              <a:ea typeface="ＭＳ Ｐゴシック" charset="0"/>
              <a:cs typeface="ＭＳ Ｐゴシック" charset="0"/>
            </a:endParaRPr>
          </a:p>
        </p:txBody>
      </p:sp>
      <p:sp>
        <p:nvSpPr>
          <p:cNvPr id="109" name="Can 108">
            <a:extLst>
              <a:ext uri="{FF2B5EF4-FFF2-40B4-BE49-F238E27FC236}">
                <a16:creationId xmlns:a16="http://schemas.microsoft.com/office/drawing/2014/main" id="{B820F029-3396-FBD6-9381-0B0EA4230DFC}"/>
              </a:ext>
            </a:extLst>
          </p:cNvPr>
          <p:cNvSpPr/>
          <p:nvPr/>
        </p:nvSpPr>
        <p:spPr bwMode="auto">
          <a:xfrm rot="5400000" flipH="1">
            <a:off x="1626546" y="3108251"/>
            <a:ext cx="1035239" cy="3120646"/>
          </a:xfrm>
          <a:prstGeom prst="can">
            <a:avLst>
              <a:gd name="adj" fmla="val 52812"/>
            </a:avLst>
          </a:prstGeom>
          <a:solidFill>
            <a:srgbClr val="FF0000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B63642F-0FD4-E4C2-CEB5-8E7C1E47877D}"/>
              </a:ext>
            </a:extLst>
          </p:cNvPr>
          <p:cNvSpPr/>
          <p:nvPr/>
        </p:nvSpPr>
        <p:spPr>
          <a:xfrm>
            <a:off x="3763281" y="4643817"/>
            <a:ext cx="366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</a:rPr>
              <a:t>v</a:t>
            </a:r>
            <a:endParaRPr lang="en-CH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79BDB84-4005-5683-AFD8-8EE87CDEDADA}"/>
              </a:ext>
            </a:extLst>
          </p:cNvPr>
          <p:cNvGrpSpPr/>
          <p:nvPr/>
        </p:nvGrpSpPr>
        <p:grpSpPr>
          <a:xfrm>
            <a:off x="774289" y="5360284"/>
            <a:ext cx="2690716" cy="628403"/>
            <a:chOff x="7665748" y="4914156"/>
            <a:chExt cx="2690716" cy="628403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32C0271B-E64B-1337-F35D-A9DF1EBA2DB7}"/>
                </a:ext>
              </a:extLst>
            </p:cNvPr>
            <p:cNvSpPr/>
            <p:nvPr/>
          </p:nvSpPr>
          <p:spPr>
            <a:xfrm>
              <a:off x="8793739" y="4957784"/>
              <a:ext cx="43473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i="1" dirty="0">
                  <a:solidFill>
                    <a:srgbClr val="FFFFFF"/>
                  </a:solidFill>
                  <a:effectLst>
                    <a:glow rad="63500">
                      <a:schemeClr val="tx1"/>
                    </a:glow>
                  </a:effectLst>
                  <a:latin typeface="+mn-lt"/>
                  <a:cs typeface="Chalkboard"/>
                </a:rPr>
                <a:t>L</a:t>
              </a:r>
              <a:endParaRPr lang="it-CH" sz="3200" i="1" dirty="0">
                <a:effectLst>
                  <a:glow rad="63500">
                    <a:schemeClr val="tx1"/>
                  </a:glow>
                </a:effectLst>
                <a:latin typeface="+mn-lt"/>
              </a:endParaRPr>
            </a:p>
          </p:txBody>
        </p:sp>
        <p:cxnSp>
          <p:nvCxnSpPr>
            <p:cNvPr id="113" name="Connecteur droit avec flèche 218">
              <a:extLst>
                <a:ext uri="{FF2B5EF4-FFF2-40B4-BE49-F238E27FC236}">
                  <a16:creationId xmlns:a16="http://schemas.microsoft.com/office/drawing/2014/main" id="{2F11939D-25F9-0A8A-339A-2193C81CA3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65748" y="4914156"/>
              <a:ext cx="2690716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115" name="Connecteur droit avec flèche 218">
            <a:extLst>
              <a:ext uri="{FF2B5EF4-FFF2-40B4-BE49-F238E27FC236}">
                <a16:creationId xmlns:a16="http://schemas.microsoft.com/office/drawing/2014/main" id="{EC37FF32-ED93-D3A2-6D9F-188D713DF14F}"/>
              </a:ext>
            </a:extLst>
          </p:cNvPr>
          <p:cNvCxnSpPr>
            <a:cxnSpLocks/>
            <a:endCxn id="117" idx="3"/>
          </p:cNvCxnSpPr>
          <p:nvPr/>
        </p:nvCxnSpPr>
        <p:spPr bwMode="auto">
          <a:xfrm flipH="1" flipV="1">
            <a:off x="577443" y="4664522"/>
            <a:ext cx="1893552" cy="2876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arrow" w="sm" len="sm"/>
            <a:tailEnd type="arrow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7" name="Can 116">
            <a:extLst>
              <a:ext uri="{FF2B5EF4-FFF2-40B4-BE49-F238E27FC236}">
                <a16:creationId xmlns:a16="http://schemas.microsoft.com/office/drawing/2014/main" id="{D3A1856E-3638-571B-4826-27F75A7F741F}"/>
              </a:ext>
            </a:extLst>
          </p:cNvPr>
          <p:cNvSpPr/>
          <p:nvPr/>
        </p:nvSpPr>
        <p:spPr bwMode="auto">
          <a:xfrm rot="5400000" flipH="1">
            <a:off x="1624199" y="3104199"/>
            <a:ext cx="1027134" cy="3120646"/>
          </a:xfrm>
          <a:prstGeom prst="can">
            <a:avLst>
              <a:gd name="adj" fmla="val 52812"/>
            </a:avLst>
          </a:prstGeom>
          <a:solidFill>
            <a:schemeClr val="bg1">
              <a:lumMod val="65000"/>
            </a:schemeClr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18" name="Can 117">
            <a:extLst>
              <a:ext uri="{FF2B5EF4-FFF2-40B4-BE49-F238E27FC236}">
                <a16:creationId xmlns:a16="http://schemas.microsoft.com/office/drawing/2014/main" id="{1E0319EE-8EBA-57FF-CD08-79B8ABC63B31}"/>
              </a:ext>
            </a:extLst>
          </p:cNvPr>
          <p:cNvSpPr/>
          <p:nvPr/>
        </p:nvSpPr>
        <p:spPr bwMode="auto">
          <a:xfrm rot="5400000" flipH="1">
            <a:off x="1565456" y="3933367"/>
            <a:ext cx="1029621" cy="1459829"/>
          </a:xfrm>
          <a:prstGeom prst="can">
            <a:avLst>
              <a:gd name="adj" fmla="val 52812"/>
            </a:avLst>
          </a:prstGeom>
          <a:solidFill>
            <a:srgbClr val="FF0000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3F0F80F-7C4F-E6C8-8DAA-5AE49519B111}"/>
              </a:ext>
            </a:extLst>
          </p:cNvPr>
          <p:cNvGrpSpPr/>
          <p:nvPr/>
        </p:nvGrpSpPr>
        <p:grpSpPr>
          <a:xfrm>
            <a:off x="4418087" y="4412053"/>
            <a:ext cx="535655" cy="542637"/>
            <a:chOff x="7598357" y="670130"/>
            <a:chExt cx="864460" cy="875729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B1A092EB-D2C2-2529-6553-1110890CA5E7}"/>
                </a:ext>
              </a:extLst>
            </p:cNvPr>
            <p:cNvGrpSpPr/>
            <p:nvPr/>
          </p:nvGrpSpPr>
          <p:grpSpPr>
            <a:xfrm>
              <a:off x="7598357" y="755570"/>
              <a:ext cx="864460" cy="748453"/>
              <a:chOff x="7598357" y="755570"/>
              <a:chExt cx="864460" cy="748453"/>
            </a:xfrm>
          </p:grpSpPr>
          <p:sp>
            <p:nvSpPr>
              <p:cNvPr id="169" name="Freeform 168">
                <a:extLst>
                  <a:ext uri="{FF2B5EF4-FFF2-40B4-BE49-F238E27FC236}">
                    <a16:creationId xmlns:a16="http://schemas.microsoft.com/office/drawing/2014/main" id="{F9F51A3F-C687-714C-D3DA-15BFECFEEC9F}"/>
                  </a:ext>
                </a:extLst>
              </p:cNvPr>
              <p:cNvSpPr/>
              <p:nvPr/>
            </p:nvSpPr>
            <p:spPr bwMode="auto">
              <a:xfrm>
                <a:off x="7728660" y="755570"/>
                <a:ext cx="734157" cy="722625"/>
              </a:xfrm>
              <a:custGeom>
                <a:avLst/>
                <a:gdLst>
                  <a:gd name="connsiteX0" fmla="*/ 0 w 508000"/>
                  <a:gd name="connsiteY0" fmla="*/ 0 h 704850"/>
                  <a:gd name="connsiteX1" fmla="*/ 508000 w 508000"/>
                  <a:gd name="connsiteY1" fmla="*/ 368300 h 704850"/>
                  <a:gd name="connsiteX2" fmla="*/ 9525 w 508000"/>
                  <a:gd name="connsiteY2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8000" h="704850">
                    <a:moveTo>
                      <a:pt x="0" y="0"/>
                    </a:moveTo>
                    <a:lnTo>
                      <a:pt x="508000" y="368300"/>
                    </a:lnTo>
                    <a:lnTo>
                      <a:pt x="9525" y="704850"/>
                    </a:lnTo>
                  </a:path>
                </a:pathLst>
              </a:custGeom>
              <a:solidFill>
                <a:schemeClr val="bg1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0" name="Arc 169">
                <a:extLst>
                  <a:ext uri="{FF2B5EF4-FFF2-40B4-BE49-F238E27FC236}">
                    <a16:creationId xmlns:a16="http://schemas.microsoft.com/office/drawing/2014/main" id="{E15B024F-CCEC-8949-9D42-7C000B7F4930}"/>
                  </a:ext>
                </a:extLst>
              </p:cNvPr>
              <p:cNvSpPr/>
              <p:nvPr/>
            </p:nvSpPr>
            <p:spPr bwMode="auto">
              <a:xfrm flipH="1">
                <a:off x="7598357" y="757471"/>
                <a:ext cx="203805" cy="746552"/>
              </a:xfrm>
              <a:custGeom>
                <a:avLst/>
                <a:gdLst>
                  <a:gd name="connsiteX0" fmla="*/ 127969 w 232160"/>
                  <a:gd name="connsiteY0" fmla="*/ 1177 h 447768"/>
                  <a:gd name="connsiteX1" fmla="*/ 232152 w 232160"/>
                  <a:gd name="connsiteY1" fmla="*/ 221260 h 447768"/>
                  <a:gd name="connsiteX2" fmla="*/ 137818 w 232160"/>
                  <a:gd name="connsiteY2" fmla="*/ 443806 h 447768"/>
                  <a:gd name="connsiteX3" fmla="*/ 116080 w 232160"/>
                  <a:gd name="connsiteY3" fmla="*/ 223884 h 447768"/>
                  <a:gd name="connsiteX4" fmla="*/ 127969 w 232160"/>
                  <a:gd name="connsiteY4" fmla="*/ 1177 h 447768"/>
                  <a:gd name="connsiteX0" fmla="*/ 127969 w 232160"/>
                  <a:gd name="connsiteY0" fmla="*/ 1177 h 447768"/>
                  <a:gd name="connsiteX1" fmla="*/ 232152 w 232160"/>
                  <a:gd name="connsiteY1" fmla="*/ 221260 h 447768"/>
                  <a:gd name="connsiteX2" fmla="*/ 137818 w 232160"/>
                  <a:gd name="connsiteY2" fmla="*/ 443806 h 447768"/>
                  <a:gd name="connsiteX0" fmla="*/ 22095 w 126286"/>
                  <a:gd name="connsiteY0" fmla="*/ 0 h 462594"/>
                  <a:gd name="connsiteX1" fmla="*/ 126278 w 126286"/>
                  <a:gd name="connsiteY1" fmla="*/ 220083 h 462594"/>
                  <a:gd name="connsiteX2" fmla="*/ 31944 w 126286"/>
                  <a:gd name="connsiteY2" fmla="*/ 442629 h 462594"/>
                  <a:gd name="connsiteX3" fmla="*/ 10206 w 126286"/>
                  <a:gd name="connsiteY3" fmla="*/ 222707 h 462594"/>
                  <a:gd name="connsiteX4" fmla="*/ 22095 w 126286"/>
                  <a:gd name="connsiteY4" fmla="*/ 0 h 462594"/>
                  <a:gd name="connsiteX0" fmla="*/ 22095 w 126286"/>
                  <a:gd name="connsiteY0" fmla="*/ 0 h 462594"/>
                  <a:gd name="connsiteX1" fmla="*/ 126278 w 126286"/>
                  <a:gd name="connsiteY1" fmla="*/ 220083 h 462594"/>
                  <a:gd name="connsiteX2" fmla="*/ 0 w 126286"/>
                  <a:gd name="connsiteY2" fmla="*/ 462594 h 46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6286" h="462594" stroke="0" extrusionOk="0">
                    <a:moveTo>
                      <a:pt x="22095" y="0"/>
                    </a:moveTo>
                    <a:cubicBezTo>
                      <a:pt x="80771" y="11652"/>
                      <a:pt x="125587" y="106324"/>
                      <a:pt x="126278" y="220083"/>
                    </a:cubicBezTo>
                    <a:cubicBezTo>
                      <a:pt x="126937" y="328545"/>
                      <a:pt x="87189" y="422316"/>
                      <a:pt x="31944" y="442629"/>
                    </a:cubicBezTo>
                    <a:lnTo>
                      <a:pt x="10206" y="222707"/>
                    </a:lnTo>
                    <a:lnTo>
                      <a:pt x="22095" y="0"/>
                    </a:lnTo>
                    <a:close/>
                  </a:path>
                  <a:path w="126286" h="462594" fill="none">
                    <a:moveTo>
                      <a:pt x="22095" y="0"/>
                    </a:moveTo>
                    <a:cubicBezTo>
                      <a:pt x="80771" y="11652"/>
                      <a:pt x="125587" y="106324"/>
                      <a:pt x="126278" y="220083"/>
                    </a:cubicBezTo>
                    <a:cubicBezTo>
                      <a:pt x="126937" y="328545"/>
                      <a:pt x="55245" y="442281"/>
                      <a:pt x="0" y="462594"/>
                    </a:cubicBezTo>
                  </a:path>
                </a:pathLst>
              </a:cu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AD11DDA1-E019-69EF-8C93-99E0BFF070FF}"/>
                </a:ext>
              </a:extLst>
            </p:cNvPr>
            <p:cNvGrpSpPr/>
            <p:nvPr/>
          </p:nvGrpSpPr>
          <p:grpSpPr>
            <a:xfrm>
              <a:off x="7670858" y="883171"/>
              <a:ext cx="263149" cy="478450"/>
              <a:chOff x="7670858" y="921112"/>
              <a:chExt cx="263149" cy="478450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219860AB-2778-2F91-3DDA-BB4595BBCF06}"/>
                  </a:ext>
                </a:extLst>
              </p:cNvPr>
              <p:cNvSpPr/>
              <p:nvPr/>
            </p:nvSpPr>
            <p:spPr bwMode="auto">
              <a:xfrm>
                <a:off x="7670858" y="921112"/>
                <a:ext cx="263149" cy="478450"/>
              </a:xfrm>
              <a:prstGeom prst="ellips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DC7D89CC-53A4-ABCF-B230-E42560BBD7D2}"/>
                  </a:ext>
                </a:extLst>
              </p:cNvPr>
              <p:cNvSpPr/>
              <p:nvPr/>
            </p:nvSpPr>
            <p:spPr bwMode="auto">
              <a:xfrm>
                <a:off x="7672173" y="1013254"/>
                <a:ext cx="166267" cy="302302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E22F1BCD-6AAC-A179-732A-FCC07688476A}"/>
                </a:ext>
              </a:extLst>
            </p:cNvPr>
            <p:cNvSpPr/>
            <p:nvPr/>
          </p:nvSpPr>
          <p:spPr bwMode="auto">
            <a:xfrm>
              <a:off x="7728660" y="1027878"/>
              <a:ext cx="72533" cy="72533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220D4E2A-F8F2-5B83-60AC-CF33236B67B8}"/>
                </a:ext>
              </a:extLst>
            </p:cNvPr>
            <p:cNvSpPr/>
            <p:nvPr/>
          </p:nvSpPr>
          <p:spPr bwMode="auto">
            <a:xfrm>
              <a:off x="7660530" y="670130"/>
              <a:ext cx="781351" cy="875729"/>
            </a:xfrm>
            <a:custGeom>
              <a:avLst/>
              <a:gdLst>
                <a:gd name="connsiteX0" fmla="*/ 0 w 508000"/>
                <a:gd name="connsiteY0" fmla="*/ 0 h 704850"/>
                <a:gd name="connsiteX1" fmla="*/ 508000 w 508000"/>
                <a:gd name="connsiteY1" fmla="*/ 368300 h 704850"/>
                <a:gd name="connsiteX2" fmla="*/ 9525 w 508000"/>
                <a:gd name="connsiteY2" fmla="*/ 70485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704850">
                  <a:moveTo>
                    <a:pt x="0" y="0"/>
                  </a:moveTo>
                  <a:lnTo>
                    <a:pt x="508000" y="368300"/>
                  </a:lnTo>
                  <a:lnTo>
                    <a:pt x="9525" y="70485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11" name="AutoShape 19">
            <a:extLst>
              <a:ext uri="{FF2B5EF4-FFF2-40B4-BE49-F238E27FC236}">
                <a16:creationId xmlns:a16="http://schemas.microsoft.com/office/drawing/2014/main" id="{D68B285A-B324-31F2-F7A1-709F08B908F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465005" y="4593660"/>
            <a:ext cx="818107" cy="197711"/>
          </a:xfrm>
          <a:prstGeom prst="leftArrow">
            <a:avLst>
              <a:gd name="adj1" fmla="val 28248"/>
              <a:gd name="adj2" fmla="val 99216"/>
            </a:avLst>
          </a:prstGeom>
          <a:solidFill>
            <a:schemeClr val="accent1">
              <a:lumMod val="60000"/>
              <a:lumOff val="40000"/>
            </a:schemeClr>
          </a:solidFill>
          <a:ln w="38100" cmpd="sng">
            <a:noFill/>
          </a:ln>
          <a:effectLst>
            <a:glow rad="25400">
              <a:schemeClr val="tx1"/>
            </a:glo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3" name="Rettangolo 339">
            <a:extLst>
              <a:ext uri="{FF2B5EF4-FFF2-40B4-BE49-F238E27FC236}">
                <a16:creationId xmlns:a16="http://schemas.microsoft.com/office/drawing/2014/main" id="{81CE7996-6162-CCB8-4B22-B3E249D94BF2}"/>
              </a:ext>
            </a:extLst>
          </p:cNvPr>
          <p:cNvSpPr/>
          <p:nvPr/>
        </p:nvSpPr>
        <p:spPr>
          <a:xfrm>
            <a:off x="5862954" y="4855822"/>
            <a:ext cx="46085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+mn-lt"/>
                <a:cs typeface="Chalkboard"/>
              </a:rPr>
              <a:t>NOTE: in relativity, </a:t>
            </a:r>
            <a:r>
              <a:rPr lang="en-US" sz="3200" b="0" i="1" dirty="0">
                <a:solidFill>
                  <a:schemeClr val="bg1"/>
                </a:solidFill>
                <a:latin typeface="Symbol" pitchFamily="2" charset="2"/>
                <a:cs typeface="Chalkboard"/>
              </a:rPr>
              <a:t>g</a:t>
            </a:r>
            <a:r>
              <a:rPr lang="en-US" sz="3200" b="0" dirty="0">
                <a:solidFill>
                  <a:schemeClr val="bg1"/>
                </a:solidFill>
                <a:latin typeface="Chalkboard"/>
                <a:cs typeface="Chalkboard"/>
              </a:rPr>
              <a:t> is proportional to  </a:t>
            </a:r>
            <a:r>
              <a:rPr lang="en-US" sz="3200" b="0" i="1" dirty="0" err="1">
                <a:solidFill>
                  <a:srgbClr val="FFFF00"/>
                </a:solidFill>
                <a:latin typeface="+mn-lt"/>
                <a:cs typeface="Chalkboard"/>
              </a:rPr>
              <a:t>m</a:t>
            </a:r>
            <a:r>
              <a:rPr lang="en-US" sz="3200" b="0" baseline="-25000" dirty="0" err="1">
                <a:solidFill>
                  <a:srgbClr val="FFFF00"/>
                </a:solidFill>
                <a:latin typeface="+mn-lt"/>
                <a:cs typeface="Chalkboard"/>
              </a:rPr>
              <a:t>L</a:t>
            </a:r>
            <a:r>
              <a:rPr lang="en-US" sz="3200" b="0" i="1" dirty="0" err="1">
                <a:solidFill>
                  <a:srgbClr val="FFFF00"/>
                </a:solidFill>
                <a:latin typeface="+mn-lt"/>
                <a:cs typeface="Chalkboard"/>
              </a:rPr>
              <a:t>c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</a:rPr>
              <a:t> 2</a:t>
            </a:r>
            <a:r>
              <a:rPr lang="en-US" sz="3200" b="0" dirty="0">
                <a:solidFill>
                  <a:schemeClr val="bg1"/>
                </a:solidFill>
                <a:latin typeface="+mn-lt"/>
                <a:cs typeface="Chalkboard"/>
              </a:rPr>
              <a:t>, the </a:t>
            </a:r>
            <a:r>
              <a:rPr lang="en-US" sz="3200" b="0" u="sng" dirty="0">
                <a:solidFill>
                  <a:schemeClr val="bg1"/>
                </a:solidFill>
                <a:latin typeface="+mn-lt"/>
                <a:cs typeface="Chalkboard"/>
              </a:rPr>
              <a:t>electron ener</a:t>
            </a:r>
            <a:r>
              <a:rPr lang="en-US" sz="3200" b="0" dirty="0">
                <a:solidFill>
                  <a:schemeClr val="bg1"/>
                </a:solidFill>
                <a:latin typeface="+mn-lt"/>
                <a:cs typeface="Chalkboard"/>
              </a:rPr>
              <a:t>gy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0F44B27-D7C3-BE11-8A90-2474FF319406}"/>
              </a:ext>
            </a:extLst>
          </p:cNvPr>
          <p:cNvSpPr/>
          <p:nvPr/>
        </p:nvSpPr>
        <p:spPr>
          <a:xfrm>
            <a:off x="4273369" y="5105007"/>
            <a:ext cx="742511" cy="584775"/>
          </a:xfrm>
          <a:prstGeom prst="rect">
            <a:avLst/>
          </a:prstGeom>
          <a:effectLst>
            <a:glow rad="50800">
              <a:schemeClr val="accent3">
                <a:satMod val="175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endParaRPr lang="en-CH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D5AFE47-778E-786C-B818-0E38A1720F5B}"/>
              </a:ext>
            </a:extLst>
          </p:cNvPr>
          <p:cNvGrpSpPr/>
          <p:nvPr/>
        </p:nvGrpSpPr>
        <p:grpSpPr>
          <a:xfrm flipH="1">
            <a:off x="10027386" y="2698778"/>
            <a:ext cx="1687592" cy="2458414"/>
            <a:chOff x="1092331" y="730268"/>
            <a:chExt cx="3538227" cy="5227752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CC25786-77FC-8EEF-86C9-EFA509C2F171}"/>
                </a:ext>
              </a:extLst>
            </p:cNvPr>
            <p:cNvGrpSpPr/>
            <p:nvPr/>
          </p:nvGrpSpPr>
          <p:grpSpPr>
            <a:xfrm rot="160364">
              <a:off x="1092331" y="730268"/>
              <a:ext cx="3538227" cy="5227752"/>
              <a:chOff x="1092331" y="730268"/>
              <a:chExt cx="3538227" cy="5227752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F55F10BB-C11D-D9CF-2E02-F8132AE4393E}"/>
                  </a:ext>
                </a:extLst>
              </p:cNvPr>
              <p:cNvGrpSpPr/>
              <p:nvPr/>
            </p:nvGrpSpPr>
            <p:grpSpPr>
              <a:xfrm rot="1844066" flipH="1">
                <a:off x="4230000" y="2700000"/>
                <a:ext cx="400558" cy="787366"/>
                <a:chOff x="4736094" y="420333"/>
                <a:chExt cx="1403684" cy="2288481"/>
              </a:xfrm>
            </p:grpSpPr>
            <p:sp>
              <p:nvSpPr>
                <p:cNvPr id="142" name="Freeform 141">
                  <a:extLst>
                    <a:ext uri="{FF2B5EF4-FFF2-40B4-BE49-F238E27FC236}">
                      <a16:creationId xmlns:a16="http://schemas.microsoft.com/office/drawing/2014/main" id="{1FB9B766-C64C-A57B-0560-50DC585692CC}"/>
                    </a:ext>
                  </a:extLst>
                </p:cNvPr>
                <p:cNvSpPr/>
                <p:nvPr/>
              </p:nvSpPr>
              <p:spPr bwMode="auto">
                <a:xfrm>
                  <a:off x="4751668" y="420333"/>
                  <a:ext cx="1304029" cy="2288481"/>
                </a:xfrm>
                <a:custGeom>
                  <a:avLst/>
                  <a:gdLst>
                    <a:gd name="connsiteX0" fmla="*/ 1430328 w 2054504"/>
                    <a:gd name="connsiteY0" fmla="*/ 2256415 h 2388599"/>
                    <a:gd name="connsiteX1" fmla="*/ 1684328 w 2054504"/>
                    <a:gd name="connsiteY1" fmla="*/ 1932565 h 2388599"/>
                    <a:gd name="connsiteX2" fmla="*/ 1785928 w 2054504"/>
                    <a:gd name="connsiteY2" fmla="*/ 1691265 h 2388599"/>
                    <a:gd name="connsiteX3" fmla="*/ 1951028 w 2054504"/>
                    <a:gd name="connsiteY3" fmla="*/ 1449965 h 2388599"/>
                    <a:gd name="connsiteX4" fmla="*/ 2052628 w 2054504"/>
                    <a:gd name="connsiteY4" fmla="*/ 1176915 h 2388599"/>
                    <a:gd name="connsiteX5" fmla="*/ 2008178 w 2054504"/>
                    <a:gd name="connsiteY5" fmla="*/ 1094365 h 2388599"/>
                    <a:gd name="connsiteX6" fmla="*/ 1900228 w 2054504"/>
                    <a:gd name="connsiteY6" fmla="*/ 1113415 h 2388599"/>
                    <a:gd name="connsiteX7" fmla="*/ 1677978 w 2054504"/>
                    <a:gd name="connsiteY7" fmla="*/ 1310265 h 2388599"/>
                    <a:gd name="connsiteX8" fmla="*/ 1493828 w 2054504"/>
                    <a:gd name="connsiteY8" fmla="*/ 1526165 h 2388599"/>
                    <a:gd name="connsiteX9" fmla="*/ 1430328 w 2054504"/>
                    <a:gd name="connsiteY9" fmla="*/ 1469015 h 2388599"/>
                    <a:gd name="connsiteX10" fmla="*/ 1436678 w 2054504"/>
                    <a:gd name="connsiteY10" fmla="*/ 249815 h 2388599"/>
                    <a:gd name="connsiteX11" fmla="*/ 1328728 w 2054504"/>
                    <a:gd name="connsiteY11" fmla="*/ 103765 h 2388599"/>
                    <a:gd name="connsiteX12" fmla="*/ 1208078 w 2054504"/>
                    <a:gd name="connsiteY12" fmla="*/ 224415 h 2388599"/>
                    <a:gd name="connsiteX13" fmla="*/ 1131878 w 2054504"/>
                    <a:gd name="connsiteY13" fmla="*/ 1043565 h 2388599"/>
                    <a:gd name="connsiteX14" fmla="*/ 1081078 w 2054504"/>
                    <a:gd name="connsiteY14" fmla="*/ 1081665 h 2388599"/>
                    <a:gd name="connsiteX15" fmla="*/ 1036628 w 2054504"/>
                    <a:gd name="connsiteY15" fmla="*/ 1030865 h 2388599"/>
                    <a:gd name="connsiteX16" fmla="*/ 1023928 w 2054504"/>
                    <a:gd name="connsiteY16" fmla="*/ 122815 h 2388599"/>
                    <a:gd name="connsiteX17" fmla="*/ 903278 w 2054504"/>
                    <a:gd name="connsiteY17" fmla="*/ 14865 h 2388599"/>
                    <a:gd name="connsiteX18" fmla="*/ 795328 w 2054504"/>
                    <a:gd name="connsiteY18" fmla="*/ 116465 h 2388599"/>
                    <a:gd name="connsiteX19" fmla="*/ 763578 w 2054504"/>
                    <a:gd name="connsiteY19" fmla="*/ 1049915 h 2388599"/>
                    <a:gd name="connsiteX20" fmla="*/ 731828 w 2054504"/>
                    <a:gd name="connsiteY20" fmla="*/ 1088015 h 2388599"/>
                    <a:gd name="connsiteX21" fmla="*/ 693728 w 2054504"/>
                    <a:gd name="connsiteY21" fmla="*/ 1024515 h 2388599"/>
                    <a:gd name="connsiteX22" fmla="*/ 554028 w 2054504"/>
                    <a:gd name="connsiteY22" fmla="*/ 237115 h 2388599"/>
                    <a:gd name="connsiteX23" fmla="*/ 452428 w 2054504"/>
                    <a:gd name="connsiteY23" fmla="*/ 135515 h 2388599"/>
                    <a:gd name="connsiteX24" fmla="*/ 344478 w 2054504"/>
                    <a:gd name="connsiteY24" fmla="*/ 275215 h 2388599"/>
                    <a:gd name="connsiteX25" fmla="*/ 458778 w 2054504"/>
                    <a:gd name="connsiteY25" fmla="*/ 1100715 h 2388599"/>
                    <a:gd name="connsiteX26" fmla="*/ 414328 w 2054504"/>
                    <a:gd name="connsiteY26" fmla="*/ 1183265 h 2388599"/>
                    <a:gd name="connsiteX27" fmla="*/ 363528 w 2054504"/>
                    <a:gd name="connsiteY27" fmla="*/ 1145165 h 2388599"/>
                    <a:gd name="connsiteX28" fmla="*/ 179378 w 2054504"/>
                    <a:gd name="connsiteY28" fmla="*/ 592715 h 2388599"/>
                    <a:gd name="connsiteX29" fmla="*/ 52378 w 2054504"/>
                    <a:gd name="connsiteY29" fmla="*/ 522865 h 2388599"/>
                    <a:gd name="connsiteX30" fmla="*/ 7928 w 2054504"/>
                    <a:gd name="connsiteY30" fmla="*/ 624465 h 2388599"/>
                    <a:gd name="connsiteX31" fmla="*/ 204778 w 2054504"/>
                    <a:gd name="connsiteY31" fmla="*/ 1367415 h 2388599"/>
                    <a:gd name="connsiteX32" fmla="*/ 344478 w 2054504"/>
                    <a:gd name="connsiteY32" fmla="*/ 2192915 h 2388599"/>
                    <a:gd name="connsiteX33" fmla="*/ 560378 w 2054504"/>
                    <a:gd name="connsiteY33" fmla="*/ 2364365 h 2388599"/>
                    <a:gd name="connsiteX34" fmla="*/ 712778 w 2054504"/>
                    <a:gd name="connsiteY34" fmla="*/ 2383415 h 2388599"/>
                    <a:gd name="connsiteX0" fmla="*/ 1430328 w 2054504"/>
                    <a:gd name="connsiteY0" fmla="*/ 2256415 h 2388599"/>
                    <a:gd name="connsiteX1" fmla="*/ 1568944 w 2054504"/>
                    <a:gd name="connsiteY1" fmla="*/ 2090695 h 2388599"/>
                    <a:gd name="connsiteX2" fmla="*/ 1684328 w 2054504"/>
                    <a:gd name="connsiteY2" fmla="*/ 1932565 h 2388599"/>
                    <a:gd name="connsiteX3" fmla="*/ 1785928 w 2054504"/>
                    <a:gd name="connsiteY3" fmla="*/ 1691265 h 2388599"/>
                    <a:gd name="connsiteX4" fmla="*/ 1951028 w 2054504"/>
                    <a:gd name="connsiteY4" fmla="*/ 1449965 h 2388599"/>
                    <a:gd name="connsiteX5" fmla="*/ 2052628 w 2054504"/>
                    <a:gd name="connsiteY5" fmla="*/ 1176915 h 2388599"/>
                    <a:gd name="connsiteX6" fmla="*/ 2008178 w 2054504"/>
                    <a:gd name="connsiteY6" fmla="*/ 1094365 h 2388599"/>
                    <a:gd name="connsiteX7" fmla="*/ 1900228 w 2054504"/>
                    <a:gd name="connsiteY7" fmla="*/ 1113415 h 2388599"/>
                    <a:gd name="connsiteX8" fmla="*/ 1677978 w 2054504"/>
                    <a:gd name="connsiteY8" fmla="*/ 1310265 h 2388599"/>
                    <a:gd name="connsiteX9" fmla="*/ 1493828 w 2054504"/>
                    <a:gd name="connsiteY9" fmla="*/ 1526165 h 2388599"/>
                    <a:gd name="connsiteX10" fmla="*/ 1430328 w 2054504"/>
                    <a:gd name="connsiteY10" fmla="*/ 1469015 h 2388599"/>
                    <a:gd name="connsiteX11" fmla="*/ 1436678 w 2054504"/>
                    <a:gd name="connsiteY11" fmla="*/ 249815 h 2388599"/>
                    <a:gd name="connsiteX12" fmla="*/ 1328728 w 2054504"/>
                    <a:gd name="connsiteY12" fmla="*/ 103765 h 2388599"/>
                    <a:gd name="connsiteX13" fmla="*/ 1208078 w 2054504"/>
                    <a:gd name="connsiteY13" fmla="*/ 224415 h 2388599"/>
                    <a:gd name="connsiteX14" fmla="*/ 1131878 w 2054504"/>
                    <a:gd name="connsiteY14" fmla="*/ 1043565 h 2388599"/>
                    <a:gd name="connsiteX15" fmla="*/ 1081078 w 2054504"/>
                    <a:gd name="connsiteY15" fmla="*/ 1081665 h 2388599"/>
                    <a:gd name="connsiteX16" fmla="*/ 1036628 w 2054504"/>
                    <a:gd name="connsiteY16" fmla="*/ 1030865 h 2388599"/>
                    <a:gd name="connsiteX17" fmla="*/ 1023928 w 2054504"/>
                    <a:gd name="connsiteY17" fmla="*/ 122815 h 2388599"/>
                    <a:gd name="connsiteX18" fmla="*/ 903278 w 2054504"/>
                    <a:gd name="connsiteY18" fmla="*/ 14865 h 2388599"/>
                    <a:gd name="connsiteX19" fmla="*/ 795328 w 2054504"/>
                    <a:gd name="connsiteY19" fmla="*/ 116465 h 2388599"/>
                    <a:gd name="connsiteX20" fmla="*/ 763578 w 2054504"/>
                    <a:gd name="connsiteY20" fmla="*/ 1049915 h 2388599"/>
                    <a:gd name="connsiteX21" fmla="*/ 731828 w 2054504"/>
                    <a:gd name="connsiteY21" fmla="*/ 1088015 h 2388599"/>
                    <a:gd name="connsiteX22" fmla="*/ 693728 w 2054504"/>
                    <a:gd name="connsiteY22" fmla="*/ 1024515 h 2388599"/>
                    <a:gd name="connsiteX23" fmla="*/ 554028 w 2054504"/>
                    <a:gd name="connsiteY23" fmla="*/ 237115 h 2388599"/>
                    <a:gd name="connsiteX24" fmla="*/ 452428 w 2054504"/>
                    <a:gd name="connsiteY24" fmla="*/ 135515 h 2388599"/>
                    <a:gd name="connsiteX25" fmla="*/ 344478 w 2054504"/>
                    <a:gd name="connsiteY25" fmla="*/ 275215 h 2388599"/>
                    <a:gd name="connsiteX26" fmla="*/ 458778 w 2054504"/>
                    <a:gd name="connsiteY26" fmla="*/ 1100715 h 2388599"/>
                    <a:gd name="connsiteX27" fmla="*/ 414328 w 2054504"/>
                    <a:gd name="connsiteY27" fmla="*/ 1183265 h 2388599"/>
                    <a:gd name="connsiteX28" fmla="*/ 363528 w 2054504"/>
                    <a:gd name="connsiteY28" fmla="*/ 1145165 h 2388599"/>
                    <a:gd name="connsiteX29" fmla="*/ 179378 w 2054504"/>
                    <a:gd name="connsiteY29" fmla="*/ 592715 h 2388599"/>
                    <a:gd name="connsiteX30" fmla="*/ 52378 w 2054504"/>
                    <a:gd name="connsiteY30" fmla="*/ 522865 h 2388599"/>
                    <a:gd name="connsiteX31" fmla="*/ 7928 w 2054504"/>
                    <a:gd name="connsiteY31" fmla="*/ 624465 h 2388599"/>
                    <a:gd name="connsiteX32" fmla="*/ 204778 w 2054504"/>
                    <a:gd name="connsiteY32" fmla="*/ 1367415 h 2388599"/>
                    <a:gd name="connsiteX33" fmla="*/ 344478 w 2054504"/>
                    <a:gd name="connsiteY33" fmla="*/ 2192915 h 2388599"/>
                    <a:gd name="connsiteX34" fmla="*/ 560378 w 2054504"/>
                    <a:gd name="connsiteY34" fmla="*/ 2364365 h 2388599"/>
                    <a:gd name="connsiteX35" fmla="*/ 712778 w 2054504"/>
                    <a:gd name="connsiteY35" fmla="*/ 2383415 h 2388599"/>
                    <a:gd name="connsiteX0" fmla="*/ 984279 w 2054504"/>
                    <a:gd name="connsiteY0" fmla="*/ 2345624 h 2388599"/>
                    <a:gd name="connsiteX1" fmla="*/ 1568944 w 2054504"/>
                    <a:gd name="connsiteY1" fmla="*/ 2090695 h 2388599"/>
                    <a:gd name="connsiteX2" fmla="*/ 1684328 w 2054504"/>
                    <a:gd name="connsiteY2" fmla="*/ 1932565 h 2388599"/>
                    <a:gd name="connsiteX3" fmla="*/ 1785928 w 2054504"/>
                    <a:gd name="connsiteY3" fmla="*/ 1691265 h 2388599"/>
                    <a:gd name="connsiteX4" fmla="*/ 1951028 w 2054504"/>
                    <a:gd name="connsiteY4" fmla="*/ 1449965 h 2388599"/>
                    <a:gd name="connsiteX5" fmla="*/ 2052628 w 2054504"/>
                    <a:gd name="connsiteY5" fmla="*/ 1176915 h 2388599"/>
                    <a:gd name="connsiteX6" fmla="*/ 2008178 w 2054504"/>
                    <a:gd name="connsiteY6" fmla="*/ 1094365 h 2388599"/>
                    <a:gd name="connsiteX7" fmla="*/ 1900228 w 2054504"/>
                    <a:gd name="connsiteY7" fmla="*/ 1113415 h 2388599"/>
                    <a:gd name="connsiteX8" fmla="*/ 1677978 w 2054504"/>
                    <a:gd name="connsiteY8" fmla="*/ 1310265 h 2388599"/>
                    <a:gd name="connsiteX9" fmla="*/ 1493828 w 2054504"/>
                    <a:gd name="connsiteY9" fmla="*/ 1526165 h 2388599"/>
                    <a:gd name="connsiteX10" fmla="*/ 1430328 w 2054504"/>
                    <a:gd name="connsiteY10" fmla="*/ 1469015 h 2388599"/>
                    <a:gd name="connsiteX11" fmla="*/ 1436678 w 2054504"/>
                    <a:gd name="connsiteY11" fmla="*/ 249815 h 2388599"/>
                    <a:gd name="connsiteX12" fmla="*/ 1328728 w 2054504"/>
                    <a:gd name="connsiteY12" fmla="*/ 103765 h 2388599"/>
                    <a:gd name="connsiteX13" fmla="*/ 1208078 w 2054504"/>
                    <a:gd name="connsiteY13" fmla="*/ 224415 h 2388599"/>
                    <a:gd name="connsiteX14" fmla="*/ 1131878 w 2054504"/>
                    <a:gd name="connsiteY14" fmla="*/ 1043565 h 2388599"/>
                    <a:gd name="connsiteX15" fmla="*/ 1081078 w 2054504"/>
                    <a:gd name="connsiteY15" fmla="*/ 1081665 h 2388599"/>
                    <a:gd name="connsiteX16" fmla="*/ 1036628 w 2054504"/>
                    <a:gd name="connsiteY16" fmla="*/ 1030865 h 2388599"/>
                    <a:gd name="connsiteX17" fmla="*/ 1023928 w 2054504"/>
                    <a:gd name="connsiteY17" fmla="*/ 122815 h 2388599"/>
                    <a:gd name="connsiteX18" fmla="*/ 903278 w 2054504"/>
                    <a:gd name="connsiteY18" fmla="*/ 14865 h 2388599"/>
                    <a:gd name="connsiteX19" fmla="*/ 795328 w 2054504"/>
                    <a:gd name="connsiteY19" fmla="*/ 116465 h 2388599"/>
                    <a:gd name="connsiteX20" fmla="*/ 763578 w 2054504"/>
                    <a:gd name="connsiteY20" fmla="*/ 1049915 h 2388599"/>
                    <a:gd name="connsiteX21" fmla="*/ 731828 w 2054504"/>
                    <a:gd name="connsiteY21" fmla="*/ 1088015 h 2388599"/>
                    <a:gd name="connsiteX22" fmla="*/ 693728 w 2054504"/>
                    <a:gd name="connsiteY22" fmla="*/ 1024515 h 2388599"/>
                    <a:gd name="connsiteX23" fmla="*/ 554028 w 2054504"/>
                    <a:gd name="connsiteY23" fmla="*/ 237115 h 2388599"/>
                    <a:gd name="connsiteX24" fmla="*/ 452428 w 2054504"/>
                    <a:gd name="connsiteY24" fmla="*/ 135515 h 2388599"/>
                    <a:gd name="connsiteX25" fmla="*/ 344478 w 2054504"/>
                    <a:gd name="connsiteY25" fmla="*/ 275215 h 2388599"/>
                    <a:gd name="connsiteX26" fmla="*/ 458778 w 2054504"/>
                    <a:gd name="connsiteY26" fmla="*/ 1100715 h 2388599"/>
                    <a:gd name="connsiteX27" fmla="*/ 414328 w 2054504"/>
                    <a:gd name="connsiteY27" fmla="*/ 1183265 h 2388599"/>
                    <a:gd name="connsiteX28" fmla="*/ 363528 w 2054504"/>
                    <a:gd name="connsiteY28" fmla="*/ 1145165 h 2388599"/>
                    <a:gd name="connsiteX29" fmla="*/ 179378 w 2054504"/>
                    <a:gd name="connsiteY29" fmla="*/ 592715 h 2388599"/>
                    <a:gd name="connsiteX30" fmla="*/ 52378 w 2054504"/>
                    <a:gd name="connsiteY30" fmla="*/ 522865 h 2388599"/>
                    <a:gd name="connsiteX31" fmla="*/ 7928 w 2054504"/>
                    <a:gd name="connsiteY31" fmla="*/ 624465 h 2388599"/>
                    <a:gd name="connsiteX32" fmla="*/ 204778 w 2054504"/>
                    <a:gd name="connsiteY32" fmla="*/ 1367415 h 2388599"/>
                    <a:gd name="connsiteX33" fmla="*/ 344478 w 2054504"/>
                    <a:gd name="connsiteY33" fmla="*/ 2192915 h 2388599"/>
                    <a:gd name="connsiteX34" fmla="*/ 560378 w 2054504"/>
                    <a:gd name="connsiteY34" fmla="*/ 2364365 h 2388599"/>
                    <a:gd name="connsiteX35" fmla="*/ 712778 w 2054504"/>
                    <a:gd name="connsiteY35" fmla="*/ 2383415 h 2388599"/>
                    <a:gd name="connsiteX0" fmla="*/ 984279 w 2054504"/>
                    <a:gd name="connsiteY0" fmla="*/ 2345624 h 2388599"/>
                    <a:gd name="connsiteX1" fmla="*/ 1420261 w 2054504"/>
                    <a:gd name="connsiteY1" fmla="*/ 2254246 h 2388599"/>
                    <a:gd name="connsiteX2" fmla="*/ 1684328 w 2054504"/>
                    <a:gd name="connsiteY2" fmla="*/ 1932565 h 2388599"/>
                    <a:gd name="connsiteX3" fmla="*/ 1785928 w 2054504"/>
                    <a:gd name="connsiteY3" fmla="*/ 1691265 h 2388599"/>
                    <a:gd name="connsiteX4" fmla="*/ 1951028 w 2054504"/>
                    <a:gd name="connsiteY4" fmla="*/ 1449965 h 2388599"/>
                    <a:gd name="connsiteX5" fmla="*/ 2052628 w 2054504"/>
                    <a:gd name="connsiteY5" fmla="*/ 1176915 h 2388599"/>
                    <a:gd name="connsiteX6" fmla="*/ 2008178 w 2054504"/>
                    <a:gd name="connsiteY6" fmla="*/ 1094365 h 2388599"/>
                    <a:gd name="connsiteX7" fmla="*/ 1900228 w 2054504"/>
                    <a:gd name="connsiteY7" fmla="*/ 1113415 h 2388599"/>
                    <a:gd name="connsiteX8" fmla="*/ 1677978 w 2054504"/>
                    <a:gd name="connsiteY8" fmla="*/ 1310265 h 2388599"/>
                    <a:gd name="connsiteX9" fmla="*/ 1493828 w 2054504"/>
                    <a:gd name="connsiteY9" fmla="*/ 1526165 h 2388599"/>
                    <a:gd name="connsiteX10" fmla="*/ 1430328 w 2054504"/>
                    <a:gd name="connsiteY10" fmla="*/ 1469015 h 2388599"/>
                    <a:gd name="connsiteX11" fmla="*/ 1436678 w 2054504"/>
                    <a:gd name="connsiteY11" fmla="*/ 249815 h 2388599"/>
                    <a:gd name="connsiteX12" fmla="*/ 1328728 w 2054504"/>
                    <a:gd name="connsiteY12" fmla="*/ 103765 h 2388599"/>
                    <a:gd name="connsiteX13" fmla="*/ 1208078 w 2054504"/>
                    <a:gd name="connsiteY13" fmla="*/ 224415 h 2388599"/>
                    <a:gd name="connsiteX14" fmla="*/ 1131878 w 2054504"/>
                    <a:gd name="connsiteY14" fmla="*/ 1043565 h 2388599"/>
                    <a:gd name="connsiteX15" fmla="*/ 1081078 w 2054504"/>
                    <a:gd name="connsiteY15" fmla="*/ 1081665 h 2388599"/>
                    <a:gd name="connsiteX16" fmla="*/ 1036628 w 2054504"/>
                    <a:gd name="connsiteY16" fmla="*/ 1030865 h 2388599"/>
                    <a:gd name="connsiteX17" fmla="*/ 1023928 w 2054504"/>
                    <a:gd name="connsiteY17" fmla="*/ 122815 h 2388599"/>
                    <a:gd name="connsiteX18" fmla="*/ 903278 w 2054504"/>
                    <a:gd name="connsiteY18" fmla="*/ 14865 h 2388599"/>
                    <a:gd name="connsiteX19" fmla="*/ 795328 w 2054504"/>
                    <a:gd name="connsiteY19" fmla="*/ 116465 h 2388599"/>
                    <a:gd name="connsiteX20" fmla="*/ 763578 w 2054504"/>
                    <a:gd name="connsiteY20" fmla="*/ 1049915 h 2388599"/>
                    <a:gd name="connsiteX21" fmla="*/ 731828 w 2054504"/>
                    <a:gd name="connsiteY21" fmla="*/ 1088015 h 2388599"/>
                    <a:gd name="connsiteX22" fmla="*/ 693728 w 2054504"/>
                    <a:gd name="connsiteY22" fmla="*/ 1024515 h 2388599"/>
                    <a:gd name="connsiteX23" fmla="*/ 554028 w 2054504"/>
                    <a:gd name="connsiteY23" fmla="*/ 237115 h 2388599"/>
                    <a:gd name="connsiteX24" fmla="*/ 452428 w 2054504"/>
                    <a:gd name="connsiteY24" fmla="*/ 135515 h 2388599"/>
                    <a:gd name="connsiteX25" fmla="*/ 344478 w 2054504"/>
                    <a:gd name="connsiteY25" fmla="*/ 275215 h 2388599"/>
                    <a:gd name="connsiteX26" fmla="*/ 458778 w 2054504"/>
                    <a:gd name="connsiteY26" fmla="*/ 1100715 h 2388599"/>
                    <a:gd name="connsiteX27" fmla="*/ 414328 w 2054504"/>
                    <a:gd name="connsiteY27" fmla="*/ 1183265 h 2388599"/>
                    <a:gd name="connsiteX28" fmla="*/ 363528 w 2054504"/>
                    <a:gd name="connsiteY28" fmla="*/ 1145165 h 2388599"/>
                    <a:gd name="connsiteX29" fmla="*/ 179378 w 2054504"/>
                    <a:gd name="connsiteY29" fmla="*/ 592715 h 2388599"/>
                    <a:gd name="connsiteX30" fmla="*/ 52378 w 2054504"/>
                    <a:gd name="connsiteY30" fmla="*/ 522865 h 2388599"/>
                    <a:gd name="connsiteX31" fmla="*/ 7928 w 2054504"/>
                    <a:gd name="connsiteY31" fmla="*/ 624465 h 2388599"/>
                    <a:gd name="connsiteX32" fmla="*/ 204778 w 2054504"/>
                    <a:gd name="connsiteY32" fmla="*/ 1367415 h 2388599"/>
                    <a:gd name="connsiteX33" fmla="*/ 344478 w 2054504"/>
                    <a:gd name="connsiteY33" fmla="*/ 2192915 h 2388599"/>
                    <a:gd name="connsiteX34" fmla="*/ 560378 w 2054504"/>
                    <a:gd name="connsiteY34" fmla="*/ 2364365 h 2388599"/>
                    <a:gd name="connsiteX35" fmla="*/ 712778 w 2054504"/>
                    <a:gd name="connsiteY35" fmla="*/ 2383415 h 2388599"/>
                    <a:gd name="connsiteX0" fmla="*/ 709216 w 2054504"/>
                    <a:gd name="connsiteY0" fmla="*/ 2386512 h 2388599"/>
                    <a:gd name="connsiteX1" fmla="*/ 1420261 w 2054504"/>
                    <a:gd name="connsiteY1" fmla="*/ 2254246 h 2388599"/>
                    <a:gd name="connsiteX2" fmla="*/ 1684328 w 2054504"/>
                    <a:gd name="connsiteY2" fmla="*/ 1932565 h 2388599"/>
                    <a:gd name="connsiteX3" fmla="*/ 1785928 w 2054504"/>
                    <a:gd name="connsiteY3" fmla="*/ 1691265 h 2388599"/>
                    <a:gd name="connsiteX4" fmla="*/ 1951028 w 2054504"/>
                    <a:gd name="connsiteY4" fmla="*/ 1449965 h 2388599"/>
                    <a:gd name="connsiteX5" fmla="*/ 2052628 w 2054504"/>
                    <a:gd name="connsiteY5" fmla="*/ 1176915 h 2388599"/>
                    <a:gd name="connsiteX6" fmla="*/ 2008178 w 2054504"/>
                    <a:gd name="connsiteY6" fmla="*/ 1094365 h 2388599"/>
                    <a:gd name="connsiteX7" fmla="*/ 1900228 w 2054504"/>
                    <a:gd name="connsiteY7" fmla="*/ 1113415 h 2388599"/>
                    <a:gd name="connsiteX8" fmla="*/ 1677978 w 2054504"/>
                    <a:gd name="connsiteY8" fmla="*/ 1310265 h 2388599"/>
                    <a:gd name="connsiteX9" fmla="*/ 1493828 w 2054504"/>
                    <a:gd name="connsiteY9" fmla="*/ 1526165 h 2388599"/>
                    <a:gd name="connsiteX10" fmla="*/ 1430328 w 2054504"/>
                    <a:gd name="connsiteY10" fmla="*/ 1469015 h 2388599"/>
                    <a:gd name="connsiteX11" fmla="*/ 1436678 w 2054504"/>
                    <a:gd name="connsiteY11" fmla="*/ 249815 h 2388599"/>
                    <a:gd name="connsiteX12" fmla="*/ 1328728 w 2054504"/>
                    <a:gd name="connsiteY12" fmla="*/ 103765 h 2388599"/>
                    <a:gd name="connsiteX13" fmla="*/ 1208078 w 2054504"/>
                    <a:gd name="connsiteY13" fmla="*/ 224415 h 2388599"/>
                    <a:gd name="connsiteX14" fmla="*/ 1131878 w 2054504"/>
                    <a:gd name="connsiteY14" fmla="*/ 1043565 h 2388599"/>
                    <a:gd name="connsiteX15" fmla="*/ 1081078 w 2054504"/>
                    <a:gd name="connsiteY15" fmla="*/ 1081665 h 2388599"/>
                    <a:gd name="connsiteX16" fmla="*/ 1036628 w 2054504"/>
                    <a:gd name="connsiteY16" fmla="*/ 1030865 h 2388599"/>
                    <a:gd name="connsiteX17" fmla="*/ 1023928 w 2054504"/>
                    <a:gd name="connsiteY17" fmla="*/ 122815 h 2388599"/>
                    <a:gd name="connsiteX18" fmla="*/ 903278 w 2054504"/>
                    <a:gd name="connsiteY18" fmla="*/ 14865 h 2388599"/>
                    <a:gd name="connsiteX19" fmla="*/ 795328 w 2054504"/>
                    <a:gd name="connsiteY19" fmla="*/ 116465 h 2388599"/>
                    <a:gd name="connsiteX20" fmla="*/ 763578 w 2054504"/>
                    <a:gd name="connsiteY20" fmla="*/ 1049915 h 2388599"/>
                    <a:gd name="connsiteX21" fmla="*/ 731828 w 2054504"/>
                    <a:gd name="connsiteY21" fmla="*/ 1088015 h 2388599"/>
                    <a:gd name="connsiteX22" fmla="*/ 693728 w 2054504"/>
                    <a:gd name="connsiteY22" fmla="*/ 1024515 h 2388599"/>
                    <a:gd name="connsiteX23" fmla="*/ 554028 w 2054504"/>
                    <a:gd name="connsiteY23" fmla="*/ 237115 h 2388599"/>
                    <a:gd name="connsiteX24" fmla="*/ 452428 w 2054504"/>
                    <a:gd name="connsiteY24" fmla="*/ 135515 h 2388599"/>
                    <a:gd name="connsiteX25" fmla="*/ 344478 w 2054504"/>
                    <a:gd name="connsiteY25" fmla="*/ 275215 h 2388599"/>
                    <a:gd name="connsiteX26" fmla="*/ 458778 w 2054504"/>
                    <a:gd name="connsiteY26" fmla="*/ 1100715 h 2388599"/>
                    <a:gd name="connsiteX27" fmla="*/ 414328 w 2054504"/>
                    <a:gd name="connsiteY27" fmla="*/ 1183265 h 2388599"/>
                    <a:gd name="connsiteX28" fmla="*/ 363528 w 2054504"/>
                    <a:gd name="connsiteY28" fmla="*/ 1145165 h 2388599"/>
                    <a:gd name="connsiteX29" fmla="*/ 179378 w 2054504"/>
                    <a:gd name="connsiteY29" fmla="*/ 592715 h 2388599"/>
                    <a:gd name="connsiteX30" fmla="*/ 52378 w 2054504"/>
                    <a:gd name="connsiteY30" fmla="*/ 522865 h 2388599"/>
                    <a:gd name="connsiteX31" fmla="*/ 7928 w 2054504"/>
                    <a:gd name="connsiteY31" fmla="*/ 624465 h 2388599"/>
                    <a:gd name="connsiteX32" fmla="*/ 204778 w 2054504"/>
                    <a:gd name="connsiteY32" fmla="*/ 1367415 h 2388599"/>
                    <a:gd name="connsiteX33" fmla="*/ 344478 w 2054504"/>
                    <a:gd name="connsiteY33" fmla="*/ 2192915 h 2388599"/>
                    <a:gd name="connsiteX34" fmla="*/ 560378 w 2054504"/>
                    <a:gd name="connsiteY34" fmla="*/ 2364365 h 2388599"/>
                    <a:gd name="connsiteX35" fmla="*/ 712778 w 2054504"/>
                    <a:gd name="connsiteY35" fmla="*/ 2383415 h 2388599"/>
                    <a:gd name="connsiteX0" fmla="*/ 709216 w 2054504"/>
                    <a:gd name="connsiteY0" fmla="*/ 2386512 h 2388599"/>
                    <a:gd name="connsiteX1" fmla="*/ 1260427 w 2054504"/>
                    <a:gd name="connsiteY1" fmla="*/ 2328588 h 2388599"/>
                    <a:gd name="connsiteX2" fmla="*/ 1684328 w 2054504"/>
                    <a:gd name="connsiteY2" fmla="*/ 1932565 h 2388599"/>
                    <a:gd name="connsiteX3" fmla="*/ 1785928 w 2054504"/>
                    <a:gd name="connsiteY3" fmla="*/ 1691265 h 2388599"/>
                    <a:gd name="connsiteX4" fmla="*/ 1951028 w 2054504"/>
                    <a:gd name="connsiteY4" fmla="*/ 1449965 h 2388599"/>
                    <a:gd name="connsiteX5" fmla="*/ 2052628 w 2054504"/>
                    <a:gd name="connsiteY5" fmla="*/ 1176915 h 2388599"/>
                    <a:gd name="connsiteX6" fmla="*/ 2008178 w 2054504"/>
                    <a:gd name="connsiteY6" fmla="*/ 1094365 h 2388599"/>
                    <a:gd name="connsiteX7" fmla="*/ 1900228 w 2054504"/>
                    <a:gd name="connsiteY7" fmla="*/ 1113415 h 2388599"/>
                    <a:gd name="connsiteX8" fmla="*/ 1677978 w 2054504"/>
                    <a:gd name="connsiteY8" fmla="*/ 1310265 h 2388599"/>
                    <a:gd name="connsiteX9" fmla="*/ 1493828 w 2054504"/>
                    <a:gd name="connsiteY9" fmla="*/ 1526165 h 2388599"/>
                    <a:gd name="connsiteX10" fmla="*/ 1430328 w 2054504"/>
                    <a:gd name="connsiteY10" fmla="*/ 1469015 h 2388599"/>
                    <a:gd name="connsiteX11" fmla="*/ 1436678 w 2054504"/>
                    <a:gd name="connsiteY11" fmla="*/ 249815 h 2388599"/>
                    <a:gd name="connsiteX12" fmla="*/ 1328728 w 2054504"/>
                    <a:gd name="connsiteY12" fmla="*/ 103765 h 2388599"/>
                    <a:gd name="connsiteX13" fmla="*/ 1208078 w 2054504"/>
                    <a:gd name="connsiteY13" fmla="*/ 224415 h 2388599"/>
                    <a:gd name="connsiteX14" fmla="*/ 1131878 w 2054504"/>
                    <a:gd name="connsiteY14" fmla="*/ 1043565 h 2388599"/>
                    <a:gd name="connsiteX15" fmla="*/ 1081078 w 2054504"/>
                    <a:gd name="connsiteY15" fmla="*/ 1081665 h 2388599"/>
                    <a:gd name="connsiteX16" fmla="*/ 1036628 w 2054504"/>
                    <a:gd name="connsiteY16" fmla="*/ 1030865 h 2388599"/>
                    <a:gd name="connsiteX17" fmla="*/ 1023928 w 2054504"/>
                    <a:gd name="connsiteY17" fmla="*/ 122815 h 2388599"/>
                    <a:gd name="connsiteX18" fmla="*/ 903278 w 2054504"/>
                    <a:gd name="connsiteY18" fmla="*/ 14865 h 2388599"/>
                    <a:gd name="connsiteX19" fmla="*/ 795328 w 2054504"/>
                    <a:gd name="connsiteY19" fmla="*/ 116465 h 2388599"/>
                    <a:gd name="connsiteX20" fmla="*/ 763578 w 2054504"/>
                    <a:gd name="connsiteY20" fmla="*/ 1049915 h 2388599"/>
                    <a:gd name="connsiteX21" fmla="*/ 731828 w 2054504"/>
                    <a:gd name="connsiteY21" fmla="*/ 1088015 h 2388599"/>
                    <a:gd name="connsiteX22" fmla="*/ 693728 w 2054504"/>
                    <a:gd name="connsiteY22" fmla="*/ 1024515 h 2388599"/>
                    <a:gd name="connsiteX23" fmla="*/ 554028 w 2054504"/>
                    <a:gd name="connsiteY23" fmla="*/ 237115 h 2388599"/>
                    <a:gd name="connsiteX24" fmla="*/ 452428 w 2054504"/>
                    <a:gd name="connsiteY24" fmla="*/ 135515 h 2388599"/>
                    <a:gd name="connsiteX25" fmla="*/ 344478 w 2054504"/>
                    <a:gd name="connsiteY25" fmla="*/ 275215 h 2388599"/>
                    <a:gd name="connsiteX26" fmla="*/ 458778 w 2054504"/>
                    <a:gd name="connsiteY26" fmla="*/ 1100715 h 2388599"/>
                    <a:gd name="connsiteX27" fmla="*/ 414328 w 2054504"/>
                    <a:gd name="connsiteY27" fmla="*/ 1183265 h 2388599"/>
                    <a:gd name="connsiteX28" fmla="*/ 363528 w 2054504"/>
                    <a:gd name="connsiteY28" fmla="*/ 1145165 h 2388599"/>
                    <a:gd name="connsiteX29" fmla="*/ 179378 w 2054504"/>
                    <a:gd name="connsiteY29" fmla="*/ 592715 h 2388599"/>
                    <a:gd name="connsiteX30" fmla="*/ 52378 w 2054504"/>
                    <a:gd name="connsiteY30" fmla="*/ 522865 h 2388599"/>
                    <a:gd name="connsiteX31" fmla="*/ 7928 w 2054504"/>
                    <a:gd name="connsiteY31" fmla="*/ 624465 h 2388599"/>
                    <a:gd name="connsiteX32" fmla="*/ 204778 w 2054504"/>
                    <a:gd name="connsiteY32" fmla="*/ 1367415 h 2388599"/>
                    <a:gd name="connsiteX33" fmla="*/ 344478 w 2054504"/>
                    <a:gd name="connsiteY33" fmla="*/ 2192915 h 2388599"/>
                    <a:gd name="connsiteX34" fmla="*/ 560378 w 2054504"/>
                    <a:gd name="connsiteY34" fmla="*/ 2364365 h 2388599"/>
                    <a:gd name="connsiteX35" fmla="*/ 712778 w 2054504"/>
                    <a:gd name="connsiteY35" fmla="*/ 2383415 h 2388599"/>
                    <a:gd name="connsiteX0" fmla="*/ 709216 w 2054504"/>
                    <a:gd name="connsiteY0" fmla="*/ 2386512 h 2388599"/>
                    <a:gd name="connsiteX1" fmla="*/ 1260427 w 2054504"/>
                    <a:gd name="connsiteY1" fmla="*/ 2328588 h 2388599"/>
                    <a:gd name="connsiteX2" fmla="*/ 1684328 w 2054504"/>
                    <a:gd name="connsiteY2" fmla="*/ 1932565 h 2388599"/>
                    <a:gd name="connsiteX3" fmla="*/ 1785928 w 2054504"/>
                    <a:gd name="connsiteY3" fmla="*/ 1691265 h 2388599"/>
                    <a:gd name="connsiteX4" fmla="*/ 1951028 w 2054504"/>
                    <a:gd name="connsiteY4" fmla="*/ 1449965 h 2388599"/>
                    <a:gd name="connsiteX5" fmla="*/ 2052628 w 2054504"/>
                    <a:gd name="connsiteY5" fmla="*/ 1176915 h 2388599"/>
                    <a:gd name="connsiteX6" fmla="*/ 2008178 w 2054504"/>
                    <a:gd name="connsiteY6" fmla="*/ 1094365 h 2388599"/>
                    <a:gd name="connsiteX7" fmla="*/ 1900228 w 2054504"/>
                    <a:gd name="connsiteY7" fmla="*/ 1113415 h 2388599"/>
                    <a:gd name="connsiteX8" fmla="*/ 1677978 w 2054504"/>
                    <a:gd name="connsiteY8" fmla="*/ 1310265 h 2388599"/>
                    <a:gd name="connsiteX9" fmla="*/ 1493828 w 2054504"/>
                    <a:gd name="connsiteY9" fmla="*/ 1526165 h 2388599"/>
                    <a:gd name="connsiteX10" fmla="*/ 1430328 w 2054504"/>
                    <a:gd name="connsiteY10" fmla="*/ 1469015 h 2388599"/>
                    <a:gd name="connsiteX11" fmla="*/ 1436678 w 2054504"/>
                    <a:gd name="connsiteY11" fmla="*/ 249815 h 2388599"/>
                    <a:gd name="connsiteX12" fmla="*/ 1328728 w 2054504"/>
                    <a:gd name="connsiteY12" fmla="*/ 103765 h 2388599"/>
                    <a:gd name="connsiteX13" fmla="*/ 1208078 w 2054504"/>
                    <a:gd name="connsiteY13" fmla="*/ 224415 h 2388599"/>
                    <a:gd name="connsiteX14" fmla="*/ 1131878 w 2054504"/>
                    <a:gd name="connsiteY14" fmla="*/ 1043565 h 2388599"/>
                    <a:gd name="connsiteX15" fmla="*/ 1081078 w 2054504"/>
                    <a:gd name="connsiteY15" fmla="*/ 1081665 h 2388599"/>
                    <a:gd name="connsiteX16" fmla="*/ 1036628 w 2054504"/>
                    <a:gd name="connsiteY16" fmla="*/ 1030865 h 2388599"/>
                    <a:gd name="connsiteX17" fmla="*/ 1023928 w 2054504"/>
                    <a:gd name="connsiteY17" fmla="*/ 122815 h 2388599"/>
                    <a:gd name="connsiteX18" fmla="*/ 903278 w 2054504"/>
                    <a:gd name="connsiteY18" fmla="*/ 14865 h 2388599"/>
                    <a:gd name="connsiteX19" fmla="*/ 795328 w 2054504"/>
                    <a:gd name="connsiteY19" fmla="*/ 116465 h 2388599"/>
                    <a:gd name="connsiteX20" fmla="*/ 763578 w 2054504"/>
                    <a:gd name="connsiteY20" fmla="*/ 1049915 h 2388599"/>
                    <a:gd name="connsiteX21" fmla="*/ 731828 w 2054504"/>
                    <a:gd name="connsiteY21" fmla="*/ 1088015 h 2388599"/>
                    <a:gd name="connsiteX22" fmla="*/ 693728 w 2054504"/>
                    <a:gd name="connsiteY22" fmla="*/ 1024515 h 2388599"/>
                    <a:gd name="connsiteX23" fmla="*/ 554028 w 2054504"/>
                    <a:gd name="connsiteY23" fmla="*/ 237115 h 2388599"/>
                    <a:gd name="connsiteX24" fmla="*/ 452428 w 2054504"/>
                    <a:gd name="connsiteY24" fmla="*/ 135515 h 2388599"/>
                    <a:gd name="connsiteX25" fmla="*/ 344478 w 2054504"/>
                    <a:gd name="connsiteY25" fmla="*/ 275215 h 2388599"/>
                    <a:gd name="connsiteX26" fmla="*/ 458778 w 2054504"/>
                    <a:gd name="connsiteY26" fmla="*/ 1100715 h 2388599"/>
                    <a:gd name="connsiteX27" fmla="*/ 414328 w 2054504"/>
                    <a:gd name="connsiteY27" fmla="*/ 1183265 h 2388599"/>
                    <a:gd name="connsiteX28" fmla="*/ 363528 w 2054504"/>
                    <a:gd name="connsiteY28" fmla="*/ 1145165 h 2388599"/>
                    <a:gd name="connsiteX29" fmla="*/ 179378 w 2054504"/>
                    <a:gd name="connsiteY29" fmla="*/ 592715 h 2388599"/>
                    <a:gd name="connsiteX30" fmla="*/ 52378 w 2054504"/>
                    <a:gd name="connsiteY30" fmla="*/ 522865 h 2388599"/>
                    <a:gd name="connsiteX31" fmla="*/ 7928 w 2054504"/>
                    <a:gd name="connsiteY31" fmla="*/ 624465 h 2388599"/>
                    <a:gd name="connsiteX32" fmla="*/ 204778 w 2054504"/>
                    <a:gd name="connsiteY32" fmla="*/ 1367415 h 2388599"/>
                    <a:gd name="connsiteX33" fmla="*/ 344478 w 2054504"/>
                    <a:gd name="connsiteY33" fmla="*/ 2192915 h 2388599"/>
                    <a:gd name="connsiteX34" fmla="*/ 560378 w 2054504"/>
                    <a:gd name="connsiteY34" fmla="*/ 2364365 h 2388599"/>
                    <a:gd name="connsiteX35" fmla="*/ 712778 w 2054504"/>
                    <a:gd name="connsiteY35" fmla="*/ 2383415 h 2388599"/>
                    <a:gd name="connsiteX0" fmla="*/ 709216 w 2054504"/>
                    <a:gd name="connsiteY0" fmla="*/ 2386512 h 2388599"/>
                    <a:gd name="connsiteX1" fmla="*/ 963061 w 2054504"/>
                    <a:gd name="connsiteY1" fmla="*/ 2365759 h 2388599"/>
                    <a:gd name="connsiteX2" fmla="*/ 1260427 w 2054504"/>
                    <a:gd name="connsiteY2" fmla="*/ 2328588 h 2388599"/>
                    <a:gd name="connsiteX3" fmla="*/ 1684328 w 2054504"/>
                    <a:gd name="connsiteY3" fmla="*/ 1932565 h 2388599"/>
                    <a:gd name="connsiteX4" fmla="*/ 1785928 w 2054504"/>
                    <a:gd name="connsiteY4" fmla="*/ 1691265 h 2388599"/>
                    <a:gd name="connsiteX5" fmla="*/ 1951028 w 2054504"/>
                    <a:gd name="connsiteY5" fmla="*/ 1449965 h 2388599"/>
                    <a:gd name="connsiteX6" fmla="*/ 2052628 w 2054504"/>
                    <a:gd name="connsiteY6" fmla="*/ 1176915 h 2388599"/>
                    <a:gd name="connsiteX7" fmla="*/ 2008178 w 2054504"/>
                    <a:gd name="connsiteY7" fmla="*/ 1094365 h 2388599"/>
                    <a:gd name="connsiteX8" fmla="*/ 1900228 w 2054504"/>
                    <a:gd name="connsiteY8" fmla="*/ 1113415 h 2388599"/>
                    <a:gd name="connsiteX9" fmla="*/ 1677978 w 2054504"/>
                    <a:gd name="connsiteY9" fmla="*/ 1310265 h 2388599"/>
                    <a:gd name="connsiteX10" fmla="*/ 1493828 w 2054504"/>
                    <a:gd name="connsiteY10" fmla="*/ 1526165 h 2388599"/>
                    <a:gd name="connsiteX11" fmla="*/ 1430328 w 2054504"/>
                    <a:gd name="connsiteY11" fmla="*/ 1469015 h 2388599"/>
                    <a:gd name="connsiteX12" fmla="*/ 1436678 w 2054504"/>
                    <a:gd name="connsiteY12" fmla="*/ 249815 h 2388599"/>
                    <a:gd name="connsiteX13" fmla="*/ 1328728 w 2054504"/>
                    <a:gd name="connsiteY13" fmla="*/ 103765 h 2388599"/>
                    <a:gd name="connsiteX14" fmla="*/ 1208078 w 2054504"/>
                    <a:gd name="connsiteY14" fmla="*/ 224415 h 2388599"/>
                    <a:gd name="connsiteX15" fmla="*/ 1131878 w 2054504"/>
                    <a:gd name="connsiteY15" fmla="*/ 1043565 h 2388599"/>
                    <a:gd name="connsiteX16" fmla="*/ 1081078 w 2054504"/>
                    <a:gd name="connsiteY16" fmla="*/ 1081665 h 2388599"/>
                    <a:gd name="connsiteX17" fmla="*/ 1036628 w 2054504"/>
                    <a:gd name="connsiteY17" fmla="*/ 1030865 h 2388599"/>
                    <a:gd name="connsiteX18" fmla="*/ 1023928 w 2054504"/>
                    <a:gd name="connsiteY18" fmla="*/ 122815 h 2388599"/>
                    <a:gd name="connsiteX19" fmla="*/ 903278 w 2054504"/>
                    <a:gd name="connsiteY19" fmla="*/ 14865 h 2388599"/>
                    <a:gd name="connsiteX20" fmla="*/ 795328 w 2054504"/>
                    <a:gd name="connsiteY20" fmla="*/ 116465 h 2388599"/>
                    <a:gd name="connsiteX21" fmla="*/ 763578 w 2054504"/>
                    <a:gd name="connsiteY21" fmla="*/ 1049915 h 2388599"/>
                    <a:gd name="connsiteX22" fmla="*/ 731828 w 2054504"/>
                    <a:gd name="connsiteY22" fmla="*/ 1088015 h 2388599"/>
                    <a:gd name="connsiteX23" fmla="*/ 693728 w 2054504"/>
                    <a:gd name="connsiteY23" fmla="*/ 1024515 h 2388599"/>
                    <a:gd name="connsiteX24" fmla="*/ 554028 w 2054504"/>
                    <a:gd name="connsiteY24" fmla="*/ 237115 h 2388599"/>
                    <a:gd name="connsiteX25" fmla="*/ 452428 w 2054504"/>
                    <a:gd name="connsiteY25" fmla="*/ 135515 h 2388599"/>
                    <a:gd name="connsiteX26" fmla="*/ 344478 w 2054504"/>
                    <a:gd name="connsiteY26" fmla="*/ 275215 h 2388599"/>
                    <a:gd name="connsiteX27" fmla="*/ 458778 w 2054504"/>
                    <a:gd name="connsiteY27" fmla="*/ 1100715 h 2388599"/>
                    <a:gd name="connsiteX28" fmla="*/ 414328 w 2054504"/>
                    <a:gd name="connsiteY28" fmla="*/ 1183265 h 2388599"/>
                    <a:gd name="connsiteX29" fmla="*/ 363528 w 2054504"/>
                    <a:gd name="connsiteY29" fmla="*/ 1145165 h 2388599"/>
                    <a:gd name="connsiteX30" fmla="*/ 179378 w 2054504"/>
                    <a:gd name="connsiteY30" fmla="*/ 592715 h 2388599"/>
                    <a:gd name="connsiteX31" fmla="*/ 52378 w 2054504"/>
                    <a:gd name="connsiteY31" fmla="*/ 522865 h 2388599"/>
                    <a:gd name="connsiteX32" fmla="*/ 7928 w 2054504"/>
                    <a:gd name="connsiteY32" fmla="*/ 624465 h 2388599"/>
                    <a:gd name="connsiteX33" fmla="*/ 204778 w 2054504"/>
                    <a:gd name="connsiteY33" fmla="*/ 1367415 h 2388599"/>
                    <a:gd name="connsiteX34" fmla="*/ 344478 w 2054504"/>
                    <a:gd name="connsiteY34" fmla="*/ 2192915 h 2388599"/>
                    <a:gd name="connsiteX35" fmla="*/ 560378 w 2054504"/>
                    <a:gd name="connsiteY35" fmla="*/ 2364365 h 2388599"/>
                    <a:gd name="connsiteX36" fmla="*/ 712778 w 2054504"/>
                    <a:gd name="connsiteY36" fmla="*/ 2383415 h 2388599"/>
                    <a:gd name="connsiteX0" fmla="*/ 709216 w 2054504"/>
                    <a:gd name="connsiteY0" fmla="*/ 2386512 h 2388599"/>
                    <a:gd name="connsiteX1" fmla="*/ 963061 w 2054504"/>
                    <a:gd name="connsiteY1" fmla="*/ 2343456 h 2388599"/>
                    <a:gd name="connsiteX2" fmla="*/ 1260427 w 2054504"/>
                    <a:gd name="connsiteY2" fmla="*/ 2328588 h 2388599"/>
                    <a:gd name="connsiteX3" fmla="*/ 1684328 w 2054504"/>
                    <a:gd name="connsiteY3" fmla="*/ 1932565 h 2388599"/>
                    <a:gd name="connsiteX4" fmla="*/ 1785928 w 2054504"/>
                    <a:gd name="connsiteY4" fmla="*/ 1691265 h 2388599"/>
                    <a:gd name="connsiteX5" fmla="*/ 1951028 w 2054504"/>
                    <a:gd name="connsiteY5" fmla="*/ 1449965 h 2388599"/>
                    <a:gd name="connsiteX6" fmla="*/ 2052628 w 2054504"/>
                    <a:gd name="connsiteY6" fmla="*/ 1176915 h 2388599"/>
                    <a:gd name="connsiteX7" fmla="*/ 2008178 w 2054504"/>
                    <a:gd name="connsiteY7" fmla="*/ 1094365 h 2388599"/>
                    <a:gd name="connsiteX8" fmla="*/ 1900228 w 2054504"/>
                    <a:gd name="connsiteY8" fmla="*/ 1113415 h 2388599"/>
                    <a:gd name="connsiteX9" fmla="*/ 1677978 w 2054504"/>
                    <a:gd name="connsiteY9" fmla="*/ 1310265 h 2388599"/>
                    <a:gd name="connsiteX10" fmla="*/ 1493828 w 2054504"/>
                    <a:gd name="connsiteY10" fmla="*/ 1526165 h 2388599"/>
                    <a:gd name="connsiteX11" fmla="*/ 1430328 w 2054504"/>
                    <a:gd name="connsiteY11" fmla="*/ 1469015 h 2388599"/>
                    <a:gd name="connsiteX12" fmla="*/ 1436678 w 2054504"/>
                    <a:gd name="connsiteY12" fmla="*/ 249815 h 2388599"/>
                    <a:gd name="connsiteX13" fmla="*/ 1328728 w 2054504"/>
                    <a:gd name="connsiteY13" fmla="*/ 103765 h 2388599"/>
                    <a:gd name="connsiteX14" fmla="*/ 1208078 w 2054504"/>
                    <a:gd name="connsiteY14" fmla="*/ 224415 h 2388599"/>
                    <a:gd name="connsiteX15" fmla="*/ 1131878 w 2054504"/>
                    <a:gd name="connsiteY15" fmla="*/ 1043565 h 2388599"/>
                    <a:gd name="connsiteX16" fmla="*/ 1081078 w 2054504"/>
                    <a:gd name="connsiteY16" fmla="*/ 1081665 h 2388599"/>
                    <a:gd name="connsiteX17" fmla="*/ 1036628 w 2054504"/>
                    <a:gd name="connsiteY17" fmla="*/ 1030865 h 2388599"/>
                    <a:gd name="connsiteX18" fmla="*/ 1023928 w 2054504"/>
                    <a:gd name="connsiteY18" fmla="*/ 122815 h 2388599"/>
                    <a:gd name="connsiteX19" fmla="*/ 903278 w 2054504"/>
                    <a:gd name="connsiteY19" fmla="*/ 14865 h 2388599"/>
                    <a:gd name="connsiteX20" fmla="*/ 795328 w 2054504"/>
                    <a:gd name="connsiteY20" fmla="*/ 116465 h 2388599"/>
                    <a:gd name="connsiteX21" fmla="*/ 763578 w 2054504"/>
                    <a:gd name="connsiteY21" fmla="*/ 1049915 h 2388599"/>
                    <a:gd name="connsiteX22" fmla="*/ 731828 w 2054504"/>
                    <a:gd name="connsiteY22" fmla="*/ 1088015 h 2388599"/>
                    <a:gd name="connsiteX23" fmla="*/ 693728 w 2054504"/>
                    <a:gd name="connsiteY23" fmla="*/ 1024515 h 2388599"/>
                    <a:gd name="connsiteX24" fmla="*/ 554028 w 2054504"/>
                    <a:gd name="connsiteY24" fmla="*/ 237115 h 2388599"/>
                    <a:gd name="connsiteX25" fmla="*/ 452428 w 2054504"/>
                    <a:gd name="connsiteY25" fmla="*/ 135515 h 2388599"/>
                    <a:gd name="connsiteX26" fmla="*/ 344478 w 2054504"/>
                    <a:gd name="connsiteY26" fmla="*/ 275215 h 2388599"/>
                    <a:gd name="connsiteX27" fmla="*/ 458778 w 2054504"/>
                    <a:gd name="connsiteY27" fmla="*/ 1100715 h 2388599"/>
                    <a:gd name="connsiteX28" fmla="*/ 414328 w 2054504"/>
                    <a:gd name="connsiteY28" fmla="*/ 1183265 h 2388599"/>
                    <a:gd name="connsiteX29" fmla="*/ 363528 w 2054504"/>
                    <a:gd name="connsiteY29" fmla="*/ 1145165 h 2388599"/>
                    <a:gd name="connsiteX30" fmla="*/ 179378 w 2054504"/>
                    <a:gd name="connsiteY30" fmla="*/ 592715 h 2388599"/>
                    <a:gd name="connsiteX31" fmla="*/ 52378 w 2054504"/>
                    <a:gd name="connsiteY31" fmla="*/ 522865 h 2388599"/>
                    <a:gd name="connsiteX32" fmla="*/ 7928 w 2054504"/>
                    <a:gd name="connsiteY32" fmla="*/ 624465 h 2388599"/>
                    <a:gd name="connsiteX33" fmla="*/ 204778 w 2054504"/>
                    <a:gd name="connsiteY33" fmla="*/ 1367415 h 2388599"/>
                    <a:gd name="connsiteX34" fmla="*/ 344478 w 2054504"/>
                    <a:gd name="connsiteY34" fmla="*/ 2192915 h 2388599"/>
                    <a:gd name="connsiteX35" fmla="*/ 560378 w 2054504"/>
                    <a:gd name="connsiteY35" fmla="*/ 2364365 h 2388599"/>
                    <a:gd name="connsiteX36" fmla="*/ 712778 w 2054504"/>
                    <a:gd name="connsiteY36" fmla="*/ 2383415 h 2388599"/>
                    <a:gd name="connsiteX0" fmla="*/ 709216 w 2054504"/>
                    <a:gd name="connsiteY0" fmla="*/ 2386512 h 2388599"/>
                    <a:gd name="connsiteX1" fmla="*/ 963061 w 2054504"/>
                    <a:gd name="connsiteY1" fmla="*/ 2343456 h 2388599"/>
                    <a:gd name="connsiteX2" fmla="*/ 1305032 w 2054504"/>
                    <a:gd name="connsiteY2" fmla="*/ 2317437 h 2388599"/>
                    <a:gd name="connsiteX3" fmla="*/ 1684328 w 2054504"/>
                    <a:gd name="connsiteY3" fmla="*/ 1932565 h 2388599"/>
                    <a:gd name="connsiteX4" fmla="*/ 1785928 w 2054504"/>
                    <a:gd name="connsiteY4" fmla="*/ 1691265 h 2388599"/>
                    <a:gd name="connsiteX5" fmla="*/ 1951028 w 2054504"/>
                    <a:gd name="connsiteY5" fmla="*/ 1449965 h 2388599"/>
                    <a:gd name="connsiteX6" fmla="*/ 2052628 w 2054504"/>
                    <a:gd name="connsiteY6" fmla="*/ 1176915 h 2388599"/>
                    <a:gd name="connsiteX7" fmla="*/ 2008178 w 2054504"/>
                    <a:gd name="connsiteY7" fmla="*/ 1094365 h 2388599"/>
                    <a:gd name="connsiteX8" fmla="*/ 1900228 w 2054504"/>
                    <a:gd name="connsiteY8" fmla="*/ 1113415 h 2388599"/>
                    <a:gd name="connsiteX9" fmla="*/ 1677978 w 2054504"/>
                    <a:gd name="connsiteY9" fmla="*/ 1310265 h 2388599"/>
                    <a:gd name="connsiteX10" fmla="*/ 1493828 w 2054504"/>
                    <a:gd name="connsiteY10" fmla="*/ 1526165 h 2388599"/>
                    <a:gd name="connsiteX11" fmla="*/ 1430328 w 2054504"/>
                    <a:gd name="connsiteY11" fmla="*/ 1469015 h 2388599"/>
                    <a:gd name="connsiteX12" fmla="*/ 1436678 w 2054504"/>
                    <a:gd name="connsiteY12" fmla="*/ 249815 h 2388599"/>
                    <a:gd name="connsiteX13" fmla="*/ 1328728 w 2054504"/>
                    <a:gd name="connsiteY13" fmla="*/ 103765 h 2388599"/>
                    <a:gd name="connsiteX14" fmla="*/ 1208078 w 2054504"/>
                    <a:gd name="connsiteY14" fmla="*/ 224415 h 2388599"/>
                    <a:gd name="connsiteX15" fmla="*/ 1131878 w 2054504"/>
                    <a:gd name="connsiteY15" fmla="*/ 1043565 h 2388599"/>
                    <a:gd name="connsiteX16" fmla="*/ 1081078 w 2054504"/>
                    <a:gd name="connsiteY16" fmla="*/ 1081665 h 2388599"/>
                    <a:gd name="connsiteX17" fmla="*/ 1036628 w 2054504"/>
                    <a:gd name="connsiteY17" fmla="*/ 1030865 h 2388599"/>
                    <a:gd name="connsiteX18" fmla="*/ 1023928 w 2054504"/>
                    <a:gd name="connsiteY18" fmla="*/ 122815 h 2388599"/>
                    <a:gd name="connsiteX19" fmla="*/ 903278 w 2054504"/>
                    <a:gd name="connsiteY19" fmla="*/ 14865 h 2388599"/>
                    <a:gd name="connsiteX20" fmla="*/ 795328 w 2054504"/>
                    <a:gd name="connsiteY20" fmla="*/ 116465 h 2388599"/>
                    <a:gd name="connsiteX21" fmla="*/ 763578 w 2054504"/>
                    <a:gd name="connsiteY21" fmla="*/ 1049915 h 2388599"/>
                    <a:gd name="connsiteX22" fmla="*/ 731828 w 2054504"/>
                    <a:gd name="connsiteY22" fmla="*/ 1088015 h 2388599"/>
                    <a:gd name="connsiteX23" fmla="*/ 693728 w 2054504"/>
                    <a:gd name="connsiteY23" fmla="*/ 1024515 h 2388599"/>
                    <a:gd name="connsiteX24" fmla="*/ 554028 w 2054504"/>
                    <a:gd name="connsiteY24" fmla="*/ 237115 h 2388599"/>
                    <a:gd name="connsiteX25" fmla="*/ 452428 w 2054504"/>
                    <a:gd name="connsiteY25" fmla="*/ 135515 h 2388599"/>
                    <a:gd name="connsiteX26" fmla="*/ 344478 w 2054504"/>
                    <a:gd name="connsiteY26" fmla="*/ 275215 h 2388599"/>
                    <a:gd name="connsiteX27" fmla="*/ 458778 w 2054504"/>
                    <a:gd name="connsiteY27" fmla="*/ 1100715 h 2388599"/>
                    <a:gd name="connsiteX28" fmla="*/ 414328 w 2054504"/>
                    <a:gd name="connsiteY28" fmla="*/ 1183265 h 2388599"/>
                    <a:gd name="connsiteX29" fmla="*/ 363528 w 2054504"/>
                    <a:gd name="connsiteY29" fmla="*/ 1145165 h 2388599"/>
                    <a:gd name="connsiteX30" fmla="*/ 179378 w 2054504"/>
                    <a:gd name="connsiteY30" fmla="*/ 592715 h 2388599"/>
                    <a:gd name="connsiteX31" fmla="*/ 52378 w 2054504"/>
                    <a:gd name="connsiteY31" fmla="*/ 522865 h 2388599"/>
                    <a:gd name="connsiteX32" fmla="*/ 7928 w 2054504"/>
                    <a:gd name="connsiteY32" fmla="*/ 624465 h 2388599"/>
                    <a:gd name="connsiteX33" fmla="*/ 204778 w 2054504"/>
                    <a:gd name="connsiteY33" fmla="*/ 1367415 h 2388599"/>
                    <a:gd name="connsiteX34" fmla="*/ 344478 w 2054504"/>
                    <a:gd name="connsiteY34" fmla="*/ 2192915 h 2388599"/>
                    <a:gd name="connsiteX35" fmla="*/ 560378 w 2054504"/>
                    <a:gd name="connsiteY35" fmla="*/ 2364365 h 2388599"/>
                    <a:gd name="connsiteX36" fmla="*/ 712778 w 2054504"/>
                    <a:gd name="connsiteY36" fmla="*/ 2383415 h 2388599"/>
                    <a:gd name="connsiteX0" fmla="*/ 709216 w 2054504"/>
                    <a:gd name="connsiteY0" fmla="*/ 2386512 h 2388599"/>
                    <a:gd name="connsiteX1" fmla="*/ 963061 w 2054504"/>
                    <a:gd name="connsiteY1" fmla="*/ 2343456 h 2388599"/>
                    <a:gd name="connsiteX2" fmla="*/ 1305032 w 2054504"/>
                    <a:gd name="connsiteY2" fmla="*/ 2317437 h 2388599"/>
                    <a:gd name="connsiteX3" fmla="*/ 1684328 w 2054504"/>
                    <a:gd name="connsiteY3" fmla="*/ 1932565 h 2388599"/>
                    <a:gd name="connsiteX4" fmla="*/ 1785928 w 2054504"/>
                    <a:gd name="connsiteY4" fmla="*/ 1691265 h 2388599"/>
                    <a:gd name="connsiteX5" fmla="*/ 1951028 w 2054504"/>
                    <a:gd name="connsiteY5" fmla="*/ 1449965 h 2388599"/>
                    <a:gd name="connsiteX6" fmla="*/ 2052628 w 2054504"/>
                    <a:gd name="connsiteY6" fmla="*/ 1176915 h 2388599"/>
                    <a:gd name="connsiteX7" fmla="*/ 2008178 w 2054504"/>
                    <a:gd name="connsiteY7" fmla="*/ 1094365 h 2388599"/>
                    <a:gd name="connsiteX8" fmla="*/ 1900228 w 2054504"/>
                    <a:gd name="connsiteY8" fmla="*/ 1113415 h 2388599"/>
                    <a:gd name="connsiteX9" fmla="*/ 1677978 w 2054504"/>
                    <a:gd name="connsiteY9" fmla="*/ 1310265 h 2388599"/>
                    <a:gd name="connsiteX10" fmla="*/ 1493828 w 2054504"/>
                    <a:gd name="connsiteY10" fmla="*/ 1526165 h 2388599"/>
                    <a:gd name="connsiteX11" fmla="*/ 1430328 w 2054504"/>
                    <a:gd name="connsiteY11" fmla="*/ 1469015 h 2388599"/>
                    <a:gd name="connsiteX12" fmla="*/ 1436678 w 2054504"/>
                    <a:gd name="connsiteY12" fmla="*/ 249815 h 2388599"/>
                    <a:gd name="connsiteX13" fmla="*/ 1328728 w 2054504"/>
                    <a:gd name="connsiteY13" fmla="*/ 103765 h 2388599"/>
                    <a:gd name="connsiteX14" fmla="*/ 1208078 w 2054504"/>
                    <a:gd name="connsiteY14" fmla="*/ 224415 h 2388599"/>
                    <a:gd name="connsiteX15" fmla="*/ 1131878 w 2054504"/>
                    <a:gd name="connsiteY15" fmla="*/ 1043565 h 2388599"/>
                    <a:gd name="connsiteX16" fmla="*/ 1081078 w 2054504"/>
                    <a:gd name="connsiteY16" fmla="*/ 1081665 h 2388599"/>
                    <a:gd name="connsiteX17" fmla="*/ 1036628 w 2054504"/>
                    <a:gd name="connsiteY17" fmla="*/ 1030865 h 2388599"/>
                    <a:gd name="connsiteX18" fmla="*/ 1023928 w 2054504"/>
                    <a:gd name="connsiteY18" fmla="*/ 122815 h 2388599"/>
                    <a:gd name="connsiteX19" fmla="*/ 903278 w 2054504"/>
                    <a:gd name="connsiteY19" fmla="*/ 14865 h 2388599"/>
                    <a:gd name="connsiteX20" fmla="*/ 795328 w 2054504"/>
                    <a:gd name="connsiteY20" fmla="*/ 116465 h 2388599"/>
                    <a:gd name="connsiteX21" fmla="*/ 763578 w 2054504"/>
                    <a:gd name="connsiteY21" fmla="*/ 1049915 h 2388599"/>
                    <a:gd name="connsiteX22" fmla="*/ 731828 w 2054504"/>
                    <a:gd name="connsiteY22" fmla="*/ 1088015 h 2388599"/>
                    <a:gd name="connsiteX23" fmla="*/ 693728 w 2054504"/>
                    <a:gd name="connsiteY23" fmla="*/ 1024515 h 2388599"/>
                    <a:gd name="connsiteX24" fmla="*/ 554028 w 2054504"/>
                    <a:gd name="connsiteY24" fmla="*/ 237115 h 2388599"/>
                    <a:gd name="connsiteX25" fmla="*/ 452428 w 2054504"/>
                    <a:gd name="connsiteY25" fmla="*/ 135515 h 2388599"/>
                    <a:gd name="connsiteX26" fmla="*/ 344478 w 2054504"/>
                    <a:gd name="connsiteY26" fmla="*/ 275215 h 2388599"/>
                    <a:gd name="connsiteX27" fmla="*/ 458778 w 2054504"/>
                    <a:gd name="connsiteY27" fmla="*/ 1100715 h 2388599"/>
                    <a:gd name="connsiteX28" fmla="*/ 414328 w 2054504"/>
                    <a:gd name="connsiteY28" fmla="*/ 1183265 h 2388599"/>
                    <a:gd name="connsiteX29" fmla="*/ 363528 w 2054504"/>
                    <a:gd name="connsiteY29" fmla="*/ 1145165 h 2388599"/>
                    <a:gd name="connsiteX30" fmla="*/ 179378 w 2054504"/>
                    <a:gd name="connsiteY30" fmla="*/ 592715 h 2388599"/>
                    <a:gd name="connsiteX31" fmla="*/ 52378 w 2054504"/>
                    <a:gd name="connsiteY31" fmla="*/ 522865 h 2388599"/>
                    <a:gd name="connsiteX32" fmla="*/ 7928 w 2054504"/>
                    <a:gd name="connsiteY32" fmla="*/ 624465 h 2388599"/>
                    <a:gd name="connsiteX33" fmla="*/ 204778 w 2054504"/>
                    <a:gd name="connsiteY33" fmla="*/ 1367415 h 2388599"/>
                    <a:gd name="connsiteX34" fmla="*/ 344478 w 2054504"/>
                    <a:gd name="connsiteY34" fmla="*/ 2192915 h 2388599"/>
                    <a:gd name="connsiteX35" fmla="*/ 560378 w 2054504"/>
                    <a:gd name="connsiteY35" fmla="*/ 2364365 h 2388599"/>
                    <a:gd name="connsiteX36" fmla="*/ 712778 w 2054504"/>
                    <a:gd name="connsiteY36" fmla="*/ 2383415 h 2388599"/>
                    <a:gd name="connsiteX0" fmla="*/ 709216 w 2054504"/>
                    <a:gd name="connsiteY0" fmla="*/ 2386512 h 2388599"/>
                    <a:gd name="connsiteX1" fmla="*/ 963061 w 2054504"/>
                    <a:gd name="connsiteY1" fmla="*/ 2343456 h 2388599"/>
                    <a:gd name="connsiteX2" fmla="*/ 1305032 w 2054504"/>
                    <a:gd name="connsiteY2" fmla="*/ 2317437 h 2388599"/>
                    <a:gd name="connsiteX3" fmla="*/ 1654592 w 2054504"/>
                    <a:gd name="connsiteY3" fmla="*/ 1928848 h 2388599"/>
                    <a:gd name="connsiteX4" fmla="*/ 1785928 w 2054504"/>
                    <a:gd name="connsiteY4" fmla="*/ 1691265 h 2388599"/>
                    <a:gd name="connsiteX5" fmla="*/ 1951028 w 2054504"/>
                    <a:gd name="connsiteY5" fmla="*/ 1449965 h 2388599"/>
                    <a:gd name="connsiteX6" fmla="*/ 2052628 w 2054504"/>
                    <a:gd name="connsiteY6" fmla="*/ 1176915 h 2388599"/>
                    <a:gd name="connsiteX7" fmla="*/ 2008178 w 2054504"/>
                    <a:gd name="connsiteY7" fmla="*/ 1094365 h 2388599"/>
                    <a:gd name="connsiteX8" fmla="*/ 1900228 w 2054504"/>
                    <a:gd name="connsiteY8" fmla="*/ 1113415 h 2388599"/>
                    <a:gd name="connsiteX9" fmla="*/ 1677978 w 2054504"/>
                    <a:gd name="connsiteY9" fmla="*/ 1310265 h 2388599"/>
                    <a:gd name="connsiteX10" fmla="*/ 1493828 w 2054504"/>
                    <a:gd name="connsiteY10" fmla="*/ 1526165 h 2388599"/>
                    <a:gd name="connsiteX11" fmla="*/ 1430328 w 2054504"/>
                    <a:gd name="connsiteY11" fmla="*/ 1469015 h 2388599"/>
                    <a:gd name="connsiteX12" fmla="*/ 1436678 w 2054504"/>
                    <a:gd name="connsiteY12" fmla="*/ 249815 h 2388599"/>
                    <a:gd name="connsiteX13" fmla="*/ 1328728 w 2054504"/>
                    <a:gd name="connsiteY13" fmla="*/ 103765 h 2388599"/>
                    <a:gd name="connsiteX14" fmla="*/ 1208078 w 2054504"/>
                    <a:gd name="connsiteY14" fmla="*/ 224415 h 2388599"/>
                    <a:gd name="connsiteX15" fmla="*/ 1131878 w 2054504"/>
                    <a:gd name="connsiteY15" fmla="*/ 1043565 h 2388599"/>
                    <a:gd name="connsiteX16" fmla="*/ 1081078 w 2054504"/>
                    <a:gd name="connsiteY16" fmla="*/ 1081665 h 2388599"/>
                    <a:gd name="connsiteX17" fmla="*/ 1036628 w 2054504"/>
                    <a:gd name="connsiteY17" fmla="*/ 1030865 h 2388599"/>
                    <a:gd name="connsiteX18" fmla="*/ 1023928 w 2054504"/>
                    <a:gd name="connsiteY18" fmla="*/ 122815 h 2388599"/>
                    <a:gd name="connsiteX19" fmla="*/ 903278 w 2054504"/>
                    <a:gd name="connsiteY19" fmla="*/ 14865 h 2388599"/>
                    <a:gd name="connsiteX20" fmla="*/ 795328 w 2054504"/>
                    <a:gd name="connsiteY20" fmla="*/ 116465 h 2388599"/>
                    <a:gd name="connsiteX21" fmla="*/ 763578 w 2054504"/>
                    <a:gd name="connsiteY21" fmla="*/ 1049915 h 2388599"/>
                    <a:gd name="connsiteX22" fmla="*/ 731828 w 2054504"/>
                    <a:gd name="connsiteY22" fmla="*/ 1088015 h 2388599"/>
                    <a:gd name="connsiteX23" fmla="*/ 693728 w 2054504"/>
                    <a:gd name="connsiteY23" fmla="*/ 1024515 h 2388599"/>
                    <a:gd name="connsiteX24" fmla="*/ 554028 w 2054504"/>
                    <a:gd name="connsiteY24" fmla="*/ 237115 h 2388599"/>
                    <a:gd name="connsiteX25" fmla="*/ 452428 w 2054504"/>
                    <a:gd name="connsiteY25" fmla="*/ 135515 h 2388599"/>
                    <a:gd name="connsiteX26" fmla="*/ 344478 w 2054504"/>
                    <a:gd name="connsiteY26" fmla="*/ 275215 h 2388599"/>
                    <a:gd name="connsiteX27" fmla="*/ 458778 w 2054504"/>
                    <a:gd name="connsiteY27" fmla="*/ 1100715 h 2388599"/>
                    <a:gd name="connsiteX28" fmla="*/ 414328 w 2054504"/>
                    <a:gd name="connsiteY28" fmla="*/ 1183265 h 2388599"/>
                    <a:gd name="connsiteX29" fmla="*/ 363528 w 2054504"/>
                    <a:gd name="connsiteY29" fmla="*/ 1145165 h 2388599"/>
                    <a:gd name="connsiteX30" fmla="*/ 179378 w 2054504"/>
                    <a:gd name="connsiteY30" fmla="*/ 592715 h 2388599"/>
                    <a:gd name="connsiteX31" fmla="*/ 52378 w 2054504"/>
                    <a:gd name="connsiteY31" fmla="*/ 522865 h 2388599"/>
                    <a:gd name="connsiteX32" fmla="*/ 7928 w 2054504"/>
                    <a:gd name="connsiteY32" fmla="*/ 624465 h 2388599"/>
                    <a:gd name="connsiteX33" fmla="*/ 204778 w 2054504"/>
                    <a:gd name="connsiteY33" fmla="*/ 1367415 h 2388599"/>
                    <a:gd name="connsiteX34" fmla="*/ 344478 w 2054504"/>
                    <a:gd name="connsiteY34" fmla="*/ 2192915 h 2388599"/>
                    <a:gd name="connsiteX35" fmla="*/ 560378 w 2054504"/>
                    <a:gd name="connsiteY35" fmla="*/ 2364365 h 2388599"/>
                    <a:gd name="connsiteX36" fmla="*/ 712778 w 2054504"/>
                    <a:gd name="connsiteY36" fmla="*/ 2383415 h 2388599"/>
                    <a:gd name="connsiteX0" fmla="*/ 709216 w 2054504"/>
                    <a:gd name="connsiteY0" fmla="*/ 2386512 h 2388599"/>
                    <a:gd name="connsiteX1" fmla="*/ 963061 w 2054504"/>
                    <a:gd name="connsiteY1" fmla="*/ 2343456 h 2388599"/>
                    <a:gd name="connsiteX2" fmla="*/ 1305032 w 2054504"/>
                    <a:gd name="connsiteY2" fmla="*/ 2317437 h 2388599"/>
                    <a:gd name="connsiteX3" fmla="*/ 1654592 w 2054504"/>
                    <a:gd name="connsiteY3" fmla="*/ 1928848 h 2388599"/>
                    <a:gd name="connsiteX4" fmla="*/ 1785928 w 2054504"/>
                    <a:gd name="connsiteY4" fmla="*/ 1691265 h 2388599"/>
                    <a:gd name="connsiteX5" fmla="*/ 1951028 w 2054504"/>
                    <a:gd name="connsiteY5" fmla="*/ 1449965 h 2388599"/>
                    <a:gd name="connsiteX6" fmla="*/ 2052628 w 2054504"/>
                    <a:gd name="connsiteY6" fmla="*/ 1176915 h 2388599"/>
                    <a:gd name="connsiteX7" fmla="*/ 2008178 w 2054504"/>
                    <a:gd name="connsiteY7" fmla="*/ 1094365 h 2388599"/>
                    <a:gd name="connsiteX8" fmla="*/ 1900228 w 2054504"/>
                    <a:gd name="connsiteY8" fmla="*/ 1113415 h 2388599"/>
                    <a:gd name="connsiteX9" fmla="*/ 1677978 w 2054504"/>
                    <a:gd name="connsiteY9" fmla="*/ 1310265 h 2388599"/>
                    <a:gd name="connsiteX10" fmla="*/ 1493828 w 2054504"/>
                    <a:gd name="connsiteY10" fmla="*/ 1526165 h 2388599"/>
                    <a:gd name="connsiteX11" fmla="*/ 1430328 w 2054504"/>
                    <a:gd name="connsiteY11" fmla="*/ 1469015 h 2388599"/>
                    <a:gd name="connsiteX12" fmla="*/ 1436678 w 2054504"/>
                    <a:gd name="connsiteY12" fmla="*/ 249815 h 2388599"/>
                    <a:gd name="connsiteX13" fmla="*/ 1328728 w 2054504"/>
                    <a:gd name="connsiteY13" fmla="*/ 103765 h 2388599"/>
                    <a:gd name="connsiteX14" fmla="*/ 1208078 w 2054504"/>
                    <a:gd name="connsiteY14" fmla="*/ 224415 h 2388599"/>
                    <a:gd name="connsiteX15" fmla="*/ 1131878 w 2054504"/>
                    <a:gd name="connsiteY15" fmla="*/ 1043565 h 2388599"/>
                    <a:gd name="connsiteX16" fmla="*/ 1081078 w 2054504"/>
                    <a:gd name="connsiteY16" fmla="*/ 1081665 h 2388599"/>
                    <a:gd name="connsiteX17" fmla="*/ 1036628 w 2054504"/>
                    <a:gd name="connsiteY17" fmla="*/ 1030865 h 2388599"/>
                    <a:gd name="connsiteX18" fmla="*/ 1023928 w 2054504"/>
                    <a:gd name="connsiteY18" fmla="*/ 122815 h 2388599"/>
                    <a:gd name="connsiteX19" fmla="*/ 903278 w 2054504"/>
                    <a:gd name="connsiteY19" fmla="*/ 14865 h 2388599"/>
                    <a:gd name="connsiteX20" fmla="*/ 795328 w 2054504"/>
                    <a:gd name="connsiteY20" fmla="*/ 116465 h 2388599"/>
                    <a:gd name="connsiteX21" fmla="*/ 763578 w 2054504"/>
                    <a:gd name="connsiteY21" fmla="*/ 1049915 h 2388599"/>
                    <a:gd name="connsiteX22" fmla="*/ 731828 w 2054504"/>
                    <a:gd name="connsiteY22" fmla="*/ 1088015 h 2388599"/>
                    <a:gd name="connsiteX23" fmla="*/ 693728 w 2054504"/>
                    <a:gd name="connsiteY23" fmla="*/ 1024515 h 2388599"/>
                    <a:gd name="connsiteX24" fmla="*/ 554028 w 2054504"/>
                    <a:gd name="connsiteY24" fmla="*/ 237115 h 2388599"/>
                    <a:gd name="connsiteX25" fmla="*/ 452428 w 2054504"/>
                    <a:gd name="connsiteY25" fmla="*/ 135515 h 2388599"/>
                    <a:gd name="connsiteX26" fmla="*/ 344478 w 2054504"/>
                    <a:gd name="connsiteY26" fmla="*/ 275215 h 2388599"/>
                    <a:gd name="connsiteX27" fmla="*/ 458778 w 2054504"/>
                    <a:gd name="connsiteY27" fmla="*/ 1100715 h 2388599"/>
                    <a:gd name="connsiteX28" fmla="*/ 414328 w 2054504"/>
                    <a:gd name="connsiteY28" fmla="*/ 1183265 h 2388599"/>
                    <a:gd name="connsiteX29" fmla="*/ 363528 w 2054504"/>
                    <a:gd name="connsiteY29" fmla="*/ 1145165 h 2388599"/>
                    <a:gd name="connsiteX30" fmla="*/ 179378 w 2054504"/>
                    <a:gd name="connsiteY30" fmla="*/ 592715 h 2388599"/>
                    <a:gd name="connsiteX31" fmla="*/ 52378 w 2054504"/>
                    <a:gd name="connsiteY31" fmla="*/ 522865 h 2388599"/>
                    <a:gd name="connsiteX32" fmla="*/ 7928 w 2054504"/>
                    <a:gd name="connsiteY32" fmla="*/ 624465 h 2388599"/>
                    <a:gd name="connsiteX33" fmla="*/ 204778 w 2054504"/>
                    <a:gd name="connsiteY33" fmla="*/ 1367415 h 2388599"/>
                    <a:gd name="connsiteX34" fmla="*/ 344478 w 2054504"/>
                    <a:gd name="connsiteY34" fmla="*/ 2192915 h 2388599"/>
                    <a:gd name="connsiteX35" fmla="*/ 560378 w 2054504"/>
                    <a:gd name="connsiteY35" fmla="*/ 2364365 h 2388599"/>
                    <a:gd name="connsiteX36" fmla="*/ 712778 w 2054504"/>
                    <a:gd name="connsiteY36" fmla="*/ 2383415 h 2388599"/>
                    <a:gd name="connsiteX0" fmla="*/ 709216 w 2054809"/>
                    <a:gd name="connsiteY0" fmla="*/ 2386512 h 2388599"/>
                    <a:gd name="connsiteX1" fmla="*/ 963061 w 2054809"/>
                    <a:gd name="connsiteY1" fmla="*/ 2343456 h 2388599"/>
                    <a:gd name="connsiteX2" fmla="*/ 1305032 w 2054809"/>
                    <a:gd name="connsiteY2" fmla="*/ 2317437 h 2388599"/>
                    <a:gd name="connsiteX3" fmla="*/ 1654592 w 2054809"/>
                    <a:gd name="connsiteY3" fmla="*/ 1928848 h 2388599"/>
                    <a:gd name="connsiteX4" fmla="*/ 1785928 w 2054809"/>
                    <a:gd name="connsiteY4" fmla="*/ 1691265 h 2388599"/>
                    <a:gd name="connsiteX5" fmla="*/ 1951028 w 2054809"/>
                    <a:gd name="connsiteY5" fmla="*/ 1449965 h 2388599"/>
                    <a:gd name="connsiteX6" fmla="*/ 2052628 w 2054809"/>
                    <a:gd name="connsiteY6" fmla="*/ 1176915 h 2388599"/>
                    <a:gd name="connsiteX7" fmla="*/ 2008178 w 2054809"/>
                    <a:gd name="connsiteY7" fmla="*/ 1094365 h 2388599"/>
                    <a:gd name="connsiteX8" fmla="*/ 1866310 w 2054809"/>
                    <a:gd name="connsiteY8" fmla="*/ 1105671 h 2388599"/>
                    <a:gd name="connsiteX9" fmla="*/ 1900228 w 2054809"/>
                    <a:gd name="connsiteY9" fmla="*/ 1113415 h 2388599"/>
                    <a:gd name="connsiteX10" fmla="*/ 1677978 w 2054809"/>
                    <a:gd name="connsiteY10" fmla="*/ 1310265 h 2388599"/>
                    <a:gd name="connsiteX11" fmla="*/ 1493828 w 2054809"/>
                    <a:gd name="connsiteY11" fmla="*/ 1526165 h 2388599"/>
                    <a:gd name="connsiteX12" fmla="*/ 1430328 w 2054809"/>
                    <a:gd name="connsiteY12" fmla="*/ 1469015 h 2388599"/>
                    <a:gd name="connsiteX13" fmla="*/ 1436678 w 2054809"/>
                    <a:gd name="connsiteY13" fmla="*/ 249815 h 2388599"/>
                    <a:gd name="connsiteX14" fmla="*/ 1328728 w 2054809"/>
                    <a:gd name="connsiteY14" fmla="*/ 103765 h 2388599"/>
                    <a:gd name="connsiteX15" fmla="*/ 1208078 w 2054809"/>
                    <a:gd name="connsiteY15" fmla="*/ 224415 h 2388599"/>
                    <a:gd name="connsiteX16" fmla="*/ 1131878 w 2054809"/>
                    <a:gd name="connsiteY16" fmla="*/ 1043565 h 2388599"/>
                    <a:gd name="connsiteX17" fmla="*/ 1081078 w 2054809"/>
                    <a:gd name="connsiteY17" fmla="*/ 1081665 h 2388599"/>
                    <a:gd name="connsiteX18" fmla="*/ 1036628 w 2054809"/>
                    <a:gd name="connsiteY18" fmla="*/ 1030865 h 2388599"/>
                    <a:gd name="connsiteX19" fmla="*/ 1023928 w 2054809"/>
                    <a:gd name="connsiteY19" fmla="*/ 122815 h 2388599"/>
                    <a:gd name="connsiteX20" fmla="*/ 903278 w 2054809"/>
                    <a:gd name="connsiteY20" fmla="*/ 14865 h 2388599"/>
                    <a:gd name="connsiteX21" fmla="*/ 795328 w 2054809"/>
                    <a:gd name="connsiteY21" fmla="*/ 116465 h 2388599"/>
                    <a:gd name="connsiteX22" fmla="*/ 763578 w 2054809"/>
                    <a:gd name="connsiteY22" fmla="*/ 1049915 h 2388599"/>
                    <a:gd name="connsiteX23" fmla="*/ 731828 w 2054809"/>
                    <a:gd name="connsiteY23" fmla="*/ 1088015 h 2388599"/>
                    <a:gd name="connsiteX24" fmla="*/ 693728 w 2054809"/>
                    <a:gd name="connsiteY24" fmla="*/ 1024515 h 2388599"/>
                    <a:gd name="connsiteX25" fmla="*/ 554028 w 2054809"/>
                    <a:gd name="connsiteY25" fmla="*/ 237115 h 2388599"/>
                    <a:gd name="connsiteX26" fmla="*/ 452428 w 2054809"/>
                    <a:gd name="connsiteY26" fmla="*/ 135515 h 2388599"/>
                    <a:gd name="connsiteX27" fmla="*/ 344478 w 2054809"/>
                    <a:gd name="connsiteY27" fmla="*/ 275215 h 2388599"/>
                    <a:gd name="connsiteX28" fmla="*/ 458778 w 2054809"/>
                    <a:gd name="connsiteY28" fmla="*/ 1100715 h 2388599"/>
                    <a:gd name="connsiteX29" fmla="*/ 414328 w 2054809"/>
                    <a:gd name="connsiteY29" fmla="*/ 1183265 h 2388599"/>
                    <a:gd name="connsiteX30" fmla="*/ 363528 w 2054809"/>
                    <a:gd name="connsiteY30" fmla="*/ 1145165 h 2388599"/>
                    <a:gd name="connsiteX31" fmla="*/ 179378 w 2054809"/>
                    <a:gd name="connsiteY31" fmla="*/ 592715 h 2388599"/>
                    <a:gd name="connsiteX32" fmla="*/ 52378 w 2054809"/>
                    <a:gd name="connsiteY32" fmla="*/ 522865 h 2388599"/>
                    <a:gd name="connsiteX33" fmla="*/ 7928 w 2054809"/>
                    <a:gd name="connsiteY33" fmla="*/ 624465 h 2388599"/>
                    <a:gd name="connsiteX34" fmla="*/ 204778 w 2054809"/>
                    <a:gd name="connsiteY34" fmla="*/ 1367415 h 2388599"/>
                    <a:gd name="connsiteX35" fmla="*/ 344478 w 2054809"/>
                    <a:gd name="connsiteY35" fmla="*/ 2192915 h 2388599"/>
                    <a:gd name="connsiteX36" fmla="*/ 560378 w 2054809"/>
                    <a:gd name="connsiteY36" fmla="*/ 2364365 h 2388599"/>
                    <a:gd name="connsiteX37" fmla="*/ 712778 w 2054809"/>
                    <a:gd name="connsiteY37" fmla="*/ 2383415 h 2388599"/>
                    <a:gd name="connsiteX0" fmla="*/ 709216 w 2054809"/>
                    <a:gd name="connsiteY0" fmla="*/ 2386512 h 2388599"/>
                    <a:gd name="connsiteX1" fmla="*/ 963061 w 2054809"/>
                    <a:gd name="connsiteY1" fmla="*/ 2343456 h 2388599"/>
                    <a:gd name="connsiteX2" fmla="*/ 1305032 w 2054809"/>
                    <a:gd name="connsiteY2" fmla="*/ 2317437 h 2388599"/>
                    <a:gd name="connsiteX3" fmla="*/ 1654592 w 2054809"/>
                    <a:gd name="connsiteY3" fmla="*/ 1928848 h 2388599"/>
                    <a:gd name="connsiteX4" fmla="*/ 1785928 w 2054809"/>
                    <a:gd name="connsiteY4" fmla="*/ 1691265 h 2388599"/>
                    <a:gd name="connsiteX5" fmla="*/ 1951028 w 2054809"/>
                    <a:gd name="connsiteY5" fmla="*/ 1449965 h 2388599"/>
                    <a:gd name="connsiteX6" fmla="*/ 2052628 w 2054809"/>
                    <a:gd name="connsiteY6" fmla="*/ 1176915 h 2388599"/>
                    <a:gd name="connsiteX7" fmla="*/ 2008178 w 2054809"/>
                    <a:gd name="connsiteY7" fmla="*/ 1094365 h 2388599"/>
                    <a:gd name="connsiteX8" fmla="*/ 1866310 w 2054809"/>
                    <a:gd name="connsiteY8" fmla="*/ 1105671 h 2388599"/>
                    <a:gd name="connsiteX9" fmla="*/ 1900228 w 2054809"/>
                    <a:gd name="connsiteY9" fmla="*/ 1113415 h 2388599"/>
                    <a:gd name="connsiteX10" fmla="*/ 1677978 w 2054809"/>
                    <a:gd name="connsiteY10" fmla="*/ 1310265 h 2388599"/>
                    <a:gd name="connsiteX11" fmla="*/ 1493828 w 2054809"/>
                    <a:gd name="connsiteY11" fmla="*/ 1526165 h 2388599"/>
                    <a:gd name="connsiteX12" fmla="*/ 1430328 w 2054809"/>
                    <a:gd name="connsiteY12" fmla="*/ 1469015 h 2388599"/>
                    <a:gd name="connsiteX13" fmla="*/ 1436678 w 2054809"/>
                    <a:gd name="connsiteY13" fmla="*/ 249815 h 2388599"/>
                    <a:gd name="connsiteX14" fmla="*/ 1328728 w 2054809"/>
                    <a:gd name="connsiteY14" fmla="*/ 103765 h 2388599"/>
                    <a:gd name="connsiteX15" fmla="*/ 1208078 w 2054809"/>
                    <a:gd name="connsiteY15" fmla="*/ 224415 h 2388599"/>
                    <a:gd name="connsiteX16" fmla="*/ 1131878 w 2054809"/>
                    <a:gd name="connsiteY16" fmla="*/ 1043565 h 2388599"/>
                    <a:gd name="connsiteX17" fmla="*/ 1081078 w 2054809"/>
                    <a:gd name="connsiteY17" fmla="*/ 1081665 h 2388599"/>
                    <a:gd name="connsiteX18" fmla="*/ 1036628 w 2054809"/>
                    <a:gd name="connsiteY18" fmla="*/ 1030865 h 2388599"/>
                    <a:gd name="connsiteX19" fmla="*/ 1023928 w 2054809"/>
                    <a:gd name="connsiteY19" fmla="*/ 122815 h 2388599"/>
                    <a:gd name="connsiteX20" fmla="*/ 903278 w 2054809"/>
                    <a:gd name="connsiteY20" fmla="*/ 14865 h 2388599"/>
                    <a:gd name="connsiteX21" fmla="*/ 795328 w 2054809"/>
                    <a:gd name="connsiteY21" fmla="*/ 116465 h 2388599"/>
                    <a:gd name="connsiteX22" fmla="*/ 763578 w 2054809"/>
                    <a:gd name="connsiteY22" fmla="*/ 1049915 h 2388599"/>
                    <a:gd name="connsiteX23" fmla="*/ 731828 w 2054809"/>
                    <a:gd name="connsiteY23" fmla="*/ 1088015 h 2388599"/>
                    <a:gd name="connsiteX24" fmla="*/ 693728 w 2054809"/>
                    <a:gd name="connsiteY24" fmla="*/ 1024515 h 2388599"/>
                    <a:gd name="connsiteX25" fmla="*/ 554028 w 2054809"/>
                    <a:gd name="connsiteY25" fmla="*/ 237115 h 2388599"/>
                    <a:gd name="connsiteX26" fmla="*/ 452428 w 2054809"/>
                    <a:gd name="connsiteY26" fmla="*/ 135515 h 2388599"/>
                    <a:gd name="connsiteX27" fmla="*/ 344478 w 2054809"/>
                    <a:gd name="connsiteY27" fmla="*/ 275215 h 2388599"/>
                    <a:gd name="connsiteX28" fmla="*/ 458778 w 2054809"/>
                    <a:gd name="connsiteY28" fmla="*/ 1100715 h 2388599"/>
                    <a:gd name="connsiteX29" fmla="*/ 414328 w 2054809"/>
                    <a:gd name="connsiteY29" fmla="*/ 1183265 h 2388599"/>
                    <a:gd name="connsiteX30" fmla="*/ 363528 w 2054809"/>
                    <a:gd name="connsiteY30" fmla="*/ 1145165 h 2388599"/>
                    <a:gd name="connsiteX31" fmla="*/ 179378 w 2054809"/>
                    <a:gd name="connsiteY31" fmla="*/ 592715 h 2388599"/>
                    <a:gd name="connsiteX32" fmla="*/ 52378 w 2054809"/>
                    <a:gd name="connsiteY32" fmla="*/ 522865 h 2388599"/>
                    <a:gd name="connsiteX33" fmla="*/ 7928 w 2054809"/>
                    <a:gd name="connsiteY33" fmla="*/ 624465 h 2388599"/>
                    <a:gd name="connsiteX34" fmla="*/ 204778 w 2054809"/>
                    <a:gd name="connsiteY34" fmla="*/ 1367415 h 2388599"/>
                    <a:gd name="connsiteX35" fmla="*/ 344478 w 2054809"/>
                    <a:gd name="connsiteY35" fmla="*/ 2192915 h 2388599"/>
                    <a:gd name="connsiteX36" fmla="*/ 560378 w 2054809"/>
                    <a:gd name="connsiteY36" fmla="*/ 2364365 h 2388599"/>
                    <a:gd name="connsiteX37" fmla="*/ 712778 w 2054809"/>
                    <a:gd name="connsiteY37" fmla="*/ 2383415 h 2388599"/>
                    <a:gd name="connsiteX0" fmla="*/ 709216 w 2054809"/>
                    <a:gd name="connsiteY0" fmla="*/ 2386512 h 2388599"/>
                    <a:gd name="connsiteX1" fmla="*/ 963061 w 2054809"/>
                    <a:gd name="connsiteY1" fmla="*/ 2343456 h 2388599"/>
                    <a:gd name="connsiteX2" fmla="*/ 1305032 w 2054809"/>
                    <a:gd name="connsiteY2" fmla="*/ 2317437 h 2388599"/>
                    <a:gd name="connsiteX3" fmla="*/ 1654592 w 2054809"/>
                    <a:gd name="connsiteY3" fmla="*/ 1928848 h 2388599"/>
                    <a:gd name="connsiteX4" fmla="*/ 1785928 w 2054809"/>
                    <a:gd name="connsiteY4" fmla="*/ 1691265 h 2388599"/>
                    <a:gd name="connsiteX5" fmla="*/ 1951028 w 2054809"/>
                    <a:gd name="connsiteY5" fmla="*/ 1449965 h 2388599"/>
                    <a:gd name="connsiteX6" fmla="*/ 2052628 w 2054809"/>
                    <a:gd name="connsiteY6" fmla="*/ 1176915 h 2388599"/>
                    <a:gd name="connsiteX7" fmla="*/ 2008178 w 2054809"/>
                    <a:gd name="connsiteY7" fmla="*/ 1094365 h 2388599"/>
                    <a:gd name="connsiteX8" fmla="*/ 1866310 w 2054809"/>
                    <a:gd name="connsiteY8" fmla="*/ 1105671 h 2388599"/>
                    <a:gd name="connsiteX9" fmla="*/ 1933682 w 2054809"/>
                    <a:gd name="connsiteY9" fmla="*/ 1050225 h 2388599"/>
                    <a:gd name="connsiteX10" fmla="*/ 1677978 w 2054809"/>
                    <a:gd name="connsiteY10" fmla="*/ 1310265 h 2388599"/>
                    <a:gd name="connsiteX11" fmla="*/ 1493828 w 2054809"/>
                    <a:gd name="connsiteY11" fmla="*/ 1526165 h 2388599"/>
                    <a:gd name="connsiteX12" fmla="*/ 1430328 w 2054809"/>
                    <a:gd name="connsiteY12" fmla="*/ 1469015 h 2388599"/>
                    <a:gd name="connsiteX13" fmla="*/ 1436678 w 2054809"/>
                    <a:gd name="connsiteY13" fmla="*/ 249815 h 2388599"/>
                    <a:gd name="connsiteX14" fmla="*/ 1328728 w 2054809"/>
                    <a:gd name="connsiteY14" fmla="*/ 103765 h 2388599"/>
                    <a:gd name="connsiteX15" fmla="*/ 1208078 w 2054809"/>
                    <a:gd name="connsiteY15" fmla="*/ 224415 h 2388599"/>
                    <a:gd name="connsiteX16" fmla="*/ 1131878 w 2054809"/>
                    <a:gd name="connsiteY16" fmla="*/ 1043565 h 2388599"/>
                    <a:gd name="connsiteX17" fmla="*/ 1081078 w 2054809"/>
                    <a:gd name="connsiteY17" fmla="*/ 1081665 h 2388599"/>
                    <a:gd name="connsiteX18" fmla="*/ 1036628 w 2054809"/>
                    <a:gd name="connsiteY18" fmla="*/ 1030865 h 2388599"/>
                    <a:gd name="connsiteX19" fmla="*/ 1023928 w 2054809"/>
                    <a:gd name="connsiteY19" fmla="*/ 122815 h 2388599"/>
                    <a:gd name="connsiteX20" fmla="*/ 903278 w 2054809"/>
                    <a:gd name="connsiteY20" fmla="*/ 14865 h 2388599"/>
                    <a:gd name="connsiteX21" fmla="*/ 795328 w 2054809"/>
                    <a:gd name="connsiteY21" fmla="*/ 116465 h 2388599"/>
                    <a:gd name="connsiteX22" fmla="*/ 763578 w 2054809"/>
                    <a:gd name="connsiteY22" fmla="*/ 1049915 h 2388599"/>
                    <a:gd name="connsiteX23" fmla="*/ 731828 w 2054809"/>
                    <a:gd name="connsiteY23" fmla="*/ 1088015 h 2388599"/>
                    <a:gd name="connsiteX24" fmla="*/ 693728 w 2054809"/>
                    <a:gd name="connsiteY24" fmla="*/ 1024515 h 2388599"/>
                    <a:gd name="connsiteX25" fmla="*/ 554028 w 2054809"/>
                    <a:gd name="connsiteY25" fmla="*/ 237115 h 2388599"/>
                    <a:gd name="connsiteX26" fmla="*/ 452428 w 2054809"/>
                    <a:gd name="connsiteY26" fmla="*/ 135515 h 2388599"/>
                    <a:gd name="connsiteX27" fmla="*/ 344478 w 2054809"/>
                    <a:gd name="connsiteY27" fmla="*/ 275215 h 2388599"/>
                    <a:gd name="connsiteX28" fmla="*/ 458778 w 2054809"/>
                    <a:gd name="connsiteY28" fmla="*/ 1100715 h 2388599"/>
                    <a:gd name="connsiteX29" fmla="*/ 414328 w 2054809"/>
                    <a:gd name="connsiteY29" fmla="*/ 1183265 h 2388599"/>
                    <a:gd name="connsiteX30" fmla="*/ 363528 w 2054809"/>
                    <a:gd name="connsiteY30" fmla="*/ 1145165 h 2388599"/>
                    <a:gd name="connsiteX31" fmla="*/ 179378 w 2054809"/>
                    <a:gd name="connsiteY31" fmla="*/ 592715 h 2388599"/>
                    <a:gd name="connsiteX32" fmla="*/ 52378 w 2054809"/>
                    <a:gd name="connsiteY32" fmla="*/ 522865 h 2388599"/>
                    <a:gd name="connsiteX33" fmla="*/ 7928 w 2054809"/>
                    <a:gd name="connsiteY33" fmla="*/ 624465 h 2388599"/>
                    <a:gd name="connsiteX34" fmla="*/ 204778 w 2054809"/>
                    <a:gd name="connsiteY34" fmla="*/ 1367415 h 2388599"/>
                    <a:gd name="connsiteX35" fmla="*/ 344478 w 2054809"/>
                    <a:gd name="connsiteY35" fmla="*/ 2192915 h 2388599"/>
                    <a:gd name="connsiteX36" fmla="*/ 560378 w 2054809"/>
                    <a:gd name="connsiteY36" fmla="*/ 2364365 h 2388599"/>
                    <a:gd name="connsiteX37" fmla="*/ 712778 w 2054809"/>
                    <a:gd name="connsiteY37" fmla="*/ 2383415 h 2388599"/>
                    <a:gd name="connsiteX0" fmla="*/ 709216 w 2054809"/>
                    <a:gd name="connsiteY0" fmla="*/ 2386512 h 2388599"/>
                    <a:gd name="connsiteX1" fmla="*/ 963061 w 2054809"/>
                    <a:gd name="connsiteY1" fmla="*/ 2343456 h 2388599"/>
                    <a:gd name="connsiteX2" fmla="*/ 1305032 w 2054809"/>
                    <a:gd name="connsiteY2" fmla="*/ 2317437 h 2388599"/>
                    <a:gd name="connsiteX3" fmla="*/ 1654592 w 2054809"/>
                    <a:gd name="connsiteY3" fmla="*/ 1928848 h 2388599"/>
                    <a:gd name="connsiteX4" fmla="*/ 1785928 w 2054809"/>
                    <a:gd name="connsiteY4" fmla="*/ 1691265 h 2388599"/>
                    <a:gd name="connsiteX5" fmla="*/ 1951028 w 2054809"/>
                    <a:gd name="connsiteY5" fmla="*/ 1449965 h 2388599"/>
                    <a:gd name="connsiteX6" fmla="*/ 2052628 w 2054809"/>
                    <a:gd name="connsiteY6" fmla="*/ 1176915 h 2388599"/>
                    <a:gd name="connsiteX7" fmla="*/ 2008178 w 2054809"/>
                    <a:gd name="connsiteY7" fmla="*/ 1094365 h 2388599"/>
                    <a:gd name="connsiteX8" fmla="*/ 1866310 w 2054809"/>
                    <a:gd name="connsiteY8" fmla="*/ 1105671 h 2388599"/>
                    <a:gd name="connsiteX9" fmla="*/ 1933682 w 2054809"/>
                    <a:gd name="connsiteY9" fmla="*/ 1050225 h 2388599"/>
                    <a:gd name="connsiteX10" fmla="*/ 1677978 w 2054809"/>
                    <a:gd name="connsiteY10" fmla="*/ 1310265 h 2388599"/>
                    <a:gd name="connsiteX11" fmla="*/ 1493828 w 2054809"/>
                    <a:gd name="connsiteY11" fmla="*/ 1526165 h 2388599"/>
                    <a:gd name="connsiteX12" fmla="*/ 1430328 w 2054809"/>
                    <a:gd name="connsiteY12" fmla="*/ 1469015 h 2388599"/>
                    <a:gd name="connsiteX13" fmla="*/ 1436678 w 2054809"/>
                    <a:gd name="connsiteY13" fmla="*/ 249815 h 2388599"/>
                    <a:gd name="connsiteX14" fmla="*/ 1328728 w 2054809"/>
                    <a:gd name="connsiteY14" fmla="*/ 103765 h 2388599"/>
                    <a:gd name="connsiteX15" fmla="*/ 1208078 w 2054809"/>
                    <a:gd name="connsiteY15" fmla="*/ 224415 h 2388599"/>
                    <a:gd name="connsiteX16" fmla="*/ 1131878 w 2054809"/>
                    <a:gd name="connsiteY16" fmla="*/ 1043565 h 2388599"/>
                    <a:gd name="connsiteX17" fmla="*/ 1081078 w 2054809"/>
                    <a:gd name="connsiteY17" fmla="*/ 1081665 h 2388599"/>
                    <a:gd name="connsiteX18" fmla="*/ 1036628 w 2054809"/>
                    <a:gd name="connsiteY18" fmla="*/ 1030865 h 2388599"/>
                    <a:gd name="connsiteX19" fmla="*/ 1023928 w 2054809"/>
                    <a:gd name="connsiteY19" fmla="*/ 122815 h 2388599"/>
                    <a:gd name="connsiteX20" fmla="*/ 903278 w 2054809"/>
                    <a:gd name="connsiteY20" fmla="*/ 14865 h 2388599"/>
                    <a:gd name="connsiteX21" fmla="*/ 795328 w 2054809"/>
                    <a:gd name="connsiteY21" fmla="*/ 116465 h 2388599"/>
                    <a:gd name="connsiteX22" fmla="*/ 763578 w 2054809"/>
                    <a:gd name="connsiteY22" fmla="*/ 1049915 h 2388599"/>
                    <a:gd name="connsiteX23" fmla="*/ 731828 w 2054809"/>
                    <a:gd name="connsiteY23" fmla="*/ 1088015 h 2388599"/>
                    <a:gd name="connsiteX24" fmla="*/ 693728 w 2054809"/>
                    <a:gd name="connsiteY24" fmla="*/ 1024515 h 2388599"/>
                    <a:gd name="connsiteX25" fmla="*/ 554028 w 2054809"/>
                    <a:gd name="connsiteY25" fmla="*/ 237115 h 2388599"/>
                    <a:gd name="connsiteX26" fmla="*/ 452428 w 2054809"/>
                    <a:gd name="connsiteY26" fmla="*/ 135515 h 2388599"/>
                    <a:gd name="connsiteX27" fmla="*/ 344478 w 2054809"/>
                    <a:gd name="connsiteY27" fmla="*/ 275215 h 2388599"/>
                    <a:gd name="connsiteX28" fmla="*/ 458778 w 2054809"/>
                    <a:gd name="connsiteY28" fmla="*/ 1100715 h 2388599"/>
                    <a:gd name="connsiteX29" fmla="*/ 414328 w 2054809"/>
                    <a:gd name="connsiteY29" fmla="*/ 1183265 h 2388599"/>
                    <a:gd name="connsiteX30" fmla="*/ 363528 w 2054809"/>
                    <a:gd name="connsiteY30" fmla="*/ 1145165 h 2388599"/>
                    <a:gd name="connsiteX31" fmla="*/ 179378 w 2054809"/>
                    <a:gd name="connsiteY31" fmla="*/ 592715 h 2388599"/>
                    <a:gd name="connsiteX32" fmla="*/ 52378 w 2054809"/>
                    <a:gd name="connsiteY32" fmla="*/ 522865 h 2388599"/>
                    <a:gd name="connsiteX33" fmla="*/ 7928 w 2054809"/>
                    <a:gd name="connsiteY33" fmla="*/ 624465 h 2388599"/>
                    <a:gd name="connsiteX34" fmla="*/ 204778 w 2054809"/>
                    <a:gd name="connsiteY34" fmla="*/ 1367415 h 2388599"/>
                    <a:gd name="connsiteX35" fmla="*/ 344478 w 2054809"/>
                    <a:gd name="connsiteY35" fmla="*/ 2192915 h 2388599"/>
                    <a:gd name="connsiteX36" fmla="*/ 560378 w 2054809"/>
                    <a:gd name="connsiteY36" fmla="*/ 2364365 h 2388599"/>
                    <a:gd name="connsiteX37" fmla="*/ 712778 w 2054809"/>
                    <a:gd name="connsiteY37" fmla="*/ 2383415 h 2388599"/>
                    <a:gd name="connsiteX0" fmla="*/ 709216 w 2054809"/>
                    <a:gd name="connsiteY0" fmla="*/ 2386512 h 2388599"/>
                    <a:gd name="connsiteX1" fmla="*/ 963061 w 2054809"/>
                    <a:gd name="connsiteY1" fmla="*/ 2343456 h 2388599"/>
                    <a:gd name="connsiteX2" fmla="*/ 1305032 w 2054809"/>
                    <a:gd name="connsiteY2" fmla="*/ 2317437 h 2388599"/>
                    <a:gd name="connsiteX3" fmla="*/ 1654592 w 2054809"/>
                    <a:gd name="connsiteY3" fmla="*/ 1928848 h 2388599"/>
                    <a:gd name="connsiteX4" fmla="*/ 1785928 w 2054809"/>
                    <a:gd name="connsiteY4" fmla="*/ 1691265 h 2388599"/>
                    <a:gd name="connsiteX5" fmla="*/ 1951028 w 2054809"/>
                    <a:gd name="connsiteY5" fmla="*/ 1449965 h 2388599"/>
                    <a:gd name="connsiteX6" fmla="*/ 2052628 w 2054809"/>
                    <a:gd name="connsiteY6" fmla="*/ 1176915 h 2388599"/>
                    <a:gd name="connsiteX7" fmla="*/ 2008178 w 2054809"/>
                    <a:gd name="connsiteY7" fmla="*/ 1094365 h 2388599"/>
                    <a:gd name="connsiteX8" fmla="*/ 1866310 w 2054809"/>
                    <a:gd name="connsiteY8" fmla="*/ 1105671 h 2388599"/>
                    <a:gd name="connsiteX9" fmla="*/ 1898757 w 2054809"/>
                    <a:gd name="connsiteY9" fmla="*/ 907350 h 2388599"/>
                    <a:gd name="connsiteX10" fmla="*/ 1677978 w 2054809"/>
                    <a:gd name="connsiteY10" fmla="*/ 1310265 h 2388599"/>
                    <a:gd name="connsiteX11" fmla="*/ 1493828 w 2054809"/>
                    <a:gd name="connsiteY11" fmla="*/ 1526165 h 2388599"/>
                    <a:gd name="connsiteX12" fmla="*/ 1430328 w 2054809"/>
                    <a:gd name="connsiteY12" fmla="*/ 1469015 h 2388599"/>
                    <a:gd name="connsiteX13" fmla="*/ 1436678 w 2054809"/>
                    <a:gd name="connsiteY13" fmla="*/ 249815 h 2388599"/>
                    <a:gd name="connsiteX14" fmla="*/ 1328728 w 2054809"/>
                    <a:gd name="connsiteY14" fmla="*/ 103765 h 2388599"/>
                    <a:gd name="connsiteX15" fmla="*/ 1208078 w 2054809"/>
                    <a:gd name="connsiteY15" fmla="*/ 224415 h 2388599"/>
                    <a:gd name="connsiteX16" fmla="*/ 1131878 w 2054809"/>
                    <a:gd name="connsiteY16" fmla="*/ 1043565 h 2388599"/>
                    <a:gd name="connsiteX17" fmla="*/ 1081078 w 2054809"/>
                    <a:gd name="connsiteY17" fmla="*/ 1081665 h 2388599"/>
                    <a:gd name="connsiteX18" fmla="*/ 1036628 w 2054809"/>
                    <a:gd name="connsiteY18" fmla="*/ 1030865 h 2388599"/>
                    <a:gd name="connsiteX19" fmla="*/ 1023928 w 2054809"/>
                    <a:gd name="connsiteY19" fmla="*/ 122815 h 2388599"/>
                    <a:gd name="connsiteX20" fmla="*/ 903278 w 2054809"/>
                    <a:gd name="connsiteY20" fmla="*/ 14865 h 2388599"/>
                    <a:gd name="connsiteX21" fmla="*/ 795328 w 2054809"/>
                    <a:gd name="connsiteY21" fmla="*/ 116465 h 2388599"/>
                    <a:gd name="connsiteX22" fmla="*/ 763578 w 2054809"/>
                    <a:gd name="connsiteY22" fmla="*/ 1049915 h 2388599"/>
                    <a:gd name="connsiteX23" fmla="*/ 731828 w 2054809"/>
                    <a:gd name="connsiteY23" fmla="*/ 1088015 h 2388599"/>
                    <a:gd name="connsiteX24" fmla="*/ 693728 w 2054809"/>
                    <a:gd name="connsiteY24" fmla="*/ 1024515 h 2388599"/>
                    <a:gd name="connsiteX25" fmla="*/ 554028 w 2054809"/>
                    <a:gd name="connsiteY25" fmla="*/ 237115 h 2388599"/>
                    <a:gd name="connsiteX26" fmla="*/ 452428 w 2054809"/>
                    <a:gd name="connsiteY26" fmla="*/ 135515 h 2388599"/>
                    <a:gd name="connsiteX27" fmla="*/ 344478 w 2054809"/>
                    <a:gd name="connsiteY27" fmla="*/ 275215 h 2388599"/>
                    <a:gd name="connsiteX28" fmla="*/ 458778 w 2054809"/>
                    <a:gd name="connsiteY28" fmla="*/ 1100715 h 2388599"/>
                    <a:gd name="connsiteX29" fmla="*/ 414328 w 2054809"/>
                    <a:gd name="connsiteY29" fmla="*/ 1183265 h 2388599"/>
                    <a:gd name="connsiteX30" fmla="*/ 363528 w 2054809"/>
                    <a:gd name="connsiteY30" fmla="*/ 1145165 h 2388599"/>
                    <a:gd name="connsiteX31" fmla="*/ 179378 w 2054809"/>
                    <a:gd name="connsiteY31" fmla="*/ 592715 h 2388599"/>
                    <a:gd name="connsiteX32" fmla="*/ 52378 w 2054809"/>
                    <a:gd name="connsiteY32" fmla="*/ 522865 h 2388599"/>
                    <a:gd name="connsiteX33" fmla="*/ 7928 w 2054809"/>
                    <a:gd name="connsiteY33" fmla="*/ 624465 h 2388599"/>
                    <a:gd name="connsiteX34" fmla="*/ 204778 w 2054809"/>
                    <a:gd name="connsiteY34" fmla="*/ 1367415 h 2388599"/>
                    <a:gd name="connsiteX35" fmla="*/ 344478 w 2054809"/>
                    <a:gd name="connsiteY35" fmla="*/ 2192915 h 2388599"/>
                    <a:gd name="connsiteX36" fmla="*/ 560378 w 2054809"/>
                    <a:gd name="connsiteY36" fmla="*/ 2364365 h 2388599"/>
                    <a:gd name="connsiteX37" fmla="*/ 712778 w 2054809"/>
                    <a:gd name="connsiteY37" fmla="*/ 2383415 h 2388599"/>
                    <a:gd name="connsiteX0" fmla="*/ 709216 w 2054809"/>
                    <a:gd name="connsiteY0" fmla="*/ 2386512 h 2388599"/>
                    <a:gd name="connsiteX1" fmla="*/ 963061 w 2054809"/>
                    <a:gd name="connsiteY1" fmla="*/ 2343456 h 2388599"/>
                    <a:gd name="connsiteX2" fmla="*/ 1305032 w 2054809"/>
                    <a:gd name="connsiteY2" fmla="*/ 2317437 h 2388599"/>
                    <a:gd name="connsiteX3" fmla="*/ 1654592 w 2054809"/>
                    <a:gd name="connsiteY3" fmla="*/ 1928848 h 2388599"/>
                    <a:gd name="connsiteX4" fmla="*/ 1785928 w 2054809"/>
                    <a:gd name="connsiteY4" fmla="*/ 1691265 h 2388599"/>
                    <a:gd name="connsiteX5" fmla="*/ 1951028 w 2054809"/>
                    <a:gd name="connsiteY5" fmla="*/ 1449965 h 2388599"/>
                    <a:gd name="connsiteX6" fmla="*/ 2052628 w 2054809"/>
                    <a:gd name="connsiteY6" fmla="*/ 1176915 h 2388599"/>
                    <a:gd name="connsiteX7" fmla="*/ 2008178 w 2054809"/>
                    <a:gd name="connsiteY7" fmla="*/ 1094365 h 2388599"/>
                    <a:gd name="connsiteX8" fmla="*/ 1866310 w 2054809"/>
                    <a:gd name="connsiteY8" fmla="*/ 1105671 h 2388599"/>
                    <a:gd name="connsiteX9" fmla="*/ 1677978 w 2054809"/>
                    <a:gd name="connsiteY9" fmla="*/ 1310265 h 2388599"/>
                    <a:gd name="connsiteX10" fmla="*/ 1493828 w 2054809"/>
                    <a:gd name="connsiteY10" fmla="*/ 1526165 h 2388599"/>
                    <a:gd name="connsiteX11" fmla="*/ 1430328 w 2054809"/>
                    <a:gd name="connsiteY11" fmla="*/ 1469015 h 2388599"/>
                    <a:gd name="connsiteX12" fmla="*/ 1436678 w 2054809"/>
                    <a:gd name="connsiteY12" fmla="*/ 249815 h 2388599"/>
                    <a:gd name="connsiteX13" fmla="*/ 1328728 w 2054809"/>
                    <a:gd name="connsiteY13" fmla="*/ 103765 h 2388599"/>
                    <a:gd name="connsiteX14" fmla="*/ 1208078 w 2054809"/>
                    <a:gd name="connsiteY14" fmla="*/ 224415 h 2388599"/>
                    <a:gd name="connsiteX15" fmla="*/ 1131878 w 2054809"/>
                    <a:gd name="connsiteY15" fmla="*/ 1043565 h 2388599"/>
                    <a:gd name="connsiteX16" fmla="*/ 1081078 w 2054809"/>
                    <a:gd name="connsiteY16" fmla="*/ 1081665 h 2388599"/>
                    <a:gd name="connsiteX17" fmla="*/ 1036628 w 2054809"/>
                    <a:gd name="connsiteY17" fmla="*/ 1030865 h 2388599"/>
                    <a:gd name="connsiteX18" fmla="*/ 1023928 w 2054809"/>
                    <a:gd name="connsiteY18" fmla="*/ 122815 h 2388599"/>
                    <a:gd name="connsiteX19" fmla="*/ 903278 w 2054809"/>
                    <a:gd name="connsiteY19" fmla="*/ 14865 h 2388599"/>
                    <a:gd name="connsiteX20" fmla="*/ 795328 w 2054809"/>
                    <a:gd name="connsiteY20" fmla="*/ 116465 h 2388599"/>
                    <a:gd name="connsiteX21" fmla="*/ 763578 w 2054809"/>
                    <a:gd name="connsiteY21" fmla="*/ 1049915 h 2388599"/>
                    <a:gd name="connsiteX22" fmla="*/ 731828 w 2054809"/>
                    <a:gd name="connsiteY22" fmla="*/ 1088015 h 2388599"/>
                    <a:gd name="connsiteX23" fmla="*/ 693728 w 2054809"/>
                    <a:gd name="connsiteY23" fmla="*/ 1024515 h 2388599"/>
                    <a:gd name="connsiteX24" fmla="*/ 554028 w 2054809"/>
                    <a:gd name="connsiteY24" fmla="*/ 237115 h 2388599"/>
                    <a:gd name="connsiteX25" fmla="*/ 452428 w 2054809"/>
                    <a:gd name="connsiteY25" fmla="*/ 135515 h 2388599"/>
                    <a:gd name="connsiteX26" fmla="*/ 344478 w 2054809"/>
                    <a:gd name="connsiteY26" fmla="*/ 275215 h 2388599"/>
                    <a:gd name="connsiteX27" fmla="*/ 458778 w 2054809"/>
                    <a:gd name="connsiteY27" fmla="*/ 1100715 h 2388599"/>
                    <a:gd name="connsiteX28" fmla="*/ 414328 w 2054809"/>
                    <a:gd name="connsiteY28" fmla="*/ 1183265 h 2388599"/>
                    <a:gd name="connsiteX29" fmla="*/ 363528 w 2054809"/>
                    <a:gd name="connsiteY29" fmla="*/ 1145165 h 2388599"/>
                    <a:gd name="connsiteX30" fmla="*/ 179378 w 2054809"/>
                    <a:gd name="connsiteY30" fmla="*/ 592715 h 2388599"/>
                    <a:gd name="connsiteX31" fmla="*/ 52378 w 2054809"/>
                    <a:gd name="connsiteY31" fmla="*/ 522865 h 2388599"/>
                    <a:gd name="connsiteX32" fmla="*/ 7928 w 2054809"/>
                    <a:gd name="connsiteY32" fmla="*/ 624465 h 2388599"/>
                    <a:gd name="connsiteX33" fmla="*/ 204778 w 2054809"/>
                    <a:gd name="connsiteY33" fmla="*/ 1367415 h 2388599"/>
                    <a:gd name="connsiteX34" fmla="*/ 344478 w 2054809"/>
                    <a:gd name="connsiteY34" fmla="*/ 2192915 h 2388599"/>
                    <a:gd name="connsiteX35" fmla="*/ 560378 w 2054809"/>
                    <a:gd name="connsiteY35" fmla="*/ 2364365 h 2388599"/>
                    <a:gd name="connsiteX36" fmla="*/ 712778 w 2054809"/>
                    <a:gd name="connsiteY36" fmla="*/ 2383415 h 2388599"/>
                    <a:gd name="connsiteX0" fmla="*/ 709216 w 2051823"/>
                    <a:gd name="connsiteY0" fmla="*/ 2386512 h 2388599"/>
                    <a:gd name="connsiteX1" fmla="*/ 963061 w 2051823"/>
                    <a:gd name="connsiteY1" fmla="*/ 2343456 h 2388599"/>
                    <a:gd name="connsiteX2" fmla="*/ 1305032 w 2051823"/>
                    <a:gd name="connsiteY2" fmla="*/ 2317437 h 2388599"/>
                    <a:gd name="connsiteX3" fmla="*/ 1654592 w 2051823"/>
                    <a:gd name="connsiteY3" fmla="*/ 1928848 h 2388599"/>
                    <a:gd name="connsiteX4" fmla="*/ 1785928 w 2051823"/>
                    <a:gd name="connsiteY4" fmla="*/ 1691265 h 2388599"/>
                    <a:gd name="connsiteX5" fmla="*/ 1951028 w 2051823"/>
                    <a:gd name="connsiteY5" fmla="*/ 1449965 h 2388599"/>
                    <a:gd name="connsiteX6" fmla="*/ 2049453 w 2051823"/>
                    <a:gd name="connsiteY6" fmla="*/ 1227715 h 2388599"/>
                    <a:gd name="connsiteX7" fmla="*/ 2008178 w 2051823"/>
                    <a:gd name="connsiteY7" fmla="*/ 1094365 h 2388599"/>
                    <a:gd name="connsiteX8" fmla="*/ 1866310 w 2051823"/>
                    <a:gd name="connsiteY8" fmla="*/ 1105671 h 2388599"/>
                    <a:gd name="connsiteX9" fmla="*/ 1677978 w 2051823"/>
                    <a:gd name="connsiteY9" fmla="*/ 1310265 h 2388599"/>
                    <a:gd name="connsiteX10" fmla="*/ 1493828 w 2051823"/>
                    <a:gd name="connsiteY10" fmla="*/ 1526165 h 2388599"/>
                    <a:gd name="connsiteX11" fmla="*/ 1430328 w 2051823"/>
                    <a:gd name="connsiteY11" fmla="*/ 1469015 h 2388599"/>
                    <a:gd name="connsiteX12" fmla="*/ 1436678 w 2051823"/>
                    <a:gd name="connsiteY12" fmla="*/ 249815 h 2388599"/>
                    <a:gd name="connsiteX13" fmla="*/ 1328728 w 2051823"/>
                    <a:gd name="connsiteY13" fmla="*/ 103765 h 2388599"/>
                    <a:gd name="connsiteX14" fmla="*/ 1208078 w 2051823"/>
                    <a:gd name="connsiteY14" fmla="*/ 224415 h 2388599"/>
                    <a:gd name="connsiteX15" fmla="*/ 1131878 w 2051823"/>
                    <a:gd name="connsiteY15" fmla="*/ 1043565 h 2388599"/>
                    <a:gd name="connsiteX16" fmla="*/ 1081078 w 2051823"/>
                    <a:gd name="connsiteY16" fmla="*/ 1081665 h 2388599"/>
                    <a:gd name="connsiteX17" fmla="*/ 1036628 w 2051823"/>
                    <a:gd name="connsiteY17" fmla="*/ 1030865 h 2388599"/>
                    <a:gd name="connsiteX18" fmla="*/ 1023928 w 2051823"/>
                    <a:gd name="connsiteY18" fmla="*/ 122815 h 2388599"/>
                    <a:gd name="connsiteX19" fmla="*/ 903278 w 2051823"/>
                    <a:gd name="connsiteY19" fmla="*/ 14865 h 2388599"/>
                    <a:gd name="connsiteX20" fmla="*/ 795328 w 2051823"/>
                    <a:gd name="connsiteY20" fmla="*/ 116465 h 2388599"/>
                    <a:gd name="connsiteX21" fmla="*/ 763578 w 2051823"/>
                    <a:gd name="connsiteY21" fmla="*/ 1049915 h 2388599"/>
                    <a:gd name="connsiteX22" fmla="*/ 731828 w 2051823"/>
                    <a:gd name="connsiteY22" fmla="*/ 1088015 h 2388599"/>
                    <a:gd name="connsiteX23" fmla="*/ 693728 w 2051823"/>
                    <a:gd name="connsiteY23" fmla="*/ 1024515 h 2388599"/>
                    <a:gd name="connsiteX24" fmla="*/ 554028 w 2051823"/>
                    <a:gd name="connsiteY24" fmla="*/ 237115 h 2388599"/>
                    <a:gd name="connsiteX25" fmla="*/ 452428 w 2051823"/>
                    <a:gd name="connsiteY25" fmla="*/ 135515 h 2388599"/>
                    <a:gd name="connsiteX26" fmla="*/ 344478 w 2051823"/>
                    <a:gd name="connsiteY26" fmla="*/ 275215 h 2388599"/>
                    <a:gd name="connsiteX27" fmla="*/ 458778 w 2051823"/>
                    <a:gd name="connsiteY27" fmla="*/ 1100715 h 2388599"/>
                    <a:gd name="connsiteX28" fmla="*/ 414328 w 2051823"/>
                    <a:gd name="connsiteY28" fmla="*/ 1183265 h 2388599"/>
                    <a:gd name="connsiteX29" fmla="*/ 363528 w 2051823"/>
                    <a:gd name="connsiteY29" fmla="*/ 1145165 h 2388599"/>
                    <a:gd name="connsiteX30" fmla="*/ 179378 w 2051823"/>
                    <a:gd name="connsiteY30" fmla="*/ 592715 h 2388599"/>
                    <a:gd name="connsiteX31" fmla="*/ 52378 w 2051823"/>
                    <a:gd name="connsiteY31" fmla="*/ 522865 h 2388599"/>
                    <a:gd name="connsiteX32" fmla="*/ 7928 w 2051823"/>
                    <a:gd name="connsiteY32" fmla="*/ 624465 h 2388599"/>
                    <a:gd name="connsiteX33" fmla="*/ 204778 w 2051823"/>
                    <a:gd name="connsiteY33" fmla="*/ 1367415 h 2388599"/>
                    <a:gd name="connsiteX34" fmla="*/ 344478 w 2051823"/>
                    <a:gd name="connsiteY34" fmla="*/ 2192915 h 2388599"/>
                    <a:gd name="connsiteX35" fmla="*/ 560378 w 2051823"/>
                    <a:gd name="connsiteY35" fmla="*/ 2364365 h 2388599"/>
                    <a:gd name="connsiteX36" fmla="*/ 712778 w 2051823"/>
                    <a:gd name="connsiteY36" fmla="*/ 2383415 h 2388599"/>
                    <a:gd name="connsiteX0" fmla="*/ 709216 w 2032492"/>
                    <a:gd name="connsiteY0" fmla="*/ 2386512 h 2388599"/>
                    <a:gd name="connsiteX1" fmla="*/ 963061 w 2032492"/>
                    <a:gd name="connsiteY1" fmla="*/ 2343456 h 2388599"/>
                    <a:gd name="connsiteX2" fmla="*/ 1305032 w 2032492"/>
                    <a:gd name="connsiteY2" fmla="*/ 2317437 h 2388599"/>
                    <a:gd name="connsiteX3" fmla="*/ 1654592 w 2032492"/>
                    <a:gd name="connsiteY3" fmla="*/ 1928848 h 2388599"/>
                    <a:gd name="connsiteX4" fmla="*/ 1785928 w 2032492"/>
                    <a:gd name="connsiteY4" fmla="*/ 1691265 h 2388599"/>
                    <a:gd name="connsiteX5" fmla="*/ 1951028 w 2032492"/>
                    <a:gd name="connsiteY5" fmla="*/ 1449965 h 2388599"/>
                    <a:gd name="connsiteX6" fmla="*/ 2027228 w 2032492"/>
                    <a:gd name="connsiteY6" fmla="*/ 1230890 h 2388599"/>
                    <a:gd name="connsiteX7" fmla="*/ 2008178 w 2032492"/>
                    <a:gd name="connsiteY7" fmla="*/ 1094365 h 2388599"/>
                    <a:gd name="connsiteX8" fmla="*/ 1866310 w 2032492"/>
                    <a:gd name="connsiteY8" fmla="*/ 1105671 h 2388599"/>
                    <a:gd name="connsiteX9" fmla="*/ 1677978 w 2032492"/>
                    <a:gd name="connsiteY9" fmla="*/ 1310265 h 2388599"/>
                    <a:gd name="connsiteX10" fmla="*/ 1493828 w 2032492"/>
                    <a:gd name="connsiteY10" fmla="*/ 1526165 h 2388599"/>
                    <a:gd name="connsiteX11" fmla="*/ 1430328 w 2032492"/>
                    <a:gd name="connsiteY11" fmla="*/ 1469015 h 2388599"/>
                    <a:gd name="connsiteX12" fmla="*/ 1436678 w 2032492"/>
                    <a:gd name="connsiteY12" fmla="*/ 249815 h 2388599"/>
                    <a:gd name="connsiteX13" fmla="*/ 1328728 w 2032492"/>
                    <a:gd name="connsiteY13" fmla="*/ 103765 h 2388599"/>
                    <a:gd name="connsiteX14" fmla="*/ 1208078 w 2032492"/>
                    <a:gd name="connsiteY14" fmla="*/ 224415 h 2388599"/>
                    <a:gd name="connsiteX15" fmla="*/ 1131878 w 2032492"/>
                    <a:gd name="connsiteY15" fmla="*/ 1043565 h 2388599"/>
                    <a:gd name="connsiteX16" fmla="*/ 1081078 w 2032492"/>
                    <a:gd name="connsiteY16" fmla="*/ 1081665 h 2388599"/>
                    <a:gd name="connsiteX17" fmla="*/ 1036628 w 2032492"/>
                    <a:gd name="connsiteY17" fmla="*/ 1030865 h 2388599"/>
                    <a:gd name="connsiteX18" fmla="*/ 1023928 w 2032492"/>
                    <a:gd name="connsiteY18" fmla="*/ 122815 h 2388599"/>
                    <a:gd name="connsiteX19" fmla="*/ 903278 w 2032492"/>
                    <a:gd name="connsiteY19" fmla="*/ 14865 h 2388599"/>
                    <a:gd name="connsiteX20" fmla="*/ 795328 w 2032492"/>
                    <a:gd name="connsiteY20" fmla="*/ 116465 h 2388599"/>
                    <a:gd name="connsiteX21" fmla="*/ 763578 w 2032492"/>
                    <a:gd name="connsiteY21" fmla="*/ 1049915 h 2388599"/>
                    <a:gd name="connsiteX22" fmla="*/ 731828 w 2032492"/>
                    <a:gd name="connsiteY22" fmla="*/ 1088015 h 2388599"/>
                    <a:gd name="connsiteX23" fmla="*/ 693728 w 2032492"/>
                    <a:gd name="connsiteY23" fmla="*/ 1024515 h 2388599"/>
                    <a:gd name="connsiteX24" fmla="*/ 554028 w 2032492"/>
                    <a:gd name="connsiteY24" fmla="*/ 237115 h 2388599"/>
                    <a:gd name="connsiteX25" fmla="*/ 452428 w 2032492"/>
                    <a:gd name="connsiteY25" fmla="*/ 135515 h 2388599"/>
                    <a:gd name="connsiteX26" fmla="*/ 344478 w 2032492"/>
                    <a:gd name="connsiteY26" fmla="*/ 275215 h 2388599"/>
                    <a:gd name="connsiteX27" fmla="*/ 458778 w 2032492"/>
                    <a:gd name="connsiteY27" fmla="*/ 1100715 h 2388599"/>
                    <a:gd name="connsiteX28" fmla="*/ 414328 w 2032492"/>
                    <a:gd name="connsiteY28" fmla="*/ 1183265 h 2388599"/>
                    <a:gd name="connsiteX29" fmla="*/ 363528 w 2032492"/>
                    <a:gd name="connsiteY29" fmla="*/ 1145165 h 2388599"/>
                    <a:gd name="connsiteX30" fmla="*/ 179378 w 2032492"/>
                    <a:gd name="connsiteY30" fmla="*/ 592715 h 2388599"/>
                    <a:gd name="connsiteX31" fmla="*/ 52378 w 2032492"/>
                    <a:gd name="connsiteY31" fmla="*/ 522865 h 2388599"/>
                    <a:gd name="connsiteX32" fmla="*/ 7928 w 2032492"/>
                    <a:gd name="connsiteY32" fmla="*/ 624465 h 2388599"/>
                    <a:gd name="connsiteX33" fmla="*/ 204778 w 2032492"/>
                    <a:gd name="connsiteY33" fmla="*/ 1367415 h 2388599"/>
                    <a:gd name="connsiteX34" fmla="*/ 344478 w 2032492"/>
                    <a:gd name="connsiteY34" fmla="*/ 2192915 h 2388599"/>
                    <a:gd name="connsiteX35" fmla="*/ 560378 w 2032492"/>
                    <a:gd name="connsiteY35" fmla="*/ 2364365 h 2388599"/>
                    <a:gd name="connsiteX36" fmla="*/ 712778 w 2032492"/>
                    <a:gd name="connsiteY36" fmla="*/ 2383415 h 2388599"/>
                    <a:gd name="connsiteX0" fmla="*/ 709216 w 2043397"/>
                    <a:gd name="connsiteY0" fmla="*/ 2386512 h 2388599"/>
                    <a:gd name="connsiteX1" fmla="*/ 963061 w 2043397"/>
                    <a:gd name="connsiteY1" fmla="*/ 2343456 h 2388599"/>
                    <a:gd name="connsiteX2" fmla="*/ 1305032 w 2043397"/>
                    <a:gd name="connsiteY2" fmla="*/ 2317437 h 2388599"/>
                    <a:gd name="connsiteX3" fmla="*/ 1654592 w 2043397"/>
                    <a:gd name="connsiteY3" fmla="*/ 1928848 h 2388599"/>
                    <a:gd name="connsiteX4" fmla="*/ 1785928 w 2043397"/>
                    <a:gd name="connsiteY4" fmla="*/ 1691265 h 2388599"/>
                    <a:gd name="connsiteX5" fmla="*/ 1951028 w 2043397"/>
                    <a:gd name="connsiteY5" fmla="*/ 1449965 h 2388599"/>
                    <a:gd name="connsiteX6" fmla="*/ 2027228 w 2043397"/>
                    <a:gd name="connsiteY6" fmla="*/ 1230890 h 2388599"/>
                    <a:gd name="connsiteX7" fmla="*/ 2008178 w 2043397"/>
                    <a:gd name="connsiteY7" fmla="*/ 1094365 h 2388599"/>
                    <a:gd name="connsiteX8" fmla="*/ 1866310 w 2043397"/>
                    <a:gd name="connsiteY8" fmla="*/ 1105671 h 2388599"/>
                    <a:gd name="connsiteX9" fmla="*/ 1677978 w 2043397"/>
                    <a:gd name="connsiteY9" fmla="*/ 1310265 h 2388599"/>
                    <a:gd name="connsiteX10" fmla="*/ 1493828 w 2043397"/>
                    <a:gd name="connsiteY10" fmla="*/ 1526165 h 2388599"/>
                    <a:gd name="connsiteX11" fmla="*/ 1430328 w 2043397"/>
                    <a:gd name="connsiteY11" fmla="*/ 1469015 h 2388599"/>
                    <a:gd name="connsiteX12" fmla="*/ 1436678 w 2043397"/>
                    <a:gd name="connsiteY12" fmla="*/ 249815 h 2388599"/>
                    <a:gd name="connsiteX13" fmla="*/ 1328728 w 2043397"/>
                    <a:gd name="connsiteY13" fmla="*/ 103765 h 2388599"/>
                    <a:gd name="connsiteX14" fmla="*/ 1208078 w 2043397"/>
                    <a:gd name="connsiteY14" fmla="*/ 224415 h 2388599"/>
                    <a:gd name="connsiteX15" fmla="*/ 1131878 w 2043397"/>
                    <a:gd name="connsiteY15" fmla="*/ 1043565 h 2388599"/>
                    <a:gd name="connsiteX16" fmla="*/ 1081078 w 2043397"/>
                    <a:gd name="connsiteY16" fmla="*/ 1081665 h 2388599"/>
                    <a:gd name="connsiteX17" fmla="*/ 1036628 w 2043397"/>
                    <a:gd name="connsiteY17" fmla="*/ 1030865 h 2388599"/>
                    <a:gd name="connsiteX18" fmla="*/ 1023928 w 2043397"/>
                    <a:gd name="connsiteY18" fmla="*/ 122815 h 2388599"/>
                    <a:gd name="connsiteX19" fmla="*/ 903278 w 2043397"/>
                    <a:gd name="connsiteY19" fmla="*/ 14865 h 2388599"/>
                    <a:gd name="connsiteX20" fmla="*/ 795328 w 2043397"/>
                    <a:gd name="connsiteY20" fmla="*/ 116465 h 2388599"/>
                    <a:gd name="connsiteX21" fmla="*/ 763578 w 2043397"/>
                    <a:gd name="connsiteY21" fmla="*/ 1049915 h 2388599"/>
                    <a:gd name="connsiteX22" fmla="*/ 731828 w 2043397"/>
                    <a:gd name="connsiteY22" fmla="*/ 1088015 h 2388599"/>
                    <a:gd name="connsiteX23" fmla="*/ 693728 w 2043397"/>
                    <a:gd name="connsiteY23" fmla="*/ 1024515 h 2388599"/>
                    <a:gd name="connsiteX24" fmla="*/ 554028 w 2043397"/>
                    <a:gd name="connsiteY24" fmla="*/ 237115 h 2388599"/>
                    <a:gd name="connsiteX25" fmla="*/ 452428 w 2043397"/>
                    <a:gd name="connsiteY25" fmla="*/ 135515 h 2388599"/>
                    <a:gd name="connsiteX26" fmla="*/ 344478 w 2043397"/>
                    <a:gd name="connsiteY26" fmla="*/ 275215 h 2388599"/>
                    <a:gd name="connsiteX27" fmla="*/ 458778 w 2043397"/>
                    <a:gd name="connsiteY27" fmla="*/ 1100715 h 2388599"/>
                    <a:gd name="connsiteX28" fmla="*/ 414328 w 2043397"/>
                    <a:gd name="connsiteY28" fmla="*/ 1183265 h 2388599"/>
                    <a:gd name="connsiteX29" fmla="*/ 363528 w 2043397"/>
                    <a:gd name="connsiteY29" fmla="*/ 1145165 h 2388599"/>
                    <a:gd name="connsiteX30" fmla="*/ 179378 w 2043397"/>
                    <a:gd name="connsiteY30" fmla="*/ 592715 h 2388599"/>
                    <a:gd name="connsiteX31" fmla="*/ 52378 w 2043397"/>
                    <a:gd name="connsiteY31" fmla="*/ 522865 h 2388599"/>
                    <a:gd name="connsiteX32" fmla="*/ 7928 w 2043397"/>
                    <a:gd name="connsiteY32" fmla="*/ 624465 h 2388599"/>
                    <a:gd name="connsiteX33" fmla="*/ 204778 w 2043397"/>
                    <a:gd name="connsiteY33" fmla="*/ 1367415 h 2388599"/>
                    <a:gd name="connsiteX34" fmla="*/ 344478 w 2043397"/>
                    <a:gd name="connsiteY34" fmla="*/ 2192915 h 2388599"/>
                    <a:gd name="connsiteX35" fmla="*/ 560378 w 2043397"/>
                    <a:gd name="connsiteY35" fmla="*/ 2364365 h 2388599"/>
                    <a:gd name="connsiteX36" fmla="*/ 712778 w 2043397"/>
                    <a:gd name="connsiteY36" fmla="*/ 2383415 h 2388599"/>
                    <a:gd name="connsiteX0" fmla="*/ 709216 w 2034814"/>
                    <a:gd name="connsiteY0" fmla="*/ 2386512 h 2388599"/>
                    <a:gd name="connsiteX1" fmla="*/ 963061 w 2034814"/>
                    <a:gd name="connsiteY1" fmla="*/ 2343456 h 2388599"/>
                    <a:gd name="connsiteX2" fmla="*/ 1305032 w 2034814"/>
                    <a:gd name="connsiteY2" fmla="*/ 2317437 h 2388599"/>
                    <a:gd name="connsiteX3" fmla="*/ 1654592 w 2034814"/>
                    <a:gd name="connsiteY3" fmla="*/ 1928848 h 2388599"/>
                    <a:gd name="connsiteX4" fmla="*/ 1785928 w 2034814"/>
                    <a:gd name="connsiteY4" fmla="*/ 1691265 h 2388599"/>
                    <a:gd name="connsiteX5" fmla="*/ 1951028 w 2034814"/>
                    <a:gd name="connsiteY5" fmla="*/ 1449965 h 2388599"/>
                    <a:gd name="connsiteX6" fmla="*/ 2027228 w 2034814"/>
                    <a:gd name="connsiteY6" fmla="*/ 1230890 h 2388599"/>
                    <a:gd name="connsiteX7" fmla="*/ 1992303 w 2034814"/>
                    <a:gd name="connsiteY7" fmla="*/ 1084840 h 2388599"/>
                    <a:gd name="connsiteX8" fmla="*/ 1866310 w 2034814"/>
                    <a:gd name="connsiteY8" fmla="*/ 1105671 h 2388599"/>
                    <a:gd name="connsiteX9" fmla="*/ 1677978 w 2034814"/>
                    <a:gd name="connsiteY9" fmla="*/ 1310265 h 2388599"/>
                    <a:gd name="connsiteX10" fmla="*/ 1493828 w 2034814"/>
                    <a:gd name="connsiteY10" fmla="*/ 1526165 h 2388599"/>
                    <a:gd name="connsiteX11" fmla="*/ 1430328 w 2034814"/>
                    <a:gd name="connsiteY11" fmla="*/ 1469015 h 2388599"/>
                    <a:gd name="connsiteX12" fmla="*/ 1436678 w 2034814"/>
                    <a:gd name="connsiteY12" fmla="*/ 249815 h 2388599"/>
                    <a:gd name="connsiteX13" fmla="*/ 1328728 w 2034814"/>
                    <a:gd name="connsiteY13" fmla="*/ 103765 h 2388599"/>
                    <a:gd name="connsiteX14" fmla="*/ 1208078 w 2034814"/>
                    <a:gd name="connsiteY14" fmla="*/ 224415 h 2388599"/>
                    <a:gd name="connsiteX15" fmla="*/ 1131878 w 2034814"/>
                    <a:gd name="connsiteY15" fmla="*/ 1043565 h 2388599"/>
                    <a:gd name="connsiteX16" fmla="*/ 1081078 w 2034814"/>
                    <a:gd name="connsiteY16" fmla="*/ 1081665 h 2388599"/>
                    <a:gd name="connsiteX17" fmla="*/ 1036628 w 2034814"/>
                    <a:gd name="connsiteY17" fmla="*/ 1030865 h 2388599"/>
                    <a:gd name="connsiteX18" fmla="*/ 1023928 w 2034814"/>
                    <a:gd name="connsiteY18" fmla="*/ 122815 h 2388599"/>
                    <a:gd name="connsiteX19" fmla="*/ 903278 w 2034814"/>
                    <a:gd name="connsiteY19" fmla="*/ 14865 h 2388599"/>
                    <a:gd name="connsiteX20" fmla="*/ 795328 w 2034814"/>
                    <a:gd name="connsiteY20" fmla="*/ 116465 h 2388599"/>
                    <a:gd name="connsiteX21" fmla="*/ 763578 w 2034814"/>
                    <a:gd name="connsiteY21" fmla="*/ 1049915 h 2388599"/>
                    <a:gd name="connsiteX22" fmla="*/ 731828 w 2034814"/>
                    <a:gd name="connsiteY22" fmla="*/ 1088015 h 2388599"/>
                    <a:gd name="connsiteX23" fmla="*/ 693728 w 2034814"/>
                    <a:gd name="connsiteY23" fmla="*/ 1024515 h 2388599"/>
                    <a:gd name="connsiteX24" fmla="*/ 554028 w 2034814"/>
                    <a:gd name="connsiteY24" fmla="*/ 237115 h 2388599"/>
                    <a:gd name="connsiteX25" fmla="*/ 452428 w 2034814"/>
                    <a:gd name="connsiteY25" fmla="*/ 135515 h 2388599"/>
                    <a:gd name="connsiteX26" fmla="*/ 344478 w 2034814"/>
                    <a:gd name="connsiteY26" fmla="*/ 275215 h 2388599"/>
                    <a:gd name="connsiteX27" fmla="*/ 458778 w 2034814"/>
                    <a:gd name="connsiteY27" fmla="*/ 1100715 h 2388599"/>
                    <a:gd name="connsiteX28" fmla="*/ 414328 w 2034814"/>
                    <a:gd name="connsiteY28" fmla="*/ 1183265 h 2388599"/>
                    <a:gd name="connsiteX29" fmla="*/ 363528 w 2034814"/>
                    <a:gd name="connsiteY29" fmla="*/ 1145165 h 2388599"/>
                    <a:gd name="connsiteX30" fmla="*/ 179378 w 2034814"/>
                    <a:gd name="connsiteY30" fmla="*/ 592715 h 2388599"/>
                    <a:gd name="connsiteX31" fmla="*/ 52378 w 2034814"/>
                    <a:gd name="connsiteY31" fmla="*/ 522865 h 2388599"/>
                    <a:gd name="connsiteX32" fmla="*/ 7928 w 2034814"/>
                    <a:gd name="connsiteY32" fmla="*/ 624465 h 2388599"/>
                    <a:gd name="connsiteX33" fmla="*/ 204778 w 2034814"/>
                    <a:gd name="connsiteY33" fmla="*/ 1367415 h 2388599"/>
                    <a:gd name="connsiteX34" fmla="*/ 344478 w 2034814"/>
                    <a:gd name="connsiteY34" fmla="*/ 2192915 h 2388599"/>
                    <a:gd name="connsiteX35" fmla="*/ 560378 w 2034814"/>
                    <a:gd name="connsiteY35" fmla="*/ 2364365 h 2388599"/>
                    <a:gd name="connsiteX36" fmla="*/ 712778 w 2034814"/>
                    <a:gd name="connsiteY36" fmla="*/ 2383415 h 2388599"/>
                    <a:gd name="connsiteX0" fmla="*/ 709216 w 2029599"/>
                    <a:gd name="connsiteY0" fmla="*/ 2386512 h 2388599"/>
                    <a:gd name="connsiteX1" fmla="*/ 963061 w 2029599"/>
                    <a:gd name="connsiteY1" fmla="*/ 2343456 h 2388599"/>
                    <a:gd name="connsiteX2" fmla="*/ 1305032 w 2029599"/>
                    <a:gd name="connsiteY2" fmla="*/ 2317437 h 2388599"/>
                    <a:gd name="connsiteX3" fmla="*/ 1654592 w 2029599"/>
                    <a:gd name="connsiteY3" fmla="*/ 1928848 h 2388599"/>
                    <a:gd name="connsiteX4" fmla="*/ 1785928 w 2029599"/>
                    <a:gd name="connsiteY4" fmla="*/ 1691265 h 2388599"/>
                    <a:gd name="connsiteX5" fmla="*/ 1951028 w 2029599"/>
                    <a:gd name="connsiteY5" fmla="*/ 1449965 h 2388599"/>
                    <a:gd name="connsiteX6" fmla="*/ 2027228 w 2029599"/>
                    <a:gd name="connsiteY6" fmla="*/ 1230890 h 2388599"/>
                    <a:gd name="connsiteX7" fmla="*/ 1992303 w 2029599"/>
                    <a:gd name="connsiteY7" fmla="*/ 1084840 h 2388599"/>
                    <a:gd name="connsiteX8" fmla="*/ 1818685 w 2029599"/>
                    <a:gd name="connsiteY8" fmla="*/ 1137421 h 2388599"/>
                    <a:gd name="connsiteX9" fmla="*/ 1677978 w 2029599"/>
                    <a:gd name="connsiteY9" fmla="*/ 1310265 h 2388599"/>
                    <a:gd name="connsiteX10" fmla="*/ 1493828 w 2029599"/>
                    <a:gd name="connsiteY10" fmla="*/ 1526165 h 2388599"/>
                    <a:gd name="connsiteX11" fmla="*/ 1430328 w 2029599"/>
                    <a:gd name="connsiteY11" fmla="*/ 1469015 h 2388599"/>
                    <a:gd name="connsiteX12" fmla="*/ 1436678 w 2029599"/>
                    <a:gd name="connsiteY12" fmla="*/ 249815 h 2388599"/>
                    <a:gd name="connsiteX13" fmla="*/ 1328728 w 2029599"/>
                    <a:gd name="connsiteY13" fmla="*/ 103765 h 2388599"/>
                    <a:gd name="connsiteX14" fmla="*/ 1208078 w 2029599"/>
                    <a:gd name="connsiteY14" fmla="*/ 224415 h 2388599"/>
                    <a:gd name="connsiteX15" fmla="*/ 1131878 w 2029599"/>
                    <a:gd name="connsiteY15" fmla="*/ 1043565 h 2388599"/>
                    <a:gd name="connsiteX16" fmla="*/ 1081078 w 2029599"/>
                    <a:gd name="connsiteY16" fmla="*/ 1081665 h 2388599"/>
                    <a:gd name="connsiteX17" fmla="*/ 1036628 w 2029599"/>
                    <a:gd name="connsiteY17" fmla="*/ 1030865 h 2388599"/>
                    <a:gd name="connsiteX18" fmla="*/ 1023928 w 2029599"/>
                    <a:gd name="connsiteY18" fmla="*/ 122815 h 2388599"/>
                    <a:gd name="connsiteX19" fmla="*/ 903278 w 2029599"/>
                    <a:gd name="connsiteY19" fmla="*/ 14865 h 2388599"/>
                    <a:gd name="connsiteX20" fmla="*/ 795328 w 2029599"/>
                    <a:gd name="connsiteY20" fmla="*/ 116465 h 2388599"/>
                    <a:gd name="connsiteX21" fmla="*/ 763578 w 2029599"/>
                    <a:gd name="connsiteY21" fmla="*/ 1049915 h 2388599"/>
                    <a:gd name="connsiteX22" fmla="*/ 731828 w 2029599"/>
                    <a:gd name="connsiteY22" fmla="*/ 1088015 h 2388599"/>
                    <a:gd name="connsiteX23" fmla="*/ 693728 w 2029599"/>
                    <a:gd name="connsiteY23" fmla="*/ 1024515 h 2388599"/>
                    <a:gd name="connsiteX24" fmla="*/ 554028 w 2029599"/>
                    <a:gd name="connsiteY24" fmla="*/ 237115 h 2388599"/>
                    <a:gd name="connsiteX25" fmla="*/ 452428 w 2029599"/>
                    <a:gd name="connsiteY25" fmla="*/ 135515 h 2388599"/>
                    <a:gd name="connsiteX26" fmla="*/ 344478 w 2029599"/>
                    <a:gd name="connsiteY26" fmla="*/ 275215 h 2388599"/>
                    <a:gd name="connsiteX27" fmla="*/ 458778 w 2029599"/>
                    <a:gd name="connsiteY27" fmla="*/ 1100715 h 2388599"/>
                    <a:gd name="connsiteX28" fmla="*/ 414328 w 2029599"/>
                    <a:gd name="connsiteY28" fmla="*/ 1183265 h 2388599"/>
                    <a:gd name="connsiteX29" fmla="*/ 363528 w 2029599"/>
                    <a:gd name="connsiteY29" fmla="*/ 1145165 h 2388599"/>
                    <a:gd name="connsiteX30" fmla="*/ 179378 w 2029599"/>
                    <a:gd name="connsiteY30" fmla="*/ 592715 h 2388599"/>
                    <a:gd name="connsiteX31" fmla="*/ 52378 w 2029599"/>
                    <a:gd name="connsiteY31" fmla="*/ 522865 h 2388599"/>
                    <a:gd name="connsiteX32" fmla="*/ 7928 w 2029599"/>
                    <a:gd name="connsiteY32" fmla="*/ 624465 h 2388599"/>
                    <a:gd name="connsiteX33" fmla="*/ 204778 w 2029599"/>
                    <a:gd name="connsiteY33" fmla="*/ 1367415 h 2388599"/>
                    <a:gd name="connsiteX34" fmla="*/ 344478 w 2029599"/>
                    <a:gd name="connsiteY34" fmla="*/ 2192915 h 2388599"/>
                    <a:gd name="connsiteX35" fmla="*/ 560378 w 2029599"/>
                    <a:gd name="connsiteY35" fmla="*/ 2364365 h 2388599"/>
                    <a:gd name="connsiteX36" fmla="*/ 712778 w 2029599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93828 w 2036346"/>
                    <a:gd name="connsiteY10" fmla="*/ 1526165 h 2388599"/>
                    <a:gd name="connsiteX11" fmla="*/ 1430328 w 2036346"/>
                    <a:gd name="connsiteY11" fmla="*/ 1469015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93828 w 2036346"/>
                    <a:gd name="connsiteY10" fmla="*/ 1526165 h 2388599"/>
                    <a:gd name="connsiteX11" fmla="*/ 1430328 w 2036346"/>
                    <a:gd name="connsiteY11" fmla="*/ 1469015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93828 w 2036346"/>
                    <a:gd name="connsiteY10" fmla="*/ 1526165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1878 w 2036346"/>
                    <a:gd name="connsiteY15" fmla="*/ 104356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101181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1011815 h 2388599"/>
                    <a:gd name="connsiteX16" fmla="*/ 1081078 w 2036346"/>
                    <a:gd name="connsiteY16" fmla="*/ 1081665 h 2388599"/>
                    <a:gd name="connsiteX17" fmla="*/ 1036628 w 2036346"/>
                    <a:gd name="connsiteY17" fmla="*/ 10308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1011815 h 2388599"/>
                    <a:gd name="connsiteX16" fmla="*/ 1081078 w 2036346"/>
                    <a:gd name="connsiteY16" fmla="*/ 1081665 h 2388599"/>
                    <a:gd name="connsiteX17" fmla="*/ 1027103 w 2036346"/>
                    <a:gd name="connsiteY17" fmla="*/ 983240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1011815 h 2388599"/>
                    <a:gd name="connsiteX16" fmla="*/ 1081078 w 2036346"/>
                    <a:gd name="connsiteY16" fmla="*/ 1081665 h 2388599"/>
                    <a:gd name="connsiteX17" fmla="*/ 1027103 w 2036346"/>
                    <a:gd name="connsiteY17" fmla="*/ 983240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138228 w 2036346"/>
                    <a:gd name="connsiteY16" fmla="*/ 1011815 h 2388599"/>
                    <a:gd name="connsiteX17" fmla="*/ 1081078 w 2036346"/>
                    <a:gd name="connsiteY17" fmla="*/ 1081665 h 2388599"/>
                    <a:gd name="connsiteX18" fmla="*/ 1027103 w 2036346"/>
                    <a:gd name="connsiteY18" fmla="*/ 983240 h 2388599"/>
                    <a:gd name="connsiteX19" fmla="*/ 1023928 w 2036346"/>
                    <a:gd name="connsiteY19" fmla="*/ 122815 h 2388599"/>
                    <a:gd name="connsiteX20" fmla="*/ 903278 w 2036346"/>
                    <a:gd name="connsiteY20" fmla="*/ 14865 h 2388599"/>
                    <a:gd name="connsiteX21" fmla="*/ 795328 w 2036346"/>
                    <a:gd name="connsiteY21" fmla="*/ 116465 h 2388599"/>
                    <a:gd name="connsiteX22" fmla="*/ 763578 w 2036346"/>
                    <a:gd name="connsiteY22" fmla="*/ 1049915 h 2388599"/>
                    <a:gd name="connsiteX23" fmla="*/ 731828 w 2036346"/>
                    <a:gd name="connsiteY23" fmla="*/ 1088015 h 2388599"/>
                    <a:gd name="connsiteX24" fmla="*/ 693728 w 2036346"/>
                    <a:gd name="connsiteY24" fmla="*/ 1024515 h 2388599"/>
                    <a:gd name="connsiteX25" fmla="*/ 554028 w 2036346"/>
                    <a:gd name="connsiteY25" fmla="*/ 237115 h 2388599"/>
                    <a:gd name="connsiteX26" fmla="*/ 452428 w 2036346"/>
                    <a:gd name="connsiteY26" fmla="*/ 135515 h 2388599"/>
                    <a:gd name="connsiteX27" fmla="*/ 344478 w 2036346"/>
                    <a:gd name="connsiteY27" fmla="*/ 275215 h 2388599"/>
                    <a:gd name="connsiteX28" fmla="*/ 458778 w 2036346"/>
                    <a:gd name="connsiteY28" fmla="*/ 1100715 h 2388599"/>
                    <a:gd name="connsiteX29" fmla="*/ 414328 w 2036346"/>
                    <a:gd name="connsiteY29" fmla="*/ 1183265 h 2388599"/>
                    <a:gd name="connsiteX30" fmla="*/ 363528 w 2036346"/>
                    <a:gd name="connsiteY30" fmla="*/ 1145165 h 2388599"/>
                    <a:gd name="connsiteX31" fmla="*/ 179378 w 2036346"/>
                    <a:gd name="connsiteY31" fmla="*/ 592715 h 2388599"/>
                    <a:gd name="connsiteX32" fmla="*/ 52378 w 2036346"/>
                    <a:gd name="connsiteY32" fmla="*/ 522865 h 2388599"/>
                    <a:gd name="connsiteX33" fmla="*/ 7928 w 2036346"/>
                    <a:gd name="connsiteY33" fmla="*/ 624465 h 2388599"/>
                    <a:gd name="connsiteX34" fmla="*/ 204778 w 2036346"/>
                    <a:gd name="connsiteY34" fmla="*/ 1367415 h 2388599"/>
                    <a:gd name="connsiteX35" fmla="*/ 344478 w 2036346"/>
                    <a:gd name="connsiteY35" fmla="*/ 2192915 h 2388599"/>
                    <a:gd name="connsiteX36" fmla="*/ 560378 w 2036346"/>
                    <a:gd name="connsiteY36" fmla="*/ 2364365 h 2388599"/>
                    <a:gd name="connsiteX37" fmla="*/ 712778 w 2036346"/>
                    <a:gd name="connsiteY37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081078 w 2036346"/>
                    <a:gd name="connsiteY16" fmla="*/ 1081665 h 2388599"/>
                    <a:gd name="connsiteX17" fmla="*/ 1027103 w 2036346"/>
                    <a:gd name="connsiteY17" fmla="*/ 983240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071553 w 2036346"/>
                    <a:gd name="connsiteY16" fmla="*/ 1062615 h 2388599"/>
                    <a:gd name="connsiteX17" fmla="*/ 1027103 w 2036346"/>
                    <a:gd name="connsiteY17" fmla="*/ 983240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071553 w 2036346"/>
                    <a:gd name="connsiteY16" fmla="*/ 1062615 h 2388599"/>
                    <a:gd name="connsiteX17" fmla="*/ 1027103 w 2036346"/>
                    <a:gd name="connsiteY17" fmla="*/ 983240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071553 w 2036346"/>
                    <a:gd name="connsiteY16" fmla="*/ 1062615 h 2388599"/>
                    <a:gd name="connsiteX17" fmla="*/ 1020753 w 2036346"/>
                    <a:gd name="connsiteY17" fmla="*/ 9546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071553 w 2036346"/>
                    <a:gd name="connsiteY16" fmla="*/ 1062615 h 2388599"/>
                    <a:gd name="connsiteX17" fmla="*/ 1020753 w 2036346"/>
                    <a:gd name="connsiteY17" fmla="*/ 9546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86512 h 2388599"/>
                    <a:gd name="connsiteX1" fmla="*/ 963061 w 2036346"/>
                    <a:gd name="connsiteY1" fmla="*/ 2343456 h 2388599"/>
                    <a:gd name="connsiteX2" fmla="*/ 1305032 w 2036346"/>
                    <a:gd name="connsiteY2" fmla="*/ 2317437 h 2388599"/>
                    <a:gd name="connsiteX3" fmla="*/ 1654592 w 2036346"/>
                    <a:gd name="connsiteY3" fmla="*/ 1928848 h 2388599"/>
                    <a:gd name="connsiteX4" fmla="*/ 1785928 w 2036346"/>
                    <a:gd name="connsiteY4" fmla="*/ 1691265 h 2388599"/>
                    <a:gd name="connsiteX5" fmla="*/ 1951028 w 2036346"/>
                    <a:gd name="connsiteY5" fmla="*/ 1449965 h 2388599"/>
                    <a:gd name="connsiteX6" fmla="*/ 2027228 w 2036346"/>
                    <a:gd name="connsiteY6" fmla="*/ 1230890 h 2388599"/>
                    <a:gd name="connsiteX7" fmla="*/ 1992303 w 2036346"/>
                    <a:gd name="connsiteY7" fmla="*/ 1084840 h 2388599"/>
                    <a:gd name="connsiteX8" fmla="*/ 1818685 w 2036346"/>
                    <a:gd name="connsiteY8" fmla="*/ 1137421 h 2388599"/>
                    <a:gd name="connsiteX9" fmla="*/ 1677978 w 2036346"/>
                    <a:gd name="connsiteY9" fmla="*/ 1310265 h 2388599"/>
                    <a:gd name="connsiteX10" fmla="*/ 1452553 w 2036346"/>
                    <a:gd name="connsiteY10" fmla="*/ 1535690 h 2388599"/>
                    <a:gd name="connsiteX11" fmla="*/ 1417628 w 2036346"/>
                    <a:gd name="connsiteY11" fmla="*/ 1307090 h 2388599"/>
                    <a:gd name="connsiteX12" fmla="*/ 1436678 w 2036346"/>
                    <a:gd name="connsiteY12" fmla="*/ 249815 h 2388599"/>
                    <a:gd name="connsiteX13" fmla="*/ 1328728 w 2036346"/>
                    <a:gd name="connsiteY13" fmla="*/ 103765 h 2388599"/>
                    <a:gd name="connsiteX14" fmla="*/ 1208078 w 2036346"/>
                    <a:gd name="connsiteY14" fmla="*/ 224415 h 2388599"/>
                    <a:gd name="connsiteX15" fmla="*/ 1138228 w 2036346"/>
                    <a:gd name="connsiteY15" fmla="*/ 954665 h 2388599"/>
                    <a:gd name="connsiteX16" fmla="*/ 1071553 w 2036346"/>
                    <a:gd name="connsiteY16" fmla="*/ 1062615 h 2388599"/>
                    <a:gd name="connsiteX17" fmla="*/ 1020753 w 2036346"/>
                    <a:gd name="connsiteY17" fmla="*/ 954665 h 2388599"/>
                    <a:gd name="connsiteX18" fmla="*/ 1023928 w 2036346"/>
                    <a:gd name="connsiteY18" fmla="*/ 122815 h 2388599"/>
                    <a:gd name="connsiteX19" fmla="*/ 903278 w 2036346"/>
                    <a:gd name="connsiteY19" fmla="*/ 14865 h 2388599"/>
                    <a:gd name="connsiteX20" fmla="*/ 795328 w 2036346"/>
                    <a:gd name="connsiteY20" fmla="*/ 116465 h 2388599"/>
                    <a:gd name="connsiteX21" fmla="*/ 763578 w 2036346"/>
                    <a:gd name="connsiteY21" fmla="*/ 1049915 h 2388599"/>
                    <a:gd name="connsiteX22" fmla="*/ 731828 w 2036346"/>
                    <a:gd name="connsiteY22" fmla="*/ 1088015 h 2388599"/>
                    <a:gd name="connsiteX23" fmla="*/ 693728 w 2036346"/>
                    <a:gd name="connsiteY23" fmla="*/ 1024515 h 2388599"/>
                    <a:gd name="connsiteX24" fmla="*/ 554028 w 2036346"/>
                    <a:gd name="connsiteY24" fmla="*/ 237115 h 2388599"/>
                    <a:gd name="connsiteX25" fmla="*/ 452428 w 2036346"/>
                    <a:gd name="connsiteY25" fmla="*/ 135515 h 2388599"/>
                    <a:gd name="connsiteX26" fmla="*/ 344478 w 2036346"/>
                    <a:gd name="connsiteY26" fmla="*/ 275215 h 2388599"/>
                    <a:gd name="connsiteX27" fmla="*/ 458778 w 2036346"/>
                    <a:gd name="connsiteY27" fmla="*/ 1100715 h 2388599"/>
                    <a:gd name="connsiteX28" fmla="*/ 414328 w 2036346"/>
                    <a:gd name="connsiteY28" fmla="*/ 1183265 h 2388599"/>
                    <a:gd name="connsiteX29" fmla="*/ 363528 w 2036346"/>
                    <a:gd name="connsiteY29" fmla="*/ 1145165 h 2388599"/>
                    <a:gd name="connsiteX30" fmla="*/ 179378 w 2036346"/>
                    <a:gd name="connsiteY30" fmla="*/ 592715 h 2388599"/>
                    <a:gd name="connsiteX31" fmla="*/ 52378 w 2036346"/>
                    <a:gd name="connsiteY31" fmla="*/ 522865 h 2388599"/>
                    <a:gd name="connsiteX32" fmla="*/ 7928 w 2036346"/>
                    <a:gd name="connsiteY32" fmla="*/ 624465 h 2388599"/>
                    <a:gd name="connsiteX33" fmla="*/ 204778 w 2036346"/>
                    <a:gd name="connsiteY33" fmla="*/ 1367415 h 2388599"/>
                    <a:gd name="connsiteX34" fmla="*/ 344478 w 2036346"/>
                    <a:gd name="connsiteY34" fmla="*/ 2192915 h 2388599"/>
                    <a:gd name="connsiteX35" fmla="*/ 560378 w 2036346"/>
                    <a:gd name="connsiteY35" fmla="*/ 2364365 h 2388599"/>
                    <a:gd name="connsiteX36" fmla="*/ 712778 w 2036346"/>
                    <a:gd name="connsiteY36" fmla="*/ 2383415 h 2388599"/>
                    <a:gd name="connsiteX0" fmla="*/ 709216 w 2036346"/>
                    <a:gd name="connsiteY0" fmla="*/ 2393307 h 2395394"/>
                    <a:gd name="connsiteX1" fmla="*/ 963061 w 2036346"/>
                    <a:gd name="connsiteY1" fmla="*/ 2350251 h 2395394"/>
                    <a:gd name="connsiteX2" fmla="*/ 1305032 w 2036346"/>
                    <a:gd name="connsiteY2" fmla="*/ 2324232 h 2395394"/>
                    <a:gd name="connsiteX3" fmla="*/ 1654592 w 2036346"/>
                    <a:gd name="connsiteY3" fmla="*/ 1935643 h 2395394"/>
                    <a:gd name="connsiteX4" fmla="*/ 1785928 w 2036346"/>
                    <a:gd name="connsiteY4" fmla="*/ 1698060 h 2395394"/>
                    <a:gd name="connsiteX5" fmla="*/ 1951028 w 2036346"/>
                    <a:gd name="connsiteY5" fmla="*/ 1456760 h 2395394"/>
                    <a:gd name="connsiteX6" fmla="*/ 2027228 w 2036346"/>
                    <a:gd name="connsiteY6" fmla="*/ 1237685 h 2395394"/>
                    <a:gd name="connsiteX7" fmla="*/ 1992303 w 2036346"/>
                    <a:gd name="connsiteY7" fmla="*/ 1091635 h 2395394"/>
                    <a:gd name="connsiteX8" fmla="*/ 1818685 w 2036346"/>
                    <a:gd name="connsiteY8" fmla="*/ 1144216 h 2395394"/>
                    <a:gd name="connsiteX9" fmla="*/ 1677978 w 2036346"/>
                    <a:gd name="connsiteY9" fmla="*/ 1317060 h 2395394"/>
                    <a:gd name="connsiteX10" fmla="*/ 1452553 w 2036346"/>
                    <a:gd name="connsiteY10" fmla="*/ 1542485 h 2395394"/>
                    <a:gd name="connsiteX11" fmla="*/ 1417628 w 2036346"/>
                    <a:gd name="connsiteY11" fmla="*/ 1313885 h 2395394"/>
                    <a:gd name="connsiteX12" fmla="*/ 1436678 w 2036346"/>
                    <a:gd name="connsiteY12" fmla="*/ 256610 h 2395394"/>
                    <a:gd name="connsiteX13" fmla="*/ 1328728 w 2036346"/>
                    <a:gd name="connsiteY13" fmla="*/ 110560 h 2395394"/>
                    <a:gd name="connsiteX14" fmla="*/ 1208078 w 2036346"/>
                    <a:gd name="connsiteY14" fmla="*/ 231210 h 2395394"/>
                    <a:gd name="connsiteX15" fmla="*/ 1138228 w 2036346"/>
                    <a:gd name="connsiteY15" fmla="*/ 961460 h 2395394"/>
                    <a:gd name="connsiteX16" fmla="*/ 1071553 w 2036346"/>
                    <a:gd name="connsiteY16" fmla="*/ 1069410 h 2395394"/>
                    <a:gd name="connsiteX17" fmla="*/ 1020753 w 2036346"/>
                    <a:gd name="connsiteY17" fmla="*/ 961460 h 2395394"/>
                    <a:gd name="connsiteX18" fmla="*/ 1033453 w 2036346"/>
                    <a:gd name="connsiteY18" fmla="*/ 228035 h 2395394"/>
                    <a:gd name="connsiteX19" fmla="*/ 903278 w 2036346"/>
                    <a:gd name="connsiteY19" fmla="*/ 21660 h 2395394"/>
                    <a:gd name="connsiteX20" fmla="*/ 795328 w 2036346"/>
                    <a:gd name="connsiteY20" fmla="*/ 123260 h 2395394"/>
                    <a:gd name="connsiteX21" fmla="*/ 763578 w 2036346"/>
                    <a:gd name="connsiteY21" fmla="*/ 1056710 h 2395394"/>
                    <a:gd name="connsiteX22" fmla="*/ 731828 w 2036346"/>
                    <a:gd name="connsiteY22" fmla="*/ 1094810 h 2395394"/>
                    <a:gd name="connsiteX23" fmla="*/ 693728 w 2036346"/>
                    <a:gd name="connsiteY23" fmla="*/ 1031310 h 2395394"/>
                    <a:gd name="connsiteX24" fmla="*/ 554028 w 2036346"/>
                    <a:gd name="connsiteY24" fmla="*/ 243910 h 2395394"/>
                    <a:gd name="connsiteX25" fmla="*/ 452428 w 2036346"/>
                    <a:gd name="connsiteY25" fmla="*/ 142310 h 2395394"/>
                    <a:gd name="connsiteX26" fmla="*/ 344478 w 2036346"/>
                    <a:gd name="connsiteY26" fmla="*/ 282010 h 2395394"/>
                    <a:gd name="connsiteX27" fmla="*/ 458778 w 2036346"/>
                    <a:gd name="connsiteY27" fmla="*/ 1107510 h 2395394"/>
                    <a:gd name="connsiteX28" fmla="*/ 414328 w 2036346"/>
                    <a:gd name="connsiteY28" fmla="*/ 1190060 h 2395394"/>
                    <a:gd name="connsiteX29" fmla="*/ 363528 w 2036346"/>
                    <a:gd name="connsiteY29" fmla="*/ 1151960 h 2395394"/>
                    <a:gd name="connsiteX30" fmla="*/ 179378 w 2036346"/>
                    <a:gd name="connsiteY30" fmla="*/ 599510 h 2395394"/>
                    <a:gd name="connsiteX31" fmla="*/ 52378 w 2036346"/>
                    <a:gd name="connsiteY31" fmla="*/ 529660 h 2395394"/>
                    <a:gd name="connsiteX32" fmla="*/ 7928 w 2036346"/>
                    <a:gd name="connsiteY32" fmla="*/ 631260 h 2395394"/>
                    <a:gd name="connsiteX33" fmla="*/ 204778 w 2036346"/>
                    <a:gd name="connsiteY33" fmla="*/ 1374210 h 2395394"/>
                    <a:gd name="connsiteX34" fmla="*/ 344478 w 2036346"/>
                    <a:gd name="connsiteY34" fmla="*/ 2199710 h 2395394"/>
                    <a:gd name="connsiteX35" fmla="*/ 560378 w 2036346"/>
                    <a:gd name="connsiteY35" fmla="*/ 2371160 h 2395394"/>
                    <a:gd name="connsiteX36" fmla="*/ 712778 w 2036346"/>
                    <a:gd name="connsiteY36" fmla="*/ 2390210 h 2395394"/>
                    <a:gd name="connsiteX0" fmla="*/ 709216 w 2036346"/>
                    <a:gd name="connsiteY0" fmla="*/ 2372723 h 2374810"/>
                    <a:gd name="connsiteX1" fmla="*/ 963061 w 2036346"/>
                    <a:gd name="connsiteY1" fmla="*/ 2329667 h 2374810"/>
                    <a:gd name="connsiteX2" fmla="*/ 1305032 w 2036346"/>
                    <a:gd name="connsiteY2" fmla="*/ 2303648 h 2374810"/>
                    <a:gd name="connsiteX3" fmla="*/ 1654592 w 2036346"/>
                    <a:gd name="connsiteY3" fmla="*/ 1915059 h 2374810"/>
                    <a:gd name="connsiteX4" fmla="*/ 1785928 w 2036346"/>
                    <a:gd name="connsiteY4" fmla="*/ 1677476 h 2374810"/>
                    <a:gd name="connsiteX5" fmla="*/ 1951028 w 2036346"/>
                    <a:gd name="connsiteY5" fmla="*/ 1436176 h 2374810"/>
                    <a:gd name="connsiteX6" fmla="*/ 2027228 w 2036346"/>
                    <a:gd name="connsiteY6" fmla="*/ 1217101 h 2374810"/>
                    <a:gd name="connsiteX7" fmla="*/ 1992303 w 2036346"/>
                    <a:gd name="connsiteY7" fmla="*/ 1071051 h 2374810"/>
                    <a:gd name="connsiteX8" fmla="*/ 1818685 w 2036346"/>
                    <a:gd name="connsiteY8" fmla="*/ 1123632 h 2374810"/>
                    <a:gd name="connsiteX9" fmla="*/ 1677978 w 2036346"/>
                    <a:gd name="connsiteY9" fmla="*/ 1296476 h 2374810"/>
                    <a:gd name="connsiteX10" fmla="*/ 1452553 w 2036346"/>
                    <a:gd name="connsiteY10" fmla="*/ 1521901 h 2374810"/>
                    <a:gd name="connsiteX11" fmla="*/ 1417628 w 2036346"/>
                    <a:gd name="connsiteY11" fmla="*/ 1293301 h 2374810"/>
                    <a:gd name="connsiteX12" fmla="*/ 1436678 w 2036346"/>
                    <a:gd name="connsiteY12" fmla="*/ 236026 h 2374810"/>
                    <a:gd name="connsiteX13" fmla="*/ 1328728 w 2036346"/>
                    <a:gd name="connsiteY13" fmla="*/ 89976 h 2374810"/>
                    <a:gd name="connsiteX14" fmla="*/ 1208078 w 2036346"/>
                    <a:gd name="connsiteY14" fmla="*/ 210626 h 2374810"/>
                    <a:gd name="connsiteX15" fmla="*/ 1138228 w 2036346"/>
                    <a:gd name="connsiteY15" fmla="*/ 940876 h 2374810"/>
                    <a:gd name="connsiteX16" fmla="*/ 1071553 w 2036346"/>
                    <a:gd name="connsiteY16" fmla="*/ 1048826 h 2374810"/>
                    <a:gd name="connsiteX17" fmla="*/ 1020753 w 2036346"/>
                    <a:gd name="connsiteY17" fmla="*/ 940876 h 2374810"/>
                    <a:gd name="connsiteX18" fmla="*/ 1033453 w 2036346"/>
                    <a:gd name="connsiteY18" fmla="*/ 207451 h 2374810"/>
                    <a:gd name="connsiteX19" fmla="*/ 903278 w 2036346"/>
                    <a:gd name="connsiteY19" fmla="*/ 1076 h 2374810"/>
                    <a:gd name="connsiteX20" fmla="*/ 766753 w 2036346"/>
                    <a:gd name="connsiteY20" fmla="*/ 267776 h 2374810"/>
                    <a:gd name="connsiteX21" fmla="*/ 763578 w 2036346"/>
                    <a:gd name="connsiteY21" fmla="*/ 1036126 h 2374810"/>
                    <a:gd name="connsiteX22" fmla="*/ 731828 w 2036346"/>
                    <a:gd name="connsiteY22" fmla="*/ 1074226 h 2374810"/>
                    <a:gd name="connsiteX23" fmla="*/ 693728 w 2036346"/>
                    <a:gd name="connsiteY23" fmla="*/ 1010726 h 2374810"/>
                    <a:gd name="connsiteX24" fmla="*/ 554028 w 2036346"/>
                    <a:gd name="connsiteY24" fmla="*/ 223326 h 2374810"/>
                    <a:gd name="connsiteX25" fmla="*/ 452428 w 2036346"/>
                    <a:gd name="connsiteY25" fmla="*/ 121726 h 2374810"/>
                    <a:gd name="connsiteX26" fmla="*/ 344478 w 2036346"/>
                    <a:gd name="connsiteY26" fmla="*/ 261426 h 2374810"/>
                    <a:gd name="connsiteX27" fmla="*/ 458778 w 2036346"/>
                    <a:gd name="connsiteY27" fmla="*/ 1086926 h 2374810"/>
                    <a:gd name="connsiteX28" fmla="*/ 414328 w 2036346"/>
                    <a:gd name="connsiteY28" fmla="*/ 1169476 h 2374810"/>
                    <a:gd name="connsiteX29" fmla="*/ 363528 w 2036346"/>
                    <a:gd name="connsiteY29" fmla="*/ 1131376 h 2374810"/>
                    <a:gd name="connsiteX30" fmla="*/ 179378 w 2036346"/>
                    <a:gd name="connsiteY30" fmla="*/ 578926 h 2374810"/>
                    <a:gd name="connsiteX31" fmla="*/ 52378 w 2036346"/>
                    <a:gd name="connsiteY31" fmla="*/ 509076 h 2374810"/>
                    <a:gd name="connsiteX32" fmla="*/ 7928 w 2036346"/>
                    <a:gd name="connsiteY32" fmla="*/ 610676 h 2374810"/>
                    <a:gd name="connsiteX33" fmla="*/ 204778 w 2036346"/>
                    <a:gd name="connsiteY33" fmla="*/ 1353626 h 2374810"/>
                    <a:gd name="connsiteX34" fmla="*/ 344478 w 2036346"/>
                    <a:gd name="connsiteY34" fmla="*/ 2179126 h 2374810"/>
                    <a:gd name="connsiteX35" fmla="*/ 560378 w 2036346"/>
                    <a:gd name="connsiteY35" fmla="*/ 2350576 h 2374810"/>
                    <a:gd name="connsiteX36" fmla="*/ 712778 w 2036346"/>
                    <a:gd name="connsiteY36" fmla="*/ 2369626 h 2374810"/>
                    <a:gd name="connsiteX0" fmla="*/ 709216 w 2036346"/>
                    <a:gd name="connsiteY0" fmla="*/ 2371826 h 2373913"/>
                    <a:gd name="connsiteX1" fmla="*/ 963061 w 2036346"/>
                    <a:gd name="connsiteY1" fmla="*/ 2328770 h 2373913"/>
                    <a:gd name="connsiteX2" fmla="*/ 1305032 w 2036346"/>
                    <a:gd name="connsiteY2" fmla="*/ 2302751 h 2373913"/>
                    <a:gd name="connsiteX3" fmla="*/ 1654592 w 2036346"/>
                    <a:gd name="connsiteY3" fmla="*/ 1914162 h 2373913"/>
                    <a:gd name="connsiteX4" fmla="*/ 1785928 w 2036346"/>
                    <a:gd name="connsiteY4" fmla="*/ 1676579 h 2373913"/>
                    <a:gd name="connsiteX5" fmla="*/ 1951028 w 2036346"/>
                    <a:gd name="connsiteY5" fmla="*/ 1435279 h 2373913"/>
                    <a:gd name="connsiteX6" fmla="*/ 2027228 w 2036346"/>
                    <a:gd name="connsiteY6" fmla="*/ 1216204 h 2373913"/>
                    <a:gd name="connsiteX7" fmla="*/ 1992303 w 2036346"/>
                    <a:gd name="connsiteY7" fmla="*/ 1070154 h 2373913"/>
                    <a:gd name="connsiteX8" fmla="*/ 1818685 w 2036346"/>
                    <a:gd name="connsiteY8" fmla="*/ 1122735 h 2373913"/>
                    <a:gd name="connsiteX9" fmla="*/ 1677978 w 2036346"/>
                    <a:gd name="connsiteY9" fmla="*/ 1295579 h 2373913"/>
                    <a:gd name="connsiteX10" fmla="*/ 1452553 w 2036346"/>
                    <a:gd name="connsiteY10" fmla="*/ 1521004 h 2373913"/>
                    <a:gd name="connsiteX11" fmla="*/ 1417628 w 2036346"/>
                    <a:gd name="connsiteY11" fmla="*/ 1292404 h 2373913"/>
                    <a:gd name="connsiteX12" fmla="*/ 1436678 w 2036346"/>
                    <a:gd name="connsiteY12" fmla="*/ 235129 h 2373913"/>
                    <a:gd name="connsiteX13" fmla="*/ 1328728 w 2036346"/>
                    <a:gd name="connsiteY13" fmla="*/ 89079 h 2373913"/>
                    <a:gd name="connsiteX14" fmla="*/ 1208078 w 2036346"/>
                    <a:gd name="connsiteY14" fmla="*/ 209729 h 2373913"/>
                    <a:gd name="connsiteX15" fmla="*/ 1138228 w 2036346"/>
                    <a:gd name="connsiteY15" fmla="*/ 939979 h 2373913"/>
                    <a:gd name="connsiteX16" fmla="*/ 1071553 w 2036346"/>
                    <a:gd name="connsiteY16" fmla="*/ 1047929 h 2373913"/>
                    <a:gd name="connsiteX17" fmla="*/ 1020753 w 2036346"/>
                    <a:gd name="connsiteY17" fmla="*/ 939979 h 2373913"/>
                    <a:gd name="connsiteX18" fmla="*/ 1033453 w 2036346"/>
                    <a:gd name="connsiteY18" fmla="*/ 206554 h 2373913"/>
                    <a:gd name="connsiteX19" fmla="*/ 903278 w 2036346"/>
                    <a:gd name="connsiteY19" fmla="*/ 179 h 2373913"/>
                    <a:gd name="connsiteX20" fmla="*/ 766753 w 2036346"/>
                    <a:gd name="connsiteY20" fmla="*/ 266879 h 2373913"/>
                    <a:gd name="connsiteX21" fmla="*/ 763578 w 2036346"/>
                    <a:gd name="connsiteY21" fmla="*/ 1035229 h 2373913"/>
                    <a:gd name="connsiteX22" fmla="*/ 731828 w 2036346"/>
                    <a:gd name="connsiteY22" fmla="*/ 1073329 h 2373913"/>
                    <a:gd name="connsiteX23" fmla="*/ 693728 w 2036346"/>
                    <a:gd name="connsiteY23" fmla="*/ 1009829 h 2373913"/>
                    <a:gd name="connsiteX24" fmla="*/ 554028 w 2036346"/>
                    <a:gd name="connsiteY24" fmla="*/ 222429 h 2373913"/>
                    <a:gd name="connsiteX25" fmla="*/ 452428 w 2036346"/>
                    <a:gd name="connsiteY25" fmla="*/ 120829 h 2373913"/>
                    <a:gd name="connsiteX26" fmla="*/ 344478 w 2036346"/>
                    <a:gd name="connsiteY26" fmla="*/ 260529 h 2373913"/>
                    <a:gd name="connsiteX27" fmla="*/ 458778 w 2036346"/>
                    <a:gd name="connsiteY27" fmla="*/ 1086029 h 2373913"/>
                    <a:gd name="connsiteX28" fmla="*/ 414328 w 2036346"/>
                    <a:gd name="connsiteY28" fmla="*/ 1168579 h 2373913"/>
                    <a:gd name="connsiteX29" fmla="*/ 363528 w 2036346"/>
                    <a:gd name="connsiteY29" fmla="*/ 1130479 h 2373913"/>
                    <a:gd name="connsiteX30" fmla="*/ 179378 w 2036346"/>
                    <a:gd name="connsiteY30" fmla="*/ 578029 h 2373913"/>
                    <a:gd name="connsiteX31" fmla="*/ 52378 w 2036346"/>
                    <a:gd name="connsiteY31" fmla="*/ 508179 h 2373913"/>
                    <a:gd name="connsiteX32" fmla="*/ 7928 w 2036346"/>
                    <a:gd name="connsiteY32" fmla="*/ 609779 h 2373913"/>
                    <a:gd name="connsiteX33" fmla="*/ 204778 w 2036346"/>
                    <a:gd name="connsiteY33" fmla="*/ 1352729 h 2373913"/>
                    <a:gd name="connsiteX34" fmla="*/ 344478 w 2036346"/>
                    <a:gd name="connsiteY34" fmla="*/ 2178229 h 2373913"/>
                    <a:gd name="connsiteX35" fmla="*/ 560378 w 2036346"/>
                    <a:gd name="connsiteY35" fmla="*/ 2349679 h 2373913"/>
                    <a:gd name="connsiteX36" fmla="*/ 712778 w 2036346"/>
                    <a:gd name="connsiteY36" fmla="*/ 2368729 h 2373913"/>
                    <a:gd name="connsiteX0" fmla="*/ 709216 w 2036346"/>
                    <a:gd name="connsiteY0" fmla="*/ 2374992 h 2377079"/>
                    <a:gd name="connsiteX1" fmla="*/ 963061 w 2036346"/>
                    <a:gd name="connsiteY1" fmla="*/ 2331936 h 2377079"/>
                    <a:gd name="connsiteX2" fmla="*/ 1305032 w 2036346"/>
                    <a:gd name="connsiteY2" fmla="*/ 2305917 h 2377079"/>
                    <a:gd name="connsiteX3" fmla="*/ 1654592 w 2036346"/>
                    <a:gd name="connsiteY3" fmla="*/ 1917328 h 2377079"/>
                    <a:gd name="connsiteX4" fmla="*/ 1785928 w 2036346"/>
                    <a:gd name="connsiteY4" fmla="*/ 1679745 h 2377079"/>
                    <a:gd name="connsiteX5" fmla="*/ 1951028 w 2036346"/>
                    <a:gd name="connsiteY5" fmla="*/ 1438445 h 2377079"/>
                    <a:gd name="connsiteX6" fmla="*/ 2027228 w 2036346"/>
                    <a:gd name="connsiteY6" fmla="*/ 1219370 h 2377079"/>
                    <a:gd name="connsiteX7" fmla="*/ 1992303 w 2036346"/>
                    <a:gd name="connsiteY7" fmla="*/ 1073320 h 2377079"/>
                    <a:gd name="connsiteX8" fmla="*/ 1818685 w 2036346"/>
                    <a:gd name="connsiteY8" fmla="*/ 1125901 h 2377079"/>
                    <a:gd name="connsiteX9" fmla="*/ 1677978 w 2036346"/>
                    <a:gd name="connsiteY9" fmla="*/ 1298745 h 2377079"/>
                    <a:gd name="connsiteX10" fmla="*/ 1452553 w 2036346"/>
                    <a:gd name="connsiteY10" fmla="*/ 1524170 h 2377079"/>
                    <a:gd name="connsiteX11" fmla="*/ 1417628 w 2036346"/>
                    <a:gd name="connsiteY11" fmla="*/ 1295570 h 2377079"/>
                    <a:gd name="connsiteX12" fmla="*/ 1436678 w 2036346"/>
                    <a:gd name="connsiteY12" fmla="*/ 238295 h 2377079"/>
                    <a:gd name="connsiteX13" fmla="*/ 1328728 w 2036346"/>
                    <a:gd name="connsiteY13" fmla="*/ 92245 h 2377079"/>
                    <a:gd name="connsiteX14" fmla="*/ 1208078 w 2036346"/>
                    <a:gd name="connsiteY14" fmla="*/ 212895 h 2377079"/>
                    <a:gd name="connsiteX15" fmla="*/ 1138228 w 2036346"/>
                    <a:gd name="connsiteY15" fmla="*/ 943145 h 2377079"/>
                    <a:gd name="connsiteX16" fmla="*/ 1071553 w 2036346"/>
                    <a:gd name="connsiteY16" fmla="*/ 1051095 h 2377079"/>
                    <a:gd name="connsiteX17" fmla="*/ 1020753 w 2036346"/>
                    <a:gd name="connsiteY17" fmla="*/ 943145 h 2377079"/>
                    <a:gd name="connsiteX18" fmla="*/ 1033453 w 2036346"/>
                    <a:gd name="connsiteY18" fmla="*/ 209720 h 2377079"/>
                    <a:gd name="connsiteX19" fmla="*/ 881053 w 2036346"/>
                    <a:gd name="connsiteY19" fmla="*/ 170 h 2377079"/>
                    <a:gd name="connsiteX20" fmla="*/ 766753 w 2036346"/>
                    <a:gd name="connsiteY20" fmla="*/ 270045 h 2377079"/>
                    <a:gd name="connsiteX21" fmla="*/ 763578 w 2036346"/>
                    <a:gd name="connsiteY21" fmla="*/ 1038395 h 2377079"/>
                    <a:gd name="connsiteX22" fmla="*/ 731828 w 2036346"/>
                    <a:gd name="connsiteY22" fmla="*/ 1076495 h 2377079"/>
                    <a:gd name="connsiteX23" fmla="*/ 693728 w 2036346"/>
                    <a:gd name="connsiteY23" fmla="*/ 1012995 h 2377079"/>
                    <a:gd name="connsiteX24" fmla="*/ 554028 w 2036346"/>
                    <a:gd name="connsiteY24" fmla="*/ 225595 h 2377079"/>
                    <a:gd name="connsiteX25" fmla="*/ 452428 w 2036346"/>
                    <a:gd name="connsiteY25" fmla="*/ 123995 h 2377079"/>
                    <a:gd name="connsiteX26" fmla="*/ 344478 w 2036346"/>
                    <a:gd name="connsiteY26" fmla="*/ 263695 h 2377079"/>
                    <a:gd name="connsiteX27" fmla="*/ 458778 w 2036346"/>
                    <a:gd name="connsiteY27" fmla="*/ 1089195 h 2377079"/>
                    <a:gd name="connsiteX28" fmla="*/ 414328 w 2036346"/>
                    <a:gd name="connsiteY28" fmla="*/ 1171745 h 2377079"/>
                    <a:gd name="connsiteX29" fmla="*/ 363528 w 2036346"/>
                    <a:gd name="connsiteY29" fmla="*/ 1133645 h 2377079"/>
                    <a:gd name="connsiteX30" fmla="*/ 179378 w 2036346"/>
                    <a:gd name="connsiteY30" fmla="*/ 581195 h 2377079"/>
                    <a:gd name="connsiteX31" fmla="*/ 52378 w 2036346"/>
                    <a:gd name="connsiteY31" fmla="*/ 511345 h 2377079"/>
                    <a:gd name="connsiteX32" fmla="*/ 7928 w 2036346"/>
                    <a:gd name="connsiteY32" fmla="*/ 612945 h 2377079"/>
                    <a:gd name="connsiteX33" fmla="*/ 204778 w 2036346"/>
                    <a:gd name="connsiteY33" fmla="*/ 1355895 h 2377079"/>
                    <a:gd name="connsiteX34" fmla="*/ 344478 w 2036346"/>
                    <a:gd name="connsiteY34" fmla="*/ 2181395 h 2377079"/>
                    <a:gd name="connsiteX35" fmla="*/ 560378 w 2036346"/>
                    <a:gd name="connsiteY35" fmla="*/ 2352845 h 2377079"/>
                    <a:gd name="connsiteX36" fmla="*/ 712778 w 2036346"/>
                    <a:gd name="connsiteY36" fmla="*/ 2371895 h 2377079"/>
                    <a:gd name="connsiteX0" fmla="*/ 709216 w 2036346"/>
                    <a:gd name="connsiteY0" fmla="*/ 2375729 h 2377816"/>
                    <a:gd name="connsiteX1" fmla="*/ 963061 w 2036346"/>
                    <a:gd name="connsiteY1" fmla="*/ 2332673 h 2377816"/>
                    <a:gd name="connsiteX2" fmla="*/ 1305032 w 2036346"/>
                    <a:gd name="connsiteY2" fmla="*/ 2306654 h 2377816"/>
                    <a:gd name="connsiteX3" fmla="*/ 1654592 w 2036346"/>
                    <a:gd name="connsiteY3" fmla="*/ 1918065 h 2377816"/>
                    <a:gd name="connsiteX4" fmla="*/ 1785928 w 2036346"/>
                    <a:gd name="connsiteY4" fmla="*/ 1680482 h 2377816"/>
                    <a:gd name="connsiteX5" fmla="*/ 1951028 w 2036346"/>
                    <a:gd name="connsiteY5" fmla="*/ 1439182 h 2377816"/>
                    <a:gd name="connsiteX6" fmla="*/ 2027228 w 2036346"/>
                    <a:gd name="connsiteY6" fmla="*/ 1220107 h 2377816"/>
                    <a:gd name="connsiteX7" fmla="*/ 1992303 w 2036346"/>
                    <a:gd name="connsiteY7" fmla="*/ 1074057 h 2377816"/>
                    <a:gd name="connsiteX8" fmla="*/ 1818685 w 2036346"/>
                    <a:gd name="connsiteY8" fmla="*/ 1126638 h 2377816"/>
                    <a:gd name="connsiteX9" fmla="*/ 1677978 w 2036346"/>
                    <a:gd name="connsiteY9" fmla="*/ 1299482 h 2377816"/>
                    <a:gd name="connsiteX10" fmla="*/ 1452553 w 2036346"/>
                    <a:gd name="connsiteY10" fmla="*/ 1524907 h 2377816"/>
                    <a:gd name="connsiteX11" fmla="*/ 1417628 w 2036346"/>
                    <a:gd name="connsiteY11" fmla="*/ 1296307 h 2377816"/>
                    <a:gd name="connsiteX12" fmla="*/ 1436678 w 2036346"/>
                    <a:gd name="connsiteY12" fmla="*/ 239032 h 2377816"/>
                    <a:gd name="connsiteX13" fmla="*/ 1328728 w 2036346"/>
                    <a:gd name="connsiteY13" fmla="*/ 92982 h 2377816"/>
                    <a:gd name="connsiteX14" fmla="*/ 1208078 w 2036346"/>
                    <a:gd name="connsiteY14" fmla="*/ 213632 h 2377816"/>
                    <a:gd name="connsiteX15" fmla="*/ 1138228 w 2036346"/>
                    <a:gd name="connsiteY15" fmla="*/ 943882 h 2377816"/>
                    <a:gd name="connsiteX16" fmla="*/ 1071553 w 2036346"/>
                    <a:gd name="connsiteY16" fmla="*/ 1051832 h 2377816"/>
                    <a:gd name="connsiteX17" fmla="*/ 1020753 w 2036346"/>
                    <a:gd name="connsiteY17" fmla="*/ 943882 h 2377816"/>
                    <a:gd name="connsiteX18" fmla="*/ 1014403 w 2036346"/>
                    <a:gd name="connsiteY18" fmla="*/ 213632 h 2377816"/>
                    <a:gd name="connsiteX19" fmla="*/ 881053 w 2036346"/>
                    <a:gd name="connsiteY19" fmla="*/ 907 h 2377816"/>
                    <a:gd name="connsiteX20" fmla="*/ 766753 w 2036346"/>
                    <a:gd name="connsiteY20" fmla="*/ 270782 h 2377816"/>
                    <a:gd name="connsiteX21" fmla="*/ 763578 w 2036346"/>
                    <a:gd name="connsiteY21" fmla="*/ 1039132 h 2377816"/>
                    <a:gd name="connsiteX22" fmla="*/ 731828 w 2036346"/>
                    <a:gd name="connsiteY22" fmla="*/ 1077232 h 2377816"/>
                    <a:gd name="connsiteX23" fmla="*/ 693728 w 2036346"/>
                    <a:gd name="connsiteY23" fmla="*/ 1013732 h 2377816"/>
                    <a:gd name="connsiteX24" fmla="*/ 554028 w 2036346"/>
                    <a:gd name="connsiteY24" fmla="*/ 226332 h 2377816"/>
                    <a:gd name="connsiteX25" fmla="*/ 452428 w 2036346"/>
                    <a:gd name="connsiteY25" fmla="*/ 124732 h 2377816"/>
                    <a:gd name="connsiteX26" fmla="*/ 344478 w 2036346"/>
                    <a:gd name="connsiteY26" fmla="*/ 264432 h 2377816"/>
                    <a:gd name="connsiteX27" fmla="*/ 458778 w 2036346"/>
                    <a:gd name="connsiteY27" fmla="*/ 1089932 h 2377816"/>
                    <a:gd name="connsiteX28" fmla="*/ 414328 w 2036346"/>
                    <a:gd name="connsiteY28" fmla="*/ 1172482 h 2377816"/>
                    <a:gd name="connsiteX29" fmla="*/ 363528 w 2036346"/>
                    <a:gd name="connsiteY29" fmla="*/ 1134382 h 2377816"/>
                    <a:gd name="connsiteX30" fmla="*/ 179378 w 2036346"/>
                    <a:gd name="connsiteY30" fmla="*/ 581932 h 2377816"/>
                    <a:gd name="connsiteX31" fmla="*/ 52378 w 2036346"/>
                    <a:gd name="connsiteY31" fmla="*/ 512082 h 2377816"/>
                    <a:gd name="connsiteX32" fmla="*/ 7928 w 2036346"/>
                    <a:gd name="connsiteY32" fmla="*/ 613682 h 2377816"/>
                    <a:gd name="connsiteX33" fmla="*/ 204778 w 2036346"/>
                    <a:gd name="connsiteY33" fmla="*/ 1356632 h 2377816"/>
                    <a:gd name="connsiteX34" fmla="*/ 344478 w 2036346"/>
                    <a:gd name="connsiteY34" fmla="*/ 2182132 h 2377816"/>
                    <a:gd name="connsiteX35" fmla="*/ 560378 w 2036346"/>
                    <a:gd name="connsiteY35" fmla="*/ 2353582 h 2377816"/>
                    <a:gd name="connsiteX36" fmla="*/ 712778 w 2036346"/>
                    <a:gd name="connsiteY36" fmla="*/ 2372632 h 2377816"/>
                    <a:gd name="connsiteX0" fmla="*/ 709216 w 2036346"/>
                    <a:gd name="connsiteY0" fmla="*/ 2375729 h 2377816"/>
                    <a:gd name="connsiteX1" fmla="*/ 963061 w 2036346"/>
                    <a:gd name="connsiteY1" fmla="*/ 2332673 h 2377816"/>
                    <a:gd name="connsiteX2" fmla="*/ 1305032 w 2036346"/>
                    <a:gd name="connsiteY2" fmla="*/ 2306654 h 2377816"/>
                    <a:gd name="connsiteX3" fmla="*/ 1654592 w 2036346"/>
                    <a:gd name="connsiteY3" fmla="*/ 1918065 h 2377816"/>
                    <a:gd name="connsiteX4" fmla="*/ 1785928 w 2036346"/>
                    <a:gd name="connsiteY4" fmla="*/ 1680482 h 2377816"/>
                    <a:gd name="connsiteX5" fmla="*/ 1951028 w 2036346"/>
                    <a:gd name="connsiteY5" fmla="*/ 1439182 h 2377816"/>
                    <a:gd name="connsiteX6" fmla="*/ 2027228 w 2036346"/>
                    <a:gd name="connsiteY6" fmla="*/ 1220107 h 2377816"/>
                    <a:gd name="connsiteX7" fmla="*/ 1992303 w 2036346"/>
                    <a:gd name="connsiteY7" fmla="*/ 1074057 h 2377816"/>
                    <a:gd name="connsiteX8" fmla="*/ 1818685 w 2036346"/>
                    <a:gd name="connsiteY8" fmla="*/ 1126638 h 2377816"/>
                    <a:gd name="connsiteX9" fmla="*/ 1677978 w 2036346"/>
                    <a:gd name="connsiteY9" fmla="*/ 1299482 h 2377816"/>
                    <a:gd name="connsiteX10" fmla="*/ 1452553 w 2036346"/>
                    <a:gd name="connsiteY10" fmla="*/ 1524907 h 2377816"/>
                    <a:gd name="connsiteX11" fmla="*/ 1417628 w 2036346"/>
                    <a:gd name="connsiteY11" fmla="*/ 1296307 h 2377816"/>
                    <a:gd name="connsiteX12" fmla="*/ 1436678 w 2036346"/>
                    <a:gd name="connsiteY12" fmla="*/ 239032 h 2377816"/>
                    <a:gd name="connsiteX13" fmla="*/ 1328728 w 2036346"/>
                    <a:gd name="connsiteY13" fmla="*/ 92982 h 2377816"/>
                    <a:gd name="connsiteX14" fmla="*/ 1208078 w 2036346"/>
                    <a:gd name="connsiteY14" fmla="*/ 213632 h 2377816"/>
                    <a:gd name="connsiteX15" fmla="*/ 1138228 w 2036346"/>
                    <a:gd name="connsiteY15" fmla="*/ 943882 h 2377816"/>
                    <a:gd name="connsiteX16" fmla="*/ 1071553 w 2036346"/>
                    <a:gd name="connsiteY16" fmla="*/ 1051832 h 2377816"/>
                    <a:gd name="connsiteX17" fmla="*/ 1020753 w 2036346"/>
                    <a:gd name="connsiteY17" fmla="*/ 943882 h 2377816"/>
                    <a:gd name="connsiteX18" fmla="*/ 1014403 w 2036346"/>
                    <a:gd name="connsiteY18" fmla="*/ 213632 h 2377816"/>
                    <a:gd name="connsiteX19" fmla="*/ 881053 w 2036346"/>
                    <a:gd name="connsiteY19" fmla="*/ 907 h 2377816"/>
                    <a:gd name="connsiteX20" fmla="*/ 766753 w 2036346"/>
                    <a:gd name="connsiteY20" fmla="*/ 270782 h 2377816"/>
                    <a:gd name="connsiteX21" fmla="*/ 763578 w 2036346"/>
                    <a:gd name="connsiteY21" fmla="*/ 1039132 h 2377816"/>
                    <a:gd name="connsiteX22" fmla="*/ 731828 w 2036346"/>
                    <a:gd name="connsiteY22" fmla="*/ 1077232 h 2377816"/>
                    <a:gd name="connsiteX23" fmla="*/ 693728 w 2036346"/>
                    <a:gd name="connsiteY23" fmla="*/ 1013732 h 2377816"/>
                    <a:gd name="connsiteX24" fmla="*/ 554028 w 2036346"/>
                    <a:gd name="connsiteY24" fmla="*/ 226332 h 2377816"/>
                    <a:gd name="connsiteX25" fmla="*/ 452428 w 2036346"/>
                    <a:gd name="connsiteY25" fmla="*/ 124732 h 2377816"/>
                    <a:gd name="connsiteX26" fmla="*/ 344478 w 2036346"/>
                    <a:gd name="connsiteY26" fmla="*/ 264432 h 2377816"/>
                    <a:gd name="connsiteX27" fmla="*/ 458778 w 2036346"/>
                    <a:gd name="connsiteY27" fmla="*/ 1089932 h 2377816"/>
                    <a:gd name="connsiteX28" fmla="*/ 414328 w 2036346"/>
                    <a:gd name="connsiteY28" fmla="*/ 1172482 h 2377816"/>
                    <a:gd name="connsiteX29" fmla="*/ 363528 w 2036346"/>
                    <a:gd name="connsiteY29" fmla="*/ 1134382 h 2377816"/>
                    <a:gd name="connsiteX30" fmla="*/ 179378 w 2036346"/>
                    <a:gd name="connsiteY30" fmla="*/ 581932 h 2377816"/>
                    <a:gd name="connsiteX31" fmla="*/ 52378 w 2036346"/>
                    <a:gd name="connsiteY31" fmla="*/ 512082 h 2377816"/>
                    <a:gd name="connsiteX32" fmla="*/ 7928 w 2036346"/>
                    <a:gd name="connsiteY32" fmla="*/ 613682 h 2377816"/>
                    <a:gd name="connsiteX33" fmla="*/ 204778 w 2036346"/>
                    <a:gd name="connsiteY33" fmla="*/ 1356632 h 2377816"/>
                    <a:gd name="connsiteX34" fmla="*/ 344478 w 2036346"/>
                    <a:gd name="connsiteY34" fmla="*/ 2182132 h 2377816"/>
                    <a:gd name="connsiteX35" fmla="*/ 560378 w 2036346"/>
                    <a:gd name="connsiteY35" fmla="*/ 2353582 h 2377816"/>
                    <a:gd name="connsiteX36" fmla="*/ 712778 w 2036346"/>
                    <a:gd name="connsiteY36" fmla="*/ 2372632 h 2377816"/>
                    <a:gd name="connsiteX0" fmla="*/ 709216 w 2036346"/>
                    <a:gd name="connsiteY0" fmla="*/ 2375611 h 2377698"/>
                    <a:gd name="connsiteX1" fmla="*/ 963061 w 2036346"/>
                    <a:gd name="connsiteY1" fmla="*/ 2332555 h 2377698"/>
                    <a:gd name="connsiteX2" fmla="*/ 1305032 w 2036346"/>
                    <a:gd name="connsiteY2" fmla="*/ 2306536 h 2377698"/>
                    <a:gd name="connsiteX3" fmla="*/ 1654592 w 2036346"/>
                    <a:gd name="connsiteY3" fmla="*/ 1917947 h 2377698"/>
                    <a:gd name="connsiteX4" fmla="*/ 1785928 w 2036346"/>
                    <a:gd name="connsiteY4" fmla="*/ 1680364 h 2377698"/>
                    <a:gd name="connsiteX5" fmla="*/ 1951028 w 2036346"/>
                    <a:gd name="connsiteY5" fmla="*/ 1439064 h 2377698"/>
                    <a:gd name="connsiteX6" fmla="*/ 2027228 w 2036346"/>
                    <a:gd name="connsiteY6" fmla="*/ 1219989 h 2377698"/>
                    <a:gd name="connsiteX7" fmla="*/ 1992303 w 2036346"/>
                    <a:gd name="connsiteY7" fmla="*/ 1073939 h 2377698"/>
                    <a:gd name="connsiteX8" fmla="*/ 1818685 w 2036346"/>
                    <a:gd name="connsiteY8" fmla="*/ 1126520 h 2377698"/>
                    <a:gd name="connsiteX9" fmla="*/ 1677978 w 2036346"/>
                    <a:gd name="connsiteY9" fmla="*/ 1299364 h 2377698"/>
                    <a:gd name="connsiteX10" fmla="*/ 1452553 w 2036346"/>
                    <a:gd name="connsiteY10" fmla="*/ 1524789 h 2377698"/>
                    <a:gd name="connsiteX11" fmla="*/ 1417628 w 2036346"/>
                    <a:gd name="connsiteY11" fmla="*/ 1296189 h 2377698"/>
                    <a:gd name="connsiteX12" fmla="*/ 1436678 w 2036346"/>
                    <a:gd name="connsiteY12" fmla="*/ 238914 h 2377698"/>
                    <a:gd name="connsiteX13" fmla="*/ 1328728 w 2036346"/>
                    <a:gd name="connsiteY13" fmla="*/ 92864 h 2377698"/>
                    <a:gd name="connsiteX14" fmla="*/ 1208078 w 2036346"/>
                    <a:gd name="connsiteY14" fmla="*/ 213514 h 2377698"/>
                    <a:gd name="connsiteX15" fmla="*/ 1138228 w 2036346"/>
                    <a:gd name="connsiteY15" fmla="*/ 943764 h 2377698"/>
                    <a:gd name="connsiteX16" fmla="*/ 1071553 w 2036346"/>
                    <a:gd name="connsiteY16" fmla="*/ 1051714 h 2377698"/>
                    <a:gd name="connsiteX17" fmla="*/ 1020753 w 2036346"/>
                    <a:gd name="connsiteY17" fmla="*/ 943764 h 2377698"/>
                    <a:gd name="connsiteX18" fmla="*/ 1023928 w 2036346"/>
                    <a:gd name="connsiteY18" fmla="*/ 216689 h 2377698"/>
                    <a:gd name="connsiteX19" fmla="*/ 881053 w 2036346"/>
                    <a:gd name="connsiteY19" fmla="*/ 789 h 2377698"/>
                    <a:gd name="connsiteX20" fmla="*/ 766753 w 2036346"/>
                    <a:gd name="connsiteY20" fmla="*/ 270664 h 2377698"/>
                    <a:gd name="connsiteX21" fmla="*/ 763578 w 2036346"/>
                    <a:gd name="connsiteY21" fmla="*/ 1039014 h 2377698"/>
                    <a:gd name="connsiteX22" fmla="*/ 731828 w 2036346"/>
                    <a:gd name="connsiteY22" fmla="*/ 1077114 h 2377698"/>
                    <a:gd name="connsiteX23" fmla="*/ 693728 w 2036346"/>
                    <a:gd name="connsiteY23" fmla="*/ 1013614 h 2377698"/>
                    <a:gd name="connsiteX24" fmla="*/ 554028 w 2036346"/>
                    <a:gd name="connsiteY24" fmla="*/ 226214 h 2377698"/>
                    <a:gd name="connsiteX25" fmla="*/ 452428 w 2036346"/>
                    <a:gd name="connsiteY25" fmla="*/ 124614 h 2377698"/>
                    <a:gd name="connsiteX26" fmla="*/ 344478 w 2036346"/>
                    <a:gd name="connsiteY26" fmla="*/ 264314 h 2377698"/>
                    <a:gd name="connsiteX27" fmla="*/ 458778 w 2036346"/>
                    <a:gd name="connsiteY27" fmla="*/ 1089814 h 2377698"/>
                    <a:gd name="connsiteX28" fmla="*/ 414328 w 2036346"/>
                    <a:gd name="connsiteY28" fmla="*/ 1172364 h 2377698"/>
                    <a:gd name="connsiteX29" fmla="*/ 363528 w 2036346"/>
                    <a:gd name="connsiteY29" fmla="*/ 1134264 h 2377698"/>
                    <a:gd name="connsiteX30" fmla="*/ 179378 w 2036346"/>
                    <a:gd name="connsiteY30" fmla="*/ 581814 h 2377698"/>
                    <a:gd name="connsiteX31" fmla="*/ 52378 w 2036346"/>
                    <a:gd name="connsiteY31" fmla="*/ 511964 h 2377698"/>
                    <a:gd name="connsiteX32" fmla="*/ 7928 w 2036346"/>
                    <a:gd name="connsiteY32" fmla="*/ 613564 h 2377698"/>
                    <a:gd name="connsiteX33" fmla="*/ 204778 w 2036346"/>
                    <a:gd name="connsiteY33" fmla="*/ 1356514 h 2377698"/>
                    <a:gd name="connsiteX34" fmla="*/ 344478 w 2036346"/>
                    <a:gd name="connsiteY34" fmla="*/ 2182014 h 2377698"/>
                    <a:gd name="connsiteX35" fmla="*/ 560378 w 2036346"/>
                    <a:gd name="connsiteY35" fmla="*/ 2353464 h 2377698"/>
                    <a:gd name="connsiteX36" fmla="*/ 712778 w 2036346"/>
                    <a:gd name="connsiteY36" fmla="*/ 2372514 h 2377698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63578 w 2036346"/>
                    <a:gd name="connsiteY21" fmla="*/ 1039561 h 2378245"/>
                    <a:gd name="connsiteX22" fmla="*/ 731828 w 2036346"/>
                    <a:gd name="connsiteY22" fmla="*/ 1077661 h 2378245"/>
                    <a:gd name="connsiteX23" fmla="*/ 693728 w 2036346"/>
                    <a:gd name="connsiteY23" fmla="*/ 1014161 h 2378245"/>
                    <a:gd name="connsiteX24" fmla="*/ 554028 w 2036346"/>
                    <a:gd name="connsiteY24" fmla="*/ 226761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63578 w 2036346"/>
                    <a:gd name="connsiteY21" fmla="*/ 1039561 h 2378245"/>
                    <a:gd name="connsiteX22" fmla="*/ 731828 w 2036346"/>
                    <a:gd name="connsiteY22" fmla="*/ 1077661 h 2378245"/>
                    <a:gd name="connsiteX23" fmla="*/ 693728 w 2036346"/>
                    <a:gd name="connsiteY23" fmla="*/ 1014161 h 2378245"/>
                    <a:gd name="connsiteX24" fmla="*/ 554028 w 2036346"/>
                    <a:gd name="connsiteY24" fmla="*/ 226761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93728 w 2036346"/>
                    <a:gd name="connsiteY23" fmla="*/ 1014161 h 2378245"/>
                    <a:gd name="connsiteX24" fmla="*/ 554028 w 2036346"/>
                    <a:gd name="connsiteY24" fmla="*/ 226761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54028 w 2036346"/>
                    <a:gd name="connsiteY24" fmla="*/ 226761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54028 w 2036346"/>
                    <a:gd name="connsiteY24" fmla="*/ 226761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54028 w 2036346"/>
                    <a:gd name="connsiteY24" fmla="*/ 226761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6728 w 2036346"/>
                    <a:gd name="connsiteY24" fmla="*/ 318836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6728 w 2036346"/>
                    <a:gd name="connsiteY24" fmla="*/ 318836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44478 w 2036346"/>
                    <a:gd name="connsiteY26" fmla="*/ 264861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82336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82336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58778 w 2036346"/>
                    <a:gd name="connsiteY27" fmla="*/ 10903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414328 w 2036346"/>
                    <a:gd name="connsiteY28" fmla="*/ 1172911 h 2378245"/>
                    <a:gd name="connsiteX29" fmla="*/ 363528 w 2036346"/>
                    <a:gd name="connsiteY29" fmla="*/ 11348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414328 w 2036346"/>
                    <a:gd name="connsiteY28" fmla="*/ 1172911 h 2378245"/>
                    <a:gd name="connsiteX29" fmla="*/ 322253 w 2036346"/>
                    <a:gd name="connsiteY29" fmla="*/ 9951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430203 w 2036346"/>
                    <a:gd name="connsiteY28" fmla="*/ 1153861 h 2378245"/>
                    <a:gd name="connsiteX29" fmla="*/ 322253 w 2036346"/>
                    <a:gd name="connsiteY29" fmla="*/ 9951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398453 w 2036346"/>
                    <a:gd name="connsiteY28" fmla="*/ 1169736 h 2378245"/>
                    <a:gd name="connsiteX29" fmla="*/ 322253 w 2036346"/>
                    <a:gd name="connsiteY29" fmla="*/ 9951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398453 w 2036346"/>
                    <a:gd name="connsiteY28" fmla="*/ 1169736 h 2378245"/>
                    <a:gd name="connsiteX29" fmla="*/ 322253 w 2036346"/>
                    <a:gd name="connsiteY29" fmla="*/ 9951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709216 w 2036346"/>
                    <a:gd name="connsiteY0" fmla="*/ 2376158 h 2378245"/>
                    <a:gd name="connsiteX1" fmla="*/ 963061 w 2036346"/>
                    <a:gd name="connsiteY1" fmla="*/ 2333102 h 2378245"/>
                    <a:gd name="connsiteX2" fmla="*/ 1305032 w 2036346"/>
                    <a:gd name="connsiteY2" fmla="*/ 2307083 h 2378245"/>
                    <a:gd name="connsiteX3" fmla="*/ 1654592 w 2036346"/>
                    <a:gd name="connsiteY3" fmla="*/ 1918494 h 2378245"/>
                    <a:gd name="connsiteX4" fmla="*/ 1785928 w 2036346"/>
                    <a:gd name="connsiteY4" fmla="*/ 1680911 h 2378245"/>
                    <a:gd name="connsiteX5" fmla="*/ 1951028 w 2036346"/>
                    <a:gd name="connsiteY5" fmla="*/ 1439611 h 2378245"/>
                    <a:gd name="connsiteX6" fmla="*/ 2027228 w 2036346"/>
                    <a:gd name="connsiteY6" fmla="*/ 1220536 h 2378245"/>
                    <a:gd name="connsiteX7" fmla="*/ 1992303 w 2036346"/>
                    <a:gd name="connsiteY7" fmla="*/ 1074486 h 2378245"/>
                    <a:gd name="connsiteX8" fmla="*/ 1818685 w 2036346"/>
                    <a:gd name="connsiteY8" fmla="*/ 1127067 h 2378245"/>
                    <a:gd name="connsiteX9" fmla="*/ 1677978 w 2036346"/>
                    <a:gd name="connsiteY9" fmla="*/ 1299911 h 2378245"/>
                    <a:gd name="connsiteX10" fmla="*/ 1452553 w 2036346"/>
                    <a:gd name="connsiteY10" fmla="*/ 1525336 h 2378245"/>
                    <a:gd name="connsiteX11" fmla="*/ 1417628 w 2036346"/>
                    <a:gd name="connsiteY11" fmla="*/ 1296736 h 2378245"/>
                    <a:gd name="connsiteX12" fmla="*/ 1436678 w 2036346"/>
                    <a:gd name="connsiteY12" fmla="*/ 239461 h 2378245"/>
                    <a:gd name="connsiteX13" fmla="*/ 1328728 w 2036346"/>
                    <a:gd name="connsiteY13" fmla="*/ 93411 h 2378245"/>
                    <a:gd name="connsiteX14" fmla="*/ 1208078 w 2036346"/>
                    <a:gd name="connsiteY14" fmla="*/ 214061 h 2378245"/>
                    <a:gd name="connsiteX15" fmla="*/ 1138228 w 2036346"/>
                    <a:gd name="connsiteY15" fmla="*/ 944311 h 2378245"/>
                    <a:gd name="connsiteX16" fmla="*/ 1071553 w 2036346"/>
                    <a:gd name="connsiteY16" fmla="*/ 1052261 h 2378245"/>
                    <a:gd name="connsiteX17" fmla="*/ 1020753 w 2036346"/>
                    <a:gd name="connsiteY17" fmla="*/ 944311 h 2378245"/>
                    <a:gd name="connsiteX18" fmla="*/ 1023928 w 2036346"/>
                    <a:gd name="connsiteY18" fmla="*/ 217236 h 2378245"/>
                    <a:gd name="connsiteX19" fmla="*/ 881053 w 2036346"/>
                    <a:gd name="connsiteY19" fmla="*/ 1336 h 2378245"/>
                    <a:gd name="connsiteX20" fmla="*/ 766753 w 2036346"/>
                    <a:gd name="connsiteY20" fmla="*/ 271211 h 2378245"/>
                    <a:gd name="connsiteX21" fmla="*/ 773103 w 2036346"/>
                    <a:gd name="connsiteY21" fmla="*/ 966536 h 2378245"/>
                    <a:gd name="connsiteX22" fmla="*/ 731828 w 2036346"/>
                    <a:gd name="connsiteY22" fmla="*/ 1077661 h 2378245"/>
                    <a:gd name="connsiteX23" fmla="*/ 674678 w 2036346"/>
                    <a:gd name="connsiteY23" fmla="*/ 979236 h 2378245"/>
                    <a:gd name="connsiteX24" fmla="*/ 563553 w 2036346"/>
                    <a:gd name="connsiteY24" fmla="*/ 299786 h 2378245"/>
                    <a:gd name="connsiteX25" fmla="*/ 452428 w 2036346"/>
                    <a:gd name="connsiteY25" fmla="*/ 125161 h 2378245"/>
                    <a:gd name="connsiteX26" fmla="*/ 354003 w 2036346"/>
                    <a:gd name="connsiteY26" fmla="*/ 318836 h 2378245"/>
                    <a:gd name="connsiteX27" fmla="*/ 423853 w 2036346"/>
                    <a:gd name="connsiteY27" fmla="*/ 976061 h 2378245"/>
                    <a:gd name="connsiteX28" fmla="*/ 430203 w 2036346"/>
                    <a:gd name="connsiteY28" fmla="*/ 1163386 h 2378245"/>
                    <a:gd name="connsiteX29" fmla="*/ 322253 w 2036346"/>
                    <a:gd name="connsiteY29" fmla="*/ 995111 h 2378245"/>
                    <a:gd name="connsiteX30" fmla="*/ 179378 w 2036346"/>
                    <a:gd name="connsiteY30" fmla="*/ 582361 h 2378245"/>
                    <a:gd name="connsiteX31" fmla="*/ 52378 w 2036346"/>
                    <a:gd name="connsiteY31" fmla="*/ 512511 h 2378245"/>
                    <a:gd name="connsiteX32" fmla="*/ 7928 w 2036346"/>
                    <a:gd name="connsiteY32" fmla="*/ 614111 h 2378245"/>
                    <a:gd name="connsiteX33" fmla="*/ 204778 w 2036346"/>
                    <a:gd name="connsiteY33" fmla="*/ 1357061 h 2378245"/>
                    <a:gd name="connsiteX34" fmla="*/ 344478 w 2036346"/>
                    <a:gd name="connsiteY34" fmla="*/ 2182561 h 2378245"/>
                    <a:gd name="connsiteX35" fmla="*/ 560378 w 2036346"/>
                    <a:gd name="connsiteY35" fmla="*/ 2354011 h 2378245"/>
                    <a:gd name="connsiteX36" fmla="*/ 712778 w 2036346"/>
                    <a:gd name="connsiteY36" fmla="*/ 2373061 h 2378245"/>
                    <a:gd name="connsiteX0" fmla="*/ 695399 w 2022529"/>
                    <a:gd name="connsiteY0" fmla="*/ 2376158 h 2378245"/>
                    <a:gd name="connsiteX1" fmla="*/ 949244 w 2022529"/>
                    <a:gd name="connsiteY1" fmla="*/ 2333102 h 2378245"/>
                    <a:gd name="connsiteX2" fmla="*/ 1291215 w 2022529"/>
                    <a:gd name="connsiteY2" fmla="*/ 2307083 h 2378245"/>
                    <a:gd name="connsiteX3" fmla="*/ 1640775 w 2022529"/>
                    <a:gd name="connsiteY3" fmla="*/ 1918494 h 2378245"/>
                    <a:gd name="connsiteX4" fmla="*/ 1772111 w 2022529"/>
                    <a:gd name="connsiteY4" fmla="*/ 1680911 h 2378245"/>
                    <a:gd name="connsiteX5" fmla="*/ 1937211 w 2022529"/>
                    <a:gd name="connsiteY5" fmla="*/ 1439611 h 2378245"/>
                    <a:gd name="connsiteX6" fmla="*/ 2013411 w 2022529"/>
                    <a:gd name="connsiteY6" fmla="*/ 1220536 h 2378245"/>
                    <a:gd name="connsiteX7" fmla="*/ 1978486 w 2022529"/>
                    <a:gd name="connsiteY7" fmla="*/ 1074486 h 2378245"/>
                    <a:gd name="connsiteX8" fmla="*/ 1804868 w 2022529"/>
                    <a:gd name="connsiteY8" fmla="*/ 1127067 h 2378245"/>
                    <a:gd name="connsiteX9" fmla="*/ 1664161 w 2022529"/>
                    <a:gd name="connsiteY9" fmla="*/ 1299911 h 2378245"/>
                    <a:gd name="connsiteX10" fmla="*/ 1438736 w 2022529"/>
                    <a:gd name="connsiteY10" fmla="*/ 1525336 h 2378245"/>
                    <a:gd name="connsiteX11" fmla="*/ 1403811 w 2022529"/>
                    <a:gd name="connsiteY11" fmla="*/ 1296736 h 2378245"/>
                    <a:gd name="connsiteX12" fmla="*/ 1422861 w 2022529"/>
                    <a:gd name="connsiteY12" fmla="*/ 239461 h 2378245"/>
                    <a:gd name="connsiteX13" fmla="*/ 1314911 w 2022529"/>
                    <a:gd name="connsiteY13" fmla="*/ 93411 h 2378245"/>
                    <a:gd name="connsiteX14" fmla="*/ 1194261 w 2022529"/>
                    <a:gd name="connsiteY14" fmla="*/ 214061 h 2378245"/>
                    <a:gd name="connsiteX15" fmla="*/ 1124411 w 2022529"/>
                    <a:gd name="connsiteY15" fmla="*/ 944311 h 2378245"/>
                    <a:gd name="connsiteX16" fmla="*/ 1057736 w 2022529"/>
                    <a:gd name="connsiteY16" fmla="*/ 1052261 h 2378245"/>
                    <a:gd name="connsiteX17" fmla="*/ 1006936 w 2022529"/>
                    <a:gd name="connsiteY17" fmla="*/ 944311 h 2378245"/>
                    <a:gd name="connsiteX18" fmla="*/ 1010111 w 2022529"/>
                    <a:gd name="connsiteY18" fmla="*/ 217236 h 2378245"/>
                    <a:gd name="connsiteX19" fmla="*/ 867236 w 2022529"/>
                    <a:gd name="connsiteY19" fmla="*/ 1336 h 2378245"/>
                    <a:gd name="connsiteX20" fmla="*/ 752936 w 2022529"/>
                    <a:gd name="connsiteY20" fmla="*/ 271211 h 2378245"/>
                    <a:gd name="connsiteX21" fmla="*/ 759286 w 2022529"/>
                    <a:gd name="connsiteY21" fmla="*/ 966536 h 2378245"/>
                    <a:gd name="connsiteX22" fmla="*/ 718011 w 2022529"/>
                    <a:gd name="connsiteY22" fmla="*/ 1077661 h 2378245"/>
                    <a:gd name="connsiteX23" fmla="*/ 660861 w 2022529"/>
                    <a:gd name="connsiteY23" fmla="*/ 979236 h 2378245"/>
                    <a:gd name="connsiteX24" fmla="*/ 549736 w 2022529"/>
                    <a:gd name="connsiteY24" fmla="*/ 299786 h 2378245"/>
                    <a:gd name="connsiteX25" fmla="*/ 438611 w 2022529"/>
                    <a:gd name="connsiteY25" fmla="*/ 125161 h 2378245"/>
                    <a:gd name="connsiteX26" fmla="*/ 340186 w 2022529"/>
                    <a:gd name="connsiteY26" fmla="*/ 318836 h 2378245"/>
                    <a:gd name="connsiteX27" fmla="*/ 410036 w 2022529"/>
                    <a:gd name="connsiteY27" fmla="*/ 976061 h 2378245"/>
                    <a:gd name="connsiteX28" fmla="*/ 416386 w 2022529"/>
                    <a:gd name="connsiteY28" fmla="*/ 1163386 h 2378245"/>
                    <a:gd name="connsiteX29" fmla="*/ 308436 w 2022529"/>
                    <a:gd name="connsiteY29" fmla="*/ 995111 h 2378245"/>
                    <a:gd name="connsiteX30" fmla="*/ 165561 w 2022529"/>
                    <a:gd name="connsiteY30" fmla="*/ 582361 h 2378245"/>
                    <a:gd name="connsiteX31" fmla="*/ 38561 w 2022529"/>
                    <a:gd name="connsiteY31" fmla="*/ 512511 h 2378245"/>
                    <a:gd name="connsiteX32" fmla="*/ 9986 w 2022529"/>
                    <a:gd name="connsiteY32" fmla="*/ 709361 h 2378245"/>
                    <a:gd name="connsiteX33" fmla="*/ 190961 w 2022529"/>
                    <a:gd name="connsiteY33" fmla="*/ 1357061 h 2378245"/>
                    <a:gd name="connsiteX34" fmla="*/ 330661 w 2022529"/>
                    <a:gd name="connsiteY34" fmla="*/ 2182561 h 2378245"/>
                    <a:gd name="connsiteX35" fmla="*/ 546561 w 2022529"/>
                    <a:gd name="connsiteY35" fmla="*/ 2354011 h 2378245"/>
                    <a:gd name="connsiteX36" fmla="*/ 698961 w 2022529"/>
                    <a:gd name="connsiteY36" fmla="*/ 2373061 h 2378245"/>
                    <a:gd name="connsiteX0" fmla="*/ 701112 w 2028242"/>
                    <a:gd name="connsiteY0" fmla="*/ 2376158 h 2378245"/>
                    <a:gd name="connsiteX1" fmla="*/ 954957 w 2028242"/>
                    <a:gd name="connsiteY1" fmla="*/ 2333102 h 2378245"/>
                    <a:gd name="connsiteX2" fmla="*/ 1296928 w 2028242"/>
                    <a:gd name="connsiteY2" fmla="*/ 2307083 h 2378245"/>
                    <a:gd name="connsiteX3" fmla="*/ 1646488 w 2028242"/>
                    <a:gd name="connsiteY3" fmla="*/ 1918494 h 2378245"/>
                    <a:gd name="connsiteX4" fmla="*/ 1777824 w 2028242"/>
                    <a:gd name="connsiteY4" fmla="*/ 1680911 h 2378245"/>
                    <a:gd name="connsiteX5" fmla="*/ 1942924 w 2028242"/>
                    <a:gd name="connsiteY5" fmla="*/ 1439611 h 2378245"/>
                    <a:gd name="connsiteX6" fmla="*/ 2019124 w 2028242"/>
                    <a:gd name="connsiteY6" fmla="*/ 1220536 h 2378245"/>
                    <a:gd name="connsiteX7" fmla="*/ 1984199 w 2028242"/>
                    <a:gd name="connsiteY7" fmla="*/ 1074486 h 2378245"/>
                    <a:gd name="connsiteX8" fmla="*/ 1810581 w 2028242"/>
                    <a:gd name="connsiteY8" fmla="*/ 1127067 h 2378245"/>
                    <a:gd name="connsiteX9" fmla="*/ 1669874 w 2028242"/>
                    <a:gd name="connsiteY9" fmla="*/ 1299911 h 2378245"/>
                    <a:gd name="connsiteX10" fmla="*/ 1444449 w 2028242"/>
                    <a:gd name="connsiteY10" fmla="*/ 1525336 h 2378245"/>
                    <a:gd name="connsiteX11" fmla="*/ 1409524 w 2028242"/>
                    <a:gd name="connsiteY11" fmla="*/ 1296736 h 2378245"/>
                    <a:gd name="connsiteX12" fmla="*/ 1428574 w 2028242"/>
                    <a:gd name="connsiteY12" fmla="*/ 239461 h 2378245"/>
                    <a:gd name="connsiteX13" fmla="*/ 1320624 w 2028242"/>
                    <a:gd name="connsiteY13" fmla="*/ 93411 h 2378245"/>
                    <a:gd name="connsiteX14" fmla="*/ 1199974 w 2028242"/>
                    <a:gd name="connsiteY14" fmla="*/ 214061 h 2378245"/>
                    <a:gd name="connsiteX15" fmla="*/ 1130124 w 2028242"/>
                    <a:gd name="connsiteY15" fmla="*/ 944311 h 2378245"/>
                    <a:gd name="connsiteX16" fmla="*/ 1063449 w 2028242"/>
                    <a:gd name="connsiteY16" fmla="*/ 1052261 h 2378245"/>
                    <a:gd name="connsiteX17" fmla="*/ 1012649 w 2028242"/>
                    <a:gd name="connsiteY17" fmla="*/ 944311 h 2378245"/>
                    <a:gd name="connsiteX18" fmla="*/ 1015824 w 2028242"/>
                    <a:gd name="connsiteY18" fmla="*/ 217236 h 2378245"/>
                    <a:gd name="connsiteX19" fmla="*/ 872949 w 2028242"/>
                    <a:gd name="connsiteY19" fmla="*/ 1336 h 2378245"/>
                    <a:gd name="connsiteX20" fmla="*/ 758649 w 2028242"/>
                    <a:gd name="connsiteY20" fmla="*/ 271211 h 2378245"/>
                    <a:gd name="connsiteX21" fmla="*/ 764999 w 2028242"/>
                    <a:gd name="connsiteY21" fmla="*/ 966536 h 2378245"/>
                    <a:gd name="connsiteX22" fmla="*/ 723724 w 2028242"/>
                    <a:gd name="connsiteY22" fmla="*/ 1077661 h 2378245"/>
                    <a:gd name="connsiteX23" fmla="*/ 666574 w 2028242"/>
                    <a:gd name="connsiteY23" fmla="*/ 979236 h 2378245"/>
                    <a:gd name="connsiteX24" fmla="*/ 555449 w 2028242"/>
                    <a:gd name="connsiteY24" fmla="*/ 299786 h 2378245"/>
                    <a:gd name="connsiteX25" fmla="*/ 444324 w 2028242"/>
                    <a:gd name="connsiteY25" fmla="*/ 125161 h 2378245"/>
                    <a:gd name="connsiteX26" fmla="*/ 345899 w 2028242"/>
                    <a:gd name="connsiteY26" fmla="*/ 318836 h 2378245"/>
                    <a:gd name="connsiteX27" fmla="*/ 415749 w 2028242"/>
                    <a:gd name="connsiteY27" fmla="*/ 976061 h 2378245"/>
                    <a:gd name="connsiteX28" fmla="*/ 422099 w 2028242"/>
                    <a:gd name="connsiteY28" fmla="*/ 1163386 h 2378245"/>
                    <a:gd name="connsiteX29" fmla="*/ 314149 w 2028242"/>
                    <a:gd name="connsiteY29" fmla="*/ 995111 h 2378245"/>
                    <a:gd name="connsiteX30" fmla="*/ 171274 w 2028242"/>
                    <a:gd name="connsiteY30" fmla="*/ 582361 h 2378245"/>
                    <a:gd name="connsiteX31" fmla="*/ 44274 w 2028242"/>
                    <a:gd name="connsiteY31" fmla="*/ 512511 h 2378245"/>
                    <a:gd name="connsiteX32" fmla="*/ 15699 w 2028242"/>
                    <a:gd name="connsiteY32" fmla="*/ 709361 h 2378245"/>
                    <a:gd name="connsiteX33" fmla="*/ 196674 w 2028242"/>
                    <a:gd name="connsiteY33" fmla="*/ 1357061 h 2378245"/>
                    <a:gd name="connsiteX34" fmla="*/ 336374 w 2028242"/>
                    <a:gd name="connsiteY34" fmla="*/ 2182561 h 2378245"/>
                    <a:gd name="connsiteX35" fmla="*/ 552274 w 2028242"/>
                    <a:gd name="connsiteY35" fmla="*/ 2354011 h 2378245"/>
                    <a:gd name="connsiteX36" fmla="*/ 704674 w 2028242"/>
                    <a:gd name="connsiteY36" fmla="*/ 2373061 h 2378245"/>
                    <a:gd name="connsiteX0" fmla="*/ 701112 w 2028242"/>
                    <a:gd name="connsiteY0" fmla="*/ 2376158 h 2376158"/>
                    <a:gd name="connsiteX1" fmla="*/ 954957 w 2028242"/>
                    <a:gd name="connsiteY1" fmla="*/ 2333102 h 2376158"/>
                    <a:gd name="connsiteX2" fmla="*/ 1296928 w 2028242"/>
                    <a:gd name="connsiteY2" fmla="*/ 2307083 h 2376158"/>
                    <a:gd name="connsiteX3" fmla="*/ 1646488 w 2028242"/>
                    <a:gd name="connsiteY3" fmla="*/ 1918494 h 2376158"/>
                    <a:gd name="connsiteX4" fmla="*/ 1777824 w 2028242"/>
                    <a:gd name="connsiteY4" fmla="*/ 1680911 h 2376158"/>
                    <a:gd name="connsiteX5" fmla="*/ 1942924 w 2028242"/>
                    <a:gd name="connsiteY5" fmla="*/ 1439611 h 2376158"/>
                    <a:gd name="connsiteX6" fmla="*/ 2019124 w 2028242"/>
                    <a:gd name="connsiteY6" fmla="*/ 1220536 h 2376158"/>
                    <a:gd name="connsiteX7" fmla="*/ 1984199 w 2028242"/>
                    <a:gd name="connsiteY7" fmla="*/ 1074486 h 2376158"/>
                    <a:gd name="connsiteX8" fmla="*/ 1810581 w 2028242"/>
                    <a:gd name="connsiteY8" fmla="*/ 1127067 h 2376158"/>
                    <a:gd name="connsiteX9" fmla="*/ 1669874 w 2028242"/>
                    <a:gd name="connsiteY9" fmla="*/ 1299911 h 2376158"/>
                    <a:gd name="connsiteX10" fmla="*/ 1444449 w 2028242"/>
                    <a:gd name="connsiteY10" fmla="*/ 1525336 h 2376158"/>
                    <a:gd name="connsiteX11" fmla="*/ 1409524 w 2028242"/>
                    <a:gd name="connsiteY11" fmla="*/ 1296736 h 2376158"/>
                    <a:gd name="connsiteX12" fmla="*/ 1428574 w 2028242"/>
                    <a:gd name="connsiteY12" fmla="*/ 239461 h 2376158"/>
                    <a:gd name="connsiteX13" fmla="*/ 1320624 w 2028242"/>
                    <a:gd name="connsiteY13" fmla="*/ 93411 h 2376158"/>
                    <a:gd name="connsiteX14" fmla="*/ 1199974 w 2028242"/>
                    <a:gd name="connsiteY14" fmla="*/ 214061 h 2376158"/>
                    <a:gd name="connsiteX15" fmla="*/ 1130124 w 2028242"/>
                    <a:gd name="connsiteY15" fmla="*/ 944311 h 2376158"/>
                    <a:gd name="connsiteX16" fmla="*/ 1063449 w 2028242"/>
                    <a:gd name="connsiteY16" fmla="*/ 1052261 h 2376158"/>
                    <a:gd name="connsiteX17" fmla="*/ 1012649 w 2028242"/>
                    <a:gd name="connsiteY17" fmla="*/ 944311 h 2376158"/>
                    <a:gd name="connsiteX18" fmla="*/ 1015824 w 2028242"/>
                    <a:gd name="connsiteY18" fmla="*/ 217236 h 2376158"/>
                    <a:gd name="connsiteX19" fmla="*/ 872949 w 2028242"/>
                    <a:gd name="connsiteY19" fmla="*/ 1336 h 2376158"/>
                    <a:gd name="connsiteX20" fmla="*/ 758649 w 2028242"/>
                    <a:gd name="connsiteY20" fmla="*/ 271211 h 2376158"/>
                    <a:gd name="connsiteX21" fmla="*/ 764999 w 2028242"/>
                    <a:gd name="connsiteY21" fmla="*/ 966536 h 2376158"/>
                    <a:gd name="connsiteX22" fmla="*/ 723724 w 2028242"/>
                    <a:gd name="connsiteY22" fmla="*/ 1077661 h 2376158"/>
                    <a:gd name="connsiteX23" fmla="*/ 666574 w 2028242"/>
                    <a:gd name="connsiteY23" fmla="*/ 979236 h 2376158"/>
                    <a:gd name="connsiteX24" fmla="*/ 555449 w 2028242"/>
                    <a:gd name="connsiteY24" fmla="*/ 299786 h 2376158"/>
                    <a:gd name="connsiteX25" fmla="*/ 444324 w 2028242"/>
                    <a:gd name="connsiteY25" fmla="*/ 125161 h 2376158"/>
                    <a:gd name="connsiteX26" fmla="*/ 345899 w 2028242"/>
                    <a:gd name="connsiteY26" fmla="*/ 318836 h 2376158"/>
                    <a:gd name="connsiteX27" fmla="*/ 415749 w 2028242"/>
                    <a:gd name="connsiteY27" fmla="*/ 976061 h 2376158"/>
                    <a:gd name="connsiteX28" fmla="*/ 422099 w 2028242"/>
                    <a:gd name="connsiteY28" fmla="*/ 1163386 h 2376158"/>
                    <a:gd name="connsiteX29" fmla="*/ 314149 w 2028242"/>
                    <a:gd name="connsiteY29" fmla="*/ 995111 h 2376158"/>
                    <a:gd name="connsiteX30" fmla="*/ 171274 w 2028242"/>
                    <a:gd name="connsiteY30" fmla="*/ 582361 h 2376158"/>
                    <a:gd name="connsiteX31" fmla="*/ 44274 w 2028242"/>
                    <a:gd name="connsiteY31" fmla="*/ 512511 h 2376158"/>
                    <a:gd name="connsiteX32" fmla="*/ 15699 w 2028242"/>
                    <a:gd name="connsiteY32" fmla="*/ 709361 h 2376158"/>
                    <a:gd name="connsiteX33" fmla="*/ 196674 w 2028242"/>
                    <a:gd name="connsiteY33" fmla="*/ 1357061 h 2376158"/>
                    <a:gd name="connsiteX34" fmla="*/ 336374 w 2028242"/>
                    <a:gd name="connsiteY34" fmla="*/ 2182561 h 2376158"/>
                    <a:gd name="connsiteX35" fmla="*/ 552274 w 2028242"/>
                    <a:gd name="connsiteY35" fmla="*/ 2354011 h 2376158"/>
                    <a:gd name="connsiteX36" fmla="*/ 704674 w 2028242"/>
                    <a:gd name="connsiteY36" fmla="*/ 2373061 h 2376158"/>
                    <a:gd name="connsiteX0" fmla="*/ 701112 w 2028242"/>
                    <a:gd name="connsiteY0" fmla="*/ 2376158 h 2376158"/>
                    <a:gd name="connsiteX1" fmla="*/ 954957 w 2028242"/>
                    <a:gd name="connsiteY1" fmla="*/ 2333102 h 2376158"/>
                    <a:gd name="connsiteX2" fmla="*/ 1296928 w 2028242"/>
                    <a:gd name="connsiteY2" fmla="*/ 2307083 h 2376158"/>
                    <a:gd name="connsiteX3" fmla="*/ 1646488 w 2028242"/>
                    <a:gd name="connsiteY3" fmla="*/ 1918494 h 2376158"/>
                    <a:gd name="connsiteX4" fmla="*/ 1777824 w 2028242"/>
                    <a:gd name="connsiteY4" fmla="*/ 1680911 h 2376158"/>
                    <a:gd name="connsiteX5" fmla="*/ 1942924 w 2028242"/>
                    <a:gd name="connsiteY5" fmla="*/ 1439611 h 2376158"/>
                    <a:gd name="connsiteX6" fmla="*/ 2019124 w 2028242"/>
                    <a:gd name="connsiteY6" fmla="*/ 1220536 h 2376158"/>
                    <a:gd name="connsiteX7" fmla="*/ 1984199 w 2028242"/>
                    <a:gd name="connsiteY7" fmla="*/ 1074486 h 2376158"/>
                    <a:gd name="connsiteX8" fmla="*/ 1810581 w 2028242"/>
                    <a:gd name="connsiteY8" fmla="*/ 1127067 h 2376158"/>
                    <a:gd name="connsiteX9" fmla="*/ 1669874 w 2028242"/>
                    <a:gd name="connsiteY9" fmla="*/ 1299911 h 2376158"/>
                    <a:gd name="connsiteX10" fmla="*/ 1444449 w 2028242"/>
                    <a:gd name="connsiteY10" fmla="*/ 1525336 h 2376158"/>
                    <a:gd name="connsiteX11" fmla="*/ 1409524 w 2028242"/>
                    <a:gd name="connsiteY11" fmla="*/ 1296736 h 2376158"/>
                    <a:gd name="connsiteX12" fmla="*/ 1428574 w 2028242"/>
                    <a:gd name="connsiteY12" fmla="*/ 239461 h 2376158"/>
                    <a:gd name="connsiteX13" fmla="*/ 1320624 w 2028242"/>
                    <a:gd name="connsiteY13" fmla="*/ 93411 h 2376158"/>
                    <a:gd name="connsiteX14" fmla="*/ 1199974 w 2028242"/>
                    <a:gd name="connsiteY14" fmla="*/ 214061 h 2376158"/>
                    <a:gd name="connsiteX15" fmla="*/ 1130124 w 2028242"/>
                    <a:gd name="connsiteY15" fmla="*/ 944311 h 2376158"/>
                    <a:gd name="connsiteX16" fmla="*/ 1063449 w 2028242"/>
                    <a:gd name="connsiteY16" fmla="*/ 1052261 h 2376158"/>
                    <a:gd name="connsiteX17" fmla="*/ 1012649 w 2028242"/>
                    <a:gd name="connsiteY17" fmla="*/ 944311 h 2376158"/>
                    <a:gd name="connsiteX18" fmla="*/ 1015824 w 2028242"/>
                    <a:gd name="connsiteY18" fmla="*/ 217236 h 2376158"/>
                    <a:gd name="connsiteX19" fmla="*/ 872949 w 2028242"/>
                    <a:gd name="connsiteY19" fmla="*/ 1336 h 2376158"/>
                    <a:gd name="connsiteX20" fmla="*/ 758649 w 2028242"/>
                    <a:gd name="connsiteY20" fmla="*/ 271211 h 2376158"/>
                    <a:gd name="connsiteX21" fmla="*/ 764999 w 2028242"/>
                    <a:gd name="connsiteY21" fmla="*/ 966536 h 2376158"/>
                    <a:gd name="connsiteX22" fmla="*/ 723724 w 2028242"/>
                    <a:gd name="connsiteY22" fmla="*/ 1077661 h 2376158"/>
                    <a:gd name="connsiteX23" fmla="*/ 666574 w 2028242"/>
                    <a:gd name="connsiteY23" fmla="*/ 979236 h 2376158"/>
                    <a:gd name="connsiteX24" fmla="*/ 555449 w 2028242"/>
                    <a:gd name="connsiteY24" fmla="*/ 299786 h 2376158"/>
                    <a:gd name="connsiteX25" fmla="*/ 444324 w 2028242"/>
                    <a:gd name="connsiteY25" fmla="*/ 125161 h 2376158"/>
                    <a:gd name="connsiteX26" fmla="*/ 345899 w 2028242"/>
                    <a:gd name="connsiteY26" fmla="*/ 318836 h 2376158"/>
                    <a:gd name="connsiteX27" fmla="*/ 415749 w 2028242"/>
                    <a:gd name="connsiteY27" fmla="*/ 976061 h 2376158"/>
                    <a:gd name="connsiteX28" fmla="*/ 422099 w 2028242"/>
                    <a:gd name="connsiteY28" fmla="*/ 1163386 h 2376158"/>
                    <a:gd name="connsiteX29" fmla="*/ 314149 w 2028242"/>
                    <a:gd name="connsiteY29" fmla="*/ 995111 h 2376158"/>
                    <a:gd name="connsiteX30" fmla="*/ 171274 w 2028242"/>
                    <a:gd name="connsiteY30" fmla="*/ 582361 h 2376158"/>
                    <a:gd name="connsiteX31" fmla="*/ 44274 w 2028242"/>
                    <a:gd name="connsiteY31" fmla="*/ 512511 h 2376158"/>
                    <a:gd name="connsiteX32" fmla="*/ 15699 w 2028242"/>
                    <a:gd name="connsiteY32" fmla="*/ 709361 h 2376158"/>
                    <a:gd name="connsiteX33" fmla="*/ 196674 w 2028242"/>
                    <a:gd name="connsiteY33" fmla="*/ 1357061 h 2376158"/>
                    <a:gd name="connsiteX34" fmla="*/ 336374 w 2028242"/>
                    <a:gd name="connsiteY34" fmla="*/ 2182561 h 2376158"/>
                    <a:gd name="connsiteX35" fmla="*/ 704674 w 2028242"/>
                    <a:gd name="connsiteY35" fmla="*/ 2373061 h 2376158"/>
                    <a:gd name="connsiteX0" fmla="*/ 701112 w 2028242"/>
                    <a:gd name="connsiteY0" fmla="*/ 2376158 h 2376158"/>
                    <a:gd name="connsiteX1" fmla="*/ 954957 w 2028242"/>
                    <a:gd name="connsiteY1" fmla="*/ 2333102 h 2376158"/>
                    <a:gd name="connsiteX2" fmla="*/ 1296928 w 2028242"/>
                    <a:gd name="connsiteY2" fmla="*/ 2307083 h 2376158"/>
                    <a:gd name="connsiteX3" fmla="*/ 1646488 w 2028242"/>
                    <a:gd name="connsiteY3" fmla="*/ 1918494 h 2376158"/>
                    <a:gd name="connsiteX4" fmla="*/ 1777824 w 2028242"/>
                    <a:gd name="connsiteY4" fmla="*/ 1680911 h 2376158"/>
                    <a:gd name="connsiteX5" fmla="*/ 1942924 w 2028242"/>
                    <a:gd name="connsiteY5" fmla="*/ 1439611 h 2376158"/>
                    <a:gd name="connsiteX6" fmla="*/ 2019124 w 2028242"/>
                    <a:gd name="connsiteY6" fmla="*/ 1220536 h 2376158"/>
                    <a:gd name="connsiteX7" fmla="*/ 1984199 w 2028242"/>
                    <a:gd name="connsiteY7" fmla="*/ 1074486 h 2376158"/>
                    <a:gd name="connsiteX8" fmla="*/ 1810581 w 2028242"/>
                    <a:gd name="connsiteY8" fmla="*/ 1127067 h 2376158"/>
                    <a:gd name="connsiteX9" fmla="*/ 1669874 w 2028242"/>
                    <a:gd name="connsiteY9" fmla="*/ 1299911 h 2376158"/>
                    <a:gd name="connsiteX10" fmla="*/ 1444449 w 2028242"/>
                    <a:gd name="connsiteY10" fmla="*/ 1525336 h 2376158"/>
                    <a:gd name="connsiteX11" fmla="*/ 1409524 w 2028242"/>
                    <a:gd name="connsiteY11" fmla="*/ 1296736 h 2376158"/>
                    <a:gd name="connsiteX12" fmla="*/ 1428574 w 2028242"/>
                    <a:gd name="connsiteY12" fmla="*/ 239461 h 2376158"/>
                    <a:gd name="connsiteX13" fmla="*/ 1320624 w 2028242"/>
                    <a:gd name="connsiteY13" fmla="*/ 93411 h 2376158"/>
                    <a:gd name="connsiteX14" fmla="*/ 1199974 w 2028242"/>
                    <a:gd name="connsiteY14" fmla="*/ 214061 h 2376158"/>
                    <a:gd name="connsiteX15" fmla="*/ 1130124 w 2028242"/>
                    <a:gd name="connsiteY15" fmla="*/ 944311 h 2376158"/>
                    <a:gd name="connsiteX16" fmla="*/ 1063449 w 2028242"/>
                    <a:gd name="connsiteY16" fmla="*/ 1052261 h 2376158"/>
                    <a:gd name="connsiteX17" fmla="*/ 1012649 w 2028242"/>
                    <a:gd name="connsiteY17" fmla="*/ 944311 h 2376158"/>
                    <a:gd name="connsiteX18" fmla="*/ 1015824 w 2028242"/>
                    <a:gd name="connsiteY18" fmla="*/ 217236 h 2376158"/>
                    <a:gd name="connsiteX19" fmla="*/ 872949 w 2028242"/>
                    <a:gd name="connsiteY19" fmla="*/ 1336 h 2376158"/>
                    <a:gd name="connsiteX20" fmla="*/ 758649 w 2028242"/>
                    <a:gd name="connsiteY20" fmla="*/ 271211 h 2376158"/>
                    <a:gd name="connsiteX21" fmla="*/ 764999 w 2028242"/>
                    <a:gd name="connsiteY21" fmla="*/ 966536 h 2376158"/>
                    <a:gd name="connsiteX22" fmla="*/ 723724 w 2028242"/>
                    <a:gd name="connsiteY22" fmla="*/ 1077661 h 2376158"/>
                    <a:gd name="connsiteX23" fmla="*/ 666574 w 2028242"/>
                    <a:gd name="connsiteY23" fmla="*/ 979236 h 2376158"/>
                    <a:gd name="connsiteX24" fmla="*/ 555449 w 2028242"/>
                    <a:gd name="connsiteY24" fmla="*/ 299786 h 2376158"/>
                    <a:gd name="connsiteX25" fmla="*/ 444324 w 2028242"/>
                    <a:gd name="connsiteY25" fmla="*/ 125161 h 2376158"/>
                    <a:gd name="connsiteX26" fmla="*/ 345899 w 2028242"/>
                    <a:gd name="connsiteY26" fmla="*/ 318836 h 2376158"/>
                    <a:gd name="connsiteX27" fmla="*/ 415749 w 2028242"/>
                    <a:gd name="connsiteY27" fmla="*/ 976061 h 2376158"/>
                    <a:gd name="connsiteX28" fmla="*/ 422099 w 2028242"/>
                    <a:gd name="connsiteY28" fmla="*/ 1163386 h 2376158"/>
                    <a:gd name="connsiteX29" fmla="*/ 314149 w 2028242"/>
                    <a:gd name="connsiteY29" fmla="*/ 995111 h 2376158"/>
                    <a:gd name="connsiteX30" fmla="*/ 171274 w 2028242"/>
                    <a:gd name="connsiteY30" fmla="*/ 582361 h 2376158"/>
                    <a:gd name="connsiteX31" fmla="*/ 44274 w 2028242"/>
                    <a:gd name="connsiteY31" fmla="*/ 512511 h 2376158"/>
                    <a:gd name="connsiteX32" fmla="*/ 15699 w 2028242"/>
                    <a:gd name="connsiteY32" fmla="*/ 709361 h 2376158"/>
                    <a:gd name="connsiteX33" fmla="*/ 196674 w 2028242"/>
                    <a:gd name="connsiteY33" fmla="*/ 1357061 h 2376158"/>
                    <a:gd name="connsiteX34" fmla="*/ 336374 w 2028242"/>
                    <a:gd name="connsiteY34" fmla="*/ 2182561 h 2376158"/>
                    <a:gd name="connsiteX35" fmla="*/ 704674 w 2028242"/>
                    <a:gd name="connsiteY35" fmla="*/ 2373061 h 2376158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1012649 w 2028242"/>
                    <a:gd name="connsiteY17" fmla="*/ 853778 h 2285625"/>
                    <a:gd name="connsiteX18" fmla="*/ 1015824 w 2028242"/>
                    <a:gd name="connsiteY18" fmla="*/ 126703 h 2285625"/>
                    <a:gd name="connsiteX19" fmla="*/ 758649 w 2028242"/>
                    <a:gd name="connsiteY19" fmla="*/ 180678 h 2285625"/>
                    <a:gd name="connsiteX20" fmla="*/ 764999 w 2028242"/>
                    <a:gd name="connsiteY20" fmla="*/ 876003 h 2285625"/>
                    <a:gd name="connsiteX21" fmla="*/ 723724 w 2028242"/>
                    <a:gd name="connsiteY21" fmla="*/ 987128 h 2285625"/>
                    <a:gd name="connsiteX22" fmla="*/ 666574 w 2028242"/>
                    <a:gd name="connsiteY22" fmla="*/ 888703 h 2285625"/>
                    <a:gd name="connsiteX23" fmla="*/ 555449 w 2028242"/>
                    <a:gd name="connsiteY23" fmla="*/ 209253 h 2285625"/>
                    <a:gd name="connsiteX24" fmla="*/ 444324 w 2028242"/>
                    <a:gd name="connsiteY24" fmla="*/ 34628 h 2285625"/>
                    <a:gd name="connsiteX25" fmla="*/ 345899 w 2028242"/>
                    <a:gd name="connsiteY25" fmla="*/ 228303 h 2285625"/>
                    <a:gd name="connsiteX26" fmla="*/ 415749 w 2028242"/>
                    <a:gd name="connsiteY26" fmla="*/ 885528 h 2285625"/>
                    <a:gd name="connsiteX27" fmla="*/ 422099 w 2028242"/>
                    <a:gd name="connsiteY27" fmla="*/ 1072853 h 2285625"/>
                    <a:gd name="connsiteX28" fmla="*/ 314149 w 2028242"/>
                    <a:gd name="connsiteY28" fmla="*/ 904578 h 2285625"/>
                    <a:gd name="connsiteX29" fmla="*/ 171274 w 2028242"/>
                    <a:gd name="connsiteY29" fmla="*/ 491828 h 2285625"/>
                    <a:gd name="connsiteX30" fmla="*/ 44274 w 2028242"/>
                    <a:gd name="connsiteY30" fmla="*/ 421978 h 2285625"/>
                    <a:gd name="connsiteX31" fmla="*/ 15699 w 2028242"/>
                    <a:gd name="connsiteY31" fmla="*/ 618828 h 2285625"/>
                    <a:gd name="connsiteX32" fmla="*/ 196674 w 2028242"/>
                    <a:gd name="connsiteY32" fmla="*/ 1266528 h 2285625"/>
                    <a:gd name="connsiteX33" fmla="*/ 336374 w 2028242"/>
                    <a:gd name="connsiteY33" fmla="*/ 2092028 h 2285625"/>
                    <a:gd name="connsiteX34" fmla="*/ 704674 w 2028242"/>
                    <a:gd name="connsiteY34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1012649 w 2028242"/>
                    <a:gd name="connsiteY17" fmla="*/ 853778 h 2285625"/>
                    <a:gd name="connsiteX18" fmla="*/ 758649 w 2028242"/>
                    <a:gd name="connsiteY18" fmla="*/ 180678 h 2285625"/>
                    <a:gd name="connsiteX19" fmla="*/ 764999 w 2028242"/>
                    <a:gd name="connsiteY19" fmla="*/ 876003 h 2285625"/>
                    <a:gd name="connsiteX20" fmla="*/ 723724 w 2028242"/>
                    <a:gd name="connsiteY20" fmla="*/ 987128 h 2285625"/>
                    <a:gd name="connsiteX21" fmla="*/ 666574 w 2028242"/>
                    <a:gd name="connsiteY21" fmla="*/ 888703 h 2285625"/>
                    <a:gd name="connsiteX22" fmla="*/ 555449 w 2028242"/>
                    <a:gd name="connsiteY22" fmla="*/ 209253 h 2285625"/>
                    <a:gd name="connsiteX23" fmla="*/ 444324 w 2028242"/>
                    <a:gd name="connsiteY23" fmla="*/ 34628 h 2285625"/>
                    <a:gd name="connsiteX24" fmla="*/ 345899 w 2028242"/>
                    <a:gd name="connsiteY24" fmla="*/ 228303 h 2285625"/>
                    <a:gd name="connsiteX25" fmla="*/ 415749 w 2028242"/>
                    <a:gd name="connsiteY25" fmla="*/ 885528 h 2285625"/>
                    <a:gd name="connsiteX26" fmla="*/ 422099 w 2028242"/>
                    <a:gd name="connsiteY26" fmla="*/ 1072853 h 2285625"/>
                    <a:gd name="connsiteX27" fmla="*/ 314149 w 2028242"/>
                    <a:gd name="connsiteY27" fmla="*/ 904578 h 2285625"/>
                    <a:gd name="connsiteX28" fmla="*/ 171274 w 2028242"/>
                    <a:gd name="connsiteY28" fmla="*/ 491828 h 2285625"/>
                    <a:gd name="connsiteX29" fmla="*/ 44274 w 2028242"/>
                    <a:gd name="connsiteY29" fmla="*/ 421978 h 2285625"/>
                    <a:gd name="connsiteX30" fmla="*/ 15699 w 2028242"/>
                    <a:gd name="connsiteY30" fmla="*/ 618828 h 2285625"/>
                    <a:gd name="connsiteX31" fmla="*/ 196674 w 2028242"/>
                    <a:gd name="connsiteY31" fmla="*/ 1266528 h 2285625"/>
                    <a:gd name="connsiteX32" fmla="*/ 336374 w 2028242"/>
                    <a:gd name="connsiteY32" fmla="*/ 2092028 h 2285625"/>
                    <a:gd name="connsiteX33" fmla="*/ 704674 w 2028242"/>
                    <a:gd name="connsiteY33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1012649 w 2028242"/>
                    <a:gd name="connsiteY17" fmla="*/ 853778 h 2285625"/>
                    <a:gd name="connsiteX18" fmla="*/ 764999 w 2028242"/>
                    <a:gd name="connsiteY18" fmla="*/ 876003 h 2285625"/>
                    <a:gd name="connsiteX19" fmla="*/ 723724 w 2028242"/>
                    <a:gd name="connsiteY19" fmla="*/ 987128 h 2285625"/>
                    <a:gd name="connsiteX20" fmla="*/ 666574 w 2028242"/>
                    <a:gd name="connsiteY20" fmla="*/ 888703 h 2285625"/>
                    <a:gd name="connsiteX21" fmla="*/ 555449 w 2028242"/>
                    <a:gd name="connsiteY21" fmla="*/ 209253 h 2285625"/>
                    <a:gd name="connsiteX22" fmla="*/ 444324 w 2028242"/>
                    <a:gd name="connsiteY22" fmla="*/ 34628 h 2285625"/>
                    <a:gd name="connsiteX23" fmla="*/ 345899 w 2028242"/>
                    <a:gd name="connsiteY23" fmla="*/ 228303 h 2285625"/>
                    <a:gd name="connsiteX24" fmla="*/ 415749 w 2028242"/>
                    <a:gd name="connsiteY24" fmla="*/ 885528 h 2285625"/>
                    <a:gd name="connsiteX25" fmla="*/ 422099 w 2028242"/>
                    <a:gd name="connsiteY25" fmla="*/ 1072853 h 2285625"/>
                    <a:gd name="connsiteX26" fmla="*/ 314149 w 2028242"/>
                    <a:gd name="connsiteY26" fmla="*/ 904578 h 2285625"/>
                    <a:gd name="connsiteX27" fmla="*/ 171274 w 2028242"/>
                    <a:gd name="connsiteY27" fmla="*/ 491828 h 2285625"/>
                    <a:gd name="connsiteX28" fmla="*/ 44274 w 2028242"/>
                    <a:gd name="connsiteY28" fmla="*/ 421978 h 2285625"/>
                    <a:gd name="connsiteX29" fmla="*/ 15699 w 2028242"/>
                    <a:gd name="connsiteY29" fmla="*/ 618828 h 2285625"/>
                    <a:gd name="connsiteX30" fmla="*/ 196674 w 2028242"/>
                    <a:gd name="connsiteY30" fmla="*/ 1266528 h 2285625"/>
                    <a:gd name="connsiteX31" fmla="*/ 336374 w 2028242"/>
                    <a:gd name="connsiteY31" fmla="*/ 2092028 h 2285625"/>
                    <a:gd name="connsiteX32" fmla="*/ 704674 w 2028242"/>
                    <a:gd name="connsiteY32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64999 w 2028242"/>
                    <a:gd name="connsiteY17" fmla="*/ 876003 h 2285625"/>
                    <a:gd name="connsiteX18" fmla="*/ 723724 w 2028242"/>
                    <a:gd name="connsiteY18" fmla="*/ 987128 h 2285625"/>
                    <a:gd name="connsiteX19" fmla="*/ 666574 w 2028242"/>
                    <a:gd name="connsiteY19" fmla="*/ 888703 h 2285625"/>
                    <a:gd name="connsiteX20" fmla="*/ 555449 w 2028242"/>
                    <a:gd name="connsiteY20" fmla="*/ 209253 h 2285625"/>
                    <a:gd name="connsiteX21" fmla="*/ 444324 w 2028242"/>
                    <a:gd name="connsiteY21" fmla="*/ 34628 h 2285625"/>
                    <a:gd name="connsiteX22" fmla="*/ 345899 w 2028242"/>
                    <a:gd name="connsiteY22" fmla="*/ 228303 h 2285625"/>
                    <a:gd name="connsiteX23" fmla="*/ 415749 w 2028242"/>
                    <a:gd name="connsiteY23" fmla="*/ 885528 h 2285625"/>
                    <a:gd name="connsiteX24" fmla="*/ 422099 w 2028242"/>
                    <a:gd name="connsiteY24" fmla="*/ 1072853 h 2285625"/>
                    <a:gd name="connsiteX25" fmla="*/ 314149 w 2028242"/>
                    <a:gd name="connsiteY25" fmla="*/ 904578 h 2285625"/>
                    <a:gd name="connsiteX26" fmla="*/ 171274 w 2028242"/>
                    <a:gd name="connsiteY26" fmla="*/ 491828 h 2285625"/>
                    <a:gd name="connsiteX27" fmla="*/ 44274 w 2028242"/>
                    <a:gd name="connsiteY27" fmla="*/ 421978 h 2285625"/>
                    <a:gd name="connsiteX28" fmla="*/ 15699 w 2028242"/>
                    <a:gd name="connsiteY28" fmla="*/ 618828 h 2285625"/>
                    <a:gd name="connsiteX29" fmla="*/ 196674 w 2028242"/>
                    <a:gd name="connsiteY29" fmla="*/ 1266528 h 2285625"/>
                    <a:gd name="connsiteX30" fmla="*/ 336374 w 2028242"/>
                    <a:gd name="connsiteY30" fmla="*/ 2092028 h 2285625"/>
                    <a:gd name="connsiteX31" fmla="*/ 704674 w 2028242"/>
                    <a:gd name="connsiteY31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64999 w 2028242"/>
                    <a:gd name="connsiteY17" fmla="*/ 876003 h 2285625"/>
                    <a:gd name="connsiteX18" fmla="*/ 723724 w 2028242"/>
                    <a:gd name="connsiteY18" fmla="*/ 987128 h 2285625"/>
                    <a:gd name="connsiteX19" fmla="*/ 666574 w 2028242"/>
                    <a:gd name="connsiteY19" fmla="*/ 888703 h 2285625"/>
                    <a:gd name="connsiteX20" fmla="*/ 555449 w 2028242"/>
                    <a:gd name="connsiteY20" fmla="*/ 209253 h 2285625"/>
                    <a:gd name="connsiteX21" fmla="*/ 345899 w 2028242"/>
                    <a:gd name="connsiteY21" fmla="*/ 228303 h 2285625"/>
                    <a:gd name="connsiteX22" fmla="*/ 415749 w 2028242"/>
                    <a:gd name="connsiteY22" fmla="*/ 885528 h 2285625"/>
                    <a:gd name="connsiteX23" fmla="*/ 422099 w 2028242"/>
                    <a:gd name="connsiteY23" fmla="*/ 1072853 h 2285625"/>
                    <a:gd name="connsiteX24" fmla="*/ 314149 w 2028242"/>
                    <a:gd name="connsiteY24" fmla="*/ 904578 h 2285625"/>
                    <a:gd name="connsiteX25" fmla="*/ 171274 w 2028242"/>
                    <a:gd name="connsiteY25" fmla="*/ 491828 h 2285625"/>
                    <a:gd name="connsiteX26" fmla="*/ 44274 w 2028242"/>
                    <a:gd name="connsiteY26" fmla="*/ 421978 h 2285625"/>
                    <a:gd name="connsiteX27" fmla="*/ 15699 w 2028242"/>
                    <a:gd name="connsiteY27" fmla="*/ 618828 h 2285625"/>
                    <a:gd name="connsiteX28" fmla="*/ 196674 w 2028242"/>
                    <a:gd name="connsiteY28" fmla="*/ 1266528 h 2285625"/>
                    <a:gd name="connsiteX29" fmla="*/ 336374 w 2028242"/>
                    <a:gd name="connsiteY29" fmla="*/ 2092028 h 2285625"/>
                    <a:gd name="connsiteX30" fmla="*/ 704674 w 2028242"/>
                    <a:gd name="connsiteY30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64999 w 2028242"/>
                    <a:gd name="connsiteY17" fmla="*/ 876003 h 2285625"/>
                    <a:gd name="connsiteX18" fmla="*/ 723724 w 2028242"/>
                    <a:gd name="connsiteY18" fmla="*/ 987128 h 2285625"/>
                    <a:gd name="connsiteX19" fmla="*/ 666574 w 2028242"/>
                    <a:gd name="connsiteY19" fmla="*/ 888703 h 2285625"/>
                    <a:gd name="connsiteX20" fmla="*/ 345899 w 2028242"/>
                    <a:gd name="connsiteY20" fmla="*/ 228303 h 2285625"/>
                    <a:gd name="connsiteX21" fmla="*/ 415749 w 2028242"/>
                    <a:gd name="connsiteY21" fmla="*/ 885528 h 2285625"/>
                    <a:gd name="connsiteX22" fmla="*/ 422099 w 2028242"/>
                    <a:gd name="connsiteY22" fmla="*/ 1072853 h 2285625"/>
                    <a:gd name="connsiteX23" fmla="*/ 314149 w 2028242"/>
                    <a:gd name="connsiteY23" fmla="*/ 904578 h 2285625"/>
                    <a:gd name="connsiteX24" fmla="*/ 171274 w 2028242"/>
                    <a:gd name="connsiteY24" fmla="*/ 491828 h 2285625"/>
                    <a:gd name="connsiteX25" fmla="*/ 44274 w 2028242"/>
                    <a:gd name="connsiteY25" fmla="*/ 421978 h 2285625"/>
                    <a:gd name="connsiteX26" fmla="*/ 15699 w 2028242"/>
                    <a:gd name="connsiteY26" fmla="*/ 618828 h 2285625"/>
                    <a:gd name="connsiteX27" fmla="*/ 196674 w 2028242"/>
                    <a:gd name="connsiteY27" fmla="*/ 1266528 h 2285625"/>
                    <a:gd name="connsiteX28" fmla="*/ 336374 w 2028242"/>
                    <a:gd name="connsiteY28" fmla="*/ 2092028 h 2285625"/>
                    <a:gd name="connsiteX29" fmla="*/ 704674 w 2028242"/>
                    <a:gd name="connsiteY29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64999 w 2028242"/>
                    <a:gd name="connsiteY17" fmla="*/ 876003 h 2285625"/>
                    <a:gd name="connsiteX18" fmla="*/ 723724 w 2028242"/>
                    <a:gd name="connsiteY18" fmla="*/ 987128 h 2285625"/>
                    <a:gd name="connsiteX19" fmla="*/ 666574 w 2028242"/>
                    <a:gd name="connsiteY19" fmla="*/ 888703 h 2285625"/>
                    <a:gd name="connsiteX20" fmla="*/ 415749 w 2028242"/>
                    <a:gd name="connsiteY20" fmla="*/ 885528 h 2285625"/>
                    <a:gd name="connsiteX21" fmla="*/ 422099 w 2028242"/>
                    <a:gd name="connsiteY21" fmla="*/ 1072853 h 2285625"/>
                    <a:gd name="connsiteX22" fmla="*/ 314149 w 2028242"/>
                    <a:gd name="connsiteY22" fmla="*/ 904578 h 2285625"/>
                    <a:gd name="connsiteX23" fmla="*/ 171274 w 2028242"/>
                    <a:gd name="connsiteY23" fmla="*/ 491828 h 2285625"/>
                    <a:gd name="connsiteX24" fmla="*/ 44274 w 2028242"/>
                    <a:gd name="connsiteY24" fmla="*/ 421978 h 2285625"/>
                    <a:gd name="connsiteX25" fmla="*/ 15699 w 2028242"/>
                    <a:gd name="connsiteY25" fmla="*/ 618828 h 2285625"/>
                    <a:gd name="connsiteX26" fmla="*/ 196674 w 2028242"/>
                    <a:gd name="connsiteY26" fmla="*/ 1266528 h 2285625"/>
                    <a:gd name="connsiteX27" fmla="*/ 336374 w 2028242"/>
                    <a:gd name="connsiteY27" fmla="*/ 2092028 h 2285625"/>
                    <a:gd name="connsiteX28" fmla="*/ 704674 w 2028242"/>
                    <a:gd name="connsiteY28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64999 w 2028242"/>
                    <a:gd name="connsiteY17" fmla="*/ 876003 h 2285625"/>
                    <a:gd name="connsiteX18" fmla="*/ 723724 w 2028242"/>
                    <a:gd name="connsiteY18" fmla="*/ 987128 h 2285625"/>
                    <a:gd name="connsiteX19" fmla="*/ 666574 w 2028242"/>
                    <a:gd name="connsiteY19" fmla="*/ 888703 h 2285625"/>
                    <a:gd name="connsiteX20" fmla="*/ 422099 w 2028242"/>
                    <a:gd name="connsiteY20" fmla="*/ 1072853 h 2285625"/>
                    <a:gd name="connsiteX21" fmla="*/ 314149 w 2028242"/>
                    <a:gd name="connsiteY21" fmla="*/ 904578 h 2285625"/>
                    <a:gd name="connsiteX22" fmla="*/ 171274 w 2028242"/>
                    <a:gd name="connsiteY22" fmla="*/ 491828 h 2285625"/>
                    <a:gd name="connsiteX23" fmla="*/ 44274 w 2028242"/>
                    <a:gd name="connsiteY23" fmla="*/ 421978 h 2285625"/>
                    <a:gd name="connsiteX24" fmla="*/ 15699 w 2028242"/>
                    <a:gd name="connsiteY24" fmla="*/ 618828 h 2285625"/>
                    <a:gd name="connsiteX25" fmla="*/ 196674 w 2028242"/>
                    <a:gd name="connsiteY25" fmla="*/ 1266528 h 2285625"/>
                    <a:gd name="connsiteX26" fmla="*/ 336374 w 2028242"/>
                    <a:gd name="connsiteY26" fmla="*/ 2092028 h 2285625"/>
                    <a:gd name="connsiteX27" fmla="*/ 704674 w 2028242"/>
                    <a:gd name="connsiteY27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23724 w 2028242"/>
                    <a:gd name="connsiteY17" fmla="*/ 987128 h 2285625"/>
                    <a:gd name="connsiteX18" fmla="*/ 666574 w 2028242"/>
                    <a:gd name="connsiteY18" fmla="*/ 888703 h 2285625"/>
                    <a:gd name="connsiteX19" fmla="*/ 422099 w 2028242"/>
                    <a:gd name="connsiteY19" fmla="*/ 1072853 h 2285625"/>
                    <a:gd name="connsiteX20" fmla="*/ 314149 w 2028242"/>
                    <a:gd name="connsiteY20" fmla="*/ 904578 h 2285625"/>
                    <a:gd name="connsiteX21" fmla="*/ 171274 w 2028242"/>
                    <a:gd name="connsiteY21" fmla="*/ 491828 h 2285625"/>
                    <a:gd name="connsiteX22" fmla="*/ 44274 w 2028242"/>
                    <a:gd name="connsiteY22" fmla="*/ 421978 h 2285625"/>
                    <a:gd name="connsiteX23" fmla="*/ 15699 w 2028242"/>
                    <a:gd name="connsiteY23" fmla="*/ 618828 h 2285625"/>
                    <a:gd name="connsiteX24" fmla="*/ 196674 w 2028242"/>
                    <a:gd name="connsiteY24" fmla="*/ 1266528 h 2285625"/>
                    <a:gd name="connsiteX25" fmla="*/ 336374 w 2028242"/>
                    <a:gd name="connsiteY25" fmla="*/ 2092028 h 2285625"/>
                    <a:gd name="connsiteX26" fmla="*/ 704674 w 2028242"/>
                    <a:gd name="connsiteY26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23724 w 2028242"/>
                    <a:gd name="connsiteY17" fmla="*/ 987128 h 2285625"/>
                    <a:gd name="connsiteX18" fmla="*/ 422099 w 2028242"/>
                    <a:gd name="connsiteY18" fmla="*/ 1072853 h 2285625"/>
                    <a:gd name="connsiteX19" fmla="*/ 314149 w 2028242"/>
                    <a:gd name="connsiteY19" fmla="*/ 904578 h 2285625"/>
                    <a:gd name="connsiteX20" fmla="*/ 171274 w 2028242"/>
                    <a:gd name="connsiteY20" fmla="*/ 491828 h 2285625"/>
                    <a:gd name="connsiteX21" fmla="*/ 44274 w 2028242"/>
                    <a:gd name="connsiteY21" fmla="*/ 421978 h 2285625"/>
                    <a:gd name="connsiteX22" fmla="*/ 15699 w 2028242"/>
                    <a:gd name="connsiteY22" fmla="*/ 618828 h 2285625"/>
                    <a:gd name="connsiteX23" fmla="*/ 196674 w 2028242"/>
                    <a:gd name="connsiteY23" fmla="*/ 1266528 h 2285625"/>
                    <a:gd name="connsiteX24" fmla="*/ 336374 w 2028242"/>
                    <a:gd name="connsiteY24" fmla="*/ 2092028 h 2285625"/>
                    <a:gd name="connsiteX25" fmla="*/ 704674 w 2028242"/>
                    <a:gd name="connsiteY25" fmla="*/ 2282528 h 2285625"/>
                    <a:gd name="connsiteX0" fmla="*/ 701112 w 2028242"/>
                    <a:gd name="connsiteY0" fmla="*/ 2285625 h 2285625"/>
                    <a:gd name="connsiteX1" fmla="*/ 954957 w 2028242"/>
                    <a:gd name="connsiteY1" fmla="*/ 2242569 h 2285625"/>
                    <a:gd name="connsiteX2" fmla="*/ 1296928 w 2028242"/>
                    <a:gd name="connsiteY2" fmla="*/ 2216550 h 2285625"/>
                    <a:gd name="connsiteX3" fmla="*/ 1646488 w 2028242"/>
                    <a:gd name="connsiteY3" fmla="*/ 1827961 h 2285625"/>
                    <a:gd name="connsiteX4" fmla="*/ 1777824 w 2028242"/>
                    <a:gd name="connsiteY4" fmla="*/ 1590378 h 2285625"/>
                    <a:gd name="connsiteX5" fmla="*/ 1942924 w 2028242"/>
                    <a:gd name="connsiteY5" fmla="*/ 1349078 h 2285625"/>
                    <a:gd name="connsiteX6" fmla="*/ 2019124 w 2028242"/>
                    <a:gd name="connsiteY6" fmla="*/ 1130003 h 2285625"/>
                    <a:gd name="connsiteX7" fmla="*/ 1984199 w 2028242"/>
                    <a:gd name="connsiteY7" fmla="*/ 983953 h 2285625"/>
                    <a:gd name="connsiteX8" fmla="*/ 1810581 w 2028242"/>
                    <a:gd name="connsiteY8" fmla="*/ 1036534 h 2285625"/>
                    <a:gd name="connsiteX9" fmla="*/ 1669874 w 2028242"/>
                    <a:gd name="connsiteY9" fmla="*/ 1209378 h 2285625"/>
                    <a:gd name="connsiteX10" fmla="*/ 1444449 w 2028242"/>
                    <a:gd name="connsiteY10" fmla="*/ 1434803 h 2285625"/>
                    <a:gd name="connsiteX11" fmla="*/ 1409524 w 2028242"/>
                    <a:gd name="connsiteY11" fmla="*/ 1206203 h 2285625"/>
                    <a:gd name="connsiteX12" fmla="*/ 1428574 w 2028242"/>
                    <a:gd name="connsiteY12" fmla="*/ 148928 h 2285625"/>
                    <a:gd name="connsiteX13" fmla="*/ 1320624 w 2028242"/>
                    <a:gd name="connsiteY13" fmla="*/ 2878 h 2285625"/>
                    <a:gd name="connsiteX14" fmla="*/ 1199974 w 2028242"/>
                    <a:gd name="connsiteY14" fmla="*/ 123528 h 2285625"/>
                    <a:gd name="connsiteX15" fmla="*/ 1130124 w 2028242"/>
                    <a:gd name="connsiteY15" fmla="*/ 853778 h 2285625"/>
                    <a:gd name="connsiteX16" fmla="*/ 1063449 w 2028242"/>
                    <a:gd name="connsiteY16" fmla="*/ 961728 h 2285625"/>
                    <a:gd name="connsiteX17" fmla="*/ 723724 w 2028242"/>
                    <a:gd name="connsiteY17" fmla="*/ 987128 h 2285625"/>
                    <a:gd name="connsiteX18" fmla="*/ 422099 w 2028242"/>
                    <a:gd name="connsiteY18" fmla="*/ 1072853 h 2285625"/>
                    <a:gd name="connsiteX19" fmla="*/ 171274 w 2028242"/>
                    <a:gd name="connsiteY19" fmla="*/ 491828 h 2285625"/>
                    <a:gd name="connsiteX20" fmla="*/ 44274 w 2028242"/>
                    <a:gd name="connsiteY20" fmla="*/ 421978 h 2285625"/>
                    <a:gd name="connsiteX21" fmla="*/ 15699 w 2028242"/>
                    <a:gd name="connsiteY21" fmla="*/ 618828 h 2285625"/>
                    <a:gd name="connsiteX22" fmla="*/ 196674 w 2028242"/>
                    <a:gd name="connsiteY22" fmla="*/ 1266528 h 2285625"/>
                    <a:gd name="connsiteX23" fmla="*/ 336374 w 2028242"/>
                    <a:gd name="connsiteY23" fmla="*/ 2092028 h 2285625"/>
                    <a:gd name="connsiteX24" fmla="*/ 704674 w 2028242"/>
                    <a:gd name="connsiteY24" fmla="*/ 2282528 h 2285625"/>
                    <a:gd name="connsiteX0" fmla="*/ 706275 w 2033405"/>
                    <a:gd name="connsiteY0" fmla="*/ 2285625 h 2285625"/>
                    <a:gd name="connsiteX1" fmla="*/ 960120 w 2033405"/>
                    <a:gd name="connsiteY1" fmla="*/ 2242569 h 2285625"/>
                    <a:gd name="connsiteX2" fmla="*/ 1302091 w 2033405"/>
                    <a:gd name="connsiteY2" fmla="*/ 2216550 h 2285625"/>
                    <a:gd name="connsiteX3" fmla="*/ 1651651 w 2033405"/>
                    <a:gd name="connsiteY3" fmla="*/ 1827961 h 2285625"/>
                    <a:gd name="connsiteX4" fmla="*/ 1782987 w 2033405"/>
                    <a:gd name="connsiteY4" fmla="*/ 1590378 h 2285625"/>
                    <a:gd name="connsiteX5" fmla="*/ 1948087 w 2033405"/>
                    <a:gd name="connsiteY5" fmla="*/ 1349078 h 2285625"/>
                    <a:gd name="connsiteX6" fmla="*/ 2024287 w 2033405"/>
                    <a:gd name="connsiteY6" fmla="*/ 1130003 h 2285625"/>
                    <a:gd name="connsiteX7" fmla="*/ 1989362 w 2033405"/>
                    <a:gd name="connsiteY7" fmla="*/ 983953 h 2285625"/>
                    <a:gd name="connsiteX8" fmla="*/ 1815744 w 2033405"/>
                    <a:gd name="connsiteY8" fmla="*/ 1036534 h 2285625"/>
                    <a:gd name="connsiteX9" fmla="*/ 1675037 w 2033405"/>
                    <a:gd name="connsiteY9" fmla="*/ 1209378 h 2285625"/>
                    <a:gd name="connsiteX10" fmla="*/ 1449612 w 2033405"/>
                    <a:gd name="connsiteY10" fmla="*/ 1434803 h 2285625"/>
                    <a:gd name="connsiteX11" fmla="*/ 1414687 w 2033405"/>
                    <a:gd name="connsiteY11" fmla="*/ 1206203 h 2285625"/>
                    <a:gd name="connsiteX12" fmla="*/ 1433737 w 2033405"/>
                    <a:gd name="connsiteY12" fmla="*/ 148928 h 2285625"/>
                    <a:gd name="connsiteX13" fmla="*/ 1325787 w 2033405"/>
                    <a:gd name="connsiteY13" fmla="*/ 2878 h 2285625"/>
                    <a:gd name="connsiteX14" fmla="*/ 1205137 w 2033405"/>
                    <a:gd name="connsiteY14" fmla="*/ 123528 h 2285625"/>
                    <a:gd name="connsiteX15" fmla="*/ 1135287 w 2033405"/>
                    <a:gd name="connsiteY15" fmla="*/ 853778 h 2285625"/>
                    <a:gd name="connsiteX16" fmla="*/ 1068612 w 2033405"/>
                    <a:gd name="connsiteY16" fmla="*/ 961728 h 2285625"/>
                    <a:gd name="connsiteX17" fmla="*/ 728887 w 2033405"/>
                    <a:gd name="connsiteY17" fmla="*/ 987128 h 2285625"/>
                    <a:gd name="connsiteX18" fmla="*/ 427262 w 2033405"/>
                    <a:gd name="connsiteY18" fmla="*/ 1072853 h 2285625"/>
                    <a:gd name="connsiteX19" fmla="*/ 49437 w 2033405"/>
                    <a:gd name="connsiteY19" fmla="*/ 421978 h 2285625"/>
                    <a:gd name="connsiteX20" fmla="*/ 20862 w 2033405"/>
                    <a:gd name="connsiteY20" fmla="*/ 618828 h 2285625"/>
                    <a:gd name="connsiteX21" fmla="*/ 201837 w 2033405"/>
                    <a:gd name="connsiteY21" fmla="*/ 1266528 h 2285625"/>
                    <a:gd name="connsiteX22" fmla="*/ 341537 w 2033405"/>
                    <a:gd name="connsiteY22" fmla="*/ 2092028 h 2285625"/>
                    <a:gd name="connsiteX23" fmla="*/ 709837 w 2033405"/>
                    <a:gd name="connsiteY23" fmla="*/ 2282528 h 2285625"/>
                    <a:gd name="connsiteX0" fmla="*/ 690919 w 2018049"/>
                    <a:gd name="connsiteY0" fmla="*/ 2285625 h 2285625"/>
                    <a:gd name="connsiteX1" fmla="*/ 944764 w 2018049"/>
                    <a:gd name="connsiteY1" fmla="*/ 2242569 h 2285625"/>
                    <a:gd name="connsiteX2" fmla="*/ 1286735 w 2018049"/>
                    <a:gd name="connsiteY2" fmla="*/ 2216550 h 2285625"/>
                    <a:gd name="connsiteX3" fmla="*/ 1636295 w 2018049"/>
                    <a:gd name="connsiteY3" fmla="*/ 1827961 h 2285625"/>
                    <a:gd name="connsiteX4" fmla="*/ 1767631 w 2018049"/>
                    <a:gd name="connsiteY4" fmla="*/ 1590378 h 2285625"/>
                    <a:gd name="connsiteX5" fmla="*/ 1932731 w 2018049"/>
                    <a:gd name="connsiteY5" fmla="*/ 1349078 h 2285625"/>
                    <a:gd name="connsiteX6" fmla="*/ 2008931 w 2018049"/>
                    <a:gd name="connsiteY6" fmla="*/ 1130003 h 2285625"/>
                    <a:gd name="connsiteX7" fmla="*/ 1974006 w 2018049"/>
                    <a:gd name="connsiteY7" fmla="*/ 983953 h 2285625"/>
                    <a:gd name="connsiteX8" fmla="*/ 1800388 w 2018049"/>
                    <a:gd name="connsiteY8" fmla="*/ 1036534 h 2285625"/>
                    <a:gd name="connsiteX9" fmla="*/ 1659681 w 2018049"/>
                    <a:gd name="connsiteY9" fmla="*/ 1209378 h 2285625"/>
                    <a:gd name="connsiteX10" fmla="*/ 1434256 w 2018049"/>
                    <a:gd name="connsiteY10" fmla="*/ 1434803 h 2285625"/>
                    <a:gd name="connsiteX11" fmla="*/ 1399331 w 2018049"/>
                    <a:gd name="connsiteY11" fmla="*/ 1206203 h 2285625"/>
                    <a:gd name="connsiteX12" fmla="*/ 1418381 w 2018049"/>
                    <a:gd name="connsiteY12" fmla="*/ 148928 h 2285625"/>
                    <a:gd name="connsiteX13" fmla="*/ 1310431 w 2018049"/>
                    <a:gd name="connsiteY13" fmla="*/ 2878 h 2285625"/>
                    <a:gd name="connsiteX14" fmla="*/ 1189781 w 2018049"/>
                    <a:gd name="connsiteY14" fmla="*/ 123528 h 2285625"/>
                    <a:gd name="connsiteX15" fmla="*/ 1119931 w 2018049"/>
                    <a:gd name="connsiteY15" fmla="*/ 853778 h 2285625"/>
                    <a:gd name="connsiteX16" fmla="*/ 1053256 w 2018049"/>
                    <a:gd name="connsiteY16" fmla="*/ 961728 h 2285625"/>
                    <a:gd name="connsiteX17" fmla="*/ 713531 w 2018049"/>
                    <a:gd name="connsiteY17" fmla="*/ 987128 h 2285625"/>
                    <a:gd name="connsiteX18" fmla="*/ 411906 w 2018049"/>
                    <a:gd name="connsiteY18" fmla="*/ 1072853 h 2285625"/>
                    <a:gd name="connsiteX19" fmla="*/ 5506 w 2018049"/>
                    <a:gd name="connsiteY19" fmla="*/ 618828 h 2285625"/>
                    <a:gd name="connsiteX20" fmla="*/ 186481 w 2018049"/>
                    <a:gd name="connsiteY20" fmla="*/ 1266528 h 2285625"/>
                    <a:gd name="connsiteX21" fmla="*/ 326181 w 2018049"/>
                    <a:gd name="connsiteY21" fmla="*/ 2092028 h 2285625"/>
                    <a:gd name="connsiteX22" fmla="*/ 694481 w 2018049"/>
                    <a:gd name="connsiteY22" fmla="*/ 2282528 h 2285625"/>
                    <a:gd name="connsiteX0" fmla="*/ 504438 w 1831568"/>
                    <a:gd name="connsiteY0" fmla="*/ 2285625 h 2285625"/>
                    <a:gd name="connsiteX1" fmla="*/ 758283 w 1831568"/>
                    <a:gd name="connsiteY1" fmla="*/ 2242569 h 2285625"/>
                    <a:gd name="connsiteX2" fmla="*/ 1100254 w 1831568"/>
                    <a:gd name="connsiteY2" fmla="*/ 2216550 h 2285625"/>
                    <a:gd name="connsiteX3" fmla="*/ 1449814 w 1831568"/>
                    <a:gd name="connsiteY3" fmla="*/ 1827961 h 2285625"/>
                    <a:gd name="connsiteX4" fmla="*/ 1581150 w 1831568"/>
                    <a:gd name="connsiteY4" fmla="*/ 1590378 h 2285625"/>
                    <a:gd name="connsiteX5" fmla="*/ 1746250 w 1831568"/>
                    <a:gd name="connsiteY5" fmla="*/ 1349078 h 2285625"/>
                    <a:gd name="connsiteX6" fmla="*/ 1822450 w 1831568"/>
                    <a:gd name="connsiteY6" fmla="*/ 1130003 h 2285625"/>
                    <a:gd name="connsiteX7" fmla="*/ 1787525 w 1831568"/>
                    <a:gd name="connsiteY7" fmla="*/ 983953 h 2285625"/>
                    <a:gd name="connsiteX8" fmla="*/ 1613907 w 1831568"/>
                    <a:gd name="connsiteY8" fmla="*/ 1036534 h 2285625"/>
                    <a:gd name="connsiteX9" fmla="*/ 1473200 w 1831568"/>
                    <a:gd name="connsiteY9" fmla="*/ 1209378 h 2285625"/>
                    <a:gd name="connsiteX10" fmla="*/ 1247775 w 1831568"/>
                    <a:gd name="connsiteY10" fmla="*/ 1434803 h 2285625"/>
                    <a:gd name="connsiteX11" fmla="*/ 1212850 w 1831568"/>
                    <a:gd name="connsiteY11" fmla="*/ 1206203 h 2285625"/>
                    <a:gd name="connsiteX12" fmla="*/ 1231900 w 1831568"/>
                    <a:gd name="connsiteY12" fmla="*/ 148928 h 2285625"/>
                    <a:gd name="connsiteX13" fmla="*/ 1123950 w 1831568"/>
                    <a:gd name="connsiteY13" fmla="*/ 2878 h 2285625"/>
                    <a:gd name="connsiteX14" fmla="*/ 1003300 w 1831568"/>
                    <a:gd name="connsiteY14" fmla="*/ 123528 h 2285625"/>
                    <a:gd name="connsiteX15" fmla="*/ 933450 w 1831568"/>
                    <a:gd name="connsiteY15" fmla="*/ 853778 h 2285625"/>
                    <a:gd name="connsiteX16" fmla="*/ 866775 w 1831568"/>
                    <a:gd name="connsiteY16" fmla="*/ 961728 h 2285625"/>
                    <a:gd name="connsiteX17" fmla="*/ 527050 w 1831568"/>
                    <a:gd name="connsiteY17" fmla="*/ 987128 h 2285625"/>
                    <a:gd name="connsiteX18" fmla="*/ 225425 w 1831568"/>
                    <a:gd name="connsiteY18" fmla="*/ 1072853 h 2285625"/>
                    <a:gd name="connsiteX19" fmla="*/ 0 w 1831568"/>
                    <a:gd name="connsiteY19" fmla="*/ 1266528 h 2285625"/>
                    <a:gd name="connsiteX20" fmla="*/ 139700 w 1831568"/>
                    <a:gd name="connsiteY20" fmla="*/ 2092028 h 2285625"/>
                    <a:gd name="connsiteX21" fmla="*/ 508000 w 1831568"/>
                    <a:gd name="connsiteY21" fmla="*/ 2282528 h 2285625"/>
                    <a:gd name="connsiteX0" fmla="*/ 504438 w 1827300"/>
                    <a:gd name="connsiteY0" fmla="*/ 2285625 h 2285625"/>
                    <a:gd name="connsiteX1" fmla="*/ 758283 w 1827300"/>
                    <a:gd name="connsiteY1" fmla="*/ 2242569 h 2285625"/>
                    <a:gd name="connsiteX2" fmla="*/ 1100254 w 1827300"/>
                    <a:gd name="connsiteY2" fmla="*/ 2216550 h 2285625"/>
                    <a:gd name="connsiteX3" fmla="*/ 1449814 w 1827300"/>
                    <a:gd name="connsiteY3" fmla="*/ 1827961 h 2285625"/>
                    <a:gd name="connsiteX4" fmla="*/ 1581150 w 1827300"/>
                    <a:gd name="connsiteY4" fmla="*/ 1590378 h 2285625"/>
                    <a:gd name="connsiteX5" fmla="*/ 1746250 w 1827300"/>
                    <a:gd name="connsiteY5" fmla="*/ 1349078 h 2285625"/>
                    <a:gd name="connsiteX6" fmla="*/ 1822450 w 1827300"/>
                    <a:gd name="connsiteY6" fmla="*/ 1130003 h 2285625"/>
                    <a:gd name="connsiteX7" fmla="*/ 1613907 w 1827300"/>
                    <a:gd name="connsiteY7" fmla="*/ 1036534 h 2285625"/>
                    <a:gd name="connsiteX8" fmla="*/ 1473200 w 1827300"/>
                    <a:gd name="connsiteY8" fmla="*/ 1209378 h 2285625"/>
                    <a:gd name="connsiteX9" fmla="*/ 1247775 w 1827300"/>
                    <a:gd name="connsiteY9" fmla="*/ 1434803 h 2285625"/>
                    <a:gd name="connsiteX10" fmla="*/ 1212850 w 1827300"/>
                    <a:gd name="connsiteY10" fmla="*/ 1206203 h 2285625"/>
                    <a:gd name="connsiteX11" fmla="*/ 1231900 w 1827300"/>
                    <a:gd name="connsiteY11" fmla="*/ 148928 h 2285625"/>
                    <a:gd name="connsiteX12" fmla="*/ 1123950 w 1827300"/>
                    <a:gd name="connsiteY12" fmla="*/ 2878 h 2285625"/>
                    <a:gd name="connsiteX13" fmla="*/ 1003300 w 1827300"/>
                    <a:gd name="connsiteY13" fmla="*/ 123528 h 2285625"/>
                    <a:gd name="connsiteX14" fmla="*/ 933450 w 1827300"/>
                    <a:gd name="connsiteY14" fmla="*/ 853778 h 2285625"/>
                    <a:gd name="connsiteX15" fmla="*/ 866775 w 1827300"/>
                    <a:gd name="connsiteY15" fmla="*/ 961728 h 2285625"/>
                    <a:gd name="connsiteX16" fmla="*/ 527050 w 1827300"/>
                    <a:gd name="connsiteY16" fmla="*/ 987128 h 2285625"/>
                    <a:gd name="connsiteX17" fmla="*/ 225425 w 1827300"/>
                    <a:gd name="connsiteY17" fmla="*/ 1072853 h 2285625"/>
                    <a:gd name="connsiteX18" fmla="*/ 0 w 1827300"/>
                    <a:gd name="connsiteY18" fmla="*/ 1266528 h 2285625"/>
                    <a:gd name="connsiteX19" fmla="*/ 139700 w 1827300"/>
                    <a:gd name="connsiteY19" fmla="*/ 2092028 h 2285625"/>
                    <a:gd name="connsiteX20" fmla="*/ 508000 w 1827300"/>
                    <a:gd name="connsiteY20" fmla="*/ 2282528 h 2285625"/>
                    <a:gd name="connsiteX0" fmla="*/ 504438 w 1835877"/>
                    <a:gd name="connsiteY0" fmla="*/ 2285625 h 2285625"/>
                    <a:gd name="connsiteX1" fmla="*/ 758283 w 1835877"/>
                    <a:gd name="connsiteY1" fmla="*/ 2242569 h 2285625"/>
                    <a:gd name="connsiteX2" fmla="*/ 1100254 w 1835877"/>
                    <a:gd name="connsiteY2" fmla="*/ 2216550 h 2285625"/>
                    <a:gd name="connsiteX3" fmla="*/ 1449814 w 1835877"/>
                    <a:gd name="connsiteY3" fmla="*/ 1827961 h 2285625"/>
                    <a:gd name="connsiteX4" fmla="*/ 1581150 w 1835877"/>
                    <a:gd name="connsiteY4" fmla="*/ 1590378 h 2285625"/>
                    <a:gd name="connsiteX5" fmla="*/ 1746250 w 1835877"/>
                    <a:gd name="connsiteY5" fmla="*/ 1349078 h 2285625"/>
                    <a:gd name="connsiteX6" fmla="*/ 1822450 w 1835877"/>
                    <a:gd name="connsiteY6" fmla="*/ 1130003 h 2285625"/>
                    <a:gd name="connsiteX7" fmla="*/ 1473200 w 1835877"/>
                    <a:gd name="connsiteY7" fmla="*/ 1209378 h 2285625"/>
                    <a:gd name="connsiteX8" fmla="*/ 1247775 w 1835877"/>
                    <a:gd name="connsiteY8" fmla="*/ 1434803 h 2285625"/>
                    <a:gd name="connsiteX9" fmla="*/ 1212850 w 1835877"/>
                    <a:gd name="connsiteY9" fmla="*/ 1206203 h 2285625"/>
                    <a:gd name="connsiteX10" fmla="*/ 1231900 w 1835877"/>
                    <a:gd name="connsiteY10" fmla="*/ 148928 h 2285625"/>
                    <a:gd name="connsiteX11" fmla="*/ 1123950 w 1835877"/>
                    <a:gd name="connsiteY11" fmla="*/ 2878 h 2285625"/>
                    <a:gd name="connsiteX12" fmla="*/ 1003300 w 1835877"/>
                    <a:gd name="connsiteY12" fmla="*/ 123528 h 2285625"/>
                    <a:gd name="connsiteX13" fmla="*/ 933450 w 1835877"/>
                    <a:gd name="connsiteY13" fmla="*/ 853778 h 2285625"/>
                    <a:gd name="connsiteX14" fmla="*/ 866775 w 1835877"/>
                    <a:gd name="connsiteY14" fmla="*/ 961728 h 2285625"/>
                    <a:gd name="connsiteX15" fmla="*/ 527050 w 1835877"/>
                    <a:gd name="connsiteY15" fmla="*/ 987128 h 2285625"/>
                    <a:gd name="connsiteX16" fmla="*/ 225425 w 1835877"/>
                    <a:gd name="connsiteY16" fmla="*/ 1072853 h 2285625"/>
                    <a:gd name="connsiteX17" fmla="*/ 0 w 1835877"/>
                    <a:gd name="connsiteY17" fmla="*/ 1266528 h 2285625"/>
                    <a:gd name="connsiteX18" fmla="*/ 139700 w 1835877"/>
                    <a:gd name="connsiteY18" fmla="*/ 2092028 h 2285625"/>
                    <a:gd name="connsiteX19" fmla="*/ 508000 w 1835877"/>
                    <a:gd name="connsiteY19" fmla="*/ 2282528 h 2285625"/>
                    <a:gd name="connsiteX0" fmla="*/ 504438 w 1851249"/>
                    <a:gd name="connsiteY0" fmla="*/ 2285625 h 2285625"/>
                    <a:gd name="connsiteX1" fmla="*/ 758283 w 1851249"/>
                    <a:gd name="connsiteY1" fmla="*/ 2242569 h 2285625"/>
                    <a:gd name="connsiteX2" fmla="*/ 1100254 w 1851249"/>
                    <a:gd name="connsiteY2" fmla="*/ 2216550 h 2285625"/>
                    <a:gd name="connsiteX3" fmla="*/ 1449814 w 1851249"/>
                    <a:gd name="connsiteY3" fmla="*/ 1827961 h 2285625"/>
                    <a:gd name="connsiteX4" fmla="*/ 1581150 w 1851249"/>
                    <a:gd name="connsiteY4" fmla="*/ 1590378 h 2285625"/>
                    <a:gd name="connsiteX5" fmla="*/ 1746250 w 1851249"/>
                    <a:gd name="connsiteY5" fmla="*/ 1349078 h 2285625"/>
                    <a:gd name="connsiteX6" fmla="*/ 1822450 w 1851249"/>
                    <a:gd name="connsiteY6" fmla="*/ 1130003 h 2285625"/>
                    <a:gd name="connsiteX7" fmla="*/ 1247775 w 1851249"/>
                    <a:gd name="connsiteY7" fmla="*/ 1434803 h 2285625"/>
                    <a:gd name="connsiteX8" fmla="*/ 1212850 w 1851249"/>
                    <a:gd name="connsiteY8" fmla="*/ 1206203 h 2285625"/>
                    <a:gd name="connsiteX9" fmla="*/ 1231900 w 1851249"/>
                    <a:gd name="connsiteY9" fmla="*/ 148928 h 2285625"/>
                    <a:gd name="connsiteX10" fmla="*/ 1123950 w 1851249"/>
                    <a:gd name="connsiteY10" fmla="*/ 2878 h 2285625"/>
                    <a:gd name="connsiteX11" fmla="*/ 1003300 w 1851249"/>
                    <a:gd name="connsiteY11" fmla="*/ 123528 h 2285625"/>
                    <a:gd name="connsiteX12" fmla="*/ 933450 w 1851249"/>
                    <a:gd name="connsiteY12" fmla="*/ 853778 h 2285625"/>
                    <a:gd name="connsiteX13" fmla="*/ 866775 w 1851249"/>
                    <a:gd name="connsiteY13" fmla="*/ 961728 h 2285625"/>
                    <a:gd name="connsiteX14" fmla="*/ 527050 w 1851249"/>
                    <a:gd name="connsiteY14" fmla="*/ 987128 h 2285625"/>
                    <a:gd name="connsiteX15" fmla="*/ 225425 w 1851249"/>
                    <a:gd name="connsiteY15" fmla="*/ 1072853 h 2285625"/>
                    <a:gd name="connsiteX16" fmla="*/ 0 w 1851249"/>
                    <a:gd name="connsiteY16" fmla="*/ 1266528 h 2285625"/>
                    <a:gd name="connsiteX17" fmla="*/ 139700 w 1851249"/>
                    <a:gd name="connsiteY17" fmla="*/ 2092028 h 2285625"/>
                    <a:gd name="connsiteX18" fmla="*/ 508000 w 1851249"/>
                    <a:gd name="connsiteY18" fmla="*/ 2282528 h 2285625"/>
                    <a:gd name="connsiteX0" fmla="*/ 504438 w 1757211"/>
                    <a:gd name="connsiteY0" fmla="*/ 2285625 h 2285625"/>
                    <a:gd name="connsiteX1" fmla="*/ 758283 w 1757211"/>
                    <a:gd name="connsiteY1" fmla="*/ 2242569 h 2285625"/>
                    <a:gd name="connsiteX2" fmla="*/ 1100254 w 1757211"/>
                    <a:gd name="connsiteY2" fmla="*/ 2216550 h 2285625"/>
                    <a:gd name="connsiteX3" fmla="*/ 1449814 w 1757211"/>
                    <a:gd name="connsiteY3" fmla="*/ 1827961 h 2285625"/>
                    <a:gd name="connsiteX4" fmla="*/ 1581150 w 1757211"/>
                    <a:gd name="connsiteY4" fmla="*/ 1590378 h 2285625"/>
                    <a:gd name="connsiteX5" fmla="*/ 1746250 w 1757211"/>
                    <a:gd name="connsiteY5" fmla="*/ 1349078 h 2285625"/>
                    <a:gd name="connsiteX6" fmla="*/ 1247775 w 1757211"/>
                    <a:gd name="connsiteY6" fmla="*/ 1434803 h 2285625"/>
                    <a:gd name="connsiteX7" fmla="*/ 1212850 w 1757211"/>
                    <a:gd name="connsiteY7" fmla="*/ 1206203 h 2285625"/>
                    <a:gd name="connsiteX8" fmla="*/ 1231900 w 1757211"/>
                    <a:gd name="connsiteY8" fmla="*/ 148928 h 2285625"/>
                    <a:gd name="connsiteX9" fmla="*/ 1123950 w 1757211"/>
                    <a:gd name="connsiteY9" fmla="*/ 2878 h 2285625"/>
                    <a:gd name="connsiteX10" fmla="*/ 1003300 w 1757211"/>
                    <a:gd name="connsiteY10" fmla="*/ 123528 h 2285625"/>
                    <a:gd name="connsiteX11" fmla="*/ 933450 w 1757211"/>
                    <a:gd name="connsiteY11" fmla="*/ 853778 h 2285625"/>
                    <a:gd name="connsiteX12" fmla="*/ 866775 w 1757211"/>
                    <a:gd name="connsiteY12" fmla="*/ 961728 h 2285625"/>
                    <a:gd name="connsiteX13" fmla="*/ 527050 w 1757211"/>
                    <a:gd name="connsiteY13" fmla="*/ 987128 h 2285625"/>
                    <a:gd name="connsiteX14" fmla="*/ 225425 w 1757211"/>
                    <a:gd name="connsiteY14" fmla="*/ 1072853 h 2285625"/>
                    <a:gd name="connsiteX15" fmla="*/ 0 w 1757211"/>
                    <a:gd name="connsiteY15" fmla="*/ 1266528 h 2285625"/>
                    <a:gd name="connsiteX16" fmla="*/ 139700 w 1757211"/>
                    <a:gd name="connsiteY16" fmla="*/ 2092028 h 2285625"/>
                    <a:gd name="connsiteX17" fmla="*/ 508000 w 1757211"/>
                    <a:gd name="connsiteY17" fmla="*/ 2282528 h 2285625"/>
                    <a:gd name="connsiteX0" fmla="*/ 504438 w 1587397"/>
                    <a:gd name="connsiteY0" fmla="*/ 2285625 h 2285625"/>
                    <a:gd name="connsiteX1" fmla="*/ 758283 w 1587397"/>
                    <a:gd name="connsiteY1" fmla="*/ 2242569 h 2285625"/>
                    <a:gd name="connsiteX2" fmla="*/ 1100254 w 1587397"/>
                    <a:gd name="connsiteY2" fmla="*/ 2216550 h 2285625"/>
                    <a:gd name="connsiteX3" fmla="*/ 1449814 w 1587397"/>
                    <a:gd name="connsiteY3" fmla="*/ 1827961 h 2285625"/>
                    <a:gd name="connsiteX4" fmla="*/ 1581150 w 1587397"/>
                    <a:gd name="connsiteY4" fmla="*/ 1590378 h 2285625"/>
                    <a:gd name="connsiteX5" fmla="*/ 1247775 w 1587397"/>
                    <a:gd name="connsiteY5" fmla="*/ 1434803 h 2285625"/>
                    <a:gd name="connsiteX6" fmla="*/ 1212850 w 1587397"/>
                    <a:gd name="connsiteY6" fmla="*/ 1206203 h 2285625"/>
                    <a:gd name="connsiteX7" fmla="*/ 1231900 w 1587397"/>
                    <a:gd name="connsiteY7" fmla="*/ 148928 h 2285625"/>
                    <a:gd name="connsiteX8" fmla="*/ 1123950 w 1587397"/>
                    <a:gd name="connsiteY8" fmla="*/ 2878 h 2285625"/>
                    <a:gd name="connsiteX9" fmla="*/ 1003300 w 1587397"/>
                    <a:gd name="connsiteY9" fmla="*/ 123528 h 2285625"/>
                    <a:gd name="connsiteX10" fmla="*/ 933450 w 1587397"/>
                    <a:gd name="connsiteY10" fmla="*/ 853778 h 2285625"/>
                    <a:gd name="connsiteX11" fmla="*/ 866775 w 1587397"/>
                    <a:gd name="connsiteY11" fmla="*/ 961728 h 2285625"/>
                    <a:gd name="connsiteX12" fmla="*/ 527050 w 1587397"/>
                    <a:gd name="connsiteY12" fmla="*/ 987128 h 2285625"/>
                    <a:gd name="connsiteX13" fmla="*/ 225425 w 1587397"/>
                    <a:gd name="connsiteY13" fmla="*/ 1072853 h 2285625"/>
                    <a:gd name="connsiteX14" fmla="*/ 0 w 1587397"/>
                    <a:gd name="connsiteY14" fmla="*/ 1266528 h 2285625"/>
                    <a:gd name="connsiteX15" fmla="*/ 139700 w 1587397"/>
                    <a:gd name="connsiteY15" fmla="*/ 2092028 h 2285625"/>
                    <a:gd name="connsiteX16" fmla="*/ 508000 w 1587397"/>
                    <a:gd name="connsiteY16" fmla="*/ 2282528 h 2285625"/>
                    <a:gd name="connsiteX0" fmla="*/ 504438 w 1452031"/>
                    <a:gd name="connsiteY0" fmla="*/ 2285625 h 2285625"/>
                    <a:gd name="connsiteX1" fmla="*/ 758283 w 1452031"/>
                    <a:gd name="connsiteY1" fmla="*/ 2242569 h 2285625"/>
                    <a:gd name="connsiteX2" fmla="*/ 1100254 w 1452031"/>
                    <a:gd name="connsiteY2" fmla="*/ 2216550 h 2285625"/>
                    <a:gd name="connsiteX3" fmla="*/ 1449814 w 1452031"/>
                    <a:gd name="connsiteY3" fmla="*/ 1827961 h 2285625"/>
                    <a:gd name="connsiteX4" fmla="*/ 1247775 w 1452031"/>
                    <a:gd name="connsiteY4" fmla="*/ 1434803 h 2285625"/>
                    <a:gd name="connsiteX5" fmla="*/ 1212850 w 1452031"/>
                    <a:gd name="connsiteY5" fmla="*/ 1206203 h 2285625"/>
                    <a:gd name="connsiteX6" fmla="*/ 1231900 w 1452031"/>
                    <a:gd name="connsiteY6" fmla="*/ 148928 h 2285625"/>
                    <a:gd name="connsiteX7" fmla="*/ 1123950 w 1452031"/>
                    <a:gd name="connsiteY7" fmla="*/ 2878 h 2285625"/>
                    <a:gd name="connsiteX8" fmla="*/ 1003300 w 1452031"/>
                    <a:gd name="connsiteY8" fmla="*/ 123528 h 2285625"/>
                    <a:gd name="connsiteX9" fmla="*/ 933450 w 1452031"/>
                    <a:gd name="connsiteY9" fmla="*/ 853778 h 2285625"/>
                    <a:gd name="connsiteX10" fmla="*/ 866775 w 1452031"/>
                    <a:gd name="connsiteY10" fmla="*/ 961728 h 2285625"/>
                    <a:gd name="connsiteX11" fmla="*/ 527050 w 1452031"/>
                    <a:gd name="connsiteY11" fmla="*/ 987128 h 2285625"/>
                    <a:gd name="connsiteX12" fmla="*/ 225425 w 1452031"/>
                    <a:gd name="connsiteY12" fmla="*/ 1072853 h 2285625"/>
                    <a:gd name="connsiteX13" fmla="*/ 0 w 1452031"/>
                    <a:gd name="connsiteY13" fmla="*/ 1266528 h 2285625"/>
                    <a:gd name="connsiteX14" fmla="*/ 139700 w 1452031"/>
                    <a:gd name="connsiteY14" fmla="*/ 2092028 h 2285625"/>
                    <a:gd name="connsiteX15" fmla="*/ 508000 w 1452031"/>
                    <a:gd name="connsiteY15" fmla="*/ 2282528 h 2285625"/>
                    <a:gd name="connsiteX0" fmla="*/ 504438 w 1350509"/>
                    <a:gd name="connsiteY0" fmla="*/ 2285625 h 2285625"/>
                    <a:gd name="connsiteX1" fmla="*/ 758283 w 1350509"/>
                    <a:gd name="connsiteY1" fmla="*/ 2242569 h 2285625"/>
                    <a:gd name="connsiteX2" fmla="*/ 1100254 w 1350509"/>
                    <a:gd name="connsiteY2" fmla="*/ 2216550 h 2285625"/>
                    <a:gd name="connsiteX3" fmla="*/ 1346686 w 1350509"/>
                    <a:gd name="connsiteY3" fmla="*/ 1869212 h 2285625"/>
                    <a:gd name="connsiteX4" fmla="*/ 1247775 w 1350509"/>
                    <a:gd name="connsiteY4" fmla="*/ 1434803 h 2285625"/>
                    <a:gd name="connsiteX5" fmla="*/ 1212850 w 1350509"/>
                    <a:gd name="connsiteY5" fmla="*/ 1206203 h 2285625"/>
                    <a:gd name="connsiteX6" fmla="*/ 1231900 w 1350509"/>
                    <a:gd name="connsiteY6" fmla="*/ 148928 h 2285625"/>
                    <a:gd name="connsiteX7" fmla="*/ 1123950 w 1350509"/>
                    <a:gd name="connsiteY7" fmla="*/ 2878 h 2285625"/>
                    <a:gd name="connsiteX8" fmla="*/ 1003300 w 1350509"/>
                    <a:gd name="connsiteY8" fmla="*/ 123528 h 2285625"/>
                    <a:gd name="connsiteX9" fmla="*/ 933450 w 1350509"/>
                    <a:gd name="connsiteY9" fmla="*/ 853778 h 2285625"/>
                    <a:gd name="connsiteX10" fmla="*/ 866775 w 1350509"/>
                    <a:gd name="connsiteY10" fmla="*/ 961728 h 2285625"/>
                    <a:gd name="connsiteX11" fmla="*/ 527050 w 1350509"/>
                    <a:gd name="connsiteY11" fmla="*/ 987128 h 2285625"/>
                    <a:gd name="connsiteX12" fmla="*/ 225425 w 1350509"/>
                    <a:gd name="connsiteY12" fmla="*/ 1072853 h 2285625"/>
                    <a:gd name="connsiteX13" fmla="*/ 0 w 1350509"/>
                    <a:gd name="connsiteY13" fmla="*/ 1266528 h 2285625"/>
                    <a:gd name="connsiteX14" fmla="*/ 139700 w 1350509"/>
                    <a:gd name="connsiteY14" fmla="*/ 2092028 h 2285625"/>
                    <a:gd name="connsiteX15" fmla="*/ 508000 w 1350509"/>
                    <a:gd name="connsiteY15" fmla="*/ 2282528 h 2285625"/>
                    <a:gd name="connsiteX0" fmla="*/ 504438 w 1360398"/>
                    <a:gd name="connsiteY0" fmla="*/ 2285625 h 2285625"/>
                    <a:gd name="connsiteX1" fmla="*/ 758283 w 1360398"/>
                    <a:gd name="connsiteY1" fmla="*/ 2242569 h 2285625"/>
                    <a:gd name="connsiteX2" fmla="*/ 1100254 w 1360398"/>
                    <a:gd name="connsiteY2" fmla="*/ 2216550 h 2285625"/>
                    <a:gd name="connsiteX3" fmla="*/ 1346686 w 1360398"/>
                    <a:gd name="connsiteY3" fmla="*/ 1869212 h 2285625"/>
                    <a:gd name="connsiteX4" fmla="*/ 1316527 w 1360398"/>
                    <a:gd name="connsiteY4" fmla="*/ 1448554 h 2285625"/>
                    <a:gd name="connsiteX5" fmla="*/ 1212850 w 1360398"/>
                    <a:gd name="connsiteY5" fmla="*/ 1206203 h 2285625"/>
                    <a:gd name="connsiteX6" fmla="*/ 1231900 w 1360398"/>
                    <a:gd name="connsiteY6" fmla="*/ 148928 h 2285625"/>
                    <a:gd name="connsiteX7" fmla="*/ 1123950 w 1360398"/>
                    <a:gd name="connsiteY7" fmla="*/ 2878 h 2285625"/>
                    <a:gd name="connsiteX8" fmla="*/ 1003300 w 1360398"/>
                    <a:gd name="connsiteY8" fmla="*/ 123528 h 2285625"/>
                    <a:gd name="connsiteX9" fmla="*/ 933450 w 1360398"/>
                    <a:gd name="connsiteY9" fmla="*/ 853778 h 2285625"/>
                    <a:gd name="connsiteX10" fmla="*/ 866775 w 1360398"/>
                    <a:gd name="connsiteY10" fmla="*/ 961728 h 2285625"/>
                    <a:gd name="connsiteX11" fmla="*/ 527050 w 1360398"/>
                    <a:gd name="connsiteY11" fmla="*/ 987128 h 2285625"/>
                    <a:gd name="connsiteX12" fmla="*/ 225425 w 1360398"/>
                    <a:gd name="connsiteY12" fmla="*/ 1072853 h 2285625"/>
                    <a:gd name="connsiteX13" fmla="*/ 0 w 1360398"/>
                    <a:gd name="connsiteY13" fmla="*/ 1266528 h 2285625"/>
                    <a:gd name="connsiteX14" fmla="*/ 139700 w 1360398"/>
                    <a:gd name="connsiteY14" fmla="*/ 2092028 h 2285625"/>
                    <a:gd name="connsiteX15" fmla="*/ 508000 w 1360398"/>
                    <a:gd name="connsiteY15" fmla="*/ 2282528 h 2285625"/>
                    <a:gd name="connsiteX0" fmla="*/ 504438 w 1359030"/>
                    <a:gd name="connsiteY0" fmla="*/ 2288481 h 2288481"/>
                    <a:gd name="connsiteX1" fmla="*/ 758283 w 1359030"/>
                    <a:gd name="connsiteY1" fmla="*/ 2245425 h 2288481"/>
                    <a:gd name="connsiteX2" fmla="*/ 1100254 w 1359030"/>
                    <a:gd name="connsiteY2" fmla="*/ 2219406 h 2288481"/>
                    <a:gd name="connsiteX3" fmla="*/ 1346686 w 1359030"/>
                    <a:gd name="connsiteY3" fmla="*/ 1872068 h 2288481"/>
                    <a:gd name="connsiteX4" fmla="*/ 1316527 w 1359030"/>
                    <a:gd name="connsiteY4" fmla="*/ 1451410 h 2288481"/>
                    <a:gd name="connsiteX5" fmla="*/ 1267851 w 1359030"/>
                    <a:gd name="connsiteY5" fmla="*/ 1229685 h 2288481"/>
                    <a:gd name="connsiteX6" fmla="*/ 1231900 w 1359030"/>
                    <a:gd name="connsiteY6" fmla="*/ 151784 h 2288481"/>
                    <a:gd name="connsiteX7" fmla="*/ 1123950 w 1359030"/>
                    <a:gd name="connsiteY7" fmla="*/ 5734 h 2288481"/>
                    <a:gd name="connsiteX8" fmla="*/ 1003300 w 1359030"/>
                    <a:gd name="connsiteY8" fmla="*/ 126384 h 2288481"/>
                    <a:gd name="connsiteX9" fmla="*/ 933450 w 1359030"/>
                    <a:gd name="connsiteY9" fmla="*/ 856634 h 2288481"/>
                    <a:gd name="connsiteX10" fmla="*/ 866775 w 1359030"/>
                    <a:gd name="connsiteY10" fmla="*/ 964584 h 2288481"/>
                    <a:gd name="connsiteX11" fmla="*/ 527050 w 1359030"/>
                    <a:gd name="connsiteY11" fmla="*/ 989984 h 2288481"/>
                    <a:gd name="connsiteX12" fmla="*/ 225425 w 1359030"/>
                    <a:gd name="connsiteY12" fmla="*/ 1075709 h 2288481"/>
                    <a:gd name="connsiteX13" fmla="*/ 0 w 1359030"/>
                    <a:gd name="connsiteY13" fmla="*/ 1269384 h 2288481"/>
                    <a:gd name="connsiteX14" fmla="*/ 139700 w 1359030"/>
                    <a:gd name="connsiteY14" fmla="*/ 2094884 h 2288481"/>
                    <a:gd name="connsiteX15" fmla="*/ 508000 w 1359030"/>
                    <a:gd name="connsiteY15" fmla="*/ 2285384 h 2288481"/>
                    <a:gd name="connsiteX0" fmla="*/ 449437 w 1304029"/>
                    <a:gd name="connsiteY0" fmla="*/ 2288481 h 2288481"/>
                    <a:gd name="connsiteX1" fmla="*/ 703282 w 1304029"/>
                    <a:gd name="connsiteY1" fmla="*/ 2245425 h 2288481"/>
                    <a:gd name="connsiteX2" fmla="*/ 1045253 w 1304029"/>
                    <a:gd name="connsiteY2" fmla="*/ 2219406 h 2288481"/>
                    <a:gd name="connsiteX3" fmla="*/ 1291685 w 1304029"/>
                    <a:gd name="connsiteY3" fmla="*/ 1872068 h 2288481"/>
                    <a:gd name="connsiteX4" fmla="*/ 1261526 w 1304029"/>
                    <a:gd name="connsiteY4" fmla="*/ 1451410 h 2288481"/>
                    <a:gd name="connsiteX5" fmla="*/ 1212850 w 1304029"/>
                    <a:gd name="connsiteY5" fmla="*/ 1229685 h 2288481"/>
                    <a:gd name="connsiteX6" fmla="*/ 1176899 w 1304029"/>
                    <a:gd name="connsiteY6" fmla="*/ 151784 h 2288481"/>
                    <a:gd name="connsiteX7" fmla="*/ 1068949 w 1304029"/>
                    <a:gd name="connsiteY7" fmla="*/ 5734 h 2288481"/>
                    <a:gd name="connsiteX8" fmla="*/ 948299 w 1304029"/>
                    <a:gd name="connsiteY8" fmla="*/ 126384 h 2288481"/>
                    <a:gd name="connsiteX9" fmla="*/ 878449 w 1304029"/>
                    <a:gd name="connsiteY9" fmla="*/ 856634 h 2288481"/>
                    <a:gd name="connsiteX10" fmla="*/ 811774 w 1304029"/>
                    <a:gd name="connsiteY10" fmla="*/ 964584 h 2288481"/>
                    <a:gd name="connsiteX11" fmla="*/ 472049 w 1304029"/>
                    <a:gd name="connsiteY11" fmla="*/ 989984 h 2288481"/>
                    <a:gd name="connsiteX12" fmla="*/ 170424 w 1304029"/>
                    <a:gd name="connsiteY12" fmla="*/ 1075709 h 2288481"/>
                    <a:gd name="connsiteX13" fmla="*/ 0 w 1304029"/>
                    <a:gd name="connsiteY13" fmla="*/ 1262509 h 2288481"/>
                    <a:gd name="connsiteX14" fmla="*/ 84699 w 1304029"/>
                    <a:gd name="connsiteY14" fmla="*/ 2094884 h 2288481"/>
                    <a:gd name="connsiteX15" fmla="*/ 452999 w 1304029"/>
                    <a:gd name="connsiteY15" fmla="*/ 2285384 h 2288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04029" h="2288481">
                      <a:moveTo>
                        <a:pt x="449437" y="2288481"/>
                      </a:moveTo>
                      <a:cubicBezTo>
                        <a:pt x="491744" y="2285022"/>
                        <a:pt x="611413" y="2255079"/>
                        <a:pt x="703282" y="2245425"/>
                      </a:cubicBezTo>
                      <a:cubicBezTo>
                        <a:pt x="795151" y="2235771"/>
                        <a:pt x="913891" y="2250718"/>
                        <a:pt x="1045253" y="2219406"/>
                      </a:cubicBezTo>
                      <a:cubicBezTo>
                        <a:pt x="1180513" y="2217470"/>
                        <a:pt x="1255640" y="2000067"/>
                        <a:pt x="1291685" y="1872068"/>
                      </a:cubicBezTo>
                      <a:cubicBezTo>
                        <a:pt x="1327730" y="1744069"/>
                        <a:pt x="1274665" y="1558474"/>
                        <a:pt x="1261526" y="1451410"/>
                      </a:cubicBezTo>
                      <a:cubicBezTo>
                        <a:pt x="1248387" y="1344346"/>
                        <a:pt x="1226954" y="1446289"/>
                        <a:pt x="1212850" y="1229685"/>
                      </a:cubicBezTo>
                      <a:cubicBezTo>
                        <a:pt x="1198746" y="1013081"/>
                        <a:pt x="1200882" y="355776"/>
                        <a:pt x="1176899" y="151784"/>
                      </a:cubicBezTo>
                      <a:cubicBezTo>
                        <a:pt x="1152916" y="-52208"/>
                        <a:pt x="1107049" y="9967"/>
                        <a:pt x="1068949" y="5734"/>
                      </a:cubicBezTo>
                      <a:cubicBezTo>
                        <a:pt x="1030849" y="1501"/>
                        <a:pt x="980049" y="-15433"/>
                        <a:pt x="948299" y="126384"/>
                      </a:cubicBezTo>
                      <a:cubicBezTo>
                        <a:pt x="916549" y="268201"/>
                        <a:pt x="899616" y="713759"/>
                        <a:pt x="878449" y="856634"/>
                      </a:cubicBezTo>
                      <a:cubicBezTo>
                        <a:pt x="869982" y="923309"/>
                        <a:pt x="879507" y="942359"/>
                        <a:pt x="811774" y="964584"/>
                      </a:cubicBezTo>
                      <a:cubicBezTo>
                        <a:pt x="744041" y="986809"/>
                        <a:pt x="578941" y="971463"/>
                        <a:pt x="472049" y="989984"/>
                      </a:cubicBezTo>
                      <a:cubicBezTo>
                        <a:pt x="365157" y="1008505"/>
                        <a:pt x="249099" y="1030288"/>
                        <a:pt x="170424" y="1075709"/>
                      </a:cubicBezTo>
                      <a:cubicBezTo>
                        <a:pt x="91749" y="1121130"/>
                        <a:pt x="14287" y="1092647"/>
                        <a:pt x="0" y="1262509"/>
                      </a:cubicBezTo>
                      <a:cubicBezTo>
                        <a:pt x="53446" y="1508042"/>
                        <a:pt x="9199" y="1924405"/>
                        <a:pt x="84699" y="2094884"/>
                      </a:cubicBezTo>
                      <a:cubicBezTo>
                        <a:pt x="160199" y="2265363"/>
                        <a:pt x="312770" y="2286972"/>
                        <a:pt x="452999" y="2285384"/>
                      </a:cubicBezTo>
                    </a:path>
                  </a:pathLst>
                </a:custGeom>
                <a:solidFill>
                  <a:srgbClr val="F7C6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3" name="Freeform 142">
                  <a:extLst>
                    <a:ext uri="{FF2B5EF4-FFF2-40B4-BE49-F238E27FC236}">
                      <a16:creationId xmlns:a16="http://schemas.microsoft.com/office/drawing/2014/main" id="{1674FCAC-D2EE-0CE7-681E-A4BC5BC50FD4}"/>
                    </a:ext>
                  </a:extLst>
                </p:cNvPr>
                <p:cNvSpPr/>
                <p:nvPr/>
              </p:nvSpPr>
              <p:spPr bwMode="auto">
                <a:xfrm>
                  <a:off x="5248559" y="1280888"/>
                  <a:ext cx="354542" cy="602170"/>
                </a:xfrm>
                <a:custGeom>
                  <a:avLst/>
                  <a:gdLst>
                    <a:gd name="connsiteX0" fmla="*/ 14 w 316300"/>
                    <a:gd name="connsiteY0" fmla="*/ 126715 h 602170"/>
                    <a:gd name="connsiteX1" fmla="*/ 110017 w 316300"/>
                    <a:gd name="connsiteY1" fmla="*/ 532351 h 602170"/>
                    <a:gd name="connsiteX2" fmla="*/ 240646 w 316300"/>
                    <a:gd name="connsiteY2" fmla="*/ 594227 h 602170"/>
                    <a:gd name="connsiteX3" fmla="*/ 316273 w 316300"/>
                    <a:gd name="connsiteY3" fmla="*/ 442973 h 602170"/>
                    <a:gd name="connsiteX4" fmla="*/ 247521 w 316300"/>
                    <a:gd name="connsiteY4" fmla="*/ 85463 h 602170"/>
                    <a:gd name="connsiteX5" fmla="*/ 103142 w 316300"/>
                    <a:gd name="connsiteY5" fmla="*/ 2961 h 602170"/>
                    <a:gd name="connsiteX6" fmla="*/ 14 w 316300"/>
                    <a:gd name="connsiteY6" fmla="*/ 126715 h 602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6300" h="602170">
                      <a:moveTo>
                        <a:pt x="14" y="126715"/>
                      </a:moveTo>
                      <a:cubicBezTo>
                        <a:pt x="1160" y="214947"/>
                        <a:pt x="69912" y="454432"/>
                        <a:pt x="110017" y="532351"/>
                      </a:cubicBezTo>
                      <a:cubicBezTo>
                        <a:pt x="150122" y="610270"/>
                        <a:pt x="206270" y="609123"/>
                        <a:pt x="240646" y="594227"/>
                      </a:cubicBezTo>
                      <a:cubicBezTo>
                        <a:pt x="275022" y="579331"/>
                        <a:pt x="315127" y="527767"/>
                        <a:pt x="316273" y="442973"/>
                      </a:cubicBezTo>
                      <a:cubicBezTo>
                        <a:pt x="317419" y="358179"/>
                        <a:pt x="283043" y="158798"/>
                        <a:pt x="247521" y="85463"/>
                      </a:cubicBezTo>
                      <a:cubicBezTo>
                        <a:pt x="211999" y="12128"/>
                        <a:pt x="140955" y="-8498"/>
                        <a:pt x="103142" y="2961"/>
                      </a:cubicBezTo>
                      <a:cubicBezTo>
                        <a:pt x="65329" y="14420"/>
                        <a:pt x="-1132" y="38483"/>
                        <a:pt x="14" y="126715"/>
                      </a:cubicBezTo>
                      <a:close/>
                    </a:path>
                  </a:pathLst>
                </a:custGeom>
                <a:solidFill>
                  <a:srgbClr val="F7C6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4" name="Freeform 143">
                  <a:extLst>
                    <a:ext uri="{FF2B5EF4-FFF2-40B4-BE49-F238E27FC236}">
                      <a16:creationId xmlns:a16="http://schemas.microsoft.com/office/drawing/2014/main" id="{CF956F9D-59BF-7017-9B45-BA233FA4F8B1}"/>
                    </a:ext>
                  </a:extLst>
                </p:cNvPr>
                <p:cNvSpPr/>
                <p:nvPr/>
              </p:nvSpPr>
              <p:spPr bwMode="auto">
                <a:xfrm>
                  <a:off x="4932259" y="1317870"/>
                  <a:ext cx="354542" cy="602170"/>
                </a:xfrm>
                <a:custGeom>
                  <a:avLst/>
                  <a:gdLst>
                    <a:gd name="connsiteX0" fmla="*/ 14 w 316300"/>
                    <a:gd name="connsiteY0" fmla="*/ 126715 h 602170"/>
                    <a:gd name="connsiteX1" fmla="*/ 110017 w 316300"/>
                    <a:gd name="connsiteY1" fmla="*/ 532351 h 602170"/>
                    <a:gd name="connsiteX2" fmla="*/ 240646 w 316300"/>
                    <a:gd name="connsiteY2" fmla="*/ 594227 h 602170"/>
                    <a:gd name="connsiteX3" fmla="*/ 316273 w 316300"/>
                    <a:gd name="connsiteY3" fmla="*/ 442973 h 602170"/>
                    <a:gd name="connsiteX4" fmla="*/ 247521 w 316300"/>
                    <a:gd name="connsiteY4" fmla="*/ 85463 h 602170"/>
                    <a:gd name="connsiteX5" fmla="*/ 103142 w 316300"/>
                    <a:gd name="connsiteY5" fmla="*/ 2961 h 602170"/>
                    <a:gd name="connsiteX6" fmla="*/ 14 w 316300"/>
                    <a:gd name="connsiteY6" fmla="*/ 126715 h 602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6300" h="602170">
                      <a:moveTo>
                        <a:pt x="14" y="126715"/>
                      </a:moveTo>
                      <a:cubicBezTo>
                        <a:pt x="1160" y="214947"/>
                        <a:pt x="69912" y="454432"/>
                        <a:pt x="110017" y="532351"/>
                      </a:cubicBezTo>
                      <a:cubicBezTo>
                        <a:pt x="150122" y="610270"/>
                        <a:pt x="206270" y="609123"/>
                        <a:pt x="240646" y="594227"/>
                      </a:cubicBezTo>
                      <a:cubicBezTo>
                        <a:pt x="275022" y="579331"/>
                        <a:pt x="315127" y="527767"/>
                        <a:pt x="316273" y="442973"/>
                      </a:cubicBezTo>
                      <a:cubicBezTo>
                        <a:pt x="317419" y="358179"/>
                        <a:pt x="283043" y="158798"/>
                        <a:pt x="247521" y="85463"/>
                      </a:cubicBezTo>
                      <a:cubicBezTo>
                        <a:pt x="211999" y="12128"/>
                        <a:pt x="140955" y="-8498"/>
                        <a:pt x="103142" y="2961"/>
                      </a:cubicBezTo>
                      <a:cubicBezTo>
                        <a:pt x="65329" y="14420"/>
                        <a:pt x="-1132" y="38483"/>
                        <a:pt x="14" y="126715"/>
                      </a:cubicBezTo>
                      <a:close/>
                    </a:path>
                  </a:pathLst>
                </a:custGeom>
                <a:solidFill>
                  <a:srgbClr val="F7C6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5" name="Freeform 144">
                  <a:extLst>
                    <a:ext uri="{FF2B5EF4-FFF2-40B4-BE49-F238E27FC236}">
                      <a16:creationId xmlns:a16="http://schemas.microsoft.com/office/drawing/2014/main" id="{20804B6B-92E3-CFE8-219A-2A30B8D11403}"/>
                    </a:ext>
                  </a:extLst>
                </p:cNvPr>
                <p:cNvSpPr/>
                <p:nvPr/>
              </p:nvSpPr>
              <p:spPr bwMode="auto">
                <a:xfrm>
                  <a:off x="4736094" y="1495033"/>
                  <a:ext cx="258581" cy="503950"/>
                </a:xfrm>
                <a:custGeom>
                  <a:avLst/>
                  <a:gdLst>
                    <a:gd name="connsiteX0" fmla="*/ 14 w 316300"/>
                    <a:gd name="connsiteY0" fmla="*/ 126715 h 602170"/>
                    <a:gd name="connsiteX1" fmla="*/ 110017 w 316300"/>
                    <a:gd name="connsiteY1" fmla="*/ 532351 h 602170"/>
                    <a:gd name="connsiteX2" fmla="*/ 240646 w 316300"/>
                    <a:gd name="connsiteY2" fmla="*/ 594227 h 602170"/>
                    <a:gd name="connsiteX3" fmla="*/ 316273 w 316300"/>
                    <a:gd name="connsiteY3" fmla="*/ 442973 h 602170"/>
                    <a:gd name="connsiteX4" fmla="*/ 247521 w 316300"/>
                    <a:gd name="connsiteY4" fmla="*/ 85463 h 602170"/>
                    <a:gd name="connsiteX5" fmla="*/ 103142 w 316300"/>
                    <a:gd name="connsiteY5" fmla="*/ 2961 h 602170"/>
                    <a:gd name="connsiteX6" fmla="*/ 14 w 316300"/>
                    <a:gd name="connsiteY6" fmla="*/ 126715 h 602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6300" h="602170">
                      <a:moveTo>
                        <a:pt x="14" y="126715"/>
                      </a:moveTo>
                      <a:cubicBezTo>
                        <a:pt x="1160" y="214947"/>
                        <a:pt x="69912" y="454432"/>
                        <a:pt x="110017" y="532351"/>
                      </a:cubicBezTo>
                      <a:cubicBezTo>
                        <a:pt x="150122" y="610270"/>
                        <a:pt x="206270" y="609123"/>
                        <a:pt x="240646" y="594227"/>
                      </a:cubicBezTo>
                      <a:cubicBezTo>
                        <a:pt x="275022" y="579331"/>
                        <a:pt x="315127" y="527767"/>
                        <a:pt x="316273" y="442973"/>
                      </a:cubicBezTo>
                      <a:cubicBezTo>
                        <a:pt x="317419" y="358179"/>
                        <a:pt x="283043" y="158798"/>
                        <a:pt x="247521" y="85463"/>
                      </a:cubicBezTo>
                      <a:cubicBezTo>
                        <a:pt x="211999" y="12128"/>
                        <a:pt x="140955" y="-8498"/>
                        <a:pt x="103142" y="2961"/>
                      </a:cubicBezTo>
                      <a:cubicBezTo>
                        <a:pt x="65329" y="14420"/>
                        <a:pt x="-1132" y="38483"/>
                        <a:pt x="14" y="126715"/>
                      </a:cubicBezTo>
                      <a:close/>
                    </a:path>
                  </a:pathLst>
                </a:custGeom>
                <a:solidFill>
                  <a:srgbClr val="F7C6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6" name="Freeform 145">
                  <a:extLst>
                    <a:ext uri="{FF2B5EF4-FFF2-40B4-BE49-F238E27FC236}">
                      <a16:creationId xmlns:a16="http://schemas.microsoft.com/office/drawing/2014/main" id="{7D08830D-4F5A-D368-2B2C-43AB11D9CCBE}"/>
                    </a:ext>
                  </a:extLst>
                </p:cNvPr>
                <p:cNvSpPr/>
                <p:nvPr/>
              </p:nvSpPr>
              <p:spPr bwMode="auto">
                <a:xfrm rot="4240608">
                  <a:off x="5622303" y="1691022"/>
                  <a:ext cx="432780" cy="602170"/>
                </a:xfrm>
                <a:custGeom>
                  <a:avLst/>
                  <a:gdLst>
                    <a:gd name="connsiteX0" fmla="*/ 14 w 316300"/>
                    <a:gd name="connsiteY0" fmla="*/ 126715 h 602170"/>
                    <a:gd name="connsiteX1" fmla="*/ 110017 w 316300"/>
                    <a:gd name="connsiteY1" fmla="*/ 532351 h 602170"/>
                    <a:gd name="connsiteX2" fmla="*/ 240646 w 316300"/>
                    <a:gd name="connsiteY2" fmla="*/ 594227 h 602170"/>
                    <a:gd name="connsiteX3" fmla="*/ 316273 w 316300"/>
                    <a:gd name="connsiteY3" fmla="*/ 442973 h 602170"/>
                    <a:gd name="connsiteX4" fmla="*/ 247521 w 316300"/>
                    <a:gd name="connsiteY4" fmla="*/ 85463 h 602170"/>
                    <a:gd name="connsiteX5" fmla="*/ 103142 w 316300"/>
                    <a:gd name="connsiteY5" fmla="*/ 2961 h 602170"/>
                    <a:gd name="connsiteX6" fmla="*/ 14 w 316300"/>
                    <a:gd name="connsiteY6" fmla="*/ 126715 h 602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6300" h="602170">
                      <a:moveTo>
                        <a:pt x="14" y="126715"/>
                      </a:moveTo>
                      <a:cubicBezTo>
                        <a:pt x="1160" y="214947"/>
                        <a:pt x="69912" y="454432"/>
                        <a:pt x="110017" y="532351"/>
                      </a:cubicBezTo>
                      <a:cubicBezTo>
                        <a:pt x="150122" y="610270"/>
                        <a:pt x="206270" y="609123"/>
                        <a:pt x="240646" y="594227"/>
                      </a:cubicBezTo>
                      <a:cubicBezTo>
                        <a:pt x="275022" y="579331"/>
                        <a:pt x="315127" y="527767"/>
                        <a:pt x="316273" y="442973"/>
                      </a:cubicBezTo>
                      <a:cubicBezTo>
                        <a:pt x="317419" y="358179"/>
                        <a:pt x="283043" y="158798"/>
                        <a:pt x="247521" y="85463"/>
                      </a:cubicBezTo>
                      <a:cubicBezTo>
                        <a:pt x="211999" y="12128"/>
                        <a:pt x="140955" y="-8498"/>
                        <a:pt x="103142" y="2961"/>
                      </a:cubicBezTo>
                      <a:cubicBezTo>
                        <a:pt x="65329" y="14420"/>
                        <a:pt x="-1132" y="38483"/>
                        <a:pt x="14" y="126715"/>
                      </a:cubicBezTo>
                      <a:close/>
                    </a:path>
                  </a:pathLst>
                </a:custGeom>
                <a:solidFill>
                  <a:srgbClr val="F7C6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5E044DEA-461C-0C62-C1EA-BD5D1B4DD408}"/>
                  </a:ext>
                </a:extLst>
              </p:cNvPr>
              <p:cNvSpPr/>
              <p:nvPr/>
            </p:nvSpPr>
            <p:spPr bwMode="auto">
              <a:xfrm rot="11929148">
                <a:off x="1260616" y="4292349"/>
                <a:ext cx="491507" cy="575818"/>
              </a:xfrm>
              <a:custGeom>
                <a:avLst/>
                <a:gdLst>
                  <a:gd name="connsiteX0" fmla="*/ 1430328 w 2054504"/>
                  <a:gd name="connsiteY0" fmla="*/ 2256415 h 2388599"/>
                  <a:gd name="connsiteX1" fmla="*/ 1684328 w 2054504"/>
                  <a:gd name="connsiteY1" fmla="*/ 1932565 h 2388599"/>
                  <a:gd name="connsiteX2" fmla="*/ 1785928 w 2054504"/>
                  <a:gd name="connsiteY2" fmla="*/ 1691265 h 2388599"/>
                  <a:gd name="connsiteX3" fmla="*/ 1951028 w 2054504"/>
                  <a:gd name="connsiteY3" fmla="*/ 1449965 h 2388599"/>
                  <a:gd name="connsiteX4" fmla="*/ 2052628 w 2054504"/>
                  <a:gd name="connsiteY4" fmla="*/ 1176915 h 2388599"/>
                  <a:gd name="connsiteX5" fmla="*/ 2008178 w 2054504"/>
                  <a:gd name="connsiteY5" fmla="*/ 1094365 h 2388599"/>
                  <a:gd name="connsiteX6" fmla="*/ 1900228 w 2054504"/>
                  <a:gd name="connsiteY6" fmla="*/ 1113415 h 2388599"/>
                  <a:gd name="connsiteX7" fmla="*/ 1677978 w 2054504"/>
                  <a:gd name="connsiteY7" fmla="*/ 1310265 h 2388599"/>
                  <a:gd name="connsiteX8" fmla="*/ 1493828 w 2054504"/>
                  <a:gd name="connsiteY8" fmla="*/ 1526165 h 2388599"/>
                  <a:gd name="connsiteX9" fmla="*/ 1430328 w 2054504"/>
                  <a:gd name="connsiteY9" fmla="*/ 1469015 h 2388599"/>
                  <a:gd name="connsiteX10" fmla="*/ 1436678 w 2054504"/>
                  <a:gd name="connsiteY10" fmla="*/ 249815 h 2388599"/>
                  <a:gd name="connsiteX11" fmla="*/ 1328728 w 2054504"/>
                  <a:gd name="connsiteY11" fmla="*/ 103765 h 2388599"/>
                  <a:gd name="connsiteX12" fmla="*/ 1208078 w 2054504"/>
                  <a:gd name="connsiteY12" fmla="*/ 224415 h 2388599"/>
                  <a:gd name="connsiteX13" fmla="*/ 1131878 w 2054504"/>
                  <a:gd name="connsiteY13" fmla="*/ 1043565 h 2388599"/>
                  <a:gd name="connsiteX14" fmla="*/ 1081078 w 2054504"/>
                  <a:gd name="connsiteY14" fmla="*/ 1081665 h 2388599"/>
                  <a:gd name="connsiteX15" fmla="*/ 1036628 w 2054504"/>
                  <a:gd name="connsiteY15" fmla="*/ 1030865 h 2388599"/>
                  <a:gd name="connsiteX16" fmla="*/ 1023928 w 2054504"/>
                  <a:gd name="connsiteY16" fmla="*/ 122815 h 2388599"/>
                  <a:gd name="connsiteX17" fmla="*/ 903278 w 2054504"/>
                  <a:gd name="connsiteY17" fmla="*/ 14865 h 2388599"/>
                  <a:gd name="connsiteX18" fmla="*/ 795328 w 2054504"/>
                  <a:gd name="connsiteY18" fmla="*/ 116465 h 2388599"/>
                  <a:gd name="connsiteX19" fmla="*/ 763578 w 2054504"/>
                  <a:gd name="connsiteY19" fmla="*/ 1049915 h 2388599"/>
                  <a:gd name="connsiteX20" fmla="*/ 731828 w 2054504"/>
                  <a:gd name="connsiteY20" fmla="*/ 1088015 h 2388599"/>
                  <a:gd name="connsiteX21" fmla="*/ 693728 w 2054504"/>
                  <a:gd name="connsiteY21" fmla="*/ 1024515 h 2388599"/>
                  <a:gd name="connsiteX22" fmla="*/ 554028 w 2054504"/>
                  <a:gd name="connsiteY22" fmla="*/ 237115 h 2388599"/>
                  <a:gd name="connsiteX23" fmla="*/ 452428 w 2054504"/>
                  <a:gd name="connsiteY23" fmla="*/ 135515 h 2388599"/>
                  <a:gd name="connsiteX24" fmla="*/ 344478 w 2054504"/>
                  <a:gd name="connsiteY24" fmla="*/ 275215 h 2388599"/>
                  <a:gd name="connsiteX25" fmla="*/ 458778 w 2054504"/>
                  <a:gd name="connsiteY25" fmla="*/ 1100715 h 2388599"/>
                  <a:gd name="connsiteX26" fmla="*/ 414328 w 2054504"/>
                  <a:gd name="connsiteY26" fmla="*/ 1183265 h 2388599"/>
                  <a:gd name="connsiteX27" fmla="*/ 363528 w 2054504"/>
                  <a:gd name="connsiteY27" fmla="*/ 1145165 h 2388599"/>
                  <a:gd name="connsiteX28" fmla="*/ 179378 w 2054504"/>
                  <a:gd name="connsiteY28" fmla="*/ 592715 h 2388599"/>
                  <a:gd name="connsiteX29" fmla="*/ 52378 w 2054504"/>
                  <a:gd name="connsiteY29" fmla="*/ 522865 h 2388599"/>
                  <a:gd name="connsiteX30" fmla="*/ 7928 w 2054504"/>
                  <a:gd name="connsiteY30" fmla="*/ 624465 h 2388599"/>
                  <a:gd name="connsiteX31" fmla="*/ 204778 w 2054504"/>
                  <a:gd name="connsiteY31" fmla="*/ 1367415 h 2388599"/>
                  <a:gd name="connsiteX32" fmla="*/ 344478 w 2054504"/>
                  <a:gd name="connsiteY32" fmla="*/ 2192915 h 2388599"/>
                  <a:gd name="connsiteX33" fmla="*/ 560378 w 2054504"/>
                  <a:gd name="connsiteY33" fmla="*/ 2364365 h 2388599"/>
                  <a:gd name="connsiteX34" fmla="*/ 712778 w 2054504"/>
                  <a:gd name="connsiteY34" fmla="*/ 2383415 h 2388599"/>
                  <a:gd name="connsiteX0" fmla="*/ 1430328 w 2054504"/>
                  <a:gd name="connsiteY0" fmla="*/ 2256415 h 2388599"/>
                  <a:gd name="connsiteX1" fmla="*/ 1568944 w 2054504"/>
                  <a:gd name="connsiteY1" fmla="*/ 2090695 h 2388599"/>
                  <a:gd name="connsiteX2" fmla="*/ 1684328 w 2054504"/>
                  <a:gd name="connsiteY2" fmla="*/ 1932565 h 2388599"/>
                  <a:gd name="connsiteX3" fmla="*/ 1785928 w 2054504"/>
                  <a:gd name="connsiteY3" fmla="*/ 1691265 h 2388599"/>
                  <a:gd name="connsiteX4" fmla="*/ 1951028 w 2054504"/>
                  <a:gd name="connsiteY4" fmla="*/ 1449965 h 2388599"/>
                  <a:gd name="connsiteX5" fmla="*/ 2052628 w 2054504"/>
                  <a:gd name="connsiteY5" fmla="*/ 1176915 h 2388599"/>
                  <a:gd name="connsiteX6" fmla="*/ 2008178 w 2054504"/>
                  <a:gd name="connsiteY6" fmla="*/ 1094365 h 2388599"/>
                  <a:gd name="connsiteX7" fmla="*/ 1900228 w 2054504"/>
                  <a:gd name="connsiteY7" fmla="*/ 1113415 h 2388599"/>
                  <a:gd name="connsiteX8" fmla="*/ 1677978 w 2054504"/>
                  <a:gd name="connsiteY8" fmla="*/ 1310265 h 2388599"/>
                  <a:gd name="connsiteX9" fmla="*/ 1493828 w 2054504"/>
                  <a:gd name="connsiteY9" fmla="*/ 1526165 h 2388599"/>
                  <a:gd name="connsiteX10" fmla="*/ 1430328 w 2054504"/>
                  <a:gd name="connsiteY10" fmla="*/ 1469015 h 2388599"/>
                  <a:gd name="connsiteX11" fmla="*/ 1436678 w 2054504"/>
                  <a:gd name="connsiteY11" fmla="*/ 249815 h 2388599"/>
                  <a:gd name="connsiteX12" fmla="*/ 1328728 w 2054504"/>
                  <a:gd name="connsiteY12" fmla="*/ 103765 h 2388599"/>
                  <a:gd name="connsiteX13" fmla="*/ 1208078 w 2054504"/>
                  <a:gd name="connsiteY13" fmla="*/ 224415 h 2388599"/>
                  <a:gd name="connsiteX14" fmla="*/ 1131878 w 2054504"/>
                  <a:gd name="connsiteY14" fmla="*/ 1043565 h 2388599"/>
                  <a:gd name="connsiteX15" fmla="*/ 1081078 w 2054504"/>
                  <a:gd name="connsiteY15" fmla="*/ 1081665 h 2388599"/>
                  <a:gd name="connsiteX16" fmla="*/ 1036628 w 2054504"/>
                  <a:gd name="connsiteY16" fmla="*/ 1030865 h 2388599"/>
                  <a:gd name="connsiteX17" fmla="*/ 1023928 w 2054504"/>
                  <a:gd name="connsiteY17" fmla="*/ 122815 h 2388599"/>
                  <a:gd name="connsiteX18" fmla="*/ 903278 w 2054504"/>
                  <a:gd name="connsiteY18" fmla="*/ 14865 h 2388599"/>
                  <a:gd name="connsiteX19" fmla="*/ 795328 w 2054504"/>
                  <a:gd name="connsiteY19" fmla="*/ 116465 h 2388599"/>
                  <a:gd name="connsiteX20" fmla="*/ 763578 w 2054504"/>
                  <a:gd name="connsiteY20" fmla="*/ 1049915 h 2388599"/>
                  <a:gd name="connsiteX21" fmla="*/ 731828 w 2054504"/>
                  <a:gd name="connsiteY21" fmla="*/ 1088015 h 2388599"/>
                  <a:gd name="connsiteX22" fmla="*/ 693728 w 2054504"/>
                  <a:gd name="connsiteY22" fmla="*/ 1024515 h 2388599"/>
                  <a:gd name="connsiteX23" fmla="*/ 554028 w 2054504"/>
                  <a:gd name="connsiteY23" fmla="*/ 237115 h 2388599"/>
                  <a:gd name="connsiteX24" fmla="*/ 452428 w 2054504"/>
                  <a:gd name="connsiteY24" fmla="*/ 135515 h 2388599"/>
                  <a:gd name="connsiteX25" fmla="*/ 344478 w 2054504"/>
                  <a:gd name="connsiteY25" fmla="*/ 275215 h 2388599"/>
                  <a:gd name="connsiteX26" fmla="*/ 458778 w 2054504"/>
                  <a:gd name="connsiteY26" fmla="*/ 1100715 h 2388599"/>
                  <a:gd name="connsiteX27" fmla="*/ 414328 w 2054504"/>
                  <a:gd name="connsiteY27" fmla="*/ 1183265 h 2388599"/>
                  <a:gd name="connsiteX28" fmla="*/ 363528 w 2054504"/>
                  <a:gd name="connsiteY28" fmla="*/ 1145165 h 2388599"/>
                  <a:gd name="connsiteX29" fmla="*/ 179378 w 2054504"/>
                  <a:gd name="connsiteY29" fmla="*/ 592715 h 2388599"/>
                  <a:gd name="connsiteX30" fmla="*/ 52378 w 2054504"/>
                  <a:gd name="connsiteY30" fmla="*/ 522865 h 2388599"/>
                  <a:gd name="connsiteX31" fmla="*/ 7928 w 2054504"/>
                  <a:gd name="connsiteY31" fmla="*/ 624465 h 2388599"/>
                  <a:gd name="connsiteX32" fmla="*/ 204778 w 2054504"/>
                  <a:gd name="connsiteY32" fmla="*/ 1367415 h 2388599"/>
                  <a:gd name="connsiteX33" fmla="*/ 344478 w 2054504"/>
                  <a:gd name="connsiteY33" fmla="*/ 2192915 h 2388599"/>
                  <a:gd name="connsiteX34" fmla="*/ 560378 w 2054504"/>
                  <a:gd name="connsiteY34" fmla="*/ 2364365 h 2388599"/>
                  <a:gd name="connsiteX35" fmla="*/ 712778 w 2054504"/>
                  <a:gd name="connsiteY35" fmla="*/ 2383415 h 2388599"/>
                  <a:gd name="connsiteX0" fmla="*/ 984279 w 2054504"/>
                  <a:gd name="connsiteY0" fmla="*/ 2345624 h 2388599"/>
                  <a:gd name="connsiteX1" fmla="*/ 1568944 w 2054504"/>
                  <a:gd name="connsiteY1" fmla="*/ 2090695 h 2388599"/>
                  <a:gd name="connsiteX2" fmla="*/ 1684328 w 2054504"/>
                  <a:gd name="connsiteY2" fmla="*/ 1932565 h 2388599"/>
                  <a:gd name="connsiteX3" fmla="*/ 1785928 w 2054504"/>
                  <a:gd name="connsiteY3" fmla="*/ 1691265 h 2388599"/>
                  <a:gd name="connsiteX4" fmla="*/ 1951028 w 2054504"/>
                  <a:gd name="connsiteY4" fmla="*/ 1449965 h 2388599"/>
                  <a:gd name="connsiteX5" fmla="*/ 2052628 w 2054504"/>
                  <a:gd name="connsiteY5" fmla="*/ 1176915 h 2388599"/>
                  <a:gd name="connsiteX6" fmla="*/ 2008178 w 2054504"/>
                  <a:gd name="connsiteY6" fmla="*/ 1094365 h 2388599"/>
                  <a:gd name="connsiteX7" fmla="*/ 1900228 w 2054504"/>
                  <a:gd name="connsiteY7" fmla="*/ 1113415 h 2388599"/>
                  <a:gd name="connsiteX8" fmla="*/ 1677978 w 2054504"/>
                  <a:gd name="connsiteY8" fmla="*/ 1310265 h 2388599"/>
                  <a:gd name="connsiteX9" fmla="*/ 1493828 w 2054504"/>
                  <a:gd name="connsiteY9" fmla="*/ 1526165 h 2388599"/>
                  <a:gd name="connsiteX10" fmla="*/ 1430328 w 2054504"/>
                  <a:gd name="connsiteY10" fmla="*/ 1469015 h 2388599"/>
                  <a:gd name="connsiteX11" fmla="*/ 1436678 w 2054504"/>
                  <a:gd name="connsiteY11" fmla="*/ 249815 h 2388599"/>
                  <a:gd name="connsiteX12" fmla="*/ 1328728 w 2054504"/>
                  <a:gd name="connsiteY12" fmla="*/ 103765 h 2388599"/>
                  <a:gd name="connsiteX13" fmla="*/ 1208078 w 2054504"/>
                  <a:gd name="connsiteY13" fmla="*/ 224415 h 2388599"/>
                  <a:gd name="connsiteX14" fmla="*/ 1131878 w 2054504"/>
                  <a:gd name="connsiteY14" fmla="*/ 1043565 h 2388599"/>
                  <a:gd name="connsiteX15" fmla="*/ 1081078 w 2054504"/>
                  <a:gd name="connsiteY15" fmla="*/ 1081665 h 2388599"/>
                  <a:gd name="connsiteX16" fmla="*/ 1036628 w 2054504"/>
                  <a:gd name="connsiteY16" fmla="*/ 1030865 h 2388599"/>
                  <a:gd name="connsiteX17" fmla="*/ 1023928 w 2054504"/>
                  <a:gd name="connsiteY17" fmla="*/ 122815 h 2388599"/>
                  <a:gd name="connsiteX18" fmla="*/ 903278 w 2054504"/>
                  <a:gd name="connsiteY18" fmla="*/ 14865 h 2388599"/>
                  <a:gd name="connsiteX19" fmla="*/ 795328 w 2054504"/>
                  <a:gd name="connsiteY19" fmla="*/ 116465 h 2388599"/>
                  <a:gd name="connsiteX20" fmla="*/ 763578 w 2054504"/>
                  <a:gd name="connsiteY20" fmla="*/ 1049915 h 2388599"/>
                  <a:gd name="connsiteX21" fmla="*/ 731828 w 2054504"/>
                  <a:gd name="connsiteY21" fmla="*/ 1088015 h 2388599"/>
                  <a:gd name="connsiteX22" fmla="*/ 693728 w 2054504"/>
                  <a:gd name="connsiteY22" fmla="*/ 1024515 h 2388599"/>
                  <a:gd name="connsiteX23" fmla="*/ 554028 w 2054504"/>
                  <a:gd name="connsiteY23" fmla="*/ 237115 h 2388599"/>
                  <a:gd name="connsiteX24" fmla="*/ 452428 w 2054504"/>
                  <a:gd name="connsiteY24" fmla="*/ 135515 h 2388599"/>
                  <a:gd name="connsiteX25" fmla="*/ 344478 w 2054504"/>
                  <a:gd name="connsiteY25" fmla="*/ 275215 h 2388599"/>
                  <a:gd name="connsiteX26" fmla="*/ 458778 w 2054504"/>
                  <a:gd name="connsiteY26" fmla="*/ 1100715 h 2388599"/>
                  <a:gd name="connsiteX27" fmla="*/ 414328 w 2054504"/>
                  <a:gd name="connsiteY27" fmla="*/ 1183265 h 2388599"/>
                  <a:gd name="connsiteX28" fmla="*/ 363528 w 2054504"/>
                  <a:gd name="connsiteY28" fmla="*/ 1145165 h 2388599"/>
                  <a:gd name="connsiteX29" fmla="*/ 179378 w 2054504"/>
                  <a:gd name="connsiteY29" fmla="*/ 592715 h 2388599"/>
                  <a:gd name="connsiteX30" fmla="*/ 52378 w 2054504"/>
                  <a:gd name="connsiteY30" fmla="*/ 522865 h 2388599"/>
                  <a:gd name="connsiteX31" fmla="*/ 7928 w 2054504"/>
                  <a:gd name="connsiteY31" fmla="*/ 624465 h 2388599"/>
                  <a:gd name="connsiteX32" fmla="*/ 204778 w 2054504"/>
                  <a:gd name="connsiteY32" fmla="*/ 1367415 h 2388599"/>
                  <a:gd name="connsiteX33" fmla="*/ 344478 w 2054504"/>
                  <a:gd name="connsiteY33" fmla="*/ 2192915 h 2388599"/>
                  <a:gd name="connsiteX34" fmla="*/ 560378 w 2054504"/>
                  <a:gd name="connsiteY34" fmla="*/ 2364365 h 2388599"/>
                  <a:gd name="connsiteX35" fmla="*/ 712778 w 2054504"/>
                  <a:gd name="connsiteY35" fmla="*/ 2383415 h 2388599"/>
                  <a:gd name="connsiteX0" fmla="*/ 984279 w 2054504"/>
                  <a:gd name="connsiteY0" fmla="*/ 2345624 h 2388599"/>
                  <a:gd name="connsiteX1" fmla="*/ 1420261 w 2054504"/>
                  <a:gd name="connsiteY1" fmla="*/ 2254246 h 2388599"/>
                  <a:gd name="connsiteX2" fmla="*/ 1684328 w 2054504"/>
                  <a:gd name="connsiteY2" fmla="*/ 1932565 h 2388599"/>
                  <a:gd name="connsiteX3" fmla="*/ 1785928 w 2054504"/>
                  <a:gd name="connsiteY3" fmla="*/ 1691265 h 2388599"/>
                  <a:gd name="connsiteX4" fmla="*/ 1951028 w 2054504"/>
                  <a:gd name="connsiteY4" fmla="*/ 1449965 h 2388599"/>
                  <a:gd name="connsiteX5" fmla="*/ 2052628 w 2054504"/>
                  <a:gd name="connsiteY5" fmla="*/ 1176915 h 2388599"/>
                  <a:gd name="connsiteX6" fmla="*/ 2008178 w 2054504"/>
                  <a:gd name="connsiteY6" fmla="*/ 1094365 h 2388599"/>
                  <a:gd name="connsiteX7" fmla="*/ 1900228 w 2054504"/>
                  <a:gd name="connsiteY7" fmla="*/ 1113415 h 2388599"/>
                  <a:gd name="connsiteX8" fmla="*/ 1677978 w 2054504"/>
                  <a:gd name="connsiteY8" fmla="*/ 1310265 h 2388599"/>
                  <a:gd name="connsiteX9" fmla="*/ 1493828 w 2054504"/>
                  <a:gd name="connsiteY9" fmla="*/ 1526165 h 2388599"/>
                  <a:gd name="connsiteX10" fmla="*/ 1430328 w 2054504"/>
                  <a:gd name="connsiteY10" fmla="*/ 1469015 h 2388599"/>
                  <a:gd name="connsiteX11" fmla="*/ 1436678 w 2054504"/>
                  <a:gd name="connsiteY11" fmla="*/ 249815 h 2388599"/>
                  <a:gd name="connsiteX12" fmla="*/ 1328728 w 2054504"/>
                  <a:gd name="connsiteY12" fmla="*/ 103765 h 2388599"/>
                  <a:gd name="connsiteX13" fmla="*/ 1208078 w 2054504"/>
                  <a:gd name="connsiteY13" fmla="*/ 224415 h 2388599"/>
                  <a:gd name="connsiteX14" fmla="*/ 1131878 w 2054504"/>
                  <a:gd name="connsiteY14" fmla="*/ 1043565 h 2388599"/>
                  <a:gd name="connsiteX15" fmla="*/ 1081078 w 2054504"/>
                  <a:gd name="connsiteY15" fmla="*/ 1081665 h 2388599"/>
                  <a:gd name="connsiteX16" fmla="*/ 1036628 w 2054504"/>
                  <a:gd name="connsiteY16" fmla="*/ 1030865 h 2388599"/>
                  <a:gd name="connsiteX17" fmla="*/ 1023928 w 2054504"/>
                  <a:gd name="connsiteY17" fmla="*/ 122815 h 2388599"/>
                  <a:gd name="connsiteX18" fmla="*/ 903278 w 2054504"/>
                  <a:gd name="connsiteY18" fmla="*/ 14865 h 2388599"/>
                  <a:gd name="connsiteX19" fmla="*/ 795328 w 2054504"/>
                  <a:gd name="connsiteY19" fmla="*/ 116465 h 2388599"/>
                  <a:gd name="connsiteX20" fmla="*/ 763578 w 2054504"/>
                  <a:gd name="connsiteY20" fmla="*/ 1049915 h 2388599"/>
                  <a:gd name="connsiteX21" fmla="*/ 731828 w 2054504"/>
                  <a:gd name="connsiteY21" fmla="*/ 1088015 h 2388599"/>
                  <a:gd name="connsiteX22" fmla="*/ 693728 w 2054504"/>
                  <a:gd name="connsiteY22" fmla="*/ 1024515 h 2388599"/>
                  <a:gd name="connsiteX23" fmla="*/ 554028 w 2054504"/>
                  <a:gd name="connsiteY23" fmla="*/ 237115 h 2388599"/>
                  <a:gd name="connsiteX24" fmla="*/ 452428 w 2054504"/>
                  <a:gd name="connsiteY24" fmla="*/ 135515 h 2388599"/>
                  <a:gd name="connsiteX25" fmla="*/ 344478 w 2054504"/>
                  <a:gd name="connsiteY25" fmla="*/ 275215 h 2388599"/>
                  <a:gd name="connsiteX26" fmla="*/ 458778 w 2054504"/>
                  <a:gd name="connsiteY26" fmla="*/ 1100715 h 2388599"/>
                  <a:gd name="connsiteX27" fmla="*/ 414328 w 2054504"/>
                  <a:gd name="connsiteY27" fmla="*/ 1183265 h 2388599"/>
                  <a:gd name="connsiteX28" fmla="*/ 363528 w 2054504"/>
                  <a:gd name="connsiteY28" fmla="*/ 1145165 h 2388599"/>
                  <a:gd name="connsiteX29" fmla="*/ 179378 w 2054504"/>
                  <a:gd name="connsiteY29" fmla="*/ 592715 h 2388599"/>
                  <a:gd name="connsiteX30" fmla="*/ 52378 w 2054504"/>
                  <a:gd name="connsiteY30" fmla="*/ 522865 h 2388599"/>
                  <a:gd name="connsiteX31" fmla="*/ 7928 w 2054504"/>
                  <a:gd name="connsiteY31" fmla="*/ 624465 h 2388599"/>
                  <a:gd name="connsiteX32" fmla="*/ 204778 w 2054504"/>
                  <a:gd name="connsiteY32" fmla="*/ 1367415 h 2388599"/>
                  <a:gd name="connsiteX33" fmla="*/ 344478 w 2054504"/>
                  <a:gd name="connsiteY33" fmla="*/ 2192915 h 2388599"/>
                  <a:gd name="connsiteX34" fmla="*/ 560378 w 2054504"/>
                  <a:gd name="connsiteY34" fmla="*/ 2364365 h 2388599"/>
                  <a:gd name="connsiteX35" fmla="*/ 712778 w 2054504"/>
                  <a:gd name="connsiteY35" fmla="*/ 2383415 h 2388599"/>
                  <a:gd name="connsiteX0" fmla="*/ 709216 w 2054504"/>
                  <a:gd name="connsiteY0" fmla="*/ 2386512 h 2388599"/>
                  <a:gd name="connsiteX1" fmla="*/ 1420261 w 2054504"/>
                  <a:gd name="connsiteY1" fmla="*/ 2254246 h 2388599"/>
                  <a:gd name="connsiteX2" fmla="*/ 1684328 w 2054504"/>
                  <a:gd name="connsiteY2" fmla="*/ 1932565 h 2388599"/>
                  <a:gd name="connsiteX3" fmla="*/ 1785928 w 2054504"/>
                  <a:gd name="connsiteY3" fmla="*/ 1691265 h 2388599"/>
                  <a:gd name="connsiteX4" fmla="*/ 1951028 w 2054504"/>
                  <a:gd name="connsiteY4" fmla="*/ 1449965 h 2388599"/>
                  <a:gd name="connsiteX5" fmla="*/ 2052628 w 2054504"/>
                  <a:gd name="connsiteY5" fmla="*/ 1176915 h 2388599"/>
                  <a:gd name="connsiteX6" fmla="*/ 2008178 w 2054504"/>
                  <a:gd name="connsiteY6" fmla="*/ 1094365 h 2388599"/>
                  <a:gd name="connsiteX7" fmla="*/ 1900228 w 2054504"/>
                  <a:gd name="connsiteY7" fmla="*/ 1113415 h 2388599"/>
                  <a:gd name="connsiteX8" fmla="*/ 1677978 w 2054504"/>
                  <a:gd name="connsiteY8" fmla="*/ 1310265 h 2388599"/>
                  <a:gd name="connsiteX9" fmla="*/ 1493828 w 2054504"/>
                  <a:gd name="connsiteY9" fmla="*/ 1526165 h 2388599"/>
                  <a:gd name="connsiteX10" fmla="*/ 1430328 w 2054504"/>
                  <a:gd name="connsiteY10" fmla="*/ 1469015 h 2388599"/>
                  <a:gd name="connsiteX11" fmla="*/ 1436678 w 2054504"/>
                  <a:gd name="connsiteY11" fmla="*/ 249815 h 2388599"/>
                  <a:gd name="connsiteX12" fmla="*/ 1328728 w 2054504"/>
                  <a:gd name="connsiteY12" fmla="*/ 103765 h 2388599"/>
                  <a:gd name="connsiteX13" fmla="*/ 1208078 w 2054504"/>
                  <a:gd name="connsiteY13" fmla="*/ 224415 h 2388599"/>
                  <a:gd name="connsiteX14" fmla="*/ 1131878 w 2054504"/>
                  <a:gd name="connsiteY14" fmla="*/ 1043565 h 2388599"/>
                  <a:gd name="connsiteX15" fmla="*/ 1081078 w 2054504"/>
                  <a:gd name="connsiteY15" fmla="*/ 1081665 h 2388599"/>
                  <a:gd name="connsiteX16" fmla="*/ 1036628 w 2054504"/>
                  <a:gd name="connsiteY16" fmla="*/ 1030865 h 2388599"/>
                  <a:gd name="connsiteX17" fmla="*/ 1023928 w 2054504"/>
                  <a:gd name="connsiteY17" fmla="*/ 122815 h 2388599"/>
                  <a:gd name="connsiteX18" fmla="*/ 903278 w 2054504"/>
                  <a:gd name="connsiteY18" fmla="*/ 14865 h 2388599"/>
                  <a:gd name="connsiteX19" fmla="*/ 795328 w 2054504"/>
                  <a:gd name="connsiteY19" fmla="*/ 116465 h 2388599"/>
                  <a:gd name="connsiteX20" fmla="*/ 763578 w 2054504"/>
                  <a:gd name="connsiteY20" fmla="*/ 1049915 h 2388599"/>
                  <a:gd name="connsiteX21" fmla="*/ 731828 w 2054504"/>
                  <a:gd name="connsiteY21" fmla="*/ 1088015 h 2388599"/>
                  <a:gd name="connsiteX22" fmla="*/ 693728 w 2054504"/>
                  <a:gd name="connsiteY22" fmla="*/ 1024515 h 2388599"/>
                  <a:gd name="connsiteX23" fmla="*/ 554028 w 2054504"/>
                  <a:gd name="connsiteY23" fmla="*/ 237115 h 2388599"/>
                  <a:gd name="connsiteX24" fmla="*/ 452428 w 2054504"/>
                  <a:gd name="connsiteY24" fmla="*/ 135515 h 2388599"/>
                  <a:gd name="connsiteX25" fmla="*/ 344478 w 2054504"/>
                  <a:gd name="connsiteY25" fmla="*/ 275215 h 2388599"/>
                  <a:gd name="connsiteX26" fmla="*/ 458778 w 2054504"/>
                  <a:gd name="connsiteY26" fmla="*/ 1100715 h 2388599"/>
                  <a:gd name="connsiteX27" fmla="*/ 414328 w 2054504"/>
                  <a:gd name="connsiteY27" fmla="*/ 1183265 h 2388599"/>
                  <a:gd name="connsiteX28" fmla="*/ 363528 w 2054504"/>
                  <a:gd name="connsiteY28" fmla="*/ 1145165 h 2388599"/>
                  <a:gd name="connsiteX29" fmla="*/ 179378 w 2054504"/>
                  <a:gd name="connsiteY29" fmla="*/ 592715 h 2388599"/>
                  <a:gd name="connsiteX30" fmla="*/ 52378 w 2054504"/>
                  <a:gd name="connsiteY30" fmla="*/ 522865 h 2388599"/>
                  <a:gd name="connsiteX31" fmla="*/ 7928 w 2054504"/>
                  <a:gd name="connsiteY31" fmla="*/ 624465 h 2388599"/>
                  <a:gd name="connsiteX32" fmla="*/ 204778 w 2054504"/>
                  <a:gd name="connsiteY32" fmla="*/ 1367415 h 2388599"/>
                  <a:gd name="connsiteX33" fmla="*/ 344478 w 2054504"/>
                  <a:gd name="connsiteY33" fmla="*/ 2192915 h 2388599"/>
                  <a:gd name="connsiteX34" fmla="*/ 560378 w 2054504"/>
                  <a:gd name="connsiteY34" fmla="*/ 2364365 h 2388599"/>
                  <a:gd name="connsiteX35" fmla="*/ 712778 w 2054504"/>
                  <a:gd name="connsiteY35" fmla="*/ 2383415 h 2388599"/>
                  <a:gd name="connsiteX0" fmla="*/ 709216 w 2054504"/>
                  <a:gd name="connsiteY0" fmla="*/ 2386512 h 2388599"/>
                  <a:gd name="connsiteX1" fmla="*/ 1260427 w 2054504"/>
                  <a:gd name="connsiteY1" fmla="*/ 2328588 h 2388599"/>
                  <a:gd name="connsiteX2" fmla="*/ 1684328 w 2054504"/>
                  <a:gd name="connsiteY2" fmla="*/ 1932565 h 2388599"/>
                  <a:gd name="connsiteX3" fmla="*/ 1785928 w 2054504"/>
                  <a:gd name="connsiteY3" fmla="*/ 1691265 h 2388599"/>
                  <a:gd name="connsiteX4" fmla="*/ 1951028 w 2054504"/>
                  <a:gd name="connsiteY4" fmla="*/ 1449965 h 2388599"/>
                  <a:gd name="connsiteX5" fmla="*/ 2052628 w 2054504"/>
                  <a:gd name="connsiteY5" fmla="*/ 1176915 h 2388599"/>
                  <a:gd name="connsiteX6" fmla="*/ 2008178 w 2054504"/>
                  <a:gd name="connsiteY6" fmla="*/ 1094365 h 2388599"/>
                  <a:gd name="connsiteX7" fmla="*/ 1900228 w 2054504"/>
                  <a:gd name="connsiteY7" fmla="*/ 1113415 h 2388599"/>
                  <a:gd name="connsiteX8" fmla="*/ 1677978 w 2054504"/>
                  <a:gd name="connsiteY8" fmla="*/ 1310265 h 2388599"/>
                  <a:gd name="connsiteX9" fmla="*/ 1493828 w 2054504"/>
                  <a:gd name="connsiteY9" fmla="*/ 1526165 h 2388599"/>
                  <a:gd name="connsiteX10" fmla="*/ 1430328 w 2054504"/>
                  <a:gd name="connsiteY10" fmla="*/ 1469015 h 2388599"/>
                  <a:gd name="connsiteX11" fmla="*/ 1436678 w 2054504"/>
                  <a:gd name="connsiteY11" fmla="*/ 249815 h 2388599"/>
                  <a:gd name="connsiteX12" fmla="*/ 1328728 w 2054504"/>
                  <a:gd name="connsiteY12" fmla="*/ 103765 h 2388599"/>
                  <a:gd name="connsiteX13" fmla="*/ 1208078 w 2054504"/>
                  <a:gd name="connsiteY13" fmla="*/ 224415 h 2388599"/>
                  <a:gd name="connsiteX14" fmla="*/ 1131878 w 2054504"/>
                  <a:gd name="connsiteY14" fmla="*/ 1043565 h 2388599"/>
                  <a:gd name="connsiteX15" fmla="*/ 1081078 w 2054504"/>
                  <a:gd name="connsiteY15" fmla="*/ 1081665 h 2388599"/>
                  <a:gd name="connsiteX16" fmla="*/ 1036628 w 2054504"/>
                  <a:gd name="connsiteY16" fmla="*/ 1030865 h 2388599"/>
                  <a:gd name="connsiteX17" fmla="*/ 1023928 w 2054504"/>
                  <a:gd name="connsiteY17" fmla="*/ 122815 h 2388599"/>
                  <a:gd name="connsiteX18" fmla="*/ 903278 w 2054504"/>
                  <a:gd name="connsiteY18" fmla="*/ 14865 h 2388599"/>
                  <a:gd name="connsiteX19" fmla="*/ 795328 w 2054504"/>
                  <a:gd name="connsiteY19" fmla="*/ 116465 h 2388599"/>
                  <a:gd name="connsiteX20" fmla="*/ 763578 w 2054504"/>
                  <a:gd name="connsiteY20" fmla="*/ 1049915 h 2388599"/>
                  <a:gd name="connsiteX21" fmla="*/ 731828 w 2054504"/>
                  <a:gd name="connsiteY21" fmla="*/ 1088015 h 2388599"/>
                  <a:gd name="connsiteX22" fmla="*/ 693728 w 2054504"/>
                  <a:gd name="connsiteY22" fmla="*/ 1024515 h 2388599"/>
                  <a:gd name="connsiteX23" fmla="*/ 554028 w 2054504"/>
                  <a:gd name="connsiteY23" fmla="*/ 237115 h 2388599"/>
                  <a:gd name="connsiteX24" fmla="*/ 452428 w 2054504"/>
                  <a:gd name="connsiteY24" fmla="*/ 135515 h 2388599"/>
                  <a:gd name="connsiteX25" fmla="*/ 344478 w 2054504"/>
                  <a:gd name="connsiteY25" fmla="*/ 275215 h 2388599"/>
                  <a:gd name="connsiteX26" fmla="*/ 458778 w 2054504"/>
                  <a:gd name="connsiteY26" fmla="*/ 1100715 h 2388599"/>
                  <a:gd name="connsiteX27" fmla="*/ 414328 w 2054504"/>
                  <a:gd name="connsiteY27" fmla="*/ 1183265 h 2388599"/>
                  <a:gd name="connsiteX28" fmla="*/ 363528 w 2054504"/>
                  <a:gd name="connsiteY28" fmla="*/ 1145165 h 2388599"/>
                  <a:gd name="connsiteX29" fmla="*/ 179378 w 2054504"/>
                  <a:gd name="connsiteY29" fmla="*/ 592715 h 2388599"/>
                  <a:gd name="connsiteX30" fmla="*/ 52378 w 2054504"/>
                  <a:gd name="connsiteY30" fmla="*/ 522865 h 2388599"/>
                  <a:gd name="connsiteX31" fmla="*/ 7928 w 2054504"/>
                  <a:gd name="connsiteY31" fmla="*/ 624465 h 2388599"/>
                  <a:gd name="connsiteX32" fmla="*/ 204778 w 2054504"/>
                  <a:gd name="connsiteY32" fmla="*/ 1367415 h 2388599"/>
                  <a:gd name="connsiteX33" fmla="*/ 344478 w 2054504"/>
                  <a:gd name="connsiteY33" fmla="*/ 2192915 h 2388599"/>
                  <a:gd name="connsiteX34" fmla="*/ 560378 w 2054504"/>
                  <a:gd name="connsiteY34" fmla="*/ 2364365 h 2388599"/>
                  <a:gd name="connsiteX35" fmla="*/ 712778 w 2054504"/>
                  <a:gd name="connsiteY35" fmla="*/ 2383415 h 2388599"/>
                  <a:gd name="connsiteX0" fmla="*/ 709216 w 2054504"/>
                  <a:gd name="connsiteY0" fmla="*/ 2386512 h 2388599"/>
                  <a:gd name="connsiteX1" fmla="*/ 1260427 w 2054504"/>
                  <a:gd name="connsiteY1" fmla="*/ 2328588 h 2388599"/>
                  <a:gd name="connsiteX2" fmla="*/ 1684328 w 2054504"/>
                  <a:gd name="connsiteY2" fmla="*/ 1932565 h 2388599"/>
                  <a:gd name="connsiteX3" fmla="*/ 1785928 w 2054504"/>
                  <a:gd name="connsiteY3" fmla="*/ 1691265 h 2388599"/>
                  <a:gd name="connsiteX4" fmla="*/ 1951028 w 2054504"/>
                  <a:gd name="connsiteY4" fmla="*/ 1449965 h 2388599"/>
                  <a:gd name="connsiteX5" fmla="*/ 2052628 w 2054504"/>
                  <a:gd name="connsiteY5" fmla="*/ 1176915 h 2388599"/>
                  <a:gd name="connsiteX6" fmla="*/ 2008178 w 2054504"/>
                  <a:gd name="connsiteY6" fmla="*/ 1094365 h 2388599"/>
                  <a:gd name="connsiteX7" fmla="*/ 1900228 w 2054504"/>
                  <a:gd name="connsiteY7" fmla="*/ 1113415 h 2388599"/>
                  <a:gd name="connsiteX8" fmla="*/ 1677978 w 2054504"/>
                  <a:gd name="connsiteY8" fmla="*/ 1310265 h 2388599"/>
                  <a:gd name="connsiteX9" fmla="*/ 1493828 w 2054504"/>
                  <a:gd name="connsiteY9" fmla="*/ 1526165 h 2388599"/>
                  <a:gd name="connsiteX10" fmla="*/ 1430328 w 2054504"/>
                  <a:gd name="connsiteY10" fmla="*/ 1469015 h 2388599"/>
                  <a:gd name="connsiteX11" fmla="*/ 1436678 w 2054504"/>
                  <a:gd name="connsiteY11" fmla="*/ 249815 h 2388599"/>
                  <a:gd name="connsiteX12" fmla="*/ 1328728 w 2054504"/>
                  <a:gd name="connsiteY12" fmla="*/ 103765 h 2388599"/>
                  <a:gd name="connsiteX13" fmla="*/ 1208078 w 2054504"/>
                  <a:gd name="connsiteY13" fmla="*/ 224415 h 2388599"/>
                  <a:gd name="connsiteX14" fmla="*/ 1131878 w 2054504"/>
                  <a:gd name="connsiteY14" fmla="*/ 1043565 h 2388599"/>
                  <a:gd name="connsiteX15" fmla="*/ 1081078 w 2054504"/>
                  <a:gd name="connsiteY15" fmla="*/ 1081665 h 2388599"/>
                  <a:gd name="connsiteX16" fmla="*/ 1036628 w 2054504"/>
                  <a:gd name="connsiteY16" fmla="*/ 1030865 h 2388599"/>
                  <a:gd name="connsiteX17" fmla="*/ 1023928 w 2054504"/>
                  <a:gd name="connsiteY17" fmla="*/ 122815 h 2388599"/>
                  <a:gd name="connsiteX18" fmla="*/ 903278 w 2054504"/>
                  <a:gd name="connsiteY18" fmla="*/ 14865 h 2388599"/>
                  <a:gd name="connsiteX19" fmla="*/ 795328 w 2054504"/>
                  <a:gd name="connsiteY19" fmla="*/ 116465 h 2388599"/>
                  <a:gd name="connsiteX20" fmla="*/ 763578 w 2054504"/>
                  <a:gd name="connsiteY20" fmla="*/ 1049915 h 2388599"/>
                  <a:gd name="connsiteX21" fmla="*/ 731828 w 2054504"/>
                  <a:gd name="connsiteY21" fmla="*/ 1088015 h 2388599"/>
                  <a:gd name="connsiteX22" fmla="*/ 693728 w 2054504"/>
                  <a:gd name="connsiteY22" fmla="*/ 1024515 h 2388599"/>
                  <a:gd name="connsiteX23" fmla="*/ 554028 w 2054504"/>
                  <a:gd name="connsiteY23" fmla="*/ 237115 h 2388599"/>
                  <a:gd name="connsiteX24" fmla="*/ 452428 w 2054504"/>
                  <a:gd name="connsiteY24" fmla="*/ 135515 h 2388599"/>
                  <a:gd name="connsiteX25" fmla="*/ 344478 w 2054504"/>
                  <a:gd name="connsiteY25" fmla="*/ 275215 h 2388599"/>
                  <a:gd name="connsiteX26" fmla="*/ 458778 w 2054504"/>
                  <a:gd name="connsiteY26" fmla="*/ 1100715 h 2388599"/>
                  <a:gd name="connsiteX27" fmla="*/ 414328 w 2054504"/>
                  <a:gd name="connsiteY27" fmla="*/ 1183265 h 2388599"/>
                  <a:gd name="connsiteX28" fmla="*/ 363528 w 2054504"/>
                  <a:gd name="connsiteY28" fmla="*/ 1145165 h 2388599"/>
                  <a:gd name="connsiteX29" fmla="*/ 179378 w 2054504"/>
                  <a:gd name="connsiteY29" fmla="*/ 592715 h 2388599"/>
                  <a:gd name="connsiteX30" fmla="*/ 52378 w 2054504"/>
                  <a:gd name="connsiteY30" fmla="*/ 522865 h 2388599"/>
                  <a:gd name="connsiteX31" fmla="*/ 7928 w 2054504"/>
                  <a:gd name="connsiteY31" fmla="*/ 624465 h 2388599"/>
                  <a:gd name="connsiteX32" fmla="*/ 204778 w 2054504"/>
                  <a:gd name="connsiteY32" fmla="*/ 1367415 h 2388599"/>
                  <a:gd name="connsiteX33" fmla="*/ 344478 w 2054504"/>
                  <a:gd name="connsiteY33" fmla="*/ 2192915 h 2388599"/>
                  <a:gd name="connsiteX34" fmla="*/ 560378 w 2054504"/>
                  <a:gd name="connsiteY34" fmla="*/ 2364365 h 2388599"/>
                  <a:gd name="connsiteX35" fmla="*/ 712778 w 2054504"/>
                  <a:gd name="connsiteY35" fmla="*/ 2383415 h 2388599"/>
                  <a:gd name="connsiteX0" fmla="*/ 709216 w 2054504"/>
                  <a:gd name="connsiteY0" fmla="*/ 2386512 h 2388599"/>
                  <a:gd name="connsiteX1" fmla="*/ 963061 w 2054504"/>
                  <a:gd name="connsiteY1" fmla="*/ 2365759 h 2388599"/>
                  <a:gd name="connsiteX2" fmla="*/ 1260427 w 2054504"/>
                  <a:gd name="connsiteY2" fmla="*/ 2328588 h 2388599"/>
                  <a:gd name="connsiteX3" fmla="*/ 1684328 w 2054504"/>
                  <a:gd name="connsiteY3" fmla="*/ 1932565 h 2388599"/>
                  <a:gd name="connsiteX4" fmla="*/ 1785928 w 2054504"/>
                  <a:gd name="connsiteY4" fmla="*/ 1691265 h 2388599"/>
                  <a:gd name="connsiteX5" fmla="*/ 1951028 w 2054504"/>
                  <a:gd name="connsiteY5" fmla="*/ 1449965 h 2388599"/>
                  <a:gd name="connsiteX6" fmla="*/ 2052628 w 2054504"/>
                  <a:gd name="connsiteY6" fmla="*/ 1176915 h 2388599"/>
                  <a:gd name="connsiteX7" fmla="*/ 2008178 w 2054504"/>
                  <a:gd name="connsiteY7" fmla="*/ 1094365 h 2388599"/>
                  <a:gd name="connsiteX8" fmla="*/ 1900228 w 2054504"/>
                  <a:gd name="connsiteY8" fmla="*/ 1113415 h 2388599"/>
                  <a:gd name="connsiteX9" fmla="*/ 1677978 w 2054504"/>
                  <a:gd name="connsiteY9" fmla="*/ 1310265 h 2388599"/>
                  <a:gd name="connsiteX10" fmla="*/ 1493828 w 2054504"/>
                  <a:gd name="connsiteY10" fmla="*/ 1526165 h 2388599"/>
                  <a:gd name="connsiteX11" fmla="*/ 1430328 w 2054504"/>
                  <a:gd name="connsiteY11" fmla="*/ 1469015 h 2388599"/>
                  <a:gd name="connsiteX12" fmla="*/ 1436678 w 2054504"/>
                  <a:gd name="connsiteY12" fmla="*/ 249815 h 2388599"/>
                  <a:gd name="connsiteX13" fmla="*/ 1328728 w 2054504"/>
                  <a:gd name="connsiteY13" fmla="*/ 103765 h 2388599"/>
                  <a:gd name="connsiteX14" fmla="*/ 1208078 w 2054504"/>
                  <a:gd name="connsiteY14" fmla="*/ 224415 h 2388599"/>
                  <a:gd name="connsiteX15" fmla="*/ 1131878 w 2054504"/>
                  <a:gd name="connsiteY15" fmla="*/ 1043565 h 2388599"/>
                  <a:gd name="connsiteX16" fmla="*/ 1081078 w 2054504"/>
                  <a:gd name="connsiteY16" fmla="*/ 1081665 h 2388599"/>
                  <a:gd name="connsiteX17" fmla="*/ 1036628 w 2054504"/>
                  <a:gd name="connsiteY17" fmla="*/ 1030865 h 2388599"/>
                  <a:gd name="connsiteX18" fmla="*/ 1023928 w 2054504"/>
                  <a:gd name="connsiteY18" fmla="*/ 122815 h 2388599"/>
                  <a:gd name="connsiteX19" fmla="*/ 903278 w 2054504"/>
                  <a:gd name="connsiteY19" fmla="*/ 14865 h 2388599"/>
                  <a:gd name="connsiteX20" fmla="*/ 795328 w 2054504"/>
                  <a:gd name="connsiteY20" fmla="*/ 116465 h 2388599"/>
                  <a:gd name="connsiteX21" fmla="*/ 763578 w 2054504"/>
                  <a:gd name="connsiteY21" fmla="*/ 1049915 h 2388599"/>
                  <a:gd name="connsiteX22" fmla="*/ 731828 w 2054504"/>
                  <a:gd name="connsiteY22" fmla="*/ 1088015 h 2388599"/>
                  <a:gd name="connsiteX23" fmla="*/ 693728 w 2054504"/>
                  <a:gd name="connsiteY23" fmla="*/ 1024515 h 2388599"/>
                  <a:gd name="connsiteX24" fmla="*/ 554028 w 2054504"/>
                  <a:gd name="connsiteY24" fmla="*/ 237115 h 2388599"/>
                  <a:gd name="connsiteX25" fmla="*/ 452428 w 2054504"/>
                  <a:gd name="connsiteY25" fmla="*/ 135515 h 2388599"/>
                  <a:gd name="connsiteX26" fmla="*/ 344478 w 2054504"/>
                  <a:gd name="connsiteY26" fmla="*/ 275215 h 2388599"/>
                  <a:gd name="connsiteX27" fmla="*/ 458778 w 2054504"/>
                  <a:gd name="connsiteY27" fmla="*/ 1100715 h 2388599"/>
                  <a:gd name="connsiteX28" fmla="*/ 414328 w 2054504"/>
                  <a:gd name="connsiteY28" fmla="*/ 1183265 h 2388599"/>
                  <a:gd name="connsiteX29" fmla="*/ 363528 w 2054504"/>
                  <a:gd name="connsiteY29" fmla="*/ 1145165 h 2388599"/>
                  <a:gd name="connsiteX30" fmla="*/ 179378 w 2054504"/>
                  <a:gd name="connsiteY30" fmla="*/ 592715 h 2388599"/>
                  <a:gd name="connsiteX31" fmla="*/ 52378 w 2054504"/>
                  <a:gd name="connsiteY31" fmla="*/ 522865 h 2388599"/>
                  <a:gd name="connsiteX32" fmla="*/ 7928 w 2054504"/>
                  <a:gd name="connsiteY32" fmla="*/ 624465 h 2388599"/>
                  <a:gd name="connsiteX33" fmla="*/ 204778 w 2054504"/>
                  <a:gd name="connsiteY33" fmla="*/ 1367415 h 2388599"/>
                  <a:gd name="connsiteX34" fmla="*/ 344478 w 2054504"/>
                  <a:gd name="connsiteY34" fmla="*/ 2192915 h 2388599"/>
                  <a:gd name="connsiteX35" fmla="*/ 560378 w 2054504"/>
                  <a:gd name="connsiteY35" fmla="*/ 2364365 h 2388599"/>
                  <a:gd name="connsiteX36" fmla="*/ 712778 w 2054504"/>
                  <a:gd name="connsiteY36" fmla="*/ 2383415 h 2388599"/>
                  <a:gd name="connsiteX0" fmla="*/ 709216 w 2054504"/>
                  <a:gd name="connsiteY0" fmla="*/ 2386512 h 2388599"/>
                  <a:gd name="connsiteX1" fmla="*/ 963061 w 2054504"/>
                  <a:gd name="connsiteY1" fmla="*/ 2343456 h 2388599"/>
                  <a:gd name="connsiteX2" fmla="*/ 1260427 w 2054504"/>
                  <a:gd name="connsiteY2" fmla="*/ 2328588 h 2388599"/>
                  <a:gd name="connsiteX3" fmla="*/ 1684328 w 2054504"/>
                  <a:gd name="connsiteY3" fmla="*/ 1932565 h 2388599"/>
                  <a:gd name="connsiteX4" fmla="*/ 1785928 w 2054504"/>
                  <a:gd name="connsiteY4" fmla="*/ 1691265 h 2388599"/>
                  <a:gd name="connsiteX5" fmla="*/ 1951028 w 2054504"/>
                  <a:gd name="connsiteY5" fmla="*/ 1449965 h 2388599"/>
                  <a:gd name="connsiteX6" fmla="*/ 2052628 w 2054504"/>
                  <a:gd name="connsiteY6" fmla="*/ 1176915 h 2388599"/>
                  <a:gd name="connsiteX7" fmla="*/ 2008178 w 2054504"/>
                  <a:gd name="connsiteY7" fmla="*/ 1094365 h 2388599"/>
                  <a:gd name="connsiteX8" fmla="*/ 1900228 w 2054504"/>
                  <a:gd name="connsiteY8" fmla="*/ 1113415 h 2388599"/>
                  <a:gd name="connsiteX9" fmla="*/ 1677978 w 2054504"/>
                  <a:gd name="connsiteY9" fmla="*/ 1310265 h 2388599"/>
                  <a:gd name="connsiteX10" fmla="*/ 1493828 w 2054504"/>
                  <a:gd name="connsiteY10" fmla="*/ 1526165 h 2388599"/>
                  <a:gd name="connsiteX11" fmla="*/ 1430328 w 2054504"/>
                  <a:gd name="connsiteY11" fmla="*/ 1469015 h 2388599"/>
                  <a:gd name="connsiteX12" fmla="*/ 1436678 w 2054504"/>
                  <a:gd name="connsiteY12" fmla="*/ 249815 h 2388599"/>
                  <a:gd name="connsiteX13" fmla="*/ 1328728 w 2054504"/>
                  <a:gd name="connsiteY13" fmla="*/ 103765 h 2388599"/>
                  <a:gd name="connsiteX14" fmla="*/ 1208078 w 2054504"/>
                  <a:gd name="connsiteY14" fmla="*/ 224415 h 2388599"/>
                  <a:gd name="connsiteX15" fmla="*/ 1131878 w 2054504"/>
                  <a:gd name="connsiteY15" fmla="*/ 1043565 h 2388599"/>
                  <a:gd name="connsiteX16" fmla="*/ 1081078 w 2054504"/>
                  <a:gd name="connsiteY16" fmla="*/ 1081665 h 2388599"/>
                  <a:gd name="connsiteX17" fmla="*/ 1036628 w 2054504"/>
                  <a:gd name="connsiteY17" fmla="*/ 1030865 h 2388599"/>
                  <a:gd name="connsiteX18" fmla="*/ 1023928 w 2054504"/>
                  <a:gd name="connsiteY18" fmla="*/ 122815 h 2388599"/>
                  <a:gd name="connsiteX19" fmla="*/ 903278 w 2054504"/>
                  <a:gd name="connsiteY19" fmla="*/ 14865 h 2388599"/>
                  <a:gd name="connsiteX20" fmla="*/ 795328 w 2054504"/>
                  <a:gd name="connsiteY20" fmla="*/ 116465 h 2388599"/>
                  <a:gd name="connsiteX21" fmla="*/ 763578 w 2054504"/>
                  <a:gd name="connsiteY21" fmla="*/ 1049915 h 2388599"/>
                  <a:gd name="connsiteX22" fmla="*/ 731828 w 2054504"/>
                  <a:gd name="connsiteY22" fmla="*/ 1088015 h 2388599"/>
                  <a:gd name="connsiteX23" fmla="*/ 693728 w 2054504"/>
                  <a:gd name="connsiteY23" fmla="*/ 1024515 h 2388599"/>
                  <a:gd name="connsiteX24" fmla="*/ 554028 w 2054504"/>
                  <a:gd name="connsiteY24" fmla="*/ 237115 h 2388599"/>
                  <a:gd name="connsiteX25" fmla="*/ 452428 w 2054504"/>
                  <a:gd name="connsiteY25" fmla="*/ 135515 h 2388599"/>
                  <a:gd name="connsiteX26" fmla="*/ 344478 w 2054504"/>
                  <a:gd name="connsiteY26" fmla="*/ 275215 h 2388599"/>
                  <a:gd name="connsiteX27" fmla="*/ 458778 w 2054504"/>
                  <a:gd name="connsiteY27" fmla="*/ 1100715 h 2388599"/>
                  <a:gd name="connsiteX28" fmla="*/ 414328 w 2054504"/>
                  <a:gd name="connsiteY28" fmla="*/ 1183265 h 2388599"/>
                  <a:gd name="connsiteX29" fmla="*/ 363528 w 2054504"/>
                  <a:gd name="connsiteY29" fmla="*/ 1145165 h 2388599"/>
                  <a:gd name="connsiteX30" fmla="*/ 179378 w 2054504"/>
                  <a:gd name="connsiteY30" fmla="*/ 592715 h 2388599"/>
                  <a:gd name="connsiteX31" fmla="*/ 52378 w 2054504"/>
                  <a:gd name="connsiteY31" fmla="*/ 522865 h 2388599"/>
                  <a:gd name="connsiteX32" fmla="*/ 7928 w 2054504"/>
                  <a:gd name="connsiteY32" fmla="*/ 624465 h 2388599"/>
                  <a:gd name="connsiteX33" fmla="*/ 204778 w 2054504"/>
                  <a:gd name="connsiteY33" fmla="*/ 1367415 h 2388599"/>
                  <a:gd name="connsiteX34" fmla="*/ 344478 w 2054504"/>
                  <a:gd name="connsiteY34" fmla="*/ 2192915 h 2388599"/>
                  <a:gd name="connsiteX35" fmla="*/ 560378 w 2054504"/>
                  <a:gd name="connsiteY35" fmla="*/ 2364365 h 2388599"/>
                  <a:gd name="connsiteX36" fmla="*/ 712778 w 2054504"/>
                  <a:gd name="connsiteY36" fmla="*/ 2383415 h 2388599"/>
                  <a:gd name="connsiteX0" fmla="*/ 709216 w 2054504"/>
                  <a:gd name="connsiteY0" fmla="*/ 2386512 h 2388599"/>
                  <a:gd name="connsiteX1" fmla="*/ 963061 w 2054504"/>
                  <a:gd name="connsiteY1" fmla="*/ 2343456 h 2388599"/>
                  <a:gd name="connsiteX2" fmla="*/ 1305032 w 2054504"/>
                  <a:gd name="connsiteY2" fmla="*/ 2317437 h 2388599"/>
                  <a:gd name="connsiteX3" fmla="*/ 1684328 w 2054504"/>
                  <a:gd name="connsiteY3" fmla="*/ 1932565 h 2388599"/>
                  <a:gd name="connsiteX4" fmla="*/ 1785928 w 2054504"/>
                  <a:gd name="connsiteY4" fmla="*/ 1691265 h 2388599"/>
                  <a:gd name="connsiteX5" fmla="*/ 1951028 w 2054504"/>
                  <a:gd name="connsiteY5" fmla="*/ 1449965 h 2388599"/>
                  <a:gd name="connsiteX6" fmla="*/ 2052628 w 2054504"/>
                  <a:gd name="connsiteY6" fmla="*/ 1176915 h 2388599"/>
                  <a:gd name="connsiteX7" fmla="*/ 2008178 w 2054504"/>
                  <a:gd name="connsiteY7" fmla="*/ 1094365 h 2388599"/>
                  <a:gd name="connsiteX8" fmla="*/ 1900228 w 2054504"/>
                  <a:gd name="connsiteY8" fmla="*/ 1113415 h 2388599"/>
                  <a:gd name="connsiteX9" fmla="*/ 1677978 w 2054504"/>
                  <a:gd name="connsiteY9" fmla="*/ 1310265 h 2388599"/>
                  <a:gd name="connsiteX10" fmla="*/ 1493828 w 2054504"/>
                  <a:gd name="connsiteY10" fmla="*/ 1526165 h 2388599"/>
                  <a:gd name="connsiteX11" fmla="*/ 1430328 w 2054504"/>
                  <a:gd name="connsiteY11" fmla="*/ 1469015 h 2388599"/>
                  <a:gd name="connsiteX12" fmla="*/ 1436678 w 2054504"/>
                  <a:gd name="connsiteY12" fmla="*/ 249815 h 2388599"/>
                  <a:gd name="connsiteX13" fmla="*/ 1328728 w 2054504"/>
                  <a:gd name="connsiteY13" fmla="*/ 103765 h 2388599"/>
                  <a:gd name="connsiteX14" fmla="*/ 1208078 w 2054504"/>
                  <a:gd name="connsiteY14" fmla="*/ 224415 h 2388599"/>
                  <a:gd name="connsiteX15" fmla="*/ 1131878 w 2054504"/>
                  <a:gd name="connsiteY15" fmla="*/ 1043565 h 2388599"/>
                  <a:gd name="connsiteX16" fmla="*/ 1081078 w 2054504"/>
                  <a:gd name="connsiteY16" fmla="*/ 1081665 h 2388599"/>
                  <a:gd name="connsiteX17" fmla="*/ 1036628 w 2054504"/>
                  <a:gd name="connsiteY17" fmla="*/ 1030865 h 2388599"/>
                  <a:gd name="connsiteX18" fmla="*/ 1023928 w 2054504"/>
                  <a:gd name="connsiteY18" fmla="*/ 122815 h 2388599"/>
                  <a:gd name="connsiteX19" fmla="*/ 903278 w 2054504"/>
                  <a:gd name="connsiteY19" fmla="*/ 14865 h 2388599"/>
                  <a:gd name="connsiteX20" fmla="*/ 795328 w 2054504"/>
                  <a:gd name="connsiteY20" fmla="*/ 116465 h 2388599"/>
                  <a:gd name="connsiteX21" fmla="*/ 763578 w 2054504"/>
                  <a:gd name="connsiteY21" fmla="*/ 1049915 h 2388599"/>
                  <a:gd name="connsiteX22" fmla="*/ 731828 w 2054504"/>
                  <a:gd name="connsiteY22" fmla="*/ 1088015 h 2388599"/>
                  <a:gd name="connsiteX23" fmla="*/ 693728 w 2054504"/>
                  <a:gd name="connsiteY23" fmla="*/ 1024515 h 2388599"/>
                  <a:gd name="connsiteX24" fmla="*/ 554028 w 2054504"/>
                  <a:gd name="connsiteY24" fmla="*/ 237115 h 2388599"/>
                  <a:gd name="connsiteX25" fmla="*/ 452428 w 2054504"/>
                  <a:gd name="connsiteY25" fmla="*/ 135515 h 2388599"/>
                  <a:gd name="connsiteX26" fmla="*/ 344478 w 2054504"/>
                  <a:gd name="connsiteY26" fmla="*/ 275215 h 2388599"/>
                  <a:gd name="connsiteX27" fmla="*/ 458778 w 2054504"/>
                  <a:gd name="connsiteY27" fmla="*/ 1100715 h 2388599"/>
                  <a:gd name="connsiteX28" fmla="*/ 414328 w 2054504"/>
                  <a:gd name="connsiteY28" fmla="*/ 1183265 h 2388599"/>
                  <a:gd name="connsiteX29" fmla="*/ 363528 w 2054504"/>
                  <a:gd name="connsiteY29" fmla="*/ 1145165 h 2388599"/>
                  <a:gd name="connsiteX30" fmla="*/ 179378 w 2054504"/>
                  <a:gd name="connsiteY30" fmla="*/ 592715 h 2388599"/>
                  <a:gd name="connsiteX31" fmla="*/ 52378 w 2054504"/>
                  <a:gd name="connsiteY31" fmla="*/ 522865 h 2388599"/>
                  <a:gd name="connsiteX32" fmla="*/ 7928 w 2054504"/>
                  <a:gd name="connsiteY32" fmla="*/ 624465 h 2388599"/>
                  <a:gd name="connsiteX33" fmla="*/ 204778 w 2054504"/>
                  <a:gd name="connsiteY33" fmla="*/ 1367415 h 2388599"/>
                  <a:gd name="connsiteX34" fmla="*/ 344478 w 2054504"/>
                  <a:gd name="connsiteY34" fmla="*/ 2192915 h 2388599"/>
                  <a:gd name="connsiteX35" fmla="*/ 560378 w 2054504"/>
                  <a:gd name="connsiteY35" fmla="*/ 2364365 h 2388599"/>
                  <a:gd name="connsiteX36" fmla="*/ 712778 w 2054504"/>
                  <a:gd name="connsiteY36" fmla="*/ 2383415 h 2388599"/>
                  <a:gd name="connsiteX0" fmla="*/ 709216 w 2054504"/>
                  <a:gd name="connsiteY0" fmla="*/ 2386512 h 2388599"/>
                  <a:gd name="connsiteX1" fmla="*/ 963061 w 2054504"/>
                  <a:gd name="connsiteY1" fmla="*/ 2343456 h 2388599"/>
                  <a:gd name="connsiteX2" fmla="*/ 1305032 w 2054504"/>
                  <a:gd name="connsiteY2" fmla="*/ 2317437 h 2388599"/>
                  <a:gd name="connsiteX3" fmla="*/ 1684328 w 2054504"/>
                  <a:gd name="connsiteY3" fmla="*/ 1932565 h 2388599"/>
                  <a:gd name="connsiteX4" fmla="*/ 1785928 w 2054504"/>
                  <a:gd name="connsiteY4" fmla="*/ 1691265 h 2388599"/>
                  <a:gd name="connsiteX5" fmla="*/ 1951028 w 2054504"/>
                  <a:gd name="connsiteY5" fmla="*/ 1449965 h 2388599"/>
                  <a:gd name="connsiteX6" fmla="*/ 2052628 w 2054504"/>
                  <a:gd name="connsiteY6" fmla="*/ 1176915 h 2388599"/>
                  <a:gd name="connsiteX7" fmla="*/ 2008178 w 2054504"/>
                  <a:gd name="connsiteY7" fmla="*/ 1094365 h 2388599"/>
                  <a:gd name="connsiteX8" fmla="*/ 1900228 w 2054504"/>
                  <a:gd name="connsiteY8" fmla="*/ 1113415 h 2388599"/>
                  <a:gd name="connsiteX9" fmla="*/ 1677978 w 2054504"/>
                  <a:gd name="connsiteY9" fmla="*/ 1310265 h 2388599"/>
                  <a:gd name="connsiteX10" fmla="*/ 1493828 w 2054504"/>
                  <a:gd name="connsiteY10" fmla="*/ 1526165 h 2388599"/>
                  <a:gd name="connsiteX11" fmla="*/ 1430328 w 2054504"/>
                  <a:gd name="connsiteY11" fmla="*/ 1469015 h 2388599"/>
                  <a:gd name="connsiteX12" fmla="*/ 1436678 w 2054504"/>
                  <a:gd name="connsiteY12" fmla="*/ 249815 h 2388599"/>
                  <a:gd name="connsiteX13" fmla="*/ 1328728 w 2054504"/>
                  <a:gd name="connsiteY13" fmla="*/ 103765 h 2388599"/>
                  <a:gd name="connsiteX14" fmla="*/ 1208078 w 2054504"/>
                  <a:gd name="connsiteY14" fmla="*/ 224415 h 2388599"/>
                  <a:gd name="connsiteX15" fmla="*/ 1131878 w 2054504"/>
                  <a:gd name="connsiteY15" fmla="*/ 1043565 h 2388599"/>
                  <a:gd name="connsiteX16" fmla="*/ 1081078 w 2054504"/>
                  <a:gd name="connsiteY16" fmla="*/ 1081665 h 2388599"/>
                  <a:gd name="connsiteX17" fmla="*/ 1036628 w 2054504"/>
                  <a:gd name="connsiteY17" fmla="*/ 1030865 h 2388599"/>
                  <a:gd name="connsiteX18" fmla="*/ 1023928 w 2054504"/>
                  <a:gd name="connsiteY18" fmla="*/ 122815 h 2388599"/>
                  <a:gd name="connsiteX19" fmla="*/ 903278 w 2054504"/>
                  <a:gd name="connsiteY19" fmla="*/ 14865 h 2388599"/>
                  <a:gd name="connsiteX20" fmla="*/ 795328 w 2054504"/>
                  <a:gd name="connsiteY20" fmla="*/ 116465 h 2388599"/>
                  <a:gd name="connsiteX21" fmla="*/ 763578 w 2054504"/>
                  <a:gd name="connsiteY21" fmla="*/ 1049915 h 2388599"/>
                  <a:gd name="connsiteX22" fmla="*/ 731828 w 2054504"/>
                  <a:gd name="connsiteY22" fmla="*/ 1088015 h 2388599"/>
                  <a:gd name="connsiteX23" fmla="*/ 693728 w 2054504"/>
                  <a:gd name="connsiteY23" fmla="*/ 1024515 h 2388599"/>
                  <a:gd name="connsiteX24" fmla="*/ 554028 w 2054504"/>
                  <a:gd name="connsiteY24" fmla="*/ 237115 h 2388599"/>
                  <a:gd name="connsiteX25" fmla="*/ 452428 w 2054504"/>
                  <a:gd name="connsiteY25" fmla="*/ 135515 h 2388599"/>
                  <a:gd name="connsiteX26" fmla="*/ 344478 w 2054504"/>
                  <a:gd name="connsiteY26" fmla="*/ 275215 h 2388599"/>
                  <a:gd name="connsiteX27" fmla="*/ 458778 w 2054504"/>
                  <a:gd name="connsiteY27" fmla="*/ 1100715 h 2388599"/>
                  <a:gd name="connsiteX28" fmla="*/ 414328 w 2054504"/>
                  <a:gd name="connsiteY28" fmla="*/ 1183265 h 2388599"/>
                  <a:gd name="connsiteX29" fmla="*/ 363528 w 2054504"/>
                  <a:gd name="connsiteY29" fmla="*/ 1145165 h 2388599"/>
                  <a:gd name="connsiteX30" fmla="*/ 179378 w 2054504"/>
                  <a:gd name="connsiteY30" fmla="*/ 592715 h 2388599"/>
                  <a:gd name="connsiteX31" fmla="*/ 52378 w 2054504"/>
                  <a:gd name="connsiteY31" fmla="*/ 522865 h 2388599"/>
                  <a:gd name="connsiteX32" fmla="*/ 7928 w 2054504"/>
                  <a:gd name="connsiteY32" fmla="*/ 624465 h 2388599"/>
                  <a:gd name="connsiteX33" fmla="*/ 204778 w 2054504"/>
                  <a:gd name="connsiteY33" fmla="*/ 1367415 h 2388599"/>
                  <a:gd name="connsiteX34" fmla="*/ 344478 w 2054504"/>
                  <a:gd name="connsiteY34" fmla="*/ 2192915 h 2388599"/>
                  <a:gd name="connsiteX35" fmla="*/ 560378 w 2054504"/>
                  <a:gd name="connsiteY35" fmla="*/ 2364365 h 2388599"/>
                  <a:gd name="connsiteX36" fmla="*/ 712778 w 2054504"/>
                  <a:gd name="connsiteY36" fmla="*/ 2383415 h 2388599"/>
                  <a:gd name="connsiteX0" fmla="*/ 709216 w 2054504"/>
                  <a:gd name="connsiteY0" fmla="*/ 2386512 h 2388599"/>
                  <a:gd name="connsiteX1" fmla="*/ 963061 w 2054504"/>
                  <a:gd name="connsiteY1" fmla="*/ 2343456 h 2388599"/>
                  <a:gd name="connsiteX2" fmla="*/ 1305032 w 2054504"/>
                  <a:gd name="connsiteY2" fmla="*/ 2317437 h 2388599"/>
                  <a:gd name="connsiteX3" fmla="*/ 1654592 w 2054504"/>
                  <a:gd name="connsiteY3" fmla="*/ 1928848 h 2388599"/>
                  <a:gd name="connsiteX4" fmla="*/ 1785928 w 2054504"/>
                  <a:gd name="connsiteY4" fmla="*/ 1691265 h 2388599"/>
                  <a:gd name="connsiteX5" fmla="*/ 1951028 w 2054504"/>
                  <a:gd name="connsiteY5" fmla="*/ 1449965 h 2388599"/>
                  <a:gd name="connsiteX6" fmla="*/ 2052628 w 2054504"/>
                  <a:gd name="connsiteY6" fmla="*/ 1176915 h 2388599"/>
                  <a:gd name="connsiteX7" fmla="*/ 2008178 w 2054504"/>
                  <a:gd name="connsiteY7" fmla="*/ 1094365 h 2388599"/>
                  <a:gd name="connsiteX8" fmla="*/ 1900228 w 2054504"/>
                  <a:gd name="connsiteY8" fmla="*/ 1113415 h 2388599"/>
                  <a:gd name="connsiteX9" fmla="*/ 1677978 w 2054504"/>
                  <a:gd name="connsiteY9" fmla="*/ 1310265 h 2388599"/>
                  <a:gd name="connsiteX10" fmla="*/ 1493828 w 2054504"/>
                  <a:gd name="connsiteY10" fmla="*/ 1526165 h 2388599"/>
                  <a:gd name="connsiteX11" fmla="*/ 1430328 w 2054504"/>
                  <a:gd name="connsiteY11" fmla="*/ 1469015 h 2388599"/>
                  <a:gd name="connsiteX12" fmla="*/ 1436678 w 2054504"/>
                  <a:gd name="connsiteY12" fmla="*/ 249815 h 2388599"/>
                  <a:gd name="connsiteX13" fmla="*/ 1328728 w 2054504"/>
                  <a:gd name="connsiteY13" fmla="*/ 103765 h 2388599"/>
                  <a:gd name="connsiteX14" fmla="*/ 1208078 w 2054504"/>
                  <a:gd name="connsiteY14" fmla="*/ 224415 h 2388599"/>
                  <a:gd name="connsiteX15" fmla="*/ 1131878 w 2054504"/>
                  <a:gd name="connsiteY15" fmla="*/ 1043565 h 2388599"/>
                  <a:gd name="connsiteX16" fmla="*/ 1081078 w 2054504"/>
                  <a:gd name="connsiteY16" fmla="*/ 1081665 h 2388599"/>
                  <a:gd name="connsiteX17" fmla="*/ 1036628 w 2054504"/>
                  <a:gd name="connsiteY17" fmla="*/ 1030865 h 2388599"/>
                  <a:gd name="connsiteX18" fmla="*/ 1023928 w 2054504"/>
                  <a:gd name="connsiteY18" fmla="*/ 122815 h 2388599"/>
                  <a:gd name="connsiteX19" fmla="*/ 903278 w 2054504"/>
                  <a:gd name="connsiteY19" fmla="*/ 14865 h 2388599"/>
                  <a:gd name="connsiteX20" fmla="*/ 795328 w 2054504"/>
                  <a:gd name="connsiteY20" fmla="*/ 116465 h 2388599"/>
                  <a:gd name="connsiteX21" fmla="*/ 763578 w 2054504"/>
                  <a:gd name="connsiteY21" fmla="*/ 1049915 h 2388599"/>
                  <a:gd name="connsiteX22" fmla="*/ 731828 w 2054504"/>
                  <a:gd name="connsiteY22" fmla="*/ 1088015 h 2388599"/>
                  <a:gd name="connsiteX23" fmla="*/ 693728 w 2054504"/>
                  <a:gd name="connsiteY23" fmla="*/ 1024515 h 2388599"/>
                  <a:gd name="connsiteX24" fmla="*/ 554028 w 2054504"/>
                  <a:gd name="connsiteY24" fmla="*/ 237115 h 2388599"/>
                  <a:gd name="connsiteX25" fmla="*/ 452428 w 2054504"/>
                  <a:gd name="connsiteY25" fmla="*/ 135515 h 2388599"/>
                  <a:gd name="connsiteX26" fmla="*/ 344478 w 2054504"/>
                  <a:gd name="connsiteY26" fmla="*/ 275215 h 2388599"/>
                  <a:gd name="connsiteX27" fmla="*/ 458778 w 2054504"/>
                  <a:gd name="connsiteY27" fmla="*/ 1100715 h 2388599"/>
                  <a:gd name="connsiteX28" fmla="*/ 414328 w 2054504"/>
                  <a:gd name="connsiteY28" fmla="*/ 1183265 h 2388599"/>
                  <a:gd name="connsiteX29" fmla="*/ 363528 w 2054504"/>
                  <a:gd name="connsiteY29" fmla="*/ 1145165 h 2388599"/>
                  <a:gd name="connsiteX30" fmla="*/ 179378 w 2054504"/>
                  <a:gd name="connsiteY30" fmla="*/ 592715 h 2388599"/>
                  <a:gd name="connsiteX31" fmla="*/ 52378 w 2054504"/>
                  <a:gd name="connsiteY31" fmla="*/ 522865 h 2388599"/>
                  <a:gd name="connsiteX32" fmla="*/ 7928 w 2054504"/>
                  <a:gd name="connsiteY32" fmla="*/ 624465 h 2388599"/>
                  <a:gd name="connsiteX33" fmla="*/ 204778 w 2054504"/>
                  <a:gd name="connsiteY33" fmla="*/ 1367415 h 2388599"/>
                  <a:gd name="connsiteX34" fmla="*/ 344478 w 2054504"/>
                  <a:gd name="connsiteY34" fmla="*/ 2192915 h 2388599"/>
                  <a:gd name="connsiteX35" fmla="*/ 560378 w 2054504"/>
                  <a:gd name="connsiteY35" fmla="*/ 2364365 h 2388599"/>
                  <a:gd name="connsiteX36" fmla="*/ 712778 w 2054504"/>
                  <a:gd name="connsiteY36" fmla="*/ 2383415 h 2388599"/>
                  <a:gd name="connsiteX0" fmla="*/ 709216 w 2054504"/>
                  <a:gd name="connsiteY0" fmla="*/ 2386512 h 2388599"/>
                  <a:gd name="connsiteX1" fmla="*/ 963061 w 2054504"/>
                  <a:gd name="connsiteY1" fmla="*/ 2343456 h 2388599"/>
                  <a:gd name="connsiteX2" fmla="*/ 1305032 w 2054504"/>
                  <a:gd name="connsiteY2" fmla="*/ 2317437 h 2388599"/>
                  <a:gd name="connsiteX3" fmla="*/ 1654592 w 2054504"/>
                  <a:gd name="connsiteY3" fmla="*/ 1928848 h 2388599"/>
                  <a:gd name="connsiteX4" fmla="*/ 1785928 w 2054504"/>
                  <a:gd name="connsiteY4" fmla="*/ 1691265 h 2388599"/>
                  <a:gd name="connsiteX5" fmla="*/ 1951028 w 2054504"/>
                  <a:gd name="connsiteY5" fmla="*/ 1449965 h 2388599"/>
                  <a:gd name="connsiteX6" fmla="*/ 2052628 w 2054504"/>
                  <a:gd name="connsiteY6" fmla="*/ 1176915 h 2388599"/>
                  <a:gd name="connsiteX7" fmla="*/ 2008178 w 2054504"/>
                  <a:gd name="connsiteY7" fmla="*/ 1094365 h 2388599"/>
                  <a:gd name="connsiteX8" fmla="*/ 1900228 w 2054504"/>
                  <a:gd name="connsiteY8" fmla="*/ 1113415 h 2388599"/>
                  <a:gd name="connsiteX9" fmla="*/ 1677978 w 2054504"/>
                  <a:gd name="connsiteY9" fmla="*/ 1310265 h 2388599"/>
                  <a:gd name="connsiteX10" fmla="*/ 1493828 w 2054504"/>
                  <a:gd name="connsiteY10" fmla="*/ 1526165 h 2388599"/>
                  <a:gd name="connsiteX11" fmla="*/ 1430328 w 2054504"/>
                  <a:gd name="connsiteY11" fmla="*/ 1469015 h 2388599"/>
                  <a:gd name="connsiteX12" fmla="*/ 1436678 w 2054504"/>
                  <a:gd name="connsiteY12" fmla="*/ 249815 h 2388599"/>
                  <a:gd name="connsiteX13" fmla="*/ 1328728 w 2054504"/>
                  <a:gd name="connsiteY13" fmla="*/ 103765 h 2388599"/>
                  <a:gd name="connsiteX14" fmla="*/ 1208078 w 2054504"/>
                  <a:gd name="connsiteY14" fmla="*/ 224415 h 2388599"/>
                  <a:gd name="connsiteX15" fmla="*/ 1131878 w 2054504"/>
                  <a:gd name="connsiteY15" fmla="*/ 1043565 h 2388599"/>
                  <a:gd name="connsiteX16" fmla="*/ 1081078 w 2054504"/>
                  <a:gd name="connsiteY16" fmla="*/ 1081665 h 2388599"/>
                  <a:gd name="connsiteX17" fmla="*/ 1036628 w 2054504"/>
                  <a:gd name="connsiteY17" fmla="*/ 1030865 h 2388599"/>
                  <a:gd name="connsiteX18" fmla="*/ 1023928 w 2054504"/>
                  <a:gd name="connsiteY18" fmla="*/ 122815 h 2388599"/>
                  <a:gd name="connsiteX19" fmla="*/ 903278 w 2054504"/>
                  <a:gd name="connsiteY19" fmla="*/ 14865 h 2388599"/>
                  <a:gd name="connsiteX20" fmla="*/ 795328 w 2054504"/>
                  <a:gd name="connsiteY20" fmla="*/ 116465 h 2388599"/>
                  <a:gd name="connsiteX21" fmla="*/ 763578 w 2054504"/>
                  <a:gd name="connsiteY21" fmla="*/ 1049915 h 2388599"/>
                  <a:gd name="connsiteX22" fmla="*/ 731828 w 2054504"/>
                  <a:gd name="connsiteY22" fmla="*/ 1088015 h 2388599"/>
                  <a:gd name="connsiteX23" fmla="*/ 693728 w 2054504"/>
                  <a:gd name="connsiteY23" fmla="*/ 1024515 h 2388599"/>
                  <a:gd name="connsiteX24" fmla="*/ 554028 w 2054504"/>
                  <a:gd name="connsiteY24" fmla="*/ 237115 h 2388599"/>
                  <a:gd name="connsiteX25" fmla="*/ 452428 w 2054504"/>
                  <a:gd name="connsiteY25" fmla="*/ 135515 h 2388599"/>
                  <a:gd name="connsiteX26" fmla="*/ 344478 w 2054504"/>
                  <a:gd name="connsiteY26" fmla="*/ 275215 h 2388599"/>
                  <a:gd name="connsiteX27" fmla="*/ 458778 w 2054504"/>
                  <a:gd name="connsiteY27" fmla="*/ 1100715 h 2388599"/>
                  <a:gd name="connsiteX28" fmla="*/ 414328 w 2054504"/>
                  <a:gd name="connsiteY28" fmla="*/ 1183265 h 2388599"/>
                  <a:gd name="connsiteX29" fmla="*/ 363528 w 2054504"/>
                  <a:gd name="connsiteY29" fmla="*/ 1145165 h 2388599"/>
                  <a:gd name="connsiteX30" fmla="*/ 179378 w 2054504"/>
                  <a:gd name="connsiteY30" fmla="*/ 592715 h 2388599"/>
                  <a:gd name="connsiteX31" fmla="*/ 52378 w 2054504"/>
                  <a:gd name="connsiteY31" fmla="*/ 522865 h 2388599"/>
                  <a:gd name="connsiteX32" fmla="*/ 7928 w 2054504"/>
                  <a:gd name="connsiteY32" fmla="*/ 624465 h 2388599"/>
                  <a:gd name="connsiteX33" fmla="*/ 204778 w 2054504"/>
                  <a:gd name="connsiteY33" fmla="*/ 1367415 h 2388599"/>
                  <a:gd name="connsiteX34" fmla="*/ 344478 w 2054504"/>
                  <a:gd name="connsiteY34" fmla="*/ 2192915 h 2388599"/>
                  <a:gd name="connsiteX35" fmla="*/ 560378 w 2054504"/>
                  <a:gd name="connsiteY35" fmla="*/ 2364365 h 2388599"/>
                  <a:gd name="connsiteX36" fmla="*/ 712778 w 2054504"/>
                  <a:gd name="connsiteY36" fmla="*/ 2383415 h 2388599"/>
                  <a:gd name="connsiteX0" fmla="*/ 709216 w 2054809"/>
                  <a:gd name="connsiteY0" fmla="*/ 2386512 h 2388599"/>
                  <a:gd name="connsiteX1" fmla="*/ 963061 w 2054809"/>
                  <a:gd name="connsiteY1" fmla="*/ 2343456 h 2388599"/>
                  <a:gd name="connsiteX2" fmla="*/ 1305032 w 2054809"/>
                  <a:gd name="connsiteY2" fmla="*/ 2317437 h 2388599"/>
                  <a:gd name="connsiteX3" fmla="*/ 1654592 w 2054809"/>
                  <a:gd name="connsiteY3" fmla="*/ 1928848 h 2388599"/>
                  <a:gd name="connsiteX4" fmla="*/ 1785928 w 2054809"/>
                  <a:gd name="connsiteY4" fmla="*/ 1691265 h 2388599"/>
                  <a:gd name="connsiteX5" fmla="*/ 1951028 w 2054809"/>
                  <a:gd name="connsiteY5" fmla="*/ 1449965 h 2388599"/>
                  <a:gd name="connsiteX6" fmla="*/ 2052628 w 2054809"/>
                  <a:gd name="connsiteY6" fmla="*/ 1176915 h 2388599"/>
                  <a:gd name="connsiteX7" fmla="*/ 2008178 w 2054809"/>
                  <a:gd name="connsiteY7" fmla="*/ 1094365 h 2388599"/>
                  <a:gd name="connsiteX8" fmla="*/ 1866310 w 2054809"/>
                  <a:gd name="connsiteY8" fmla="*/ 1105671 h 2388599"/>
                  <a:gd name="connsiteX9" fmla="*/ 1900228 w 2054809"/>
                  <a:gd name="connsiteY9" fmla="*/ 1113415 h 2388599"/>
                  <a:gd name="connsiteX10" fmla="*/ 1677978 w 2054809"/>
                  <a:gd name="connsiteY10" fmla="*/ 1310265 h 2388599"/>
                  <a:gd name="connsiteX11" fmla="*/ 1493828 w 2054809"/>
                  <a:gd name="connsiteY11" fmla="*/ 1526165 h 2388599"/>
                  <a:gd name="connsiteX12" fmla="*/ 1430328 w 2054809"/>
                  <a:gd name="connsiteY12" fmla="*/ 1469015 h 2388599"/>
                  <a:gd name="connsiteX13" fmla="*/ 1436678 w 2054809"/>
                  <a:gd name="connsiteY13" fmla="*/ 249815 h 2388599"/>
                  <a:gd name="connsiteX14" fmla="*/ 1328728 w 2054809"/>
                  <a:gd name="connsiteY14" fmla="*/ 103765 h 2388599"/>
                  <a:gd name="connsiteX15" fmla="*/ 1208078 w 2054809"/>
                  <a:gd name="connsiteY15" fmla="*/ 224415 h 2388599"/>
                  <a:gd name="connsiteX16" fmla="*/ 1131878 w 2054809"/>
                  <a:gd name="connsiteY16" fmla="*/ 1043565 h 2388599"/>
                  <a:gd name="connsiteX17" fmla="*/ 1081078 w 2054809"/>
                  <a:gd name="connsiteY17" fmla="*/ 1081665 h 2388599"/>
                  <a:gd name="connsiteX18" fmla="*/ 1036628 w 2054809"/>
                  <a:gd name="connsiteY18" fmla="*/ 1030865 h 2388599"/>
                  <a:gd name="connsiteX19" fmla="*/ 1023928 w 2054809"/>
                  <a:gd name="connsiteY19" fmla="*/ 122815 h 2388599"/>
                  <a:gd name="connsiteX20" fmla="*/ 903278 w 2054809"/>
                  <a:gd name="connsiteY20" fmla="*/ 14865 h 2388599"/>
                  <a:gd name="connsiteX21" fmla="*/ 795328 w 2054809"/>
                  <a:gd name="connsiteY21" fmla="*/ 116465 h 2388599"/>
                  <a:gd name="connsiteX22" fmla="*/ 763578 w 2054809"/>
                  <a:gd name="connsiteY22" fmla="*/ 1049915 h 2388599"/>
                  <a:gd name="connsiteX23" fmla="*/ 731828 w 2054809"/>
                  <a:gd name="connsiteY23" fmla="*/ 1088015 h 2388599"/>
                  <a:gd name="connsiteX24" fmla="*/ 693728 w 2054809"/>
                  <a:gd name="connsiteY24" fmla="*/ 1024515 h 2388599"/>
                  <a:gd name="connsiteX25" fmla="*/ 554028 w 2054809"/>
                  <a:gd name="connsiteY25" fmla="*/ 237115 h 2388599"/>
                  <a:gd name="connsiteX26" fmla="*/ 452428 w 2054809"/>
                  <a:gd name="connsiteY26" fmla="*/ 135515 h 2388599"/>
                  <a:gd name="connsiteX27" fmla="*/ 344478 w 2054809"/>
                  <a:gd name="connsiteY27" fmla="*/ 275215 h 2388599"/>
                  <a:gd name="connsiteX28" fmla="*/ 458778 w 2054809"/>
                  <a:gd name="connsiteY28" fmla="*/ 1100715 h 2388599"/>
                  <a:gd name="connsiteX29" fmla="*/ 414328 w 2054809"/>
                  <a:gd name="connsiteY29" fmla="*/ 1183265 h 2388599"/>
                  <a:gd name="connsiteX30" fmla="*/ 363528 w 2054809"/>
                  <a:gd name="connsiteY30" fmla="*/ 1145165 h 2388599"/>
                  <a:gd name="connsiteX31" fmla="*/ 179378 w 2054809"/>
                  <a:gd name="connsiteY31" fmla="*/ 592715 h 2388599"/>
                  <a:gd name="connsiteX32" fmla="*/ 52378 w 2054809"/>
                  <a:gd name="connsiteY32" fmla="*/ 522865 h 2388599"/>
                  <a:gd name="connsiteX33" fmla="*/ 7928 w 2054809"/>
                  <a:gd name="connsiteY33" fmla="*/ 624465 h 2388599"/>
                  <a:gd name="connsiteX34" fmla="*/ 204778 w 2054809"/>
                  <a:gd name="connsiteY34" fmla="*/ 1367415 h 2388599"/>
                  <a:gd name="connsiteX35" fmla="*/ 344478 w 2054809"/>
                  <a:gd name="connsiteY35" fmla="*/ 2192915 h 2388599"/>
                  <a:gd name="connsiteX36" fmla="*/ 560378 w 2054809"/>
                  <a:gd name="connsiteY36" fmla="*/ 2364365 h 2388599"/>
                  <a:gd name="connsiteX37" fmla="*/ 712778 w 2054809"/>
                  <a:gd name="connsiteY37" fmla="*/ 2383415 h 2388599"/>
                  <a:gd name="connsiteX0" fmla="*/ 709216 w 2054809"/>
                  <a:gd name="connsiteY0" fmla="*/ 2386512 h 2388599"/>
                  <a:gd name="connsiteX1" fmla="*/ 963061 w 2054809"/>
                  <a:gd name="connsiteY1" fmla="*/ 2343456 h 2388599"/>
                  <a:gd name="connsiteX2" fmla="*/ 1305032 w 2054809"/>
                  <a:gd name="connsiteY2" fmla="*/ 2317437 h 2388599"/>
                  <a:gd name="connsiteX3" fmla="*/ 1654592 w 2054809"/>
                  <a:gd name="connsiteY3" fmla="*/ 1928848 h 2388599"/>
                  <a:gd name="connsiteX4" fmla="*/ 1785928 w 2054809"/>
                  <a:gd name="connsiteY4" fmla="*/ 1691265 h 2388599"/>
                  <a:gd name="connsiteX5" fmla="*/ 1951028 w 2054809"/>
                  <a:gd name="connsiteY5" fmla="*/ 1449965 h 2388599"/>
                  <a:gd name="connsiteX6" fmla="*/ 2052628 w 2054809"/>
                  <a:gd name="connsiteY6" fmla="*/ 1176915 h 2388599"/>
                  <a:gd name="connsiteX7" fmla="*/ 2008178 w 2054809"/>
                  <a:gd name="connsiteY7" fmla="*/ 1094365 h 2388599"/>
                  <a:gd name="connsiteX8" fmla="*/ 1866310 w 2054809"/>
                  <a:gd name="connsiteY8" fmla="*/ 1105671 h 2388599"/>
                  <a:gd name="connsiteX9" fmla="*/ 1900228 w 2054809"/>
                  <a:gd name="connsiteY9" fmla="*/ 1113415 h 2388599"/>
                  <a:gd name="connsiteX10" fmla="*/ 1677978 w 2054809"/>
                  <a:gd name="connsiteY10" fmla="*/ 1310265 h 2388599"/>
                  <a:gd name="connsiteX11" fmla="*/ 1493828 w 2054809"/>
                  <a:gd name="connsiteY11" fmla="*/ 1526165 h 2388599"/>
                  <a:gd name="connsiteX12" fmla="*/ 1430328 w 2054809"/>
                  <a:gd name="connsiteY12" fmla="*/ 1469015 h 2388599"/>
                  <a:gd name="connsiteX13" fmla="*/ 1436678 w 2054809"/>
                  <a:gd name="connsiteY13" fmla="*/ 249815 h 2388599"/>
                  <a:gd name="connsiteX14" fmla="*/ 1328728 w 2054809"/>
                  <a:gd name="connsiteY14" fmla="*/ 103765 h 2388599"/>
                  <a:gd name="connsiteX15" fmla="*/ 1208078 w 2054809"/>
                  <a:gd name="connsiteY15" fmla="*/ 224415 h 2388599"/>
                  <a:gd name="connsiteX16" fmla="*/ 1131878 w 2054809"/>
                  <a:gd name="connsiteY16" fmla="*/ 1043565 h 2388599"/>
                  <a:gd name="connsiteX17" fmla="*/ 1081078 w 2054809"/>
                  <a:gd name="connsiteY17" fmla="*/ 1081665 h 2388599"/>
                  <a:gd name="connsiteX18" fmla="*/ 1036628 w 2054809"/>
                  <a:gd name="connsiteY18" fmla="*/ 1030865 h 2388599"/>
                  <a:gd name="connsiteX19" fmla="*/ 1023928 w 2054809"/>
                  <a:gd name="connsiteY19" fmla="*/ 122815 h 2388599"/>
                  <a:gd name="connsiteX20" fmla="*/ 903278 w 2054809"/>
                  <a:gd name="connsiteY20" fmla="*/ 14865 h 2388599"/>
                  <a:gd name="connsiteX21" fmla="*/ 795328 w 2054809"/>
                  <a:gd name="connsiteY21" fmla="*/ 116465 h 2388599"/>
                  <a:gd name="connsiteX22" fmla="*/ 763578 w 2054809"/>
                  <a:gd name="connsiteY22" fmla="*/ 1049915 h 2388599"/>
                  <a:gd name="connsiteX23" fmla="*/ 731828 w 2054809"/>
                  <a:gd name="connsiteY23" fmla="*/ 1088015 h 2388599"/>
                  <a:gd name="connsiteX24" fmla="*/ 693728 w 2054809"/>
                  <a:gd name="connsiteY24" fmla="*/ 1024515 h 2388599"/>
                  <a:gd name="connsiteX25" fmla="*/ 554028 w 2054809"/>
                  <a:gd name="connsiteY25" fmla="*/ 237115 h 2388599"/>
                  <a:gd name="connsiteX26" fmla="*/ 452428 w 2054809"/>
                  <a:gd name="connsiteY26" fmla="*/ 135515 h 2388599"/>
                  <a:gd name="connsiteX27" fmla="*/ 344478 w 2054809"/>
                  <a:gd name="connsiteY27" fmla="*/ 275215 h 2388599"/>
                  <a:gd name="connsiteX28" fmla="*/ 458778 w 2054809"/>
                  <a:gd name="connsiteY28" fmla="*/ 1100715 h 2388599"/>
                  <a:gd name="connsiteX29" fmla="*/ 414328 w 2054809"/>
                  <a:gd name="connsiteY29" fmla="*/ 1183265 h 2388599"/>
                  <a:gd name="connsiteX30" fmla="*/ 363528 w 2054809"/>
                  <a:gd name="connsiteY30" fmla="*/ 1145165 h 2388599"/>
                  <a:gd name="connsiteX31" fmla="*/ 179378 w 2054809"/>
                  <a:gd name="connsiteY31" fmla="*/ 592715 h 2388599"/>
                  <a:gd name="connsiteX32" fmla="*/ 52378 w 2054809"/>
                  <a:gd name="connsiteY32" fmla="*/ 522865 h 2388599"/>
                  <a:gd name="connsiteX33" fmla="*/ 7928 w 2054809"/>
                  <a:gd name="connsiteY33" fmla="*/ 624465 h 2388599"/>
                  <a:gd name="connsiteX34" fmla="*/ 204778 w 2054809"/>
                  <a:gd name="connsiteY34" fmla="*/ 1367415 h 2388599"/>
                  <a:gd name="connsiteX35" fmla="*/ 344478 w 2054809"/>
                  <a:gd name="connsiteY35" fmla="*/ 2192915 h 2388599"/>
                  <a:gd name="connsiteX36" fmla="*/ 560378 w 2054809"/>
                  <a:gd name="connsiteY36" fmla="*/ 2364365 h 2388599"/>
                  <a:gd name="connsiteX37" fmla="*/ 712778 w 2054809"/>
                  <a:gd name="connsiteY37" fmla="*/ 2383415 h 2388599"/>
                  <a:gd name="connsiteX0" fmla="*/ 709216 w 2054809"/>
                  <a:gd name="connsiteY0" fmla="*/ 2386512 h 2388599"/>
                  <a:gd name="connsiteX1" fmla="*/ 963061 w 2054809"/>
                  <a:gd name="connsiteY1" fmla="*/ 2343456 h 2388599"/>
                  <a:gd name="connsiteX2" fmla="*/ 1305032 w 2054809"/>
                  <a:gd name="connsiteY2" fmla="*/ 2317437 h 2388599"/>
                  <a:gd name="connsiteX3" fmla="*/ 1654592 w 2054809"/>
                  <a:gd name="connsiteY3" fmla="*/ 1928848 h 2388599"/>
                  <a:gd name="connsiteX4" fmla="*/ 1785928 w 2054809"/>
                  <a:gd name="connsiteY4" fmla="*/ 1691265 h 2388599"/>
                  <a:gd name="connsiteX5" fmla="*/ 1951028 w 2054809"/>
                  <a:gd name="connsiteY5" fmla="*/ 1449965 h 2388599"/>
                  <a:gd name="connsiteX6" fmla="*/ 2052628 w 2054809"/>
                  <a:gd name="connsiteY6" fmla="*/ 1176915 h 2388599"/>
                  <a:gd name="connsiteX7" fmla="*/ 2008178 w 2054809"/>
                  <a:gd name="connsiteY7" fmla="*/ 1094365 h 2388599"/>
                  <a:gd name="connsiteX8" fmla="*/ 1866310 w 2054809"/>
                  <a:gd name="connsiteY8" fmla="*/ 1105671 h 2388599"/>
                  <a:gd name="connsiteX9" fmla="*/ 1933682 w 2054809"/>
                  <a:gd name="connsiteY9" fmla="*/ 1050225 h 2388599"/>
                  <a:gd name="connsiteX10" fmla="*/ 1677978 w 2054809"/>
                  <a:gd name="connsiteY10" fmla="*/ 1310265 h 2388599"/>
                  <a:gd name="connsiteX11" fmla="*/ 1493828 w 2054809"/>
                  <a:gd name="connsiteY11" fmla="*/ 1526165 h 2388599"/>
                  <a:gd name="connsiteX12" fmla="*/ 1430328 w 2054809"/>
                  <a:gd name="connsiteY12" fmla="*/ 1469015 h 2388599"/>
                  <a:gd name="connsiteX13" fmla="*/ 1436678 w 2054809"/>
                  <a:gd name="connsiteY13" fmla="*/ 249815 h 2388599"/>
                  <a:gd name="connsiteX14" fmla="*/ 1328728 w 2054809"/>
                  <a:gd name="connsiteY14" fmla="*/ 103765 h 2388599"/>
                  <a:gd name="connsiteX15" fmla="*/ 1208078 w 2054809"/>
                  <a:gd name="connsiteY15" fmla="*/ 224415 h 2388599"/>
                  <a:gd name="connsiteX16" fmla="*/ 1131878 w 2054809"/>
                  <a:gd name="connsiteY16" fmla="*/ 1043565 h 2388599"/>
                  <a:gd name="connsiteX17" fmla="*/ 1081078 w 2054809"/>
                  <a:gd name="connsiteY17" fmla="*/ 1081665 h 2388599"/>
                  <a:gd name="connsiteX18" fmla="*/ 1036628 w 2054809"/>
                  <a:gd name="connsiteY18" fmla="*/ 1030865 h 2388599"/>
                  <a:gd name="connsiteX19" fmla="*/ 1023928 w 2054809"/>
                  <a:gd name="connsiteY19" fmla="*/ 122815 h 2388599"/>
                  <a:gd name="connsiteX20" fmla="*/ 903278 w 2054809"/>
                  <a:gd name="connsiteY20" fmla="*/ 14865 h 2388599"/>
                  <a:gd name="connsiteX21" fmla="*/ 795328 w 2054809"/>
                  <a:gd name="connsiteY21" fmla="*/ 116465 h 2388599"/>
                  <a:gd name="connsiteX22" fmla="*/ 763578 w 2054809"/>
                  <a:gd name="connsiteY22" fmla="*/ 1049915 h 2388599"/>
                  <a:gd name="connsiteX23" fmla="*/ 731828 w 2054809"/>
                  <a:gd name="connsiteY23" fmla="*/ 1088015 h 2388599"/>
                  <a:gd name="connsiteX24" fmla="*/ 693728 w 2054809"/>
                  <a:gd name="connsiteY24" fmla="*/ 1024515 h 2388599"/>
                  <a:gd name="connsiteX25" fmla="*/ 554028 w 2054809"/>
                  <a:gd name="connsiteY25" fmla="*/ 237115 h 2388599"/>
                  <a:gd name="connsiteX26" fmla="*/ 452428 w 2054809"/>
                  <a:gd name="connsiteY26" fmla="*/ 135515 h 2388599"/>
                  <a:gd name="connsiteX27" fmla="*/ 344478 w 2054809"/>
                  <a:gd name="connsiteY27" fmla="*/ 275215 h 2388599"/>
                  <a:gd name="connsiteX28" fmla="*/ 458778 w 2054809"/>
                  <a:gd name="connsiteY28" fmla="*/ 1100715 h 2388599"/>
                  <a:gd name="connsiteX29" fmla="*/ 414328 w 2054809"/>
                  <a:gd name="connsiteY29" fmla="*/ 1183265 h 2388599"/>
                  <a:gd name="connsiteX30" fmla="*/ 363528 w 2054809"/>
                  <a:gd name="connsiteY30" fmla="*/ 1145165 h 2388599"/>
                  <a:gd name="connsiteX31" fmla="*/ 179378 w 2054809"/>
                  <a:gd name="connsiteY31" fmla="*/ 592715 h 2388599"/>
                  <a:gd name="connsiteX32" fmla="*/ 52378 w 2054809"/>
                  <a:gd name="connsiteY32" fmla="*/ 522865 h 2388599"/>
                  <a:gd name="connsiteX33" fmla="*/ 7928 w 2054809"/>
                  <a:gd name="connsiteY33" fmla="*/ 624465 h 2388599"/>
                  <a:gd name="connsiteX34" fmla="*/ 204778 w 2054809"/>
                  <a:gd name="connsiteY34" fmla="*/ 1367415 h 2388599"/>
                  <a:gd name="connsiteX35" fmla="*/ 344478 w 2054809"/>
                  <a:gd name="connsiteY35" fmla="*/ 2192915 h 2388599"/>
                  <a:gd name="connsiteX36" fmla="*/ 560378 w 2054809"/>
                  <a:gd name="connsiteY36" fmla="*/ 2364365 h 2388599"/>
                  <a:gd name="connsiteX37" fmla="*/ 712778 w 2054809"/>
                  <a:gd name="connsiteY37" fmla="*/ 2383415 h 2388599"/>
                  <a:gd name="connsiteX0" fmla="*/ 709216 w 2054809"/>
                  <a:gd name="connsiteY0" fmla="*/ 2386512 h 2388599"/>
                  <a:gd name="connsiteX1" fmla="*/ 963061 w 2054809"/>
                  <a:gd name="connsiteY1" fmla="*/ 2343456 h 2388599"/>
                  <a:gd name="connsiteX2" fmla="*/ 1305032 w 2054809"/>
                  <a:gd name="connsiteY2" fmla="*/ 2317437 h 2388599"/>
                  <a:gd name="connsiteX3" fmla="*/ 1654592 w 2054809"/>
                  <a:gd name="connsiteY3" fmla="*/ 1928848 h 2388599"/>
                  <a:gd name="connsiteX4" fmla="*/ 1785928 w 2054809"/>
                  <a:gd name="connsiteY4" fmla="*/ 1691265 h 2388599"/>
                  <a:gd name="connsiteX5" fmla="*/ 1951028 w 2054809"/>
                  <a:gd name="connsiteY5" fmla="*/ 1449965 h 2388599"/>
                  <a:gd name="connsiteX6" fmla="*/ 2052628 w 2054809"/>
                  <a:gd name="connsiteY6" fmla="*/ 1176915 h 2388599"/>
                  <a:gd name="connsiteX7" fmla="*/ 2008178 w 2054809"/>
                  <a:gd name="connsiteY7" fmla="*/ 1094365 h 2388599"/>
                  <a:gd name="connsiteX8" fmla="*/ 1866310 w 2054809"/>
                  <a:gd name="connsiteY8" fmla="*/ 1105671 h 2388599"/>
                  <a:gd name="connsiteX9" fmla="*/ 1933682 w 2054809"/>
                  <a:gd name="connsiteY9" fmla="*/ 1050225 h 2388599"/>
                  <a:gd name="connsiteX10" fmla="*/ 1677978 w 2054809"/>
                  <a:gd name="connsiteY10" fmla="*/ 1310265 h 2388599"/>
                  <a:gd name="connsiteX11" fmla="*/ 1493828 w 2054809"/>
                  <a:gd name="connsiteY11" fmla="*/ 1526165 h 2388599"/>
                  <a:gd name="connsiteX12" fmla="*/ 1430328 w 2054809"/>
                  <a:gd name="connsiteY12" fmla="*/ 1469015 h 2388599"/>
                  <a:gd name="connsiteX13" fmla="*/ 1436678 w 2054809"/>
                  <a:gd name="connsiteY13" fmla="*/ 249815 h 2388599"/>
                  <a:gd name="connsiteX14" fmla="*/ 1328728 w 2054809"/>
                  <a:gd name="connsiteY14" fmla="*/ 103765 h 2388599"/>
                  <a:gd name="connsiteX15" fmla="*/ 1208078 w 2054809"/>
                  <a:gd name="connsiteY15" fmla="*/ 224415 h 2388599"/>
                  <a:gd name="connsiteX16" fmla="*/ 1131878 w 2054809"/>
                  <a:gd name="connsiteY16" fmla="*/ 1043565 h 2388599"/>
                  <a:gd name="connsiteX17" fmla="*/ 1081078 w 2054809"/>
                  <a:gd name="connsiteY17" fmla="*/ 1081665 h 2388599"/>
                  <a:gd name="connsiteX18" fmla="*/ 1036628 w 2054809"/>
                  <a:gd name="connsiteY18" fmla="*/ 1030865 h 2388599"/>
                  <a:gd name="connsiteX19" fmla="*/ 1023928 w 2054809"/>
                  <a:gd name="connsiteY19" fmla="*/ 122815 h 2388599"/>
                  <a:gd name="connsiteX20" fmla="*/ 903278 w 2054809"/>
                  <a:gd name="connsiteY20" fmla="*/ 14865 h 2388599"/>
                  <a:gd name="connsiteX21" fmla="*/ 795328 w 2054809"/>
                  <a:gd name="connsiteY21" fmla="*/ 116465 h 2388599"/>
                  <a:gd name="connsiteX22" fmla="*/ 763578 w 2054809"/>
                  <a:gd name="connsiteY22" fmla="*/ 1049915 h 2388599"/>
                  <a:gd name="connsiteX23" fmla="*/ 731828 w 2054809"/>
                  <a:gd name="connsiteY23" fmla="*/ 1088015 h 2388599"/>
                  <a:gd name="connsiteX24" fmla="*/ 693728 w 2054809"/>
                  <a:gd name="connsiteY24" fmla="*/ 1024515 h 2388599"/>
                  <a:gd name="connsiteX25" fmla="*/ 554028 w 2054809"/>
                  <a:gd name="connsiteY25" fmla="*/ 237115 h 2388599"/>
                  <a:gd name="connsiteX26" fmla="*/ 452428 w 2054809"/>
                  <a:gd name="connsiteY26" fmla="*/ 135515 h 2388599"/>
                  <a:gd name="connsiteX27" fmla="*/ 344478 w 2054809"/>
                  <a:gd name="connsiteY27" fmla="*/ 275215 h 2388599"/>
                  <a:gd name="connsiteX28" fmla="*/ 458778 w 2054809"/>
                  <a:gd name="connsiteY28" fmla="*/ 1100715 h 2388599"/>
                  <a:gd name="connsiteX29" fmla="*/ 414328 w 2054809"/>
                  <a:gd name="connsiteY29" fmla="*/ 1183265 h 2388599"/>
                  <a:gd name="connsiteX30" fmla="*/ 363528 w 2054809"/>
                  <a:gd name="connsiteY30" fmla="*/ 1145165 h 2388599"/>
                  <a:gd name="connsiteX31" fmla="*/ 179378 w 2054809"/>
                  <a:gd name="connsiteY31" fmla="*/ 592715 h 2388599"/>
                  <a:gd name="connsiteX32" fmla="*/ 52378 w 2054809"/>
                  <a:gd name="connsiteY32" fmla="*/ 522865 h 2388599"/>
                  <a:gd name="connsiteX33" fmla="*/ 7928 w 2054809"/>
                  <a:gd name="connsiteY33" fmla="*/ 624465 h 2388599"/>
                  <a:gd name="connsiteX34" fmla="*/ 204778 w 2054809"/>
                  <a:gd name="connsiteY34" fmla="*/ 1367415 h 2388599"/>
                  <a:gd name="connsiteX35" fmla="*/ 344478 w 2054809"/>
                  <a:gd name="connsiteY35" fmla="*/ 2192915 h 2388599"/>
                  <a:gd name="connsiteX36" fmla="*/ 560378 w 2054809"/>
                  <a:gd name="connsiteY36" fmla="*/ 2364365 h 2388599"/>
                  <a:gd name="connsiteX37" fmla="*/ 712778 w 2054809"/>
                  <a:gd name="connsiteY37" fmla="*/ 2383415 h 2388599"/>
                  <a:gd name="connsiteX0" fmla="*/ 709216 w 2054809"/>
                  <a:gd name="connsiteY0" fmla="*/ 2386512 h 2388599"/>
                  <a:gd name="connsiteX1" fmla="*/ 963061 w 2054809"/>
                  <a:gd name="connsiteY1" fmla="*/ 2343456 h 2388599"/>
                  <a:gd name="connsiteX2" fmla="*/ 1305032 w 2054809"/>
                  <a:gd name="connsiteY2" fmla="*/ 2317437 h 2388599"/>
                  <a:gd name="connsiteX3" fmla="*/ 1654592 w 2054809"/>
                  <a:gd name="connsiteY3" fmla="*/ 1928848 h 2388599"/>
                  <a:gd name="connsiteX4" fmla="*/ 1785928 w 2054809"/>
                  <a:gd name="connsiteY4" fmla="*/ 1691265 h 2388599"/>
                  <a:gd name="connsiteX5" fmla="*/ 1951028 w 2054809"/>
                  <a:gd name="connsiteY5" fmla="*/ 1449965 h 2388599"/>
                  <a:gd name="connsiteX6" fmla="*/ 2052628 w 2054809"/>
                  <a:gd name="connsiteY6" fmla="*/ 1176915 h 2388599"/>
                  <a:gd name="connsiteX7" fmla="*/ 2008178 w 2054809"/>
                  <a:gd name="connsiteY7" fmla="*/ 1094365 h 2388599"/>
                  <a:gd name="connsiteX8" fmla="*/ 1866310 w 2054809"/>
                  <a:gd name="connsiteY8" fmla="*/ 1105671 h 2388599"/>
                  <a:gd name="connsiteX9" fmla="*/ 1898757 w 2054809"/>
                  <a:gd name="connsiteY9" fmla="*/ 907350 h 2388599"/>
                  <a:gd name="connsiteX10" fmla="*/ 1677978 w 2054809"/>
                  <a:gd name="connsiteY10" fmla="*/ 1310265 h 2388599"/>
                  <a:gd name="connsiteX11" fmla="*/ 1493828 w 2054809"/>
                  <a:gd name="connsiteY11" fmla="*/ 1526165 h 2388599"/>
                  <a:gd name="connsiteX12" fmla="*/ 1430328 w 2054809"/>
                  <a:gd name="connsiteY12" fmla="*/ 1469015 h 2388599"/>
                  <a:gd name="connsiteX13" fmla="*/ 1436678 w 2054809"/>
                  <a:gd name="connsiteY13" fmla="*/ 249815 h 2388599"/>
                  <a:gd name="connsiteX14" fmla="*/ 1328728 w 2054809"/>
                  <a:gd name="connsiteY14" fmla="*/ 103765 h 2388599"/>
                  <a:gd name="connsiteX15" fmla="*/ 1208078 w 2054809"/>
                  <a:gd name="connsiteY15" fmla="*/ 224415 h 2388599"/>
                  <a:gd name="connsiteX16" fmla="*/ 1131878 w 2054809"/>
                  <a:gd name="connsiteY16" fmla="*/ 1043565 h 2388599"/>
                  <a:gd name="connsiteX17" fmla="*/ 1081078 w 2054809"/>
                  <a:gd name="connsiteY17" fmla="*/ 1081665 h 2388599"/>
                  <a:gd name="connsiteX18" fmla="*/ 1036628 w 2054809"/>
                  <a:gd name="connsiteY18" fmla="*/ 1030865 h 2388599"/>
                  <a:gd name="connsiteX19" fmla="*/ 1023928 w 2054809"/>
                  <a:gd name="connsiteY19" fmla="*/ 122815 h 2388599"/>
                  <a:gd name="connsiteX20" fmla="*/ 903278 w 2054809"/>
                  <a:gd name="connsiteY20" fmla="*/ 14865 h 2388599"/>
                  <a:gd name="connsiteX21" fmla="*/ 795328 w 2054809"/>
                  <a:gd name="connsiteY21" fmla="*/ 116465 h 2388599"/>
                  <a:gd name="connsiteX22" fmla="*/ 763578 w 2054809"/>
                  <a:gd name="connsiteY22" fmla="*/ 1049915 h 2388599"/>
                  <a:gd name="connsiteX23" fmla="*/ 731828 w 2054809"/>
                  <a:gd name="connsiteY23" fmla="*/ 1088015 h 2388599"/>
                  <a:gd name="connsiteX24" fmla="*/ 693728 w 2054809"/>
                  <a:gd name="connsiteY24" fmla="*/ 1024515 h 2388599"/>
                  <a:gd name="connsiteX25" fmla="*/ 554028 w 2054809"/>
                  <a:gd name="connsiteY25" fmla="*/ 237115 h 2388599"/>
                  <a:gd name="connsiteX26" fmla="*/ 452428 w 2054809"/>
                  <a:gd name="connsiteY26" fmla="*/ 135515 h 2388599"/>
                  <a:gd name="connsiteX27" fmla="*/ 344478 w 2054809"/>
                  <a:gd name="connsiteY27" fmla="*/ 275215 h 2388599"/>
                  <a:gd name="connsiteX28" fmla="*/ 458778 w 2054809"/>
                  <a:gd name="connsiteY28" fmla="*/ 1100715 h 2388599"/>
                  <a:gd name="connsiteX29" fmla="*/ 414328 w 2054809"/>
                  <a:gd name="connsiteY29" fmla="*/ 1183265 h 2388599"/>
                  <a:gd name="connsiteX30" fmla="*/ 363528 w 2054809"/>
                  <a:gd name="connsiteY30" fmla="*/ 1145165 h 2388599"/>
                  <a:gd name="connsiteX31" fmla="*/ 179378 w 2054809"/>
                  <a:gd name="connsiteY31" fmla="*/ 592715 h 2388599"/>
                  <a:gd name="connsiteX32" fmla="*/ 52378 w 2054809"/>
                  <a:gd name="connsiteY32" fmla="*/ 522865 h 2388599"/>
                  <a:gd name="connsiteX33" fmla="*/ 7928 w 2054809"/>
                  <a:gd name="connsiteY33" fmla="*/ 624465 h 2388599"/>
                  <a:gd name="connsiteX34" fmla="*/ 204778 w 2054809"/>
                  <a:gd name="connsiteY34" fmla="*/ 1367415 h 2388599"/>
                  <a:gd name="connsiteX35" fmla="*/ 344478 w 2054809"/>
                  <a:gd name="connsiteY35" fmla="*/ 2192915 h 2388599"/>
                  <a:gd name="connsiteX36" fmla="*/ 560378 w 2054809"/>
                  <a:gd name="connsiteY36" fmla="*/ 2364365 h 2388599"/>
                  <a:gd name="connsiteX37" fmla="*/ 712778 w 2054809"/>
                  <a:gd name="connsiteY37" fmla="*/ 2383415 h 2388599"/>
                  <a:gd name="connsiteX0" fmla="*/ 709216 w 2054809"/>
                  <a:gd name="connsiteY0" fmla="*/ 2386512 h 2388599"/>
                  <a:gd name="connsiteX1" fmla="*/ 963061 w 2054809"/>
                  <a:gd name="connsiteY1" fmla="*/ 2343456 h 2388599"/>
                  <a:gd name="connsiteX2" fmla="*/ 1305032 w 2054809"/>
                  <a:gd name="connsiteY2" fmla="*/ 2317437 h 2388599"/>
                  <a:gd name="connsiteX3" fmla="*/ 1654592 w 2054809"/>
                  <a:gd name="connsiteY3" fmla="*/ 1928848 h 2388599"/>
                  <a:gd name="connsiteX4" fmla="*/ 1785928 w 2054809"/>
                  <a:gd name="connsiteY4" fmla="*/ 1691265 h 2388599"/>
                  <a:gd name="connsiteX5" fmla="*/ 1951028 w 2054809"/>
                  <a:gd name="connsiteY5" fmla="*/ 1449965 h 2388599"/>
                  <a:gd name="connsiteX6" fmla="*/ 2052628 w 2054809"/>
                  <a:gd name="connsiteY6" fmla="*/ 1176915 h 2388599"/>
                  <a:gd name="connsiteX7" fmla="*/ 2008178 w 2054809"/>
                  <a:gd name="connsiteY7" fmla="*/ 1094365 h 2388599"/>
                  <a:gd name="connsiteX8" fmla="*/ 1866310 w 2054809"/>
                  <a:gd name="connsiteY8" fmla="*/ 1105671 h 2388599"/>
                  <a:gd name="connsiteX9" fmla="*/ 1677978 w 2054809"/>
                  <a:gd name="connsiteY9" fmla="*/ 1310265 h 2388599"/>
                  <a:gd name="connsiteX10" fmla="*/ 1493828 w 2054809"/>
                  <a:gd name="connsiteY10" fmla="*/ 1526165 h 2388599"/>
                  <a:gd name="connsiteX11" fmla="*/ 1430328 w 2054809"/>
                  <a:gd name="connsiteY11" fmla="*/ 1469015 h 2388599"/>
                  <a:gd name="connsiteX12" fmla="*/ 1436678 w 2054809"/>
                  <a:gd name="connsiteY12" fmla="*/ 249815 h 2388599"/>
                  <a:gd name="connsiteX13" fmla="*/ 1328728 w 2054809"/>
                  <a:gd name="connsiteY13" fmla="*/ 103765 h 2388599"/>
                  <a:gd name="connsiteX14" fmla="*/ 1208078 w 2054809"/>
                  <a:gd name="connsiteY14" fmla="*/ 224415 h 2388599"/>
                  <a:gd name="connsiteX15" fmla="*/ 1131878 w 2054809"/>
                  <a:gd name="connsiteY15" fmla="*/ 1043565 h 2388599"/>
                  <a:gd name="connsiteX16" fmla="*/ 1081078 w 2054809"/>
                  <a:gd name="connsiteY16" fmla="*/ 1081665 h 2388599"/>
                  <a:gd name="connsiteX17" fmla="*/ 1036628 w 2054809"/>
                  <a:gd name="connsiteY17" fmla="*/ 1030865 h 2388599"/>
                  <a:gd name="connsiteX18" fmla="*/ 1023928 w 2054809"/>
                  <a:gd name="connsiteY18" fmla="*/ 122815 h 2388599"/>
                  <a:gd name="connsiteX19" fmla="*/ 903278 w 2054809"/>
                  <a:gd name="connsiteY19" fmla="*/ 14865 h 2388599"/>
                  <a:gd name="connsiteX20" fmla="*/ 795328 w 2054809"/>
                  <a:gd name="connsiteY20" fmla="*/ 116465 h 2388599"/>
                  <a:gd name="connsiteX21" fmla="*/ 763578 w 2054809"/>
                  <a:gd name="connsiteY21" fmla="*/ 1049915 h 2388599"/>
                  <a:gd name="connsiteX22" fmla="*/ 731828 w 2054809"/>
                  <a:gd name="connsiteY22" fmla="*/ 1088015 h 2388599"/>
                  <a:gd name="connsiteX23" fmla="*/ 693728 w 2054809"/>
                  <a:gd name="connsiteY23" fmla="*/ 1024515 h 2388599"/>
                  <a:gd name="connsiteX24" fmla="*/ 554028 w 2054809"/>
                  <a:gd name="connsiteY24" fmla="*/ 237115 h 2388599"/>
                  <a:gd name="connsiteX25" fmla="*/ 452428 w 2054809"/>
                  <a:gd name="connsiteY25" fmla="*/ 135515 h 2388599"/>
                  <a:gd name="connsiteX26" fmla="*/ 344478 w 2054809"/>
                  <a:gd name="connsiteY26" fmla="*/ 275215 h 2388599"/>
                  <a:gd name="connsiteX27" fmla="*/ 458778 w 2054809"/>
                  <a:gd name="connsiteY27" fmla="*/ 1100715 h 2388599"/>
                  <a:gd name="connsiteX28" fmla="*/ 414328 w 2054809"/>
                  <a:gd name="connsiteY28" fmla="*/ 1183265 h 2388599"/>
                  <a:gd name="connsiteX29" fmla="*/ 363528 w 2054809"/>
                  <a:gd name="connsiteY29" fmla="*/ 1145165 h 2388599"/>
                  <a:gd name="connsiteX30" fmla="*/ 179378 w 2054809"/>
                  <a:gd name="connsiteY30" fmla="*/ 592715 h 2388599"/>
                  <a:gd name="connsiteX31" fmla="*/ 52378 w 2054809"/>
                  <a:gd name="connsiteY31" fmla="*/ 522865 h 2388599"/>
                  <a:gd name="connsiteX32" fmla="*/ 7928 w 2054809"/>
                  <a:gd name="connsiteY32" fmla="*/ 624465 h 2388599"/>
                  <a:gd name="connsiteX33" fmla="*/ 204778 w 2054809"/>
                  <a:gd name="connsiteY33" fmla="*/ 1367415 h 2388599"/>
                  <a:gd name="connsiteX34" fmla="*/ 344478 w 2054809"/>
                  <a:gd name="connsiteY34" fmla="*/ 2192915 h 2388599"/>
                  <a:gd name="connsiteX35" fmla="*/ 560378 w 2054809"/>
                  <a:gd name="connsiteY35" fmla="*/ 2364365 h 2388599"/>
                  <a:gd name="connsiteX36" fmla="*/ 712778 w 2054809"/>
                  <a:gd name="connsiteY36" fmla="*/ 2383415 h 2388599"/>
                  <a:gd name="connsiteX0" fmla="*/ 709216 w 2051823"/>
                  <a:gd name="connsiteY0" fmla="*/ 2386512 h 2388599"/>
                  <a:gd name="connsiteX1" fmla="*/ 963061 w 2051823"/>
                  <a:gd name="connsiteY1" fmla="*/ 2343456 h 2388599"/>
                  <a:gd name="connsiteX2" fmla="*/ 1305032 w 2051823"/>
                  <a:gd name="connsiteY2" fmla="*/ 2317437 h 2388599"/>
                  <a:gd name="connsiteX3" fmla="*/ 1654592 w 2051823"/>
                  <a:gd name="connsiteY3" fmla="*/ 1928848 h 2388599"/>
                  <a:gd name="connsiteX4" fmla="*/ 1785928 w 2051823"/>
                  <a:gd name="connsiteY4" fmla="*/ 1691265 h 2388599"/>
                  <a:gd name="connsiteX5" fmla="*/ 1951028 w 2051823"/>
                  <a:gd name="connsiteY5" fmla="*/ 1449965 h 2388599"/>
                  <a:gd name="connsiteX6" fmla="*/ 2049453 w 2051823"/>
                  <a:gd name="connsiteY6" fmla="*/ 1227715 h 2388599"/>
                  <a:gd name="connsiteX7" fmla="*/ 2008178 w 2051823"/>
                  <a:gd name="connsiteY7" fmla="*/ 1094365 h 2388599"/>
                  <a:gd name="connsiteX8" fmla="*/ 1866310 w 2051823"/>
                  <a:gd name="connsiteY8" fmla="*/ 1105671 h 2388599"/>
                  <a:gd name="connsiteX9" fmla="*/ 1677978 w 2051823"/>
                  <a:gd name="connsiteY9" fmla="*/ 1310265 h 2388599"/>
                  <a:gd name="connsiteX10" fmla="*/ 1493828 w 2051823"/>
                  <a:gd name="connsiteY10" fmla="*/ 1526165 h 2388599"/>
                  <a:gd name="connsiteX11" fmla="*/ 1430328 w 2051823"/>
                  <a:gd name="connsiteY11" fmla="*/ 1469015 h 2388599"/>
                  <a:gd name="connsiteX12" fmla="*/ 1436678 w 2051823"/>
                  <a:gd name="connsiteY12" fmla="*/ 249815 h 2388599"/>
                  <a:gd name="connsiteX13" fmla="*/ 1328728 w 2051823"/>
                  <a:gd name="connsiteY13" fmla="*/ 103765 h 2388599"/>
                  <a:gd name="connsiteX14" fmla="*/ 1208078 w 2051823"/>
                  <a:gd name="connsiteY14" fmla="*/ 224415 h 2388599"/>
                  <a:gd name="connsiteX15" fmla="*/ 1131878 w 2051823"/>
                  <a:gd name="connsiteY15" fmla="*/ 1043565 h 2388599"/>
                  <a:gd name="connsiteX16" fmla="*/ 1081078 w 2051823"/>
                  <a:gd name="connsiteY16" fmla="*/ 1081665 h 2388599"/>
                  <a:gd name="connsiteX17" fmla="*/ 1036628 w 2051823"/>
                  <a:gd name="connsiteY17" fmla="*/ 1030865 h 2388599"/>
                  <a:gd name="connsiteX18" fmla="*/ 1023928 w 2051823"/>
                  <a:gd name="connsiteY18" fmla="*/ 122815 h 2388599"/>
                  <a:gd name="connsiteX19" fmla="*/ 903278 w 2051823"/>
                  <a:gd name="connsiteY19" fmla="*/ 14865 h 2388599"/>
                  <a:gd name="connsiteX20" fmla="*/ 795328 w 2051823"/>
                  <a:gd name="connsiteY20" fmla="*/ 116465 h 2388599"/>
                  <a:gd name="connsiteX21" fmla="*/ 763578 w 2051823"/>
                  <a:gd name="connsiteY21" fmla="*/ 1049915 h 2388599"/>
                  <a:gd name="connsiteX22" fmla="*/ 731828 w 2051823"/>
                  <a:gd name="connsiteY22" fmla="*/ 1088015 h 2388599"/>
                  <a:gd name="connsiteX23" fmla="*/ 693728 w 2051823"/>
                  <a:gd name="connsiteY23" fmla="*/ 1024515 h 2388599"/>
                  <a:gd name="connsiteX24" fmla="*/ 554028 w 2051823"/>
                  <a:gd name="connsiteY24" fmla="*/ 237115 h 2388599"/>
                  <a:gd name="connsiteX25" fmla="*/ 452428 w 2051823"/>
                  <a:gd name="connsiteY25" fmla="*/ 135515 h 2388599"/>
                  <a:gd name="connsiteX26" fmla="*/ 344478 w 2051823"/>
                  <a:gd name="connsiteY26" fmla="*/ 275215 h 2388599"/>
                  <a:gd name="connsiteX27" fmla="*/ 458778 w 2051823"/>
                  <a:gd name="connsiteY27" fmla="*/ 1100715 h 2388599"/>
                  <a:gd name="connsiteX28" fmla="*/ 414328 w 2051823"/>
                  <a:gd name="connsiteY28" fmla="*/ 1183265 h 2388599"/>
                  <a:gd name="connsiteX29" fmla="*/ 363528 w 2051823"/>
                  <a:gd name="connsiteY29" fmla="*/ 1145165 h 2388599"/>
                  <a:gd name="connsiteX30" fmla="*/ 179378 w 2051823"/>
                  <a:gd name="connsiteY30" fmla="*/ 592715 h 2388599"/>
                  <a:gd name="connsiteX31" fmla="*/ 52378 w 2051823"/>
                  <a:gd name="connsiteY31" fmla="*/ 522865 h 2388599"/>
                  <a:gd name="connsiteX32" fmla="*/ 7928 w 2051823"/>
                  <a:gd name="connsiteY32" fmla="*/ 624465 h 2388599"/>
                  <a:gd name="connsiteX33" fmla="*/ 204778 w 2051823"/>
                  <a:gd name="connsiteY33" fmla="*/ 1367415 h 2388599"/>
                  <a:gd name="connsiteX34" fmla="*/ 344478 w 2051823"/>
                  <a:gd name="connsiteY34" fmla="*/ 2192915 h 2388599"/>
                  <a:gd name="connsiteX35" fmla="*/ 560378 w 2051823"/>
                  <a:gd name="connsiteY35" fmla="*/ 2364365 h 2388599"/>
                  <a:gd name="connsiteX36" fmla="*/ 712778 w 2051823"/>
                  <a:gd name="connsiteY36" fmla="*/ 2383415 h 2388599"/>
                  <a:gd name="connsiteX0" fmla="*/ 709216 w 2032492"/>
                  <a:gd name="connsiteY0" fmla="*/ 2386512 h 2388599"/>
                  <a:gd name="connsiteX1" fmla="*/ 963061 w 2032492"/>
                  <a:gd name="connsiteY1" fmla="*/ 2343456 h 2388599"/>
                  <a:gd name="connsiteX2" fmla="*/ 1305032 w 2032492"/>
                  <a:gd name="connsiteY2" fmla="*/ 2317437 h 2388599"/>
                  <a:gd name="connsiteX3" fmla="*/ 1654592 w 2032492"/>
                  <a:gd name="connsiteY3" fmla="*/ 1928848 h 2388599"/>
                  <a:gd name="connsiteX4" fmla="*/ 1785928 w 2032492"/>
                  <a:gd name="connsiteY4" fmla="*/ 1691265 h 2388599"/>
                  <a:gd name="connsiteX5" fmla="*/ 1951028 w 2032492"/>
                  <a:gd name="connsiteY5" fmla="*/ 1449965 h 2388599"/>
                  <a:gd name="connsiteX6" fmla="*/ 2027228 w 2032492"/>
                  <a:gd name="connsiteY6" fmla="*/ 1230890 h 2388599"/>
                  <a:gd name="connsiteX7" fmla="*/ 2008178 w 2032492"/>
                  <a:gd name="connsiteY7" fmla="*/ 1094365 h 2388599"/>
                  <a:gd name="connsiteX8" fmla="*/ 1866310 w 2032492"/>
                  <a:gd name="connsiteY8" fmla="*/ 1105671 h 2388599"/>
                  <a:gd name="connsiteX9" fmla="*/ 1677978 w 2032492"/>
                  <a:gd name="connsiteY9" fmla="*/ 1310265 h 2388599"/>
                  <a:gd name="connsiteX10" fmla="*/ 1493828 w 2032492"/>
                  <a:gd name="connsiteY10" fmla="*/ 1526165 h 2388599"/>
                  <a:gd name="connsiteX11" fmla="*/ 1430328 w 2032492"/>
                  <a:gd name="connsiteY11" fmla="*/ 1469015 h 2388599"/>
                  <a:gd name="connsiteX12" fmla="*/ 1436678 w 2032492"/>
                  <a:gd name="connsiteY12" fmla="*/ 249815 h 2388599"/>
                  <a:gd name="connsiteX13" fmla="*/ 1328728 w 2032492"/>
                  <a:gd name="connsiteY13" fmla="*/ 103765 h 2388599"/>
                  <a:gd name="connsiteX14" fmla="*/ 1208078 w 2032492"/>
                  <a:gd name="connsiteY14" fmla="*/ 224415 h 2388599"/>
                  <a:gd name="connsiteX15" fmla="*/ 1131878 w 2032492"/>
                  <a:gd name="connsiteY15" fmla="*/ 1043565 h 2388599"/>
                  <a:gd name="connsiteX16" fmla="*/ 1081078 w 2032492"/>
                  <a:gd name="connsiteY16" fmla="*/ 1081665 h 2388599"/>
                  <a:gd name="connsiteX17" fmla="*/ 1036628 w 2032492"/>
                  <a:gd name="connsiteY17" fmla="*/ 1030865 h 2388599"/>
                  <a:gd name="connsiteX18" fmla="*/ 1023928 w 2032492"/>
                  <a:gd name="connsiteY18" fmla="*/ 122815 h 2388599"/>
                  <a:gd name="connsiteX19" fmla="*/ 903278 w 2032492"/>
                  <a:gd name="connsiteY19" fmla="*/ 14865 h 2388599"/>
                  <a:gd name="connsiteX20" fmla="*/ 795328 w 2032492"/>
                  <a:gd name="connsiteY20" fmla="*/ 116465 h 2388599"/>
                  <a:gd name="connsiteX21" fmla="*/ 763578 w 2032492"/>
                  <a:gd name="connsiteY21" fmla="*/ 1049915 h 2388599"/>
                  <a:gd name="connsiteX22" fmla="*/ 731828 w 2032492"/>
                  <a:gd name="connsiteY22" fmla="*/ 1088015 h 2388599"/>
                  <a:gd name="connsiteX23" fmla="*/ 693728 w 2032492"/>
                  <a:gd name="connsiteY23" fmla="*/ 1024515 h 2388599"/>
                  <a:gd name="connsiteX24" fmla="*/ 554028 w 2032492"/>
                  <a:gd name="connsiteY24" fmla="*/ 237115 h 2388599"/>
                  <a:gd name="connsiteX25" fmla="*/ 452428 w 2032492"/>
                  <a:gd name="connsiteY25" fmla="*/ 135515 h 2388599"/>
                  <a:gd name="connsiteX26" fmla="*/ 344478 w 2032492"/>
                  <a:gd name="connsiteY26" fmla="*/ 275215 h 2388599"/>
                  <a:gd name="connsiteX27" fmla="*/ 458778 w 2032492"/>
                  <a:gd name="connsiteY27" fmla="*/ 1100715 h 2388599"/>
                  <a:gd name="connsiteX28" fmla="*/ 414328 w 2032492"/>
                  <a:gd name="connsiteY28" fmla="*/ 1183265 h 2388599"/>
                  <a:gd name="connsiteX29" fmla="*/ 363528 w 2032492"/>
                  <a:gd name="connsiteY29" fmla="*/ 1145165 h 2388599"/>
                  <a:gd name="connsiteX30" fmla="*/ 179378 w 2032492"/>
                  <a:gd name="connsiteY30" fmla="*/ 592715 h 2388599"/>
                  <a:gd name="connsiteX31" fmla="*/ 52378 w 2032492"/>
                  <a:gd name="connsiteY31" fmla="*/ 522865 h 2388599"/>
                  <a:gd name="connsiteX32" fmla="*/ 7928 w 2032492"/>
                  <a:gd name="connsiteY32" fmla="*/ 624465 h 2388599"/>
                  <a:gd name="connsiteX33" fmla="*/ 204778 w 2032492"/>
                  <a:gd name="connsiteY33" fmla="*/ 1367415 h 2388599"/>
                  <a:gd name="connsiteX34" fmla="*/ 344478 w 2032492"/>
                  <a:gd name="connsiteY34" fmla="*/ 2192915 h 2388599"/>
                  <a:gd name="connsiteX35" fmla="*/ 560378 w 2032492"/>
                  <a:gd name="connsiteY35" fmla="*/ 2364365 h 2388599"/>
                  <a:gd name="connsiteX36" fmla="*/ 712778 w 2032492"/>
                  <a:gd name="connsiteY36" fmla="*/ 2383415 h 2388599"/>
                  <a:gd name="connsiteX0" fmla="*/ 709216 w 2043397"/>
                  <a:gd name="connsiteY0" fmla="*/ 2386512 h 2388599"/>
                  <a:gd name="connsiteX1" fmla="*/ 963061 w 2043397"/>
                  <a:gd name="connsiteY1" fmla="*/ 2343456 h 2388599"/>
                  <a:gd name="connsiteX2" fmla="*/ 1305032 w 2043397"/>
                  <a:gd name="connsiteY2" fmla="*/ 2317437 h 2388599"/>
                  <a:gd name="connsiteX3" fmla="*/ 1654592 w 2043397"/>
                  <a:gd name="connsiteY3" fmla="*/ 1928848 h 2388599"/>
                  <a:gd name="connsiteX4" fmla="*/ 1785928 w 2043397"/>
                  <a:gd name="connsiteY4" fmla="*/ 1691265 h 2388599"/>
                  <a:gd name="connsiteX5" fmla="*/ 1951028 w 2043397"/>
                  <a:gd name="connsiteY5" fmla="*/ 1449965 h 2388599"/>
                  <a:gd name="connsiteX6" fmla="*/ 2027228 w 2043397"/>
                  <a:gd name="connsiteY6" fmla="*/ 1230890 h 2388599"/>
                  <a:gd name="connsiteX7" fmla="*/ 2008178 w 2043397"/>
                  <a:gd name="connsiteY7" fmla="*/ 1094365 h 2388599"/>
                  <a:gd name="connsiteX8" fmla="*/ 1866310 w 2043397"/>
                  <a:gd name="connsiteY8" fmla="*/ 1105671 h 2388599"/>
                  <a:gd name="connsiteX9" fmla="*/ 1677978 w 2043397"/>
                  <a:gd name="connsiteY9" fmla="*/ 1310265 h 2388599"/>
                  <a:gd name="connsiteX10" fmla="*/ 1493828 w 2043397"/>
                  <a:gd name="connsiteY10" fmla="*/ 1526165 h 2388599"/>
                  <a:gd name="connsiteX11" fmla="*/ 1430328 w 2043397"/>
                  <a:gd name="connsiteY11" fmla="*/ 1469015 h 2388599"/>
                  <a:gd name="connsiteX12" fmla="*/ 1436678 w 2043397"/>
                  <a:gd name="connsiteY12" fmla="*/ 249815 h 2388599"/>
                  <a:gd name="connsiteX13" fmla="*/ 1328728 w 2043397"/>
                  <a:gd name="connsiteY13" fmla="*/ 103765 h 2388599"/>
                  <a:gd name="connsiteX14" fmla="*/ 1208078 w 2043397"/>
                  <a:gd name="connsiteY14" fmla="*/ 224415 h 2388599"/>
                  <a:gd name="connsiteX15" fmla="*/ 1131878 w 2043397"/>
                  <a:gd name="connsiteY15" fmla="*/ 1043565 h 2388599"/>
                  <a:gd name="connsiteX16" fmla="*/ 1081078 w 2043397"/>
                  <a:gd name="connsiteY16" fmla="*/ 1081665 h 2388599"/>
                  <a:gd name="connsiteX17" fmla="*/ 1036628 w 2043397"/>
                  <a:gd name="connsiteY17" fmla="*/ 1030865 h 2388599"/>
                  <a:gd name="connsiteX18" fmla="*/ 1023928 w 2043397"/>
                  <a:gd name="connsiteY18" fmla="*/ 122815 h 2388599"/>
                  <a:gd name="connsiteX19" fmla="*/ 903278 w 2043397"/>
                  <a:gd name="connsiteY19" fmla="*/ 14865 h 2388599"/>
                  <a:gd name="connsiteX20" fmla="*/ 795328 w 2043397"/>
                  <a:gd name="connsiteY20" fmla="*/ 116465 h 2388599"/>
                  <a:gd name="connsiteX21" fmla="*/ 763578 w 2043397"/>
                  <a:gd name="connsiteY21" fmla="*/ 1049915 h 2388599"/>
                  <a:gd name="connsiteX22" fmla="*/ 731828 w 2043397"/>
                  <a:gd name="connsiteY22" fmla="*/ 1088015 h 2388599"/>
                  <a:gd name="connsiteX23" fmla="*/ 693728 w 2043397"/>
                  <a:gd name="connsiteY23" fmla="*/ 1024515 h 2388599"/>
                  <a:gd name="connsiteX24" fmla="*/ 554028 w 2043397"/>
                  <a:gd name="connsiteY24" fmla="*/ 237115 h 2388599"/>
                  <a:gd name="connsiteX25" fmla="*/ 452428 w 2043397"/>
                  <a:gd name="connsiteY25" fmla="*/ 135515 h 2388599"/>
                  <a:gd name="connsiteX26" fmla="*/ 344478 w 2043397"/>
                  <a:gd name="connsiteY26" fmla="*/ 275215 h 2388599"/>
                  <a:gd name="connsiteX27" fmla="*/ 458778 w 2043397"/>
                  <a:gd name="connsiteY27" fmla="*/ 1100715 h 2388599"/>
                  <a:gd name="connsiteX28" fmla="*/ 414328 w 2043397"/>
                  <a:gd name="connsiteY28" fmla="*/ 1183265 h 2388599"/>
                  <a:gd name="connsiteX29" fmla="*/ 363528 w 2043397"/>
                  <a:gd name="connsiteY29" fmla="*/ 1145165 h 2388599"/>
                  <a:gd name="connsiteX30" fmla="*/ 179378 w 2043397"/>
                  <a:gd name="connsiteY30" fmla="*/ 592715 h 2388599"/>
                  <a:gd name="connsiteX31" fmla="*/ 52378 w 2043397"/>
                  <a:gd name="connsiteY31" fmla="*/ 522865 h 2388599"/>
                  <a:gd name="connsiteX32" fmla="*/ 7928 w 2043397"/>
                  <a:gd name="connsiteY32" fmla="*/ 624465 h 2388599"/>
                  <a:gd name="connsiteX33" fmla="*/ 204778 w 2043397"/>
                  <a:gd name="connsiteY33" fmla="*/ 1367415 h 2388599"/>
                  <a:gd name="connsiteX34" fmla="*/ 344478 w 2043397"/>
                  <a:gd name="connsiteY34" fmla="*/ 2192915 h 2388599"/>
                  <a:gd name="connsiteX35" fmla="*/ 560378 w 2043397"/>
                  <a:gd name="connsiteY35" fmla="*/ 2364365 h 2388599"/>
                  <a:gd name="connsiteX36" fmla="*/ 712778 w 2043397"/>
                  <a:gd name="connsiteY36" fmla="*/ 2383415 h 2388599"/>
                  <a:gd name="connsiteX0" fmla="*/ 709216 w 2034814"/>
                  <a:gd name="connsiteY0" fmla="*/ 2386512 h 2388599"/>
                  <a:gd name="connsiteX1" fmla="*/ 963061 w 2034814"/>
                  <a:gd name="connsiteY1" fmla="*/ 2343456 h 2388599"/>
                  <a:gd name="connsiteX2" fmla="*/ 1305032 w 2034814"/>
                  <a:gd name="connsiteY2" fmla="*/ 2317437 h 2388599"/>
                  <a:gd name="connsiteX3" fmla="*/ 1654592 w 2034814"/>
                  <a:gd name="connsiteY3" fmla="*/ 1928848 h 2388599"/>
                  <a:gd name="connsiteX4" fmla="*/ 1785928 w 2034814"/>
                  <a:gd name="connsiteY4" fmla="*/ 1691265 h 2388599"/>
                  <a:gd name="connsiteX5" fmla="*/ 1951028 w 2034814"/>
                  <a:gd name="connsiteY5" fmla="*/ 1449965 h 2388599"/>
                  <a:gd name="connsiteX6" fmla="*/ 2027228 w 2034814"/>
                  <a:gd name="connsiteY6" fmla="*/ 1230890 h 2388599"/>
                  <a:gd name="connsiteX7" fmla="*/ 1992303 w 2034814"/>
                  <a:gd name="connsiteY7" fmla="*/ 1084840 h 2388599"/>
                  <a:gd name="connsiteX8" fmla="*/ 1866310 w 2034814"/>
                  <a:gd name="connsiteY8" fmla="*/ 1105671 h 2388599"/>
                  <a:gd name="connsiteX9" fmla="*/ 1677978 w 2034814"/>
                  <a:gd name="connsiteY9" fmla="*/ 1310265 h 2388599"/>
                  <a:gd name="connsiteX10" fmla="*/ 1493828 w 2034814"/>
                  <a:gd name="connsiteY10" fmla="*/ 1526165 h 2388599"/>
                  <a:gd name="connsiteX11" fmla="*/ 1430328 w 2034814"/>
                  <a:gd name="connsiteY11" fmla="*/ 1469015 h 2388599"/>
                  <a:gd name="connsiteX12" fmla="*/ 1436678 w 2034814"/>
                  <a:gd name="connsiteY12" fmla="*/ 249815 h 2388599"/>
                  <a:gd name="connsiteX13" fmla="*/ 1328728 w 2034814"/>
                  <a:gd name="connsiteY13" fmla="*/ 103765 h 2388599"/>
                  <a:gd name="connsiteX14" fmla="*/ 1208078 w 2034814"/>
                  <a:gd name="connsiteY14" fmla="*/ 224415 h 2388599"/>
                  <a:gd name="connsiteX15" fmla="*/ 1131878 w 2034814"/>
                  <a:gd name="connsiteY15" fmla="*/ 1043565 h 2388599"/>
                  <a:gd name="connsiteX16" fmla="*/ 1081078 w 2034814"/>
                  <a:gd name="connsiteY16" fmla="*/ 1081665 h 2388599"/>
                  <a:gd name="connsiteX17" fmla="*/ 1036628 w 2034814"/>
                  <a:gd name="connsiteY17" fmla="*/ 1030865 h 2388599"/>
                  <a:gd name="connsiteX18" fmla="*/ 1023928 w 2034814"/>
                  <a:gd name="connsiteY18" fmla="*/ 122815 h 2388599"/>
                  <a:gd name="connsiteX19" fmla="*/ 903278 w 2034814"/>
                  <a:gd name="connsiteY19" fmla="*/ 14865 h 2388599"/>
                  <a:gd name="connsiteX20" fmla="*/ 795328 w 2034814"/>
                  <a:gd name="connsiteY20" fmla="*/ 116465 h 2388599"/>
                  <a:gd name="connsiteX21" fmla="*/ 763578 w 2034814"/>
                  <a:gd name="connsiteY21" fmla="*/ 1049915 h 2388599"/>
                  <a:gd name="connsiteX22" fmla="*/ 731828 w 2034814"/>
                  <a:gd name="connsiteY22" fmla="*/ 1088015 h 2388599"/>
                  <a:gd name="connsiteX23" fmla="*/ 693728 w 2034814"/>
                  <a:gd name="connsiteY23" fmla="*/ 1024515 h 2388599"/>
                  <a:gd name="connsiteX24" fmla="*/ 554028 w 2034814"/>
                  <a:gd name="connsiteY24" fmla="*/ 237115 h 2388599"/>
                  <a:gd name="connsiteX25" fmla="*/ 452428 w 2034814"/>
                  <a:gd name="connsiteY25" fmla="*/ 135515 h 2388599"/>
                  <a:gd name="connsiteX26" fmla="*/ 344478 w 2034814"/>
                  <a:gd name="connsiteY26" fmla="*/ 275215 h 2388599"/>
                  <a:gd name="connsiteX27" fmla="*/ 458778 w 2034814"/>
                  <a:gd name="connsiteY27" fmla="*/ 1100715 h 2388599"/>
                  <a:gd name="connsiteX28" fmla="*/ 414328 w 2034814"/>
                  <a:gd name="connsiteY28" fmla="*/ 1183265 h 2388599"/>
                  <a:gd name="connsiteX29" fmla="*/ 363528 w 2034814"/>
                  <a:gd name="connsiteY29" fmla="*/ 1145165 h 2388599"/>
                  <a:gd name="connsiteX30" fmla="*/ 179378 w 2034814"/>
                  <a:gd name="connsiteY30" fmla="*/ 592715 h 2388599"/>
                  <a:gd name="connsiteX31" fmla="*/ 52378 w 2034814"/>
                  <a:gd name="connsiteY31" fmla="*/ 522865 h 2388599"/>
                  <a:gd name="connsiteX32" fmla="*/ 7928 w 2034814"/>
                  <a:gd name="connsiteY32" fmla="*/ 624465 h 2388599"/>
                  <a:gd name="connsiteX33" fmla="*/ 204778 w 2034814"/>
                  <a:gd name="connsiteY33" fmla="*/ 1367415 h 2388599"/>
                  <a:gd name="connsiteX34" fmla="*/ 344478 w 2034814"/>
                  <a:gd name="connsiteY34" fmla="*/ 2192915 h 2388599"/>
                  <a:gd name="connsiteX35" fmla="*/ 560378 w 2034814"/>
                  <a:gd name="connsiteY35" fmla="*/ 2364365 h 2388599"/>
                  <a:gd name="connsiteX36" fmla="*/ 712778 w 2034814"/>
                  <a:gd name="connsiteY36" fmla="*/ 2383415 h 2388599"/>
                  <a:gd name="connsiteX0" fmla="*/ 709216 w 2029599"/>
                  <a:gd name="connsiteY0" fmla="*/ 2386512 h 2388599"/>
                  <a:gd name="connsiteX1" fmla="*/ 963061 w 2029599"/>
                  <a:gd name="connsiteY1" fmla="*/ 2343456 h 2388599"/>
                  <a:gd name="connsiteX2" fmla="*/ 1305032 w 2029599"/>
                  <a:gd name="connsiteY2" fmla="*/ 2317437 h 2388599"/>
                  <a:gd name="connsiteX3" fmla="*/ 1654592 w 2029599"/>
                  <a:gd name="connsiteY3" fmla="*/ 1928848 h 2388599"/>
                  <a:gd name="connsiteX4" fmla="*/ 1785928 w 2029599"/>
                  <a:gd name="connsiteY4" fmla="*/ 1691265 h 2388599"/>
                  <a:gd name="connsiteX5" fmla="*/ 1951028 w 2029599"/>
                  <a:gd name="connsiteY5" fmla="*/ 1449965 h 2388599"/>
                  <a:gd name="connsiteX6" fmla="*/ 2027228 w 2029599"/>
                  <a:gd name="connsiteY6" fmla="*/ 1230890 h 2388599"/>
                  <a:gd name="connsiteX7" fmla="*/ 1992303 w 2029599"/>
                  <a:gd name="connsiteY7" fmla="*/ 1084840 h 2388599"/>
                  <a:gd name="connsiteX8" fmla="*/ 1818685 w 2029599"/>
                  <a:gd name="connsiteY8" fmla="*/ 1137421 h 2388599"/>
                  <a:gd name="connsiteX9" fmla="*/ 1677978 w 2029599"/>
                  <a:gd name="connsiteY9" fmla="*/ 1310265 h 2388599"/>
                  <a:gd name="connsiteX10" fmla="*/ 1493828 w 2029599"/>
                  <a:gd name="connsiteY10" fmla="*/ 1526165 h 2388599"/>
                  <a:gd name="connsiteX11" fmla="*/ 1430328 w 2029599"/>
                  <a:gd name="connsiteY11" fmla="*/ 1469015 h 2388599"/>
                  <a:gd name="connsiteX12" fmla="*/ 1436678 w 2029599"/>
                  <a:gd name="connsiteY12" fmla="*/ 249815 h 2388599"/>
                  <a:gd name="connsiteX13" fmla="*/ 1328728 w 2029599"/>
                  <a:gd name="connsiteY13" fmla="*/ 103765 h 2388599"/>
                  <a:gd name="connsiteX14" fmla="*/ 1208078 w 2029599"/>
                  <a:gd name="connsiteY14" fmla="*/ 224415 h 2388599"/>
                  <a:gd name="connsiteX15" fmla="*/ 1131878 w 2029599"/>
                  <a:gd name="connsiteY15" fmla="*/ 1043565 h 2388599"/>
                  <a:gd name="connsiteX16" fmla="*/ 1081078 w 2029599"/>
                  <a:gd name="connsiteY16" fmla="*/ 1081665 h 2388599"/>
                  <a:gd name="connsiteX17" fmla="*/ 1036628 w 2029599"/>
                  <a:gd name="connsiteY17" fmla="*/ 1030865 h 2388599"/>
                  <a:gd name="connsiteX18" fmla="*/ 1023928 w 2029599"/>
                  <a:gd name="connsiteY18" fmla="*/ 122815 h 2388599"/>
                  <a:gd name="connsiteX19" fmla="*/ 903278 w 2029599"/>
                  <a:gd name="connsiteY19" fmla="*/ 14865 h 2388599"/>
                  <a:gd name="connsiteX20" fmla="*/ 795328 w 2029599"/>
                  <a:gd name="connsiteY20" fmla="*/ 116465 h 2388599"/>
                  <a:gd name="connsiteX21" fmla="*/ 763578 w 2029599"/>
                  <a:gd name="connsiteY21" fmla="*/ 1049915 h 2388599"/>
                  <a:gd name="connsiteX22" fmla="*/ 731828 w 2029599"/>
                  <a:gd name="connsiteY22" fmla="*/ 1088015 h 2388599"/>
                  <a:gd name="connsiteX23" fmla="*/ 693728 w 2029599"/>
                  <a:gd name="connsiteY23" fmla="*/ 1024515 h 2388599"/>
                  <a:gd name="connsiteX24" fmla="*/ 554028 w 2029599"/>
                  <a:gd name="connsiteY24" fmla="*/ 237115 h 2388599"/>
                  <a:gd name="connsiteX25" fmla="*/ 452428 w 2029599"/>
                  <a:gd name="connsiteY25" fmla="*/ 135515 h 2388599"/>
                  <a:gd name="connsiteX26" fmla="*/ 344478 w 2029599"/>
                  <a:gd name="connsiteY26" fmla="*/ 275215 h 2388599"/>
                  <a:gd name="connsiteX27" fmla="*/ 458778 w 2029599"/>
                  <a:gd name="connsiteY27" fmla="*/ 1100715 h 2388599"/>
                  <a:gd name="connsiteX28" fmla="*/ 414328 w 2029599"/>
                  <a:gd name="connsiteY28" fmla="*/ 1183265 h 2388599"/>
                  <a:gd name="connsiteX29" fmla="*/ 363528 w 2029599"/>
                  <a:gd name="connsiteY29" fmla="*/ 1145165 h 2388599"/>
                  <a:gd name="connsiteX30" fmla="*/ 179378 w 2029599"/>
                  <a:gd name="connsiteY30" fmla="*/ 592715 h 2388599"/>
                  <a:gd name="connsiteX31" fmla="*/ 52378 w 2029599"/>
                  <a:gd name="connsiteY31" fmla="*/ 522865 h 2388599"/>
                  <a:gd name="connsiteX32" fmla="*/ 7928 w 2029599"/>
                  <a:gd name="connsiteY32" fmla="*/ 624465 h 2388599"/>
                  <a:gd name="connsiteX33" fmla="*/ 204778 w 2029599"/>
                  <a:gd name="connsiteY33" fmla="*/ 1367415 h 2388599"/>
                  <a:gd name="connsiteX34" fmla="*/ 344478 w 2029599"/>
                  <a:gd name="connsiteY34" fmla="*/ 2192915 h 2388599"/>
                  <a:gd name="connsiteX35" fmla="*/ 560378 w 2029599"/>
                  <a:gd name="connsiteY35" fmla="*/ 2364365 h 2388599"/>
                  <a:gd name="connsiteX36" fmla="*/ 712778 w 2029599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93828 w 2036346"/>
                  <a:gd name="connsiteY10" fmla="*/ 1526165 h 2388599"/>
                  <a:gd name="connsiteX11" fmla="*/ 1430328 w 2036346"/>
                  <a:gd name="connsiteY11" fmla="*/ 1469015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93828 w 2036346"/>
                  <a:gd name="connsiteY10" fmla="*/ 1526165 h 2388599"/>
                  <a:gd name="connsiteX11" fmla="*/ 1430328 w 2036346"/>
                  <a:gd name="connsiteY11" fmla="*/ 1469015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93828 w 2036346"/>
                  <a:gd name="connsiteY10" fmla="*/ 1526165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1878 w 2036346"/>
                  <a:gd name="connsiteY15" fmla="*/ 104356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101181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1011815 h 2388599"/>
                  <a:gd name="connsiteX16" fmla="*/ 1081078 w 2036346"/>
                  <a:gd name="connsiteY16" fmla="*/ 1081665 h 2388599"/>
                  <a:gd name="connsiteX17" fmla="*/ 1036628 w 2036346"/>
                  <a:gd name="connsiteY17" fmla="*/ 10308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1011815 h 2388599"/>
                  <a:gd name="connsiteX16" fmla="*/ 1081078 w 2036346"/>
                  <a:gd name="connsiteY16" fmla="*/ 1081665 h 2388599"/>
                  <a:gd name="connsiteX17" fmla="*/ 1027103 w 2036346"/>
                  <a:gd name="connsiteY17" fmla="*/ 983240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1011815 h 2388599"/>
                  <a:gd name="connsiteX16" fmla="*/ 1081078 w 2036346"/>
                  <a:gd name="connsiteY16" fmla="*/ 1081665 h 2388599"/>
                  <a:gd name="connsiteX17" fmla="*/ 1027103 w 2036346"/>
                  <a:gd name="connsiteY17" fmla="*/ 983240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138228 w 2036346"/>
                  <a:gd name="connsiteY16" fmla="*/ 1011815 h 2388599"/>
                  <a:gd name="connsiteX17" fmla="*/ 1081078 w 2036346"/>
                  <a:gd name="connsiteY17" fmla="*/ 1081665 h 2388599"/>
                  <a:gd name="connsiteX18" fmla="*/ 1027103 w 2036346"/>
                  <a:gd name="connsiteY18" fmla="*/ 983240 h 2388599"/>
                  <a:gd name="connsiteX19" fmla="*/ 1023928 w 2036346"/>
                  <a:gd name="connsiteY19" fmla="*/ 122815 h 2388599"/>
                  <a:gd name="connsiteX20" fmla="*/ 903278 w 2036346"/>
                  <a:gd name="connsiteY20" fmla="*/ 14865 h 2388599"/>
                  <a:gd name="connsiteX21" fmla="*/ 795328 w 2036346"/>
                  <a:gd name="connsiteY21" fmla="*/ 116465 h 2388599"/>
                  <a:gd name="connsiteX22" fmla="*/ 763578 w 2036346"/>
                  <a:gd name="connsiteY22" fmla="*/ 1049915 h 2388599"/>
                  <a:gd name="connsiteX23" fmla="*/ 731828 w 2036346"/>
                  <a:gd name="connsiteY23" fmla="*/ 1088015 h 2388599"/>
                  <a:gd name="connsiteX24" fmla="*/ 693728 w 2036346"/>
                  <a:gd name="connsiteY24" fmla="*/ 1024515 h 2388599"/>
                  <a:gd name="connsiteX25" fmla="*/ 554028 w 2036346"/>
                  <a:gd name="connsiteY25" fmla="*/ 237115 h 2388599"/>
                  <a:gd name="connsiteX26" fmla="*/ 452428 w 2036346"/>
                  <a:gd name="connsiteY26" fmla="*/ 135515 h 2388599"/>
                  <a:gd name="connsiteX27" fmla="*/ 344478 w 2036346"/>
                  <a:gd name="connsiteY27" fmla="*/ 275215 h 2388599"/>
                  <a:gd name="connsiteX28" fmla="*/ 458778 w 2036346"/>
                  <a:gd name="connsiteY28" fmla="*/ 1100715 h 2388599"/>
                  <a:gd name="connsiteX29" fmla="*/ 414328 w 2036346"/>
                  <a:gd name="connsiteY29" fmla="*/ 1183265 h 2388599"/>
                  <a:gd name="connsiteX30" fmla="*/ 363528 w 2036346"/>
                  <a:gd name="connsiteY30" fmla="*/ 1145165 h 2388599"/>
                  <a:gd name="connsiteX31" fmla="*/ 179378 w 2036346"/>
                  <a:gd name="connsiteY31" fmla="*/ 592715 h 2388599"/>
                  <a:gd name="connsiteX32" fmla="*/ 52378 w 2036346"/>
                  <a:gd name="connsiteY32" fmla="*/ 522865 h 2388599"/>
                  <a:gd name="connsiteX33" fmla="*/ 7928 w 2036346"/>
                  <a:gd name="connsiteY33" fmla="*/ 624465 h 2388599"/>
                  <a:gd name="connsiteX34" fmla="*/ 204778 w 2036346"/>
                  <a:gd name="connsiteY34" fmla="*/ 1367415 h 2388599"/>
                  <a:gd name="connsiteX35" fmla="*/ 344478 w 2036346"/>
                  <a:gd name="connsiteY35" fmla="*/ 2192915 h 2388599"/>
                  <a:gd name="connsiteX36" fmla="*/ 560378 w 2036346"/>
                  <a:gd name="connsiteY36" fmla="*/ 2364365 h 2388599"/>
                  <a:gd name="connsiteX37" fmla="*/ 712778 w 2036346"/>
                  <a:gd name="connsiteY37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081078 w 2036346"/>
                  <a:gd name="connsiteY16" fmla="*/ 1081665 h 2388599"/>
                  <a:gd name="connsiteX17" fmla="*/ 1027103 w 2036346"/>
                  <a:gd name="connsiteY17" fmla="*/ 983240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071553 w 2036346"/>
                  <a:gd name="connsiteY16" fmla="*/ 1062615 h 2388599"/>
                  <a:gd name="connsiteX17" fmla="*/ 1027103 w 2036346"/>
                  <a:gd name="connsiteY17" fmla="*/ 983240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071553 w 2036346"/>
                  <a:gd name="connsiteY16" fmla="*/ 1062615 h 2388599"/>
                  <a:gd name="connsiteX17" fmla="*/ 1027103 w 2036346"/>
                  <a:gd name="connsiteY17" fmla="*/ 983240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071553 w 2036346"/>
                  <a:gd name="connsiteY16" fmla="*/ 1062615 h 2388599"/>
                  <a:gd name="connsiteX17" fmla="*/ 1020753 w 2036346"/>
                  <a:gd name="connsiteY17" fmla="*/ 9546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071553 w 2036346"/>
                  <a:gd name="connsiteY16" fmla="*/ 1062615 h 2388599"/>
                  <a:gd name="connsiteX17" fmla="*/ 1020753 w 2036346"/>
                  <a:gd name="connsiteY17" fmla="*/ 9546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86512 h 2388599"/>
                  <a:gd name="connsiteX1" fmla="*/ 963061 w 2036346"/>
                  <a:gd name="connsiteY1" fmla="*/ 2343456 h 2388599"/>
                  <a:gd name="connsiteX2" fmla="*/ 1305032 w 2036346"/>
                  <a:gd name="connsiteY2" fmla="*/ 2317437 h 2388599"/>
                  <a:gd name="connsiteX3" fmla="*/ 1654592 w 2036346"/>
                  <a:gd name="connsiteY3" fmla="*/ 1928848 h 2388599"/>
                  <a:gd name="connsiteX4" fmla="*/ 1785928 w 2036346"/>
                  <a:gd name="connsiteY4" fmla="*/ 1691265 h 2388599"/>
                  <a:gd name="connsiteX5" fmla="*/ 1951028 w 2036346"/>
                  <a:gd name="connsiteY5" fmla="*/ 1449965 h 2388599"/>
                  <a:gd name="connsiteX6" fmla="*/ 2027228 w 2036346"/>
                  <a:gd name="connsiteY6" fmla="*/ 1230890 h 2388599"/>
                  <a:gd name="connsiteX7" fmla="*/ 1992303 w 2036346"/>
                  <a:gd name="connsiteY7" fmla="*/ 1084840 h 2388599"/>
                  <a:gd name="connsiteX8" fmla="*/ 1818685 w 2036346"/>
                  <a:gd name="connsiteY8" fmla="*/ 1137421 h 2388599"/>
                  <a:gd name="connsiteX9" fmla="*/ 1677978 w 2036346"/>
                  <a:gd name="connsiteY9" fmla="*/ 1310265 h 2388599"/>
                  <a:gd name="connsiteX10" fmla="*/ 1452553 w 2036346"/>
                  <a:gd name="connsiteY10" fmla="*/ 1535690 h 2388599"/>
                  <a:gd name="connsiteX11" fmla="*/ 1417628 w 2036346"/>
                  <a:gd name="connsiteY11" fmla="*/ 1307090 h 2388599"/>
                  <a:gd name="connsiteX12" fmla="*/ 1436678 w 2036346"/>
                  <a:gd name="connsiteY12" fmla="*/ 249815 h 2388599"/>
                  <a:gd name="connsiteX13" fmla="*/ 1328728 w 2036346"/>
                  <a:gd name="connsiteY13" fmla="*/ 103765 h 2388599"/>
                  <a:gd name="connsiteX14" fmla="*/ 1208078 w 2036346"/>
                  <a:gd name="connsiteY14" fmla="*/ 224415 h 2388599"/>
                  <a:gd name="connsiteX15" fmla="*/ 1138228 w 2036346"/>
                  <a:gd name="connsiteY15" fmla="*/ 954665 h 2388599"/>
                  <a:gd name="connsiteX16" fmla="*/ 1071553 w 2036346"/>
                  <a:gd name="connsiteY16" fmla="*/ 1062615 h 2388599"/>
                  <a:gd name="connsiteX17" fmla="*/ 1020753 w 2036346"/>
                  <a:gd name="connsiteY17" fmla="*/ 954665 h 2388599"/>
                  <a:gd name="connsiteX18" fmla="*/ 1023928 w 2036346"/>
                  <a:gd name="connsiteY18" fmla="*/ 122815 h 2388599"/>
                  <a:gd name="connsiteX19" fmla="*/ 903278 w 2036346"/>
                  <a:gd name="connsiteY19" fmla="*/ 14865 h 2388599"/>
                  <a:gd name="connsiteX20" fmla="*/ 795328 w 2036346"/>
                  <a:gd name="connsiteY20" fmla="*/ 116465 h 2388599"/>
                  <a:gd name="connsiteX21" fmla="*/ 763578 w 2036346"/>
                  <a:gd name="connsiteY21" fmla="*/ 1049915 h 2388599"/>
                  <a:gd name="connsiteX22" fmla="*/ 731828 w 2036346"/>
                  <a:gd name="connsiteY22" fmla="*/ 1088015 h 2388599"/>
                  <a:gd name="connsiteX23" fmla="*/ 693728 w 2036346"/>
                  <a:gd name="connsiteY23" fmla="*/ 1024515 h 2388599"/>
                  <a:gd name="connsiteX24" fmla="*/ 554028 w 2036346"/>
                  <a:gd name="connsiteY24" fmla="*/ 237115 h 2388599"/>
                  <a:gd name="connsiteX25" fmla="*/ 452428 w 2036346"/>
                  <a:gd name="connsiteY25" fmla="*/ 135515 h 2388599"/>
                  <a:gd name="connsiteX26" fmla="*/ 344478 w 2036346"/>
                  <a:gd name="connsiteY26" fmla="*/ 275215 h 2388599"/>
                  <a:gd name="connsiteX27" fmla="*/ 458778 w 2036346"/>
                  <a:gd name="connsiteY27" fmla="*/ 1100715 h 2388599"/>
                  <a:gd name="connsiteX28" fmla="*/ 414328 w 2036346"/>
                  <a:gd name="connsiteY28" fmla="*/ 1183265 h 2388599"/>
                  <a:gd name="connsiteX29" fmla="*/ 363528 w 2036346"/>
                  <a:gd name="connsiteY29" fmla="*/ 1145165 h 2388599"/>
                  <a:gd name="connsiteX30" fmla="*/ 179378 w 2036346"/>
                  <a:gd name="connsiteY30" fmla="*/ 592715 h 2388599"/>
                  <a:gd name="connsiteX31" fmla="*/ 52378 w 2036346"/>
                  <a:gd name="connsiteY31" fmla="*/ 522865 h 2388599"/>
                  <a:gd name="connsiteX32" fmla="*/ 7928 w 2036346"/>
                  <a:gd name="connsiteY32" fmla="*/ 624465 h 2388599"/>
                  <a:gd name="connsiteX33" fmla="*/ 204778 w 2036346"/>
                  <a:gd name="connsiteY33" fmla="*/ 1367415 h 2388599"/>
                  <a:gd name="connsiteX34" fmla="*/ 344478 w 2036346"/>
                  <a:gd name="connsiteY34" fmla="*/ 2192915 h 2388599"/>
                  <a:gd name="connsiteX35" fmla="*/ 560378 w 2036346"/>
                  <a:gd name="connsiteY35" fmla="*/ 2364365 h 2388599"/>
                  <a:gd name="connsiteX36" fmla="*/ 712778 w 2036346"/>
                  <a:gd name="connsiteY36" fmla="*/ 2383415 h 2388599"/>
                  <a:gd name="connsiteX0" fmla="*/ 709216 w 2036346"/>
                  <a:gd name="connsiteY0" fmla="*/ 2393307 h 2395394"/>
                  <a:gd name="connsiteX1" fmla="*/ 963061 w 2036346"/>
                  <a:gd name="connsiteY1" fmla="*/ 2350251 h 2395394"/>
                  <a:gd name="connsiteX2" fmla="*/ 1305032 w 2036346"/>
                  <a:gd name="connsiteY2" fmla="*/ 2324232 h 2395394"/>
                  <a:gd name="connsiteX3" fmla="*/ 1654592 w 2036346"/>
                  <a:gd name="connsiteY3" fmla="*/ 1935643 h 2395394"/>
                  <a:gd name="connsiteX4" fmla="*/ 1785928 w 2036346"/>
                  <a:gd name="connsiteY4" fmla="*/ 1698060 h 2395394"/>
                  <a:gd name="connsiteX5" fmla="*/ 1951028 w 2036346"/>
                  <a:gd name="connsiteY5" fmla="*/ 1456760 h 2395394"/>
                  <a:gd name="connsiteX6" fmla="*/ 2027228 w 2036346"/>
                  <a:gd name="connsiteY6" fmla="*/ 1237685 h 2395394"/>
                  <a:gd name="connsiteX7" fmla="*/ 1992303 w 2036346"/>
                  <a:gd name="connsiteY7" fmla="*/ 1091635 h 2395394"/>
                  <a:gd name="connsiteX8" fmla="*/ 1818685 w 2036346"/>
                  <a:gd name="connsiteY8" fmla="*/ 1144216 h 2395394"/>
                  <a:gd name="connsiteX9" fmla="*/ 1677978 w 2036346"/>
                  <a:gd name="connsiteY9" fmla="*/ 1317060 h 2395394"/>
                  <a:gd name="connsiteX10" fmla="*/ 1452553 w 2036346"/>
                  <a:gd name="connsiteY10" fmla="*/ 1542485 h 2395394"/>
                  <a:gd name="connsiteX11" fmla="*/ 1417628 w 2036346"/>
                  <a:gd name="connsiteY11" fmla="*/ 1313885 h 2395394"/>
                  <a:gd name="connsiteX12" fmla="*/ 1436678 w 2036346"/>
                  <a:gd name="connsiteY12" fmla="*/ 256610 h 2395394"/>
                  <a:gd name="connsiteX13" fmla="*/ 1328728 w 2036346"/>
                  <a:gd name="connsiteY13" fmla="*/ 110560 h 2395394"/>
                  <a:gd name="connsiteX14" fmla="*/ 1208078 w 2036346"/>
                  <a:gd name="connsiteY14" fmla="*/ 231210 h 2395394"/>
                  <a:gd name="connsiteX15" fmla="*/ 1138228 w 2036346"/>
                  <a:gd name="connsiteY15" fmla="*/ 961460 h 2395394"/>
                  <a:gd name="connsiteX16" fmla="*/ 1071553 w 2036346"/>
                  <a:gd name="connsiteY16" fmla="*/ 1069410 h 2395394"/>
                  <a:gd name="connsiteX17" fmla="*/ 1020753 w 2036346"/>
                  <a:gd name="connsiteY17" fmla="*/ 961460 h 2395394"/>
                  <a:gd name="connsiteX18" fmla="*/ 1033453 w 2036346"/>
                  <a:gd name="connsiteY18" fmla="*/ 228035 h 2395394"/>
                  <a:gd name="connsiteX19" fmla="*/ 903278 w 2036346"/>
                  <a:gd name="connsiteY19" fmla="*/ 21660 h 2395394"/>
                  <a:gd name="connsiteX20" fmla="*/ 795328 w 2036346"/>
                  <a:gd name="connsiteY20" fmla="*/ 123260 h 2395394"/>
                  <a:gd name="connsiteX21" fmla="*/ 763578 w 2036346"/>
                  <a:gd name="connsiteY21" fmla="*/ 1056710 h 2395394"/>
                  <a:gd name="connsiteX22" fmla="*/ 731828 w 2036346"/>
                  <a:gd name="connsiteY22" fmla="*/ 1094810 h 2395394"/>
                  <a:gd name="connsiteX23" fmla="*/ 693728 w 2036346"/>
                  <a:gd name="connsiteY23" fmla="*/ 1031310 h 2395394"/>
                  <a:gd name="connsiteX24" fmla="*/ 554028 w 2036346"/>
                  <a:gd name="connsiteY24" fmla="*/ 243910 h 2395394"/>
                  <a:gd name="connsiteX25" fmla="*/ 452428 w 2036346"/>
                  <a:gd name="connsiteY25" fmla="*/ 142310 h 2395394"/>
                  <a:gd name="connsiteX26" fmla="*/ 344478 w 2036346"/>
                  <a:gd name="connsiteY26" fmla="*/ 282010 h 2395394"/>
                  <a:gd name="connsiteX27" fmla="*/ 458778 w 2036346"/>
                  <a:gd name="connsiteY27" fmla="*/ 1107510 h 2395394"/>
                  <a:gd name="connsiteX28" fmla="*/ 414328 w 2036346"/>
                  <a:gd name="connsiteY28" fmla="*/ 1190060 h 2395394"/>
                  <a:gd name="connsiteX29" fmla="*/ 363528 w 2036346"/>
                  <a:gd name="connsiteY29" fmla="*/ 1151960 h 2395394"/>
                  <a:gd name="connsiteX30" fmla="*/ 179378 w 2036346"/>
                  <a:gd name="connsiteY30" fmla="*/ 599510 h 2395394"/>
                  <a:gd name="connsiteX31" fmla="*/ 52378 w 2036346"/>
                  <a:gd name="connsiteY31" fmla="*/ 529660 h 2395394"/>
                  <a:gd name="connsiteX32" fmla="*/ 7928 w 2036346"/>
                  <a:gd name="connsiteY32" fmla="*/ 631260 h 2395394"/>
                  <a:gd name="connsiteX33" fmla="*/ 204778 w 2036346"/>
                  <a:gd name="connsiteY33" fmla="*/ 1374210 h 2395394"/>
                  <a:gd name="connsiteX34" fmla="*/ 344478 w 2036346"/>
                  <a:gd name="connsiteY34" fmla="*/ 2199710 h 2395394"/>
                  <a:gd name="connsiteX35" fmla="*/ 560378 w 2036346"/>
                  <a:gd name="connsiteY35" fmla="*/ 2371160 h 2395394"/>
                  <a:gd name="connsiteX36" fmla="*/ 712778 w 2036346"/>
                  <a:gd name="connsiteY36" fmla="*/ 2390210 h 2395394"/>
                  <a:gd name="connsiteX0" fmla="*/ 709216 w 2036346"/>
                  <a:gd name="connsiteY0" fmla="*/ 2372723 h 2374810"/>
                  <a:gd name="connsiteX1" fmla="*/ 963061 w 2036346"/>
                  <a:gd name="connsiteY1" fmla="*/ 2329667 h 2374810"/>
                  <a:gd name="connsiteX2" fmla="*/ 1305032 w 2036346"/>
                  <a:gd name="connsiteY2" fmla="*/ 2303648 h 2374810"/>
                  <a:gd name="connsiteX3" fmla="*/ 1654592 w 2036346"/>
                  <a:gd name="connsiteY3" fmla="*/ 1915059 h 2374810"/>
                  <a:gd name="connsiteX4" fmla="*/ 1785928 w 2036346"/>
                  <a:gd name="connsiteY4" fmla="*/ 1677476 h 2374810"/>
                  <a:gd name="connsiteX5" fmla="*/ 1951028 w 2036346"/>
                  <a:gd name="connsiteY5" fmla="*/ 1436176 h 2374810"/>
                  <a:gd name="connsiteX6" fmla="*/ 2027228 w 2036346"/>
                  <a:gd name="connsiteY6" fmla="*/ 1217101 h 2374810"/>
                  <a:gd name="connsiteX7" fmla="*/ 1992303 w 2036346"/>
                  <a:gd name="connsiteY7" fmla="*/ 1071051 h 2374810"/>
                  <a:gd name="connsiteX8" fmla="*/ 1818685 w 2036346"/>
                  <a:gd name="connsiteY8" fmla="*/ 1123632 h 2374810"/>
                  <a:gd name="connsiteX9" fmla="*/ 1677978 w 2036346"/>
                  <a:gd name="connsiteY9" fmla="*/ 1296476 h 2374810"/>
                  <a:gd name="connsiteX10" fmla="*/ 1452553 w 2036346"/>
                  <a:gd name="connsiteY10" fmla="*/ 1521901 h 2374810"/>
                  <a:gd name="connsiteX11" fmla="*/ 1417628 w 2036346"/>
                  <a:gd name="connsiteY11" fmla="*/ 1293301 h 2374810"/>
                  <a:gd name="connsiteX12" fmla="*/ 1436678 w 2036346"/>
                  <a:gd name="connsiteY12" fmla="*/ 236026 h 2374810"/>
                  <a:gd name="connsiteX13" fmla="*/ 1328728 w 2036346"/>
                  <a:gd name="connsiteY13" fmla="*/ 89976 h 2374810"/>
                  <a:gd name="connsiteX14" fmla="*/ 1208078 w 2036346"/>
                  <a:gd name="connsiteY14" fmla="*/ 210626 h 2374810"/>
                  <a:gd name="connsiteX15" fmla="*/ 1138228 w 2036346"/>
                  <a:gd name="connsiteY15" fmla="*/ 940876 h 2374810"/>
                  <a:gd name="connsiteX16" fmla="*/ 1071553 w 2036346"/>
                  <a:gd name="connsiteY16" fmla="*/ 1048826 h 2374810"/>
                  <a:gd name="connsiteX17" fmla="*/ 1020753 w 2036346"/>
                  <a:gd name="connsiteY17" fmla="*/ 940876 h 2374810"/>
                  <a:gd name="connsiteX18" fmla="*/ 1033453 w 2036346"/>
                  <a:gd name="connsiteY18" fmla="*/ 207451 h 2374810"/>
                  <a:gd name="connsiteX19" fmla="*/ 903278 w 2036346"/>
                  <a:gd name="connsiteY19" fmla="*/ 1076 h 2374810"/>
                  <a:gd name="connsiteX20" fmla="*/ 766753 w 2036346"/>
                  <a:gd name="connsiteY20" fmla="*/ 267776 h 2374810"/>
                  <a:gd name="connsiteX21" fmla="*/ 763578 w 2036346"/>
                  <a:gd name="connsiteY21" fmla="*/ 1036126 h 2374810"/>
                  <a:gd name="connsiteX22" fmla="*/ 731828 w 2036346"/>
                  <a:gd name="connsiteY22" fmla="*/ 1074226 h 2374810"/>
                  <a:gd name="connsiteX23" fmla="*/ 693728 w 2036346"/>
                  <a:gd name="connsiteY23" fmla="*/ 1010726 h 2374810"/>
                  <a:gd name="connsiteX24" fmla="*/ 554028 w 2036346"/>
                  <a:gd name="connsiteY24" fmla="*/ 223326 h 2374810"/>
                  <a:gd name="connsiteX25" fmla="*/ 452428 w 2036346"/>
                  <a:gd name="connsiteY25" fmla="*/ 121726 h 2374810"/>
                  <a:gd name="connsiteX26" fmla="*/ 344478 w 2036346"/>
                  <a:gd name="connsiteY26" fmla="*/ 261426 h 2374810"/>
                  <a:gd name="connsiteX27" fmla="*/ 458778 w 2036346"/>
                  <a:gd name="connsiteY27" fmla="*/ 1086926 h 2374810"/>
                  <a:gd name="connsiteX28" fmla="*/ 414328 w 2036346"/>
                  <a:gd name="connsiteY28" fmla="*/ 1169476 h 2374810"/>
                  <a:gd name="connsiteX29" fmla="*/ 363528 w 2036346"/>
                  <a:gd name="connsiteY29" fmla="*/ 1131376 h 2374810"/>
                  <a:gd name="connsiteX30" fmla="*/ 179378 w 2036346"/>
                  <a:gd name="connsiteY30" fmla="*/ 578926 h 2374810"/>
                  <a:gd name="connsiteX31" fmla="*/ 52378 w 2036346"/>
                  <a:gd name="connsiteY31" fmla="*/ 509076 h 2374810"/>
                  <a:gd name="connsiteX32" fmla="*/ 7928 w 2036346"/>
                  <a:gd name="connsiteY32" fmla="*/ 610676 h 2374810"/>
                  <a:gd name="connsiteX33" fmla="*/ 204778 w 2036346"/>
                  <a:gd name="connsiteY33" fmla="*/ 1353626 h 2374810"/>
                  <a:gd name="connsiteX34" fmla="*/ 344478 w 2036346"/>
                  <a:gd name="connsiteY34" fmla="*/ 2179126 h 2374810"/>
                  <a:gd name="connsiteX35" fmla="*/ 560378 w 2036346"/>
                  <a:gd name="connsiteY35" fmla="*/ 2350576 h 2374810"/>
                  <a:gd name="connsiteX36" fmla="*/ 712778 w 2036346"/>
                  <a:gd name="connsiteY36" fmla="*/ 2369626 h 2374810"/>
                  <a:gd name="connsiteX0" fmla="*/ 709216 w 2036346"/>
                  <a:gd name="connsiteY0" fmla="*/ 2371826 h 2373913"/>
                  <a:gd name="connsiteX1" fmla="*/ 963061 w 2036346"/>
                  <a:gd name="connsiteY1" fmla="*/ 2328770 h 2373913"/>
                  <a:gd name="connsiteX2" fmla="*/ 1305032 w 2036346"/>
                  <a:gd name="connsiteY2" fmla="*/ 2302751 h 2373913"/>
                  <a:gd name="connsiteX3" fmla="*/ 1654592 w 2036346"/>
                  <a:gd name="connsiteY3" fmla="*/ 1914162 h 2373913"/>
                  <a:gd name="connsiteX4" fmla="*/ 1785928 w 2036346"/>
                  <a:gd name="connsiteY4" fmla="*/ 1676579 h 2373913"/>
                  <a:gd name="connsiteX5" fmla="*/ 1951028 w 2036346"/>
                  <a:gd name="connsiteY5" fmla="*/ 1435279 h 2373913"/>
                  <a:gd name="connsiteX6" fmla="*/ 2027228 w 2036346"/>
                  <a:gd name="connsiteY6" fmla="*/ 1216204 h 2373913"/>
                  <a:gd name="connsiteX7" fmla="*/ 1992303 w 2036346"/>
                  <a:gd name="connsiteY7" fmla="*/ 1070154 h 2373913"/>
                  <a:gd name="connsiteX8" fmla="*/ 1818685 w 2036346"/>
                  <a:gd name="connsiteY8" fmla="*/ 1122735 h 2373913"/>
                  <a:gd name="connsiteX9" fmla="*/ 1677978 w 2036346"/>
                  <a:gd name="connsiteY9" fmla="*/ 1295579 h 2373913"/>
                  <a:gd name="connsiteX10" fmla="*/ 1452553 w 2036346"/>
                  <a:gd name="connsiteY10" fmla="*/ 1521004 h 2373913"/>
                  <a:gd name="connsiteX11" fmla="*/ 1417628 w 2036346"/>
                  <a:gd name="connsiteY11" fmla="*/ 1292404 h 2373913"/>
                  <a:gd name="connsiteX12" fmla="*/ 1436678 w 2036346"/>
                  <a:gd name="connsiteY12" fmla="*/ 235129 h 2373913"/>
                  <a:gd name="connsiteX13" fmla="*/ 1328728 w 2036346"/>
                  <a:gd name="connsiteY13" fmla="*/ 89079 h 2373913"/>
                  <a:gd name="connsiteX14" fmla="*/ 1208078 w 2036346"/>
                  <a:gd name="connsiteY14" fmla="*/ 209729 h 2373913"/>
                  <a:gd name="connsiteX15" fmla="*/ 1138228 w 2036346"/>
                  <a:gd name="connsiteY15" fmla="*/ 939979 h 2373913"/>
                  <a:gd name="connsiteX16" fmla="*/ 1071553 w 2036346"/>
                  <a:gd name="connsiteY16" fmla="*/ 1047929 h 2373913"/>
                  <a:gd name="connsiteX17" fmla="*/ 1020753 w 2036346"/>
                  <a:gd name="connsiteY17" fmla="*/ 939979 h 2373913"/>
                  <a:gd name="connsiteX18" fmla="*/ 1033453 w 2036346"/>
                  <a:gd name="connsiteY18" fmla="*/ 206554 h 2373913"/>
                  <a:gd name="connsiteX19" fmla="*/ 903278 w 2036346"/>
                  <a:gd name="connsiteY19" fmla="*/ 179 h 2373913"/>
                  <a:gd name="connsiteX20" fmla="*/ 766753 w 2036346"/>
                  <a:gd name="connsiteY20" fmla="*/ 266879 h 2373913"/>
                  <a:gd name="connsiteX21" fmla="*/ 763578 w 2036346"/>
                  <a:gd name="connsiteY21" fmla="*/ 1035229 h 2373913"/>
                  <a:gd name="connsiteX22" fmla="*/ 731828 w 2036346"/>
                  <a:gd name="connsiteY22" fmla="*/ 1073329 h 2373913"/>
                  <a:gd name="connsiteX23" fmla="*/ 693728 w 2036346"/>
                  <a:gd name="connsiteY23" fmla="*/ 1009829 h 2373913"/>
                  <a:gd name="connsiteX24" fmla="*/ 554028 w 2036346"/>
                  <a:gd name="connsiteY24" fmla="*/ 222429 h 2373913"/>
                  <a:gd name="connsiteX25" fmla="*/ 452428 w 2036346"/>
                  <a:gd name="connsiteY25" fmla="*/ 120829 h 2373913"/>
                  <a:gd name="connsiteX26" fmla="*/ 344478 w 2036346"/>
                  <a:gd name="connsiteY26" fmla="*/ 260529 h 2373913"/>
                  <a:gd name="connsiteX27" fmla="*/ 458778 w 2036346"/>
                  <a:gd name="connsiteY27" fmla="*/ 1086029 h 2373913"/>
                  <a:gd name="connsiteX28" fmla="*/ 414328 w 2036346"/>
                  <a:gd name="connsiteY28" fmla="*/ 1168579 h 2373913"/>
                  <a:gd name="connsiteX29" fmla="*/ 363528 w 2036346"/>
                  <a:gd name="connsiteY29" fmla="*/ 1130479 h 2373913"/>
                  <a:gd name="connsiteX30" fmla="*/ 179378 w 2036346"/>
                  <a:gd name="connsiteY30" fmla="*/ 578029 h 2373913"/>
                  <a:gd name="connsiteX31" fmla="*/ 52378 w 2036346"/>
                  <a:gd name="connsiteY31" fmla="*/ 508179 h 2373913"/>
                  <a:gd name="connsiteX32" fmla="*/ 7928 w 2036346"/>
                  <a:gd name="connsiteY32" fmla="*/ 609779 h 2373913"/>
                  <a:gd name="connsiteX33" fmla="*/ 204778 w 2036346"/>
                  <a:gd name="connsiteY33" fmla="*/ 1352729 h 2373913"/>
                  <a:gd name="connsiteX34" fmla="*/ 344478 w 2036346"/>
                  <a:gd name="connsiteY34" fmla="*/ 2178229 h 2373913"/>
                  <a:gd name="connsiteX35" fmla="*/ 560378 w 2036346"/>
                  <a:gd name="connsiteY35" fmla="*/ 2349679 h 2373913"/>
                  <a:gd name="connsiteX36" fmla="*/ 712778 w 2036346"/>
                  <a:gd name="connsiteY36" fmla="*/ 2368729 h 2373913"/>
                  <a:gd name="connsiteX0" fmla="*/ 709216 w 2036346"/>
                  <a:gd name="connsiteY0" fmla="*/ 2374992 h 2377079"/>
                  <a:gd name="connsiteX1" fmla="*/ 963061 w 2036346"/>
                  <a:gd name="connsiteY1" fmla="*/ 2331936 h 2377079"/>
                  <a:gd name="connsiteX2" fmla="*/ 1305032 w 2036346"/>
                  <a:gd name="connsiteY2" fmla="*/ 2305917 h 2377079"/>
                  <a:gd name="connsiteX3" fmla="*/ 1654592 w 2036346"/>
                  <a:gd name="connsiteY3" fmla="*/ 1917328 h 2377079"/>
                  <a:gd name="connsiteX4" fmla="*/ 1785928 w 2036346"/>
                  <a:gd name="connsiteY4" fmla="*/ 1679745 h 2377079"/>
                  <a:gd name="connsiteX5" fmla="*/ 1951028 w 2036346"/>
                  <a:gd name="connsiteY5" fmla="*/ 1438445 h 2377079"/>
                  <a:gd name="connsiteX6" fmla="*/ 2027228 w 2036346"/>
                  <a:gd name="connsiteY6" fmla="*/ 1219370 h 2377079"/>
                  <a:gd name="connsiteX7" fmla="*/ 1992303 w 2036346"/>
                  <a:gd name="connsiteY7" fmla="*/ 1073320 h 2377079"/>
                  <a:gd name="connsiteX8" fmla="*/ 1818685 w 2036346"/>
                  <a:gd name="connsiteY8" fmla="*/ 1125901 h 2377079"/>
                  <a:gd name="connsiteX9" fmla="*/ 1677978 w 2036346"/>
                  <a:gd name="connsiteY9" fmla="*/ 1298745 h 2377079"/>
                  <a:gd name="connsiteX10" fmla="*/ 1452553 w 2036346"/>
                  <a:gd name="connsiteY10" fmla="*/ 1524170 h 2377079"/>
                  <a:gd name="connsiteX11" fmla="*/ 1417628 w 2036346"/>
                  <a:gd name="connsiteY11" fmla="*/ 1295570 h 2377079"/>
                  <a:gd name="connsiteX12" fmla="*/ 1436678 w 2036346"/>
                  <a:gd name="connsiteY12" fmla="*/ 238295 h 2377079"/>
                  <a:gd name="connsiteX13" fmla="*/ 1328728 w 2036346"/>
                  <a:gd name="connsiteY13" fmla="*/ 92245 h 2377079"/>
                  <a:gd name="connsiteX14" fmla="*/ 1208078 w 2036346"/>
                  <a:gd name="connsiteY14" fmla="*/ 212895 h 2377079"/>
                  <a:gd name="connsiteX15" fmla="*/ 1138228 w 2036346"/>
                  <a:gd name="connsiteY15" fmla="*/ 943145 h 2377079"/>
                  <a:gd name="connsiteX16" fmla="*/ 1071553 w 2036346"/>
                  <a:gd name="connsiteY16" fmla="*/ 1051095 h 2377079"/>
                  <a:gd name="connsiteX17" fmla="*/ 1020753 w 2036346"/>
                  <a:gd name="connsiteY17" fmla="*/ 943145 h 2377079"/>
                  <a:gd name="connsiteX18" fmla="*/ 1033453 w 2036346"/>
                  <a:gd name="connsiteY18" fmla="*/ 209720 h 2377079"/>
                  <a:gd name="connsiteX19" fmla="*/ 881053 w 2036346"/>
                  <a:gd name="connsiteY19" fmla="*/ 170 h 2377079"/>
                  <a:gd name="connsiteX20" fmla="*/ 766753 w 2036346"/>
                  <a:gd name="connsiteY20" fmla="*/ 270045 h 2377079"/>
                  <a:gd name="connsiteX21" fmla="*/ 763578 w 2036346"/>
                  <a:gd name="connsiteY21" fmla="*/ 1038395 h 2377079"/>
                  <a:gd name="connsiteX22" fmla="*/ 731828 w 2036346"/>
                  <a:gd name="connsiteY22" fmla="*/ 1076495 h 2377079"/>
                  <a:gd name="connsiteX23" fmla="*/ 693728 w 2036346"/>
                  <a:gd name="connsiteY23" fmla="*/ 1012995 h 2377079"/>
                  <a:gd name="connsiteX24" fmla="*/ 554028 w 2036346"/>
                  <a:gd name="connsiteY24" fmla="*/ 225595 h 2377079"/>
                  <a:gd name="connsiteX25" fmla="*/ 452428 w 2036346"/>
                  <a:gd name="connsiteY25" fmla="*/ 123995 h 2377079"/>
                  <a:gd name="connsiteX26" fmla="*/ 344478 w 2036346"/>
                  <a:gd name="connsiteY26" fmla="*/ 263695 h 2377079"/>
                  <a:gd name="connsiteX27" fmla="*/ 458778 w 2036346"/>
                  <a:gd name="connsiteY27" fmla="*/ 1089195 h 2377079"/>
                  <a:gd name="connsiteX28" fmla="*/ 414328 w 2036346"/>
                  <a:gd name="connsiteY28" fmla="*/ 1171745 h 2377079"/>
                  <a:gd name="connsiteX29" fmla="*/ 363528 w 2036346"/>
                  <a:gd name="connsiteY29" fmla="*/ 1133645 h 2377079"/>
                  <a:gd name="connsiteX30" fmla="*/ 179378 w 2036346"/>
                  <a:gd name="connsiteY30" fmla="*/ 581195 h 2377079"/>
                  <a:gd name="connsiteX31" fmla="*/ 52378 w 2036346"/>
                  <a:gd name="connsiteY31" fmla="*/ 511345 h 2377079"/>
                  <a:gd name="connsiteX32" fmla="*/ 7928 w 2036346"/>
                  <a:gd name="connsiteY32" fmla="*/ 612945 h 2377079"/>
                  <a:gd name="connsiteX33" fmla="*/ 204778 w 2036346"/>
                  <a:gd name="connsiteY33" fmla="*/ 1355895 h 2377079"/>
                  <a:gd name="connsiteX34" fmla="*/ 344478 w 2036346"/>
                  <a:gd name="connsiteY34" fmla="*/ 2181395 h 2377079"/>
                  <a:gd name="connsiteX35" fmla="*/ 560378 w 2036346"/>
                  <a:gd name="connsiteY35" fmla="*/ 2352845 h 2377079"/>
                  <a:gd name="connsiteX36" fmla="*/ 712778 w 2036346"/>
                  <a:gd name="connsiteY36" fmla="*/ 2371895 h 2377079"/>
                  <a:gd name="connsiteX0" fmla="*/ 709216 w 2036346"/>
                  <a:gd name="connsiteY0" fmla="*/ 2375729 h 2377816"/>
                  <a:gd name="connsiteX1" fmla="*/ 963061 w 2036346"/>
                  <a:gd name="connsiteY1" fmla="*/ 2332673 h 2377816"/>
                  <a:gd name="connsiteX2" fmla="*/ 1305032 w 2036346"/>
                  <a:gd name="connsiteY2" fmla="*/ 2306654 h 2377816"/>
                  <a:gd name="connsiteX3" fmla="*/ 1654592 w 2036346"/>
                  <a:gd name="connsiteY3" fmla="*/ 1918065 h 2377816"/>
                  <a:gd name="connsiteX4" fmla="*/ 1785928 w 2036346"/>
                  <a:gd name="connsiteY4" fmla="*/ 1680482 h 2377816"/>
                  <a:gd name="connsiteX5" fmla="*/ 1951028 w 2036346"/>
                  <a:gd name="connsiteY5" fmla="*/ 1439182 h 2377816"/>
                  <a:gd name="connsiteX6" fmla="*/ 2027228 w 2036346"/>
                  <a:gd name="connsiteY6" fmla="*/ 1220107 h 2377816"/>
                  <a:gd name="connsiteX7" fmla="*/ 1992303 w 2036346"/>
                  <a:gd name="connsiteY7" fmla="*/ 1074057 h 2377816"/>
                  <a:gd name="connsiteX8" fmla="*/ 1818685 w 2036346"/>
                  <a:gd name="connsiteY8" fmla="*/ 1126638 h 2377816"/>
                  <a:gd name="connsiteX9" fmla="*/ 1677978 w 2036346"/>
                  <a:gd name="connsiteY9" fmla="*/ 1299482 h 2377816"/>
                  <a:gd name="connsiteX10" fmla="*/ 1452553 w 2036346"/>
                  <a:gd name="connsiteY10" fmla="*/ 1524907 h 2377816"/>
                  <a:gd name="connsiteX11" fmla="*/ 1417628 w 2036346"/>
                  <a:gd name="connsiteY11" fmla="*/ 1296307 h 2377816"/>
                  <a:gd name="connsiteX12" fmla="*/ 1436678 w 2036346"/>
                  <a:gd name="connsiteY12" fmla="*/ 239032 h 2377816"/>
                  <a:gd name="connsiteX13" fmla="*/ 1328728 w 2036346"/>
                  <a:gd name="connsiteY13" fmla="*/ 92982 h 2377816"/>
                  <a:gd name="connsiteX14" fmla="*/ 1208078 w 2036346"/>
                  <a:gd name="connsiteY14" fmla="*/ 213632 h 2377816"/>
                  <a:gd name="connsiteX15" fmla="*/ 1138228 w 2036346"/>
                  <a:gd name="connsiteY15" fmla="*/ 943882 h 2377816"/>
                  <a:gd name="connsiteX16" fmla="*/ 1071553 w 2036346"/>
                  <a:gd name="connsiteY16" fmla="*/ 1051832 h 2377816"/>
                  <a:gd name="connsiteX17" fmla="*/ 1020753 w 2036346"/>
                  <a:gd name="connsiteY17" fmla="*/ 943882 h 2377816"/>
                  <a:gd name="connsiteX18" fmla="*/ 1014403 w 2036346"/>
                  <a:gd name="connsiteY18" fmla="*/ 213632 h 2377816"/>
                  <a:gd name="connsiteX19" fmla="*/ 881053 w 2036346"/>
                  <a:gd name="connsiteY19" fmla="*/ 907 h 2377816"/>
                  <a:gd name="connsiteX20" fmla="*/ 766753 w 2036346"/>
                  <a:gd name="connsiteY20" fmla="*/ 270782 h 2377816"/>
                  <a:gd name="connsiteX21" fmla="*/ 763578 w 2036346"/>
                  <a:gd name="connsiteY21" fmla="*/ 1039132 h 2377816"/>
                  <a:gd name="connsiteX22" fmla="*/ 731828 w 2036346"/>
                  <a:gd name="connsiteY22" fmla="*/ 1077232 h 2377816"/>
                  <a:gd name="connsiteX23" fmla="*/ 693728 w 2036346"/>
                  <a:gd name="connsiteY23" fmla="*/ 1013732 h 2377816"/>
                  <a:gd name="connsiteX24" fmla="*/ 554028 w 2036346"/>
                  <a:gd name="connsiteY24" fmla="*/ 226332 h 2377816"/>
                  <a:gd name="connsiteX25" fmla="*/ 452428 w 2036346"/>
                  <a:gd name="connsiteY25" fmla="*/ 124732 h 2377816"/>
                  <a:gd name="connsiteX26" fmla="*/ 344478 w 2036346"/>
                  <a:gd name="connsiteY26" fmla="*/ 264432 h 2377816"/>
                  <a:gd name="connsiteX27" fmla="*/ 458778 w 2036346"/>
                  <a:gd name="connsiteY27" fmla="*/ 1089932 h 2377816"/>
                  <a:gd name="connsiteX28" fmla="*/ 414328 w 2036346"/>
                  <a:gd name="connsiteY28" fmla="*/ 1172482 h 2377816"/>
                  <a:gd name="connsiteX29" fmla="*/ 363528 w 2036346"/>
                  <a:gd name="connsiteY29" fmla="*/ 1134382 h 2377816"/>
                  <a:gd name="connsiteX30" fmla="*/ 179378 w 2036346"/>
                  <a:gd name="connsiteY30" fmla="*/ 581932 h 2377816"/>
                  <a:gd name="connsiteX31" fmla="*/ 52378 w 2036346"/>
                  <a:gd name="connsiteY31" fmla="*/ 512082 h 2377816"/>
                  <a:gd name="connsiteX32" fmla="*/ 7928 w 2036346"/>
                  <a:gd name="connsiteY32" fmla="*/ 613682 h 2377816"/>
                  <a:gd name="connsiteX33" fmla="*/ 204778 w 2036346"/>
                  <a:gd name="connsiteY33" fmla="*/ 1356632 h 2377816"/>
                  <a:gd name="connsiteX34" fmla="*/ 344478 w 2036346"/>
                  <a:gd name="connsiteY34" fmla="*/ 2182132 h 2377816"/>
                  <a:gd name="connsiteX35" fmla="*/ 560378 w 2036346"/>
                  <a:gd name="connsiteY35" fmla="*/ 2353582 h 2377816"/>
                  <a:gd name="connsiteX36" fmla="*/ 712778 w 2036346"/>
                  <a:gd name="connsiteY36" fmla="*/ 2372632 h 2377816"/>
                  <a:gd name="connsiteX0" fmla="*/ 709216 w 2036346"/>
                  <a:gd name="connsiteY0" fmla="*/ 2375729 h 2377816"/>
                  <a:gd name="connsiteX1" fmla="*/ 963061 w 2036346"/>
                  <a:gd name="connsiteY1" fmla="*/ 2332673 h 2377816"/>
                  <a:gd name="connsiteX2" fmla="*/ 1305032 w 2036346"/>
                  <a:gd name="connsiteY2" fmla="*/ 2306654 h 2377816"/>
                  <a:gd name="connsiteX3" fmla="*/ 1654592 w 2036346"/>
                  <a:gd name="connsiteY3" fmla="*/ 1918065 h 2377816"/>
                  <a:gd name="connsiteX4" fmla="*/ 1785928 w 2036346"/>
                  <a:gd name="connsiteY4" fmla="*/ 1680482 h 2377816"/>
                  <a:gd name="connsiteX5" fmla="*/ 1951028 w 2036346"/>
                  <a:gd name="connsiteY5" fmla="*/ 1439182 h 2377816"/>
                  <a:gd name="connsiteX6" fmla="*/ 2027228 w 2036346"/>
                  <a:gd name="connsiteY6" fmla="*/ 1220107 h 2377816"/>
                  <a:gd name="connsiteX7" fmla="*/ 1992303 w 2036346"/>
                  <a:gd name="connsiteY7" fmla="*/ 1074057 h 2377816"/>
                  <a:gd name="connsiteX8" fmla="*/ 1818685 w 2036346"/>
                  <a:gd name="connsiteY8" fmla="*/ 1126638 h 2377816"/>
                  <a:gd name="connsiteX9" fmla="*/ 1677978 w 2036346"/>
                  <a:gd name="connsiteY9" fmla="*/ 1299482 h 2377816"/>
                  <a:gd name="connsiteX10" fmla="*/ 1452553 w 2036346"/>
                  <a:gd name="connsiteY10" fmla="*/ 1524907 h 2377816"/>
                  <a:gd name="connsiteX11" fmla="*/ 1417628 w 2036346"/>
                  <a:gd name="connsiteY11" fmla="*/ 1296307 h 2377816"/>
                  <a:gd name="connsiteX12" fmla="*/ 1436678 w 2036346"/>
                  <a:gd name="connsiteY12" fmla="*/ 239032 h 2377816"/>
                  <a:gd name="connsiteX13" fmla="*/ 1328728 w 2036346"/>
                  <a:gd name="connsiteY13" fmla="*/ 92982 h 2377816"/>
                  <a:gd name="connsiteX14" fmla="*/ 1208078 w 2036346"/>
                  <a:gd name="connsiteY14" fmla="*/ 213632 h 2377816"/>
                  <a:gd name="connsiteX15" fmla="*/ 1138228 w 2036346"/>
                  <a:gd name="connsiteY15" fmla="*/ 943882 h 2377816"/>
                  <a:gd name="connsiteX16" fmla="*/ 1071553 w 2036346"/>
                  <a:gd name="connsiteY16" fmla="*/ 1051832 h 2377816"/>
                  <a:gd name="connsiteX17" fmla="*/ 1020753 w 2036346"/>
                  <a:gd name="connsiteY17" fmla="*/ 943882 h 2377816"/>
                  <a:gd name="connsiteX18" fmla="*/ 1014403 w 2036346"/>
                  <a:gd name="connsiteY18" fmla="*/ 213632 h 2377816"/>
                  <a:gd name="connsiteX19" fmla="*/ 881053 w 2036346"/>
                  <a:gd name="connsiteY19" fmla="*/ 907 h 2377816"/>
                  <a:gd name="connsiteX20" fmla="*/ 766753 w 2036346"/>
                  <a:gd name="connsiteY20" fmla="*/ 270782 h 2377816"/>
                  <a:gd name="connsiteX21" fmla="*/ 763578 w 2036346"/>
                  <a:gd name="connsiteY21" fmla="*/ 1039132 h 2377816"/>
                  <a:gd name="connsiteX22" fmla="*/ 731828 w 2036346"/>
                  <a:gd name="connsiteY22" fmla="*/ 1077232 h 2377816"/>
                  <a:gd name="connsiteX23" fmla="*/ 693728 w 2036346"/>
                  <a:gd name="connsiteY23" fmla="*/ 1013732 h 2377816"/>
                  <a:gd name="connsiteX24" fmla="*/ 554028 w 2036346"/>
                  <a:gd name="connsiteY24" fmla="*/ 226332 h 2377816"/>
                  <a:gd name="connsiteX25" fmla="*/ 452428 w 2036346"/>
                  <a:gd name="connsiteY25" fmla="*/ 124732 h 2377816"/>
                  <a:gd name="connsiteX26" fmla="*/ 344478 w 2036346"/>
                  <a:gd name="connsiteY26" fmla="*/ 264432 h 2377816"/>
                  <a:gd name="connsiteX27" fmla="*/ 458778 w 2036346"/>
                  <a:gd name="connsiteY27" fmla="*/ 1089932 h 2377816"/>
                  <a:gd name="connsiteX28" fmla="*/ 414328 w 2036346"/>
                  <a:gd name="connsiteY28" fmla="*/ 1172482 h 2377816"/>
                  <a:gd name="connsiteX29" fmla="*/ 363528 w 2036346"/>
                  <a:gd name="connsiteY29" fmla="*/ 1134382 h 2377816"/>
                  <a:gd name="connsiteX30" fmla="*/ 179378 w 2036346"/>
                  <a:gd name="connsiteY30" fmla="*/ 581932 h 2377816"/>
                  <a:gd name="connsiteX31" fmla="*/ 52378 w 2036346"/>
                  <a:gd name="connsiteY31" fmla="*/ 512082 h 2377816"/>
                  <a:gd name="connsiteX32" fmla="*/ 7928 w 2036346"/>
                  <a:gd name="connsiteY32" fmla="*/ 613682 h 2377816"/>
                  <a:gd name="connsiteX33" fmla="*/ 204778 w 2036346"/>
                  <a:gd name="connsiteY33" fmla="*/ 1356632 h 2377816"/>
                  <a:gd name="connsiteX34" fmla="*/ 344478 w 2036346"/>
                  <a:gd name="connsiteY34" fmla="*/ 2182132 h 2377816"/>
                  <a:gd name="connsiteX35" fmla="*/ 560378 w 2036346"/>
                  <a:gd name="connsiteY35" fmla="*/ 2353582 h 2377816"/>
                  <a:gd name="connsiteX36" fmla="*/ 712778 w 2036346"/>
                  <a:gd name="connsiteY36" fmla="*/ 2372632 h 2377816"/>
                  <a:gd name="connsiteX0" fmla="*/ 709216 w 2036346"/>
                  <a:gd name="connsiteY0" fmla="*/ 2375611 h 2377698"/>
                  <a:gd name="connsiteX1" fmla="*/ 963061 w 2036346"/>
                  <a:gd name="connsiteY1" fmla="*/ 2332555 h 2377698"/>
                  <a:gd name="connsiteX2" fmla="*/ 1305032 w 2036346"/>
                  <a:gd name="connsiteY2" fmla="*/ 2306536 h 2377698"/>
                  <a:gd name="connsiteX3" fmla="*/ 1654592 w 2036346"/>
                  <a:gd name="connsiteY3" fmla="*/ 1917947 h 2377698"/>
                  <a:gd name="connsiteX4" fmla="*/ 1785928 w 2036346"/>
                  <a:gd name="connsiteY4" fmla="*/ 1680364 h 2377698"/>
                  <a:gd name="connsiteX5" fmla="*/ 1951028 w 2036346"/>
                  <a:gd name="connsiteY5" fmla="*/ 1439064 h 2377698"/>
                  <a:gd name="connsiteX6" fmla="*/ 2027228 w 2036346"/>
                  <a:gd name="connsiteY6" fmla="*/ 1219989 h 2377698"/>
                  <a:gd name="connsiteX7" fmla="*/ 1992303 w 2036346"/>
                  <a:gd name="connsiteY7" fmla="*/ 1073939 h 2377698"/>
                  <a:gd name="connsiteX8" fmla="*/ 1818685 w 2036346"/>
                  <a:gd name="connsiteY8" fmla="*/ 1126520 h 2377698"/>
                  <a:gd name="connsiteX9" fmla="*/ 1677978 w 2036346"/>
                  <a:gd name="connsiteY9" fmla="*/ 1299364 h 2377698"/>
                  <a:gd name="connsiteX10" fmla="*/ 1452553 w 2036346"/>
                  <a:gd name="connsiteY10" fmla="*/ 1524789 h 2377698"/>
                  <a:gd name="connsiteX11" fmla="*/ 1417628 w 2036346"/>
                  <a:gd name="connsiteY11" fmla="*/ 1296189 h 2377698"/>
                  <a:gd name="connsiteX12" fmla="*/ 1436678 w 2036346"/>
                  <a:gd name="connsiteY12" fmla="*/ 238914 h 2377698"/>
                  <a:gd name="connsiteX13" fmla="*/ 1328728 w 2036346"/>
                  <a:gd name="connsiteY13" fmla="*/ 92864 h 2377698"/>
                  <a:gd name="connsiteX14" fmla="*/ 1208078 w 2036346"/>
                  <a:gd name="connsiteY14" fmla="*/ 213514 h 2377698"/>
                  <a:gd name="connsiteX15" fmla="*/ 1138228 w 2036346"/>
                  <a:gd name="connsiteY15" fmla="*/ 943764 h 2377698"/>
                  <a:gd name="connsiteX16" fmla="*/ 1071553 w 2036346"/>
                  <a:gd name="connsiteY16" fmla="*/ 1051714 h 2377698"/>
                  <a:gd name="connsiteX17" fmla="*/ 1020753 w 2036346"/>
                  <a:gd name="connsiteY17" fmla="*/ 943764 h 2377698"/>
                  <a:gd name="connsiteX18" fmla="*/ 1023928 w 2036346"/>
                  <a:gd name="connsiteY18" fmla="*/ 216689 h 2377698"/>
                  <a:gd name="connsiteX19" fmla="*/ 881053 w 2036346"/>
                  <a:gd name="connsiteY19" fmla="*/ 789 h 2377698"/>
                  <a:gd name="connsiteX20" fmla="*/ 766753 w 2036346"/>
                  <a:gd name="connsiteY20" fmla="*/ 270664 h 2377698"/>
                  <a:gd name="connsiteX21" fmla="*/ 763578 w 2036346"/>
                  <a:gd name="connsiteY21" fmla="*/ 1039014 h 2377698"/>
                  <a:gd name="connsiteX22" fmla="*/ 731828 w 2036346"/>
                  <a:gd name="connsiteY22" fmla="*/ 1077114 h 2377698"/>
                  <a:gd name="connsiteX23" fmla="*/ 693728 w 2036346"/>
                  <a:gd name="connsiteY23" fmla="*/ 1013614 h 2377698"/>
                  <a:gd name="connsiteX24" fmla="*/ 554028 w 2036346"/>
                  <a:gd name="connsiteY24" fmla="*/ 226214 h 2377698"/>
                  <a:gd name="connsiteX25" fmla="*/ 452428 w 2036346"/>
                  <a:gd name="connsiteY25" fmla="*/ 124614 h 2377698"/>
                  <a:gd name="connsiteX26" fmla="*/ 344478 w 2036346"/>
                  <a:gd name="connsiteY26" fmla="*/ 264314 h 2377698"/>
                  <a:gd name="connsiteX27" fmla="*/ 458778 w 2036346"/>
                  <a:gd name="connsiteY27" fmla="*/ 1089814 h 2377698"/>
                  <a:gd name="connsiteX28" fmla="*/ 414328 w 2036346"/>
                  <a:gd name="connsiteY28" fmla="*/ 1172364 h 2377698"/>
                  <a:gd name="connsiteX29" fmla="*/ 363528 w 2036346"/>
                  <a:gd name="connsiteY29" fmla="*/ 1134264 h 2377698"/>
                  <a:gd name="connsiteX30" fmla="*/ 179378 w 2036346"/>
                  <a:gd name="connsiteY30" fmla="*/ 581814 h 2377698"/>
                  <a:gd name="connsiteX31" fmla="*/ 52378 w 2036346"/>
                  <a:gd name="connsiteY31" fmla="*/ 511964 h 2377698"/>
                  <a:gd name="connsiteX32" fmla="*/ 7928 w 2036346"/>
                  <a:gd name="connsiteY32" fmla="*/ 613564 h 2377698"/>
                  <a:gd name="connsiteX33" fmla="*/ 204778 w 2036346"/>
                  <a:gd name="connsiteY33" fmla="*/ 1356514 h 2377698"/>
                  <a:gd name="connsiteX34" fmla="*/ 344478 w 2036346"/>
                  <a:gd name="connsiteY34" fmla="*/ 2182014 h 2377698"/>
                  <a:gd name="connsiteX35" fmla="*/ 560378 w 2036346"/>
                  <a:gd name="connsiteY35" fmla="*/ 2353464 h 2377698"/>
                  <a:gd name="connsiteX36" fmla="*/ 712778 w 2036346"/>
                  <a:gd name="connsiteY36" fmla="*/ 2372514 h 2377698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63578 w 2036346"/>
                  <a:gd name="connsiteY21" fmla="*/ 1039561 h 2378245"/>
                  <a:gd name="connsiteX22" fmla="*/ 731828 w 2036346"/>
                  <a:gd name="connsiteY22" fmla="*/ 1077661 h 2378245"/>
                  <a:gd name="connsiteX23" fmla="*/ 693728 w 2036346"/>
                  <a:gd name="connsiteY23" fmla="*/ 1014161 h 2378245"/>
                  <a:gd name="connsiteX24" fmla="*/ 554028 w 2036346"/>
                  <a:gd name="connsiteY24" fmla="*/ 226761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63578 w 2036346"/>
                  <a:gd name="connsiteY21" fmla="*/ 1039561 h 2378245"/>
                  <a:gd name="connsiteX22" fmla="*/ 731828 w 2036346"/>
                  <a:gd name="connsiteY22" fmla="*/ 1077661 h 2378245"/>
                  <a:gd name="connsiteX23" fmla="*/ 693728 w 2036346"/>
                  <a:gd name="connsiteY23" fmla="*/ 1014161 h 2378245"/>
                  <a:gd name="connsiteX24" fmla="*/ 554028 w 2036346"/>
                  <a:gd name="connsiteY24" fmla="*/ 226761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93728 w 2036346"/>
                  <a:gd name="connsiteY23" fmla="*/ 1014161 h 2378245"/>
                  <a:gd name="connsiteX24" fmla="*/ 554028 w 2036346"/>
                  <a:gd name="connsiteY24" fmla="*/ 226761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54028 w 2036346"/>
                  <a:gd name="connsiteY24" fmla="*/ 226761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54028 w 2036346"/>
                  <a:gd name="connsiteY24" fmla="*/ 226761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54028 w 2036346"/>
                  <a:gd name="connsiteY24" fmla="*/ 226761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6728 w 2036346"/>
                  <a:gd name="connsiteY24" fmla="*/ 318836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6728 w 2036346"/>
                  <a:gd name="connsiteY24" fmla="*/ 318836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44478 w 2036346"/>
                  <a:gd name="connsiteY26" fmla="*/ 264861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82336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82336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58778 w 2036346"/>
                  <a:gd name="connsiteY27" fmla="*/ 10903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414328 w 2036346"/>
                  <a:gd name="connsiteY28" fmla="*/ 1172911 h 2378245"/>
                  <a:gd name="connsiteX29" fmla="*/ 363528 w 2036346"/>
                  <a:gd name="connsiteY29" fmla="*/ 11348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414328 w 2036346"/>
                  <a:gd name="connsiteY28" fmla="*/ 1172911 h 2378245"/>
                  <a:gd name="connsiteX29" fmla="*/ 322253 w 2036346"/>
                  <a:gd name="connsiteY29" fmla="*/ 9951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430203 w 2036346"/>
                  <a:gd name="connsiteY28" fmla="*/ 1153861 h 2378245"/>
                  <a:gd name="connsiteX29" fmla="*/ 322253 w 2036346"/>
                  <a:gd name="connsiteY29" fmla="*/ 9951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398453 w 2036346"/>
                  <a:gd name="connsiteY28" fmla="*/ 1169736 h 2378245"/>
                  <a:gd name="connsiteX29" fmla="*/ 322253 w 2036346"/>
                  <a:gd name="connsiteY29" fmla="*/ 9951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398453 w 2036346"/>
                  <a:gd name="connsiteY28" fmla="*/ 1169736 h 2378245"/>
                  <a:gd name="connsiteX29" fmla="*/ 322253 w 2036346"/>
                  <a:gd name="connsiteY29" fmla="*/ 9951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709216 w 2036346"/>
                  <a:gd name="connsiteY0" fmla="*/ 2376158 h 2378245"/>
                  <a:gd name="connsiteX1" fmla="*/ 963061 w 2036346"/>
                  <a:gd name="connsiteY1" fmla="*/ 2333102 h 2378245"/>
                  <a:gd name="connsiteX2" fmla="*/ 1305032 w 2036346"/>
                  <a:gd name="connsiteY2" fmla="*/ 2307083 h 2378245"/>
                  <a:gd name="connsiteX3" fmla="*/ 1654592 w 2036346"/>
                  <a:gd name="connsiteY3" fmla="*/ 1918494 h 2378245"/>
                  <a:gd name="connsiteX4" fmla="*/ 1785928 w 2036346"/>
                  <a:gd name="connsiteY4" fmla="*/ 1680911 h 2378245"/>
                  <a:gd name="connsiteX5" fmla="*/ 1951028 w 2036346"/>
                  <a:gd name="connsiteY5" fmla="*/ 1439611 h 2378245"/>
                  <a:gd name="connsiteX6" fmla="*/ 2027228 w 2036346"/>
                  <a:gd name="connsiteY6" fmla="*/ 1220536 h 2378245"/>
                  <a:gd name="connsiteX7" fmla="*/ 1992303 w 2036346"/>
                  <a:gd name="connsiteY7" fmla="*/ 1074486 h 2378245"/>
                  <a:gd name="connsiteX8" fmla="*/ 1818685 w 2036346"/>
                  <a:gd name="connsiteY8" fmla="*/ 1127067 h 2378245"/>
                  <a:gd name="connsiteX9" fmla="*/ 1677978 w 2036346"/>
                  <a:gd name="connsiteY9" fmla="*/ 1299911 h 2378245"/>
                  <a:gd name="connsiteX10" fmla="*/ 1452553 w 2036346"/>
                  <a:gd name="connsiteY10" fmla="*/ 1525336 h 2378245"/>
                  <a:gd name="connsiteX11" fmla="*/ 1417628 w 2036346"/>
                  <a:gd name="connsiteY11" fmla="*/ 1296736 h 2378245"/>
                  <a:gd name="connsiteX12" fmla="*/ 1436678 w 2036346"/>
                  <a:gd name="connsiteY12" fmla="*/ 239461 h 2378245"/>
                  <a:gd name="connsiteX13" fmla="*/ 1328728 w 2036346"/>
                  <a:gd name="connsiteY13" fmla="*/ 93411 h 2378245"/>
                  <a:gd name="connsiteX14" fmla="*/ 1208078 w 2036346"/>
                  <a:gd name="connsiteY14" fmla="*/ 214061 h 2378245"/>
                  <a:gd name="connsiteX15" fmla="*/ 1138228 w 2036346"/>
                  <a:gd name="connsiteY15" fmla="*/ 944311 h 2378245"/>
                  <a:gd name="connsiteX16" fmla="*/ 1071553 w 2036346"/>
                  <a:gd name="connsiteY16" fmla="*/ 1052261 h 2378245"/>
                  <a:gd name="connsiteX17" fmla="*/ 1020753 w 2036346"/>
                  <a:gd name="connsiteY17" fmla="*/ 944311 h 2378245"/>
                  <a:gd name="connsiteX18" fmla="*/ 1023928 w 2036346"/>
                  <a:gd name="connsiteY18" fmla="*/ 217236 h 2378245"/>
                  <a:gd name="connsiteX19" fmla="*/ 881053 w 2036346"/>
                  <a:gd name="connsiteY19" fmla="*/ 1336 h 2378245"/>
                  <a:gd name="connsiteX20" fmla="*/ 766753 w 2036346"/>
                  <a:gd name="connsiteY20" fmla="*/ 271211 h 2378245"/>
                  <a:gd name="connsiteX21" fmla="*/ 773103 w 2036346"/>
                  <a:gd name="connsiteY21" fmla="*/ 966536 h 2378245"/>
                  <a:gd name="connsiteX22" fmla="*/ 731828 w 2036346"/>
                  <a:gd name="connsiteY22" fmla="*/ 1077661 h 2378245"/>
                  <a:gd name="connsiteX23" fmla="*/ 674678 w 2036346"/>
                  <a:gd name="connsiteY23" fmla="*/ 979236 h 2378245"/>
                  <a:gd name="connsiteX24" fmla="*/ 563553 w 2036346"/>
                  <a:gd name="connsiteY24" fmla="*/ 299786 h 2378245"/>
                  <a:gd name="connsiteX25" fmla="*/ 452428 w 2036346"/>
                  <a:gd name="connsiteY25" fmla="*/ 125161 h 2378245"/>
                  <a:gd name="connsiteX26" fmla="*/ 354003 w 2036346"/>
                  <a:gd name="connsiteY26" fmla="*/ 318836 h 2378245"/>
                  <a:gd name="connsiteX27" fmla="*/ 423853 w 2036346"/>
                  <a:gd name="connsiteY27" fmla="*/ 976061 h 2378245"/>
                  <a:gd name="connsiteX28" fmla="*/ 430203 w 2036346"/>
                  <a:gd name="connsiteY28" fmla="*/ 1163386 h 2378245"/>
                  <a:gd name="connsiteX29" fmla="*/ 322253 w 2036346"/>
                  <a:gd name="connsiteY29" fmla="*/ 995111 h 2378245"/>
                  <a:gd name="connsiteX30" fmla="*/ 179378 w 2036346"/>
                  <a:gd name="connsiteY30" fmla="*/ 582361 h 2378245"/>
                  <a:gd name="connsiteX31" fmla="*/ 52378 w 2036346"/>
                  <a:gd name="connsiteY31" fmla="*/ 512511 h 2378245"/>
                  <a:gd name="connsiteX32" fmla="*/ 7928 w 2036346"/>
                  <a:gd name="connsiteY32" fmla="*/ 614111 h 2378245"/>
                  <a:gd name="connsiteX33" fmla="*/ 204778 w 2036346"/>
                  <a:gd name="connsiteY33" fmla="*/ 1357061 h 2378245"/>
                  <a:gd name="connsiteX34" fmla="*/ 344478 w 2036346"/>
                  <a:gd name="connsiteY34" fmla="*/ 2182561 h 2378245"/>
                  <a:gd name="connsiteX35" fmla="*/ 560378 w 2036346"/>
                  <a:gd name="connsiteY35" fmla="*/ 2354011 h 2378245"/>
                  <a:gd name="connsiteX36" fmla="*/ 712778 w 2036346"/>
                  <a:gd name="connsiteY36" fmla="*/ 2373061 h 2378245"/>
                  <a:gd name="connsiteX0" fmla="*/ 695399 w 2022529"/>
                  <a:gd name="connsiteY0" fmla="*/ 2376158 h 2378245"/>
                  <a:gd name="connsiteX1" fmla="*/ 949244 w 2022529"/>
                  <a:gd name="connsiteY1" fmla="*/ 2333102 h 2378245"/>
                  <a:gd name="connsiteX2" fmla="*/ 1291215 w 2022529"/>
                  <a:gd name="connsiteY2" fmla="*/ 2307083 h 2378245"/>
                  <a:gd name="connsiteX3" fmla="*/ 1640775 w 2022529"/>
                  <a:gd name="connsiteY3" fmla="*/ 1918494 h 2378245"/>
                  <a:gd name="connsiteX4" fmla="*/ 1772111 w 2022529"/>
                  <a:gd name="connsiteY4" fmla="*/ 1680911 h 2378245"/>
                  <a:gd name="connsiteX5" fmla="*/ 1937211 w 2022529"/>
                  <a:gd name="connsiteY5" fmla="*/ 1439611 h 2378245"/>
                  <a:gd name="connsiteX6" fmla="*/ 2013411 w 2022529"/>
                  <a:gd name="connsiteY6" fmla="*/ 1220536 h 2378245"/>
                  <a:gd name="connsiteX7" fmla="*/ 1978486 w 2022529"/>
                  <a:gd name="connsiteY7" fmla="*/ 1074486 h 2378245"/>
                  <a:gd name="connsiteX8" fmla="*/ 1804868 w 2022529"/>
                  <a:gd name="connsiteY8" fmla="*/ 1127067 h 2378245"/>
                  <a:gd name="connsiteX9" fmla="*/ 1664161 w 2022529"/>
                  <a:gd name="connsiteY9" fmla="*/ 1299911 h 2378245"/>
                  <a:gd name="connsiteX10" fmla="*/ 1438736 w 2022529"/>
                  <a:gd name="connsiteY10" fmla="*/ 1525336 h 2378245"/>
                  <a:gd name="connsiteX11" fmla="*/ 1403811 w 2022529"/>
                  <a:gd name="connsiteY11" fmla="*/ 1296736 h 2378245"/>
                  <a:gd name="connsiteX12" fmla="*/ 1422861 w 2022529"/>
                  <a:gd name="connsiteY12" fmla="*/ 239461 h 2378245"/>
                  <a:gd name="connsiteX13" fmla="*/ 1314911 w 2022529"/>
                  <a:gd name="connsiteY13" fmla="*/ 93411 h 2378245"/>
                  <a:gd name="connsiteX14" fmla="*/ 1194261 w 2022529"/>
                  <a:gd name="connsiteY14" fmla="*/ 214061 h 2378245"/>
                  <a:gd name="connsiteX15" fmla="*/ 1124411 w 2022529"/>
                  <a:gd name="connsiteY15" fmla="*/ 944311 h 2378245"/>
                  <a:gd name="connsiteX16" fmla="*/ 1057736 w 2022529"/>
                  <a:gd name="connsiteY16" fmla="*/ 1052261 h 2378245"/>
                  <a:gd name="connsiteX17" fmla="*/ 1006936 w 2022529"/>
                  <a:gd name="connsiteY17" fmla="*/ 944311 h 2378245"/>
                  <a:gd name="connsiteX18" fmla="*/ 1010111 w 2022529"/>
                  <a:gd name="connsiteY18" fmla="*/ 217236 h 2378245"/>
                  <a:gd name="connsiteX19" fmla="*/ 867236 w 2022529"/>
                  <a:gd name="connsiteY19" fmla="*/ 1336 h 2378245"/>
                  <a:gd name="connsiteX20" fmla="*/ 752936 w 2022529"/>
                  <a:gd name="connsiteY20" fmla="*/ 271211 h 2378245"/>
                  <a:gd name="connsiteX21" fmla="*/ 759286 w 2022529"/>
                  <a:gd name="connsiteY21" fmla="*/ 966536 h 2378245"/>
                  <a:gd name="connsiteX22" fmla="*/ 718011 w 2022529"/>
                  <a:gd name="connsiteY22" fmla="*/ 1077661 h 2378245"/>
                  <a:gd name="connsiteX23" fmla="*/ 660861 w 2022529"/>
                  <a:gd name="connsiteY23" fmla="*/ 979236 h 2378245"/>
                  <a:gd name="connsiteX24" fmla="*/ 549736 w 2022529"/>
                  <a:gd name="connsiteY24" fmla="*/ 299786 h 2378245"/>
                  <a:gd name="connsiteX25" fmla="*/ 438611 w 2022529"/>
                  <a:gd name="connsiteY25" fmla="*/ 125161 h 2378245"/>
                  <a:gd name="connsiteX26" fmla="*/ 340186 w 2022529"/>
                  <a:gd name="connsiteY26" fmla="*/ 318836 h 2378245"/>
                  <a:gd name="connsiteX27" fmla="*/ 410036 w 2022529"/>
                  <a:gd name="connsiteY27" fmla="*/ 976061 h 2378245"/>
                  <a:gd name="connsiteX28" fmla="*/ 416386 w 2022529"/>
                  <a:gd name="connsiteY28" fmla="*/ 1163386 h 2378245"/>
                  <a:gd name="connsiteX29" fmla="*/ 308436 w 2022529"/>
                  <a:gd name="connsiteY29" fmla="*/ 995111 h 2378245"/>
                  <a:gd name="connsiteX30" fmla="*/ 165561 w 2022529"/>
                  <a:gd name="connsiteY30" fmla="*/ 582361 h 2378245"/>
                  <a:gd name="connsiteX31" fmla="*/ 38561 w 2022529"/>
                  <a:gd name="connsiteY31" fmla="*/ 512511 h 2378245"/>
                  <a:gd name="connsiteX32" fmla="*/ 9986 w 2022529"/>
                  <a:gd name="connsiteY32" fmla="*/ 709361 h 2378245"/>
                  <a:gd name="connsiteX33" fmla="*/ 190961 w 2022529"/>
                  <a:gd name="connsiteY33" fmla="*/ 1357061 h 2378245"/>
                  <a:gd name="connsiteX34" fmla="*/ 330661 w 2022529"/>
                  <a:gd name="connsiteY34" fmla="*/ 2182561 h 2378245"/>
                  <a:gd name="connsiteX35" fmla="*/ 546561 w 2022529"/>
                  <a:gd name="connsiteY35" fmla="*/ 2354011 h 2378245"/>
                  <a:gd name="connsiteX36" fmla="*/ 698961 w 2022529"/>
                  <a:gd name="connsiteY36" fmla="*/ 2373061 h 2378245"/>
                  <a:gd name="connsiteX0" fmla="*/ 701112 w 2028242"/>
                  <a:gd name="connsiteY0" fmla="*/ 2376158 h 2378245"/>
                  <a:gd name="connsiteX1" fmla="*/ 954957 w 2028242"/>
                  <a:gd name="connsiteY1" fmla="*/ 2333102 h 2378245"/>
                  <a:gd name="connsiteX2" fmla="*/ 1296928 w 2028242"/>
                  <a:gd name="connsiteY2" fmla="*/ 2307083 h 2378245"/>
                  <a:gd name="connsiteX3" fmla="*/ 1646488 w 2028242"/>
                  <a:gd name="connsiteY3" fmla="*/ 1918494 h 2378245"/>
                  <a:gd name="connsiteX4" fmla="*/ 1777824 w 2028242"/>
                  <a:gd name="connsiteY4" fmla="*/ 1680911 h 2378245"/>
                  <a:gd name="connsiteX5" fmla="*/ 1942924 w 2028242"/>
                  <a:gd name="connsiteY5" fmla="*/ 1439611 h 2378245"/>
                  <a:gd name="connsiteX6" fmla="*/ 2019124 w 2028242"/>
                  <a:gd name="connsiteY6" fmla="*/ 1220536 h 2378245"/>
                  <a:gd name="connsiteX7" fmla="*/ 1984199 w 2028242"/>
                  <a:gd name="connsiteY7" fmla="*/ 1074486 h 2378245"/>
                  <a:gd name="connsiteX8" fmla="*/ 1810581 w 2028242"/>
                  <a:gd name="connsiteY8" fmla="*/ 1127067 h 2378245"/>
                  <a:gd name="connsiteX9" fmla="*/ 1669874 w 2028242"/>
                  <a:gd name="connsiteY9" fmla="*/ 1299911 h 2378245"/>
                  <a:gd name="connsiteX10" fmla="*/ 1444449 w 2028242"/>
                  <a:gd name="connsiteY10" fmla="*/ 1525336 h 2378245"/>
                  <a:gd name="connsiteX11" fmla="*/ 1409524 w 2028242"/>
                  <a:gd name="connsiteY11" fmla="*/ 1296736 h 2378245"/>
                  <a:gd name="connsiteX12" fmla="*/ 1428574 w 2028242"/>
                  <a:gd name="connsiteY12" fmla="*/ 239461 h 2378245"/>
                  <a:gd name="connsiteX13" fmla="*/ 1320624 w 2028242"/>
                  <a:gd name="connsiteY13" fmla="*/ 93411 h 2378245"/>
                  <a:gd name="connsiteX14" fmla="*/ 1199974 w 2028242"/>
                  <a:gd name="connsiteY14" fmla="*/ 214061 h 2378245"/>
                  <a:gd name="connsiteX15" fmla="*/ 1130124 w 2028242"/>
                  <a:gd name="connsiteY15" fmla="*/ 944311 h 2378245"/>
                  <a:gd name="connsiteX16" fmla="*/ 1063449 w 2028242"/>
                  <a:gd name="connsiteY16" fmla="*/ 1052261 h 2378245"/>
                  <a:gd name="connsiteX17" fmla="*/ 1012649 w 2028242"/>
                  <a:gd name="connsiteY17" fmla="*/ 944311 h 2378245"/>
                  <a:gd name="connsiteX18" fmla="*/ 1015824 w 2028242"/>
                  <a:gd name="connsiteY18" fmla="*/ 217236 h 2378245"/>
                  <a:gd name="connsiteX19" fmla="*/ 872949 w 2028242"/>
                  <a:gd name="connsiteY19" fmla="*/ 1336 h 2378245"/>
                  <a:gd name="connsiteX20" fmla="*/ 758649 w 2028242"/>
                  <a:gd name="connsiteY20" fmla="*/ 271211 h 2378245"/>
                  <a:gd name="connsiteX21" fmla="*/ 764999 w 2028242"/>
                  <a:gd name="connsiteY21" fmla="*/ 966536 h 2378245"/>
                  <a:gd name="connsiteX22" fmla="*/ 723724 w 2028242"/>
                  <a:gd name="connsiteY22" fmla="*/ 1077661 h 2378245"/>
                  <a:gd name="connsiteX23" fmla="*/ 666574 w 2028242"/>
                  <a:gd name="connsiteY23" fmla="*/ 979236 h 2378245"/>
                  <a:gd name="connsiteX24" fmla="*/ 555449 w 2028242"/>
                  <a:gd name="connsiteY24" fmla="*/ 299786 h 2378245"/>
                  <a:gd name="connsiteX25" fmla="*/ 444324 w 2028242"/>
                  <a:gd name="connsiteY25" fmla="*/ 125161 h 2378245"/>
                  <a:gd name="connsiteX26" fmla="*/ 345899 w 2028242"/>
                  <a:gd name="connsiteY26" fmla="*/ 318836 h 2378245"/>
                  <a:gd name="connsiteX27" fmla="*/ 415749 w 2028242"/>
                  <a:gd name="connsiteY27" fmla="*/ 976061 h 2378245"/>
                  <a:gd name="connsiteX28" fmla="*/ 422099 w 2028242"/>
                  <a:gd name="connsiteY28" fmla="*/ 1163386 h 2378245"/>
                  <a:gd name="connsiteX29" fmla="*/ 314149 w 2028242"/>
                  <a:gd name="connsiteY29" fmla="*/ 995111 h 2378245"/>
                  <a:gd name="connsiteX30" fmla="*/ 171274 w 2028242"/>
                  <a:gd name="connsiteY30" fmla="*/ 582361 h 2378245"/>
                  <a:gd name="connsiteX31" fmla="*/ 44274 w 2028242"/>
                  <a:gd name="connsiteY31" fmla="*/ 512511 h 2378245"/>
                  <a:gd name="connsiteX32" fmla="*/ 15699 w 2028242"/>
                  <a:gd name="connsiteY32" fmla="*/ 709361 h 2378245"/>
                  <a:gd name="connsiteX33" fmla="*/ 196674 w 2028242"/>
                  <a:gd name="connsiteY33" fmla="*/ 1357061 h 2378245"/>
                  <a:gd name="connsiteX34" fmla="*/ 336374 w 2028242"/>
                  <a:gd name="connsiteY34" fmla="*/ 2182561 h 2378245"/>
                  <a:gd name="connsiteX35" fmla="*/ 552274 w 2028242"/>
                  <a:gd name="connsiteY35" fmla="*/ 2354011 h 2378245"/>
                  <a:gd name="connsiteX36" fmla="*/ 704674 w 2028242"/>
                  <a:gd name="connsiteY36" fmla="*/ 2373061 h 2378245"/>
                  <a:gd name="connsiteX0" fmla="*/ 701112 w 2028242"/>
                  <a:gd name="connsiteY0" fmla="*/ 2376158 h 2376158"/>
                  <a:gd name="connsiteX1" fmla="*/ 954957 w 2028242"/>
                  <a:gd name="connsiteY1" fmla="*/ 2333102 h 2376158"/>
                  <a:gd name="connsiteX2" fmla="*/ 1296928 w 2028242"/>
                  <a:gd name="connsiteY2" fmla="*/ 2307083 h 2376158"/>
                  <a:gd name="connsiteX3" fmla="*/ 1646488 w 2028242"/>
                  <a:gd name="connsiteY3" fmla="*/ 1918494 h 2376158"/>
                  <a:gd name="connsiteX4" fmla="*/ 1777824 w 2028242"/>
                  <a:gd name="connsiteY4" fmla="*/ 1680911 h 2376158"/>
                  <a:gd name="connsiteX5" fmla="*/ 1942924 w 2028242"/>
                  <a:gd name="connsiteY5" fmla="*/ 1439611 h 2376158"/>
                  <a:gd name="connsiteX6" fmla="*/ 2019124 w 2028242"/>
                  <a:gd name="connsiteY6" fmla="*/ 1220536 h 2376158"/>
                  <a:gd name="connsiteX7" fmla="*/ 1984199 w 2028242"/>
                  <a:gd name="connsiteY7" fmla="*/ 1074486 h 2376158"/>
                  <a:gd name="connsiteX8" fmla="*/ 1810581 w 2028242"/>
                  <a:gd name="connsiteY8" fmla="*/ 1127067 h 2376158"/>
                  <a:gd name="connsiteX9" fmla="*/ 1669874 w 2028242"/>
                  <a:gd name="connsiteY9" fmla="*/ 1299911 h 2376158"/>
                  <a:gd name="connsiteX10" fmla="*/ 1444449 w 2028242"/>
                  <a:gd name="connsiteY10" fmla="*/ 1525336 h 2376158"/>
                  <a:gd name="connsiteX11" fmla="*/ 1409524 w 2028242"/>
                  <a:gd name="connsiteY11" fmla="*/ 1296736 h 2376158"/>
                  <a:gd name="connsiteX12" fmla="*/ 1428574 w 2028242"/>
                  <a:gd name="connsiteY12" fmla="*/ 239461 h 2376158"/>
                  <a:gd name="connsiteX13" fmla="*/ 1320624 w 2028242"/>
                  <a:gd name="connsiteY13" fmla="*/ 93411 h 2376158"/>
                  <a:gd name="connsiteX14" fmla="*/ 1199974 w 2028242"/>
                  <a:gd name="connsiteY14" fmla="*/ 214061 h 2376158"/>
                  <a:gd name="connsiteX15" fmla="*/ 1130124 w 2028242"/>
                  <a:gd name="connsiteY15" fmla="*/ 944311 h 2376158"/>
                  <a:gd name="connsiteX16" fmla="*/ 1063449 w 2028242"/>
                  <a:gd name="connsiteY16" fmla="*/ 1052261 h 2376158"/>
                  <a:gd name="connsiteX17" fmla="*/ 1012649 w 2028242"/>
                  <a:gd name="connsiteY17" fmla="*/ 944311 h 2376158"/>
                  <a:gd name="connsiteX18" fmla="*/ 1015824 w 2028242"/>
                  <a:gd name="connsiteY18" fmla="*/ 217236 h 2376158"/>
                  <a:gd name="connsiteX19" fmla="*/ 872949 w 2028242"/>
                  <a:gd name="connsiteY19" fmla="*/ 1336 h 2376158"/>
                  <a:gd name="connsiteX20" fmla="*/ 758649 w 2028242"/>
                  <a:gd name="connsiteY20" fmla="*/ 271211 h 2376158"/>
                  <a:gd name="connsiteX21" fmla="*/ 764999 w 2028242"/>
                  <a:gd name="connsiteY21" fmla="*/ 966536 h 2376158"/>
                  <a:gd name="connsiteX22" fmla="*/ 723724 w 2028242"/>
                  <a:gd name="connsiteY22" fmla="*/ 1077661 h 2376158"/>
                  <a:gd name="connsiteX23" fmla="*/ 666574 w 2028242"/>
                  <a:gd name="connsiteY23" fmla="*/ 979236 h 2376158"/>
                  <a:gd name="connsiteX24" fmla="*/ 555449 w 2028242"/>
                  <a:gd name="connsiteY24" fmla="*/ 299786 h 2376158"/>
                  <a:gd name="connsiteX25" fmla="*/ 444324 w 2028242"/>
                  <a:gd name="connsiteY25" fmla="*/ 125161 h 2376158"/>
                  <a:gd name="connsiteX26" fmla="*/ 345899 w 2028242"/>
                  <a:gd name="connsiteY26" fmla="*/ 318836 h 2376158"/>
                  <a:gd name="connsiteX27" fmla="*/ 415749 w 2028242"/>
                  <a:gd name="connsiteY27" fmla="*/ 976061 h 2376158"/>
                  <a:gd name="connsiteX28" fmla="*/ 422099 w 2028242"/>
                  <a:gd name="connsiteY28" fmla="*/ 1163386 h 2376158"/>
                  <a:gd name="connsiteX29" fmla="*/ 314149 w 2028242"/>
                  <a:gd name="connsiteY29" fmla="*/ 995111 h 2376158"/>
                  <a:gd name="connsiteX30" fmla="*/ 171274 w 2028242"/>
                  <a:gd name="connsiteY30" fmla="*/ 582361 h 2376158"/>
                  <a:gd name="connsiteX31" fmla="*/ 44274 w 2028242"/>
                  <a:gd name="connsiteY31" fmla="*/ 512511 h 2376158"/>
                  <a:gd name="connsiteX32" fmla="*/ 15699 w 2028242"/>
                  <a:gd name="connsiteY32" fmla="*/ 709361 h 2376158"/>
                  <a:gd name="connsiteX33" fmla="*/ 196674 w 2028242"/>
                  <a:gd name="connsiteY33" fmla="*/ 1357061 h 2376158"/>
                  <a:gd name="connsiteX34" fmla="*/ 336374 w 2028242"/>
                  <a:gd name="connsiteY34" fmla="*/ 2182561 h 2376158"/>
                  <a:gd name="connsiteX35" fmla="*/ 552274 w 2028242"/>
                  <a:gd name="connsiteY35" fmla="*/ 2354011 h 2376158"/>
                  <a:gd name="connsiteX36" fmla="*/ 704674 w 2028242"/>
                  <a:gd name="connsiteY36" fmla="*/ 2373061 h 2376158"/>
                  <a:gd name="connsiteX0" fmla="*/ 701112 w 2028242"/>
                  <a:gd name="connsiteY0" fmla="*/ 2376158 h 2376158"/>
                  <a:gd name="connsiteX1" fmla="*/ 954957 w 2028242"/>
                  <a:gd name="connsiteY1" fmla="*/ 2333102 h 2376158"/>
                  <a:gd name="connsiteX2" fmla="*/ 1296928 w 2028242"/>
                  <a:gd name="connsiteY2" fmla="*/ 2307083 h 2376158"/>
                  <a:gd name="connsiteX3" fmla="*/ 1646488 w 2028242"/>
                  <a:gd name="connsiteY3" fmla="*/ 1918494 h 2376158"/>
                  <a:gd name="connsiteX4" fmla="*/ 1777824 w 2028242"/>
                  <a:gd name="connsiteY4" fmla="*/ 1680911 h 2376158"/>
                  <a:gd name="connsiteX5" fmla="*/ 1942924 w 2028242"/>
                  <a:gd name="connsiteY5" fmla="*/ 1439611 h 2376158"/>
                  <a:gd name="connsiteX6" fmla="*/ 2019124 w 2028242"/>
                  <a:gd name="connsiteY6" fmla="*/ 1220536 h 2376158"/>
                  <a:gd name="connsiteX7" fmla="*/ 1984199 w 2028242"/>
                  <a:gd name="connsiteY7" fmla="*/ 1074486 h 2376158"/>
                  <a:gd name="connsiteX8" fmla="*/ 1810581 w 2028242"/>
                  <a:gd name="connsiteY8" fmla="*/ 1127067 h 2376158"/>
                  <a:gd name="connsiteX9" fmla="*/ 1669874 w 2028242"/>
                  <a:gd name="connsiteY9" fmla="*/ 1299911 h 2376158"/>
                  <a:gd name="connsiteX10" fmla="*/ 1444449 w 2028242"/>
                  <a:gd name="connsiteY10" fmla="*/ 1525336 h 2376158"/>
                  <a:gd name="connsiteX11" fmla="*/ 1409524 w 2028242"/>
                  <a:gd name="connsiteY11" fmla="*/ 1296736 h 2376158"/>
                  <a:gd name="connsiteX12" fmla="*/ 1428574 w 2028242"/>
                  <a:gd name="connsiteY12" fmla="*/ 239461 h 2376158"/>
                  <a:gd name="connsiteX13" fmla="*/ 1320624 w 2028242"/>
                  <a:gd name="connsiteY13" fmla="*/ 93411 h 2376158"/>
                  <a:gd name="connsiteX14" fmla="*/ 1199974 w 2028242"/>
                  <a:gd name="connsiteY14" fmla="*/ 214061 h 2376158"/>
                  <a:gd name="connsiteX15" fmla="*/ 1130124 w 2028242"/>
                  <a:gd name="connsiteY15" fmla="*/ 944311 h 2376158"/>
                  <a:gd name="connsiteX16" fmla="*/ 1063449 w 2028242"/>
                  <a:gd name="connsiteY16" fmla="*/ 1052261 h 2376158"/>
                  <a:gd name="connsiteX17" fmla="*/ 1012649 w 2028242"/>
                  <a:gd name="connsiteY17" fmla="*/ 944311 h 2376158"/>
                  <a:gd name="connsiteX18" fmla="*/ 1015824 w 2028242"/>
                  <a:gd name="connsiteY18" fmla="*/ 217236 h 2376158"/>
                  <a:gd name="connsiteX19" fmla="*/ 872949 w 2028242"/>
                  <a:gd name="connsiteY19" fmla="*/ 1336 h 2376158"/>
                  <a:gd name="connsiteX20" fmla="*/ 758649 w 2028242"/>
                  <a:gd name="connsiteY20" fmla="*/ 271211 h 2376158"/>
                  <a:gd name="connsiteX21" fmla="*/ 764999 w 2028242"/>
                  <a:gd name="connsiteY21" fmla="*/ 966536 h 2376158"/>
                  <a:gd name="connsiteX22" fmla="*/ 723724 w 2028242"/>
                  <a:gd name="connsiteY22" fmla="*/ 1077661 h 2376158"/>
                  <a:gd name="connsiteX23" fmla="*/ 666574 w 2028242"/>
                  <a:gd name="connsiteY23" fmla="*/ 979236 h 2376158"/>
                  <a:gd name="connsiteX24" fmla="*/ 555449 w 2028242"/>
                  <a:gd name="connsiteY24" fmla="*/ 299786 h 2376158"/>
                  <a:gd name="connsiteX25" fmla="*/ 444324 w 2028242"/>
                  <a:gd name="connsiteY25" fmla="*/ 125161 h 2376158"/>
                  <a:gd name="connsiteX26" fmla="*/ 345899 w 2028242"/>
                  <a:gd name="connsiteY26" fmla="*/ 318836 h 2376158"/>
                  <a:gd name="connsiteX27" fmla="*/ 415749 w 2028242"/>
                  <a:gd name="connsiteY27" fmla="*/ 976061 h 2376158"/>
                  <a:gd name="connsiteX28" fmla="*/ 422099 w 2028242"/>
                  <a:gd name="connsiteY28" fmla="*/ 1163386 h 2376158"/>
                  <a:gd name="connsiteX29" fmla="*/ 314149 w 2028242"/>
                  <a:gd name="connsiteY29" fmla="*/ 995111 h 2376158"/>
                  <a:gd name="connsiteX30" fmla="*/ 171274 w 2028242"/>
                  <a:gd name="connsiteY30" fmla="*/ 582361 h 2376158"/>
                  <a:gd name="connsiteX31" fmla="*/ 44274 w 2028242"/>
                  <a:gd name="connsiteY31" fmla="*/ 512511 h 2376158"/>
                  <a:gd name="connsiteX32" fmla="*/ 15699 w 2028242"/>
                  <a:gd name="connsiteY32" fmla="*/ 709361 h 2376158"/>
                  <a:gd name="connsiteX33" fmla="*/ 196674 w 2028242"/>
                  <a:gd name="connsiteY33" fmla="*/ 1357061 h 2376158"/>
                  <a:gd name="connsiteX34" fmla="*/ 336374 w 2028242"/>
                  <a:gd name="connsiteY34" fmla="*/ 2182561 h 2376158"/>
                  <a:gd name="connsiteX35" fmla="*/ 704674 w 2028242"/>
                  <a:gd name="connsiteY35" fmla="*/ 2373061 h 2376158"/>
                  <a:gd name="connsiteX0" fmla="*/ 701112 w 2028242"/>
                  <a:gd name="connsiteY0" fmla="*/ 2376158 h 2376158"/>
                  <a:gd name="connsiteX1" fmla="*/ 954957 w 2028242"/>
                  <a:gd name="connsiteY1" fmla="*/ 2333102 h 2376158"/>
                  <a:gd name="connsiteX2" fmla="*/ 1296928 w 2028242"/>
                  <a:gd name="connsiteY2" fmla="*/ 2307083 h 2376158"/>
                  <a:gd name="connsiteX3" fmla="*/ 1646488 w 2028242"/>
                  <a:gd name="connsiteY3" fmla="*/ 1918494 h 2376158"/>
                  <a:gd name="connsiteX4" fmla="*/ 1777824 w 2028242"/>
                  <a:gd name="connsiteY4" fmla="*/ 1680911 h 2376158"/>
                  <a:gd name="connsiteX5" fmla="*/ 1942924 w 2028242"/>
                  <a:gd name="connsiteY5" fmla="*/ 1439611 h 2376158"/>
                  <a:gd name="connsiteX6" fmla="*/ 2019124 w 2028242"/>
                  <a:gd name="connsiteY6" fmla="*/ 1220536 h 2376158"/>
                  <a:gd name="connsiteX7" fmla="*/ 1984199 w 2028242"/>
                  <a:gd name="connsiteY7" fmla="*/ 1074486 h 2376158"/>
                  <a:gd name="connsiteX8" fmla="*/ 1810581 w 2028242"/>
                  <a:gd name="connsiteY8" fmla="*/ 1127067 h 2376158"/>
                  <a:gd name="connsiteX9" fmla="*/ 1669874 w 2028242"/>
                  <a:gd name="connsiteY9" fmla="*/ 1299911 h 2376158"/>
                  <a:gd name="connsiteX10" fmla="*/ 1444449 w 2028242"/>
                  <a:gd name="connsiteY10" fmla="*/ 1525336 h 2376158"/>
                  <a:gd name="connsiteX11" fmla="*/ 1409524 w 2028242"/>
                  <a:gd name="connsiteY11" fmla="*/ 1296736 h 2376158"/>
                  <a:gd name="connsiteX12" fmla="*/ 1428574 w 2028242"/>
                  <a:gd name="connsiteY12" fmla="*/ 239461 h 2376158"/>
                  <a:gd name="connsiteX13" fmla="*/ 1320624 w 2028242"/>
                  <a:gd name="connsiteY13" fmla="*/ 93411 h 2376158"/>
                  <a:gd name="connsiteX14" fmla="*/ 1199974 w 2028242"/>
                  <a:gd name="connsiteY14" fmla="*/ 214061 h 2376158"/>
                  <a:gd name="connsiteX15" fmla="*/ 1130124 w 2028242"/>
                  <a:gd name="connsiteY15" fmla="*/ 944311 h 2376158"/>
                  <a:gd name="connsiteX16" fmla="*/ 1063449 w 2028242"/>
                  <a:gd name="connsiteY16" fmla="*/ 1052261 h 2376158"/>
                  <a:gd name="connsiteX17" fmla="*/ 1012649 w 2028242"/>
                  <a:gd name="connsiteY17" fmla="*/ 944311 h 2376158"/>
                  <a:gd name="connsiteX18" fmla="*/ 1015824 w 2028242"/>
                  <a:gd name="connsiteY18" fmla="*/ 217236 h 2376158"/>
                  <a:gd name="connsiteX19" fmla="*/ 872949 w 2028242"/>
                  <a:gd name="connsiteY19" fmla="*/ 1336 h 2376158"/>
                  <a:gd name="connsiteX20" fmla="*/ 758649 w 2028242"/>
                  <a:gd name="connsiteY20" fmla="*/ 271211 h 2376158"/>
                  <a:gd name="connsiteX21" fmla="*/ 764999 w 2028242"/>
                  <a:gd name="connsiteY21" fmla="*/ 966536 h 2376158"/>
                  <a:gd name="connsiteX22" fmla="*/ 723724 w 2028242"/>
                  <a:gd name="connsiteY22" fmla="*/ 1077661 h 2376158"/>
                  <a:gd name="connsiteX23" fmla="*/ 666574 w 2028242"/>
                  <a:gd name="connsiteY23" fmla="*/ 979236 h 2376158"/>
                  <a:gd name="connsiteX24" fmla="*/ 555449 w 2028242"/>
                  <a:gd name="connsiteY24" fmla="*/ 299786 h 2376158"/>
                  <a:gd name="connsiteX25" fmla="*/ 444324 w 2028242"/>
                  <a:gd name="connsiteY25" fmla="*/ 125161 h 2376158"/>
                  <a:gd name="connsiteX26" fmla="*/ 345899 w 2028242"/>
                  <a:gd name="connsiteY26" fmla="*/ 318836 h 2376158"/>
                  <a:gd name="connsiteX27" fmla="*/ 415749 w 2028242"/>
                  <a:gd name="connsiteY27" fmla="*/ 976061 h 2376158"/>
                  <a:gd name="connsiteX28" fmla="*/ 422099 w 2028242"/>
                  <a:gd name="connsiteY28" fmla="*/ 1163386 h 2376158"/>
                  <a:gd name="connsiteX29" fmla="*/ 314149 w 2028242"/>
                  <a:gd name="connsiteY29" fmla="*/ 995111 h 2376158"/>
                  <a:gd name="connsiteX30" fmla="*/ 171274 w 2028242"/>
                  <a:gd name="connsiteY30" fmla="*/ 582361 h 2376158"/>
                  <a:gd name="connsiteX31" fmla="*/ 44274 w 2028242"/>
                  <a:gd name="connsiteY31" fmla="*/ 512511 h 2376158"/>
                  <a:gd name="connsiteX32" fmla="*/ 15699 w 2028242"/>
                  <a:gd name="connsiteY32" fmla="*/ 709361 h 2376158"/>
                  <a:gd name="connsiteX33" fmla="*/ 196674 w 2028242"/>
                  <a:gd name="connsiteY33" fmla="*/ 1357061 h 2376158"/>
                  <a:gd name="connsiteX34" fmla="*/ 336374 w 2028242"/>
                  <a:gd name="connsiteY34" fmla="*/ 2182561 h 2376158"/>
                  <a:gd name="connsiteX35" fmla="*/ 704674 w 2028242"/>
                  <a:gd name="connsiteY35" fmla="*/ 2373061 h 2376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028242" h="2376158">
                    <a:moveTo>
                      <a:pt x="701112" y="2376158"/>
                    </a:moveTo>
                    <a:cubicBezTo>
                      <a:pt x="743419" y="2372699"/>
                      <a:pt x="863088" y="2342756"/>
                      <a:pt x="954957" y="2333102"/>
                    </a:cubicBezTo>
                    <a:cubicBezTo>
                      <a:pt x="1046826" y="2323448"/>
                      <a:pt x="1165566" y="2338395"/>
                      <a:pt x="1296928" y="2307083"/>
                    </a:cubicBezTo>
                    <a:cubicBezTo>
                      <a:pt x="1432188" y="2305147"/>
                      <a:pt x="1592359" y="2041442"/>
                      <a:pt x="1646488" y="1918494"/>
                    </a:cubicBezTo>
                    <a:cubicBezTo>
                      <a:pt x="1700617" y="1795546"/>
                      <a:pt x="1728418" y="1760725"/>
                      <a:pt x="1777824" y="1680911"/>
                    </a:cubicBezTo>
                    <a:cubicBezTo>
                      <a:pt x="1827230" y="1601097"/>
                      <a:pt x="1902707" y="1516340"/>
                      <a:pt x="1942924" y="1439611"/>
                    </a:cubicBezTo>
                    <a:cubicBezTo>
                      <a:pt x="1983141" y="1362882"/>
                      <a:pt x="2012245" y="1281390"/>
                      <a:pt x="2019124" y="1220536"/>
                    </a:cubicBezTo>
                    <a:cubicBezTo>
                      <a:pt x="2026003" y="1159682"/>
                      <a:pt x="2047531" y="1099589"/>
                      <a:pt x="1984199" y="1074486"/>
                    </a:cubicBezTo>
                    <a:cubicBezTo>
                      <a:pt x="1920867" y="1049383"/>
                      <a:pt x="1828573" y="1123892"/>
                      <a:pt x="1810581" y="1127067"/>
                    </a:cubicBezTo>
                    <a:cubicBezTo>
                      <a:pt x="1755548" y="1163050"/>
                      <a:pt x="1730896" y="1233533"/>
                      <a:pt x="1669874" y="1299911"/>
                    </a:cubicBezTo>
                    <a:cubicBezTo>
                      <a:pt x="1608852" y="1366289"/>
                      <a:pt x="1503716" y="1525865"/>
                      <a:pt x="1444449" y="1525336"/>
                    </a:cubicBezTo>
                    <a:cubicBezTo>
                      <a:pt x="1385182" y="1524807"/>
                      <a:pt x="1412170" y="1511048"/>
                      <a:pt x="1409524" y="1296736"/>
                    </a:cubicBezTo>
                    <a:cubicBezTo>
                      <a:pt x="1406878" y="1082424"/>
                      <a:pt x="1427516" y="316190"/>
                      <a:pt x="1428574" y="239461"/>
                    </a:cubicBezTo>
                    <a:cubicBezTo>
                      <a:pt x="1429632" y="162732"/>
                      <a:pt x="1358724" y="97644"/>
                      <a:pt x="1320624" y="93411"/>
                    </a:cubicBezTo>
                    <a:cubicBezTo>
                      <a:pt x="1282524" y="89178"/>
                      <a:pt x="1231724" y="72244"/>
                      <a:pt x="1199974" y="214061"/>
                    </a:cubicBezTo>
                    <a:cubicBezTo>
                      <a:pt x="1168224" y="355878"/>
                      <a:pt x="1151291" y="801436"/>
                      <a:pt x="1130124" y="944311"/>
                    </a:cubicBezTo>
                    <a:cubicBezTo>
                      <a:pt x="1121657" y="1010986"/>
                      <a:pt x="1083028" y="1052261"/>
                      <a:pt x="1063449" y="1052261"/>
                    </a:cubicBezTo>
                    <a:cubicBezTo>
                      <a:pt x="1043870" y="1052261"/>
                      <a:pt x="1020587" y="1083482"/>
                      <a:pt x="1012649" y="944311"/>
                    </a:cubicBezTo>
                    <a:cubicBezTo>
                      <a:pt x="1004712" y="805140"/>
                      <a:pt x="1016882" y="374399"/>
                      <a:pt x="1015824" y="217236"/>
                    </a:cubicBezTo>
                    <a:cubicBezTo>
                      <a:pt x="1014766" y="60073"/>
                      <a:pt x="941211" y="-10835"/>
                      <a:pt x="872949" y="1336"/>
                    </a:cubicBezTo>
                    <a:cubicBezTo>
                      <a:pt x="804687" y="13507"/>
                      <a:pt x="776641" y="110344"/>
                      <a:pt x="758649" y="271211"/>
                    </a:cubicBezTo>
                    <a:cubicBezTo>
                      <a:pt x="740657" y="432078"/>
                      <a:pt x="764470" y="879753"/>
                      <a:pt x="764999" y="966536"/>
                    </a:cubicBezTo>
                    <a:cubicBezTo>
                      <a:pt x="765528" y="1053319"/>
                      <a:pt x="740128" y="1075544"/>
                      <a:pt x="723724" y="1077661"/>
                    </a:cubicBezTo>
                    <a:cubicBezTo>
                      <a:pt x="707320" y="1079778"/>
                      <a:pt x="694620" y="1108882"/>
                      <a:pt x="666574" y="979236"/>
                    </a:cubicBezTo>
                    <a:cubicBezTo>
                      <a:pt x="638528" y="849590"/>
                      <a:pt x="586141" y="442132"/>
                      <a:pt x="555449" y="299786"/>
                    </a:cubicBezTo>
                    <a:cubicBezTo>
                      <a:pt x="524757" y="157440"/>
                      <a:pt x="479249" y="121986"/>
                      <a:pt x="444324" y="125161"/>
                    </a:cubicBezTo>
                    <a:cubicBezTo>
                      <a:pt x="409399" y="128336"/>
                      <a:pt x="350661" y="177019"/>
                      <a:pt x="345899" y="318836"/>
                    </a:cubicBezTo>
                    <a:cubicBezTo>
                      <a:pt x="341137" y="460653"/>
                      <a:pt x="403049" y="835303"/>
                      <a:pt x="415749" y="976061"/>
                    </a:cubicBezTo>
                    <a:cubicBezTo>
                      <a:pt x="428449" y="1116819"/>
                      <a:pt x="467607" y="1153861"/>
                      <a:pt x="422099" y="1163386"/>
                    </a:cubicBezTo>
                    <a:cubicBezTo>
                      <a:pt x="376591" y="1172911"/>
                      <a:pt x="355953" y="1091949"/>
                      <a:pt x="314149" y="995111"/>
                    </a:cubicBezTo>
                    <a:cubicBezTo>
                      <a:pt x="272345" y="898274"/>
                      <a:pt x="216253" y="662794"/>
                      <a:pt x="171274" y="582361"/>
                    </a:cubicBezTo>
                    <a:cubicBezTo>
                      <a:pt x="126295" y="501928"/>
                      <a:pt x="95603" y="491344"/>
                      <a:pt x="44274" y="512511"/>
                    </a:cubicBezTo>
                    <a:cubicBezTo>
                      <a:pt x="-7055" y="533678"/>
                      <a:pt x="-9701" y="568603"/>
                      <a:pt x="15699" y="709361"/>
                    </a:cubicBezTo>
                    <a:cubicBezTo>
                      <a:pt x="41099" y="850119"/>
                      <a:pt x="143228" y="1111528"/>
                      <a:pt x="196674" y="1357061"/>
                    </a:cubicBezTo>
                    <a:cubicBezTo>
                      <a:pt x="250120" y="1602594"/>
                      <a:pt x="251707" y="2013228"/>
                      <a:pt x="336374" y="2182561"/>
                    </a:cubicBezTo>
                    <a:cubicBezTo>
                      <a:pt x="421041" y="2351894"/>
                      <a:pt x="564445" y="2374649"/>
                      <a:pt x="704674" y="2373061"/>
                    </a:cubicBezTo>
                  </a:path>
                </a:pathLst>
              </a:custGeom>
              <a:solidFill>
                <a:srgbClr val="F7C6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1188F279-9D1F-2E1F-808B-9A10D268FDEB}"/>
                  </a:ext>
                </a:extLst>
              </p:cNvPr>
              <p:cNvGrpSpPr/>
              <p:nvPr/>
            </p:nvGrpSpPr>
            <p:grpSpPr>
              <a:xfrm>
                <a:off x="1487107" y="3289205"/>
                <a:ext cx="2795401" cy="2668815"/>
                <a:chOff x="1487107" y="3289205"/>
                <a:chExt cx="2795401" cy="2668815"/>
              </a:xfrm>
            </p:grpSpPr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739AE647-DEDB-320B-3F51-61F193C424CB}"/>
                    </a:ext>
                  </a:extLst>
                </p:cNvPr>
                <p:cNvSpPr/>
                <p:nvPr/>
              </p:nvSpPr>
              <p:spPr bwMode="auto">
                <a:xfrm rot="793159" flipH="1">
                  <a:off x="3143855" y="5778020"/>
                  <a:ext cx="646348" cy="180000"/>
                </a:xfrm>
                <a:prstGeom prst="ellipse">
                  <a:avLst/>
                </a:prstGeom>
                <a:solidFill>
                  <a:srgbClr val="D38D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14F82BEA-57B8-7153-9520-3B1B127CC5A1}"/>
                    </a:ext>
                  </a:extLst>
                </p:cNvPr>
                <p:cNvSpPr/>
                <p:nvPr/>
              </p:nvSpPr>
              <p:spPr bwMode="auto">
                <a:xfrm rot="20806841">
                  <a:off x="2109828" y="5767825"/>
                  <a:ext cx="557183" cy="180000"/>
                </a:xfrm>
                <a:prstGeom prst="ellipse">
                  <a:avLst/>
                </a:prstGeom>
                <a:solidFill>
                  <a:srgbClr val="D38D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8E36AFC1-5513-7035-993A-D4817A7AEA29}"/>
                    </a:ext>
                  </a:extLst>
                </p:cNvPr>
                <p:cNvGrpSpPr/>
                <p:nvPr/>
              </p:nvGrpSpPr>
              <p:grpSpPr>
                <a:xfrm>
                  <a:off x="1487107" y="3289205"/>
                  <a:ext cx="2795401" cy="2515421"/>
                  <a:chOff x="1487107" y="3289205"/>
                  <a:chExt cx="2795401" cy="3416418"/>
                </a:xfrm>
              </p:grpSpPr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CB3D43CA-FAFA-9B89-3DFF-C6A0FCEB5BEF}"/>
                      </a:ext>
                    </a:extLst>
                  </p:cNvPr>
                  <p:cNvSpPr/>
                  <p:nvPr/>
                </p:nvSpPr>
                <p:spPr bwMode="auto">
                  <a:xfrm rot="210245">
                    <a:off x="2340019" y="4884450"/>
                    <a:ext cx="1148179" cy="1821173"/>
                  </a:xfrm>
                  <a:custGeom>
                    <a:avLst/>
                    <a:gdLst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603500 w 2984500"/>
                      <a:gd name="connsiteY9" fmla="*/ 62230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3003158"/>
                      <a:gd name="connsiteX1" fmla="*/ 215900 w 2984500"/>
                      <a:gd name="connsiteY1" fmla="*/ 1016000 h 3003158"/>
                      <a:gd name="connsiteX2" fmla="*/ 0 w 2984500"/>
                      <a:gd name="connsiteY2" fmla="*/ 1701800 h 3003158"/>
                      <a:gd name="connsiteX3" fmla="*/ 266700 w 2984500"/>
                      <a:gd name="connsiteY3" fmla="*/ 1752600 h 3003158"/>
                      <a:gd name="connsiteX4" fmla="*/ 482600 w 2984500"/>
                      <a:gd name="connsiteY4" fmla="*/ 1143000 h 3003158"/>
                      <a:gd name="connsiteX5" fmla="*/ 787400 w 2984500"/>
                      <a:gd name="connsiteY5" fmla="*/ 939800 h 3003158"/>
                      <a:gd name="connsiteX6" fmla="*/ 884730 w 2984500"/>
                      <a:gd name="connsiteY6" fmla="*/ 3003158 h 3003158"/>
                      <a:gd name="connsiteX7" fmla="*/ 1803400 w 2984500"/>
                      <a:gd name="connsiteY7" fmla="*/ 1993900 h 3003158"/>
                      <a:gd name="connsiteX8" fmla="*/ 1828800 w 2984500"/>
                      <a:gd name="connsiteY8" fmla="*/ 952500 h 3003158"/>
                      <a:gd name="connsiteX9" fmla="*/ 2603500 w 2984500"/>
                      <a:gd name="connsiteY9" fmla="*/ 622300 h 3003158"/>
                      <a:gd name="connsiteX10" fmla="*/ 2984500 w 2984500"/>
                      <a:gd name="connsiteY10" fmla="*/ 76200 h 3003158"/>
                      <a:gd name="connsiteX11" fmla="*/ 2768600 w 2984500"/>
                      <a:gd name="connsiteY11" fmla="*/ 0 h 3003158"/>
                      <a:gd name="connsiteX12" fmla="*/ 2425700 w 2984500"/>
                      <a:gd name="connsiteY12" fmla="*/ 508000 h 3003158"/>
                      <a:gd name="connsiteX13" fmla="*/ 1879600 w 2984500"/>
                      <a:gd name="connsiteY13" fmla="*/ 609600 h 3003158"/>
                      <a:gd name="connsiteX14" fmla="*/ 1524000 w 2984500"/>
                      <a:gd name="connsiteY14" fmla="*/ 533400 h 3003158"/>
                      <a:gd name="connsiteX15" fmla="*/ 1371600 w 2984500"/>
                      <a:gd name="connsiteY15" fmla="*/ 508000 h 3003158"/>
                      <a:gd name="connsiteX16" fmla="*/ 723900 w 2984500"/>
                      <a:gd name="connsiteY16" fmla="*/ 571500 h 3003158"/>
                      <a:gd name="connsiteX0" fmla="*/ 723900 w 2984500"/>
                      <a:gd name="connsiteY0" fmla="*/ 571500 h 3026116"/>
                      <a:gd name="connsiteX1" fmla="*/ 215900 w 2984500"/>
                      <a:gd name="connsiteY1" fmla="*/ 1016000 h 3026116"/>
                      <a:gd name="connsiteX2" fmla="*/ 0 w 2984500"/>
                      <a:gd name="connsiteY2" fmla="*/ 1701800 h 3026116"/>
                      <a:gd name="connsiteX3" fmla="*/ 266700 w 2984500"/>
                      <a:gd name="connsiteY3" fmla="*/ 1752600 h 3026116"/>
                      <a:gd name="connsiteX4" fmla="*/ 482600 w 2984500"/>
                      <a:gd name="connsiteY4" fmla="*/ 1143000 h 3026116"/>
                      <a:gd name="connsiteX5" fmla="*/ 787400 w 2984500"/>
                      <a:gd name="connsiteY5" fmla="*/ 939800 h 3026116"/>
                      <a:gd name="connsiteX6" fmla="*/ 884730 w 2984500"/>
                      <a:gd name="connsiteY6" fmla="*/ 3003158 h 3026116"/>
                      <a:gd name="connsiteX7" fmla="*/ 1154075 w 2984500"/>
                      <a:gd name="connsiteY7" fmla="*/ 3026116 h 3026116"/>
                      <a:gd name="connsiteX8" fmla="*/ 1828800 w 2984500"/>
                      <a:gd name="connsiteY8" fmla="*/ 952500 h 3026116"/>
                      <a:gd name="connsiteX9" fmla="*/ 2603500 w 2984500"/>
                      <a:gd name="connsiteY9" fmla="*/ 622300 h 3026116"/>
                      <a:gd name="connsiteX10" fmla="*/ 2984500 w 2984500"/>
                      <a:gd name="connsiteY10" fmla="*/ 76200 h 3026116"/>
                      <a:gd name="connsiteX11" fmla="*/ 2768600 w 2984500"/>
                      <a:gd name="connsiteY11" fmla="*/ 0 h 3026116"/>
                      <a:gd name="connsiteX12" fmla="*/ 2425700 w 2984500"/>
                      <a:gd name="connsiteY12" fmla="*/ 508000 h 3026116"/>
                      <a:gd name="connsiteX13" fmla="*/ 1879600 w 2984500"/>
                      <a:gd name="connsiteY13" fmla="*/ 609600 h 3026116"/>
                      <a:gd name="connsiteX14" fmla="*/ 1524000 w 2984500"/>
                      <a:gd name="connsiteY14" fmla="*/ 533400 h 3026116"/>
                      <a:gd name="connsiteX15" fmla="*/ 1371600 w 2984500"/>
                      <a:gd name="connsiteY15" fmla="*/ 508000 h 3026116"/>
                      <a:gd name="connsiteX16" fmla="*/ 723900 w 2984500"/>
                      <a:gd name="connsiteY16" fmla="*/ 571500 h 3026116"/>
                      <a:gd name="connsiteX0" fmla="*/ 723900 w 2984500"/>
                      <a:gd name="connsiteY0" fmla="*/ 571500 h 3026116"/>
                      <a:gd name="connsiteX1" fmla="*/ 215900 w 2984500"/>
                      <a:gd name="connsiteY1" fmla="*/ 1016000 h 3026116"/>
                      <a:gd name="connsiteX2" fmla="*/ 0 w 2984500"/>
                      <a:gd name="connsiteY2" fmla="*/ 1701800 h 3026116"/>
                      <a:gd name="connsiteX3" fmla="*/ 266700 w 2984500"/>
                      <a:gd name="connsiteY3" fmla="*/ 1752600 h 3026116"/>
                      <a:gd name="connsiteX4" fmla="*/ 482600 w 2984500"/>
                      <a:gd name="connsiteY4" fmla="*/ 1143000 h 3026116"/>
                      <a:gd name="connsiteX5" fmla="*/ 787400 w 2984500"/>
                      <a:gd name="connsiteY5" fmla="*/ 939800 h 3026116"/>
                      <a:gd name="connsiteX6" fmla="*/ 884730 w 2984500"/>
                      <a:gd name="connsiteY6" fmla="*/ 3003158 h 3026116"/>
                      <a:gd name="connsiteX7" fmla="*/ 1154075 w 2984500"/>
                      <a:gd name="connsiteY7" fmla="*/ 3026116 h 3026116"/>
                      <a:gd name="connsiteX8" fmla="*/ 1234831 w 2984500"/>
                      <a:gd name="connsiteY8" fmla="*/ 1434204 h 3026116"/>
                      <a:gd name="connsiteX9" fmla="*/ 2603500 w 2984500"/>
                      <a:gd name="connsiteY9" fmla="*/ 622300 h 3026116"/>
                      <a:gd name="connsiteX10" fmla="*/ 2984500 w 2984500"/>
                      <a:gd name="connsiteY10" fmla="*/ 76200 h 3026116"/>
                      <a:gd name="connsiteX11" fmla="*/ 2768600 w 2984500"/>
                      <a:gd name="connsiteY11" fmla="*/ 0 h 3026116"/>
                      <a:gd name="connsiteX12" fmla="*/ 2425700 w 2984500"/>
                      <a:gd name="connsiteY12" fmla="*/ 508000 h 3026116"/>
                      <a:gd name="connsiteX13" fmla="*/ 1879600 w 2984500"/>
                      <a:gd name="connsiteY13" fmla="*/ 609600 h 3026116"/>
                      <a:gd name="connsiteX14" fmla="*/ 1524000 w 2984500"/>
                      <a:gd name="connsiteY14" fmla="*/ 533400 h 3026116"/>
                      <a:gd name="connsiteX15" fmla="*/ 1371600 w 2984500"/>
                      <a:gd name="connsiteY15" fmla="*/ 508000 h 3026116"/>
                      <a:gd name="connsiteX16" fmla="*/ 723900 w 2984500"/>
                      <a:gd name="connsiteY16" fmla="*/ 571500 h 3026116"/>
                      <a:gd name="connsiteX0" fmla="*/ 723900 w 2984500"/>
                      <a:gd name="connsiteY0" fmla="*/ 571500 h 3026116"/>
                      <a:gd name="connsiteX1" fmla="*/ 215900 w 2984500"/>
                      <a:gd name="connsiteY1" fmla="*/ 1016000 h 3026116"/>
                      <a:gd name="connsiteX2" fmla="*/ 0 w 2984500"/>
                      <a:gd name="connsiteY2" fmla="*/ 1701800 h 3026116"/>
                      <a:gd name="connsiteX3" fmla="*/ 266700 w 2984500"/>
                      <a:gd name="connsiteY3" fmla="*/ 1752600 h 3026116"/>
                      <a:gd name="connsiteX4" fmla="*/ 482600 w 2984500"/>
                      <a:gd name="connsiteY4" fmla="*/ 1143000 h 3026116"/>
                      <a:gd name="connsiteX5" fmla="*/ 787400 w 2984500"/>
                      <a:gd name="connsiteY5" fmla="*/ 939800 h 3026116"/>
                      <a:gd name="connsiteX6" fmla="*/ 884730 w 2984500"/>
                      <a:gd name="connsiteY6" fmla="*/ 3003158 h 3026116"/>
                      <a:gd name="connsiteX7" fmla="*/ 1154075 w 2984500"/>
                      <a:gd name="connsiteY7" fmla="*/ 3026116 h 3026116"/>
                      <a:gd name="connsiteX8" fmla="*/ 1234831 w 2984500"/>
                      <a:gd name="connsiteY8" fmla="*/ 1434204 h 3026116"/>
                      <a:gd name="connsiteX9" fmla="*/ 1630813 w 2984500"/>
                      <a:gd name="connsiteY9" fmla="*/ 3023038 h 3026116"/>
                      <a:gd name="connsiteX10" fmla="*/ 2984500 w 2984500"/>
                      <a:gd name="connsiteY10" fmla="*/ 76200 h 3026116"/>
                      <a:gd name="connsiteX11" fmla="*/ 2768600 w 2984500"/>
                      <a:gd name="connsiteY11" fmla="*/ 0 h 3026116"/>
                      <a:gd name="connsiteX12" fmla="*/ 2425700 w 2984500"/>
                      <a:gd name="connsiteY12" fmla="*/ 508000 h 3026116"/>
                      <a:gd name="connsiteX13" fmla="*/ 1879600 w 2984500"/>
                      <a:gd name="connsiteY13" fmla="*/ 609600 h 3026116"/>
                      <a:gd name="connsiteX14" fmla="*/ 1524000 w 2984500"/>
                      <a:gd name="connsiteY14" fmla="*/ 533400 h 3026116"/>
                      <a:gd name="connsiteX15" fmla="*/ 1371600 w 2984500"/>
                      <a:gd name="connsiteY15" fmla="*/ 508000 h 3026116"/>
                      <a:gd name="connsiteX16" fmla="*/ 723900 w 2984500"/>
                      <a:gd name="connsiteY16" fmla="*/ 571500 h 3026116"/>
                      <a:gd name="connsiteX0" fmla="*/ 723900 w 2768600"/>
                      <a:gd name="connsiteY0" fmla="*/ 571500 h 3026116"/>
                      <a:gd name="connsiteX1" fmla="*/ 215900 w 2768600"/>
                      <a:gd name="connsiteY1" fmla="*/ 1016000 h 3026116"/>
                      <a:gd name="connsiteX2" fmla="*/ 0 w 2768600"/>
                      <a:gd name="connsiteY2" fmla="*/ 1701800 h 3026116"/>
                      <a:gd name="connsiteX3" fmla="*/ 266700 w 2768600"/>
                      <a:gd name="connsiteY3" fmla="*/ 1752600 h 3026116"/>
                      <a:gd name="connsiteX4" fmla="*/ 482600 w 2768600"/>
                      <a:gd name="connsiteY4" fmla="*/ 1143000 h 3026116"/>
                      <a:gd name="connsiteX5" fmla="*/ 787400 w 2768600"/>
                      <a:gd name="connsiteY5" fmla="*/ 939800 h 3026116"/>
                      <a:gd name="connsiteX6" fmla="*/ 884730 w 2768600"/>
                      <a:gd name="connsiteY6" fmla="*/ 3003158 h 3026116"/>
                      <a:gd name="connsiteX7" fmla="*/ 1154075 w 2768600"/>
                      <a:gd name="connsiteY7" fmla="*/ 3026116 h 3026116"/>
                      <a:gd name="connsiteX8" fmla="*/ 1234831 w 2768600"/>
                      <a:gd name="connsiteY8" fmla="*/ 1434204 h 3026116"/>
                      <a:gd name="connsiteX9" fmla="*/ 1630813 w 2768600"/>
                      <a:gd name="connsiteY9" fmla="*/ 3023038 h 3026116"/>
                      <a:gd name="connsiteX10" fmla="*/ 1968358 w 2768600"/>
                      <a:gd name="connsiteY10" fmla="*/ 3013999 h 3026116"/>
                      <a:gd name="connsiteX11" fmla="*/ 2768600 w 2768600"/>
                      <a:gd name="connsiteY11" fmla="*/ 0 h 3026116"/>
                      <a:gd name="connsiteX12" fmla="*/ 2425700 w 2768600"/>
                      <a:gd name="connsiteY12" fmla="*/ 508000 h 3026116"/>
                      <a:gd name="connsiteX13" fmla="*/ 1879600 w 2768600"/>
                      <a:gd name="connsiteY13" fmla="*/ 609600 h 3026116"/>
                      <a:gd name="connsiteX14" fmla="*/ 1524000 w 2768600"/>
                      <a:gd name="connsiteY14" fmla="*/ 533400 h 3026116"/>
                      <a:gd name="connsiteX15" fmla="*/ 1371600 w 2768600"/>
                      <a:gd name="connsiteY15" fmla="*/ 508000 h 3026116"/>
                      <a:gd name="connsiteX16" fmla="*/ 723900 w 2768600"/>
                      <a:gd name="connsiteY16" fmla="*/ 571500 h 3026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234831 w 2425700"/>
                      <a:gd name="connsiteY8" fmla="*/ 926204 h 2518116"/>
                      <a:gd name="connsiteX9" fmla="*/ 1630813 w 2425700"/>
                      <a:gd name="connsiteY9" fmla="*/ 2515038 h 2518116"/>
                      <a:gd name="connsiteX10" fmla="*/ 1968358 w 2425700"/>
                      <a:gd name="connsiteY10" fmla="*/ 2505999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234831 w 2425700"/>
                      <a:gd name="connsiteY8" fmla="*/ 926204 h 2518116"/>
                      <a:gd name="connsiteX9" fmla="*/ 1630813 w 2425700"/>
                      <a:gd name="connsiteY9" fmla="*/ 2515038 h 2518116"/>
                      <a:gd name="connsiteX10" fmla="*/ 1977153 w 2425700"/>
                      <a:gd name="connsiteY10" fmla="*/ 2441842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234831 w 2425700"/>
                      <a:gd name="connsiteY8" fmla="*/ 926204 h 2518116"/>
                      <a:gd name="connsiteX9" fmla="*/ 1603908 w 2425700"/>
                      <a:gd name="connsiteY9" fmla="*/ 2491238 h 2518116"/>
                      <a:gd name="connsiteX10" fmla="*/ 1977153 w 2425700"/>
                      <a:gd name="connsiteY10" fmla="*/ 2441842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324341 w 2425700"/>
                      <a:gd name="connsiteY8" fmla="*/ 933447 h 2518116"/>
                      <a:gd name="connsiteX9" fmla="*/ 1603908 w 2425700"/>
                      <a:gd name="connsiteY9" fmla="*/ 2491238 h 2518116"/>
                      <a:gd name="connsiteX10" fmla="*/ 1977153 w 2425700"/>
                      <a:gd name="connsiteY10" fmla="*/ 2441842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324341 w 2425700"/>
                      <a:gd name="connsiteY8" fmla="*/ 933447 h 2518116"/>
                      <a:gd name="connsiteX9" fmla="*/ 1702990 w 2425700"/>
                      <a:gd name="connsiteY9" fmla="*/ 2447000 h 2518116"/>
                      <a:gd name="connsiteX10" fmla="*/ 1977153 w 2425700"/>
                      <a:gd name="connsiteY10" fmla="*/ 2441842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324341 w 2425700"/>
                      <a:gd name="connsiteY8" fmla="*/ 933447 h 2518116"/>
                      <a:gd name="connsiteX9" fmla="*/ 1591232 w 2425700"/>
                      <a:gd name="connsiteY9" fmla="*/ 2492015 h 2518116"/>
                      <a:gd name="connsiteX10" fmla="*/ 1977153 w 2425700"/>
                      <a:gd name="connsiteY10" fmla="*/ 2441842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2425700"/>
                      <a:gd name="connsiteY0" fmla="*/ 63500 h 2518116"/>
                      <a:gd name="connsiteX1" fmla="*/ 215900 w 2425700"/>
                      <a:gd name="connsiteY1" fmla="*/ 508000 h 2518116"/>
                      <a:gd name="connsiteX2" fmla="*/ 0 w 2425700"/>
                      <a:gd name="connsiteY2" fmla="*/ 1193800 h 2518116"/>
                      <a:gd name="connsiteX3" fmla="*/ 266700 w 2425700"/>
                      <a:gd name="connsiteY3" fmla="*/ 1244600 h 2518116"/>
                      <a:gd name="connsiteX4" fmla="*/ 482600 w 2425700"/>
                      <a:gd name="connsiteY4" fmla="*/ 635000 h 2518116"/>
                      <a:gd name="connsiteX5" fmla="*/ 787400 w 2425700"/>
                      <a:gd name="connsiteY5" fmla="*/ 431800 h 2518116"/>
                      <a:gd name="connsiteX6" fmla="*/ 884730 w 2425700"/>
                      <a:gd name="connsiteY6" fmla="*/ 2495158 h 2518116"/>
                      <a:gd name="connsiteX7" fmla="*/ 1154075 w 2425700"/>
                      <a:gd name="connsiteY7" fmla="*/ 2518116 h 2518116"/>
                      <a:gd name="connsiteX8" fmla="*/ 1226036 w 2425700"/>
                      <a:gd name="connsiteY8" fmla="*/ 990362 h 2518116"/>
                      <a:gd name="connsiteX9" fmla="*/ 1591232 w 2425700"/>
                      <a:gd name="connsiteY9" fmla="*/ 2492015 h 2518116"/>
                      <a:gd name="connsiteX10" fmla="*/ 1977153 w 2425700"/>
                      <a:gd name="connsiteY10" fmla="*/ 2441842 h 2518116"/>
                      <a:gd name="connsiteX11" fmla="*/ 1663192 w 2425700"/>
                      <a:gd name="connsiteY11" fmla="*/ 972029 h 2518116"/>
                      <a:gd name="connsiteX12" fmla="*/ 2425700 w 2425700"/>
                      <a:gd name="connsiteY12" fmla="*/ 0 h 2518116"/>
                      <a:gd name="connsiteX13" fmla="*/ 1879600 w 2425700"/>
                      <a:gd name="connsiteY13" fmla="*/ 101600 h 2518116"/>
                      <a:gd name="connsiteX14" fmla="*/ 1524000 w 2425700"/>
                      <a:gd name="connsiteY14" fmla="*/ 25400 h 2518116"/>
                      <a:gd name="connsiteX15" fmla="*/ 1371600 w 2425700"/>
                      <a:gd name="connsiteY15" fmla="*/ 0 h 2518116"/>
                      <a:gd name="connsiteX16" fmla="*/ 723900 w 2425700"/>
                      <a:gd name="connsiteY16" fmla="*/ 63500 h 2518116"/>
                      <a:gd name="connsiteX0" fmla="*/ 723900 w 1977153"/>
                      <a:gd name="connsiteY0" fmla="*/ 63500 h 2518116"/>
                      <a:gd name="connsiteX1" fmla="*/ 215900 w 1977153"/>
                      <a:gd name="connsiteY1" fmla="*/ 508000 h 2518116"/>
                      <a:gd name="connsiteX2" fmla="*/ 0 w 1977153"/>
                      <a:gd name="connsiteY2" fmla="*/ 1193800 h 2518116"/>
                      <a:gd name="connsiteX3" fmla="*/ 266700 w 1977153"/>
                      <a:gd name="connsiteY3" fmla="*/ 1244600 h 2518116"/>
                      <a:gd name="connsiteX4" fmla="*/ 482600 w 1977153"/>
                      <a:gd name="connsiteY4" fmla="*/ 635000 h 2518116"/>
                      <a:gd name="connsiteX5" fmla="*/ 787400 w 1977153"/>
                      <a:gd name="connsiteY5" fmla="*/ 431800 h 2518116"/>
                      <a:gd name="connsiteX6" fmla="*/ 884730 w 1977153"/>
                      <a:gd name="connsiteY6" fmla="*/ 2495158 h 2518116"/>
                      <a:gd name="connsiteX7" fmla="*/ 1154075 w 1977153"/>
                      <a:gd name="connsiteY7" fmla="*/ 2518116 h 2518116"/>
                      <a:gd name="connsiteX8" fmla="*/ 1226036 w 1977153"/>
                      <a:gd name="connsiteY8" fmla="*/ 990362 h 2518116"/>
                      <a:gd name="connsiteX9" fmla="*/ 1591232 w 1977153"/>
                      <a:gd name="connsiteY9" fmla="*/ 2492015 h 2518116"/>
                      <a:gd name="connsiteX10" fmla="*/ 1977153 w 1977153"/>
                      <a:gd name="connsiteY10" fmla="*/ 2441842 h 2518116"/>
                      <a:gd name="connsiteX11" fmla="*/ 1663192 w 1977153"/>
                      <a:gd name="connsiteY11" fmla="*/ 972029 h 2518116"/>
                      <a:gd name="connsiteX12" fmla="*/ 1641331 w 1977153"/>
                      <a:gd name="connsiteY12" fmla="*/ 696943 h 2518116"/>
                      <a:gd name="connsiteX13" fmla="*/ 1879600 w 1977153"/>
                      <a:gd name="connsiteY13" fmla="*/ 101600 h 2518116"/>
                      <a:gd name="connsiteX14" fmla="*/ 1524000 w 1977153"/>
                      <a:gd name="connsiteY14" fmla="*/ 25400 h 2518116"/>
                      <a:gd name="connsiteX15" fmla="*/ 1371600 w 1977153"/>
                      <a:gd name="connsiteY15" fmla="*/ 0 h 2518116"/>
                      <a:gd name="connsiteX16" fmla="*/ 723900 w 1977153"/>
                      <a:gd name="connsiteY16" fmla="*/ 63500 h 2518116"/>
                      <a:gd name="connsiteX0" fmla="*/ 723900 w 1977153"/>
                      <a:gd name="connsiteY0" fmla="*/ 63500 h 2518116"/>
                      <a:gd name="connsiteX1" fmla="*/ 215900 w 1977153"/>
                      <a:gd name="connsiteY1" fmla="*/ 508000 h 2518116"/>
                      <a:gd name="connsiteX2" fmla="*/ 0 w 1977153"/>
                      <a:gd name="connsiteY2" fmla="*/ 1193800 h 2518116"/>
                      <a:gd name="connsiteX3" fmla="*/ 266700 w 1977153"/>
                      <a:gd name="connsiteY3" fmla="*/ 1244600 h 2518116"/>
                      <a:gd name="connsiteX4" fmla="*/ 482600 w 1977153"/>
                      <a:gd name="connsiteY4" fmla="*/ 635000 h 2518116"/>
                      <a:gd name="connsiteX5" fmla="*/ 787400 w 1977153"/>
                      <a:gd name="connsiteY5" fmla="*/ 431800 h 2518116"/>
                      <a:gd name="connsiteX6" fmla="*/ 884730 w 1977153"/>
                      <a:gd name="connsiteY6" fmla="*/ 2495158 h 2518116"/>
                      <a:gd name="connsiteX7" fmla="*/ 1154075 w 1977153"/>
                      <a:gd name="connsiteY7" fmla="*/ 2518116 h 2518116"/>
                      <a:gd name="connsiteX8" fmla="*/ 1226036 w 1977153"/>
                      <a:gd name="connsiteY8" fmla="*/ 990362 h 2518116"/>
                      <a:gd name="connsiteX9" fmla="*/ 1591232 w 1977153"/>
                      <a:gd name="connsiteY9" fmla="*/ 2492015 h 2518116"/>
                      <a:gd name="connsiteX10" fmla="*/ 1977153 w 1977153"/>
                      <a:gd name="connsiteY10" fmla="*/ 2441842 h 2518116"/>
                      <a:gd name="connsiteX11" fmla="*/ 1663192 w 1977153"/>
                      <a:gd name="connsiteY11" fmla="*/ 972029 h 2518116"/>
                      <a:gd name="connsiteX12" fmla="*/ 1641331 w 1977153"/>
                      <a:gd name="connsiteY12" fmla="*/ 696943 h 2518116"/>
                      <a:gd name="connsiteX13" fmla="*/ 1524000 w 1977153"/>
                      <a:gd name="connsiteY13" fmla="*/ 25400 h 2518116"/>
                      <a:gd name="connsiteX14" fmla="*/ 1371600 w 1977153"/>
                      <a:gd name="connsiteY14" fmla="*/ 0 h 2518116"/>
                      <a:gd name="connsiteX15" fmla="*/ 723900 w 1977153"/>
                      <a:gd name="connsiteY15" fmla="*/ 63500 h 2518116"/>
                      <a:gd name="connsiteX0" fmla="*/ 723900 w 1977153"/>
                      <a:gd name="connsiteY0" fmla="*/ 63500 h 2518116"/>
                      <a:gd name="connsiteX1" fmla="*/ 215900 w 1977153"/>
                      <a:gd name="connsiteY1" fmla="*/ 508000 h 2518116"/>
                      <a:gd name="connsiteX2" fmla="*/ 0 w 1977153"/>
                      <a:gd name="connsiteY2" fmla="*/ 1193800 h 2518116"/>
                      <a:gd name="connsiteX3" fmla="*/ 266700 w 1977153"/>
                      <a:gd name="connsiteY3" fmla="*/ 1244600 h 2518116"/>
                      <a:gd name="connsiteX4" fmla="*/ 482600 w 1977153"/>
                      <a:gd name="connsiteY4" fmla="*/ 635000 h 2518116"/>
                      <a:gd name="connsiteX5" fmla="*/ 787400 w 1977153"/>
                      <a:gd name="connsiteY5" fmla="*/ 431800 h 2518116"/>
                      <a:gd name="connsiteX6" fmla="*/ 884730 w 1977153"/>
                      <a:gd name="connsiteY6" fmla="*/ 2495158 h 2518116"/>
                      <a:gd name="connsiteX7" fmla="*/ 1154075 w 1977153"/>
                      <a:gd name="connsiteY7" fmla="*/ 2518116 h 2518116"/>
                      <a:gd name="connsiteX8" fmla="*/ 1226036 w 1977153"/>
                      <a:gd name="connsiteY8" fmla="*/ 990362 h 2518116"/>
                      <a:gd name="connsiteX9" fmla="*/ 1591232 w 1977153"/>
                      <a:gd name="connsiteY9" fmla="*/ 2492015 h 2518116"/>
                      <a:gd name="connsiteX10" fmla="*/ 1977153 w 1977153"/>
                      <a:gd name="connsiteY10" fmla="*/ 2441842 h 2518116"/>
                      <a:gd name="connsiteX11" fmla="*/ 1663192 w 1977153"/>
                      <a:gd name="connsiteY11" fmla="*/ 972029 h 2518116"/>
                      <a:gd name="connsiteX12" fmla="*/ 1641331 w 1977153"/>
                      <a:gd name="connsiteY12" fmla="*/ 696943 h 2518116"/>
                      <a:gd name="connsiteX13" fmla="*/ 1371600 w 1977153"/>
                      <a:gd name="connsiteY13" fmla="*/ 0 h 2518116"/>
                      <a:gd name="connsiteX14" fmla="*/ 723900 w 1977153"/>
                      <a:gd name="connsiteY14" fmla="*/ 63500 h 2518116"/>
                      <a:gd name="connsiteX0" fmla="*/ 723900 w 1977153"/>
                      <a:gd name="connsiteY0" fmla="*/ 0 h 2454616"/>
                      <a:gd name="connsiteX1" fmla="*/ 215900 w 1977153"/>
                      <a:gd name="connsiteY1" fmla="*/ 444500 h 2454616"/>
                      <a:gd name="connsiteX2" fmla="*/ 0 w 1977153"/>
                      <a:gd name="connsiteY2" fmla="*/ 1130300 h 2454616"/>
                      <a:gd name="connsiteX3" fmla="*/ 266700 w 1977153"/>
                      <a:gd name="connsiteY3" fmla="*/ 1181100 h 2454616"/>
                      <a:gd name="connsiteX4" fmla="*/ 482600 w 1977153"/>
                      <a:gd name="connsiteY4" fmla="*/ 571500 h 2454616"/>
                      <a:gd name="connsiteX5" fmla="*/ 787400 w 1977153"/>
                      <a:gd name="connsiteY5" fmla="*/ 368300 h 2454616"/>
                      <a:gd name="connsiteX6" fmla="*/ 884730 w 1977153"/>
                      <a:gd name="connsiteY6" fmla="*/ 2431658 h 2454616"/>
                      <a:gd name="connsiteX7" fmla="*/ 1154075 w 1977153"/>
                      <a:gd name="connsiteY7" fmla="*/ 2454616 h 2454616"/>
                      <a:gd name="connsiteX8" fmla="*/ 1226036 w 1977153"/>
                      <a:gd name="connsiteY8" fmla="*/ 926862 h 2454616"/>
                      <a:gd name="connsiteX9" fmla="*/ 1591232 w 1977153"/>
                      <a:gd name="connsiteY9" fmla="*/ 2428515 h 2454616"/>
                      <a:gd name="connsiteX10" fmla="*/ 1977153 w 1977153"/>
                      <a:gd name="connsiteY10" fmla="*/ 2378342 h 2454616"/>
                      <a:gd name="connsiteX11" fmla="*/ 1663192 w 1977153"/>
                      <a:gd name="connsiteY11" fmla="*/ 908529 h 2454616"/>
                      <a:gd name="connsiteX12" fmla="*/ 1641331 w 1977153"/>
                      <a:gd name="connsiteY12" fmla="*/ 633443 h 2454616"/>
                      <a:gd name="connsiteX13" fmla="*/ 723900 w 1977153"/>
                      <a:gd name="connsiteY13" fmla="*/ 0 h 2454616"/>
                      <a:gd name="connsiteX0" fmla="*/ 1641331 w 1977153"/>
                      <a:gd name="connsiteY0" fmla="*/ 265143 h 2086316"/>
                      <a:gd name="connsiteX1" fmla="*/ 215900 w 1977153"/>
                      <a:gd name="connsiteY1" fmla="*/ 76200 h 2086316"/>
                      <a:gd name="connsiteX2" fmla="*/ 0 w 1977153"/>
                      <a:gd name="connsiteY2" fmla="*/ 762000 h 2086316"/>
                      <a:gd name="connsiteX3" fmla="*/ 266700 w 1977153"/>
                      <a:gd name="connsiteY3" fmla="*/ 812800 h 2086316"/>
                      <a:gd name="connsiteX4" fmla="*/ 482600 w 1977153"/>
                      <a:gd name="connsiteY4" fmla="*/ 203200 h 2086316"/>
                      <a:gd name="connsiteX5" fmla="*/ 787400 w 1977153"/>
                      <a:gd name="connsiteY5" fmla="*/ 0 h 2086316"/>
                      <a:gd name="connsiteX6" fmla="*/ 884730 w 1977153"/>
                      <a:gd name="connsiteY6" fmla="*/ 2063358 h 2086316"/>
                      <a:gd name="connsiteX7" fmla="*/ 1154075 w 1977153"/>
                      <a:gd name="connsiteY7" fmla="*/ 2086316 h 2086316"/>
                      <a:gd name="connsiteX8" fmla="*/ 1226036 w 1977153"/>
                      <a:gd name="connsiteY8" fmla="*/ 558562 h 2086316"/>
                      <a:gd name="connsiteX9" fmla="*/ 1591232 w 1977153"/>
                      <a:gd name="connsiteY9" fmla="*/ 2060215 h 2086316"/>
                      <a:gd name="connsiteX10" fmla="*/ 1977153 w 1977153"/>
                      <a:gd name="connsiteY10" fmla="*/ 2010042 h 2086316"/>
                      <a:gd name="connsiteX11" fmla="*/ 1663192 w 1977153"/>
                      <a:gd name="connsiteY11" fmla="*/ 540229 h 2086316"/>
                      <a:gd name="connsiteX12" fmla="*/ 1641331 w 1977153"/>
                      <a:gd name="connsiteY12" fmla="*/ 265143 h 2086316"/>
                      <a:gd name="connsiteX0" fmla="*/ 1641331 w 1977153"/>
                      <a:gd name="connsiteY0" fmla="*/ 265143 h 2086316"/>
                      <a:gd name="connsiteX1" fmla="*/ 0 w 1977153"/>
                      <a:gd name="connsiteY1" fmla="*/ 762000 h 2086316"/>
                      <a:gd name="connsiteX2" fmla="*/ 266700 w 1977153"/>
                      <a:gd name="connsiteY2" fmla="*/ 812800 h 2086316"/>
                      <a:gd name="connsiteX3" fmla="*/ 482600 w 1977153"/>
                      <a:gd name="connsiteY3" fmla="*/ 203200 h 2086316"/>
                      <a:gd name="connsiteX4" fmla="*/ 787400 w 1977153"/>
                      <a:gd name="connsiteY4" fmla="*/ 0 h 2086316"/>
                      <a:gd name="connsiteX5" fmla="*/ 884730 w 1977153"/>
                      <a:gd name="connsiteY5" fmla="*/ 2063358 h 2086316"/>
                      <a:gd name="connsiteX6" fmla="*/ 1154075 w 1977153"/>
                      <a:gd name="connsiteY6" fmla="*/ 2086316 h 2086316"/>
                      <a:gd name="connsiteX7" fmla="*/ 1226036 w 1977153"/>
                      <a:gd name="connsiteY7" fmla="*/ 558562 h 2086316"/>
                      <a:gd name="connsiteX8" fmla="*/ 1591232 w 1977153"/>
                      <a:gd name="connsiteY8" fmla="*/ 2060215 h 2086316"/>
                      <a:gd name="connsiteX9" fmla="*/ 1977153 w 1977153"/>
                      <a:gd name="connsiteY9" fmla="*/ 2010042 h 2086316"/>
                      <a:gd name="connsiteX10" fmla="*/ 1663192 w 1977153"/>
                      <a:gd name="connsiteY10" fmla="*/ 540229 h 2086316"/>
                      <a:gd name="connsiteX11" fmla="*/ 1641331 w 1977153"/>
                      <a:gd name="connsiteY11" fmla="*/ 265143 h 2086316"/>
                      <a:gd name="connsiteX0" fmla="*/ 1374631 w 1710453"/>
                      <a:gd name="connsiteY0" fmla="*/ 265143 h 2086316"/>
                      <a:gd name="connsiteX1" fmla="*/ 0 w 1710453"/>
                      <a:gd name="connsiteY1" fmla="*/ 812800 h 2086316"/>
                      <a:gd name="connsiteX2" fmla="*/ 215900 w 1710453"/>
                      <a:gd name="connsiteY2" fmla="*/ 203200 h 2086316"/>
                      <a:gd name="connsiteX3" fmla="*/ 520700 w 1710453"/>
                      <a:gd name="connsiteY3" fmla="*/ 0 h 2086316"/>
                      <a:gd name="connsiteX4" fmla="*/ 618030 w 1710453"/>
                      <a:gd name="connsiteY4" fmla="*/ 2063358 h 2086316"/>
                      <a:gd name="connsiteX5" fmla="*/ 887375 w 1710453"/>
                      <a:gd name="connsiteY5" fmla="*/ 2086316 h 2086316"/>
                      <a:gd name="connsiteX6" fmla="*/ 959336 w 1710453"/>
                      <a:gd name="connsiteY6" fmla="*/ 558562 h 2086316"/>
                      <a:gd name="connsiteX7" fmla="*/ 1324532 w 1710453"/>
                      <a:gd name="connsiteY7" fmla="*/ 2060215 h 2086316"/>
                      <a:gd name="connsiteX8" fmla="*/ 1710453 w 1710453"/>
                      <a:gd name="connsiteY8" fmla="*/ 2010042 h 2086316"/>
                      <a:gd name="connsiteX9" fmla="*/ 1396492 w 1710453"/>
                      <a:gd name="connsiteY9" fmla="*/ 540229 h 2086316"/>
                      <a:gd name="connsiteX10" fmla="*/ 1374631 w 1710453"/>
                      <a:gd name="connsiteY10" fmla="*/ 265143 h 2086316"/>
                      <a:gd name="connsiteX0" fmla="*/ 1158731 w 1494553"/>
                      <a:gd name="connsiteY0" fmla="*/ 265143 h 2086316"/>
                      <a:gd name="connsiteX1" fmla="*/ 0 w 1494553"/>
                      <a:gd name="connsiteY1" fmla="*/ 203200 h 2086316"/>
                      <a:gd name="connsiteX2" fmla="*/ 304800 w 1494553"/>
                      <a:gd name="connsiteY2" fmla="*/ 0 h 2086316"/>
                      <a:gd name="connsiteX3" fmla="*/ 402130 w 1494553"/>
                      <a:gd name="connsiteY3" fmla="*/ 2063358 h 2086316"/>
                      <a:gd name="connsiteX4" fmla="*/ 671475 w 1494553"/>
                      <a:gd name="connsiteY4" fmla="*/ 2086316 h 2086316"/>
                      <a:gd name="connsiteX5" fmla="*/ 743436 w 1494553"/>
                      <a:gd name="connsiteY5" fmla="*/ 558562 h 2086316"/>
                      <a:gd name="connsiteX6" fmla="*/ 1108632 w 1494553"/>
                      <a:gd name="connsiteY6" fmla="*/ 2060215 h 2086316"/>
                      <a:gd name="connsiteX7" fmla="*/ 1494553 w 1494553"/>
                      <a:gd name="connsiteY7" fmla="*/ 2010042 h 2086316"/>
                      <a:gd name="connsiteX8" fmla="*/ 1180592 w 1494553"/>
                      <a:gd name="connsiteY8" fmla="*/ 540229 h 2086316"/>
                      <a:gd name="connsiteX9" fmla="*/ 1158731 w 1494553"/>
                      <a:gd name="connsiteY9" fmla="*/ 265143 h 2086316"/>
                      <a:gd name="connsiteX0" fmla="*/ 853931 w 1189753"/>
                      <a:gd name="connsiteY0" fmla="*/ 265143 h 2086316"/>
                      <a:gd name="connsiteX1" fmla="*/ 0 w 1189753"/>
                      <a:gd name="connsiteY1" fmla="*/ 0 h 2086316"/>
                      <a:gd name="connsiteX2" fmla="*/ 97330 w 1189753"/>
                      <a:gd name="connsiteY2" fmla="*/ 2063358 h 2086316"/>
                      <a:gd name="connsiteX3" fmla="*/ 366675 w 1189753"/>
                      <a:gd name="connsiteY3" fmla="*/ 2086316 h 2086316"/>
                      <a:gd name="connsiteX4" fmla="*/ 438636 w 1189753"/>
                      <a:gd name="connsiteY4" fmla="*/ 558562 h 2086316"/>
                      <a:gd name="connsiteX5" fmla="*/ 803832 w 1189753"/>
                      <a:gd name="connsiteY5" fmla="*/ 2060215 h 2086316"/>
                      <a:gd name="connsiteX6" fmla="*/ 1189753 w 1189753"/>
                      <a:gd name="connsiteY6" fmla="*/ 2010042 h 2086316"/>
                      <a:gd name="connsiteX7" fmla="*/ 875792 w 1189753"/>
                      <a:gd name="connsiteY7" fmla="*/ 540229 h 2086316"/>
                      <a:gd name="connsiteX8" fmla="*/ 853931 w 1189753"/>
                      <a:gd name="connsiteY8" fmla="*/ 265143 h 2086316"/>
                      <a:gd name="connsiteX0" fmla="*/ 847202 w 1183024"/>
                      <a:gd name="connsiteY0" fmla="*/ 0 h 1821173"/>
                      <a:gd name="connsiteX1" fmla="*/ 0 w 1183024"/>
                      <a:gd name="connsiteY1" fmla="*/ 52540 h 1821173"/>
                      <a:gd name="connsiteX2" fmla="*/ 90601 w 1183024"/>
                      <a:gd name="connsiteY2" fmla="*/ 1798215 h 1821173"/>
                      <a:gd name="connsiteX3" fmla="*/ 359946 w 1183024"/>
                      <a:gd name="connsiteY3" fmla="*/ 1821173 h 1821173"/>
                      <a:gd name="connsiteX4" fmla="*/ 431907 w 1183024"/>
                      <a:gd name="connsiteY4" fmla="*/ 293419 h 1821173"/>
                      <a:gd name="connsiteX5" fmla="*/ 797103 w 1183024"/>
                      <a:gd name="connsiteY5" fmla="*/ 1795072 h 1821173"/>
                      <a:gd name="connsiteX6" fmla="*/ 1183024 w 1183024"/>
                      <a:gd name="connsiteY6" fmla="*/ 1744899 h 1821173"/>
                      <a:gd name="connsiteX7" fmla="*/ 869063 w 1183024"/>
                      <a:gd name="connsiteY7" fmla="*/ 275086 h 1821173"/>
                      <a:gd name="connsiteX8" fmla="*/ 847202 w 1183024"/>
                      <a:gd name="connsiteY8" fmla="*/ 0 h 1821173"/>
                      <a:gd name="connsiteX0" fmla="*/ 847202 w 1183024"/>
                      <a:gd name="connsiteY0" fmla="*/ 0 h 1821173"/>
                      <a:gd name="connsiteX1" fmla="*/ 0 w 1183024"/>
                      <a:gd name="connsiteY1" fmla="*/ 52540 h 1821173"/>
                      <a:gd name="connsiteX2" fmla="*/ 90601 w 1183024"/>
                      <a:gd name="connsiteY2" fmla="*/ 1798215 h 1821173"/>
                      <a:gd name="connsiteX3" fmla="*/ 359946 w 1183024"/>
                      <a:gd name="connsiteY3" fmla="*/ 1821173 h 1821173"/>
                      <a:gd name="connsiteX4" fmla="*/ 431907 w 1183024"/>
                      <a:gd name="connsiteY4" fmla="*/ 293419 h 1821173"/>
                      <a:gd name="connsiteX5" fmla="*/ 797103 w 1183024"/>
                      <a:gd name="connsiteY5" fmla="*/ 1795072 h 1821173"/>
                      <a:gd name="connsiteX6" fmla="*/ 1183024 w 1183024"/>
                      <a:gd name="connsiteY6" fmla="*/ 1744899 h 1821173"/>
                      <a:gd name="connsiteX7" fmla="*/ 847202 w 1183024"/>
                      <a:gd name="connsiteY7" fmla="*/ 0 h 1821173"/>
                      <a:gd name="connsiteX0" fmla="*/ 847202 w 1183024"/>
                      <a:gd name="connsiteY0" fmla="*/ 0 h 1821173"/>
                      <a:gd name="connsiteX1" fmla="*/ 0 w 1183024"/>
                      <a:gd name="connsiteY1" fmla="*/ 52540 h 1821173"/>
                      <a:gd name="connsiteX2" fmla="*/ 90601 w 1183024"/>
                      <a:gd name="connsiteY2" fmla="*/ 1798215 h 1821173"/>
                      <a:gd name="connsiteX3" fmla="*/ 359946 w 1183024"/>
                      <a:gd name="connsiteY3" fmla="*/ 1821173 h 1821173"/>
                      <a:gd name="connsiteX4" fmla="*/ 431907 w 1183024"/>
                      <a:gd name="connsiteY4" fmla="*/ 293419 h 1821173"/>
                      <a:gd name="connsiteX5" fmla="*/ 855837 w 1183024"/>
                      <a:gd name="connsiteY5" fmla="*/ 1812463 h 1821173"/>
                      <a:gd name="connsiteX6" fmla="*/ 1183024 w 1183024"/>
                      <a:gd name="connsiteY6" fmla="*/ 1744899 h 1821173"/>
                      <a:gd name="connsiteX7" fmla="*/ 847202 w 1183024"/>
                      <a:gd name="connsiteY7" fmla="*/ 0 h 1821173"/>
                      <a:gd name="connsiteX0" fmla="*/ 847202 w 1161902"/>
                      <a:gd name="connsiteY0" fmla="*/ 0 h 1821173"/>
                      <a:gd name="connsiteX1" fmla="*/ 0 w 1161902"/>
                      <a:gd name="connsiteY1" fmla="*/ 52540 h 1821173"/>
                      <a:gd name="connsiteX2" fmla="*/ 90601 w 1161902"/>
                      <a:gd name="connsiteY2" fmla="*/ 1798215 h 1821173"/>
                      <a:gd name="connsiteX3" fmla="*/ 359946 w 1161902"/>
                      <a:gd name="connsiteY3" fmla="*/ 1821173 h 1821173"/>
                      <a:gd name="connsiteX4" fmla="*/ 431907 w 1161902"/>
                      <a:gd name="connsiteY4" fmla="*/ 293419 h 1821173"/>
                      <a:gd name="connsiteX5" fmla="*/ 855837 w 1161902"/>
                      <a:gd name="connsiteY5" fmla="*/ 1812463 h 1821173"/>
                      <a:gd name="connsiteX6" fmla="*/ 1161902 w 1161902"/>
                      <a:gd name="connsiteY6" fmla="*/ 1735524 h 1821173"/>
                      <a:gd name="connsiteX7" fmla="*/ 847202 w 1161902"/>
                      <a:gd name="connsiteY7" fmla="*/ 0 h 1821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61902" h="1821173">
                        <a:moveTo>
                          <a:pt x="847202" y="0"/>
                        </a:moveTo>
                        <a:lnTo>
                          <a:pt x="0" y="52540"/>
                        </a:lnTo>
                        <a:lnTo>
                          <a:pt x="90601" y="1798215"/>
                        </a:lnTo>
                        <a:lnTo>
                          <a:pt x="359946" y="1821173"/>
                        </a:lnTo>
                        <a:lnTo>
                          <a:pt x="431907" y="293419"/>
                        </a:lnTo>
                        <a:lnTo>
                          <a:pt x="855837" y="1812463"/>
                        </a:lnTo>
                        <a:lnTo>
                          <a:pt x="1161902" y="1735524"/>
                        </a:lnTo>
                        <a:lnTo>
                          <a:pt x="847202" y="0"/>
                        </a:lnTo>
                        <a:close/>
                      </a:path>
                    </a:pathLst>
                  </a:custGeom>
                  <a:solidFill>
                    <a:schemeClr val="bg2">
                      <a:lumMod val="60000"/>
                      <a:lumOff val="4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10" name="Freeform 109">
                    <a:extLst>
                      <a:ext uri="{FF2B5EF4-FFF2-40B4-BE49-F238E27FC236}">
                        <a16:creationId xmlns:a16="http://schemas.microsoft.com/office/drawing/2014/main" id="{378BE089-8462-89D0-2D23-877C8720EB8B}"/>
                      </a:ext>
                    </a:extLst>
                  </p:cNvPr>
                  <p:cNvSpPr/>
                  <p:nvPr/>
                </p:nvSpPr>
                <p:spPr bwMode="auto">
                  <a:xfrm rot="210245">
                    <a:off x="1487107" y="3289205"/>
                    <a:ext cx="2795401" cy="1864539"/>
                  </a:xfrm>
                  <a:custGeom>
                    <a:avLst/>
                    <a:gdLst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603500 w 2984500"/>
                      <a:gd name="connsiteY9" fmla="*/ 62230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93960 w 2984500"/>
                      <a:gd name="connsiteY9" fmla="*/ 68572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93960 w 2984500"/>
                      <a:gd name="connsiteY9" fmla="*/ 68572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93960 w 2984500"/>
                      <a:gd name="connsiteY9" fmla="*/ 68572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93960 w 2984500"/>
                      <a:gd name="connsiteY9" fmla="*/ 68572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93960 w 2984500"/>
                      <a:gd name="connsiteY9" fmla="*/ 68572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425700 w 2984500"/>
                      <a:gd name="connsiteY12" fmla="*/ 508000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93960 w 2984500"/>
                      <a:gd name="connsiteY9" fmla="*/ 685720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312699 w 2984500"/>
                      <a:gd name="connsiteY12" fmla="*/ 514919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984500"/>
                      <a:gd name="connsiteY0" fmla="*/ 571500 h 2032000"/>
                      <a:gd name="connsiteX1" fmla="*/ 215900 w 2984500"/>
                      <a:gd name="connsiteY1" fmla="*/ 1016000 h 2032000"/>
                      <a:gd name="connsiteX2" fmla="*/ 0 w 2984500"/>
                      <a:gd name="connsiteY2" fmla="*/ 1701800 h 2032000"/>
                      <a:gd name="connsiteX3" fmla="*/ 266700 w 2984500"/>
                      <a:gd name="connsiteY3" fmla="*/ 1752600 h 2032000"/>
                      <a:gd name="connsiteX4" fmla="*/ 482600 w 2984500"/>
                      <a:gd name="connsiteY4" fmla="*/ 1143000 h 2032000"/>
                      <a:gd name="connsiteX5" fmla="*/ 787400 w 2984500"/>
                      <a:gd name="connsiteY5" fmla="*/ 939800 h 2032000"/>
                      <a:gd name="connsiteX6" fmla="*/ 952500 w 2984500"/>
                      <a:gd name="connsiteY6" fmla="*/ 2032000 h 2032000"/>
                      <a:gd name="connsiteX7" fmla="*/ 1803400 w 2984500"/>
                      <a:gd name="connsiteY7" fmla="*/ 1993900 h 2032000"/>
                      <a:gd name="connsiteX8" fmla="*/ 1828800 w 2984500"/>
                      <a:gd name="connsiteY8" fmla="*/ 952500 h 2032000"/>
                      <a:gd name="connsiteX9" fmla="*/ 2452095 w 2984500"/>
                      <a:gd name="connsiteY9" fmla="*/ 714457 h 2032000"/>
                      <a:gd name="connsiteX10" fmla="*/ 2984500 w 2984500"/>
                      <a:gd name="connsiteY10" fmla="*/ 76200 h 2032000"/>
                      <a:gd name="connsiteX11" fmla="*/ 2768600 w 2984500"/>
                      <a:gd name="connsiteY11" fmla="*/ 0 h 2032000"/>
                      <a:gd name="connsiteX12" fmla="*/ 2312699 w 2984500"/>
                      <a:gd name="connsiteY12" fmla="*/ 514919 h 2032000"/>
                      <a:gd name="connsiteX13" fmla="*/ 1879600 w 2984500"/>
                      <a:gd name="connsiteY13" fmla="*/ 609600 h 2032000"/>
                      <a:gd name="connsiteX14" fmla="*/ 1524000 w 2984500"/>
                      <a:gd name="connsiteY14" fmla="*/ 533400 h 2032000"/>
                      <a:gd name="connsiteX15" fmla="*/ 1371600 w 2984500"/>
                      <a:gd name="connsiteY15" fmla="*/ 508000 h 2032000"/>
                      <a:gd name="connsiteX16" fmla="*/ 723900 w 2984500"/>
                      <a:gd name="connsiteY16" fmla="*/ 571500 h 2032000"/>
                      <a:gd name="connsiteX0" fmla="*/ 723900 w 2795401"/>
                      <a:gd name="connsiteY0" fmla="*/ 571500 h 2032000"/>
                      <a:gd name="connsiteX1" fmla="*/ 215900 w 2795401"/>
                      <a:gd name="connsiteY1" fmla="*/ 1016000 h 2032000"/>
                      <a:gd name="connsiteX2" fmla="*/ 0 w 2795401"/>
                      <a:gd name="connsiteY2" fmla="*/ 1701800 h 2032000"/>
                      <a:gd name="connsiteX3" fmla="*/ 266700 w 2795401"/>
                      <a:gd name="connsiteY3" fmla="*/ 1752600 h 2032000"/>
                      <a:gd name="connsiteX4" fmla="*/ 482600 w 2795401"/>
                      <a:gd name="connsiteY4" fmla="*/ 1143000 h 2032000"/>
                      <a:gd name="connsiteX5" fmla="*/ 787400 w 2795401"/>
                      <a:gd name="connsiteY5" fmla="*/ 939800 h 2032000"/>
                      <a:gd name="connsiteX6" fmla="*/ 952500 w 2795401"/>
                      <a:gd name="connsiteY6" fmla="*/ 2032000 h 2032000"/>
                      <a:gd name="connsiteX7" fmla="*/ 1803400 w 2795401"/>
                      <a:gd name="connsiteY7" fmla="*/ 1993900 h 2032000"/>
                      <a:gd name="connsiteX8" fmla="*/ 1828800 w 2795401"/>
                      <a:gd name="connsiteY8" fmla="*/ 952500 h 2032000"/>
                      <a:gd name="connsiteX9" fmla="*/ 2452095 w 2795401"/>
                      <a:gd name="connsiteY9" fmla="*/ 714457 h 2032000"/>
                      <a:gd name="connsiteX10" fmla="*/ 2795401 w 2795401"/>
                      <a:gd name="connsiteY10" fmla="*/ 336439 h 2032000"/>
                      <a:gd name="connsiteX11" fmla="*/ 2768600 w 2795401"/>
                      <a:gd name="connsiteY11" fmla="*/ 0 h 2032000"/>
                      <a:gd name="connsiteX12" fmla="*/ 2312699 w 2795401"/>
                      <a:gd name="connsiteY12" fmla="*/ 514919 h 2032000"/>
                      <a:gd name="connsiteX13" fmla="*/ 1879600 w 2795401"/>
                      <a:gd name="connsiteY13" fmla="*/ 609600 h 2032000"/>
                      <a:gd name="connsiteX14" fmla="*/ 1524000 w 2795401"/>
                      <a:gd name="connsiteY14" fmla="*/ 533400 h 2032000"/>
                      <a:gd name="connsiteX15" fmla="*/ 1371600 w 2795401"/>
                      <a:gd name="connsiteY15" fmla="*/ 508000 h 2032000"/>
                      <a:gd name="connsiteX16" fmla="*/ 723900 w 2795401"/>
                      <a:gd name="connsiteY16" fmla="*/ 571500 h 2032000"/>
                      <a:gd name="connsiteX0" fmla="*/ 723900 w 2795401"/>
                      <a:gd name="connsiteY0" fmla="*/ 379647 h 1840147"/>
                      <a:gd name="connsiteX1" fmla="*/ 215900 w 2795401"/>
                      <a:gd name="connsiteY1" fmla="*/ 824147 h 1840147"/>
                      <a:gd name="connsiteX2" fmla="*/ 0 w 2795401"/>
                      <a:gd name="connsiteY2" fmla="*/ 1509947 h 1840147"/>
                      <a:gd name="connsiteX3" fmla="*/ 266700 w 2795401"/>
                      <a:gd name="connsiteY3" fmla="*/ 1560747 h 1840147"/>
                      <a:gd name="connsiteX4" fmla="*/ 482600 w 2795401"/>
                      <a:gd name="connsiteY4" fmla="*/ 951147 h 1840147"/>
                      <a:gd name="connsiteX5" fmla="*/ 787400 w 2795401"/>
                      <a:gd name="connsiteY5" fmla="*/ 747947 h 1840147"/>
                      <a:gd name="connsiteX6" fmla="*/ 952500 w 2795401"/>
                      <a:gd name="connsiteY6" fmla="*/ 1840147 h 1840147"/>
                      <a:gd name="connsiteX7" fmla="*/ 1803400 w 2795401"/>
                      <a:gd name="connsiteY7" fmla="*/ 1802047 h 1840147"/>
                      <a:gd name="connsiteX8" fmla="*/ 1828800 w 2795401"/>
                      <a:gd name="connsiteY8" fmla="*/ 760647 h 1840147"/>
                      <a:gd name="connsiteX9" fmla="*/ 2452095 w 2795401"/>
                      <a:gd name="connsiteY9" fmla="*/ 522604 h 1840147"/>
                      <a:gd name="connsiteX10" fmla="*/ 2795401 w 2795401"/>
                      <a:gd name="connsiteY10" fmla="*/ 144586 h 1840147"/>
                      <a:gd name="connsiteX11" fmla="*/ 2627662 w 2795401"/>
                      <a:gd name="connsiteY11" fmla="*/ 0 h 1840147"/>
                      <a:gd name="connsiteX12" fmla="*/ 2312699 w 2795401"/>
                      <a:gd name="connsiteY12" fmla="*/ 323066 h 1840147"/>
                      <a:gd name="connsiteX13" fmla="*/ 1879600 w 2795401"/>
                      <a:gd name="connsiteY13" fmla="*/ 417747 h 1840147"/>
                      <a:gd name="connsiteX14" fmla="*/ 1524000 w 2795401"/>
                      <a:gd name="connsiteY14" fmla="*/ 341547 h 1840147"/>
                      <a:gd name="connsiteX15" fmla="*/ 1371600 w 2795401"/>
                      <a:gd name="connsiteY15" fmla="*/ 316147 h 1840147"/>
                      <a:gd name="connsiteX16" fmla="*/ 723900 w 2795401"/>
                      <a:gd name="connsiteY16" fmla="*/ 379647 h 1840147"/>
                      <a:gd name="connsiteX0" fmla="*/ 723900 w 2795401"/>
                      <a:gd name="connsiteY0" fmla="*/ 379647 h 1862942"/>
                      <a:gd name="connsiteX1" fmla="*/ 215900 w 2795401"/>
                      <a:gd name="connsiteY1" fmla="*/ 824147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15900 w 2795401"/>
                      <a:gd name="connsiteY1" fmla="*/ 824147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15900 w 2795401"/>
                      <a:gd name="connsiteY1" fmla="*/ 824147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34349 w 2795401"/>
                      <a:gd name="connsiteY1" fmla="*/ 840467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409433 w 2795401"/>
                      <a:gd name="connsiteY1" fmla="*/ 645976 h 1862942"/>
                      <a:gd name="connsiteX2" fmla="*/ 234349 w 2795401"/>
                      <a:gd name="connsiteY2" fmla="*/ 840467 h 1862942"/>
                      <a:gd name="connsiteX3" fmla="*/ 0 w 2795401"/>
                      <a:gd name="connsiteY3" fmla="*/ 1509947 h 1862942"/>
                      <a:gd name="connsiteX4" fmla="*/ 266700 w 2795401"/>
                      <a:gd name="connsiteY4" fmla="*/ 1560747 h 1862942"/>
                      <a:gd name="connsiteX5" fmla="*/ 482600 w 2795401"/>
                      <a:gd name="connsiteY5" fmla="*/ 951147 h 1862942"/>
                      <a:gd name="connsiteX6" fmla="*/ 787400 w 2795401"/>
                      <a:gd name="connsiteY6" fmla="*/ 747947 h 1862942"/>
                      <a:gd name="connsiteX7" fmla="*/ 936448 w 2795401"/>
                      <a:gd name="connsiteY7" fmla="*/ 1862942 h 1862942"/>
                      <a:gd name="connsiteX8" fmla="*/ 1803400 w 2795401"/>
                      <a:gd name="connsiteY8" fmla="*/ 1802047 h 1862942"/>
                      <a:gd name="connsiteX9" fmla="*/ 1828800 w 2795401"/>
                      <a:gd name="connsiteY9" fmla="*/ 760647 h 1862942"/>
                      <a:gd name="connsiteX10" fmla="*/ 2452095 w 2795401"/>
                      <a:gd name="connsiteY10" fmla="*/ 522604 h 1862942"/>
                      <a:gd name="connsiteX11" fmla="*/ 2795401 w 2795401"/>
                      <a:gd name="connsiteY11" fmla="*/ 144586 h 1862942"/>
                      <a:gd name="connsiteX12" fmla="*/ 2627662 w 2795401"/>
                      <a:gd name="connsiteY12" fmla="*/ 0 h 1862942"/>
                      <a:gd name="connsiteX13" fmla="*/ 2312699 w 2795401"/>
                      <a:gd name="connsiteY13" fmla="*/ 323066 h 1862942"/>
                      <a:gd name="connsiteX14" fmla="*/ 1879600 w 2795401"/>
                      <a:gd name="connsiteY14" fmla="*/ 417747 h 1862942"/>
                      <a:gd name="connsiteX15" fmla="*/ 1524000 w 2795401"/>
                      <a:gd name="connsiteY15" fmla="*/ 341547 h 1862942"/>
                      <a:gd name="connsiteX16" fmla="*/ 1371600 w 2795401"/>
                      <a:gd name="connsiteY16" fmla="*/ 316147 h 1862942"/>
                      <a:gd name="connsiteX17" fmla="*/ 723900 w 2795401"/>
                      <a:gd name="connsiteY17" fmla="*/ 379647 h 1862942"/>
                      <a:gd name="connsiteX0" fmla="*/ 723900 w 2795401"/>
                      <a:gd name="connsiteY0" fmla="*/ 379647 h 1862942"/>
                      <a:gd name="connsiteX1" fmla="*/ 409433 w 2795401"/>
                      <a:gd name="connsiteY1" fmla="*/ 645976 h 1862942"/>
                      <a:gd name="connsiteX2" fmla="*/ 234349 w 2795401"/>
                      <a:gd name="connsiteY2" fmla="*/ 840467 h 1862942"/>
                      <a:gd name="connsiteX3" fmla="*/ 0 w 2795401"/>
                      <a:gd name="connsiteY3" fmla="*/ 1509947 h 1862942"/>
                      <a:gd name="connsiteX4" fmla="*/ 266700 w 2795401"/>
                      <a:gd name="connsiteY4" fmla="*/ 1560747 h 1862942"/>
                      <a:gd name="connsiteX5" fmla="*/ 482600 w 2795401"/>
                      <a:gd name="connsiteY5" fmla="*/ 951147 h 1862942"/>
                      <a:gd name="connsiteX6" fmla="*/ 787400 w 2795401"/>
                      <a:gd name="connsiteY6" fmla="*/ 747947 h 1862942"/>
                      <a:gd name="connsiteX7" fmla="*/ 936448 w 2795401"/>
                      <a:gd name="connsiteY7" fmla="*/ 1862942 h 1862942"/>
                      <a:gd name="connsiteX8" fmla="*/ 1803400 w 2795401"/>
                      <a:gd name="connsiteY8" fmla="*/ 1802047 h 1862942"/>
                      <a:gd name="connsiteX9" fmla="*/ 1828800 w 2795401"/>
                      <a:gd name="connsiteY9" fmla="*/ 760647 h 1862942"/>
                      <a:gd name="connsiteX10" fmla="*/ 2452095 w 2795401"/>
                      <a:gd name="connsiteY10" fmla="*/ 522604 h 1862942"/>
                      <a:gd name="connsiteX11" fmla="*/ 2795401 w 2795401"/>
                      <a:gd name="connsiteY11" fmla="*/ 144586 h 1862942"/>
                      <a:gd name="connsiteX12" fmla="*/ 2627662 w 2795401"/>
                      <a:gd name="connsiteY12" fmla="*/ 0 h 1862942"/>
                      <a:gd name="connsiteX13" fmla="*/ 2312699 w 2795401"/>
                      <a:gd name="connsiteY13" fmla="*/ 323066 h 1862942"/>
                      <a:gd name="connsiteX14" fmla="*/ 1879600 w 2795401"/>
                      <a:gd name="connsiteY14" fmla="*/ 417747 h 1862942"/>
                      <a:gd name="connsiteX15" fmla="*/ 1524000 w 2795401"/>
                      <a:gd name="connsiteY15" fmla="*/ 341547 h 1862942"/>
                      <a:gd name="connsiteX16" fmla="*/ 1371600 w 2795401"/>
                      <a:gd name="connsiteY16" fmla="*/ 316147 h 1862942"/>
                      <a:gd name="connsiteX17" fmla="*/ 723900 w 2795401"/>
                      <a:gd name="connsiteY17" fmla="*/ 379647 h 1862942"/>
                      <a:gd name="connsiteX0" fmla="*/ 723900 w 2795401"/>
                      <a:gd name="connsiteY0" fmla="*/ 379647 h 1862942"/>
                      <a:gd name="connsiteX1" fmla="*/ 409433 w 2795401"/>
                      <a:gd name="connsiteY1" fmla="*/ 645976 h 1862942"/>
                      <a:gd name="connsiteX2" fmla="*/ 234349 w 2795401"/>
                      <a:gd name="connsiteY2" fmla="*/ 840467 h 1862942"/>
                      <a:gd name="connsiteX3" fmla="*/ 0 w 2795401"/>
                      <a:gd name="connsiteY3" fmla="*/ 1509947 h 1862942"/>
                      <a:gd name="connsiteX4" fmla="*/ 266700 w 2795401"/>
                      <a:gd name="connsiteY4" fmla="*/ 1560747 h 1862942"/>
                      <a:gd name="connsiteX5" fmla="*/ 482600 w 2795401"/>
                      <a:gd name="connsiteY5" fmla="*/ 951147 h 1862942"/>
                      <a:gd name="connsiteX6" fmla="*/ 787400 w 2795401"/>
                      <a:gd name="connsiteY6" fmla="*/ 747947 h 1862942"/>
                      <a:gd name="connsiteX7" fmla="*/ 936448 w 2795401"/>
                      <a:gd name="connsiteY7" fmla="*/ 1862942 h 1862942"/>
                      <a:gd name="connsiteX8" fmla="*/ 1803400 w 2795401"/>
                      <a:gd name="connsiteY8" fmla="*/ 1802047 h 1862942"/>
                      <a:gd name="connsiteX9" fmla="*/ 1828800 w 2795401"/>
                      <a:gd name="connsiteY9" fmla="*/ 760647 h 1862942"/>
                      <a:gd name="connsiteX10" fmla="*/ 2452095 w 2795401"/>
                      <a:gd name="connsiteY10" fmla="*/ 522604 h 1862942"/>
                      <a:gd name="connsiteX11" fmla="*/ 2795401 w 2795401"/>
                      <a:gd name="connsiteY11" fmla="*/ 144586 h 1862942"/>
                      <a:gd name="connsiteX12" fmla="*/ 2627662 w 2795401"/>
                      <a:gd name="connsiteY12" fmla="*/ 0 h 1862942"/>
                      <a:gd name="connsiteX13" fmla="*/ 2312699 w 2795401"/>
                      <a:gd name="connsiteY13" fmla="*/ 323066 h 1862942"/>
                      <a:gd name="connsiteX14" fmla="*/ 1879600 w 2795401"/>
                      <a:gd name="connsiteY14" fmla="*/ 417747 h 1862942"/>
                      <a:gd name="connsiteX15" fmla="*/ 1524000 w 2795401"/>
                      <a:gd name="connsiteY15" fmla="*/ 341547 h 1862942"/>
                      <a:gd name="connsiteX16" fmla="*/ 1371600 w 2795401"/>
                      <a:gd name="connsiteY16" fmla="*/ 316147 h 1862942"/>
                      <a:gd name="connsiteX17" fmla="*/ 723900 w 2795401"/>
                      <a:gd name="connsiteY17" fmla="*/ 379647 h 1862942"/>
                      <a:gd name="connsiteX0" fmla="*/ 723900 w 2795401"/>
                      <a:gd name="connsiteY0" fmla="*/ 379647 h 1862942"/>
                      <a:gd name="connsiteX1" fmla="*/ 234349 w 2795401"/>
                      <a:gd name="connsiteY1" fmla="*/ 840467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57499 w 2795401"/>
                      <a:gd name="connsiteY1" fmla="*/ 791062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57499 w 2795401"/>
                      <a:gd name="connsiteY1" fmla="*/ 791062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57499 w 2795401"/>
                      <a:gd name="connsiteY1" fmla="*/ 791062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57499 w 2795401"/>
                      <a:gd name="connsiteY1" fmla="*/ 791062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03400 w 2795401"/>
                      <a:gd name="connsiteY7" fmla="*/ 1802047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2942"/>
                      <a:gd name="connsiteX1" fmla="*/ 257499 w 2795401"/>
                      <a:gd name="connsiteY1" fmla="*/ 791062 h 1862942"/>
                      <a:gd name="connsiteX2" fmla="*/ 0 w 2795401"/>
                      <a:gd name="connsiteY2" fmla="*/ 1509947 h 1862942"/>
                      <a:gd name="connsiteX3" fmla="*/ 266700 w 2795401"/>
                      <a:gd name="connsiteY3" fmla="*/ 1560747 h 1862942"/>
                      <a:gd name="connsiteX4" fmla="*/ 482600 w 2795401"/>
                      <a:gd name="connsiteY4" fmla="*/ 951147 h 1862942"/>
                      <a:gd name="connsiteX5" fmla="*/ 787400 w 2795401"/>
                      <a:gd name="connsiteY5" fmla="*/ 747947 h 1862942"/>
                      <a:gd name="connsiteX6" fmla="*/ 936448 w 2795401"/>
                      <a:gd name="connsiteY6" fmla="*/ 1862942 h 1862942"/>
                      <a:gd name="connsiteX7" fmla="*/ 1821316 w 2795401"/>
                      <a:gd name="connsiteY7" fmla="*/ 1809676 h 1862942"/>
                      <a:gd name="connsiteX8" fmla="*/ 1828800 w 2795401"/>
                      <a:gd name="connsiteY8" fmla="*/ 760647 h 1862942"/>
                      <a:gd name="connsiteX9" fmla="*/ 2452095 w 2795401"/>
                      <a:gd name="connsiteY9" fmla="*/ 522604 h 1862942"/>
                      <a:gd name="connsiteX10" fmla="*/ 2795401 w 2795401"/>
                      <a:gd name="connsiteY10" fmla="*/ 144586 h 1862942"/>
                      <a:gd name="connsiteX11" fmla="*/ 2627662 w 2795401"/>
                      <a:gd name="connsiteY11" fmla="*/ 0 h 1862942"/>
                      <a:gd name="connsiteX12" fmla="*/ 2312699 w 2795401"/>
                      <a:gd name="connsiteY12" fmla="*/ 323066 h 1862942"/>
                      <a:gd name="connsiteX13" fmla="*/ 1879600 w 2795401"/>
                      <a:gd name="connsiteY13" fmla="*/ 417747 h 1862942"/>
                      <a:gd name="connsiteX14" fmla="*/ 1524000 w 2795401"/>
                      <a:gd name="connsiteY14" fmla="*/ 341547 h 1862942"/>
                      <a:gd name="connsiteX15" fmla="*/ 1371600 w 2795401"/>
                      <a:gd name="connsiteY15" fmla="*/ 316147 h 1862942"/>
                      <a:gd name="connsiteX16" fmla="*/ 723900 w 2795401"/>
                      <a:gd name="connsiteY16" fmla="*/ 379647 h 1862942"/>
                      <a:gd name="connsiteX0" fmla="*/ 723900 w 2795401"/>
                      <a:gd name="connsiteY0" fmla="*/ 379647 h 1864539"/>
                      <a:gd name="connsiteX1" fmla="*/ 257499 w 2795401"/>
                      <a:gd name="connsiteY1" fmla="*/ 791062 h 1864539"/>
                      <a:gd name="connsiteX2" fmla="*/ 0 w 2795401"/>
                      <a:gd name="connsiteY2" fmla="*/ 1509947 h 1864539"/>
                      <a:gd name="connsiteX3" fmla="*/ 266700 w 2795401"/>
                      <a:gd name="connsiteY3" fmla="*/ 1560747 h 1864539"/>
                      <a:gd name="connsiteX4" fmla="*/ 482600 w 2795401"/>
                      <a:gd name="connsiteY4" fmla="*/ 951147 h 1864539"/>
                      <a:gd name="connsiteX5" fmla="*/ 787400 w 2795401"/>
                      <a:gd name="connsiteY5" fmla="*/ 747947 h 1864539"/>
                      <a:gd name="connsiteX6" fmla="*/ 910371 w 2795401"/>
                      <a:gd name="connsiteY6" fmla="*/ 1864539 h 1864539"/>
                      <a:gd name="connsiteX7" fmla="*/ 1821316 w 2795401"/>
                      <a:gd name="connsiteY7" fmla="*/ 1809676 h 1864539"/>
                      <a:gd name="connsiteX8" fmla="*/ 1828800 w 2795401"/>
                      <a:gd name="connsiteY8" fmla="*/ 760647 h 1864539"/>
                      <a:gd name="connsiteX9" fmla="*/ 2452095 w 2795401"/>
                      <a:gd name="connsiteY9" fmla="*/ 522604 h 1864539"/>
                      <a:gd name="connsiteX10" fmla="*/ 2795401 w 2795401"/>
                      <a:gd name="connsiteY10" fmla="*/ 144586 h 1864539"/>
                      <a:gd name="connsiteX11" fmla="*/ 2627662 w 2795401"/>
                      <a:gd name="connsiteY11" fmla="*/ 0 h 1864539"/>
                      <a:gd name="connsiteX12" fmla="*/ 2312699 w 2795401"/>
                      <a:gd name="connsiteY12" fmla="*/ 323066 h 1864539"/>
                      <a:gd name="connsiteX13" fmla="*/ 1879600 w 2795401"/>
                      <a:gd name="connsiteY13" fmla="*/ 417747 h 1864539"/>
                      <a:gd name="connsiteX14" fmla="*/ 1524000 w 2795401"/>
                      <a:gd name="connsiteY14" fmla="*/ 341547 h 1864539"/>
                      <a:gd name="connsiteX15" fmla="*/ 1371600 w 2795401"/>
                      <a:gd name="connsiteY15" fmla="*/ 316147 h 1864539"/>
                      <a:gd name="connsiteX16" fmla="*/ 723900 w 2795401"/>
                      <a:gd name="connsiteY16" fmla="*/ 379647 h 1864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95401" h="1864539">
                        <a:moveTo>
                          <a:pt x="723900" y="379647"/>
                        </a:moveTo>
                        <a:cubicBezTo>
                          <a:pt x="534358" y="467034"/>
                          <a:pt x="376020" y="567910"/>
                          <a:pt x="257499" y="791062"/>
                        </a:cubicBezTo>
                        <a:cubicBezTo>
                          <a:pt x="139322" y="1048666"/>
                          <a:pt x="71967" y="1281347"/>
                          <a:pt x="0" y="1509947"/>
                        </a:cubicBezTo>
                        <a:lnTo>
                          <a:pt x="266700" y="1560747"/>
                        </a:lnTo>
                        <a:cubicBezTo>
                          <a:pt x="338667" y="1357547"/>
                          <a:pt x="378613" y="1130132"/>
                          <a:pt x="482600" y="951147"/>
                        </a:cubicBezTo>
                        <a:cubicBezTo>
                          <a:pt x="572580" y="836139"/>
                          <a:pt x="685800" y="815680"/>
                          <a:pt x="787400" y="747947"/>
                        </a:cubicBezTo>
                        <a:lnTo>
                          <a:pt x="910371" y="1864539"/>
                        </a:lnTo>
                        <a:lnTo>
                          <a:pt x="1821316" y="1809676"/>
                        </a:lnTo>
                        <a:cubicBezTo>
                          <a:pt x="1823811" y="1460000"/>
                          <a:pt x="1826305" y="1110323"/>
                          <a:pt x="1828800" y="760647"/>
                        </a:cubicBezTo>
                        <a:cubicBezTo>
                          <a:pt x="2050520" y="671720"/>
                          <a:pt x="2250420" y="653928"/>
                          <a:pt x="2452095" y="522604"/>
                        </a:cubicBezTo>
                        <a:cubicBezTo>
                          <a:pt x="2686476" y="336904"/>
                          <a:pt x="2631888" y="347759"/>
                          <a:pt x="2795401" y="144586"/>
                        </a:cubicBezTo>
                        <a:lnTo>
                          <a:pt x="2627662" y="0"/>
                        </a:lnTo>
                        <a:cubicBezTo>
                          <a:pt x="2513362" y="169333"/>
                          <a:pt x="2487224" y="211119"/>
                          <a:pt x="2312699" y="323066"/>
                        </a:cubicBezTo>
                        <a:cubicBezTo>
                          <a:pt x="2115409" y="392767"/>
                          <a:pt x="2076801" y="417851"/>
                          <a:pt x="1879600" y="417747"/>
                        </a:cubicBezTo>
                        <a:lnTo>
                          <a:pt x="1524000" y="341547"/>
                        </a:lnTo>
                        <a:lnTo>
                          <a:pt x="1371600" y="316147"/>
                        </a:lnTo>
                        <a:lnTo>
                          <a:pt x="723900" y="379647"/>
                        </a:lnTo>
                        <a:close/>
                      </a:path>
                    </a:pathLst>
                  </a:custGeom>
                  <a:solidFill>
                    <a:srgbClr val="797B14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87" name="Picture 86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327D7725-D711-AB7C-6F50-F2F95CBB4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997" b="98206" l="399" r="94817">
                            <a14:foregroundMark x1="35726" y1="11746" x2="51675" y2="10848"/>
                            <a14:foregroundMark x1="51675" y1="10848" x2="68421" y2="12969"/>
                            <a14:foregroundMark x1="68421" y1="12969" x2="80702" y2="23899"/>
                            <a14:foregroundMark x1="80702" y1="23899" x2="87002" y2="43230"/>
                            <a14:foregroundMark x1="87002" y1="43230" x2="82695" y2="71452"/>
                            <a14:foregroundMark x1="6140" y1="62316" x2="7815" y2="43964"/>
                            <a14:foregroundMark x1="7815" y1="43964" x2="23445" y2="10685"/>
                            <a14:foregroundMark x1="23445" y1="10685" x2="56140" y2="3997"/>
                            <a14:foregroundMark x1="56140" y1="3997" x2="65789" y2="5220"/>
                            <a14:foregroundMark x1="5263" y1="41109" x2="478" y2="57178"/>
                            <a14:foregroundMark x1="478" y1="57178" x2="9490" y2="67945"/>
                            <a14:foregroundMark x1="44179" y1="74470" x2="60526" y2="75285"/>
                            <a14:foregroundMark x1="60526" y1="75285" x2="69139" y2="80098"/>
                            <a14:foregroundMark x1="90670" y1="31158" x2="94896" y2="48450"/>
                            <a14:foregroundMark x1="94896" y1="48042" x2="94896" y2="48042"/>
                            <a14:foregroundMark x1="45056" y1="50653" x2="52632" y2="51060"/>
                            <a14:foregroundMark x1="41627" y1="95595" x2="58612" y2="94372"/>
                            <a14:foregroundMark x1="58612" y1="94372" x2="59410" y2="94372"/>
                            <a14:foregroundMark x1="40351" y1="94372" x2="52233" y2="9820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058511">
                <a:off x="1092331" y="730268"/>
                <a:ext cx="3179489" cy="3108496"/>
              </a:xfrm>
              <a:prstGeom prst="rect">
                <a:avLst/>
              </a:prstGeom>
              <a:ln w="12700">
                <a:noFill/>
              </a:ln>
            </p:spPr>
          </p:pic>
        </p:grp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C2271BB-3469-3AE7-03E8-5CDFFC23F672}"/>
                </a:ext>
              </a:extLst>
            </p:cNvPr>
            <p:cNvSpPr/>
            <p:nvPr/>
          </p:nvSpPr>
          <p:spPr bwMode="auto">
            <a:xfrm rot="1621140">
              <a:off x="3558153" y="3106641"/>
              <a:ext cx="144016" cy="363395"/>
            </a:xfrm>
            <a:prstGeom prst="rect">
              <a:avLst/>
            </a:prstGeom>
            <a:solidFill>
              <a:srgbClr val="00664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AECC2C1-E97B-6EED-1BC6-83E34A7837D5}"/>
              </a:ext>
            </a:extLst>
          </p:cNvPr>
          <p:cNvGrpSpPr/>
          <p:nvPr/>
        </p:nvGrpSpPr>
        <p:grpSpPr>
          <a:xfrm>
            <a:off x="6384032" y="2492896"/>
            <a:ext cx="3989306" cy="1344697"/>
            <a:chOff x="4675860" y="-856724"/>
            <a:chExt cx="3989306" cy="1344697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C674F943-50F6-AA7D-8463-854F7E42C0B7}"/>
                </a:ext>
              </a:extLst>
            </p:cNvPr>
            <p:cNvGrpSpPr/>
            <p:nvPr/>
          </p:nvGrpSpPr>
          <p:grpSpPr>
            <a:xfrm>
              <a:off x="4675860" y="-856724"/>
              <a:ext cx="3989306" cy="1344697"/>
              <a:chOff x="3986455" y="587619"/>
              <a:chExt cx="3989306" cy="1344697"/>
            </a:xfrm>
          </p:grpSpPr>
          <p:sp>
            <p:nvSpPr>
              <p:cNvPr id="151" name="Rounded Rectangular Callout 43">
                <a:extLst>
                  <a:ext uri="{FF2B5EF4-FFF2-40B4-BE49-F238E27FC236}">
                    <a16:creationId xmlns:a16="http://schemas.microsoft.com/office/drawing/2014/main" id="{FBCBB64D-C811-3E7E-E0B4-BE12F21F2BCB}"/>
                  </a:ext>
                </a:extLst>
              </p:cNvPr>
              <p:cNvSpPr/>
              <p:nvPr/>
            </p:nvSpPr>
            <p:spPr bwMode="auto">
              <a:xfrm flipH="1">
                <a:off x="3986455" y="587619"/>
                <a:ext cx="3989306" cy="1344697"/>
              </a:xfrm>
              <a:custGeom>
                <a:avLst/>
                <a:gdLst>
                  <a:gd name="csX0" fmla="*/ 470901 w 2793716"/>
                  <a:gd name="csY0" fmla="*/ 161599 h 985124"/>
                  <a:gd name="csX1" fmla="*/ 632500 w 2793716"/>
                  <a:gd name="csY1" fmla="*/ 0 h 985124"/>
                  <a:gd name="csX2" fmla="*/ 1825876 w 2793716"/>
                  <a:gd name="csY2" fmla="*/ 0 h 985124"/>
                  <a:gd name="csX3" fmla="*/ 1825876 w 2793716"/>
                  <a:gd name="csY3" fmla="*/ 0 h 985124"/>
                  <a:gd name="csX4" fmla="*/ 2406580 w 2793716"/>
                  <a:gd name="csY4" fmla="*/ 0 h 985124"/>
                  <a:gd name="csX5" fmla="*/ 2632117 w 2793716"/>
                  <a:gd name="csY5" fmla="*/ 0 h 985124"/>
                  <a:gd name="csX6" fmla="*/ 2793716 w 2793716"/>
                  <a:gd name="csY6" fmla="*/ 161599 h 985124"/>
                  <a:gd name="csX7" fmla="*/ 2793716 w 2793716"/>
                  <a:gd name="csY7" fmla="*/ 565585 h 985124"/>
                  <a:gd name="csX8" fmla="*/ 2793716 w 2793716"/>
                  <a:gd name="csY8" fmla="*/ 565585 h 985124"/>
                  <a:gd name="csX9" fmla="*/ 2793716 w 2793716"/>
                  <a:gd name="csY9" fmla="*/ 807978 h 985124"/>
                  <a:gd name="csX10" fmla="*/ 2793716 w 2793716"/>
                  <a:gd name="csY10" fmla="*/ 807975 h 985124"/>
                  <a:gd name="csX11" fmla="*/ 2632117 w 2793716"/>
                  <a:gd name="csY11" fmla="*/ 969574 h 985124"/>
                  <a:gd name="csX12" fmla="*/ 1267559 w 2793716"/>
                  <a:gd name="csY12" fmla="*/ 985058 h 985124"/>
                  <a:gd name="csX13" fmla="*/ 789850 w 2793716"/>
                  <a:gd name="csY13" fmla="*/ 985124 h 985124"/>
                  <a:gd name="csX14" fmla="*/ 632500 w 2793716"/>
                  <a:gd name="csY14" fmla="*/ 969574 h 985124"/>
                  <a:gd name="csX15" fmla="*/ 470901 w 2793716"/>
                  <a:gd name="csY15" fmla="*/ 807975 h 985124"/>
                  <a:gd name="csX16" fmla="*/ 470901 w 2793716"/>
                  <a:gd name="csY16" fmla="*/ 807978 h 985124"/>
                  <a:gd name="csX17" fmla="*/ 0 w 2793716"/>
                  <a:gd name="csY17" fmla="*/ 739698 h 985124"/>
                  <a:gd name="csX18" fmla="*/ 470901 w 2793716"/>
                  <a:gd name="csY18" fmla="*/ 565585 h 985124"/>
                  <a:gd name="csX19" fmla="*/ 470901 w 2793716"/>
                  <a:gd name="csY19" fmla="*/ 565585 h 985124"/>
                  <a:gd name="csX20" fmla="*/ 470901 w 2793716"/>
                  <a:gd name="csY20" fmla="*/ 161599 h 9851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2793716" h="985124">
                    <a:moveTo>
                      <a:pt x="470901" y="161599"/>
                    </a:moveTo>
                    <a:cubicBezTo>
                      <a:pt x="470901" y="72350"/>
                      <a:pt x="543251" y="0"/>
                      <a:pt x="632500" y="0"/>
                    </a:cubicBezTo>
                    <a:lnTo>
                      <a:pt x="1825876" y="0"/>
                    </a:lnTo>
                    <a:lnTo>
                      <a:pt x="1825876" y="0"/>
                    </a:lnTo>
                    <a:lnTo>
                      <a:pt x="2406580" y="0"/>
                    </a:lnTo>
                    <a:lnTo>
                      <a:pt x="2632117" y="0"/>
                    </a:lnTo>
                    <a:cubicBezTo>
                      <a:pt x="2721366" y="0"/>
                      <a:pt x="2793716" y="72350"/>
                      <a:pt x="2793716" y="161599"/>
                    </a:cubicBezTo>
                    <a:lnTo>
                      <a:pt x="2793716" y="565585"/>
                    </a:lnTo>
                    <a:lnTo>
                      <a:pt x="2793716" y="565585"/>
                    </a:lnTo>
                    <a:lnTo>
                      <a:pt x="2793716" y="807978"/>
                    </a:lnTo>
                    <a:lnTo>
                      <a:pt x="2793716" y="807975"/>
                    </a:lnTo>
                    <a:cubicBezTo>
                      <a:pt x="2793716" y="897224"/>
                      <a:pt x="2721366" y="969574"/>
                      <a:pt x="2632117" y="969574"/>
                    </a:cubicBezTo>
                    <a:lnTo>
                      <a:pt x="1267559" y="985058"/>
                    </a:lnTo>
                    <a:lnTo>
                      <a:pt x="789850" y="985124"/>
                    </a:lnTo>
                    <a:lnTo>
                      <a:pt x="632500" y="969574"/>
                    </a:lnTo>
                    <a:cubicBezTo>
                      <a:pt x="543251" y="969574"/>
                      <a:pt x="470901" y="897224"/>
                      <a:pt x="470901" y="807975"/>
                    </a:cubicBezTo>
                    <a:lnTo>
                      <a:pt x="470901" y="807978"/>
                    </a:lnTo>
                    <a:lnTo>
                      <a:pt x="0" y="739698"/>
                    </a:lnTo>
                    <a:lnTo>
                      <a:pt x="470901" y="565585"/>
                    </a:lnTo>
                    <a:lnTo>
                      <a:pt x="470901" y="565585"/>
                    </a:lnTo>
                    <a:lnTo>
                      <a:pt x="470901" y="161599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915D9A52-732D-CF0E-13E3-5B8D258497BB}"/>
                  </a:ext>
                </a:extLst>
              </p:cNvPr>
              <p:cNvGrpSpPr/>
              <p:nvPr/>
            </p:nvGrpSpPr>
            <p:grpSpPr>
              <a:xfrm>
                <a:off x="3986457" y="868687"/>
                <a:ext cx="3544053" cy="1027190"/>
                <a:chOff x="3986457" y="778064"/>
                <a:chExt cx="3544053" cy="1027190"/>
              </a:xfrm>
            </p:grpSpPr>
            <p:sp>
              <p:nvSpPr>
                <p:cNvPr id="153" name="Forme libre 332">
                  <a:extLst>
                    <a:ext uri="{FF2B5EF4-FFF2-40B4-BE49-F238E27FC236}">
                      <a16:creationId xmlns:a16="http://schemas.microsoft.com/office/drawing/2014/main" id="{B10FE63F-65C2-2D9E-036C-A1182F4C8897}"/>
                    </a:ext>
                  </a:extLst>
                </p:cNvPr>
                <p:cNvSpPr/>
                <p:nvPr/>
              </p:nvSpPr>
              <p:spPr>
                <a:xfrm>
                  <a:off x="4809186" y="1195762"/>
                  <a:ext cx="2318654" cy="438787"/>
                </a:xfrm>
                <a:custGeom>
                  <a:avLst/>
                  <a:gdLst>
                    <a:gd name="connsiteX0" fmla="*/ 1083388 w 1083388"/>
                    <a:gd name="connsiteY0" fmla="*/ 5183 h 725714"/>
                    <a:gd name="connsiteX1" fmla="*/ 181428 w 1083388"/>
                    <a:gd name="connsiteY1" fmla="*/ 0 h 725714"/>
                    <a:gd name="connsiteX2" fmla="*/ 82939 w 1083388"/>
                    <a:gd name="connsiteY2" fmla="*/ 725714 h 725714"/>
                    <a:gd name="connsiteX3" fmla="*/ 0 w 1083388"/>
                    <a:gd name="connsiteY3" fmla="*/ 160694 h 725714"/>
                    <a:gd name="connsiteX0" fmla="*/ 1036083 w 1036083"/>
                    <a:gd name="connsiteY0" fmla="*/ 5183 h 725714"/>
                    <a:gd name="connsiteX1" fmla="*/ 134123 w 1036083"/>
                    <a:gd name="connsiteY1" fmla="*/ 0 h 725714"/>
                    <a:gd name="connsiteX2" fmla="*/ 35634 w 1036083"/>
                    <a:gd name="connsiteY2" fmla="*/ 725714 h 725714"/>
                    <a:gd name="connsiteX3" fmla="*/ 0 w 1036083"/>
                    <a:gd name="connsiteY3" fmla="*/ 136150 h 725714"/>
                    <a:gd name="connsiteX0" fmla="*/ 1036083 w 1036083"/>
                    <a:gd name="connsiteY0" fmla="*/ 5183 h 725714"/>
                    <a:gd name="connsiteX1" fmla="*/ 134123 w 1036083"/>
                    <a:gd name="connsiteY1" fmla="*/ 0 h 725714"/>
                    <a:gd name="connsiteX2" fmla="*/ 35634 w 1036083"/>
                    <a:gd name="connsiteY2" fmla="*/ 725714 h 725714"/>
                    <a:gd name="connsiteX3" fmla="*/ 0 w 1036083"/>
                    <a:gd name="connsiteY3" fmla="*/ 136150 h 725714"/>
                    <a:gd name="connsiteX0" fmla="*/ 1036083 w 1036083"/>
                    <a:gd name="connsiteY0" fmla="*/ 5183 h 725714"/>
                    <a:gd name="connsiteX1" fmla="*/ 134123 w 1036083"/>
                    <a:gd name="connsiteY1" fmla="*/ 0 h 725714"/>
                    <a:gd name="connsiteX2" fmla="*/ 35634 w 1036083"/>
                    <a:gd name="connsiteY2" fmla="*/ 725714 h 725714"/>
                    <a:gd name="connsiteX3" fmla="*/ 0 w 1036083"/>
                    <a:gd name="connsiteY3" fmla="*/ 136150 h 725714"/>
                    <a:gd name="connsiteX0" fmla="*/ 1036083 w 1036083"/>
                    <a:gd name="connsiteY0" fmla="*/ 10091 h 730622"/>
                    <a:gd name="connsiteX1" fmla="*/ 80715 w 1036083"/>
                    <a:gd name="connsiteY1" fmla="*/ 0 h 730622"/>
                    <a:gd name="connsiteX2" fmla="*/ 35634 w 1036083"/>
                    <a:gd name="connsiteY2" fmla="*/ 730622 h 730622"/>
                    <a:gd name="connsiteX3" fmla="*/ 0 w 1036083"/>
                    <a:gd name="connsiteY3" fmla="*/ 141058 h 730622"/>
                    <a:gd name="connsiteX0" fmla="*/ 1036083 w 1036083"/>
                    <a:gd name="connsiteY0" fmla="*/ 10091 h 730622"/>
                    <a:gd name="connsiteX1" fmla="*/ 80715 w 1036083"/>
                    <a:gd name="connsiteY1" fmla="*/ 0 h 730622"/>
                    <a:gd name="connsiteX2" fmla="*/ 35634 w 1036083"/>
                    <a:gd name="connsiteY2" fmla="*/ 730622 h 730622"/>
                    <a:gd name="connsiteX3" fmla="*/ 0 w 1036083"/>
                    <a:gd name="connsiteY3" fmla="*/ 141058 h 730622"/>
                    <a:gd name="connsiteX0" fmla="*/ 1036083 w 1036083"/>
                    <a:gd name="connsiteY0" fmla="*/ 10091 h 730622"/>
                    <a:gd name="connsiteX1" fmla="*/ 80715 w 1036083"/>
                    <a:gd name="connsiteY1" fmla="*/ 0 h 730622"/>
                    <a:gd name="connsiteX2" fmla="*/ 35634 w 1036083"/>
                    <a:gd name="connsiteY2" fmla="*/ 730622 h 730622"/>
                    <a:gd name="connsiteX3" fmla="*/ 0 w 1036083"/>
                    <a:gd name="connsiteY3" fmla="*/ 141058 h 730622"/>
                    <a:gd name="connsiteX0" fmla="*/ 1036083 w 1036083"/>
                    <a:gd name="connsiteY0" fmla="*/ 10091 h 730622"/>
                    <a:gd name="connsiteX1" fmla="*/ 80715 w 1036083"/>
                    <a:gd name="connsiteY1" fmla="*/ 0 h 730622"/>
                    <a:gd name="connsiteX2" fmla="*/ 35634 w 1036083"/>
                    <a:gd name="connsiteY2" fmla="*/ 730622 h 730622"/>
                    <a:gd name="connsiteX3" fmla="*/ 0 w 1036083"/>
                    <a:gd name="connsiteY3" fmla="*/ 141058 h 730622"/>
                    <a:gd name="connsiteX0" fmla="*/ 1036083 w 1036083"/>
                    <a:gd name="connsiteY0" fmla="*/ 10091 h 730622"/>
                    <a:gd name="connsiteX1" fmla="*/ 80715 w 1036083"/>
                    <a:gd name="connsiteY1" fmla="*/ 0 h 730622"/>
                    <a:gd name="connsiteX2" fmla="*/ 35634 w 1036083"/>
                    <a:gd name="connsiteY2" fmla="*/ 730622 h 730622"/>
                    <a:gd name="connsiteX3" fmla="*/ 0 w 1036083"/>
                    <a:gd name="connsiteY3" fmla="*/ 141058 h 730622"/>
                    <a:gd name="connsiteX0" fmla="*/ 1036083 w 1036083"/>
                    <a:gd name="connsiteY0" fmla="*/ 1403 h 721934"/>
                    <a:gd name="connsiteX1" fmla="*/ 136992 w 1036083"/>
                    <a:gd name="connsiteY1" fmla="*/ 0 h 721934"/>
                    <a:gd name="connsiteX2" fmla="*/ 35634 w 1036083"/>
                    <a:gd name="connsiteY2" fmla="*/ 721934 h 721934"/>
                    <a:gd name="connsiteX3" fmla="*/ 0 w 1036083"/>
                    <a:gd name="connsiteY3" fmla="*/ 132370 h 721934"/>
                    <a:gd name="connsiteX0" fmla="*/ 1036083 w 1036083"/>
                    <a:gd name="connsiteY0" fmla="*/ 1403 h 721934"/>
                    <a:gd name="connsiteX1" fmla="*/ 136992 w 1036083"/>
                    <a:gd name="connsiteY1" fmla="*/ 0 h 721934"/>
                    <a:gd name="connsiteX2" fmla="*/ 35634 w 1036083"/>
                    <a:gd name="connsiteY2" fmla="*/ 721934 h 721934"/>
                    <a:gd name="connsiteX3" fmla="*/ 0 w 1036083"/>
                    <a:gd name="connsiteY3" fmla="*/ 132370 h 721934"/>
                    <a:gd name="connsiteX0" fmla="*/ 1036083 w 1036083"/>
                    <a:gd name="connsiteY0" fmla="*/ 1403 h 721934"/>
                    <a:gd name="connsiteX1" fmla="*/ 136992 w 1036083"/>
                    <a:gd name="connsiteY1" fmla="*/ 0 h 721934"/>
                    <a:gd name="connsiteX2" fmla="*/ 35634 w 1036083"/>
                    <a:gd name="connsiteY2" fmla="*/ 721934 h 721934"/>
                    <a:gd name="connsiteX3" fmla="*/ 0 w 1036083"/>
                    <a:gd name="connsiteY3" fmla="*/ 132370 h 721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6083" h="721934">
                      <a:moveTo>
                        <a:pt x="1036083" y="1403"/>
                      </a:moveTo>
                      <a:lnTo>
                        <a:pt x="136992" y="0"/>
                      </a:lnTo>
                      <a:cubicBezTo>
                        <a:pt x="107896" y="217480"/>
                        <a:pt x="67306" y="527482"/>
                        <a:pt x="35634" y="721934"/>
                      </a:cubicBezTo>
                      <a:cubicBezTo>
                        <a:pt x="12565" y="288153"/>
                        <a:pt x="15438" y="355072"/>
                        <a:pt x="0" y="132370"/>
                      </a:cubicBez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FFFFFF"/>
                    </a:solidFill>
                    <a:highlight>
                      <a:srgbClr val="FFFF00"/>
                    </a:highlight>
                  </a:endParaRPr>
                </a:p>
              </p:txBody>
            </p:sp>
            <p:sp>
              <p:nvSpPr>
                <p:cNvPr id="154" name="Rectangle 2">
                  <a:extLst>
                    <a:ext uri="{FF2B5EF4-FFF2-40B4-BE49-F238E27FC236}">
                      <a16:creationId xmlns:a16="http://schemas.microsoft.com/office/drawing/2014/main" id="{D75CC43F-D905-C130-3DC6-0605634CF7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2438" y="1227835"/>
                  <a:ext cx="2518072" cy="57741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53882" sx="1000" sy="1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/>
                <a:lstStyle/>
                <a:p>
                  <a:pPr>
                    <a:lnSpc>
                      <a:spcPts val="4000"/>
                    </a:lnSpc>
                    <a:spcBef>
                      <a:spcPts val="0"/>
                    </a:spcBef>
                    <a:tabLst>
                      <a:tab pos="3462338" algn="l"/>
                    </a:tabLst>
                    <a:defRPr/>
                  </a:pPr>
                  <a:r>
                    <a:rPr lang="en-US" sz="4000" dirty="0">
                      <a:latin typeface="Chalkboard" charset="0"/>
                    </a:rPr>
                    <a:t>1–</a:t>
                  </a:r>
                  <a:r>
                    <a:rPr lang="en-US" sz="4000" i="1" dirty="0">
                      <a:latin typeface="Chalkboard" charset="0"/>
                    </a:rPr>
                    <a:t>v</a:t>
                  </a:r>
                  <a:r>
                    <a:rPr lang="en-US" sz="4000" baseline="30000" dirty="0">
                      <a:latin typeface="Chalkboard" charset="0"/>
                    </a:rPr>
                    <a:t> 2</a:t>
                  </a:r>
                  <a:r>
                    <a:rPr lang="en-US" sz="4000" dirty="0">
                      <a:latin typeface="Chalkboard" charset="0"/>
                    </a:rPr>
                    <a:t>/</a:t>
                  </a:r>
                  <a:r>
                    <a:rPr lang="en-US" sz="4000" i="1" dirty="0">
                      <a:latin typeface="Chalkboard" charset="0"/>
                    </a:rPr>
                    <a:t>c</a:t>
                  </a:r>
                  <a:r>
                    <a:rPr lang="en-US" sz="4000" baseline="30000" dirty="0">
                      <a:latin typeface="Chalkboard" charset="0"/>
                    </a:rPr>
                    <a:t> </a:t>
                  </a:r>
                  <a:r>
                    <a:rPr lang="en-US" sz="3600" baseline="30000" dirty="0">
                      <a:latin typeface="Chalkboard" charset="0"/>
                    </a:rPr>
                    <a:t>2</a:t>
                  </a:r>
                </a:p>
              </p:txBody>
            </p:sp>
            <p:sp>
              <p:nvSpPr>
                <p:cNvPr id="155" name="Rectangle 2">
                  <a:extLst>
                    <a:ext uri="{FF2B5EF4-FFF2-40B4-BE49-F238E27FC236}">
                      <a16:creationId xmlns:a16="http://schemas.microsoft.com/office/drawing/2014/main" id="{5C73337D-A875-B4FD-C294-72C3C9A39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6457" y="778064"/>
                  <a:ext cx="1882996" cy="57741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53882" sx="1000" sy="1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/>
                <a:lstStyle/>
                <a:p>
                  <a:pPr>
                    <a:lnSpc>
                      <a:spcPts val="4000"/>
                    </a:lnSpc>
                    <a:spcBef>
                      <a:spcPts val="0"/>
                    </a:spcBef>
                    <a:tabLst>
                      <a:tab pos="3462338" algn="l"/>
                    </a:tabLst>
                    <a:defRPr/>
                  </a:pPr>
                  <a:r>
                    <a:rPr lang="en-US" sz="4000" i="1" dirty="0">
                      <a:solidFill>
                        <a:srgbClr val="FF0000"/>
                      </a:solidFill>
                      <a:latin typeface="Symbol" pitchFamily="2" charset="2"/>
                    </a:rPr>
                    <a:t>g</a:t>
                  </a:r>
                  <a:r>
                    <a:rPr lang="en-US" sz="4000" b="0" baseline="30000" dirty="0">
                      <a:latin typeface="Chalkboard" charset="0"/>
                    </a:rPr>
                    <a:t> </a:t>
                  </a:r>
                  <a:r>
                    <a:rPr lang="en-US" sz="4000" b="0" dirty="0">
                      <a:latin typeface="Chalkboard" charset="0"/>
                    </a:rPr>
                    <a:t>=</a:t>
                  </a:r>
                </a:p>
              </p:txBody>
            </p:sp>
          </p:grpSp>
        </p:grp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461F5799-09D4-A98E-5F3B-5307CE07F99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37579" y="-256384"/>
              <a:ext cx="2347023" cy="879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0" name="Rectangle 2">
              <a:extLst>
                <a:ext uri="{FF2B5EF4-FFF2-40B4-BE49-F238E27FC236}">
                  <a16:creationId xmlns:a16="http://schemas.microsoft.com/office/drawing/2014/main" id="{469592EA-5E34-51CB-6E63-01CC8BDCD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2655" y="-789899"/>
              <a:ext cx="340368" cy="577419"/>
            </a:xfrm>
            <a:prstGeom prst="rect">
              <a:avLst/>
            </a:prstGeom>
            <a:noFill/>
            <a:ln>
              <a:noFill/>
            </a:ln>
            <a:effectLst>
              <a:outerShdw dist="53882" sx="1000" sy="1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>
                <a:lnSpc>
                  <a:spcPts val="4000"/>
                </a:lnSpc>
                <a:spcBef>
                  <a:spcPts val="0"/>
                </a:spcBef>
                <a:tabLst>
                  <a:tab pos="3462338" algn="l"/>
                </a:tabLst>
                <a:defRPr/>
              </a:pPr>
              <a:r>
                <a:rPr lang="en-US" sz="4000" dirty="0">
                  <a:latin typeface="Chalkboard" charset="0"/>
                </a:rPr>
                <a:t>1</a:t>
              </a:r>
              <a:endParaRPr lang="en-US" sz="4000" baseline="30000" dirty="0">
                <a:latin typeface="Chalkboard" charset="0"/>
              </a:endParaRPr>
            </a:p>
          </p:txBody>
        </p:sp>
      </p:grpSp>
      <p:sp>
        <p:nvSpPr>
          <p:cNvPr id="157" name="Rectangle 2">
            <a:extLst>
              <a:ext uri="{FF2B5EF4-FFF2-40B4-BE49-F238E27FC236}">
                <a16:creationId xmlns:a16="http://schemas.microsoft.com/office/drawing/2014/main" id="{4EBE38D3-EADE-D185-AEB5-3F622AB6F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7091" y="818286"/>
            <a:ext cx="2160238" cy="1131079"/>
          </a:xfrm>
          <a:prstGeom prst="rect">
            <a:avLst/>
          </a:prstGeom>
          <a:noFill/>
          <a:ln>
            <a:noFill/>
          </a:ln>
          <a:effectLst>
            <a:outerShdw dist="53882" sx="1000" sy="1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r"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+mn-lt"/>
              </a:rPr>
              <a:t>“gamma factor”:</a:t>
            </a:r>
            <a:endParaRPr lang="en-US" sz="3600" baseline="30000" dirty="0">
              <a:solidFill>
                <a:srgbClr val="FFFF00"/>
              </a:solidFill>
              <a:effectLst>
                <a:glow rad="63500">
                  <a:schemeClr val="tx1"/>
                </a:glow>
              </a:effectLst>
              <a:latin typeface="+mn-lt"/>
            </a:endParaRPr>
          </a:p>
        </p:txBody>
      </p:sp>
      <p:cxnSp>
        <p:nvCxnSpPr>
          <p:cNvPr id="9" name="Connecteur droit avec flèche 218">
            <a:extLst>
              <a:ext uri="{FF2B5EF4-FFF2-40B4-BE49-F238E27FC236}">
                <a16:creationId xmlns:a16="http://schemas.microsoft.com/office/drawing/2014/main" id="{991910E5-F788-193D-9506-D7714F33CFAE}"/>
              </a:ext>
            </a:extLst>
          </p:cNvPr>
          <p:cNvCxnSpPr>
            <a:cxnSpLocks/>
          </p:cNvCxnSpPr>
          <p:nvPr/>
        </p:nvCxnSpPr>
        <p:spPr bwMode="auto">
          <a:xfrm>
            <a:off x="1553864" y="5444616"/>
            <a:ext cx="99209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arrow" w="sm" len="sm"/>
            <a:tailEnd type="arrow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940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2" grpId="0" animBg="1"/>
      <p:bldP spid="58" grpId="0" animBg="1"/>
      <p:bldP spid="109" grpId="0" animBg="1"/>
      <p:bldP spid="112" grpId="0"/>
      <p:bldP spid="117" grpId="0" animBg="1"/>
      <p:bldP spid="118" grpId="0" animBg="1"/>
      <p:bldP spid="111" grpId="0" animBg="1"/>
      <p:bldP spid="43" grpId="0"/>
      <p:bldP spid="43" grpId="1"/>
      <p:bldP spid="50" grpId="0"/>
      <p:bldP spid="1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83" name="Group 563282">
            <a:extLst>
              <a:ext uri="{FF2B5EF4-FFF2-40B4-BE49-F238E27FC236}">
                <a16:creationId xmlns:a16="http://schemas.microsoft.com/office/drawing/2014/main" id="{76F57755-A2F4-0DD9-7803-7D6070083D67}"/>
              </a:ext>
            </a:extLst>
          </p:cNvPr>
          <p:cNvGrpSpPr/>
          <p:nvPr/>
        </p:nvGrpSpPr>
        <p:grpSpPr>
          <a:xfrm>
            <a:off x="6379498" y="2129154"/>
            <a:ext cx="2880320" cy="1287587"/>
            <a:chOff x="5540746" y="1968119"/>
            <a:chExt cx="2880320" cy="849881"/>
          </a:xfrm>
        </p:grpSpPr>
        <p:grpSp>
          <p:nvGrpSpPr>
            <p:cNvPr id="563273" name="Group 563272">
              <a:extLst>
                <a:ext uri="{FF2B5EF4-FFF2-40B4-BE49-F238E27FC236}">
                  <a16:creationId xmlns:a16="http://schemas.microsoft.com/office/drawing/2014/main" id="{54CC5A3F-DA80-52FD-528E-2569075CB9B0}"/>
                </a:ext>
              </a:extLst>
            </p:cNvPr>
            <p:cNvGrpSpPr/>
            <p:nvPr/>
          </p:nvGrpSpPr>
          <p:grpSpPr>
            <a:xfrm>
              <a:off x="5540746" y="1975789"/>
              <a:ext cx="1074053" cy="842211"/>
              <a:chOff x="7353188" y="2211879"/>
              <a:chExt cx="1074053" cy="842211"/>
            </a:xfrm>
          </p:grpSpPr>
          <p:sp>
            <p:nvSpPr>
              <p:cNvPr id="563257" name="Freeform 563256">
                <a:extLst>
                  <a:ext uri="{FF2B5EF4-FFF2-40B4-BE49-F238E27FC236}">
                    <a16:creationId xmlns:a16="http://schemas.microsoft.com/office/drawing/2014/main" id="{1A44AA90-0409-20FC-248E-D1175C5D7871}"/>
                  </a:ext>
                </a:extLst>
              </p:cNvPr>
              <p:cNvSpPr/>
              <p:nvPr/>
            </p:nvSpPr>
            <p:spPr bwMode="auto">
              <a:xfrm>
                <a:off x="7353188" y="2211879"/>
                <a:ext cx="126957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63269" name="Freeform 563268">
                <a:extLst>
                  <a:ext uri="{FF2B5EF4-FFF2-40B4-BE49-F238E27FC236}">
                    <a16:creationId xmlns:a16="http://schemas.microsoft.com/office/drawing/2014/main" id="{B7235110-F66F-C04E-0D4D-A07B993B1303}"/>
                  </a:ext>
                </a:extLst>
              </p:cNvPr>
              <p:cNvSpPr/>
              <p:nvPr/>
            </p:nvSpPr>
            <p:spPr bwMode="auto">
              <a:xfrm>
                <a:off x="8351608" y="2211879"/>
                <a:ext cx="75633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563277" name="Group 563276">
              <a:extLst>
                <a:ext uri="{FF2B5EF4-FFF2-40B4-BE49-F238E27FC236}">
                  <a16:creationId xmlns:a16="http://schemas.microsoft.com/office/drawing/2014/main" id="{201DFBB8-30F0-8E82-7F7E-41BB9250FA96}"/>
                </a:ext>
              </a:extLst>
            </p:cNvPr>
            <p:cNvGrpSpPr/>
            <p:nvPr/>
          </p:nvGrpSpPr>
          <p:grpSpPr>
            <a:xfrm>
              <a:off x="7446101" y="1968119"/>
              <a:ext cx="974965" cy="842211"/>
              <a:chOff x="7452276" y="2211879"/>
              <a:chExt cx="974965" cy="842211"/>
            </a:xfrm>
          </p:grpSpPr>
          <p:sp>
            <p:nvSpPr>
              <p:cNvPr id="563279" name="Freeform 563278">
                <a:extLst>
                  <a:ext uri="{FF2B5EF4-FFF2-40B4-BE49-F238E27FC236}">
                    <a16:creationId xmlns:a16="http://schemas.microsoft.com/office/drawing/2014/main" id="{20D37174-88A4-4B34-3A53-403AADA3F419}"/>
                  </a:ext>
                </a:extLst>
              </p:cNvPr>
              <p:cNvSpPr/>
              <p:nvPr/>
            </p:nvSpPr>
            <p:spPr bwMode="auto">
              <a:xfrm>
                <a:off x="7452276" y="2211879"/>
                <a:ext cx="75633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63281" name="Freeform 563280">
                <a:extLst>
                  <a:ext uri="{FF2B5EF4-FFF2-40B4-BE49-F238E27FC236}">
                    <a16:creationId xmlns:a16="http://schemas.microsoft.com/office/drawing/2014/main" id="{2064C024-57C7-41F9-3EEA-5F5364295300}"/>
                  </a:ext>
                </a:extLst>
              </p:cNvPr>
              <p:cNvSpPr/>
              <p:nvPr/>
            </p:nvSpPr>
            <p:spPr bwMode="auto">
              <a:xfrm>
                <a:off x="8351608" y="2211879"/>
                <a:ext cx="75633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563275" name="Group 563274">
            <a:extLst>
              <a:ext uri="{FF2B5EF4-FFF2-40B4-BE49-F238E27FC236}">
                <a16:creationId xmlns:a16="http://schemas.microsoft.com/office/drawing/2014/main" id="{469ABBF1-163F-C6DB-A979-1737A9A8FC9C}"/>
              </a:ext>
            </a:extLst>
          </p:cNvPr>
          <p:cNvGrpSpPr/>
          <p:nvPr/>
        </p:nvGrpSpPr>
        <p:grpSpPr>
          <a:xfrm>
            <a:off x="3133912" y="1675046"/>
            <a:ext cx="2462247" cy="2271268"/>
            <a:chOff x="4158800" y="1461895"/>
            <a:chExt cx="2462247" cy="227126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4D0E577-CD65-D79D-7CA2-B446EBED4F70}"/>
                </a:ext>
              </a:extLst>
            </p:cNvPr>
            <p:cNvSpPr/>
            <p:nvPr/>
          </p:nvSpPr>
          <p:spPr bwMode="auto">
            <a:xfrm>
              <a:off x="5061911" y="2269517"/>
              <a:ext cx="656025" cy="656025"/>
            </a:xfrm>
            <a:prstGeom prst="ellips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81EF67A-72B1-B925-A160-4B148442C4F7}"/>
                </a:ext>
              </a:extLst>
            </p:cNvPr>
            <p:cNvSpPr/>
            <p:nvPr/>
          </p:nvSpPr>
          <p:spPr bwMode="auto">
            <a:xfrm>
              <a:off x="4158800" y="1461895"/>
              <a:ext cx="2462247" cy="2271268"/>
            </a:xfrm>
            <a:prstGeom prst="ellips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pic>
        <p:nvPicPr>
          <p:cNvPr id="28" name="inai copy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64DC923B-D5EB-C4DD-8393-E999FFE69D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2993" y="298494"/>
            <a:ext cx="1808551" cy="1984995"/>
          </a:xfrm>
          <a:prstGeom prst="rect">
            <a:avLst/>
          </a:prstGeom>
        </p:spPr>
      </p:pic>
      <p:grpSp>
        <p:nvGrpSpPr>
          <p:cNvPr id="563215" name="Group 563214">
            <a:extLst>
              <a:ext uri="{FF2B5EF4-FFF2-40B4-BE49-F238E27FC236}">
                <a16:creationId xmlns:a16="http://schemas.microsoft.com/office/drawing/2014/main" id="{A893AFE2-386F-ACAE-51A8-41078E0894AD}"/>
              </a:ext>
            </a:extLst>
          </p:cNvPr>
          <p:cNvGrpSpPr/>
          <p:nvPr/>
        </p:nvGrpSpPr>
        <p:grpSpPr>
          <a:xfrm>
            <a:off x="3669628" y="2517789"/>
            <a:ext cx="2604304" cy="1502427"/>
            <a:chOff x="1467892" y="1533605"/>
            <a:chExt cx="5947915" cy="3431358"/>
          </a:xfrm>
        </p:grpSpPr>
        <p:grpSp>
          <p:nvGrpSpPr>
            <p:cNvPr id="563216" name="Group 563215">
              <a:extLst>
                <a:ext uri="{FF2B5EF4-FFF2-40B4-BE49-F238E27FC236}">
                  <a16:creationId xmlns:a16="http://schemas.microsoft.com/office/drawing/2014/main" id="{0F7B1E2F-3F61-25FA-CF9B-A5BA405CB5B2}"/>
                </a:ext>
              </a:extLst>
            </p:cNvPr>
            <p:cNvGrpSpPr/>
            <p:nvPr/>
          </p:nvGrpSpPr>
          <p:grpSpPr>
            <a:xfrm>
              <a:off x="1467892" y="2420888"/>
              <a:ext cx="5947915" cy="2544075"/>
              <a:chOff x="2598345" y="596263"/>
              <a:chExt cx="5947915" cy="2544075"/>
            </a:xfrm>
          </p:grpSpPr>
          <p:sp>
            <p:nvSpPr>
              <p:cNvPr id="563221" name="Rectangle 563220">
                <a:extLst>
                  <a:ext uri="{FF2B5EF4-FFF2-40B4-BE49-F238E27FC236}">
                    <a16:creationId xmlns:a16="http://schemas.microsoft.com/office/drawing/2014/main" id="{35ACF41E-188E-D43B-09B1-65B3CD4F83D6}"/>
                  </a:ext>
                </a:extLst>
              </p:cNvPr>
              <p:cNvSpPr/>
              <p:nvPr/>
            </p:nvSpPr>
            <p:spPr bwMode="auto">
              <a:xfrm>
                <a:off x="3030393" y="908720"/>
                <a:ext cx="1440160" cy="158417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2" name="Rectangle 563221">
                <a:extLst>
                  <a:ext uri="{FF2B5EF4-FFF2-40B4-BE49-F238E27FC236}">
                    <a16:creationId xmlns:a16="http://schemas.microsoft.com/office/drawing/2014/main" id="{1EF36F74-586E-C1BE-4E76-863A6AF3D5C0}"/>
                  </a:ext>
                </a:extLst>
              </p:cNvPr>
              <p:cNvSpPr/>
              <p:nvPr/>
            </p:nvSpPr>
            <p:spPr bwMode="auto">
              <a:xfrm>
                <a:off x="3318425" y="1124744"/>
                <a:ext cx="567680" cy="78370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3" name="Rectangle 563222">
                <a:extLst>
                  <a:ext uri="{FF2B5EF4-FFF2-40B4-BE49-F238E27FC236}">
                    <a16:creationId xmlns:a16="http://schemas.microsoft.com/office/drawing/2014/main" id="{D5A4F5CB-9BE8-3F48-E9B4-82D44CA13DE1}"/>
                  </a:ext>
                </a:extLst>
              </p:cNvPr>
              <p:cNvSpPr/>
              <p:nvPr/>
            </p:nvSpPr>
            <p:spPr bwMode="auto">
              <a:xfrm>
                <a:off x="2895183" y="908777"/>
                <a:ext cx="1143322" cy="190053"/>
              </a:xfrm>
              <a:prstGeom prst="rect">
                <a:avLst/>
              </a:prstGeom>
              <a:solidFill>
                <a:srgbClr val="BFBFB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4" name="Rectangle 563223">
                <a:extLst>
                  <a:ext uri="{FF2B5EF4-FFF2-40B4-BE49-F238E27FC236}">
                    <a16:creationId xmlns:a16="http://schemas.microsoft.com/office/drawing/2014/main" id="{B4EC6DD1-4712-96BF-8237-2C847DC405D6}"/>
                  </a:ext>
                </a:extLst>
              </p:cNvPr>
              <p:cNvSpPr/>
              <p:nvPr/>
            </p:nvSpPr>
            <p:spPr bwMode="auto">
              <a:xfrm>
                <a:off x="2733977" y="1709192"/>
                <a:ext cx="440432" cy="7837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563225" name="Group 563224">
                <a:extLst>
                  <a:ext uri="{FF2B5EF4-FFF2-40B4-BE49-F238E27FC236}">
                    <a16:creationId xmlns:a16="http://schemas.microsoft.com/office/drawing/2014/main" id="{A435DA07-56BB-FA2B-155F-291669032C6C}"/>
                  </a:ext>
                </a:extLst>
              </p:cNvPr>
              <p:cNvGrpSpPr/>
              <p:nvPr/>
            </p:nvGrpSpPr>
            <p:grpSpPr>
              <a:xfrm>
                <a:off x="4470555" y="1484784"/>
                <a:ext cx="3749366" cy="1008112"/>
                <a:chOff x="4470555" y="1484784"/>
                <a:chExt cx="3749366" cy="1008112"/>
              </a:xfrm>
            </p:grpSpPr>
            <p:sp>
              <p:nvSpPr>
                <p:cNvPr id="563250" name="Rectangle 563249">
                  <a:extLst>
                    <a:ext uri="{FF2B5EF4-FFF2-40B4-BE49-F238E27FC236}">
                      <a16:creationId xmlns:a16="http://schemas.microsoft.com/office/drawing/2014/main" id="{F6D02606-6DE7-10A5-8016-9723630E9FE1}"/>
                    </a:ext>
                  </a:extLst>
                </p:cNvPr>
                <p:cNvSpPr/>
                <p:nvPr/>
              </p:nvSpPr>
              <p:spPr bwMode="auto">
                <a:xfrm>
                  <a:off x="4470555" y="1484784"/>
                  <a:ext cx="3240358" cy="100811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51" name="Chord 563250">
                  <a:extLst>
                    <a:ext uri="{FF2B5EF4-FFF2-40B4-BE49-F238E27FC236}">
                      <a16:creationId xmlns:a16="http://schemas.microsoft.com/office/drawing/2014/main" id="{62B9C3B8-E990-0B1C-52D4-86C71596745F}"/>
                    </a:ext>
                  </a:extLst>
                </p:cNvPr>
                <p:cNvSpPr/>
                <p:nvPr/>
              </p:nvSpPr>
              <p:spPr bwMode="auto">
                <a:xfrm flipH="1">
                  <a:off x="7170633" y="1484784"/>
                  <a:ext cx="1049288" cy="1008112"/>
                </a:xfrm>
                <a:prstGeom prst="chord">
                  <a:avLst>
                    <a:gd name="adj1" fmla="val 5458469"/>
                    <a:gd name="adj2" fmla="val 16200000"/>
                  </a:avLst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3226" name="Rectangle 563225">
                <a:extLst>
                  <a:ext uri="{FF2B5EF4-FFF2-40B4-BE49-F238E27FC236}">
                    <a16:creationId xmlns:a16="http://schemas.microsoft.com/office/drawing/2014/main" id="{0577E1B1-E4B5-7A82-F6E5-0E271AE2FB2F}"/>
                  </a:ext>
                </a:extLst>
              </p:cNvPr>
              <p:cNvSpPr/>
              <p:nvPr/>
            </p:nvSpPr>
            <p:spPr bwMode="auto">
              <a:xfrm>
                <a:off x="2678117" y="2468471"/>
                <a:ext cx="5541803" cy="27288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7" name="Rectangle 563226">
                <a:extLst>
                  <a:ext uri="{FF2B5EF4-FFF2-40B4-BE49-F238E27FC236}">
                    <a16:creationId xmlns:a16="http://schemas.microsoft.com/office/drawing/2014/main" id="{5B810B11-B5BE-47C2-2B26-73FFBD8D10D2}"/>
                  </a:ext>
                </a:extLst>
              </p:cNvPr>
              <p:cNvSpPr/>
              <p:nvPr/>
            </p:nvSpPr>
            <p:spPr bwMode="auto">
              <a:xfrm>
                <a:off x="2598345" y="2676006"/>
                <a:ext cx="5947915" cy="2050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563228" name="Group 563227">
                <a:extLst>
                  <a:ext uri="{FF2B5EF4-FFF2-40B4-BE49-F238E27FC236}">
                    <a16:creationId xmlns:a16="http://schemas.microsoft.com/office/drawing/2014/main" id="{F553BE39-47E8-A19C-F1B5-698001C39ADB}"/>
                  </a:ext>
                </a:extLst>
              </p:cNvPr>
              <p:cNvGrpSpPr/>
              <p:nvPr/>
            </p:nvGrpSpPr>
            <p:grpSpPr>
              <a:xfrm>
                <a:off x="3606457" y="2276238"/>
                <a:ext cx="2989907" cy="864096"/>
                <a:chOff x="3606457" y="2276238"/>
                <a:chExt cx="2989907" cy="864096"/>
              </a:xfrm>
            </p:grpSpPr>
            <p:grpSp>
              <p:nvGrpSpPr>
                <p:cNvPr id="563241" name="Group 563240">
                  <a:extLst>
                    <a:ext uri="{FF2B5EF4-FFF2-40B4-BE49-F238E27FC236}">
                      <a16:creationId xmlns:a16="http://schemas.microsoft.com/office/drawing/2014/main" id="{49592150-532B-F2D2-65A2-66E0D5ECFF5F}"/>
                    </a:ext>
                  </a:extLst>
                </p:cNvPr>
                <p:cNvGrpSpPr/>
                <p:nvPr/>
              </p:nvGrpSpPr>
              <p:grpSpPr>
                <a:xfrm>
                  <a:off x="3606457" y="2276238"/>
                  <a:ext cx="864096" cy="864096"/>
                  <a:chOff x="2987824" y="2276238"/>
                  <a:chExt cx="864096" cy="864096"/>
                </a:xfrm>
              </p:grpSpPr>
              <p:sp>
                <p:nvSpPr>
                  <p:cNvPr id="563248" name="Oval 563247">
                    <a:extLst>
                      <a:ext uri="{FF2B5EF4-FFF2-40B4-BE49-F238E27FC236}">
                        <a16:creationId xmlns:a16="http://schemas.microsoft.com/office/drawing/2014/main" id="{71A8C3B5-423F-6BD2-39D8-619CAF1C67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87824" y="2276238"/>
                    <a:ext cx="864096" cy="8640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571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3249" name="Oval 563248">
                    <a:extLst>
                      <a:ext uri="{FF2B5EF4-FFF2-40B4-BE49-F238E27FC236}">
                        <a16:creationId xmlns:a16="http://schemas.microsoft.com/office/drawing/2014/main" id="{590FCD61-C197-9F20-30AF-83AC8583E7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9134" y="2557548"/>
                    <a:ext cx="301476" cy="301476"/>
                  </a:xfrm>
                  <a:prstGeom prst="ellipse">
                    <a:avLst/>
                  </a:prstGeom>
                  <a:solidFill>
                    <a:schemeClr val="tx1"/>
                  </a:solidFill>
                  <a:ln w="571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63242" name="Group 563241">
                  <a:extLst>
                    <a:ext uri="{FF2B5EF4-FFF2-40B4-BE49-F238E27FC236}">
                      <a16:creationId xmlns:a16="http://schemas.microsoft.com/office/drawing/2014/main" id="{83EE6B1B-B876-1D11-5A31-EECB25966113}"/>
                    </a:ext>
                  </a:extLst>
                </p:cNvPr>
                <p:cNvGrpSpPr/>
                <p:nvPr/>
              </p:nvGrpSpPr>
              <p:grpSpPr>
                <a:xfrm>
                  <a:off x="5732268" y="2276238"/>
                  <a:ext cx="864096" cy="864096"/>
                  <a:chOff x="2987824" y="2276238"/>
                  <a:chExt cx="864096" cy="864096"/>
                </a:xfrm>
              </p:grpSpPr>
              <p:sp>
                <p:nvSpPr>
                  <p:cNvPr id="563246" name="Oval 563245">
                    <a:extLst>
                      <a:ext uri="{FF2B5EF4-FFF2-40B4-BE49-F238E27FC236}">
                        <a16:creationId xmlns:a16="http://schemas.microsoft.com/office/drawing/2014/main" id="{19D974DF-DB4B-5A0B-E641-C7CC39C99D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87824" y="2276238"/>
                    <a:ext cx="864096" cy="8640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571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3247" name="Oval 563246">
                    <a:extLst>
                      <a:ext uri="{FF2B5EF4-FFF2-40B4-BE49-F238E27FC236}">
                        <a16:creationId xmlns:a16="http://schemas.microsoft.com/office/drawing/2014/main" id="{3FE9B2A1-5E2D-3228-70C3-96A8297C37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9134" y="2557548"/>
                    <a:ext cx="301476" cy="301476"/>
                  </a:xfrm>
                  <a:prstGeom prst="ellipse">
                    <a:avLst/>
                  </a:prstGeom>
                  <a:solidFill>
                    <a:schemeClr val="tx1"/>
                  </a:solidFill>
                  <a:ln w="571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63243" name="Group 563242">
                  <a:extLst>
                    <a:ext uri="{FF2B5EF4-FFF2-40B4-BE49-F238E27FC236}">
                      <a16:creationId xmlns:a16="http://schemas.microsoft.com/office/drawing/2014/main" id="{946D40BB-7813-C0F5-8F86-0ECFB2C986DA}"/>
                    </a:ext>
                  </a:extLst>
                </p:cNvPr>
                <p:cNvGrpSpPr/>
                <p:nvPr/>
              </p:nvGrpSpPr>
              <p:grpSpPr>
                <a:xfrm>
                  <a:off x="4669363" y="2276238"/>
                  <a:ext cx="864096" cy="864096"/>
                  <a:chOff x="2987824" y="2276238"/>
                  <a:chExt cx="864096" cy="864096"/>
                </a:xfrm>
              </p:grpSpPr>
              <p:sp>
                <p:nvSpPr>
                  <p:cNvPr id="563244" name="Oval 563243">
                    <a:extLst>
                      <a:ext uri="{FF2B5EF4-FFF2-40B4-BE49-F238E27FC236}">
                        <a16:creationId xmlns:a16="http://schemas.microsoft.com/office/drawing/2014/main" id="{680DF2FA-9516-F7EF-85B3-40F4177A75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87824" y="2276238"/>
                    <a:ext cx="864096" cy="8640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571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3245" name="Oval 563244">
                    <a:extLst>
                      <a:ext uri="{FF2B5EF4-FFF2-40B4-BE49-F238E27FC236}">
                        <a16:creationId xmlns:a16="http://schemas.microsoft.com/office/drawing/2014/main" id="{68C759C4-DBE5-3CD8-26F0-8B35D71669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9134" y="2557548"/>
                    <a:ext cx="301476" cy="301476"/>
                  </a:xfrm>
                  <a:prstGeom prst="ellipse">
                    <a:avLst/>
                  </a:prstGeom>
                  <a:solidFill>
                    <a:schemeClr val="tx1"/>
                  </a:solidFill>
                  <a:ln w="571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563229" name="Group 563228">
                <a:extLst>
                  <a:ext uri="{FF2B5EF4-FFF2-40B4-BE49-F238E27FC236}">
                    <a16:creationId xmlns:a16="http://schemas.microsoft.com/office/drawing/2014/main" id="{52EB4210-0D59-0F00-9423-820663C0DF38}"/>
                  </a:ext>
                </a:extLst>
              </p:cNvPr>
              <p:cNvGrpSpPr/>
              <p:nvPr/>
            </p:nvGrpSpPr>
            <p:grpSpPr>
              <a:xfrm>
                <a:off x="6997371" y="2508789"/>
                <a:ext cx="631549" cy="631549"/>
                <a:chOff x="2987824" y="2156918"/>
                <a:chExt cx="864096" cy="864096"/>
              </a:xfrm>
            </p:grpSpPr>
            <p:sp>
              <p:nvSpPr>
                <p:cNvPr id="563239" name="Oval 563238">
                  <a:extLst>
                    <a:ext uri="{FF2B5EF4-FFF2-40B4-BE49-F238E27FC236}">
                      <a16:creationId xmlns:a16="http://schemas.microsoft.com/office/drawing/2014/main" id="{4C87A09D-1D30-D83E-5A60-C9A6E504DED1}"/>
                    </a:ext>
                  </a:extLst>
                </p:cNvPr>
                <p:cNvSpPr/>
                <p:nvPr/>
              </p:nvSpPr>
              <p:spPr bwMode="auto">
                <a:xfrm>
                  <a:off x="2987824" y="2156918"/>
                  <a:ext cx="864096" cy="864096"/>
                </a:xfrm>
                <a:prstGeom prst="ellipse">
                  <a:avLst/>
                </a:prstGeom>
                <a:solidFill>
                  <a:srgbClr val="FF0000"/>
                </a:solidFill>
                <a:ln w="57150" cap="flat" cmpd="sng" algn="ctr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40" name="Oval 563239">
                  <a:extLst>
                    <a:ext uri="{FF2B5EF4-FFF2-40B4-BE49-F238E27FC236}">
                      <a16:creationId xmlns:a16="http://schemas.microsoft.com/office/drawing/2014/main" id="{A49CCB5C-764E-FD3E-9789-5E992823955D}"/>
                    </a:ext>
                  </a:extLst>
                </p:cNvPr>
                <p:cNvSpPr/>
                <p:nvPr/>
              </p:nvSpPr>
              <p:spPr bwMode="auto">
                <a:xfrm>
                  <a:off x="3269134" y="2438222"/>
                  <a:ext cx="301475" cy="301475"/>
                </a:xfrm>
                <a:prstGeom prst="ellipse">
                  <a:avLst/>
                </a:prstGeom>
                <a:solidFill>
                  <a:schemeClr val="tx1"/>
                </a:solidFill>
                <a:ln w="571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3230" name="Group 563229">
                <a:extLst>
                  <a:ext uri="{FF2B5EF4-FFF2-40B4-BE49-F238E27FC236}">
                    <a16:creationId xmlns:a16="http://schemas.microsoft.com/office/drawing/2014/main" id="{2DAF5A05-71F7-50D0-B5ED-1D412ADCEAB2}"/>
                  </a:ext>
                </a:extLst>
              </p:cNvPr>
              <p:cNvGrpSpPr/>
              <p:nvPr/>
            </p:nvGrpSpPr>
            <p:grpSpPr>
              <a:xfrm rot="16200000">
                <a:off x="4766531" y="1077724"/>
                <a:ext cx="485881" cy="331269"/>
                <a:chOff x="4470555" y="1484782"/>
                <a:chExt cx="4548349" cy="1008114"/>
              </a:xfrm>
              <a:solidFill>
                <a:srgbClr val="808080"/>
              </a:solidFill>
            </p:grpSpPr>
            <p:sp>
              <p:nvSpPr>
                <p:cNvPr id="563237" name="Rectangle 563236">
                  <a:extLst>
                    <a:ext uri="{FF2B5EF4-FFF2-40B4-BE49-F238E27FC236}">
                      <a16:creationId xmlns:a16="http://schemas.microsoft.com/office/drawing/2014/main" id="{9E09BF67-8616-0CC4-5A3A-8A6A168A4543}"/>
                    </a:ext>
                  </a:extLst>
                </p:cNvPr>
                <p:cNvSpPr/>
                <p:nvPr/>
              </p:nvSpPr>
              <p:spPr bwMode="auto">
                <a:xfrm>
                  <a:off x="4470555" y="1484784"/>
                  <a:ext cx="3240358" cy="100811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38" name="Chord 563237">
                  <a:extLst>
                    <a:ext uri="{FF2B5EF4-FFF2-40B4-BE49-F238E27FC236}">
                      <a16:creationId xmlns:a16="http://schemas.microsoft.com/office/drawing/2014/main" id="{E57E820D-1392-211E-8D9B-218A0EA0A0A3}"/>
                    </a:ext>
                  </a:extLst>
                </p:cNvPr>
                <p:cNvSpPr/>
                <p:nvPr/>
              </p:nvSpPr>
              <p:spPr bwMode="auto">
                <a:xfrm flipH="1">
                  <a:off x="6322633" y="1484782"/>
                  <a:ext cx="2696271" cy="1008111"/>
                </a:xfrm>
                <a:prstGeom prst="chord">
                  <a:avLst>
                    <a:gd name="adj1" fmla="val 5458469"/>
                    <a:gd name="adj2" fmla="val 16200000"/>
                  </a:avLst>
                </a:prstGeom>
                <a:solidFill>
                  <a:srgbClr val="BFBFB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3231" name="Group 563230">
                <a:extLst>
                  <a:ext uri="{FF2B5EF4-FFF2-40B4-BE49-F238E27FC236}">
                    <a16:creationId xmlns:a16="http://schemas.microsoft.com/office/drawing/2014/main" id="{7D2C6489-CBE0-6432-ECD1-56D5B7648B62}"/>
                  </a:ext>
                </a:extLst>
              </p:cNvPr>
              <p:cNvGrpSpPr/>
              <p:nvPr/>
            </p:nvGrpSpPr>
            <p:grpSpPr>
              <a:xfrm rot="16200000">
                <a:off x="5415668" y="800027"/>
                <a:ext cx="809854" cy="552151"/>
                <a:chOff x="4470555" y="1484782"/>
                <a:chExt cx="4548349" cy="1008114"/>
              </a:xfrm>
              <a:solidFill>
                <a:srgbClr val="808080"/>
              </a:solidFill>
            </p:grpSpPr>
            <p:sp>
              <p:nvSpPr>
                <p:cNvPr id="563235" name="Rectangle 563234">
                  <a:extLst>
                    <a:ext uri="{FF2B5EF4-FFF2-40B4-BE49-F238E27FC236}">
                      <a16:creationId xmlns:a16="http://schemas.microsoft.com/office/drawing/2014/main" id="{626F728D-0681-FAC9-D3BE-4E71EDB2B92E}"/>
                    </a:ext>
                  </a:extLst>
                </p:cNvPr>
                <p:cNvSpPr/>
                <p:nvPr/>
              </p:nvSpPr>
              <p:spPr bwMode="auto">
                <a:xfrm>
                  <a:off x="4470555" y="1484784"/>
                  <a:ext cx="3240358" cy="100811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36" name="Chord 563235">
                  <a:extLst>
                    <a:ext uri="{FF2B5EF4-FFF2-40B4-BE49-F238E27FC236}">
                      <a16:creationId xmlns:a16="http://schemas.microsoft.com/office/drawing/2014/main" id="{1D270997-C942-BB52-C81B-E7E65B004A05}"/>
                    </a:ext>
                  </a:extLst>
                </p:cNvPr>
                <p:cNvSpPr/>
                <p:nvPr/>
              </p:nvSpPr>
              <p:spPr bwMode="auto">
                <a:xfrm flipH="1">
                  <a:off x="6322633" y="1484782"/>
                  <a:ext cx="2696271" cy="1008111"/>
                </a:xfrm>
                <a:prstGeom prst="chord">
                  <a:avLst>
                    <a:gd name="adj1" fmla="val 5458469"/>
                    <a:gd name="adj2" fmla="val 16200000"/>
                  </a:avLst>
                </a:prstGeom>
                <a:solidFill>
                  <a:srgbClr val="BFBFB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3232" name="Group 563231">
                <a:extLst>
                  <a:ext uri="{FF2B5EF4-FFF2-40B4-BE49-F238E27FC236}">
                    <a16:creationId xmlns:a16="http://schemas.microsoft.com/office/drawing/2014/main" id="{30CFDF8B-764B-6F7B-1550-FD88A95F2924}"/>
                  </a:ext>
                </a:extLst>
              </p:cNvPr>
              <p:cNvGrpSpPr/>
              <p:nvPr/>
            </p:nvGrpSpPr>
            <p:grpSpPr>
              <a:xfrm>
                <a:off x="6700534" y="596263"/>
                <a:ext cx="593673" cy="886642"/>
                <a:chOff x="6700534" y="596263"/>
                <a:chExt cx="593673" cy="886642"/>
              </a:xfrm>
            </p:grpSpPr>
            <p:sp>
              <p:nvSpPr>
                <p:cNvPr id="563233" name="Rectangle 563232">
                  <a:extLst>
                    <a:ext uri="{FF2B5EF4-FFF2-40B4-BE49-F238E27FC236}">
                      <a16:creationId xmlns:a16="http://schemas.microsoft.com/office/drawing/2014/main" id="{698C4E2C-49FC-A54D-91F0-C7CF2955A45C}"/>
                    </a:ext>
                  </a:extLst>
                </p:cNvPr>
                <p:cNvSpPr/>
                <p:nvPr/>
              </p:nvSpPr>
              <p:spPr bwMode="auto">
                <a:xfrm rot="16200000">
                  <a:off x="6708891" y="1032800"/>
                  <a:ext cx="576959" cy="32325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34" name="Chord 563233">
                  <a:extLst>
                    <a:ext uri="{FF2B5EF4-FFF2-40B4-BE49-F238E27FC236}">
                      <a16:creationId xmlns:a16="http://schemas.microsoft.com/office/drawing/2014/main" id="{20B6AE2D-5B73-AF1E-7D0A-3D7A1EBC0ECB}"/>
                    </a:ext>
                  </a:extLst>
                </p:cNvPr>
                <p:cNvSpPr/>
                <p:nvPr/>
              </p:nvSpPr>
              <p:spPr bwMode="auto">
                <a:xfrm rot="16200000">
                  <a:off x="6828748" y="468049"/>
                  <a:ext cx="337245" cy="593673"/>
                </a:xfrm>
                <a:prstGeom prst="chord">
                  <a:avLst>
                    <a:gd name="adj1" fmla="val 5498995"/>
                    <a:gd name="adj2" fmla="val 16200000"/>
                  </a:avLst>
                </a:prstGeom>
                <a:solidFill>
                  <a:srgbClr val="BFBFB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563217" name="Group 563216">
              <a:extLst>
                <a:ext uri="{FF2B5EF4-FFF2-40B4-BE49-F238E27FC236}">
                  <a16:creationId xmlns:a16="http://schemas.microsoft.com/office/drawing/2014/main" id="{1A5F8E05-4A1B-50F3-73D0-74047C500F6C}"/>
                </a:ext>
              </a:extLst>
            </p:cNvPr>
            <p:cNvGrpSpPr/>
            <p:nvPr/>
          </p:nvGrpSpPr>
          <p:grpSpPr>
            <a:xfrm>
              <a:off x="2776225" y="1533605"/>
              <a:ext cx="567151" cy="1199475"/>
              <a:chOff x="2771203" y="1545982"/>
              <a:chExt cx="567151" cy="1199475"/>
            </a:xfrm>
          </p:grpSpPr>
          <p:sp>
            <p:nvSpPr>
              <p:cNvPr id="563218" name="Rectangle 563217">
                <a:extLst>
                  <a:ext uri="{FF2B5EF4-FFF2-40B4-BE49-F238E27FC236}">
                    <a16:creationId xmlns:a16="http://schemas.microsoft.com/office/drawing/2014/main" id="{E6231E61-0101-AAC1-9452-D568BBC46770}"/>
                  </a:ext>
                </a:extLst>
              </p:cNvPr>
              <p:cNvSpPr/>
              <p:nvPr/>
            </p:nvSpPr>
            <p:spPr bwMode="auto">
              <a:xfrm rot="16200000">
                <a:off x="2935642" y="2539065"/>
                <a:ext cx="271153" cy="141632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19" name="Rectangle 48">
                <a:extLst>
                  <a:ext uri="{FF2B5EF4-FFF2-40B4-BE49-F238E27FC236}">
                    <a16:creationId xmlns:a16="http://schemas.microsoft.com/office/drawing/2014/main" id="{154CDE76-9FE4-7436-7C18-5463DFC2E66E}"/>
                  </a:ext>
                </a:extLst>
              </p:cNvPr>
              <p:cNvSpPr/>
              <p:nvPr/>
            </p:nvSpPr>
            <p:spPr bwMode="auto">
              <a:xfrm rot="16200000">
                <a:off x="2743151" y="2021066"/>
                <a:ext cx="635769" cy="372535"/>
              </a:xfrm>
              <a:custGeom>
                <a:avLst/>
                <a:gdLst>
                  <a:gd name="connsiteX0" fmla="*/ 0 w 480085"/>
                  <a:gd name="connsiteY0" fmla="*/ 0 h 281309"/>
                  <a:gd name="connsiteX1" fmla="*/ 480085 w 480085"/>
                  <a:gd name="connsiteY1" fmla="*/ 0 h 281309"/>
                  <a:gd name="connsiteX2" fmla="*/ 480085 w 480085"/>
                  <a:gd name="connsiteY2" fmla="*/ 281309 h 281309"/>
                  <a:gd name="connsiteX3" fmla="*/ 0 w 480085"/>
                  <a:gd name="connsiteY3" fmla="*/ 281309 h 281309"/>
                  <a:gd name="connsiteX4" fmla="*/ 0 w 480085"/>
                  <a:gd name="connsiteY4" fmla="*/ 0 h 281309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0 w 480085"/>
                  <a:gd name="connsiteY4" fmla="*/ 281309 h 284483"/>
                  <a:gd name="connsiteX5" fmla="*/ 0 w 480085"/>
                  <a:gd name="connsiteY5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200456 w 480085"/>
                  <a:gd name="connsiteY4" fmla="*/ 281308 h 284483"/>
                  <a:gd name="connsiteX5" fmla="*/ 0 w 480085"/>
                  <a:gd name="connsiteY5" fmla="*/ 281309 h 284483"/>
                  <a:gd name="connsiteX6" fmla="*/ 0 w 480085"/>
                  <a:gd name="connsiteY6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49656 w 480085"/>
                  <a:gd name="connsiteY4" fmla="*/ 211458 h 284483"/>
                  <a:gd name="connsiteX5" fmla="*/ 0 w 480085"/>
                  <a:gd name="connsiteY5" fmla="*/ 281309 h 284483"/>
                  <a:gd name="connsiteX6" fmla="*/ 0 w 480085"/>
                  <a:gd name="connsiteY6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49656 w 480085"/>
                  <a:gd name="connsiteY4" fmla="*/ 211458 h 284483"/>
                  <a:gd name="connsiteX5" fmla="*/ 67106 w 480085"/>
                  <a:gd name="connsiteY5" fmla="*/ 252733 h 284483"/>
                  <a:gd name="connsiteX6" fmla="*/ 0 w 480085"/>
                  <a:gd name="connsiteY6" fmla="*/ 281309 h 284483"/>
                  <a:gd name="connsiteX7" fmla="*/ 0 w 480085"/>
                  <a:gd name="connsiteY7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49656 w 480085"/>
                  <a:gd name="connsiteY4" fmla="*/ 211458 h 284483"/>
                  <a:gd name="connsiteX5" fmla="*/ 133781 w 480085"/>
                  <a:gd name="connsiteY5" fmla="*/ 281308 h 284483"/>
                  <a:gd name="connsiteX6" fmla="*/ 0 w 480085"/>
                  <a:gd name="connsiteY6" fmla="*/ 281309 h 284483"/>
                  <a:gd name="connsiteX7" fmla="*/ 0 w 480085"/>
                  <a:gd name="connsiteY7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30606 w 480085"/>
                  <a:gd name="connsiteY4" fmla="*/ 195583 h 284483"/>
                  <a:gd name="connsiteX5" fmla="*/ 133781 w 480085"/>
                  <a:gd name="connsiteY5" fmla="*/ 281308 h 284483"/>
                  <a:gd name="connsiteX6" fmla="*/ 0 w 480085"/>
                  <a:gd name="connsiteY6" fmla="*/ 281309 h 284483"/>
                  <a:gd name="connsiteX7" fmla="*/ 0 w 480085"/>
                  <a:gd name="connsiteY7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67131 w 480085"/>
                  <a:gd name="connsiteY3" fmla="*/ 281308 h 284483"/>
                  <a:gd name="connsiteX4" fmla="*/ 295706 w 480085"/>
                  <a:gd name="connsiteY4" fmla="*/ 284483 h 284483"/>
                  <a:gd name="connsiteX5" fmla="*/ 130606 w 480085"/>
                  <a:gd name="connsiteY5" fmla="*/ 195583 h 284483"/>
                  <a:gd name="connsiteX6" fmla="*/ 133781 w 480085"/>
                  <a:gd name="connsiteY6" fmla="*/ 281308 h 284483"/>
                  <a:gd name="connsiteX7" fmla="*/ 0 w 480085"/>
                  <a:gd name="connsiteY7" fmla="*/ 281309 h 284483"/>
                  <a:gd name="connsiteX8" fmla="*/ 0 w 480085"/>
                  <a:gd name="connsiteY8" fmla="*/ 0 h 284483"/>
                  <a:gd name="connsiteX0" fmla="*/ 0 w 480085"/>
                  <a:gd name="connsiteY0" fmla="*/ 0 h 287658"/>
                  <a:gd name="connsiteX1" fmla="*/ 480085 w 480085"/>
                  <a:gd name="connsiteY1" fmla="*/ 0 h 287658"/>
                  <a:gd name="connsiteX2" fmla="*/ 480085 w 480085"/>
                  <a:gd name="connsiteY2" fmla="*/ 281309 h 287658"/>
                  <a:gd name="connsiteX3" fmla="*/ 267131 w 480085"/>
                  <a:gd name="connsiteY3" fmla="*/ 281308 h 287658"/>
                  <a:gd name="connsiteX4" fmla="*/ 241731 w 480085"/>
                  <a:gd name="connsiteY4" fmla="*/ 287658 h 287658"/>
                  <a:gd name="connsiteX5" fmla="*/ 130606 w 480085"/>
                  <a:gd name="connsiteY5" fmla="*/ 195583 h 287658"/>
                  <a:gd name="connsiteX6" fmla="*/ 133781 w 480085"/>
                  <a:gd name="connsiteY6" fmla="*/ 281308 h 287658"/>
                  <a:gd name="connsiteX7" fmla="*/ 0 w 480085"/>
                  <a:gd name="connsiteY7" fmla="*/ 281309 h 287658"/>
                  <a:gd name="connsiteX8" fmla="*/ 0 w 480085"/>
                  <a:gd name="connsiteY8" fmla="*/ 0 h 287658"/>
                  <a:gd name="connsiteX0" fmla="*/ 0 w 480085"/>
                  <a:gd name="connsiteY0" fmla="*/ 0 h 281309"/>
                  <a:gd name="connsiteX1" fmla="*/ 480085 w 480085"/>
                  <a:gd name="connsiteY1" fmla="*/ 0 h 281309"/>
                  <a:gd name="connsiteX2" fmla="*/ 480085 w 480085"/>
                  <a:gd name="connsiteY2" fmla="*/ 281309 h 281309"/>
                  <a:gd name="connsiteX3" fmla="*/ 267131 w 480085"/>
                  <a:gd name="connsiteY3" fmla="*/ 281308 h 281309"/>
                  <a:gd name="connsiteX4" fmla="*/ 130606 w 480085"/>
                  <a:gd name="connsiteY4" fmla="*/ 195583 h 281309"/>
                  <a:gd name="connsiteX5" fmla="*/ 133781 w 480085"/>
                  <a:gd name="connsiteY5" fmla="*/ 281308 h 281309"/>
                  <a:gd name="connsiteX6" fmla="*/ 0 w 480085"/>
                  <a:gd name="connsiteY6" fmla="*/ 281309 h 281309"/>
                  <a:gd name="connsiteX7" fmla="*/ 0 w 480085"/>
                  <a:gd name="connsiteY7" fmla="*/ 0 h 281309"/>
                  <a:gd name="connsiteX0" fmla="*/ 0 w 480085"/>
                  <a:gd name="connsiteY0" fmla="*/ 0 h 281309"/>
                  <a:gd name="connsiteX1" fmla="*/ 480085 w 480085"/>
                  <a:gd name="connsiteY1" fmla="*/ 0 h 281309"/>
                  <a:gd name="connsiteX2" fmla="*/ 480085 w 480085"/>
                  <a:gd name="connsiteY2" fmla="*/ 281309 h 281309"/>
                  <a:gd name="connsiteX3" fmla="*/ 222681 w 480085"/>
                  <a:gd name="connsiteY3" fmla="*/ 281308 h 281309"/>
                  <a:gd name="connsiteX4" fmla="*/ 130606 w 480085"/>
                  <a:gd name="connsiteY4" fmla="*/ 195583 h 281309"/>
                  <a:gd name="connsiteX5" fmla="*/ 133781 w 480085"/>
                  <a:gd name="connsiteY5" fmla="*/ 281308 h 281309"/>
                  <a:gd name="connsiteX6" fmla="*/ 0 w 480085"/>
                  <a:gd name="connsiteY6" fmla="*/ 281309 h 281309"/>
                  <a:gd name="connsiteX7" fmla="*/ 0 w 480085"/>
                  <a:gd name="connsiteY7" fmla="*/ 0 h 28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0085" h="281309">
                    <a:moveTo>
                      <a:pt x="0" y="0"/>
                    </a:moveTo>
                    <a:lnTo>
                      <a:pt x="480085" y="0"/>
                    </a:lnTo>
                    <a:lnTo>
                      <a:pt x="480085" y="281309"/>
                    </a:lnTo>
                    <a:lnTo>
                      <a:pt x="222681" y="281308"/>
                    </a:lnTo>
                    <a:lnTo>
                      <a:pt x="130606" y="195583"/>
                    </a:lnTo>
                    <a:lnTo>
                      <a:pt x="133781" y="281308"/>
                    </a:lnTo>
                    <a:lnTo>
                      <a:pt x="0" y="281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0" name="Triangle 563219">
                <a:extLst>
                  <a:ext uri="{FF2B5EF4-FFF2-40B4-BE49-F238E27FC236}">
                    <a16:creationId xmlns:a16="http://schemas.microsoft.com/office/drawing/2014/main" id="{6649EDE2-7B7C-0504-9392-22F5F02D2D77}"/>
                  </a:ext>
                </a:extLst>
              </p:cNvPr>
              <p:cNvSpPr/>
              <p:nvPr/>
            </p:nvSpPr>
            <p:spPr bwMode="auto">
              <a:xfrm>
                <a:off x="2771203" y="1545982"/>
                <a:ext cx="567151" cy="352253"/>
              </a:xfrm>
              <a:prstGeom prst="triangle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563252" name="Rectangle 563251">
            <a:extLst>
              <a:ext uri="{FF2B5EF4-FFF2-40B4-BE49-F238E27FC236}">
                <a16:creationId xmlns:a16="http://schemas.microsoft.com/office/drawing/2014/main" id="{E1646F10-D327-81D7-04F0-36CC7168AE8E}"/>
              </a:ext>
            </a:extLst>
          </p:cNvPr>
          <p:cNvSpPr/>
          <p:nvPr/>
        </p:nvSpPr>
        <p:spPr>
          <a:xfrm>
            <a:off x="5265657" y="1556792"/>
            <a:ext cx="24065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Wooooooof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!</a:t>
            </a:r>
            <a:endParaRPr lang="fr-FR" sz="28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sp>
        <p:nvSpPr>
          <p:cNvPr id="563253" name="Rectangle 563252">
            <a:extLst>
              <a:ext uri="{FF2B5EF4-FFF2-40B4-BE49-F238E27FC236}">
                <a16:creationId xmlns:a16="http://schemas.microsoft.com/office/drawing/2014/main" id="{C5BFE895-3E3F-50F1-8E53-6FDBCA5B5789}"/>
              </a:ext>
            </a:extLst>
          </p:cNvPr>
          <p:cNvSpPr/>
          <p:nvPr/>
        </p:nvSpPr>
        <p:spPr>
          <a:xfrm>
            <a:off x="7387610" y="2248952"/>
            <a:ext cx="2155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Wiiiiiiiiiiiiif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!</a:t>
            </a:r>
            <a:endParaRPr lang="fr-FR" sz="28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grpSp>
        <p:nvGrpSpPr>
          <p:cNvPr id="563254" name="Group 563253">
            <a:extLst>
              <a:ext uri="{FF2B5EF4-FFF2-40B4-BE49-F238E27FC236}">
                <a16:creationId xmlns:a16="http://schemas.microsoft.com/office/drawing/2014/main" id="{AE52556C-0B89-46FC-C724-1BB02C16CD86}"/>
              </a:ext>
            </a:extLst>
          </p:cNvPr>
          <p:cNvGrpSpPr/>
          <p:nvPr/>
        </p:nvGrpSpPr>
        <p:grpSpPr>
          <a:xfrm>
            <a:off x="6055380" y="3443127"/>
            <a:ext cx="814242" cy="364586"/>
            <a:chOff x="4752734" y="1527553"/>
            <a:chExt cx="814242" cy="364586"/>
          </a:xfrm>
        </p:grpSpPr>
        <p:sp>
          <p:nvSpPr>
            <p:cNvPr id="563255" name="AutoShape 19">
              <a:extLst>
                <a:ext uri="{FF2B5EF4-FFF2-40B4-BE49-F238E27FC236}">
                  <a16:creationId xmlns:a16="http://schemas.microsoft.com/office/drawing/2014/main" id="{E593EF5F-4961-3DC7-5E24-231BEE4080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60031" y="1528721"/>
              <a:ext cx="706944" cy="118490"/>
            </a:xfrm>
            <a:prstGeom prst="leftArrow">
              <a:avLst>
                <a:gd name="adj1" fmla="val 33922"/>
                <a:gd name="adj2" fmla="val 154461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563256" name="Rectangle 21">
              <a:extLst>
                <a:ext uri="{FF2B5EF4-FFF2-40B4-BE49-F238E27FC236}">
                  <a16:creationId xmlns:a16="http://schemas.microsoft.com/office/drawing/2014/main" id="{2B8E5D96-BA52-F410-B21F-8C32AC63D54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52734" y="1527553"/>
              <a:ext cx="814242" cy="36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v</a:t>
              </a:r>
              <a:endPara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endParaRPr>
            </a:p>
          </p:txBody>
        </p:sp>
      </p:grpSp>
      <p:pic>
        <p:nvPicPr>
          <p:cNvPr id="563258" name="whistle4">
            <a:hlinkClick r:id="" action="ppaction://media"/>
            <a:extLst>
              <a:ext uri="{FF2B5EF4-FFF2-40B4-BE49-F238E27FC236}">
                <a16:creationId xmlns:a16="http://schemas.microsoft.com/office/drawing/2014/main" id="{F22D59D7-046E-66C1-C459-FFEFBA2445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04507" y="1810076"/>
            <a:ext cx="812800" cy="812800"/>
          </a:xfrm>
          <a:prstGeom prst="rect">
            <a:avLst/>
          </a:prstGeom>
        </p:spPr>
      </p:pic>
      <p:pic>
        <p:nvPicPr>
          <p:cNvPr id="563259" name="whistle3">
            <a:hlinkClick r:id="" action="ppaction://media"/>
            <a:extLst>
              <a:ext uri="{FF2B5EF4-FFF2-40B4-BE49-F238E27FC236}">
                <a16:creationId xmlns:a16="http://schemas.microsoft.com/office/drawing/2014/main" id="{A056AD4B-82F8-3F0B-8183-CE79D07C880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16368" y="1840408"/>
            <a:ext cx="812800" cy="812800"/>
          </a:xfrm>
          <a:prstGeom prst="rect">
            <a:avLst/>
          </a:prstGeom>
        </p:spPr>
      </p:pic>
      <p:sp>
        <p:nvSpPr>
          <p:cNvPr id="563260" name="Rectangle 563259">
            <a:extLst>
              <a:ext uri="{FF2B5EF4-FFF2-40B4-BE49-F238E27FC236}">
                <a16:creationId xmlns:a16="http://schemas.microsoft.com/office/drawing/2014/main" id="{92B8D615-E84B-A6D4-3B98-A06382DFD774}"/>
              </a:ext>
            </a:extLst>
          </p:cNvPr>
          <p:cNvSpPr/>
          <p:nvPr/>
        </p:nvSpPr>
        <p:spPr bwMode="auto">
          <a:xfrm>
            <a:off x="787554" y="4052762"/>
            <a:ext cx="6216953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63214" name="Rectangle 563213">
            <a:extLst>
              <a:ext uri="{FF2B5EF4-FFF2-40B4-BE49-F238E27FC236}">
                <a16:creationId xmlns:a16="http://schemas.microsoft.com/office/drawing/2014/main" id="{EE7B78BD-461E-575E-97A5-96347A529FE0}"/>
              </a:ext>
            </a:extLst>
          </p:cNvPr>
          <p:cNvSpPr/>
          <p:nvPr/>
        </p:nvSpPr>
        <p:spPr>
          <a:xfrm>
            <a:off x="106646" y="3645024"/>
            <a:ext cx="120853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                                                                 The Doppler effect </a:t>
            </a:r>
          </a:p>
          <a:p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(1) shifts the sound to higher frequencies (shorter wavelengths);</a:t>
            </a:r>
            <a:r>
              <a:rPr lang="en-US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1305A1-05AA-5959-3EF9-4B9C08E67D47}"/>
              </a:ext>
            </a:extLst>
          </p:cNvPr>
          <p:cNvSpPr/>
          <p:nvPr/>
        </p:nvSpPr>
        <p:spPr>
          <a:xfrm>
            <a:off x="1415480" y="4221088"/>
            <a:ext cx="58248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Train not moving – low-pitch sound</a:t>
            </a:r>
            <a:endParaRPr lang="fr-FR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C828DE-DBAA-8E12-FF46-A8D71C3C0DED}"/>
              </a:ext>
            </a:extLst>
          </p:cNvPr>
          <p:cNvSpPr/>
          <p:nvPr/>
        </p:nvSpPr>
        <p:spPr>
          <a:xfrm>
            <a:off x="2803398" y="2114594"/>
            <a:ext cx="4147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Moving train – high pitch </a:t>
            </a:r>
            <a:endParaRPr lang="fr-FR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E37FC8-7B66-7DF3-C955-CAC6BDB98705}"/>
              </a:ext>
            </a:extLst>
          </p:cNvPr>
          <p:cNvGrpSpPr/>
          <p:nvPr/>
        </p:nvGrpSpPr>
        <p:grpSpPr>
          <a:xfrm>
            <a:off x="1666933" y="194402"/>
            <a:ext cx="11137009" cy="1307724"/>
            <a:chOff x="1991651" y="183801"/>
            <a:chExt cx="10821416" cy="1185073"/>
          </a:xfrm>
        </p:grpSpPr>
        <p:sp>
          <p:nvSpPr>
            <p:cNvPr id="11" name="Rounded Rectangular Callout 10">
              <a:extLst>
                <a:ext uri="{FF2B5EF4-FFF2-40B4-BE49-F238E27FC236}">
                  <a16:creationId xmlns:a16="http://schemas.microsoft.com/office/drawing/2014/main" id="{7C07E8DC-B054-70BC-4CB5-CD9AB03C32C8}"/>
                </a:ext>
              </a:extLst>
            </p:cNvPr>
            <p:cNvSpPr/>
            <p:nvPr/>
          </p:nvSpPr>
          <p:spPr bwMode="auto">
            <a:xfrm>
              <a:off x="1991651" y="193424"/>
              <a:ext cx="9900958" cy="1175450"/>
            </a:xfrm>
            <a:custGeom>
              <a:avLst/>
              <a:gdLst>
                <a:gd name="connsiteX0" fmla="*/ 0 w 9484679"/>
                <a:gd name="connsiteY0" fmla="*/ 207807 h 1246816"/>
                <a:gd name="connsiteX1" fmla="*/ 207807 w 9484679"/>
                <a:gd name="connsiteY1" fmla="*/ 0 h 1246816"/>
                <a:gd name="connsiteX2" fmla="*/ 1580780 w 9484679"/>
                <a:gd name="connsiteY2" fmla="*/ 0 h 1246816"/>
                <a:gd name="connsiteX3" fmla="*/ 1580780 w 9484679"/>
                <a:gd name="connsiteY3" fmla="*/ 0 h 1246816"/>
                <a:gd name="connsiteX4" fmla="*/ 3951950 w 9484679"/>
                <a:gd name="connsiteY4" fmla="*/ 0 h 1246816"/>
                <a:gd name="connsiteX5" fmla="*/ 9276872 w 9484679"/>
                <a:gd name="connsiteY5" fmla="*/ 0 h 1246816"/>
                <a:gd name="connsiteX6" fmla="*/ 9484679 w 9484679"/>
                <a:gd name="connsiteY6" fmla="*/ 207807 h 1246816"/>
                <a:gd name="connsiteX7" fmla="*/ 9484679 w 9484679"/>
                <a:gd name="connsiteY7" fmla="*/ 727309 h 1246816"/>
                <a:gd name="connsiteX8" fmla="*/ 9484679 w 9484679"/>
                <a:gd name="connsiteY8" fmla="*/ 727309 h 1246816"/>
                <a:gd name="connsiteX9" fmla="*/ 9484679 w 9484679"/>
                <a:gd name="connsiteY9" fmla="*/ 1039013 h 1246816"/>
                <a:gd name="connsiteX10" fmla="*/ 9484679 w 9484679"/>
                <a:gd name="connsiteY10" fmla="*/ 1039009 h 1246816"/>
                <a:gd name="connsiteX11" fmla="*/ 9276872 w 9484679"/>
                <a:gd name="connsiteY11" fmla="*/ 1246816 h 1246816"/>
                <a:gd name="connsiteX12" fmla="*/ 3951950 w 9484679"/>
                <a:gd name="connsiteY12" fmla="*/ 1246816 h 1246816"/>
                <a:gd name="connsiteX13" fmla="*/ 1580780 w 9484679"/>
                <a:gd name="connsiteY13" fmla="*/ 1246816 h 1246816"/>
                <a:gd name="connsiteX14" fmla="*/ 1580780 w 9484679"/>
                <a:gd name="connsiteY14" fmla="*/ 1246816 h 1246816"/>
                <a:gd name="connsiteX15" fmla="*/ 207807 w 9484679"/>
                <a:gd name="connsiteY15" fmla="*/ 1246816 h 1246816"/>
                <a:gd name="connsiteX16" fmla="*/ 0 w 9484679"/>
                <a:gd name="connsiteY16" fmla="*/ 1039009 h 1246816"/>
                <a:gd name="connsiteX17" fmla="*/ 0 w 9484679"/>
                <a:gd name="connsiteY17" fmla="*/ 1039013 h 1246816"/>
                <a:gd name="connsiteX18" fmla="*/ -991244 w 9484679"/>
                <a:gd name="connsiteY18" fmla="*/ 859742 h 1246816"/>
                <a:gd name="connsiteX19" fmla="*/ 0 w 9484679"/>
                <a:gd name="connsiteY19" fmla="*/ 727309 h 1246816"/>
                <a:gd name="connsiteX20" fmla="*/ 0 w 9484679"/>
                <a:gd name="connsiteY20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91244 w 10475923"/>
                <a:gd name="connsiteY16" fmla="*/ 1039009 h 1246816"/>
                <a:gd name="connsiteX17" fmla="*/ 991244 w 10475923"/>
                <a:gd name="connsiteY17" fmla="*/ 1039013 h 1246816"/>
                <a:gd name="connsiteX18" fmla="*/ 0 w 10475923"/>
                <a:gd name="connsiteY18" fmla="*/ 859742 h 1246816"/>
                <a:gd name="connsiteX19" fmla="*/ 991244 w 10475923"/>
                <a:gd name="connsiteY19" fmla="*/ 471670 h 1246816"/>
                <a:gd name="connsiteX20" fmla="*/ 991244 w 10475923"/>
                <a:gd name="connsiteY20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91244 w 10475923"/>
                <a:gd name="connsiteY16" fmla="*/ 1039009 h 1246816"/>
                <a:gd name="connsiteX17" fmla="*/ 984689 w 10475923"/>
                <a:gd name="connsiteY17" fmla="*/ 960355 h 1246816"/>
                <a:gd name="connsiteX18" fmla="*/ 0 w 10475923"/>
                <a:gd name="connsiteY18" fmla="*/ 859742 h 1246816"/>
                <a:gd name="connsiteX19" fmla="*/ 991244 w 10475923"/>
                <a:gd name="connsiteY19" fmla="*/ 471670 h 1246816"/>
                <a:gd name="connsiteX20" fmla="*/ 991244 w 10475923"/>
                <a:gd name="connsiteY20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91244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91244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600355 w 10085034"/>
                <a:gd name="connsiteY0" fmla="*/ 207807 h 1246816"/>
                <a:gd name="connsiteX1" fmla="*/ 808162 w 10085034"/>
                <a:gd name="connsiteY1" fmla="*/ 0 h 1246816"/>
                <a:gd name="connsiteX2" fmla="*/ 2181135 w 10085034"/>
                <a:gd name="connsiteY2" fmla="*/ 0 h 1246816"/>
                <a:gd name="connsiteX3" fmla="*/ 2181135 w 10085034"/>
                <a:gd name="connsiteY3" fmla="*/ 0 h 1246816"/>
                <a:gd name="connsiteX4" fmla="*/ 4552305 w 10085034"/>
                <a:gd name="connsiteY4" fmla="*/ 0 h 1246816"/>
                <a:gd name="connsiteX5" fmla="*/ 9877227 w 10085034"/>
                <a:gd name="connsiteY5" fmla="*/ 0 h 1246816"/>
                <a:gd name="connsiteX6" fmla="*/ 10085034 w 10085034"/>
                <a:gd name="connsiteY6" fmla="*/ 207807 h 1246816"/>
                <a:gd name="connsiteX7" fmla="*/ 10085034 w 10085034"/>
                <a:gd name="connsiteY7" fmla="*/ 727309 h 1246816"/>
                <a:gd name="connsiteX8" fmla="*/ 10085034 w 10085034"/>
                <a:gd name="connsiteY8" fmla="*/ 727309 h 1246816"/>
                <a:gd name="connsiteX9" fmla="*/ 10085034 w 10085034"/>
                <a:gd name="connsiteY9" fmla="*/ 1039013 h 1246816"/>
                <a:gd name="connsiteX10" fmla="*/ 10085034 w 10085034"/>
                <a:gd name="connsiteY10" fmla="*/ 1039009 h 1246816"/>
                <a:gd name="connsiteX11" fmla="*/ 9877227 w 10085034"/>
                <a:gd name="connsiteY11" fmla="*/ 1246816 h 1246816"/>
                <a:gd name="connsiteX12" fmla="*/ 4552305 w 10085034"/>
                <a:gd name="connsiteY12" fmla="*/ 1246816 h 1246816"/>
                <a:gd name="connsiteX13" fmla="*/ 2181135 w 10085034"/>
                <a:gd name="connsiteY13" fmla="*/ 1246816 h 1246816"/>
                <a:gd name="connsiteX14" fmla="*/ 2181135 w 10085034"/>
                <a:gd name="connsiteY14" fmla="*/ 1246816 h 1246816"/>
                <a:gd name="connsiteX15" fmla="*/ 808162 w 10085034"/>
                <a:gd name="connsiteY15" fmla="*/ 1246816 h 1246816"/>
                <a:gd name="connsiteX16" fmla="*/ 593800 w 10085034"/>
                <a:gd name="connsiteY16" fmla="*/ 960355 h 1246816"/>
                <a:gd name="connsiteX17" fmla="*/ 0 w 10085034"/>
                <a:gd name="connsiteY17" fmla="*/ 845782 h 1246816"/>
                <a:gd name="connsiteX18" fmla="*/ 592540 w 10085034"/>
                <a:gd name="connsiteY18" fmla="*/ 471670 h 1246816"/>
                <a:gd name="connsiteX19" fmla="*/ 600355 w 10085034"/>
                <a:gd name="connsiteY19" fmla="*/ 207807 h 1246816"/>
                <a:gd name="connsiteX0" fmla="*/ 424088 w 9908767"/>
                <a:gd name="connsiteY0" fmla="*/ 207807 h 1246816"/>
                <a:gd name="connsiteX1" fmla="*/ 631895 w 9908767"/>
                <a:gd name="connsiteY1" fmla="*/ 0 h 1246816"/>
                <a:gd name="connsiteX2" fmla="*/ 2004868 w 9908767"/>
                <a:gd name="connsiteY2" fmla="*/ 0 h 1246816"/>
                <a:gd name="connsiteX3" fmla="*/ 2004868 w 9908767"/>
                <a:gd name="connsiteY3" fmla="*/ 0 h 1246816"/>
                <a:gd name="connsiteX4" fmla="*/ 4376038 w 9908767"/>
                <a:gd name="connsiteY4" fmla="*/ 0 h 1246816"/>
                <a:gd name="connsiteX5" fmla="*/ 9700960 w 9908767"/>
                <a:gd name="connsiteY5" fmla="*/ 0 h 1246816"/>
                <a:gd name="connsiteX6" fmla="*/ 9908767 w 9908767"/>
                <a:gd name="connsiteY6" fmla="*/ 207807 h 1246816"/>
                <a:gd name="connsiteX7" fmla="*/ 9908767 w 9908767"/>
                <a:gd name="connsiteY7" fmla="*/ 727309 h 1246816"/>
                <a:gd name="connsiteX8" fmla="*/ 9908767 w 9908767"/>
                <a:gd name="connsiteY8" fmla="*/ 727309 h 1246816"/>
                <a:gd name="connsiteX9" fmla="*/ 9908767 w 9908767"/>
                <a:gd name="connsiteY9" fmla="*/ 1039013 h 1246816"/>
                <a:gd name="connsiteX10" fmla="*/ 9908767 w 9908767"/>
                <a:gd name="connsiteY10" fmla="*/ 1039009 h 1246816"/>
                <a:gd name="connsiteX11" fmla="*/ 9700960 w 9908767"/>
                <a:gd name="connsiteY11" fmla="*/ 1246816 h 1246816"/>
                <a:gd name="connsiteX12" fmla="*/ 4376038 w 9908767"/>
                <a:gd name="connsiteY12" fmla="*/ 1246816 h 1246816"/>
                <a:gd name="connsiteX13" fmla="*/ 2004868 w 9908767"/>
                <a:gd name="connsiteY13" fmla="*/ 1246816 h 1246816"/>
                <a:gd name="connsiteX14" fmla="*/ 2004868 w 9908767"/>
                <a:gd name="connsiteY14" fmla="*/ 1246816 h 1246816"/>
                <a:gd name="connsiteX15" fmla="*/ 631895 w 9908767"/>
                <a:gd name="connsiteY15" fmla="*/ 1246816 h 1246816"/>
                <a:gd name="connsiteX16" fmla="*/ 417533 w 9908767"/>
                <a:gd name="connsiteY16" fmla="*/ 960355 h 1246816"/>
                <a:gd name="connsiteX17" fmla="*/ 0 w 9908767"/>
                <a:gd name="connsiteY17" fmla="*/ 850015 h 1246816"/>
                <a:gd name="connsiteX18" fmla="*/ 416273 w 9908767"/>
                <a:gd name="connsiteY18" fmla="*/ 471670 h 1246816"/>
                <a:gd name="connsiteX19" fmla="*/ 424088 w 9908767"/>
                <a:gd name="connsiteY19" fmla="*/ 207807 h 1246816"/>
                <a:gd name="csX0" fmla="*/ 424088 w 9908767"/>
                <a:gd name="csY0" fmla="*/ 207807 h 1246816"/>
                <a:gd name="csX1" fmla="*/ 631895 w 9908767"/>
                <a:gd name="csY1" fmla="*/ 0 h 1246816"/>
                <a:gd name="csX2" fmla="*/ 2004868 w 9908767"/>
                <a:gd name="csY2" fmla="*/ 0 h 1246816"/>
                <a:gd name="csX3" fmla="*/ 2004868 w 9908767"/>
                <a:gd name="csY3" fmla="*/ 0 h 1246816"/>
                <a:gd name="csX4" fmla="*/ 4376038 w 9908767"/>
                <a:gd name="csY4" fmla="*/ 0 h 1246816"/>
                <a:gd name="csX5" fmla="*/ 9700960 w 9908767"/>
                <a:gd name="csY5" fmla="*/ 0 h 1246816"/>
                <a:gd name="csX6" fmla="*/ 9908767 w 9908767"/>
                <a:gd name="csY6" fmla="*/ 207807 h 1246816"/>
                <a:gd name="csX7" fmla="*/ 9908767 w 9908767"/>
                <a:gd name="csY7" fmla="*/ 727309 h 1246816"/>
                <a:gd name="csX8" fmla="*/ 9908767 w 9908767"/>
                <a:gd name="csY8" fmla="*/ 727309 h 1246816"/>
                <a:gd name="csX9" fmla="*/ 9908767 w 9908767"/>
                <a:gd name="csY9" fmla="*/ 1039013 h 1246816"/>
                <a:gd name="csX10" fmla="*/ 9908767 w 9908767"/>
                <a:gd name="csY10" fmla="*/ 1039009 h 1246816"/>
                <a:gd name="csX11" fmla="*/ 9700960 w 9908767"/>
                <a:gd name="csY11" fmla="*/ 1246816 h 1246816"/>
                <a:gd name="csX12" fmla="*/ 4376038 w 9908767"/>
                <a:gd name="csY12" fmla="*/ 1246816 h 1246816"/>
                <a:gd name="csX13" fmla="*/ 2004868 w 9908767"/>
                <a:gd name="csY13" fmla="*/ 1246816 h 1246816"/>
                <a:gd name="csX14" fmla="*/ 2004868 w 9908767"/>
                <a:gd name="csY14" fmla="*/ 1246816 h 1246816"/>
                <a:gd name="csX15" fmla="*/ 631895 w 9908767"/>
                <a:gd name="csY15" fmla="*/ 1246816 h 1246816"/>
                <a:gd name="csX16" fmla="*/ 444206 w 9908767"/>
                <a:gd name="csY16" fmla="*/ 955169 h 1246816"/>
                <a:gd name="csX17" fmla="*/ 0 w 9908767"/>
                <a:gd name="csY17" fmla="*/ 850015 h 1246816"/>
                <a:gd name="csX18" fmla="*/ 416273 w 9908767"/>
                <a:gd name="csY18" fmla="*/ 471670 h 1246816"/>
                <a:gd name="csX19" fmla="*/ 424088 w 9908767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61940 w 9726501"/>
                <a:gd name="csY16" fmla="*/ 955169 h 1246816"/>
                <a:gd name="csX17" fmla="*/ 0 w 9726501"/>
                <a:gd name="csY17" fmla="*/ 933002 h 1246816"/>
                <a:gd name="csX18" fmla="*/ 234007 w 9726501"/>
                <a:gd name="csY18" fmla="*/ 471670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61940 w 9726501"/>
                <a:gd name="csY16" fmla="*/ 955169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61940 w 9726501"/>
                <a:gd name="csY16" fmla="*/ 955169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34298 w 9726501"/>
                <a:gd name="csY19" fmla="*/ 589946 h 1246816"/>
                <a:gd name="csX20" fmla="*/ 241822 w 9726501"/>
                <a:gd name="csY20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34298 w 9726501"/>
                <a:gd name="csY19" fmla="*/ 589946 h 1246816"/>
                <a:gd name="csX20" fmla="*/ 241822 w 9726501"/>
                <a:gd name="csY20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29561 w 9726501"/>
                <a:gd name="csY18" fmla="*/ 632458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29561 w 9726501"/>
                <a:gd name="csY18" fmla="*/ 632458 h 1246816"/>
                <a:gd name="csX19" fmla="*/ 241822 w 9726501"/>
                <a:gd name="csY19" fmla="*/ 207807 h 124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726501" h="1246816">
                  <a:moveTo>
                    <a:pt x="241822" y="207807"/>
                  </a:moveTo>
                  <a:cubicBezTo>
                    <a:pt x="241822" y="93038"/>
                    <a:pt x="334860" y="0"/>
                    <a:pt x="449629" y="0"/>
                  </a:cubicBezTo>
                  <a:lnTo>
                    <a:pt x="1822602" y="0"/>
                  </a:lnTo>
                  <a:lnTo>
                    <a:pt x="1822602" y="0"/>
                  </a:lnTo>
                  <a:lnTo>
                    <a:pt x="4193772" y="0"/>
                  </a:lnTo>
                  <a:lnTo>
                    <a:pt x="9518694" y="0"/>
                  </a:lnTo>
                  <a:cubicBezTo>
                    <a:pt x="9633463" y="0"/>
                    <a:pt x="9726501" y="93038"/>
                    <a:pt x="9726501" y="207807"/>
                  </a:cubicBezTo>
                  <a:lnTo>
                    <a:pt x="9726501" y="727309"/>
                  </a:lnTo>
                  <a:lnTo>
                    <a:pt x="9726501" y="727309"/>
                  </a:lnTo>
                  <a:lnTo>
                    <a:pt x="9726501" y="1039013"/>
                  </a:lnTo>
                  <a:lnTo>
                    <a:pt x="9726501" y="1039009"/>
                  </a:lnTo>
                  <a:cubicBezTo>
                    <a:pt x="9726501" y="1153778"/>
                    <a:pt x="9633463" y="1246816"/>
                    <a:pt x="9518694" y="1246816"/>
                  </a:cubicBezTo>
                  <a:lnTo>
                    <a:pt x="4193772" y="1246816"/>
                  </a:lnTo>
                  <a:lnTo>
                    <a:pt x="1822602" y="1246816"/>
                  </a:lnTo>
                  <a:lnTo>
                    <a:pt x="1822602" y="1246816"/>
                  </a:lnTo>
                  <a:lnTo>
                    <a:pt x="449629" y="1246816"/>
                  </a:lnTo>
                  <a:cubicBezTo>
                    <a:pt x="192888" y="1238150"/>
                    <a:pt x="256430" y="958437"/>
                    <a:pt x="244158" y="960355"/>
                  </a:cubicBezTo>
                  <a:lnTo>
                    <a:pt x="0" y="933002"/>
                  </a:lnTo>
                  <a:lnTo>
                    <a:pt x="229561" y="632458"/>
                  </a:lnTo>
                  <a:cubicBezTo>
                    <a:pt x="234301" y="490845"/>
                    <a:pt x="210331" y="311488"/>
                    <a:pt x="241822" y="207807"/>
                  </a:cubicBez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63202" name="Text Box 2"/>
            <p:cNvSpPr txBox="1">
              <a:spLocks noChangeArrowheads="1"/>
            </p:cNvSpPr>
            <p:nvPr/>
          </p:nvSpPr>
          <p:spPr bwMode="auto">
            <a:xfrm>
              <a:off x="2407227" y="183801"/>
              <a:ext cx="10405840" cy="7812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ts val="3000"/>
                </a:lnSpc>
                <a:defRPr/>
              </a:pPr>
              <a:r>
                <a:rPr lang="en-US" sz="2800" b="0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This is the second phenomenon, directly decreasing the wavelengths:</a:t>
              </a:r>
              <a:endParaRPr lang="en-US" sz="2800" b="0" dirty="0">
                <a:effectLst>
                  <a:outerShdw blurRad="50800" dist="63500" dir="2700000" algn="tl" rotWithShape="0">
                    <a:prstClr val="black"/>
                  </a:outerShdw>
                </a:effectLst>
                <a:latin typeface="Chalkboard"/>
                <a:cs typeface="Chalkboard"/>
              </a:endParaRPr>
            </a:p>
          </p:txBody>
        </p:sp>
      </p:grpSp>
      <p:pic>
        <p:nvPicPr>
          <p:cNvPr id="563276" name="einstein2">
            <a:hlinkClick r:id="" action="ppaction://media"/>
            <a:extLst>
              <a:ext uri="{FF2B5EF4-FFF2-40B4-BE49-F238E27FC236}">
                <a16:creationId xmlns:a16="http://schemas.microsoft.com/office/drawing/2014/main" id="{4700A0E1-1FB7-1ADD-2CCE-2E44A1C678C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9376" y="-669213"/>
            <a:ext cx="812800" cy="812800"/>
          </a:xfrm>
          <a:prstGeom prst="rect">
            <a:avLst/>
          </a:prstGeom>
        </p:spPr>
      </p:pic>
      <p:sp>
        <p:nvSpPr>
          <p:cNvPr id="563274" name="Text Box 2">
            <a:extLst>
              <a:ext uri="{FF2B5EF4-FFF2-40B4-BE49-F238E27FC236}">
                <a16:creationId xmlns:a16="http://schemas.microsoft.com/office/drawing/2014/main" id="{521FC611-8060-0532-223C-5E7EBE31F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856" y="599519"/>
            <a:ext cx="10213480" cy="8620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defRPr/>
            </a:pP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                my </a:t>
            </a:r>
            <a:r>
              <a:rPr lang="en-US" sz="2800" b="0" u="sng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relativistic Do</a:t>
            </a: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pp</a:t>
            </a:r>
            <a:r>
              <a:rPr lang="en-US" sz="2800" b="0" u="sng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ler effect</a:t>
            </a: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 </a:t>
            </a:r>
            <a:r>
              <a:rPr lang="en-US" sz="2800" b="0" u="sng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reduces</a:t>
            </a: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 those from oscillating electrons …like sound from a moving train! </a:t>
            </a:r>
            <a:endParaRPr lang="en-US" sz="2800" b="0" dirty="0">
              <a:effectLst>
                <a:outerShdw blurRad="50800" dist="63500" dir="2700000" algn="tl" rotWithShape="0">
                  <a:prstClr val="black"/>
                </a:outerShdw>
              </a:effectLst>
              <a:latin typeface="Chalkboard"/>
              <a:cs typeface="Chalkboard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F6F468-503A-8B45-F88C-84F374517A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  <a14:imgEffect>
                      <a14:sharpenSoften amount="43000"/>
                    </a14:imgEffect>
                    <a14:imgEffect>
                      <a14:colorTemperature colorTemp="6724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 rot="297241">
            <a:off x="9635126" y="1798992"/>
            <a:ext cx="1362161" cy="1616772"/>
          </a:xfrm>
          <a:prstGeom prst="rect">
            <a:avLst/>
          </a:prstGeom>
          <a:effectLst>
            <a:glow rad="25400">
              <a:schemeClr val="tx1"/>
            </a:glow>
          </a:effec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A9B664E-98EC-93F7-B4B6-C276719CB4C5}"/>
              </a:ext>
            </a:extLst>
          </p:cNvPr>
          <p:cNvSpPr/>
          <p:nvPr/>
        </p:nvSpPr>
        <p:spPr bwMode="auto">
          <a:xfrm>
            <a:off x="905358" y="2483304"/>
            <a:ext cx="1873740" cy="119483"/>
          </a:xfrm>
          <a:prstGeom prst="rect">
            <a:avLst/>
          </a:prstGeom>
          <a:solidFill>
            <a:srgbClr val="0283B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grpSp>
        <p:nvGrpSpPr>
          <p:cNvPr id="563383" name="Group 563382">
            <a:extLst>
              <a:ext uri="{FF2B5EF4-FFF2-40B4-BE49-F238E27FC236}">
                <a16:creationId xmlns:a16="http://schemas.microsoft.com/office/drawing/2014/main" id="{1C8B1E17-5A86-B15C-688E-67340FFA9D93}"/>
              </a:ext>
            </a:extLst>
          </p:cNvPr>
          <p:cNvGrpSpPr/>
          <p:nvPr/>
        </p:nvGrpSpPr>
        <p:grpSpPr>
          <a:xfrm>
            <a:off x="4507290" y="2747555"/>
            <a:ext cx="5174326" cy="208813"/>
            <a:chOff x="3749132" y="1588360"/>
            <a:chExt cx="5174326" cy="208813"/>
          </a:xfrm>
        </p:grpSpPr>
        <p:grpSp>
          <p:nvGrpSpPr>
            <p:cNvPr id="563334" name="Group 563333">
              <a:extLst>
                <a:ext uri="{FF2B5EF4-FFF2-40B4-BE49-F238E27FC236}">
                  <a16:creationId xmlns:a16="http://schemas.microsoft.com/office/drawing/2014/main" id="{DFA28DFD-7D2C-D7FF-517E-94366A90A2A5}"/>
                </a:ext>
              </a:extLst>
            </p:cNvPr>
            <p:cNvGrpSpPr/>
            <p:nvPr/>
          </p:nvGrpSpPr>
          <p:grpSpPr>
            <a:xfrm>
              <a:off x="3749132" y="1588360"/>
              <a:ext cx="4092482" cy="196217"/>
              <a:chOff x="4727848" y="1460959"/>
              <a:chExt cx="4092482" cy="196217"/>
            </a:xfrm>
          </p:grpSpPr>
          <p:cxnSp>
            <p:nvCxnSpPr>
              <p:cNvPr id="563285" name="Straight Connector 563284">
                <a:extLst>
                  <a:ext uri="{FF2B5EF4-FFF2-40B4-BE49-F238E27FC236}">
                    <a16:creationId xmlns:a16="http://schemas.microsoft.com/office/drawing/2014/main" id="{E9DBFA5C-1F08-A9DD-8B5E-CAA986537C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784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87" name="Straight Connector 563286">
                <a:extLst>
                  <a:ext uri="{FF2B5EF4-FFF2-40B4-BE49-F238E27FC236}">
                    <a16:creationId xmlns:a16="http://schemas.microsoft.com/office/drawing/2014/main" id="{4909E436-66BA-BDF5-F521-A0A787D050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1681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88" name="Straight Connector 563287">
                <a:extLst>
                  <a:ext uri="{FF2B5EF4-FFF2-40B4-BE49-F238E27FC236}">
                    <a16:creationId xmlns:a16="http://schemas.microsoft.com/office/drawing/2014/main" id="{85B80C55-82E5-DCF8-F394-83501D7DEB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0578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89" name="Straight Connector 563288">
                <a:extLst>
                  <a:ext uri="{FF2B5EF4-FFF2-40B4-BE49-F238E27FC236}">
                    <a16:creationId xmlns:a16="http://schemas.microsoft.com/office/drawing/2014/main" id="{E9A49086-6F16-5015-CE3D-325358D4FA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9474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0" name="Straight Connector 563289">
                <a:extLst>
                  <a:ext uri="{FF2B5EF4-FFF2-40B4-BE49-F238E27FC236}">
                    <a16:creationId xmlns:a16="http://schemas.microsoft.com/office/drawing/2014/main" id="{6CE4512C-A641-B039-6387-DD2F6C36F5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8371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1" name="Straight Connector 563290">
                <a:extLst>
                  <a:ext uri="{FF2B5EF4-FFF2-40B4-BE49-F238E27FC236}">
                    <a16:creationId xmlns:a16="http://schemas.microsoft.com/office/drawing/2014/main" id="{14EE98D2-3D3A-0B40-EA5C-B2829C1DD2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7268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2" name="Straight Connector 563291">
                <a:extLst>
                  <a:ext uri="{FF2B5EF4-FFF2-40B4-BE49-F238E27FC236}">
                    <a16:creationId xmlns:a16="http://schemas.microsoft.com/office/drawing/2014/main" id="{606F894E-7721-389E-FE81-49F822B0B2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6165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3" name="Straight Connector 563292">
                <a:extLst>
                  <a:ext uri="{FF2B5EF4-FFF2-40B4-BE49-F238E27FC236}">
                    <a16:creationId xmlns:a16="http://schemas.microsoft.com/office/drawing/2014/main" id="{46DC32AA-C60E-A302-7F68-E5E6DE709F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5061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4" name="Straight Connector 563293">
                <a:extLst>
                  <a:ext uri="{FF2B5EF4-FFF2-40B4-BE49-F238E27FC236}">
                    <a16:creationId xmlns:a16="http://schemas.microsoft.com/office/drawing/2014/main" id="{B21245B8-2748-5C08-38C6-897B3856FF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3958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5" name="Straight Connector 563294">
                <a:extLst>
                  <a:ext uri="{FF2B5EF4-FFF2-40B4-BE49-F238E27FC236}">
                    <a16:creationId xmlns:a16="http://schemas.microsoft.com/office/drawing/2014/main" id="{4A632A81-A0DB-BB38-640C-74E18AF98B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2855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6" name="Straight Connector 563295">
                <a:extLst>
                  <a:ext uri="{FF2B5EF4-FFF2-40B4-BE49-F238E27FC236}">
                    <a16:creationId xmlns:a16="http://schemas.microsoft.com/office/drawing/2014/main" id="{793052D8-A056-12D7-F9B9-962FCA5D35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1751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7" name="Straight Connector 563296">
                <a:extLst>
                  <a:ext uri="{FF2B5EF4-FFF2-40B4-BE49-F238E27FC236}">
                    <a16:creationId xmlns:a16="http://schemas.microsoft.com/office/drawing/2014/main" id="{3012DEDE-068C-A641-C7B7-3E1B26721E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0648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8" name="Straight Connector 563297">
                <a:extLst>
                  <a:ext uri="{FF2B5EF4-FFF2-40B4-BE49-F238E27FC236}">
                    <a16:creationId xmlns:a16="http://schemas.microsoft.com/office/drawing/2014/main" id="{62761D48-234E-D414-913A-E05A04C237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9545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9" name="Straight Connector 563298">
                <a:extLst>
                  <a:ext uri="{FF2B5EF4-FFF2-40B4-BE49-F238E27FC236}">
                    <a16:creationId xmlns:a16="http://schemas.microsoft.com/office/drawing/2014/main" id="{6AFFEF94-519B-467B-72DC-588C32C8ED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88441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0" name="Straight Connector 563299">
                <a:extLst>
                  <a:ext uri="{FF2B5EF4-FFF2-40B4-BE49-F238E27FC236}">
                    <a16:creationId xmlns:a16="http://schemas.microsoft.com/office/drawing/2014/main" id="{2ACD05E8-BAC2-1862-9AB7-1A61D038DA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7338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1" name="Straight Connector 563300">
                <a:extLst>
                  <a:ext uri="{FF2B5EF4-FFF2-40B4-BE49-F238E27FC236}">
                    <a16:creationId xmlns:a16="http://schemas.microsoft.com/office/drawing/2014/main" id="{578CD888-1277-9BD6-9331-C845E709E8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6235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2" name="Straight Connector 563301">
                <a:extLst>
                  <a:ext uri="{FF2B5EF4-FFF2-40B4-BE49-F238E27FC236}">
                    <a16:creationId xmlns:a16="http://schemas.microsoft.com/office/drawing/2014/main" id="{4F7EE68D-946C-B4F9-7F4A-1282EAFF8ED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15132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3" name="Straight Connector 563302">
                <a:extLst>
                  <a:ext uri="{FF2B5EF4-FFF2-40B4-BE49-F238E27FC236}">
                    <a16:creationId xmlns:a16="http://schemas.microsoft.com/office/drawing/2014/main" id="{427ECFE0-48D3-29A8-0701-C0E8EE6D2A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4028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4" name="Straight Connector 563303">
                <a:extLst>
                  <a:ext uri="{FF2B5EF4-FFF2-40B4-BE49-F238E27FC236}">
                    <a16:creationId xmlns:a16="http://schemas.microsoft.com/office/drawing/2014/main" id="{0C4842EF-0BE0-457A-CDA1-20521BE18D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32925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5" name="Straight Connector 563304">
                <a:extLst>
                  <a:ext uri="{FF2B5EF4-FFF2-40B4-BE49-F238E27FC236}">
                    <a16:creationId xmlns:a16="http://schemas.microsoft.com/office/drawing/2014/main" id="{428A243F-22F0-87AD-9DDC-D3C28CF6FF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41822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6" name="Straight Connector 563305">
                <a:extLst>
                  <a:ext uri="{FF2B5EF4-FFF2-40B4-BE49-F238E27FC236}">
                    <a16:creationId xmlns:a16="http://schemas.microsoft.com/office/drawing/2014/main" id="{CDCDAFB5-90B9-F403-C1CE-5085AC939D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0718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7" name="Straight Connector 563306">
                <a:extLst>
                  <a:ext uri="{FF2B5EF4-FFF2-40B4-BE49-F238E27FC236}">
                    <a16:creationId xmlns:a16="http://schemas.microsoft.com/office/drawing/2014/main" id="{25B0666B-7CAC-818D-E605-D0D58FAF10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9615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8" name="Straight Connector 563307">
                <a:extLst>
                  <a:ext uri="{FF2B5EF4-FFF2-40B4-BE49-F238E27FC236}">
                    <a16:creationId xmlns:a16="http://schemas.microsoft.com/office/drawing/2014/main" id="{855C6666-6019-2BA0-B3C9-E5D6BA694E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68512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9" name="Straight Connector 563308">
                <a:extLst>
                  <a:ext uri="{FF2B5EF4-FFF2-40B4-BE49-F238E27FC236}">
                    <a16:creationId xmlns:a16="http://schemas.microsoft.com/office/drawing/2014/main" id="{D9969204-34D9-8FD2-46D2-B1F69B3D38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7408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0" name="Straight Connector 563309">
                <a:extLst>
                  <a:ext uri="{FF2B5EF4-FFF2-40B4-BE49-F238E27FC236}">
                    <a16:creationId xmlns:a16="http://schemas.microsoft.com/office/drawing/2014/main" id="{946E23AF-D3BC-B40A-A73B-48C04AD619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6305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1" name="Straight Connector 563310">
                <a:extLst>
                  <a:ext uri="{FF2B5EF4-FFF2-40B4-BE49-F238E27FC236}">
                    <a16:creationId xmlns:a16="http://schemas.microsoft.com/office/drawing/2014/main" id="{1C8F344F-21B1-7D94-17C7-04E5AB415B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5202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2" name="Straight Connector 563311">
                <a:extLst>
                  <a:ext uri="{FF2B5EF4-FFF2-40B4-BE49-F238E27FC236}">
                    <a16:creationId xmlns:a16="http://schemas.microsoft.com/office/drawing/2014/main" id="{4B8CED61-B6D0-173A-7F3D-335E32BE95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4099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3" name="Straight Connector 563312">
                <a:extLst>
                  <a:ext uri="{FF2B5EF4-FFF2-40B4-BE49-F238E27FC236}">
                    <a16:creationId xmlns:a16="http://schemas.microsoft.com/office/drawing/2014/main" id="{BE0BE814-C97E-4F4E-D800-FE6612130D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2995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4" name="Straight Connector 563313">
                <a:extLst>
                  <a:ext uri="{FF2B5EF4-FFF2-40B4-BE49-F238E27FC236}">
                    <a16:creationId xmlns:a16="http://schemas.microsoft.com/office/drawing/2014/main" id="{B65544F1-3BA5-148C-D768-AF95D89F3C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1892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5" name="Straight Connector 563314">
                <a:extLst>
                  <a:ext uri="{FF2B5EF4-FFF2-40B4-BE49-F238E27FC236}">
                    <a16:creationId xmlns:a16="http://schemas.microsoft.com/office/drawing/2014/main" id="{587939AD-75C2-9E65-A476-DF62180B2D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0789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6" name="Straight Connector 563315">
                <a:extLst>
                  <a:ext uri="{FF2B5EF4-FFF2-40B4-BE49-F238E27FC236}">
                    <a16:creationId xmlns:a16="http://schemas.microsoft.com/office/drawing/2014/main" id="{F50B9801-8B97-7D3C-24EA-31E21E5243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9685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7" name="Straight Connector 563316">
                <a:extLst>
                  <a:ext uri="{FF2B5EF4-FFF2-40B4-BE49-F238E27FC236}">
                    <a16:creationId xmlns:a16="http://schemas.microsoft.com/office/drawing/2014/main" id="{FC09D020-926E-7544-37BC-82EAA7C881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8582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8" name="Straight Connector 563317">
                <a:extLst>
                  <a:ext uri="{FF2B5EF4-FFF2-40B4-BE49-F238E27FC236}">
                    <a16:creationId xmlns:a16="http://schemas.microsoft.com/office/drawing/2014/main" id="{837E187F-30B7-1E04-DECA-E4C851D344C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57479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9" name="Straight Connector 563318">
                <a:extLst>
                  <a:ext uri="{FF2B5EF4-FFF2-40B4-BE49-F238E27FC236}">
                    <a16:creationId xmlns:a16="http://schemas.microsoft.com/office/drawing/2014/main" id="{AA8619FD-1CF0-869D-42E7-14F9FE91AD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6375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0" name="Straight Connector 563319">
                <a:extLst>
                  <a:ext uri="{FF2B5EF4-FFF2-40B4-BE49-F238E27FC236}">
                    <a16:creationId xmlns:a16="http://schemas.microsoft.com/office/drawing/2014/main" id="{ABC60B0E-512B-E220-5319-A82F681D7F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5272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1" name="Straight Connector 563320">
                <a:extLst>
                  <a:ext uri="{FF2B5EF4-FFF2-40B4-BE49-F238E27FC236}">
                    <a16:creationId xmlns:a16="http://schemas.microsoft.com/office/drawing/2014/main" id="{5B490FB0-F97B-625B-917A-9D7A238769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4169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2" name="Straight Connector 563321">
                <a:extLst>
                  <a:ext uri="{FF2B5EF4-FFF2-40B4-BE49-F238E27FC236}">
                    <a16:creationId xmlns:a16="http://schemas.microsoft.com/office/drawing/2014/main" id="{90783461-3A34-F943-2184-09EDD3B71A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3066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3" name="Straight Connector 563322">
                <a:extLst>
                  <a:ext uri="{FF2B5EF4-FFF2-40B4-BE49-F238E27FC236}">
                    <a16:creationId xmlns:a16="http://schemas.microsoft.com/office/drawing/2014/main" id="{77E258C2-7E32-8503-11C2-4CEAA4FB84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1962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4" name="Straight Connector 563323">
                <a:extLst>
                  <a:ext uri="{FF2B5EF4-FFF2-40B4-BE49-F238E27FC236}">
                    <a16:creationId xmlns:a16="http://schemas.microsoft.com/office/drawing/2014/main" id="{33A3046A-E2DE-22C4-D3C7-CC10FFEF17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859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5" name="Straight Connector 563324">
                <a:extLst>
                  <a:ext uri="{FF2B5EF4-FFF2-40B4-BE49-F238E27FC236}">
                    <a16:creationId xmlns:a16="http://schemas.microsoft.com/office/drawing/2014/main" id="{6C84F549-FDB8-060D-CE87-A7D5A90C9B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9756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6" name="Straight Connector 563325">
                <a:extLst>
                  <a:ext uri="{FF2B5EF4-FFF2-40B4-BE49-F238E27FC236}">
                    <a16:creationId xmlns:a16="http://schemas.microsoft.com/office/drawing/2014/main" id="{1752E164-A108-E2DA-2AEA-E8DD7B79D5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8652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7" name="Straight Connector 563326">
                <a:extLst>
                  <a:ext uri="{FF2B5EF4-FFF2-40B4-BE49-F238E27FC236}">
                    <a16:creationId xmlns:a16="http://schemas.microsoft.com/office/drawing/2014/main" id="{54D74C6E-20C0-95EB-BBC5-C2641A35C2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7549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8" name="Straight Connector 563327">
                <a:extLst>
                  <a:ext uri="{FF2B5EF4-FFF2-40B4-BE49-F238E27FC236}">
                    <a16:creationId xmlns:a16="http://schemas.microsoft.com/office/drawing/2014/main" id="{EC8245D7-91A2-B39A-5F61-4E11071F8D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6446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9" name="Straight Connector 563328">
                <a:extLst>
                  <a:ext uri="{FF2B5EF4-FFF2-40B4-BE49-F238E27FC236}">
                    <a16:creationId xmlns:a16="http://schemas.microsoft.com/office/drawing/2014/main" id="{EC677886-4F2F-E183-1EBB-32320FC107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5342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0" name="Straight Connector 563329">
                <a:extLst>
                  <a:ext uri="{FF2B5EF4-FFF2-40B4-BE49-F238E27FC236}">
                    <a16:creationId xmlns:a16="http://schemas.microsoft.com/office/drawing/2014/main" id="{51C0AB4A-634E-AFE1-B1A4-D89F875A45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4239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1" name="Straight Connector 563330">
                <a:extLst>
                  <a:ext uri="{FF2B5EF4-FFF2-40B4-BE49-F238E27FC236}">
                    <a16:creationId xmlns:a16="http://schemas.microsoft.com/office/drawing/2014/main" id="{81DF8058-2307-4AD7-164A-3ED6A42204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3136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2" name="Straight Connector 563331">
                <a:extLst>
                  <a:ext uri="{FF2B5EF4-FFF2-40B4-BE49-F238E27FC236}">
                    <a16:creationId xmlns:a16="http://schemas.microsoft.com/office/drawing/2014/main" id="{069C6DB6-1105-42A4-66E5-284A468411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2033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63335" name="Group 563334">
              <a:extLst>
                <a:ext uri="{FF2B5EF4-FFF2-40B4-BE49-F238E27FC236}">
                  <a16:creationId xmlns:a16="http://schemas.microsoft.com/office/drawing/2014/main" id="{FCA2BFFB-78DA-5F76-3C90-458173C53FE0}"/>
                </a:ext>
              </a:extLst>
            </p:cNvPr>
            <p:cNvGrpSpPr/>
            <p:nvPr/>
          </p:nvGrpSpPr>
          <p:grpSpPr>
            <a:xfrm>
              <a:off x="7944821" y="1600956"/>
              <a:ext cx="978637" cy="196217"/>
              <a:chOff x="4727848" y="1460959"/>
              <a:chExt cx="978637" cy="196217"/>
            </a:xfrm>
          </p:grpSpPr>
          <p:cxnSp>
            <p:nvCxnSpPr>
              <p:cNvPr id="563336" name="Straight Connector 563335">
                <a:extLst>
                  <a:ext uri="{FF2B5EF4-FFF2-40B4-BE49-F238E27FC236}">
                    <a16:creationId xmlns:a16="http://schemas.microsoft.com/office/drawing/2014/main" id="{6966FD9D-CD51-EA75-0A21-97C18A94C1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784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7" name="Straight Connector 563336">
                <a:extLst>
                  <a:ext uri="{FF2B5EF4-FFF2-40B4-BE49-F238E27FC236}">
                    <a16:creationId xmlns:a16="http://schemas.microsoft.com/office/drawing/2014/main" id="{3BF01A23-540D-9669-53B7-5D0BDC60F6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1681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8" name="Straight Connector 563337">
                <a:extLst>
                  <a:ext uri="{FF2B5EF4-FFF2-40B4-BE49-F238E27FC236}">
                    <a16:creationId xmlns:a16="http://schemas.microsoft.com/office/drawing/2014/main" id="{BCFE412C-0052-7C66-5E9C-E60EB13069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0578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9" name="Straight Connector 563338">
                <a:extLst>
                  <a:ext uri="{FF2B5EF4-FFF2-40B4-BE49-F238E27FC236}">
                    <a16:creationId xmlns:a16="http://schemas.microsoft.com/office/drawing/2014/main" id="{98CFA9AC-C92B-BCDC-CFB6-2DA5861BD5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9474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0" name="Straight Connector 563339">
                <a:extLst>
                  <a:ext uri="{FF2B5EF4-FFF2-40B4-BE49-F238E27FC236}">
                    <a16:creationId xmlns:a16="http://schemas.microsoft.com/office/drawing/2014/main" id="{D42658AA-40B4-AFE4-F482-242FB3906A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8371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1" name="Straight Connector 563340">
                <a:extLst>
                  <a:ext uri="{FF2B5EF4-FFF2-40B4-BE49-F238E27FC236}">
                    <a16:creationId xmlns:a16="http://schemas.microsoft.com/office/drawing/2014/main" id="{574F0625-1102-1FC6-BC7D-B58630D968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7268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2" name="Straight Connector 563341">
                <a:extLst>
                  <a:ext uri="{FF2B5EF4-FFF2-40B4-BE49-F238E27FC236}">
                    <a16:creationId xmlns:a16="http://schemas.microsoft.com/office/drawing/2014/main" id="{97BCE055-DFA3-E789-B1A7-682DCA385D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6165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3" name="Straight Connector 563342">
                <a:extLst>
                  <a:ext uri="{FF2B5EF4-FFF2-40B4-BE49-F238E27FC236}">
                    <a16:creationId xmlns:a16="http://schemas.microsoft.com/office/drawing/2014/main" id="{EB5F8C0C-71F5-721D-9D7F-2EF26B519C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5061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4" name="Straight Connector 563343">
                <a:extLst>
                  <a:ext uri="{FF2B5EF4-FFF2-40B4-BE49-F238E27FC236}">
                    <a16:creationId xmlns:a16="http://schemas.microsoft.com/office/drawing/2014/main" id="{57674D1D-E388-4964-B7D0-8A9D466089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3958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5" name="Straight Connector 563344">
                <a:extLst>
                  <a:ext uri="{FF2B5EF4-FFF2-40B4-BE49-F238E27FC236}">
                    <a16:creationId xmlns:a16="http://schemas.microsoft.com/office/drawing/2014/main" id="{22AE8455-162C-4FD4-C18E-2684AFE56F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2855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6" name="Straight Connector 563345">
                <a:extLst>
                  <a:ext uri="{FF2B5EF4-FFF2-40B4-BE49-F238E27FC236}">
                    <a16:creationId xmlns:a16="http://schemas.microsoft.com/office/drawing/2014/main" id="{BCD25140-F837-CEF3-1BCE-AAAD585AE6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1751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7" name="Straight Connector 563346">
                <a:extLst>
                  <a:ext uri="{FF2B5EF4-FFF2-40B4-BE49-F238E27FC236}">
                    <a16:creationId xmlns:a16="http://schemas.microsoft.com/office/drawing/2014/main" id="{E2B66ACD-5978-99DE-5A7B-42CF701050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0648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63267" name="Rectangle 563266">
            <a:extLst>
              <a:ext uri="{FF2B5EF4-FFF2-40B4-BE49-F238E27FC236}">
                <a16:creationId xmlns:a16="http://schemas.microsoft.com/office/drawing/2014/main" id="{A66CA276-1D80-5CFD-F0CC-58146802271F}"/>
              </a:ext>
            </a:extLst>
          </p:cNvPr>
          <p:cNvSpPr/>
          <p:nvPr/>
        </p:nvSpPr>
        <p:spPr>
          <a:xfrm>
            <a:off x="119336" y="4653136"/>
            <a:ext cx="119660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                        (2) “projects ahead” the sound causing 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an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g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ular collimation</a:t>
            </a:r>
            <a:endParaRPr lang="fr-FR" sz="3200" u="sng" dirty="0">
              <a:solidFill>
                <a:schemeClr val="bg1"/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FBD429-7FBD-E496-2156-2203DC74ECEE}"/>
              </a:ext>
            </a:extLst>
          </p:cNvPr>
          <p:cNvSpPr/>
          <p:nvPr/>
        </p:nvSpPr>
        <p:spPr>
          <a:xfrm>
            <a:off x="120000" y="5176356"/>
            <a:ext cx="12084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                                   Likewise, for waves from relativistic oscillating electrons one can show that the Doppler effect shrinks the wavelength (by 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≈1/(2</a:t>
            </a:r>
            <a:r>
              <a:rPr lang="en-US" sz="3200" i="1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Symbol" pitchFamily="2" charset="2"/>
              </a:rPr>
              <a:t>g 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)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) and the angular spread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9516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94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56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563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56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56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56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552" fill="hold"/>
                                        <p:tgtEl>
                                          <p:spTgt spid="563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6" presetClass="entr" presetSubtype="32" repeatCount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3900"/>
                                        <p:tgtEl>
                                          <p:spTgt spid="56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6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repeatCount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0"/>
                                        <p:tgtEl>
                                          <p:spTgt spid="56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900"/>
                                        <p:tgtEl>
                                          <p:spTgt spid="56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3552" fill="hold"/>
                                        <p:tgtEl>
                                          <p:spTgt spid="563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1000"/>
                                        <p:tgtEl>
                                          <p:spTgt spid="56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1000"/>
                                        <p:tgtEl>
                                          <p:spTgt spid="56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0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58"/>
                </p:tgtEl>
              </p:cMediaNode>
            </p:audio>
            <p:audio>
              <p:cMediaNode vol="80000" showWhenStopped="0">
                <p:cTn id="91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5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76"/>
                </p:tgtEl>
              </p:cMediaNode>
            </p:audio>
            <p:video>
              <p:cMediaNode vol="80000">
                <p:cTn id="93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8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563252" grpId="0"/>
      <p:bldP spid="563252" grpId="1"/>
      <p:bldP spid="563253" grpId="0"/>
      <p:bldP spid="563260" grpId="0" animBg="1"/>
      <p:bldP spid="563214" grpId="0"/>
      <p:bldP spid="8" grpId="0"/>
      <p:bldP spid="8" grpId="1"/>
      <p:bldP spid="9" grpId="0"/>
      <p:bldP spid="563274" grpId="0"/>
      <p:bldP spid="563267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83" name="Group 563282">
            <a:extLst>
              <a:ext uri="{FF2B5EF4-FFF2-40B4-BE49-F238E27FC236}">
                <a16:creationId xmlns:a16="http://schemas.microsoft.com/office/drawing/2014/main" id="{76F57755-A2F4-0DD9-7803-7D6070083D67}"/>
              </a:ext>
            </a:extLst>
          </p:cNvPr>
          <p:cNvGrpSpPr/>
          <p:nvPr/>
        </p:nvGrpSpPr>
        <p:grpSpPr>
          <a:xfrm>
            <a:off x="6379498" y="2129154"/>
            <a:ext cx="2880320" cy="1287587"/>
            <a:chOff x="5540746" y="1968119"/>
            <a:chExt cx="2880320" cy="849881"/>
          </a:xfrm>
        </p:grpSpPr>
        <p:grpSp>
          <p:nvGrpSpPr>
            <p:cNvPr id="563273" name="Group 563272">
              <a:extLst>
                <a:ext uri="{FF2B5EF4-FFF2-40B4-BE49-F238E27FC236}">
                  <a16:creationId xmlns:a16="http://schemas.microsoft.com/office/drawing/2014/main" id="{54CC5A3F-DA80-52FD-528E-2569075CB9B0}"/>
                </a:ext>
              </a:extLst>
            </p:cNvPr>
            <p:cNvGrpSpPr/>
            <p:nvPr/>
          </p:nvGrpSpPr>
          <p:grpSpPr>
            <a:xfrm>
              <a:off x="5540746" y="1975789"/>
              <a:ext cx="1074053" cy="842211"/>
              <a:chOff x="7353188" y="2211879"/>
              <a:chExt cx="1074053" cy="842211"/>
            </a:xfrm>
          </p:grpSpPr>
          <p:sp>
            <p:nvSpPr>
              <p:cNvPr id="563257" name="Freeform 563256">
                <a:extLst>
                  <a:ext uri="{FF2B5EF4-FFF2-40B4-BE49-F238E27FC236}">
                    <a16:creationId xmlns:a16="http://schemas.microsoft.com/office/drawing/2014/main" id="{1A44AA90-0409-20FC-248E-D1175C5D7871}"/>
                  </a:ext>
                </a:extLst>
              </p:cNvPr>
              <p:cNvSpPr/>
              <p:nvPr/>
            </p:nvSpPr>
            <p:spPr bwMode="auto">
              <a:xfrm>
                <a:off x="7353188" y="2211879"/>
                <a:ext cx="126957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63269" name="Freeform 563268">
                <a:extLst>
                  <a:ext uri="{FF2B5EF4-FFF2-40B4-BE49-F238E27FC236}">
                    <a16:creationId xmlns:a16="http://schemas.microsoft.com/office/drawing/2014/main" id="{B7235110-F66F-C04E-0D4D-A07B993B1303}"/>
                  </a:ext>
                </a:extLst>
              </p:cNvPr>
              <p:cNvSpPr/>
              <p:nvPr/>
            </p:nvSpPr>
            <p:spPr bwMode="auto">
              <a:xfrm>
                <a:off x="8351608" y="2211879"/>
                <a:ext cx="75633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563277" name="Group 563276">
              <a:extLst>
                <a:ext uri="{FF2B5EF4-FFF2-40B4-BE49-F238E27FC236}">
                  <a16:creationId xmlns:a16="http://schemas.microsoft.com/office/drawing/2014/main" id="{201DFBB8-30F0-8E82-7F7E-41BB9250FA96}"/>
                </a:ext>
              </a:extLst>
            </p:cNvPr>
            <p:cNvGrpSpPr/>
            <p:nvPr/>
          </p:nvGrpSpPr>
          <p:grpSpPr>
            <a:xfrm>
              <a:off x="7446101" y="1968119"/>
              <a:ext cx="974965" cy="842211"/>
              <a:chOff x="7452276" y="2211879"/>
              <a:chExt cx="974965" cy="842211"/>
            </a:xfrm>
          </p:grpSpPr>
          <p:sp>
            <p:nvSpPr>
              <p:cNvPr id="563279" name="Freeform 563278">
                <a:extLst>
                  <a:ext uri="{FF2B5EF4-FFF2-40B4-BE49-F238E27FC236}">
                    <a16:creationId xmlns:a16="http://schemas.microsoft.com/office/drawing/2014/main" id="{20D37174-88A4-4B34-3A53-403AADA3F419}"/>
                  </a:ext>
                </a:extLst>
              </p:cNvPr>
              <p:cNvSpPr/>
              <p:nvPr/>
            </p:nvSpPr>
            <p:spPr bwMode="auto">
              <a:xfrm>
                <a:off x="7452276" y="2211879"/>
                <a:ext cx="75633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63281" name="Freeform 563280">
                <a:extLst>
                  <a:ext uri="{FF2B5EF4-FFF2-40B4-BE49-F238E27FC236}">
                    <a16:creationId xmlns:a16="http://schemas.microsoft.com/office/drawing/2014/main" id="{2064C024-57C7-41F9-3EEA-5F5364295300}"/>
                  </a:ext>
                </a:extLst>
              </p:cNvPr>
              <p:cNvSpPr/>
              <p:nvPr/>
            </p:nvSpPr>
            <p:spPr bwMode="auto">
              <a:xfrm>
                <a:off x="8351608" y="2211879"/>
                <a:ext cx="75633" cy="842211"/>
              </a:xfrm>
              <a:custGeom>
                <a:avLst/>
                <a:gdLst>
                  <a:gd name="csX0" fmla="*/ 3438 w 75633"/>
                  <a:gd name="csY0" fmla="*/ 0 h 842211"/>
                  <a:gd name="csX1" fmla="*/ 75627 w 75633"/>
                  <a:gd name="csY1" fmla="*/ 457200 h 842211"/>
                  <a:gd name="csX2" fmla="*/ 0 w 75633"/>
                  <a:gd name="csY2" fmla="*/ 842211 h 8422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75633" h="842211">
                    <a:moveTo>
                      <a:pt x="3438" y="0"/>
                    </a:moveTo>
                    <a:cubicBezTo>
                      <a:pt x="39819" y="158416"/>
                      <a:pt x="76200" y="316832"/>
                      <a:pt x="75627" y="457200"/>
                    </a:cubicBezTo>
                    <a:cubicBezTo>
                      <a:pt x="75054" y="597568"/>
                      <a:pt x="37527" y="719889"/>
                      <a:pt x="0" y="842211"/>
                    </a:cubicBez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 w="76200">
                    <a:solidFill>
                      <a:schemeClr val="tx1"/>
                    </a:solidFill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563275" name="Group 563274">
            <a:extLst>
              <a:ext uri="{FF2B5EF4-FFF2-40B4-BE49-F238E27FC236}">
                <a16:creationId xmlns:a16="http://schemas.microsoft.com/office/drawing/2014/main" id="{469ABBF1-163F-C6DB-A979-1737A9A8FC9C}"/>
              </a:ext>
            </a:extLst>
          </p:cNvPr>
          <p:cNvGrpSpPr/>
          <p:nvPr/>
        </p:nvGrpSpPr>
        <p:grpSpPr>
          <a:xfrm>
            <a:off x="3133912" y="1675046"/>
            <a:ext cx="2462247" cy="2271268"/>
            <a:chOff x="4158800" y="1461895"/>
            <a:chExt cx="2462247" cy="227126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4D0E577-CD65-D79D-7CA2-B446EBED4F70}"/>
                </a:ext>
              </a:extLst>
            </p:cNvPr>
            <p:cNvSpPr/>
            <p:nvPr/>
          </p:nvSpPr>
          <p:spPr bwMode="auto">
            <a:xfrm>
              <a:off x="5061911" y="2269517"/>
              <a:ext cx="656025" cy="656025"/>
            </a:xfrm>
            <a:prstGeom prst="ellips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81EF67A-72B1-B925-A160-4B148442C4F7}"/>
                </a:ext>
              </a:extLst>
            </p:cNvPr>
            <p:cNvSpPr/>
            <p:nvPr/>
          </p:nvSpPr>
          <p:spPr bwMode="auto">
            <a:xfrm>
              <a:off x="4158800" y="1461895"/>
              <a:ext cx="2462247" cy="2271268"/>
            </a:xfrm>
            <a:prstGeom prst="ellips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pic>
        <p:nvPicPr>
          <p:cNvPr id="28" name="inai copy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64DC923B-D5EB-C4DD-8393-E999FFE69D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0985" y="298494"/>
            <a:ext cx="1808551" cy="1984995"/>
          </a:xfrm>
          <a:prstGeom prst="rect">
            <a:avLst/>
          </a:prstGeom>
        </p:spPr>
      </p:pic>
      <p:grpSp>
        <p:nvGrpSpPr>
          <p:cNvPr id="563215" name="Group 563214">
            <a:extLst>
              <a:ext uri="{FF2B5EF4-FFF2-40B4-BE49-F238E27FC236}">
                <a16:creationId xmlns:a16="http://schemas.microsoft.com/office/drawing/2014/main" id="{A893AFE2-386F-ACAE-51A8-41078E0894AD}"/>
              </a:ext>
            </a:extLst>
          </p:cNvPr>
          <p:cNvGrpSpPr/>
          <p:nvPr/>
        </p:nvGrpSpPr>
        <p:grpSpPr>
          <a:xfrm>
            <a:off x="3669628" y="2517789"/>
            <a:ext cx="2604304" cy="1502427"/>
            <a:chOff x="1467892" y="1533605"/>
            <a:chExt cx="5947915" cy="3431358"/>
          </a:xfrm>
        </p:grpSpPr>
        <p:grpSp>
          <p:nvGrpSpPr>
            <p:cNvPr id="563216" name="Group 563215">
              <a:extLst>
                <a:ext uri="{FF2B5EF4-FFF2-40B4-BE49-F238E27FC236}">
                  <a16:creationId xmlns:a16="http://schemas.microsoft.com/office/drawing/2014/main" id="{0F7B1E2F-3F61-25FA-CF9B-A5BA405CB5B2}"/>
                </a:ext>
              </a:extLst>
            </p:cNvPr>
            <p:cNvGrpSpPr/>
            <p:nvPr/>
          </p:nvGrpSpPr>
          <p:grpSpPr>
            <a:xfrm>
              <a:off x="1467892" y="2420888"/>
              <a:ext cx="5947915" cy="2544075"/>
              <a:chOff x="2598345" y="596263"/>
              <a:chExt cx="5947915" cy="2544075"/>
            </a:xfrm>
          </p:grpSpPr>
          <p:sp>
            <p:nvSpPr>
              <p:cNvPr id="563221" name="Rectangle 563220">
                <a:extLst>
                  <a:ext uri="{FF2B5EF4-FFF2-40B4-BE49-F238E27FC236}">
                    <a16:creationId xmlns:a16="http://schemas.microsoft.com/office/drawing/2014/main" id="{35ACF41E-188E-D43B-09B1-65B3CD4F83D6}"/>
                  </a:ext>
                </a:extLst>
              </p:cNvPr>
              <p:cNvSpPr/>
              <p:nvPr/>
            </p:nvSpPr>
            <p:spPr bwMode="auto">
              <a:xfrm>
                <a:off x="3030393" y="908720"/>
                <a:ext cx="1440160" cy="158417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2" name="Rectangle 563221">
                <a:extLst>
                  <a:ext uri="{FF2B5EF4-FFF2-40B4-BE49-F238E27FC236}">
                    <a16:creationId xmlns:a16="http://schemas.microsoft.com/office/drawing/2014/main" id="{1EF36F74-586E-C1BE-4E76-863A6AF3D5C0}"/>
                  </a:ext>
                </a:extLst>
              </p:cNvPr>
              <p:cNvSpPr/>
              <p:nvPr/>
            </p:nvSpPr>
            <p:spPr bwMode="auto">
              <a:xfrm>
                <a:off x="3318425" y="1124744"/>
                <a:ext cx="567680" cy="78370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3" name="Rectangle 563222">
                <a:extLst>
                  <a:ext uri="{FF2B5EF4-FFF2-40B4-BE49-F238E27FC236}">
                    <a16:creationId xmlns:a16="http://schemas.microsoft.com/office/drawing/2014/main" id="{D5A4F5CB-9BE8-3F48-E9B4-82D44CA13DE1}"/>
                  </a:ext>
                </a:extLst>
              </p:cNvPr>
              <p:cNvSpPr/>
              <p:nvPr/>
            </p:nvSpPr>
            <p:spPr bwMode="auto">
              <a:xfrm>
                <a:off x="2895183" y="908777"/>
                <a:ext cx="1143322" cy="190053"/>
              </a:xfrm>
              <a:prstGeom prst="rect">
                <a:avLst/>
              </a:prstGeom>
              <a:solidFill>
                <a:srgbClr val="BFBFB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4" name="Rectangle 563223">
                <a:extLst>
                  <a:ext uri="{FF2B5EF4-FFF2-40B4-BE49-F238E27FC236}">
                    <a16:creationId xmlns:a16="http://schemas.microsoft.com/office/drawing/2014/main" id="{B4EC6DD1-4712-96BF-8237-2C847DC405D6}"/>
                  </a:ext>
                </a:extLst>
              </p:cNvPr>
              <p:cNvSpPr/>
              <p:nvPr/>
            </p:nvSpPr>
            <p:spPr bwMode="auto">
              <a:xfrm>
                <a:off x="2733977" y="1709192"/>
                <a:ext cx="440432" cy="78370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563225" name="Group 563224">
                <a:extLst>
                  <a:ext uri="{FF2B5EF4-FFF2-40B4-BE49-F238E27FC236}">
                    <a16:creationId xmlns:a16="http://schemas.microsoft.com/office/drawing/2014/main" id="{A435DA07-56BB-FA2B-155F-291669032C6C}"/>
                  </a:ext>
                </a:extLst>
              </p:cNvPr>
              <p:cNvGrpSpPr/>
              <p:nvPr/>
            </p:nvGrpSpPr>
            <p:grpSpPr>
              <a:xfrm>
                <a:off x="4470555" y="1484784"/>
                <a:ext cx="3749366" cy="1008112"/>
                <a:chOff x="4470555" y="1484784"/>
                <a:chExt cx="3749366" cy="1008112"/>
              </a:xfrm>
            </p:grpSpPr>
            <p:sp>
              <p:nvSpPr>
                <p:cNvPr id="563250" name="Rectangle 563249">
                  <a:extLst>
                    <a:ext uri="{FF2B5EF4-FFF2-40B4-BE49-F238E27FC236}">
                      <a16:creationId xmlns:a16="http://schemas.microsoft.com/office/drawing/2014/main" id="{F6D02606-6DE7-10A5-8016-9723630E9FE1}"/>
                    </a:ext>
                  </a:extLst>
                </p:cNvPr>
                <p:cNvSpPr/>
                <p:nvPr/>
              </p:nvSpPr>
              <p:spPr bwMode="auto">
                <a:xfrm>
                  <a:off x="4470555" y="1484784"/>
                  <a:ext cx="3240358" cy="100811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51" name="Chord 563250">
                  <a:extLst>
                    <a:ext uri="{FF2B5EF4-FFF2-40B4-BE49-F238E27FC236}">
                      <a16:creationId xmlns:a16="http://schemas.microsoft.com/office/drawing/2014/main" id="{62B9C3B8-E990-0B1C-52D4-86C71596745F}"/>
                    </a:ext>
                  </a:extLst>
                </p:cNvPr>
                <p:cNvSpPr/>
                <p:nvPr/>
              </p:nvSpPr>
              <p:spPr bwMode="auto">
                <a:xfrm flipH="1">
                  <a:off x="7170633" y="1484784"/>
                  <a:ext cx="1049288" cy="1008112"/>
                </a:xfrm>
                <a:prstGeom prst="chord">
                  <a:avLst>
                    <a:gd name="adj1" fmla="val 5458469"/>
                    <a:gd name="adj2" fmla="val 16200000"/>
                  </a:avLst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3226" name="Rectangle 563225">
                <a:extLst>
                  <a:ext uri="{FF2B5EF4-FFF2-40B4-BE49-F238E27FC236}">
                    <a16:creationId xmlns:a16="http://schemas.microsoft.com/office/drawing/2014/main" id="{0577E1B1-E4B5-7A82-F6E5-0E271AE2FB2F}"/>
                  </a:ext>
                </a:extLst>
              </p:cNvPr>
              <p:cNvSpPr/>
              <p:nvPr/>
            </p:nvSpPr>
            <p:spPr bwMode="auto">
              <a:xfrm>
                <a:off x="2678117" y="2468471"/>
                <a:ext cx="5541803" cy="27288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7" name="Rectangle 563226">
                <a:extLst>
                  <a:ext uri="{FF2B5EF4-FFF2-40B4-BE49-F238E27FC236}">
                    <a16:creationId xmlns:a16="http://schemas.microsoft.com/office/drawing/2014/main" id="{5B810B11-B5BE-47C2-2B26-73FFBD8D10D2}"/>
                  </a:ext>
                </a:extLst>
              </p:cNvPr>
              <p:cNvSpPr/>
              <p:nvPr/>
            </p:nvSpPr>
            <p:spPr bwMode="auto">
              <a:xfrm>
                <a:off x="2598345" y="2676006"/>
                <a:ext cx="5947915" cy="20507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563228" name="Group 563227">
                <a:extLst>
                  <a:ext uri="{FF2B5EF4-FFF2-40B4-BE49-F238E27FC236}">
                    <a16:creationId xmlns:a16="http://schemas.microsoft.com/office/drawing/2014/main" id="{F553BE39-47E8-A19C-F1B5-698001C39ADB}"/>
                  </a:ext>
                </a:extLst>
              </p:cNvPr>
              <p:cNvGrpSpPr/>
              <p:nvPr/>
            </p:nvGrpSpPr>
            <p:grpSpPr>
              <a:xfrm>
                <a:off x="3606457" y="2276238"/>
                <a:ext cx="2989907" cy="864096"/>
                <a:chOff x="3606457" y="2276238"/>
                <a:chExt cx="2989907" cy="864096"/>
              </a:xfrm>
            </p:grpSpPr>
            <p:grpSp>
              <p:nvGrpSpPr>
                <p:cNvPr id="563241" name="Group 563240">
                  <a:extLst>
                    <a:ext uri="{FF2B5EF4-FFF2-40B4-BE49-F238E27FC236}">
                      <a16:creationId xmlns:a16="http://schemas.microsoft.com/office/drawing/2014/main" id="{49592150-532B-F2D2-65A2-66E0D5ECFF5F}"/>
                    </a:ext>
                  </a:extLst>
                </p:cNvPr>
                <p:cNvGrpSpPr/>
                <p:nvPr/>
              </p:nvGrpSpPr>
              <p:grpSpPr>
                <a:xfrm>
                  <a:off x="3606457" y="2276238"/>
                  <a:ext cx="864096" cy="864096"/>
                  <a:chOff x="2987824" y="2276238"/>
                  <a:chExt cx="864096" cy="864096"/>
                </a:xfrm>
              </p:grpSpPr>
              <p:sp>
                <p:nvSpPr>
                  <p:cNvPr id="563248" name="Oval 563247">
                    <a:extLst>
                      <a:ext uri="{FF2B5EF4-FFF2-40B4-BE49-F238E27FC236}">
                        <a16:creationId xmlns:a16="http://schemas.microsoft.com/office/drawing/2014/main" id="{71A8C3B5-423F-6BD2-39D8-619CAF1C67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87824" y="2276238"/>
                    <a:ext cx="864096" cy="8640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571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3249" name="Oval 563248">
                    <a:extLst>
                      <a:ext uri="{FF2B5EF4-FFF2-40B4-BE49-F238E27FC236}">
                        <a16:creationId xmlns:a16="http://schemas.microsoft.com/office/drawing/2014/main" id="{590FCD61-C197-9F20-30AF-83AC8583E7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9134" y="2557548"/>
                    <a:ext cx="301476" cy="301476"/>
                  </a:xfrm>
                  <a:prstGeom prst="ellipse">
                    <a:avLst/>
                  </a:prstGeom>
                  <a:solidFill>
                    <a:schemeClr val="tx1"/>
                  </a:solidFill>
                  <a:ln w="571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63242" name="Group 563241">
                  <a:extLst>
                    <a:ext uri="{FF2B5EF4-FFF2-40B4-BE49-F238E27FC236}">
                      <a16:creationId xmlns:a16="http://schemas.microsoft.com/office/drawing/2014/main" id="{83EE6B1B-B876-1D11-5A31-EECB25966113}"/>
                    </a:ext>
                  </a:extLst>
                </p:cNvPr>
                <p:cNvGrpSpPr/>
                <p:nvPr/>
              </p:nvGrpSpPr>
              <p:grpSpPr>
                <a:xfrm>
                  <a:off x="5732268" y="2276238"/>
                  <a:ext cx="864096" cy="864096"/>
                  <a:chOff x="2987824" y="2276238"/>
                  <a:chExt cx="864096" cy="864096"/>
                </a:xfrm>
              </p:grpSpPr>
              <p:sp>
                <p:nvSpPr>
                  <p:cNvPr id="563246" name="Oval 563245">
                    <a:extLst>
                      <a:ext uri="{FF2B5EF4-FFF2-40B4-BE49-F238E27FC236}">
                        <a16:creationId xmlns:a16="http://schemas.microsoft.com/office/drawing/2014/main" id="{19D974DF-DB4B-5A0B-E641-C7CC39C99D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87824" y="2276238"/>
                    <a:ext cx="864096" cy="8640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571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3247" name="Oval 563246">
                    <a:extLst>
                      <a:ext uri="{FF2B5EF4-FFF2-40B4-BE49-F238E27FC236}">
                        <a16:creationId xmlns:a16="http://schemas.microsoft.com/office/drawing/2014/main" id="{3FE9B2A1-5E2D-3228-70C3-96A8297C37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9134" y="2557548"/>
                    <a:ext cx="301476" cy="301476"/>
                  </a:xfrm>
                  <a:prstGeom prst="ellipse">
                    <a:avLst/>
                  </a:prstGeom>
                  <a:solidFill>
                    <a:schemeClr val="tx1"/>
                  </a:solidFill>
                  <a:ln w="571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63243" name="Group 563242">
                  <a:extLst>
                    <a:ext uri="{FF2B5EF4-FFF2-40B4-BE49-F238E27FC236}">
                      <a16:creationId xmlns:a16="http://schemas.microsoft.com/office/drawing/2014/main" id="{946D40BB-7813-C0F5-8F86-0ECFB2C986DA}"/>
                    </a:ext>
                  </a:extLst>
                </p:cNvPr>
                <p:cNvGrpSpPr/>
                <p:nvPr/>
              </p:nvGrpSpPr>
              <p:grpSpPr>
                <a:xfrm>
                  <a:off x="4669363" y="2276238"/>
                  <a:ext cx="864096" cy="864096"/>
                  <a:chOff x="2987824" y="2276238"/>
                  <a:chExt cx="864096" cy="864096"/>
                </a:xfrm>
              </p:grpSpPr>
              <p:sp>
                <p:nvSpPr>
                  <p:cNvPr id="563244" name="Oval 563243">
                    <a:extLst>
                      <a:ext uri="{FF2B5EF4-FFF2-40B4-BE49-F238E27FC236}">
                        <a16:creationId xmlns:a16="http://schemas.microsoft.com/office/drawing/2014/main" id="{680DF2FA-9516-F7EF-85B3-40F4177A75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87824" y="2276238"/>
                    <a:ext cx="864096" cy="8640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571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3245" name="Oval 563244">
                    <a:extLst>
                      <a:ext uri="{FF2B5EF4-FFF2-40B4-BE49-F238E27FC236}">
                        <a16:creationId xmlns:a16="http://schemas.microsoft.com/office/drawing/2014/main" id="{68C759C4-DBE5-3CD8-26F0-8B35D71669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9134" y="2557548"/>
                    <a:ext cx="301476" cy="301476"/>
                  </a:xfrm>
                  <a:prstGeom prst="ellipse">
                    <a:avLst/>
                  </a:prstGeom>
                  <a:solidFill>
                    <a:schemeClr val="tx1"/>
                  </a:solidFill>
                  <a:ln w="571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H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563229" name="Group 563228">
                <a:extLst>
                  <a:ext uri="{FF2B5EF4-FFF2-40B4-BE49-F238E27FC236}">
                    <a16:creationId xmlns:a16="http://schemas.microsoft.com/office/drawing/2014/main" id="{52EB4210-0D59-0F00-9423-820663C0DF38}"/>
                  </a:ext>
                </a:extLst>
              </p:cNvPr>
              <p:cNvGrpSpPr/>
              <p:nvPr/>
            </p:nvGrpSpPr>
            <p:grpSpPr>
              <a:xfrm>
                <a:off x="6997371" y="2508789"/>
                <a:ext cx="631549" cy="631549"/>
                <a:chOff x="2987824" y="2156918"/>
                <a:chExt cx="864096" cy="864096"/>
              </a:xfrm>
            </p:grpSpPr>
            <p:sp>
              <p:nvSpPr>
                <p:cNvPr id="563239" name="Oval 563238">
                  <a:extLst>
                    <a:ext uri="{FF2B5EF4-FFF2-40B4-BE49-F238E27FC236}">
                      <a16:creationId xmlns:a16="http://schemas.microsoft.com/office/drawing/2014/main" id="{4C87A09D-1D30-D83E-5A60-C9A6E504DED1}"/>
                    </a:ext>
                  </a:extLst>
                </p:cNvPr>
                <p:cNvSpPr/>
                <p:nvPr/>
              </p:nvSpPr>
              <p:spPr bwMode="auto">
                <a:xfrm>
                  <a:off x="2987824" y="2156918"/>
                  <a:ext cx="864096" cy="864096"/>
                </a:xfrm>
                <a:prstGeom prst="ellipse">
                  <a:avLst/>
                </a:prstGeom>
                <a:solidFill>
                  <a:srgbClr val="FF0000"/>
                </a:solidFill>
                <a:ln w="57150" cap="flat" cmpd="sng" algn="ctr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40" name="Oval 563239">
                  <a:extLst>
                    <a:ext uri="{FF2B5EF4-FFF2-40B4-BE49-F238E27FC236}">
                      <a16:creationId xmlns:a16="http://schemas.microsoft.com/office/drawing/2014/main" id="{A49CCB5C-764E-FD3E-9789-5E992823955D}"/>
                    </a:ext>
                  </a:extLst>
                </p:cNvPr>
                <p:cNvSpPr/>
                <p:nvPr/>
              </p:nvSpPr>
              <p:spPr bwMode="auto">
                <a:xfrm>
                  <a:off x="3269134" y="2438222"/>
                  <a:ext cx="301475" cy="301475"/>
                </a:xfrm>
                <a:prstGeom prst="ellipse">
                  <a:avLst/>
                </a:prstGeom>
                <a:solidFill>
                  <a:schemeClr val="tx1"/>
                </a:solidFill>
                <a:ln w="571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3230" name="Group 563229">
                <a:extLst>
                  <a:ext uri="{FF2B5EF4-FFF2-40B4-BE49-F238E27FC236}">
                    <a16:creationId xmlns:a16="http://schemas.microsoft.com/office/drawing/2014/main" id="{2DAF5A05-71F7-50D0-B5ED-1D412ADCEAB2}"/>
                  </a:ext>
                </a:extLst>
              </p:cNvPr>
              <p:cNvGrpSpPr/>
              <p:nvPr/>
            </p:nvGrpSpPr>
            <p:grpSpPr>
              <a:xfrm rot="16200000">
                <a:off x="4766531" y="1077724"/>
                <a:ext cx="485881" cy="331269"/>
                <a:chOff x="4470555" y="1484782"/>
                <a:chExt cx="4548349" cy="1008114"/>
              </a:xfrm>
              <a:solidFill>
                <a:srgbClr val="808080"/>
              </a:solidFill>
            </p:grpSpPr>
            <p:sp>
              <p:nvSpPr>
                <p:cNvPr id="563237" name="Rectangle 563236">
                  <a:extLst>
                    <a:ext uri="{FF2B5EF4-FFF2-40B4-BE49-F238E27FC236}">
                      <a16:creationId xmlns:a16="http://schemas.microsoft.com/office/drawing/2014/main" id="{9E09BF67-8616-0CC4-5A3A-8A6A168A4543}"/>
                    </a:ext>
                  </a:extLst>
                </p:cNvPr>
                <p:cNvSpPr/>
                <p:nvPr/>
              </p:nvSpPr>
              <p:spPr bwMode="auto">
                <a:xfrm>
                  <a:off x="4470555" y="1484784"/>
                  <a:ext cx="3240358" cy="100811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38" name="Chord 563237">
                  <a:extLst>
                    <a:ext uri="{FF2B5EF4-FFF2-40B4-BE49-F238E27FC236}">
                      <a16:creationId xmlns:a16="http://schemas.microsoft.com/office/drawing/2014/main" id="{E57E820D-1392-211E-8D9B-218A0EA0A0A3}"/>
                    </a:ext>
                  </a:extLst>
                </p:cNvPr>
                <p:cNvSpPr/>
                <p:nvPr/>
              </p:nvSpPr>
              <p:spPr bwMode="auto">
                <a:xfrm flipH="1">
                  <a:off x="6322633" y="1484782"/>
                  <a:ext cx="2696271" cy="1008111"/>
                </a:xfrm>
                <a:prstGeom prst="chord">
                  <a:avLst>
                    <a:gd name="adj1" fmla="val 5458469"/>
                    <a:gd name="adj2" fmla="val 16200000"/>
                  </a:avLst>
                </a:prstGeom>
                <a:solidFill>
                  <a:srgbClr val="BFBFB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3231" name="Group 563230">
                <a:extLst>
                  <a:ext uri="{FF2B5EF4-FFF2-40B4-BE49-F238E27FC236}">
                    <a16:creationId xmlns:a16="http://schemas.microsoft.com/office/drawing/2014/main" id="{7D2C6489-CBE0-6432-ECD1-56D5B7648B62}"/>
                  </a:ext>
                </a:extLst>
              </p:cNvPr>
              <p:cNvGrpSpPr/>
              <p:nvPr/>
            </p:nvGrpSpPr>
            <p:grpSpPr>
              <a:xfrm rot="16200000">
                <a:off x="5415668" y="800027"/>
                <a:ext cx="809854" cy="552151"/>
                <a:chOff x="4470555" y="1484782"/>
                <a:chExt cx="4548349" cy="1008114"/>
              </a:xfrm>
              <a:solidFill>
                <a:srgbClr val="808080"/>
              </a:solidFill>
            </p:grpSpPr>
            <p:sp>
              <p:nvSpPr>
                <p:cNvPr id="563235" name="Rectangle 563234">
                  <a:extLst>
                    <a:ext uri="{FF2B5EF4-FFF2-40B4-BE49-F238E27FC236}">
                      <a16:creationId xmlns:a16="http://schemas.microsoft.com/office/drawing/2014/main" id="{626F728D-0681-FAC9-D3BE-4E71EDB2B92E}"/>
                    </a:ext>
                  </a:extLst>
                </p:cNvPr>
                <p:cNvSpPr/>
                <p:nvPr/>
              </p:nvSpPr>
              <p:spPr bwMode="auto">
                <a:xfrm>
                  <a:off x="4470555" y="1484784"/>
                  <a:ext cx="3240358" cy="100811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36" name="Chord 563235">
                  <a:extLst>
                    <a:ext uri="{FF2B5EF4-FFF2-40B4-BE49-F238E27FC236}">
                      <a16:creationId xmlns:a16="http://schemas.microsoft.com/office/drawing/2014/main" id="{1D270997-C942-BB52-C81B-E7E65B004A05}"/>
                    </a:ext>
                  </a:extLst>
                </p:cNvPr>
                <p:cNvSpPr/>
                <p:nvPr/>
              </p:nvSpPr>
              <p:spPr bwMode="auto">
                <a:xfrm flipH="1">
                  <a:off x="6322633" y="1484782"/>
                  <a:ext cx="2696271" cy="1008111"/>
                </a:xfrm>
                <a:prstGeom prst="chord">
                  <a:avLst>
                    <a:gd name="adj1" fmla="val 5458469"/>
                    <a:gd name="adj2" fmla="val 16200000"/>
                  </a:avLst>
                </a:prstGeom>
                <a:solidFill>
                  <a:srgbClr val="BFBFB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3232" name="Group 563231">
                <a:extLst>
                  <a:ext uri="{FF2B5EF4-FFF2-40B4-BE49-F238E27FC236}">
                    <a16:creationId xmlns:a16="http://schemas.microsoft.com/office/drawing/2014/main" id="{30CFDF8B-764B-6F7B-1550-FD88A95F2924}"/>
                  </a:ext>
                </a:extLst>
              </p:cNvPr>
              <p:cNvGrpSpPr/>
              <p:nvPr/>
            </p:nvGrpSpPr>
            <p:grpSpPr>
              <a:xfrm>
                <a:off x="6700534" y="596263"/>
                <a:ext cx="593673" cy="886642"/>
                <a:chOff x="6700534" y="596263"/>
                <a:chExt cx="593673" cy="886642"/>
              </a:xfrm>
            </p:grpSpPr>
            <p:sp>
              <p:nvSpPr>
                <p:cNvPr id="563233" name="Rectangle 563232">
                  <a:extLst>
                    <a:ext uri="{FF2B5EF4-FFF2-40B4-BE49-F238E27FC236}">
                      <a16:creationId xmlns:a16="http://schemas.microsoft.com/office/drawing/2014/main" id="{698C4E2C-49FC-A54D-91F0-C7CF2955A45C}"/>
                    </a:ext>
                  </a:extLst>
                </p:cNvPr>
                <p:cNvSpPr/>
                <p:nvPr/>
              </p:nvSpPr>
              <p:spPr bwMode="auto">
                <a:xfrm rot="16200000">
                  <a:off x="6708891" y="1032800"/>
                  <a:ext cx="576959" cy="32325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3234" name="Chord 563233">
                  <a:extLst>
                    <a:ext uri="{FF2B5EF4-FFF2-40B4-BE49-F238E27FC236}">
                      <a16:creationId xmlns:a16="http://schemas.microsoft.com/office/drawing/2014/main" id="{20B6AE2D-5B73-AF1E-7D0A-3D7A1EBC0ECB}"/>
                    </a:ext>
                  </a:extLst>
                </p:cNvPr>
                <p:cNvSpPr/>
                <p:nvPr/>
              </p:nvSpPr>
              <p:spPr bwMode="auto">
                <a:xfrm rot="16200000">
                  <a:off x="6828748" y="468049"/>
                  <a:ext cx="337245" cy="593673"/>
                </a:xfrm>
                <a:prstGeom prst="chord">
                  <a:avLst>
                    <a:gd name="adj1" fmla="val 5498995"/>
                    <a:gd name="adj2" fmla="val 16200000"/>
                  </a:avLst>
                </a:prstGeom>
                <a:solidFill>
                  <a:srgbClr val="BFBFB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563217" name="Group 563216">
              <a:extLst>
                <a:ext uri="{FF2B5EF4-FFF2-40B4-BE49-F238E27FC236}">
                  <a16:creationId xmlns:a16="http://schemas.microsoft.com/office/drawing/2014/main" id="{1A5F8E05-4A1B-50F3-73D0-74047C500F6C}"/>
                </a:ext>
              </a:extLst>
            </p:cNvPr>
            <p:cNvGrpSpPr/>
            <p:nvPr/>
          </p:nvGrpSpPr>
          <p:grpSpPr>
            <a:xfrm>
              <a:off x="2776225" y="1533605"/>
              <a:ext cx="567151" cy="1199475"/>
              <a:chOff x="2771203" y="1545982"/>
              <a:chExt cx="567151" cy="1199475"/>
            </a:xfrm>
          </p:grpSpPr>
          <p:sp>
            <p:nvSpPr>
              <p:cNvPr id="563218" name="Rectangle 563217">
                <a:extLst>
                  <a:ext uri="{FF2B5EF4-FFF2-40B4-BE49-F238E27FC236}">
                    <a16:creationId xmlns:a16="http://schemas.microsoft.com/office/drawing/2014/main" id="{E6231E61-0101-AAC1-9452-D568BBC46770}"/>
                  </a:ext>
                </a:extLst>
              </p:cNvPr>
              <p:cNvSpPr/>
              <p:nvPr/>
            </p:nvSpPr>
            <p:spPr bwMode="auto">
              <a:xfrm rot="16200000">
                <a:off x="2935642" y="2539065"/>
                <a:ext cx="271153" cy="141632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19" name="Rectangle 48">
                <a:extLst>
                  <a:ext uri="{FF2B5EF4-FFF2-40B4-BE49-F238E27FC236}">
                    <a16:creationId xmlns:a16="http://schemas.microsoft.com/office/drawing/2014/main" id="{154CDE76-9FE4-7436-7C18-5463DFC2E66E}"/>
                  </a:ext>
                </a:extLst>
              </p:cNvPr>
              <p:cNvSpPr/>
              <p:nvPr/>
            </p:nvSpPr>
            <p:spPr bwMode="auto">
              <a:xfrm rot="16200000">
                <a:off x="2743151" y="2021066"/>
                <a:ext cx="635769" cy="372535"/>
              </a:xfrm>
              <a:custGeom>
                <a:avLst/>
                <a:gdLst>
                  <a:gd name="connsiteX0" fmla="*/ 0 w 480085"/>
                  <a:gd name="connsiteY0" fmla="*/ 0 h 281309"/>
                  <a:gd name="connsiteX1" fmla="*/ 480085 w 480085"/>
                  <a:gd name="connsiteY1" fmla="*/ 0 h 281309"/>
                  <a:gd name="connsiteX2" fmla="*/ 480085 w 480085"/>
                  <a:gd name="connsiteY2" fmla="*/ 281309 h 281309"/>
                  <a:gd name="connsiteX3" fmla="*/ 0 w 480085"/>
                  <a:gd name="connsiteY3" fmla="*/ 281309 h 281309"/>
                  <a:gd name="connsiteX4" fmla="*/ 0 w 480085"/>
                  <a:gd name="connsiteY4" fmla="*/ 0 h 281309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0 w 480085"/>
                  <a:gd name="connsiteY4" fmla="*/ 281309 h 284483"/>
                  <a:gd name="connsiteX5" fmla="*/ 0 w 480085"/>
                  <a:gd name="connsiteY5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200456 w 480085"/>
                  <a:gd name="connsiteY4" fmla="*/ 281308 h 284483"/>
                  <a:gd name="connsiteX5" fmla="*/ 0 w 480085"/>
                  <a:gd name="connsiteY5" fmla="*/ 281309 h 284483"/>
                  <a:gd name="connsiteX6" fmla="*/ 0 w 480085"/>
                  <a:gd name="connsiteY6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49656 w 480085"/>
                  <a:gd name="connsiteY4" fmla="*/ 211458 h 284483"/>
                  <a:gd name="connsiteX5" fmla="*/ 0 w 480085"/>
                  <a:gd name="connsiteY5" fmla="*/ 281309 h 284483"/>
                  <a:gd name="connsiteX6" fmla="*/ 0 w 480085"/>
                  <a:gd name="connsiteY6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49656 w 480085"/>
                  <a:gd name="connsiteY4" fmla="*/ 211458 h 284483"/>
                  <a:gd name="connsiteX5" fmla="*/ 67106 w 480085"/>
                  <a:gd name="connsiteY5" fmla="*/ 252733 h 284483"/>
                  <a:gd name="connsiteX6" fmla="*/ 0 w 480085"/>
                  <a:gd name="connsiteY6" fmla="*/ 281309 h 284483"/>
                  <a:gd name="connsiteX7" fmla="*/ 0 w 480085"/>
                  <a:gd name="connsiteY7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49656 w 480085"/>
                  <a:gd name="connsiteY4" fmla="*/ 211458 h 284483"/>
                  <a:gd name="connsiteX5" fmla="*/ 133781 w 480085"/>
                  <a:gd name="connsiteY5" fmla="*/ 281308 h 284483"/>
                  <a:gd name="connsiteX6" fmla="*/ 0 w 480085"/>
                  <a:gd name="connsiteY6" fmla="*/ 281309 h 284483"/>
                  <a:gd name="connsiteX7" fmla="*/ 0 w 480085"/>
                  <a:gd name="connsiteY7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95706 w 480085"/>
                  <a:gd name="connsiteY3" fmla="*/ 284483 h 284483"/>
                  <a:gd name="connsiteX4" fmla="*/ 130606 w 480085"/>
                  <a:gd name="connsiteY4" fmla="*/ 195583 h 284483"/>
                  <a:gd name="connsiteX5" fmla="*/ 133781 w 480085"/>
                  <a:gd name="connsiteY5" fmla="*/ 281308 h 284483"/>
                  <a:gd name="connsiteX6" fmla="*/ 0 w 480085"/>
                  <a:gd name="connsiteY6" fmla="*/ 281309 h 284483"/>
                  <a:gd name="connsiteX7" fmla="*/ 0 w 480085"/>
                  <a:gd name="connsiteY7" fmla="*/ 0 h 284483"/>
                  <a:gd name="connsiteX0" fmla="*/ 0 w 480085"/>
                  <a:gd name="connsiteY0" fmla="*/ 0 h 284483"/>
                  <a:gd name="connsiteX1" fmla="*/ 480085 w 480085"/>
                  <a:gd name="connsiteY1" fmla="*/ 0 h 284483"/>
                  <a:gd name="connsiteX2" fmla="*/ 480085 w 480085"/>
                  <a:gd name="connsiteY2" fmla="*/ 281309 h 284483"/>
                  <a:gd name="connsiteX3" fmla="*/ 267131 w 480085"/>
                  <a:gd name="connsiteY3" fmla="*/ 281308 h 284483"/>
                  <a:gd name="connsiteX4" fmla="*/ 295706 w 480085"/>
                  <a:gd name="connsiteY4" fmla="*/ 284483 h 284483"/>
                  <a:gd name="connsiteX5" fmla="*/ 130606 w 480085"/>
                  <a:gd name="connsiteY5" fmla="*/ 195583 h 284483"/>
                  <a:gd name="connsiteX6" fmla="*/ 133781 w 480085"/>
                  <a:gd name="connsiteY6" fmla="*/ 281308 h 284483"/>
                  <a:gd name="connsiteX7" fmla="*/ 0 w 480085"/>
                  <a:gd name="connsiteY7" fmla="*/ 281309 h 284483"/>
                  <a:gd name="connsiteX8" fmla="*/ 0 w 480085"/>
                  <a:gd name="connsiteY8" fmla="*/ 0 h 284483"/>
                  <a:gd name="connsiteX0" fmla="*/ 0 w 480085"/>
                  <a:gd name="connsiteY0" fmla="*/ 0 h 287658"/>
                  <a:gd name="connsiteX1" fmla="*/ 480085 w 480085"/>
                  <a:gd name="connsiteY1" fmla="*/ 0 h 287658"/>
                  <a:gd name="connsiteX2" fmla="*/ 480085 w 480085"/>
                  <a:gd name="connsiteY2" fmla="*/ 281309 h 287658"/>
                  <a:gd name="connsiteX3" fmla="*/ 267131 w 480085"/>
                  <a:gd name="connsiteY3" fmla="*/ 281308 h 287658"/>
                  <a:gd name="connsiteX4" fmla="*/ 241731 w 480085"/>
                  <a:gd name="connsiteY4" fmla="*/ 287658 h 287658"/>
                  <a:gd name="connsiteX5" fmla="*/ 130606 w 480085"/>
                  <a:gd name="connsiteY5" fmla="*/ 195583 h 287658"/>
                  <a:gd name="connsiteX6" fmla="*/ 133781 w 480085"/>
                  <a:gd name="connsiteY6" fmla="*/ 281308 h 287658"/>
                  <a:gd name="connsiteX7" fmla="*/ 0 w 480085"/>
                  <a:gd name="connsiteY7" fmla="*/ 281309 h 287658"/>
                  <a:gd name="connsiteX8" fmla="*/ 0 w 480085"/>
                  <a:gd name="connsiteY8" fmla="*/ 0 h 287658"/>
                  <a:gd name="connsiteX0" fmla="*/ 0 w 480085"/>
                  <a:gd name="connsiteY0" fmla="*/ 0 h 281309"/>
                  <a:gd name="connsiteX1" fmla="*/ 480085 w 480085"/>
                  <a:gd name="connsiteY1" fmla="*/ 0 h 281309"/>
                  <a:gd name="connsiteX2" fmla="*/ 480085 w 480085"/>
                  <a:gd name="connsiteY2" fmla="*/ 281309 h 281309"/>
                  <a:gd name="connsiteX3" fmla="*/ 267131 w 480085"/>
                  <a:gd name="connsiteY3" fmla="*/ 281308 h 281309"/>
                  <a:gd name="connsiteX4" fmla="*/ 130606 w 480085"/>
                  <a:gd name="connsiteY4" fmla="*/ 195583 h 281309"/>
                  <a:gd name="connsiteX5" fmla="*/ 133781 w 480085"/>
                  <a:gd name="connsiteY5" fmla="*/ 281308 h 281309"/>
                  <a:gd name="connsiteX6" fmla="*/ 0 w 480085"/>
                  <a:gd name="connsiteY6" fmla="*/ 281309 h 281309"/>
                  <a:gd name="connsiteX7" fmla="*/ 0 w 480085"/>
                  <a:gd name="connsiteY7" fmla="*/ 0 h 281309"/>
                  <a:gd name="connsiteX0" fmla="*/ 0 w 480085"/>
                  <a:gd name="connsiteY0" fmla="*/ 0 h 281309"/>
                  <a:gd name="connsiteX1" fmla="*/ 480085 w 480085"/>
                  <a:gd name="connsiteY1" fmla="*/ 0 h 281309"/>
                  <a:gd name="connsiteX2" fmla="*/ 480085 w 480085"/>
                  <a:gd name="connsiteY2" fmla="*/ 281309 h 281309"/>
                  <a:gd name="connsiteX3" fmla="*/ 222681 w 480085"/>
                  <a:gd name="connsiteY3" fmla="*/ 281308 h 281309"/>
                  <a:gd name="connsiteX4" fmla="*/ 130606 w 480085"/>
                  <a:gd name="connsiteY4" fmla="*/ 195583 h 281309"/>
                  <a:gd name="connsiteX5" fmla="*/ 133781 w 480085"/>
                  <a:gd name="connsiteY5" fmla="*/ 281308 h 281309"/>
                  <a:gd name="connsiteX6" fmla="*/ 0 w 480085"/>
                  <a:gd name="connsiteY6" fmla="*/ 281309 h 281309"/>
                  <a:gd name="connsiteX7" fmla="*/ 0 w 480085"/>
                  <a:gd name="connsiteY7" fmla="*/ 0 h 28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0085" h="281309">
                    <a:moveTo>
                      <a:pt x="0" y="0"/>
                    </a:moveTo>
                    <a:lnTo>
                      <a:pt x="480085" y="0"/>
                    </a:lnTo>
                    <a:lnTo>
                      <a:pt x="480085" y="281309"/>
                    </a:lnTo>
                    <a:lnTo>
                      <a:pt x="222681" y="281308"/>
                    </a:lnTo>
                    <a:lnTo>
                      <a:pt x="130606" y="195583"/>
                    </a:lnTo>
                    <a:lnTo>
                      <a:pt x="133781" y="281308"/>
                    </a:lnTo>
                    <a:lnTo>
                      <a:pt x="0" y="281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3220" name="Triangle 563219">
                <a:extLst>
                  <a:ext uri="{FF2B5EF4-FFF2-40B4-BE49-F238E27FC236}">
                    <a16:creationId xmlns:a16="http://schemas.microsoft.com/office/drawing/2014/main" id="{6649EDE2-7B7C-0504-9392-22F5F02D2D77}"/>
                  </a:ext>
                </a:extLst>
              </p:cNvPr>
              <p:cNvSpPr/>
              <p:nvPr/>
            </p:nvSpPr>
            <p:spPr bwMode="auto">
              <a:xfrm>
                <a:off x="2771203" y="1545982"/>
                <a:ext cx="567151" cy="352253"/>
              </a:xfrm>
              <a:prstGeom prst="triangle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563252" name="Rectangle 563251">
            <a:extLst>
              <a:ext uri="{FF2B5EF4-FFF2-40B4-BE49-F238E27FC236}">
                <a16:creationId xmlns:a16="http://schemas.microsoft.com/office/drawing/2014/main" id="{E1646F10-D327-81D7-04F0-36CC7168AE8E}"/>
              </a:ext>
            </a:extLst>
          </p:cNvPr>
          <p:cNvSpPr/>
          <p:nvPr/>
        </p:nvSpPr>
        <p:spPr>
          <a:xfrm>
            <a:off x="5265657" y="1556792"/>
            <a:ext cx="24065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Wooooooof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!</a:t>
            </a:r>
            <a:endParaRPr lang="fr-FR" sz="28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sp>
        <p:nvSpPr>
          <p:cNvPr id="563253" name="Rectangle 563252">
            <a:extLst>
              <a:ext uri="{FF2B5EF4-FFF2-40B4-BE49-F238E27FC236}">
                <a16:creationId xmlns:a16="http://schemas.microsoft.com/office/drawing/2014/main" id="{C5BFE895-3E3F-50F1-8E53-6FDBCA5B5789}"/>
              </a:ext>
            </a:extLst>
          </p:cNvPr>
          <p:cNvSpPr/>
          <p:nvPr/>
        </p:nvSpPr>
        <p:spPr>
          <a:xfrm>
            <a:off x="7387610" y="2248952"/>
            <a:ext cx="2155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Wiiiiiiiiiiiiif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!</a:t>
            </a:r>
            <a:endParaRPr lang="fr-FR" sz="28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grpSp>
        <p:nvGrpSpPr>
          <p:cNvPr id="563254" name="Group 563253">
            <a:extLst>
              <a:ext uri="{FF2B5EF4-FFF2-40B4-BE49-F238E27FC236}">
                <a16:creationId xmlns:a16="http://schemas.microsoft.com/office/drawing/2014/main" id="{AE52556C-0B89-46FC-C724-1BB02C16CD86}"/>
              </a:ext>
            </a:extLst>
          </p:cNvPr>
          <p:cNvGrpSpPr/>
          <p:nvPr/>
        </p:nvGrpSpPr>
        <p:grpSpPr>
          <a:xfrm>
            <a:off x="6055380" y="3443127"/>
            <a:ext cx="814242" cy="364586"/>
            <a:chOff x="4752734" y="1527553"/>
            <a:chExt cx="814242" cy="364586"/>
          </a:xfrm>
        </p:grpSpPr>
        <p:sp>
          <p:nvSpPr>
            <p:cNvPr id="563255" name="AutoShape 19">
              <a:extLst>
                <a:ext uri="{FF2B5EF4-FFF2-40B4-BE49-F238E27FC236}">
                  <a16:creationId xmlns:a16="http://schemas.microsoft.com/office/drawing/2014/main" id="{E593EF5F-4961-3DC7-5E24-231BEE4080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60031" y="1528721"/>
              <a:ext cx="706944" cy="118490"/>
            </a:xfrm>
            <a:prstGeom prst="leftArrow">
              <a:avLst>
                <a:gd name="adj1" fmla="val 33922"/>
                <a:gd name="adj2" fmla="val 154461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563256" name="Rectangle 21">
              <a:extLst>
                <a:ext uri="{FF2B5EF4-FFF2-40B4-BE49-F238E27FC236}">
                  <a16:creationId xmlns:a16="http://schemas.microsoft.com/office/drawing/2014/main" id="{2B8E5D96-BA52-F410-B21F-8C32AC63D54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52734" y="1527553"/>
              <a:ext cx="814242" cy="36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v</a:t>
              </a:r>
              <a:endPara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endParaRPr>
            </a:p>
          </p:txBody>
        </p:sp>
      </p:grpSp>
      <p:pic>
        <p:nvPicPr>
          <p:cNvPr id="563258" name="whistle4">
            <a:hlinkClick r:id="" action="ppaction://media"/>
            <a:extLst>
              <a:ext uri="{FF2B5EF4-FFF2-40B4-BE49-F238E27FC236}">
                <a16:creationId xmlns:a16="http://schemas.microsoft.com/office/drawing/2014/main" id="{F22D59D7-046E-66C1-C459-FFEFBA2445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04507" y="1810076"/>
            <a:ext cx="812800" cy="812800"/>
          </a:xfrm>
          <a:prstGeom prst="rect">
            <a:avLst/>
          </a:prstGeom>
        </p:spPr>
      </p:pic>
      <p:pic>
        <p:nvPicPr>
          <p:cNvPr id="563259" name="whistle3">
            <a:hlinkClick r:id="" action="ppaction://media"/>
            <a:extLst>
              <a:ext uri="{FF2B5EF4-FFF2-40B4-BE49-F238E27FC236}">
                <a16:creationId xmlns:a16="http://schemas.microsoft.com/office/drawing/2014/main" id="{A056AD4B-82F8-3F0B-8183-CE79D07C880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16368" y="1840408"/>
            <a:ext cx="812800" cy="812800"/>
          </a:xfrm>
          <a:prstGeom prst="rect">
            <a:avLst/>
          </a:prstGeom>
        </p:spPr>
      </p:pic>
      <p:sp>
        <p:nvSpPr>
          <p:cNvPr id="563260" name="Rectangle 563259">
            <a:extLst>
              <a:ext uri="{FF2B5EF4-FFF2-40B4-BE49-F238E27FC236}">
                <a16:creationId xmlns:a16="http://schemas.microsoft.com/office/drawing/2014/main" id="{92B8D615-E84B-A6D4-3B98-A06382DFD774}"/>
              </a:ext>
            </a:extLst>
          </p:cNvPr>
          <p:cNvSpPr/>
          <p:nvPr/>
        </p:nvSpPr>
        <p:spPr bwMode="auto">
          <a:xfrm>
            <a:off x="787554" y="4052762"/>
            <a:ext cx="6216953" cy="4571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63214" name="Rectangle 563213">
            <a:extLst>
              <a:ext uri="{FF2B5EF4-FFF2-40B4-BE49-F238E27FC236}">
                <a16:creationId xmlns:a16="http://schemas.microsoft.com/office/drawing/2014/main" id="{EE7B78BD-461E-575E-97A5-96347A529FE0}"/>
              </a:ext>
            </a:extLst>
          </p:cNvPr>
          <p:cNvSpPr/>
          <p:nvPr/>
        </p:nvSpPr>
        <p:spPr>
          <a:xfrm>
            <a:off x="106646" y="3645024"/>
            <a:ext cx="120853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                                                                 The Doppler effect </a:t>
            </a:r>
          </a:p>
          <a:p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(1) shifts the sound to higher frequencies (shorter wavelengths);</a:t>
            </a:r>
            <a:r>
              <a:rPr lang="en-US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1305A1-05AA-5959-3EF9-4B9C08E67D47}"/>
              </a:ext>
            </a:extLst>
          </p:cNvPr>
          <p:cNvSpPr/>
          <p:nvPr/>
        </p:nvSpPr>
        <p:spPr>
          <a:xfrm>
            <a:off x="1415480" y="4221088"/>
            <a:ext cx="58248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Train not moving – low-pitch sound</a:t>
            </a:r>
            <a:endParaRPr lang="fr-FR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C828DE-DBAA-8E12-FF46-A8D71C3C0DED}"/>
              </a:ext>
            </a:extLst>
          </p:cNvPr>
          <p:cNvSpPr/>
          <p:nvPr/>
        </p:nvSpPr>
        <p:spPr>
          <a:xfrm>
            <a:off x="2803398" y="2114594"/>
            <a:ext cx="4147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Moving train – high pitch </a:t>
            </a:r>
            <a:endParaRPr lang="fr-FR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E37FC8-7B66-7DF3-C955-CAC6BDB98705}"/>
              </a:ext>
            </a:extLst>
          </p:cNvPr>
          <p:cNvGrpSpPr/>
          <p:nvPr/>
        </p:nvGrpSpPr>
        <p:grpSpPr>
          <a:xfrm>
            <a:off x="1487488" y="205021"/>
            <a:ext cx="11075332" cy="1297105"/>
            <a:chOff x="1991652" y="193424"/>
            <a:chExt cx="10761487" cy="1175450"/>
          </a:xfrm>
        </p:grpSpPr>
        <p:sp>
          <p:nvSpPr>
            <p:cNvPr id="11" name="Rounded Rectangular Callout 10">
              <a:extLst>
                <a:ext uri="{FF2B5EF4-FFF2-40B4-BE49-F238E27FC236}">
                  <a16:creationId xmlns:a16="http://schemas.microsoft.com/office/drawing/2014/main" id="{7C07E8DC-B054-70BC-4CB5-CD9AB03C32C8}"/>
                </a:ext>
              </a:extLst>
            </p:cNvPr>
            <p:cNvSpPr/>
            <p:nvPr/>
          </p:nvSpPr>
          <p:spPr bwMode="auto">
            <a:xfrm>
              <a:off x="1991652" y="193424"/>
              <a:ext cx="10145286" cy="1175450"/>
            </a:xfrm>
            <a:custGeom>
              <a:avLst/>
              <a:gdLst>
                <a:gd name="connsiteX0" fmla="*/ 0 w 9484679"/>
                <a:gd name="connsiteY0" fmla="*/ 207807 h 1246816"/>
                <a:gd name="connsiteX1" fmla="*/ 207807 w 9484679"/>
                <a:gd name="connsiteY1" fmla="*/ 0 h 1246816"/>
                <a:gd name="connsiteX2" fmla="*/ 1580780 w 9484679"/>
                <a:gd name="connsiteY2" fmla="*/ 0 h 1246816"/>
                <a:gd name="connsiteX3" fmla="*/ 1580780 w 9484679"/>
                <a:gd name="connsiteY3" fmla="*/ 0 h 1246816"/>
                <a:gd name="connsiteX4" fmla="*/ 3951950 w 9484679"/>
                <a:gd name="connsiteY4" fmla="*/ 0 h 1246816"/>
                <a:gd name="connsiteX5" fmla="*/ 9276872 w 9484679"/>
                <a:gd name="connsiteY5" fmla="*/ 0 h 1246816"/>
                <a:gd name="connsiteX6" fmla="*/ 9484679 w 9484679"/>
                <a:gd name="connsiteY6" fmla="*/ 207807 h 1246816"/>
                <a:gd name="connsiteX7" fmla="*/ 9484679 w 9484679"/>
                <a:gd name="connsiteY7" fmla="*/ 727309 h 1246816"/>
                <a:gd name="connsiteX8" fmla="*/ 9484679 w 9484679"/>
                <a:gd name="connsiteY8" fmla="*/ 727309 h 1246816"/>
                <a:gd name="connsiteX9" fmla="*/ 9484679 w 9484679"/>
                <a:gd name="connsiteY9" fmla="*/ 1039013 h 1246816"/>
                <a:gd name="connsiteX10" fmla="*/ 9484679 w 9484679"/>
                <a:gd name="connsiteY10" fmla="*/ 1039009 h 1246816"/>
                <a:gd name="connsiteX11" fmla="*/ 9276872 w 9484679"/>
                <a:gd name="connsiteY11" fmla="*/ 1246816 h 1246816"/>
                <a:gd name="connsiteX12" fmla="*/ 3951950 w 9484679"/>
                <a:gd name="connsiteY12" fmla="*/ 1246816 h 1246816"/>
                <a:gd name="connsiteX13" fmla="*/ 1580780 w 9484679"/>
                <a:gd name="connsiteY13" fmla="*/ 1246816 h 1246816"/>
                <a:gd name="connsiteX14" fmla="*/ 1580780 w 9484679"/>
                <a:gd name="connsiteY14" fmla="*/ 1246816 h 1246816"/>
                <a:gd name="connsiteX15" fmla="*/ 207807 w 9484679"/>
                <a:gd name="connsiteY15" fmla="*/ 1246816 h 1246816"/>
                <a:gd name="connsiteX16" fmla="*/ 0 w 9484679"/>
                <a:gd name="connsiteY16" fmla="*/ 1039009 h 1246816"/>
                <a:gd name="connsiteX17" fmla="*/ 0 w 9484679"/>
                <a:gd name="connsiteY17" fmla="*/ 1039013 h 1246816"/>
                <a:gd name="connsiteX18" fmla="*/ -991244 w 9484679"/>
                <a:gd name="connsiteY18" fmla="*/ 859742 h 1246816"/>
                <a:gd name="connsiteX19" fmla="*/ 0 w 9484679"/>
                <a:gd name="connsiteY19" fmla="*/ 727309 h 1246816"/>
                <a:gd name="connsiteX20" fmla="*/ 0 w 9484679"/>
                <a:gd name="connsiteY20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91244 w 10475923"/>
                <a:gd name="connsiteY16" fmla="*/ 1039009 h 1246816"/>
                <a:gd name="connsiteX17" fmla="*/ 991244 w 10475923"/>
                <a:gd name="connsiteY17" fmla="*/ 1039013 h 1246816"/>
                <a:gd name="connsiteX18" fmla="*/ 0 w 10475923"/>
                <a:gd name="connsiteY18" fmla="*/ 859742 h 1246816"/>
                <a:gd name="connsiteX19" fmla="*/ 991244 w 10475923"/>
                <a:gd name="connsiteY19" fmla="*/ 471670 h 1246816"/>
                <a:gd name="connsiteX20" fmla="*/ 991244 w 10475923"/>
                <a:gd name="connsiteY20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91244 w 10475923"/>
                <a:gd name="connsiteY16" fmla="*/ 1039009 h 1246816"/>
                <a:gd name="connsiteX17" fmla="*/ 984689 w 10475923"/>
                <a:gd name="connsiteY17" fmla="*/ 960355 h 1246816"/>
                <a:gd name="connsiteX18" fmla="*/ 0 w 10475923"/>
                <a:gd name="connsiteY18" fmla="*/ 859742 h 1246816"/>
                <a:gd name="connsiteX19" fmla="*/ 991244 w 10475923"/>
                <a:gd name="connsiteY19" fmla="*/ 471670 h 1246816"/>
                <a:gd name="connsiteX20" fmla="*/ 991244 w 10475923"/>
                <a:gd name="connsiteY20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91244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91244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991244 w 10475923"/>
                <a:gd name="connsiteY0" fmla="*/ 207807 h 1246816"/>
                <a:gd name="connsiteX1" fmla="*/ 1199051 w 10475923"/>
                <a:gd name="connsiteY1" fmla="*/ 0 h 1246816"/>
                <a:gd name="connsiteX2" fmla="*/ 2572024 w 10475923"/>
                <a:gd name="connsiteY2" fmla="*/ 0 h 1246816"/>
                <a:gd name="connsiteX3" fmla="*/ 2572024 w 10475923"/>
                <a:gd name="connsiteY3" fmla="*/ 0 h 1246816"/>
                <a:gd name="connsiteX4" fmla="*/ 4943194 w 10475923"/>
                <a:gd name="connsiteY4" fmla="*/ 0 h 1246816"/>
                <a:gd name="connsiteX5" fmla="*/ 10268116 w 10475923"/>
                <a:gd name="connsiteY5" fmla="*/ 0 h 1246816"/>
                <a:gd name="connsiteX6" fmla="*/ 10475923 w 10475923"/>
                <a:gd name="connsiteY6" fmla="*/ 207807 h 1246816"/>
                <a:gd name="connsiteX7" fmla="*/ 10475923 w 10475923"/>
                <a:gd name="connsiteY7" fmla="*/ 727309 h 1246816"/>
                <a:gd name="connsiteX8" fmla="*/ 10475923 w 10475923"/>
                <a:gd name="connsiteY8" fmla="*/ 727309 h 1246816"/>
                <a:gd name="connsiteX9" fmla="*/ 10475923 w 10475923"/>
                <a:gd name="connsiteY9" fmla="*/ 1039013 h 1246816"/>
                <a:gd name="connsiteX10" fmla="*/ 10475923 w 10475923"/>
                <a:gd name="connsiteY10" fmla="*/ 1039009 h 1246816"/>
                <a:gd name="connsiteX11" fmla="*/ 10268116 w 10475923"/>
                <a:gd name="connsiteY11" fmla="*/ 1246816 h 1246816"/>
                <a:gd name="connsiteX12" fmla="*/ 4943194 w 10475923"/>
                <a:gd name="connsiteY12" fmla="*/ 1246816 h 1246816"/>
                <a:gd name="connsiteX13" fmla="*/ 2572024 w 10475923"/>
                <a:gd name="connsiteY13" fmla="*/ 1246816 h 1246816"/>
                <a:gd name="connsiteX14" fmla="*/ 2572024 w 10475923"/>
                <a:gd name="connsiteY14" fmla="*/ 1246816 h 1246816"/>
                <a:gd name="connsiteX15" fmla="*/ 1199051 w 10475923"/>
                <a:gd name="connsiteY15" fmla="*/ 1246816 h 1246816"/>
                <a:gd name="connsiteX16" fmla="*/ 984689 w 10475923"/>
                <a:gd name="connsiteY16" fmla="*/ 960355 h 1246816"/>
                <a:gd name="connsiteX17" fmla="*/ 0 w 10475923"/>
                <a:gd name="connsiteY17" fmla="*/ 859742 h 1246816"/>
                <a:gd name="connsiteX18" fmla="*/ 983429 w 10475923"/>
                <a:gd name="connsiteY18" fmla="*/ 471670 h 1246816"/>
                <a:gd name="connsiteX19" fmla="*/ 991244 w 10475923"/>
                <a:gd name="connsiteY19" fmla="*/ 207807 h 1246816"/>
                <a:gd name="connsiteX0" fmla="*/ 600355 w 10085034"/>
                <a:gd name="connsiteY0" fmla="*/ 207807 h 1246816"/>
                <a:gd name="connsiteX1" fmla="*/ 808162 w 10085034"/>
                <a:gd name="connsiteY1" fmla="*/ 0 h 1246816"/>
                <a:gd name="connsiteX2" fmla="*/ 2181135 w 10085034"/>
                <a:gd name="connsiteY2" fmla="*/ 0 h 1246816"/>
                <a:gd name="connsiteX3" fmla="*/ 2181135 w 10085034"/>
                <a:gd name="connsiteY3" fmla="*/ 0 h 1246816"/>
                <a:gd name="connsiteX4" fmla="*/ 4552305 w 10085034"/>
                <a:gd name="connsiteY4" fmla="*/ 0 h 1246816"/>
                <a:gd name="connsiteX5" fmla="*/ 9877227 w 10085034"/>
                <a:gd name="connsiteY5" fmla="*/ 0 h 1246816"/>
                <a:gd name="connsiteX6" fmla="*/ 10085034 w 10085034"/>
                <a:gd name="connsiteY6" fmla="*/ 207807 h 1246816"/>
                <a:gd name="connsiteX7" fmla="*/ 10085034 w 10085034"/>
                <a:gd name="connsiteY7" fmla="*/ 727309 h 1246816"/>
                <a:gd name="connsiteX8" fmla="*/ 10085034 w 10085034"/>
                <a:gd name="connsiteY8" fmla="*/ 727309 h 1246816"/>
                <a:gd name="connsiteX9" fmla="*/ 10085034 w 10085034"/>
                <a:gd name="connsiteY9" fmla="*/ 1039013 h 1246816"/>
                <a:gd name="connsiteX10" fmla="*/ 10085034 w 10085034"/>
                <a:gd name="connsiteY10" fmla="*/ 1039009 h 1246816"/>
                <a:gd name="connsiteX11" fmla="*/ 9877227 w 10085034"/>
                <a:gd name="connsiteY11" fmla="*/ 1246816 h 1246816"/>
                <a:gd name="connsiteX12" fmla="*/ 4552305 w 10085034"/>
                <a:gd name="connsiteY12" fmla="*/ 1246816 h 1246816"/>
                <a:gd name="connsiteX13" fmla="*/ 2181135 w 10085034"/>
                <a:gd name="connsiteY13" fmla="*/ 1246816 h 1246816"/>
                <a:gd name="connsiteX14" fmla="*/ 2181135 w 10085034"/>
                <a:gd name="connsiteY14" fmla="*/ 1246816 h 1246816"/>
                <a:gd name="connsiteX15" fmla="*/ 808162 w 10085034"/>
                <a:gd name="connsiteY15" fmla="*/ 1246816 h 1246816"/>
                <a:gd name="connsiteX16" fmla="*/ 593800 w 10085034"/>
                <a:gd name="connsiteY16" fmla="*/ 960355 h 1246816"/>
                <a:gd name="connsiteX17" fmla="*/ 0 w 10085034"/>
                <a:gd name="connsiteY17" fmla="*/ 845782 h 1246816"/>
                <a:gd name="connsiteX18" fmla="*/ 592540 w 10085034"/>
                <a:gd name="connsiteY18" fmla="*/ 471670 h 1246816"/>
                <a:gd name="connsiteX19" fmla="*/ 600355 w 10085034"/>
                <a:gd name="connsiteY19" fmla="*/ 207807 h 1246816"/>
                <a:gd name="connsiteX0" fmla="*/ 424088 w 9908767"/>
                <a:gd name="connsiteY0" fmla="*/ 207807 h 1246816"/>
                <a:gd name="connsiteX1" fmla="*/ 631895 w 9908767"/>
                <a:gd name="connsiteY1" fmla="*/ 0 h 1246816"/>
                <a:gd name="connsiteX2" fmla="*/ 2004868 w 9908767"/>
                <a:gd name="connsiteY2" fmla="*/ 0 h 1246816"/>
                <a:gd name="connsiteX3" fmla="*/ 2004868 w 9908767"/>
                <a:gd name="connsiteY3" fmla="*/ 0 h 1246816"/>
                <a:gd name="connsiteX4" fmla="*/ 4376038 w 9908767"/>
                <a:gd name="connsiteY4" fmla="*/ 0 h 1246816"/>
                <a:gd name="connsiteX5" fmla="*/ 9700960 w 9908767"/>
                <a:gd name="connsiteY5" fmla="*/ 0 h 1246816"/>
                <a:gd name="connsiteX6" fmla="*/ 9908767 w 9908767"/>
                <a:gd name="connsiteY6" fmla="*/ 207807 h 1246816"/>
                <a:gd name="connsiteX7" fmla="*/ 9908767 w 9908767"/>
                <a:gd name="connsiteY7" fmla="*/ 727309 h 1246816"/>
                <a:gd name="connsiteX8" fmla="*/ 9908767 w 9908767"/>
                <a:gd name="connsiteY8" fmla="*/ 727309 h 1246816"/>
                <a:gd name="connsiteX9" fmla="*/ 9908767 w 9908767"/>
                <a:gd name="connsiteY9" fmla="*/ 1039013 h 1246816"/>
                <a:gd name="connsiteX10" fmla="*/ 9908767 w 9908767"/>
                <a:gd name="connsiteY10" fmla="*/ 1039009 h 1246816"/>
                <a:gd name="connsiteX11" fmla="*/ 9700960 w 9908767"/>
                <a:gd name="connsiteY11" fmla="*/ 1246816 h 1246816"/>
                <a:gd name="connsiteX12" fmla="*/ 4376038 w 9908767"/>
                <a:gd name="connsiteY12" fmla="*/ 1246816 h 1246816"/>
                <a:gd name="connsiteX13" fmla="*/ 2004868 w 9908767"/>
                <a:gd name="connsiteY13" fmla="*/ 1246816 h 1246816"/>
                <a:gd name="connsiteX14" fmla="*/ 2004868 w 9908767"/>
                <a:gd name="connsiteY14" fmla="*/ 1246816 h 1246816"/>
                <a:gd name="connsiteX15" fmla="*/ 631895 w 9908767"/>
                <a:gd name="connsiteY15" fmla="*/ 1246816 h 1246816"/>
                <a:gd name="connsiteX16" fmla="*/ 417533 w 9908767"/>
                <a:gd name="connsiteY16" fmla="*/ 960355 h 1246816"/>
                <a:gd name="connsiteX17" fmla="*/ 0 w 9908767"/>
                <a:gd name="connsiteY17" fmla="*/ 850015 h 1246816"/>
                <a:gd name="connsiteX18" fmla="*/ 416273 w 9908767"/>
                <a:gd name="connsiteY18" fmla="*/ 471670 h 1246816"/>
                <a:gd name="connsiteX19" fmla="*/ 424088 w 9908767"/>
                <a:gd name="connsiteY19" fmla="*/ 207807 h 1246816"/>
                <a:gd name="csX0" fmla="*/ 424088 w 9908767"/>
                <a:gd name="csY0" fmla="*/ 207807 h 1246816"/>
                <a:gd name="csX1" fmla="*/ 631895 w 9908767"/>
                <a:gd name="csY1" fmla="*/ 0 h 1246816"/>
                <a:gd name="csX2" fmla="*/ 2004868 w 9908767"/>
                <a:gd name="csY2" fmla="*/ 0 h 1246816"/>
                <a:gd name="csX3" fmla="*/ 2004868 w 9908767"/>
                <a:gd name="csY3" fmla="*/ 0 h 1246816"/>
                <a:gd name="csX4" fmla="*/ 4376038 w 9908767"/>
                <a:gd name="csY4" fmla="*/ 0 h 1246816"/>
                <a:gd name="csX5" fmla="*/ 9700960 w 9908767"/>
                <a:gd name="csY5" fmla="*/ 0 h 1246816"/>
                <a:gd name="csX6" fmla="*/ 9908767 w 9908767"/>
                <a:gd name="csY6" fmla="*/ 207807 h 1246816"/>
                <a:gd name="csX7" fmla="*/ 9908767 w 9908767"/>
                <a:gd name="csY7" fmla="*/ 727309 h 1246816"/>
                <a:gd name="csX8" fmla="*/ 9908767 w 9908767"/>
                <a:gd name="csY8" fmla="*/ 727309 h 1246816"/>
                <a:gd name="csX9" fmla="*/ 9908767 w 9908767"/>
                <a:gd name="csY9" fmla="*/ 1039013 h 1246816"/>
                <a:gd name="csX10" fmla="*/ 9908767 w 9908767"/>
                <a:gd name="csY10" fmla="*/ 1039009 h 1246816"/>
                <a:gd name="csX11" fmla="*/ 9700960 w 9908767"/>
                <a:gd name="csY11" fmla="*/ 1246816 h 1246816"/>
                <a:gd name="csX12" fmla="*/ 4376038 w 9908767"/>
                <a:gd name="csY12" fmla="*/ 1246816 h 1246816"/>
                <a:gd name="csX13" fmla="*/ 2004868 w 9908767"/>
                <a:gd name="csY13" fmla="*/ 1246816 h 1246816"/>
                <a:gd name="csX14" fmla="*/ 2004868 w 9908767"/>
                <a:gd name="csY14" fmla="*/ 1246816 h 1246816"/>
                <a:gd name="csX15" fmla="*/ 631895 w 9908767"/>
                <a:gd name="csY15" fmla="*/ 1246816 h 1246816"/>
                <a:gd name="csX16" fmla="*/ 444206 w 9908767"/>
                <a:gd name="csY16" fmla="*/ 955169 h 1246816"/>
                <a:gd name="csX17" fmla="*/ 0 w 9908767"/>
                <a:gd name="csY17" fmla="*/ 850015 h 1246816"/>
                <a:gd name="csX18" fmla="*/ 416273 w 9908767"/>
                <a:gd name="csY18" fmla="*/ 471670 h 1246816"/>
                <a:gd name="csX19" fmla="*/ 424088 w 9908767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61940 w 9726501"/>
                <a:gd name="csY16" fmla="*/ 955169 h 1246816"/>
                <a:gd name="csX17" fmla="*/ 0 w 9726501"/>
                <a:gd name="csY17" fmla="*/ 933002 h 1246816"/>
                <a:gd name="csX18" fmla="*/ 234007 w 9726501"/>
                <a:gd name="csY18" fmla="*/ 471670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61940 w 9726501"/>
                <a:gd name="csY16" fmla="*/ 955169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61940 w 9726501"/>
                <a:gd name="csY16" fmla="*/ 955169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34298 w 9726501"/>
                <a:gd name="csY19" fmla="*/ 589946 h 1246816"/>
                <a:gd name="csX20" fmla="*/ 241822 w 9726501"/>
                <a:gd name="csY20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34298 w 9726501"/>
                <a:gd name="csY19" fmla="*/ 589946 h 1246816"/>
                <a:gd name="csX20" fmla="*/ 241822 w 9726501"/>
                <a:gd name="csY20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60680 w 9726501"/>
                <a:gd name="csY18" fmla="*/ 622084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29561 w 9726501"/>
                <a:gd name="csY18" fmla="*/ 632458 h 1246816"/>
                <a:gd name="csX19" fmla="*/ 241822 w 9726501"/>
                <a:gd name="csY19" fmla="*/ 207807 h 1246816"/>
                <a:gd name="csX0" fmla="*/ 241822 w 9726501"/>
                <a:gd name="csY0" fmla="*/ 207807 h 1246816"/>
                <a:gd name="csX1" fmla="*/ 449629 w 9726501"/>
                <a:gd name="csY1" fmla="*/ 0 h 1246816"/>
                <a:gd name="csX2" fmla="*/ 1822602 w 9726501"/>
                <a:gd name="csY2" fmla="*/ 0 h 1246816"/>
                <a:gd name="csX3" fmla="*/ 1822602 w 9726501"/>
                <a:gd name="csY3" fmla="*/ 0 h 1246816"/>
                <a:gd name="csX4" fmla="*/ 4193772 w 9726501"/>
                <a:gd name="csY4" fmla="*/ 0 h 1246816"/>
                <a:gd name="csX5" fmla="*/ 9518694 w 9726501"/>
                <a:gd name="csY5" fmla="*/ 0 h 1246816"/>
                <a:gd name="csX6" fmla="*/ 9726501 w 9726501"/>
                <a:gd name="csY6" fmla="*/ 207807 h 1246816"/>
                <a:gd name="csX7" fmla="*/ 9726501 w 9726501"/>
                <a:gd name="csY7" fmla="*/ 727309 h 1246816"/>
                <a:gd name="csX8" fmla="*/ 9726501 w 9726501"/>
                <a:gd name="csY8" fmla="*/ 727309 h 1246816"/>
                <a:gd name="csX9" fmla="*/ 9726501 w 9726501"/>
                <a:gd name="csY9" fmla="*/ 1039013 h 1246816"/>
                <a:gd name="csX10" fmla="*/ 9726501 w 9726501"/>
                <a:gd name="csY10" fmla="*/ 1039009 h 1246816"/>
                <a:gd name="csX11" fmla="*/ 9518694 w 9726501"/>
                <a:gd name="csY11" fmla="*/ 1246816 h 1246816"/>
                <a:gd name="csX12" fmla="*/ 4193772 w 9726501"/>
                <a:gd name="csY12" fmla="*/ 1246816 h 1246816"/>
                <a:gd name="csX13" fmla="*/ 1822602 w 9726501"/>
                <a:gd name="csY13" fmla="*/ 1246816 h 1246816"/>
                <a:gd name="csX14" fmla="*/ 1822602 w 9726501"/>
                <a:gd name="csY14" fmla="*/ 1246816 h 1246816"/>
                <a:gd name="csX15" fmla="*/ 449629 w 9726501"/>
                <a:gd name="csY15" fmla="*/ 1246816 h 1246816"/>
                <a:gd name="csX16" fmla="*/ 244158 w 9726501"/>
                <a:gd name="csY16" fmla="*/ 960355 h 1246816"/>
                <a:gd name="csX17" fmla="*/ 0 w 9726501"/>
                <a:gd name="csY17" fmla="*/ 933002 h 1246816"/>
                <a:gd name="csX18" fmla="*/ 229561 w 9726501"/>
                <a:gd name="csY18" fmla="*/ 632458 h 1246816"/>
                <a:gd name="csX19" fmla="*/ 241822 w 9726501"/>
                <a:gd name="csY19" fmla="*/ 207807 h 124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726501" h="1246816">
                  <a:moveTo>
                    <a:pt x="241822" y="207807"/>
                  </a:moveTo>
                  <a:cubicBezTo>
                    <a:pt x="241822" y="93038"/>
                    <a:pt x="334860" y="0"/>
                    <a:pt x="449629" y="0"/>
                  </a:cubicBezTo>
                  <a:lnTo>
                    <a:pt x="1822602" y="0"/>
                  </a:lnTo>
                  <a:lnTo>
                    <a:pt x="1822602" y="0"/>
                  </a:lnTo>
                  <a:lnTo>
                    <a:pt x="4193772" y="0"/>
                  </a:lnTo>
                  <a:lnTo>
                    <a:pt x="9518694" y="0"/>
                  </a:lnTo>
                  <a:cubicBezTo>
                    <a:pt x="9633463" y="0"/>
                    <a:pt x="9726501" y="93038"/>
                    <a:pt x="9726501" y="207807"/>
                  </a:cubicBezTo>
                  <a:lnTo>
                    <a:pt x="9726501" y="727309"/>
                  </a:lnTo>
                  <a:lnTo>
                    <a:pt x="9726501" y="727309"/>
                  </a:lnTo>
                  <a:lnTo>
                    <a:pt x="9726501" y="1039013"/>
                  </a:lnTo>
                  <a:lnTo>
                    <a:pt x="9726501" y="1039009"/>
                  </a:lnTo>
                  <a:cubicBezTo>
                    <a:pt x="9726501" y="1153778"/>
                    <a:pt x="9633463" y="1246816"/>
                    <a:pt x="9518694" y="1246816"/>
                  </a:cubicBezTo>
                  <a:lnTo>
                    <a:pt x="4193772" y="1246816"/>
                  </a:lnTo>
                  <a:lnTo>
                    <a:pt x="1822602" y="1246816"/>
                  </a:lnTo>
                  <a:lnTo>
                    <a:pt x="1822602" y="1246816"/>
                  </a:lnTo>
                  <a:lnTo>
                    <a:pt x="449629" y="1246816"/>
                  </a:lnTo>
                  <a:cubicBezTo>
                    <a:pt x="192888" y="1238150"/>
                    <a:pt x="256430" y="958437"/>
                    <a:pt x="244158" y="960355"/>
                  </a:cubicBezTo>
                  <a:lnTo>
                    <a:pt x="0" y="933002"/>
                  </a:lnTo>
                  <a:lnTo>
                    <a:pt x="229561" y="632458"/>
                  </a:lnTo>
                  <a:cubicBezTo>
                    <a:pt x="234301" y="490845"/>
                    <a:pt x="210331" y="311488"/>
                    <a:pt x="241822" y="207807"/>
                  </a:cubicBez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63202" name="Text Box 2"/>
            <p:cNvSpPr txBox="1">
              <a:spLocks noChangeArrowheads="1"/>
            </p:cNvSpPr>
            <p:nvPr/>
          </p:nvSpPr>
          <p:spPr bwMode="auto">
            <a:xfrm>
              <a:off x="2347299" y="216900"/>
              <a:ext cx="10405840" cy="78123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ts val="3000"/>
                </a:lnSpc>
                <a:defRPr/>
              </a:pPr>
              <a:r>
                <a:rPr lang="en-US" sz="2800" b="0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This is the second phenomenon, directly decreasing the wavelengths:</a:t>
              </a:r>
              <a:endParaRPr lang="en-US" sz="2800" b="0" dirty="0">
                <a:effectLst>
                  <a:outerShdw blurRad="50800" dist="63500" dir="2700000" algn="tl" rotWithShape="0">
                    <a:prstClr val="black"/>
                  </a:outerShdw>
                </a:effectLst>
                <a:latin typeface="Chalkboard"/>
                <a:cs typeface="Chalkboard"/>
              </a:endParaRPr>
            </a:p>
          </p:txBody>
        </p:sp>
      </p:grpSp>
      <p:pic>
        <p:nvPicPr>
          <p:cNvPr id="563276" name="einstein2">
            <a:hlinkClick r:id="" action="ppaction://media"/>
            <a:extLst>
              <a:ext uri="{FF2B5EF4-FFF2-40B4-BE49-F238E27FC236}">
                <a16:creationId xmlns:a16="http://schemas.microsoft.com/office/drawing/2014/main" id="{4700A0E1-1FB7-1ADD-2CCE-2E44A1C678C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79376" y="-669213"/>
            <a:ext cx="812800" cy="812800"/>
          </a:xfrm>
          <a:prstGeom prst="rect">
            <a:avLst/>
          </a:prstGeom>
        </p:spPr>
      </p:pic>
      <p:sp>
        <p:nvSpPr>
          <p:cNvPr id="563274" name="Text Box 2">
            <a:extLst>
              <a:ext uri="{FF2B5EF4-FFF2-40B4-BE49-F238E27FC236}">
                <a16:creationId xmlns:a16="http://schemas.microsoft.com/office/drawing/2014/main" id="{521FC611-8060-0532-223C-5E7EBE31F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0856" y="599519"/>
            <a:ext cx="10121144" cy="8620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defRPr/>
            </a:pP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              my </a:t>
            </a:r>
            <a:r>
              <a:rPr lang="en-US" sz="2800" b="0" u="sng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relativistic Do</a:t>
            </a: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pp</a:t>
            </a:r>
            <a:r>
              <a:rPr lang="en-US" sz="2800" b="0" u="sng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ler effect</a:t>
            </a: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 </a:t>
            </a:r>
            <a:r>
              <a:rPr lang="en-US" sz="2800" b="0" u="sng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shortens</a:t>
            </a:r>
            <a:r>
              <a:rPr lang="en-US" sz="2800" b="0" dirty="0">
                <a:effectLst>
                  <a:outerShdw blurRad="50800" dist="63500" dir="2700000" algn="tl" rotWithShape="0">
                    <a:prstClr val="black">
                      <a:alpha val="0"/>
                    </a:prstClr>
                  </a:outerShdw>
                </a:effectLst>
                <a:latin typeface="Chalkboard"/>
                <a:cs typeface="Chalkboard"/>
              </a:rPr>
              <a:t> those of oscillating electrons …like the sound from a moving train! </a:t>
            </a:r>
            <a:endParaRPr lang="en-US" sz="2800" b="0" dirty="0">
              <a:effectLst>
                <a:outerShdw blurRad="50800" dist="63500" dir="2700000" algn="tl" rotWithShape="0">
                  <a:prstClr val="black"/>
                </a:outerShdw>
              </a:effectLst>
              <a:latin typeface="Chalkboard"/>
              <a:cs typeface="Chalkboard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F6F468-503A-8B45-F88C-84F374517A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  <a14:imgEffect>
                      <a14:sharpenSoften amount="43000"/>
                    </a14:imgEffect>
                    <a14:imgEffect>
                      <a14:colorTemperature colorTemp="6724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 rot="297241">
            <a:off x="9635126" y="1798992"/>
            <a:ext cx="1362161" cy="1616772"/>
          </a:xfrm>
          <a:prstGeom prst="rect">
            <a:avLst/>
          </a:prstGeom>
          <a:effectLst>
            <a:glow rad="25400">
              <a:schemeClr val="tx1"/>
            </a:glow>
          </a:effec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A9B664E-98EC-93F7-B4B6-C276719CB4C5}"/>
              </a:ext>
            </a:extLst>
          </p:cNvPr>
          <p:cNvSpPr/>
          <p:nvPr/>
        </p:nvSpPr>
        <p:spPr bwMode="auto">
          <a:xfrm>
            <a:off x="905358" y="2483304"/>
            <a:ext cx="1873740" cy="119483"/>
          </a:xfrm>
          <a:prstGeom prst="rect">
            <a:avLst/>
          </a:prstGeom>
          <a:solidFill>
            <a:srgbClr val="0283B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grpSp>
        <p:nvGrpSpPr>
          <p:cNvPr id="563383" name="Group 563382">
            <a:extLst>
              <a:ext uri="{FF2B5EF4-FFF2-40B4-BE49-F238E27FC236}">
                <a16:creationId xmlns:a16="http://schemas.microsoft.com/office/drawing/2014/main" id="{1C8B1E17-5A86-B15C-688E-67340FFA9D93}"/>
              </a:ext>
            </a:extLst>
          </p:cNvPr>
          <p:cNvGrpSpPr/>
          <p:nvPr/>
        </p:nvGrpSpPr>
        <p:grpSpPr>
          <a:xfrm>
            <a:off x="4507290" y="2747555"/>
            <a:ext cx="5174326" cy="208813"/>
            <a:chOff x="3749132" y="1588360"/>
            <a:chExt cx="5174326" cy="208813"/>
          </a:xfrm>
        </p:grpSpPr>
        <p:grpSp>
          <p:nvGrpSpPr>
            <p:cNvPr id="563334" name="Group 563333">
              <a:extLst>
                <a:ext uri="{FF2B5EF4-FFF2-40B4-BE49-F238E27FC236}">
                  <a16:creationId xmlns:a16="http://schemas.microsoft.com/office/drawing/2014/main" id="{DFA28DFD-7D2C-D7FF-517E-94366A90A2A5}"/>
                </a:ext>
              </a:extLst>
            </p:cNvPr>
            <p:cNvGrpSpPr/>
            <p:nvPr/>
          </p:nvGrpSpPr>
          <p:grpSpPr>
            <a:xfrm>
              <a:off x="3749132" y="1588360"/>
              <a:ext cx="4092482" cy="196217"/>
              <a:chOff x="4727848" y="1460959"/>
              <a:chExt cx="4092482" cy="196217"/>
            </a:xfrm>
          </p:grpSpPr>
          <p:cxnSp>
            <p:nvCxnSpPr>
              <p:cNvPr id="563285" name="Straight Connector 563284">
                <a:extLst>
                  <a:ext uri="{FF2B5EF4-FFF2-40B4-BE49-F238E27FC236}">
                    <a16:creationId xmlns:a16="http://schemas.microsoft.com/office/drawing/2014/main" id="{E9DBFA5C-1F08-A9DD-8B5E-CAA986537C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784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87" name="Straight Connector 563286">
                <a:extLst>
                  <a:ext uri="{FF2B5EF4-FFF2-40B4-BE49-F238E27FC236}">
                    <a16:creationId xmlns:a16="http://schemas.microsoft.com/office/drawing/2014/main" id="{4909E436-66BA-BDF5-F521-A0A787D050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1681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88" name="Straight Connector 563287">
                <a:extLst>
                  <a:ext uri="{FF2B5EF4-FFF2-40B4-BE49-F238E27FC236}">
                    <a16:creationId xmlns:a16="http://schemas.microsoft.com/office/drawing/2014/main" id="{85B80C55-82E5-DCF8-F394-83501D7DEB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0578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89" name="Straight Connector 563288">
                <a:extLst>
                  <a:ext uri="{FF2B5EF4-FFF2-40B4-BE49-F238E27FC236}">
                    <a16:creationId xmlns:a16="http://schemas.microsoft.com/office/drawing/2014/main" id="{E9A49086-6F16-5015-CE3D-325358D4FA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9474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0" name="Straight Connector 563289">
                <a:extLst>
                  <a:ext uri="{FF2B5EF4-FFF2-40B4-BE49-F238E27FC236}">
                    <a16:creationId xmlns:a16="http://schemas.microsoft.com/office/drawing/2014/main" id="{6CE4512C-A641-B039-6387-DD2F6C36F5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8371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1" name="Straight Connector 563290">
                <a:extLst>
                  <a:ext uri="{FF2B5EF4-FFF2-40B4-BE49-F238E27FC236}">
                    <a16:creationId xmlns:a16="http://schemas.microsoft.com/office/drawing/2014/main" id="{14EE98D2-3D3A-0B40-EA5C-B2829C1DD2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7268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2" name="Straight Connector 563291">
                <a:extLst>
                  <a:ext uri="{FF2B5EF4-FFF2-40B4-BE49-F238E27FC236}">
                    <a16:creationId xmlns:a16="http://schemas.microsoft.com/office/drawing/2014/main" id="{606F894E-7721-389E-FE81-49F822B0B2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6165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3" name="Straight Connector 563292">
                <a:extLst>
                  <a:ext uri="{FF2B5EF4-FFF2-40B4-BE49-F238E27FC236}">
                    <a16:creationId xmlns:a16="http://schemas.microsoft.com/office/drawing/2014/main" id="{46DC32AA-C60E-A302-7F68-E5E6DE709F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5061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4" name="Straight Connector 563293">
                <a:extLst>
                  <a:ext uri="{FF2B5EF4-FFF2-40B4-BE49-F238E27FC236}">
                    <a16:creationId xmlns:a16="http://schemas.microsoft.com/office/drawing/2014/main" id="{B21245B8-2748-5C08-38C6-897B3856FF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3958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5" name="Straight Connector 563294">
                <a:extLst>
                  <a:ext uri="{FF2B5EF4-FFF2-40B4-BE49-F238E27FC236}">
                    <a16:creationId xmlns:a16="http://schemas.microsoft.com/office/drawing/2014/main" id="{4A632A81-A0DB-BB38-640C-74E18AF98B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2855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6" name="Straight Connector 563295">
                <a:extLst>
                  <a:ext uri="{FF2B5EF4-FFF2-40B4-BE49-F238E27FC236}">
                    <a16:creationId xmlns:a16="http://schemas.microsoft.com/office/drawing/2014/main" id="{793052D8-A056-12D7-F9B9-962FCA5D35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1751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7" name="Straight Connector 563296">
                <a:extLst>
                  <a:ext uri="{FF2B5EF4-FFF2-40B4-BE49-F238E27FC236}">
                    <a16:creationId xmlns:a16="http://schemas.microsoft.com/office/drawing/2014/main" id="{3012DEDE-068C-A641-C7B7-3E1B26721E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0648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8" name="Straight Connector 563297">
                <a:extLst>
                  <a:ext uri="{FF2B5EF4-FFF2-40B4-BE49-F238E27FC236}">
                    <a16:creationId xmlns:a16="http://schemas.microsoft.com/office/drawing/2014/main" id="{62761D48-234E-D414-913A-E05A04C237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9545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299" name="Straight Connector 563298">
                <a:extLst>
                  <a:ext uri="{FF2B5EF4-FFF2-40B4-BE49-F238E27FC236}">
                    <a16:creationId xmlns:a16="http://schemas.microsoft.com/office/drawing/2014/main" id="{6AFFEF94-519B-467B-72DC-588C32C8ED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88441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0" name="Straight Connector 563299">
                <a:extLst>
                  <a:ext uri="{FF2B5EF4-FFF2-40B4-BE49-F238E27FC236}">
                    <a16:creationId xmlns:a16="http://schemas.microsoft.com/office/drawing/2014/main" id="{2ACD05E8-BAC2-1862-9AB7-1A61D038DA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7338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1" name="Straight Connector 563300">
                <a:extLst>
                  <a:ext uri="{FF2B5EF4-FFF2-40B4-BE49-F238E27FC236}">
                    <a16:creationId xmlns:a16="http://schemas.microsoft.com/office/drawing/2014/main" id="{578CD888-1277-9BD6-9331-C845E709E8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6235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2" name="Straight Connector 563301">
                <a:extLst>
                  <a:ext uri="{FF2B5EF4-FFF2-40B4-BE49-F238E27FC236}">
                    <a16:creationId xmlns:a16="http://schemas.microsoft.com/office/drawing/2014/main" id="{4F7EE68D-946C-B4F9-7F4A-1282EAFF8ED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15132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3" name="Straight Connector 563302">
                <a:extLst>
                  <a:ext uri="{FF2B5EF4-FFF2-40B4-BE49-F238E27FC236}">
                    <a16:creationId xmlns:a16="http://schemas.microsoft.com/office/drawing/2014/main" id="{427ECFE0-48D3-29A8-0701-C0E8EE6D2A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24028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4" name="Straight Connector 563303">
                <a:extLst>
                  <a:ext uri="{FF2B5EF4-FFF2-40B4-BE49-F238E27FC236}">
                    <a16:creationId xmlns:a16="http://schemas.microsoft.com/office/drawing/2014/main" id="{0C4842EF-0BE0-457A-CDA1-20521BE18D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32925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5" name="Straight Connector 563304">
                <a:extLst>
                  <a:ext uri="{FF2B5EF4-FFF2-40B4-BE49-F238E27FC236}">
                    <a16:creationId xmlns:a16="http://schemas.microsoft.com/office/drawing/2014/main" id="{428A243F-22F0-87AD-9DDC-D3C28CF6FF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41822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6" name="Straight Connector 563305">
                <a:extLst>
                  <a:ext uri="{FF2B5EF4-FFF2-40B4-BE49-F238E27FC236}">
                    <a16:creationId xmlns:a16="http://schemas.microsoft.com/office/drawing/2014/main" id="{CDCDAFB5-90B9-F403-C1CE-5085AC939D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0718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7" name="Straight Connector 563306">
                <a:extLst>
                  <a:ext uri="{FF2B5EF4-FFF2-40B4-BE49-F238E27FC236}">
                    <a16:creationId xmlns:a16="http://schemas.microsoft.com/office/drawing/2014/main" id="{25B0666B-7CAC-818D-E605-D0D58FAF10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9615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8" name="Straight Connector 563307">
                <a:extLst>
                  <a:ext uri="{FF2B5EF4-FFF2-40B4-BE49-F238E27FC236}">
                    <a16:creationId xmlns:a16="http://schemas.microsoft.com/office/drawing/2014/main" id="{855C6666-6019-2BA0-B3C9-E5D6BA694E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68512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09" name="Straight Connector 563308">
                <a:extLst>
                  <a:ext uri="{FF2B5EF4-FFF2-40B4-BE49-F238E27FC236}">
                    <a16:creationId xmlns:a16="http://schemas.microsoft.com/office/drawing/2014/main" id="{D9969204-34D9-8FD2-46D2-B1F69B3D38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7408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0" name="Straight Connector 563309">
                <a:extLst>
                  <a:ext uri="{FF2B5EF4-FFF2-40B4-BE49-F238E27FC236}">
                    <a16:creationId xmlns:a16="http://schemas.microsoft.com/office/drawing/2014/main" id="{946E23AF-D3BC-B40A-A73B-48C04AD619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6305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1" name="Straight Connector 563310">
                <a:extLst>
                  <a:ext uri="{FF2B5EF4-FFF2-40B4-BE49-F238E27FC236}">
                    <a16:creationId xmlns:a16="http://schemas.microsoft.com/office/drawing/2014/main" id="{1C8F344F-21B1-7D94-17C7-04E5AB415B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5202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2" name="Straight Connector 563311">
                <a:extLst>
                  <a:ext uri="{FF2B5EF4-FFF2-40B4-BE49-F238E27FC236}">
                    <a16:creationId xmlns:a16="http://schemas.microsoft.com/office/drawing/2014/main" id="{4B8CED61-B6D0-173A-7F3D-335E32BE95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04099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3" name="Straight Connector 563312">
                <a:extLst>
                  <a:ext uri="{FF2B5EF4-FFF2-40B4-BE49-F238E27FC236}">
                    <a16:creationId xmlns:a16="http://schemas.microsoft.com/office/drawing/2014/main" id="{BE0BE814-C97E-4F4E-D800-FE6612130D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2995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4" name="Straight Connector 563313">
                <a:extLst>
                  <a:ext uri="{FF2B5EF4-FFF2-40B4-BE49-F238E27FC236}">
                    <a16:creationId xmlns:a16="http://schemas.microsoft.com/office/drawing/2014/main" id="{B65544F1-3BA5-148C-D768-AF95D89F3C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1892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5" name="Straight Connector 563314">
                <a:extLst>
                  <a:ext uri="{FF2B5EF4-FFF2-40B4-BE49-F238E27FC236}">
                    <a16:creationId xmlns:a16="http://schemas.microsoft.com/office/drawing/2014/main" id="{587939AD-75C2-9E65-A476-DF62180B2D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0789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6" name="Straight Connector 563315">
                <a:extLst>
                  <a:ext uri="{FF2B5EF4-FFF2-40B4-BE49-F238E27FC236}">
                    <a16:creationId xmlns:a16="http://schemas.microsoft.com/office/drawing/2014/main" id="{F50B9801-8B97-7D3C-24EA-31E21E5243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39685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7" name="Straight Connector 563316">
                <a:extLst>
                  <a:ext uri="{FF2B5EF4-FFF2-40B4-BE49-F238E27FC236}">
                    <a16:creationId xmlns:a16="http://schemas.microsoft.com/office/drawing/2014/main" id="{FC09D020-926E-7544-37BC-82EAA7C881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8582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8" name="Straight Connector 563317">
                <a:extLst>
                  <a:ext uri="{FF2B5EF4-FFF2-40B4-BE49-F238E27FC236}">
                    <a16:creationId xmlns:a16="http://schemas.microsoft.com/office/drawing/2014/main" id="{837E187F-30B7-1E04-DECA-E4C851D344C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57479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19" name="Straight Connector 563318">
                <a:extLst>
                  <a:ext uri="{FF2B5EF4-FFF2-40B4-BE49-F238E27FC236}">
                    <a16:creationId xmlns:a16="http://schemas.microsoft.com/office/drawing/2014/main" id="{AA8619FD-1CF0-869D-42E7-14F9FE91AD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6375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0" name="Straight Connector 563319">
                <a:extLst>
                  <a:ext uri="{FF2B5EF4-FFF2-40B4-BE49-F238E27FC236}">
                    <a16:creationId xmlns:a16="http://schemas.microsoft.com/office/drawing/2014/main" id="{ABC60B0E-512B-E220-5319-A82F681D7F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75272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1" name="Straight Connector 563320">
                <a:extLst>
                  <a:ext uri="{FF2B5EF4-FFF2-40B4-BE49-F238E27FC236}">
                    <a16:creationId xmlns:a16="http://schemas.microsoft.com/office/drawing/2014/main" id="{5B490FB0-F97B-625B-917A-9D7A238769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4169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2" name="Straight Connector 563321">
                <a:extLst>
                  <a:ext uri="{FF2B5EF4-FFF2-40B4-BE49-F238E27FC236}">
                    <a16:creationId xmlns:a16="http://schemas.microsoft.com/office/drawing/2014/main" id="{90783461-3A34-F943-2184-09EDD3B71A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3066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3" name="Straight Connector 563322">
                <a:extLst>
                  <a:ext uri="{FF2B5EF4-FFF2-40B4-BE49-F238E27FC236}">
                    <a16:creationId xmlns:a16="http://schemas.microsoft.com/office/drawing/2014/main" id="{77E258C2-7E32-8503-11C2-4CEAA4FB84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1962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4" name="Straight Connector 563323">
                <a:extLst>
                  <a:ext uri="{FF2B5EF4-FFF2-40B4-BE49-F238E27FC236}">
                    <a16:creationId xmlns:a16="http://schemas.microsoft.com/office/drawing/2014/main" id="{33A3046A-E2DE-22C4-D3C7-CC10FFEF17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859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5" name="Straight Connector 563324">
                <a:extLst>
                  <a:ext uri="{FF2B5EF4-FFF2-40B4-BE49-F238E27FC236}">
                    <a16:creationId xmlns:a16="http://schemas.microsoft.com/office/drawing/2014/main" id="{6C84F549-FDB8-060D-CE87-A7D5A90C9B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9756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6" name="Straight Connector 563325">
                <a:extLst>
                  <a:ext uri="{FF2B5EF4-FFF2-40B4-BE49-F238E27FC236}">
                    <a16:creationId xmlns:a16="http://schemas.microsoft.com/office/drawing/2014/main" id="{1752E164-A108-E2DA-2AEA-E8DD7B79D5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28652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7" name="Straight Connector 563326">
                <a:extLst>
                  <a:ext uri="{FF2B5EF4-FFF2-40B4-BE49-F238E27FC236}">
                    <a16:creationId xmlns:a16="http://schemas.microsoft.com/office/drawing/2014/main" id="{54D74C6E-20C0-95EB-BBC5-C2641A35C2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7549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8" name="Straight Connector 563327">
                <a:extLst>
                  <a:ext uri="{FF2B5EF4-FFF2-40B4-BE49-F238E27FC236}">
                    <a16:creationId xmlns:a16="http://schemas.microsoft.com/office/drawing/2014/main" id="{EC8245D7-91A2-B39A-5F61-4E11071F8D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6446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29" name="Straight Connector 563328">
                <a:extLst>
                  <a:ext uri="{FF2B5EF4-FFF2-40B4-BE49-F238E27FC236}">
                    <a16:creationId xmlns:a16="http://schemas.microsoft.com/office/drawing/2014/main" id="{EC677886-4F2F-E183-1EBB-32320FC107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5342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0" name="Straight Connector 563329">
                <a:extLst>
                  <a:ext uri="{FF2B5EF4-FFF2-40B4-BE49-F238E27FC236}">
                    <a16:creationId xmlns:a16="http://schemas.microsoft.com/office/drawing/2014/main" id="{51C0AB4A-634E-AFE1-B1A4-D89F875A45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4239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1" name="Straight Connector 563330">
                <a:extLst>
                  <a:ext uri="{FF2B5EF4-FFF2-40B4-BE49-F238E27FC236}">
                    <a16:creationId xmlns:a16="http://schemas.microsoft.com/office/drawing/2014/main" id="{81DF8058-2307-4AD7-164A-3ED6A42204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3136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2" name="Straight Connector 563331">
                <a:extLst>
                  <a:ext uri="{FF2B5EF4-FFF2-40B4-BE49-F238E27FC236}">
                    <a16:creationId xmlns:a16="http://schemas.microsoft.com/office/drawing/2014/main" id="{069C6DB6-1105-42A4-66E5-284A468411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2033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63335" name="Group 563334">
              <a:extLst>
                <a:ext uri="{FF2B5EF4-FFF2-40B4-BE49-F238E27FC236}">
                  <a16:creationId xmlns:a16="http://schemas.microsoft.com/office/drawing/2014/main" id="{FCA2BFFB-78DA-5F76-3C90-458173C53FE0}"/>
                </a:ext>
              </a:extLst>
            </p:cNvPr>
            <p:cNvGrpSpPr/>
            <p:nvPr/>
          </p:nvGrpSpPr>
          <p:grpSpPr>
            <a:xfrm>
              <a:off x="7944821" y="1600956"/>
              <a:ext cx="978637" cy="196217"/>
              <a:chOff x="4727848" y="1460959"/>
              <a:chExt cx="978637" cy="196217"/>
            </a:xfrm>
          </p:grpSpPr>
          <p:cxnSp>
            <p:nvCxnSpPr>
              <p:cNvPr id="563336" name="Straight Connector 563335">
                <a:extLst>
                  <a:ext uri="{FF2B5EF4-FFF2-40B4-BE49-F238E27FC236}">
                    <a16:creationId xmlns:a16="http://schemas.microsoft.com/office/drawing/2014/main" id="{6966FD9D-CD51-EA75-0A21-97C18A94C1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784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7" name="Straight Connector 563336">
                <a:extLst>
                  <a:ext uri="{FF2B5EF4-FFF2-40B4-BE49-F238E27FC236}">
                    <a16:creationId xmlns:a16="http://schemas.microsoft.com/office/drawing/2014/main" id="{3BF01A23-540D-9669-53B7-5D0BDC60F6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1681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8" name="Straight Connector 563337">
                <a:extLst>
                  <a:ext uri="{FF2B5EF4-FFF2-40B4-BE49-F238E27FC236}">
                    <a16:creationId xmlns:a16="http://schemas.microsoft.com/office/drawing/2014/main" id="{BCFE412C-0052-7C66-5E9C-E60EB13069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05782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39" name="Straight Connector 563338">
                <a:extLst>
                  <a:ext uri="{FF2B5EF4-FFF2-40B4-BE49-F238E27FC236}">
                    <a16:creationId xmlns:a16="http://schemas.microsoft.com/office/drawing/2014/main" id="{98CFA9AC-C92B-BCDC-CFB6-2DA5861BD5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94749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0" name="Straight Connector 563339">
                <a:extLst>
                  <a:ext uri="{FF2B5EF4-FFF2-40B4-BE49-F238E27FC236}">
                    <a16:creationId xmlns:a16="http://schemas.microsoft.com/office/drawing/2014/main" id="{D42658AA-40B4-AFE4-F482-242FB3906A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83716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1" name="Straight Connector 563340">
                <a:extLst>
                  <a:ext uri="{FF2B5EF4-FFF2-40B4-BE49-F238E27FC236}">
                    <a16:creationId xmlns:a16="http://schemas.microsoft.com/office/drawing/2014/main" id="{574F0625-1102-1FC6-BC7D-B58630D968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72683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2" name="Straight Connector 563341">
                <a:extLst>
                  <a:ext uri="{FF2B5EF4-FFF2-40B4-BE49-F238E27FC236}">
                    <a16:creationId xmlns:a16="http://schemas.microsoft.com/office/drawing/2014/main" id="{97BCE055-DFA3-E789-B1A7-682DCA385D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61650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3" name="Straight Connector 563342">
                <a:extLst>
                  <a:ext uri="{FF2B5EF4-FFF2-40B4-BE49-F238E27FC236}">
                    <a16:creationId xmlns:a16="http://schemas.microsoft.com/office/drawing/2014/main" id="{EB5F8C0C-71F5-721D-9D7F-2EF26B519C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50617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4" name="Straight Connector 563343">
                <a:extLst>
                  <a:ext uri="{FF2B5EF4-FFF2-40B4-BE49-F238E27FC236}">
                    <a16:creationId xmlns:a16="http://schemas.microsoft.com/office/drawing/2014/main" id="{57674D1D-E388-4964-B7D0-8A9D466089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39584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5" name="Straight Connector 563344">
                <a:extLst>
                  <a:ext uri="{FF2B5EF4-FFF2-40B4-BE49-F238E27FC236}">
                    <a16:creationId xmlns:a16="http://schemas.microsoft.com/office/drawing/2014/main" id="{22AE8455-162C-4FD4-C18E-2684AFE56F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28551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6" name="Straight Connector 563345">
                <a:extLst>
                  <a:ext uri="{FF2B5EF4-FFF2-40B4-BE49-F238E27FC236}">
                    <a16:creationId xmlns:a16="http://schemas.microsoft.com/office/drawing/2014/main" id="{BCD25140-F837-CEF3-1BCE-AAAD585AE6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17518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3347" name="Straight Connector 563346">
                <a:extLst>
                  <a:ext uri="{FF2B5EF4-FFF2-40B4-BE49-F238E27FC236}">
                    <a16:creationId xmlns:a16="http://schemas.microsoft.com/office/drawing/2014/main" id="{E2B66ACD-5978-99DE-5A7B-42CF701050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06485" y="1460959"/>
                <a:ext cx="0" cy="19621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63267" name="Rectangle 563266">
            <a:extLst>
              <a:ext uri="{FF2B5EF4-FFF2-40B4-BE49-F238E27FC236}">
                <a16:creationId xmlns:a16="http://schemas.microsoft.com/office/drawing/2014/main" id="{A66CA276-1D80-5CFD-F0CC-58146802271F}"/>
              </a:ext>
            </a:extLst>
          </p:cNvPr>
          <p:cNvSpPr/>
          <p:nvPr/>
        </p:nvSpPr>
        <p:spPr>
          <a:xfrm>
            <a:off x="119336" y="4653136"/>
            <a:ext cx="119660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                        (2) “projects ahead” the sound causing 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an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g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ular collimation</a:t>
            </a:r>
            <a:endParaRPr lang="fr-FR" sz="3200" u="sng" dirty="0">
              <a:solidFill>
                <a:schemeClr val="bg1"/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FBD429-7FBD-E496-2156-2203DC74ECEE}"/>
              </a:ext>
            </a:extLst>
          </p:cNvPr>
          <p:cNvSpPr/>
          <p:nvPr/>
        </p:nvSpPr>
        <p:spPr>
          <a:xfrm>
            <a:off x="120000" y="5176356"/>
            <a:ext cx="12084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                                   Likewise, for waves from relativistic oscillating electrons one can show that the Doppler effect shrinks the wavelength (by 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≈1/(2</a:t>
            </a:r>
            <a:r>
              <a:rPr lang="en-US" sz="3200" i="1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Symbol" pitchFamily="2" charset="2"/>
              </a:rPr>
              <a:t>g 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)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) and the angular spread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8973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94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56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563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56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56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56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552" fill="hold"/>
                                        <p:tgtEl>
                                          <p:spTgt spid="563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6" presetClass="entr" presetSubtype="32" repeatCount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3900"/>
                                        <p:tgtEl>
                                          <p:spTgt spid="56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6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repeatCount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0"/>
                                        <p:tgtEl>
                                          <p:spTgt spid="56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900"/>
                                        <p:tgtEl>
                                          <p:spTgt spid="56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3552" fill="hold"/>
                                        <p:tgtEl>
                                          <p:spTgt spid="563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1000"/>
                                        <p:tgtEl>
                                          <p:spTgt spid="56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1000"/>
                                        <p:tgtEl>
                                          <p:spTgt spid="56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0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58"/>
                </p:tgtEl>
              </p:cMediaNode>
            </p:audio>
            <p:audio>
              <p:cMediaNode vol="80000" showWhenStopped="0">
                <p:cTn id="91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5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276"/>
                </p:tgtEl>
              </p:cMediaNode>
            </p:audio>
            <p:video>
              <p:cMediaNode vol="80000">
                <p:cTn id="93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8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563252" grpId="0"/>
      <p:bldP spid="563252" grpId="1"/>
      <p:bldP spid="563253" grpId="0"/>
      <p:bldP spid="563260" grpId="0" animBg="1"/>
      <p:bldP spid="563214" grpId="0"/>
      <p:bldP spid="8" grpId="0"/>
      <p:bldP spid="8" grpId="1"/>
      <p:bldP spid="9" grpId="0"/>
      <p:bldP spid="563274" grpId="0"/>
      <p:bldP spid="563267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D05B8E6-C083-2C00-149D-AE0E419F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2494297D-4C56-9927-821C-3F48785DF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60740" y="-387423"/>
            <a:ext cx="13313480" cy="74888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8896B22-CB6E-D1F2-9386-3B409868AB43}"/>
              </a:ext>
            </a:extLst>
          </p:cNvPr>
          <p:cNvSpPr/>
          <p:nvPr/>
        </p:nvSpPr>
        <p:spPr bwMode="auto">
          <a:xfrm>
            <a:off x="-51338" y="-57303"/>
            <a:ext cx="12412033" cy="7368919"/>
          </a:xfrm>
          <a:prstGeom prst="rect">
            <a:avLst/>
          </a:prstGeom>
          <a:solidFill>
            <a:srgbClr val="000000">
              <a:alpha val="9981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0E7309C-E5D2-D992-B67B-E91C0F61828A}"/>
              </a:ext>
            </a:extLst>
          </p:cNvPr>
          <p:cNvGrpSpPr/>
          <p:nvPr/>
        </p:nvGrpSpPr>
        <p:grpSpPr>
          <a:xfrm>
            <a:off x="2909379" y="1508745"/>
            <a:ext cx="8295483" cy="5396188"/>
            <a:chOff x="2909379" y="1508745"/>
            <a:chExt cx="8295483" cy="539618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9F3AA58-5340-92A8-9BB8-7130A4213893}"/>
                </a:ext>
              </a:extLst>
            </p:cNvPr>
            <p:cNvGrpSpPr/>
            <p:nvPr/>
          </p:nvGrpSpPr>
          <p:grpSpPr>
            <a:xfrm>
              <a:off x="2909379" y="1508745"/>
              <a:ext cx="8295483" cy="5396188"/>
              <a:chOff x="2909379" y="1508745"/>
              <a:chExt cx="8295483" cy="539618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DEDE772-B374-265A-3A8C-E7D63E09FD73}"/>
                  </a:ext>
                </a:extLst>
              </p:cNvPr>
              <p:cNvSpPr/>
              <p:nvPr/>
            </p:nvSpPr>
            <p:spPr bwMode="auto">
              <a:xfrm>
                <a:off x="7506331" y="2183726"/>
                <a:ext cx="2772130" cy="211647"/>
              </a:xfrm>
              <a:prstGeom prst="rect">
                <a:avLst/>
              </a:prstGeom>
              <a:gradFill>
                <a:gsLst>
                  <a:gs pos="53000">
                    <a:schemeClr val="bg1"/>
                  </a:gs>
                  <a:gs pos="4000">
                    <a:schemeClr val="bg1">
                      <a:lumMod val="50000"/>
                    </a:schemeClr>
                  </a:gs>
                  <a:gs pos="95000">
                    <a:schemeClr val="bg1">
                      <a:lumMod val="5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7157FE4-BA73-B2C5-4EDF-2C6FE205EAF1}"/>
                  </a:ext>
                </a:extLst>
              </p:cNvPr>
              <p:cNvGrpSpPr/>
              <p:nvPr/>
            </p:nvGrpSpPr>
            <p:grpSpPr>
              <a:xfrm>
                <a:off x="2909379" y="1508745"/>
                <a:ext cx="8295483" cy="5396188"/>
                <a:chOff x="2909379" y="1508745"/>
                <a:chExt cx="8295483" cy="5396188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F45E359D-F112-7106-8D79-25AAE796CC88}"/>
                    </a:ext>
                  </a:extLst>
                </p:cNvPr>
                <p:cNvGrpSpPr/>
                <p:nvPr/>
              </p:nvGrpSpPr>
              <p:grpSpPr>
                <a:xfrm>
                  <a:off x="2909379" y="1508745"/>
                  <a:ext cx="8295483" cy="5396188"/>
                  <a:chOff x="2909379" y="1508745"/>
                  <a:chExt cx="8295483" cy="5396188"/>
                </a:xfrm>
              </p:grpSpPr>
              <p:grpSp>
                <p:nvGrpSpPr>
                  <p:cNvPr id="3" name="Group 2">
                    <a:extLst>
                      <a:ext uri="{FF2B5EF4-FFF2-40B4-BE49-F238E27FC236}">
                        <a16:creationId xmlns:a16="http://schemas.microsoft.com/office/drawing/2014/main" id="{B0B433A2-6A30-FC39-FB8E-1ECA9ECE9557}"/>
                      </a:ext>
                    </a:extLst>
                  </p:cNvPr>
                  <p:cNvGrpSpPr/>
                  <p:nvPr/>
                </p:nvGrpSpPr>
                <p:grpSpPr>
                  <a:xfrm>
                    <a:off x="2909379" y="1508745"/>
                    <a:ext cx="8295483" cy="5396188"/>
                    <a:chOff x="2909379" y="1508745"/>
                    <a:chExt cx="8295483" cy="5396188"/>
                  </a:xfrm>
                </p:grpSpPr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id="{9CBCE8BB-9DE9-B1DB-490E-F0F7A33126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0286471" y="2238554"/>
                      <a:ext cx="918391" cy="629395"/>
                    </a:xfrm>
                    <a:prstGeom prst="rect">
                      <a:avLst/>
                    </a:prstGeom>
                    <a:solidFill>
                      <a:srgbClr val="B3B3B3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H" sz="2600">
                        <a:solidFill>
                          <a:srgbClr val="FFFFFF"/>
                        </a:solidFill>
                      </a:endParaRPr>
                    </a:p>
                  </p:txBody>
                </p:sp>
                <p:cxnSp>
                  <p:nvCxnSpPr>
                    <p:cNvPr id="10" name="Straight Connector 9">
                      <a:extLst>
                        <a:ext uri="{FF2B5EF4-FFF2-40B4-BE49-F238E27FC236}">
                          <a16:creationId xmlns:a16="http://schemas.microsoft.com/office/drawing/2014/main" id="{316B6C7E-A239-D175-1292-7D9511E7A9D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7370471" y="2190925"/>
                      <a:ext cx="2916000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grpSp>
                  <p:nvGrpSpPr>
                    <p:cNvPr id="12" name="Group 11">
                      <a:extLst>
                        <a:ext uri="{FF2B5EF4-FFF2-40B4-BE49-F238E27FC236}">
                          <a16:creationId xmlns:a16="http://schemas.microsoft.com/office/drawing/2014/main" id="{36C91F8A-3823-3EC2-2385-E3D120F4024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5646" y="2225808"/>
                      <a:ext cx="840586" cy="398282"/>
                      <a:chOff x="2412900" y="2733181"/>
                      <a:chExt cx="3240360" cy="610318"/>
                    </a:xfrm>
                  </p:grpSpPr>
                  <p:grpSp>
                    <p:nvGrpSpPr>
                      <p:cNvPr id="13" name="Group 12">
                        <a:extLst>
                          <a:ext uri="{FF2B5EF4-FFF2-40B4-BE49-F238E27FC236}">
                            <a16:creationId xmlns:a16="http://schemas.microsoft.com/office/drawing/2014/main" id="{F331DFD3-403E-B9A3-D7B9-A9EB31774CD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12900" y="3159831"/>
                        <a:ext cx="3240360" cy="183668"/>
                        <a:chOff x="2444565" y="3159831"/>
                        <a:chExt cx="3240360" cy="183668"/>
                      </a:xfrm>
                    </p:grpSpPr>
                    <p:sp>
                      <p:nvSpPr>
                        <p:cNvPr id="21" name="Rectangle 20">
                          <a:extLst>
                            <a:ext uri="{FF2B5EF4-FFF2-40B4-BE49-F238E27FC236}">
                              <a16:creationId xmlns:a16="http://schemas.microsoft.com/office/drawing/2014/main" id="{72D43A51-3803-BC14-82F2-8AD06E3FAA5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14486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831714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2" name="Rectangle 21">
                          <a:extLst>
                            <a:ext uri="{FF2B5EF4-FFF2-40B4-BE49-F238E27FC236}">
                              <a16:creationId xmlns:a16="http://schemas.microsoft.com/office/drawing/2014/main" id="{4C4067F6-8341-372D-D20F-6BD743D33DC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604805" y="3159831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3" name="Rectangle 22">
                          <a:extLst>
                            <a:ext uri="{FF2B5EF4-FFF2-40B4-BE49-F238E27FC236}">
                              <a16:creationId xmlns:a16="http://schemas.microsoft.com/office/drawing/2014/main" id="{C879BB18-978B-5905-2A4D-699169DBD08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064745" y="3163479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831714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5" name="Rectangle 24">
                          <a:extLst>
                            <a:ext uri="{FF2B5EF4-FFF2-40B4-BE49-F238E27FC236}">
                              <a16:creationId xmlns:a16="http://schemas.microsoft.com/office/drawing/2014/main" id="{50912BB7-7100-C21B-6EF6-4A913080A12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352468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 dirty="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" name="Rectangle 30">
                          <a:extLst>
                            <a:ext uri="{FF2B5EF4-FFF2-40B4-BE49-F238E27FC236}">
                              <a16:creationId xmlns:a16="http://schemas.microsoft.com/office/drawing/2014/main" id="{673F6B86-40A1-4D36-D38B-C3094FFC8C8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984625" y="3163479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831714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2" name="Rectangle 31">
                          <a:extLst>
                            <a:ext uri="{FF2B5EF4-FFF2-40B4-BE49-F238E27FC236}">
                              <a16:creationId xmlns:a16="http://schemas.microsoft.com/office/drawing/2014/main" id="{ADB31D22-2050-E9D8-FA07-9D80D4890C6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4456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4" name="Group 13">
                        <a:extLst>
                          <a:ext uri="{FF2B5EF4-FFF2-40B4-BE49-F238E27FC236}">
                            <a16:creationId xmlns:a16="http://schemas.microsoft.com/office/drawing/2014/main" id="{B336062E-F52A-AEFC-E9B4-82A6C7AC150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12900" y="2733181"/>
                        <a:ext cx="3240360" cy="437696"/>
                        <a:chOff x="2381235" y="2733181"/>
                        <a:chExt cx="3240360" cy="437696"/>
                      </a:xfrm>
                    </p:grpSpPr>
                    <p:sp>
                      <p:nvSpPr>
                        <p:cNvPr id="15" name="Rectangle 14">
                          <a:extLst>
                            <a:ext uri="{FF2B5EF4-FFF2-40B4-BE49-F238E27FC236}">
                              <a16:creationId xmlns:a16="http://schemas.microsoft.com/office/drawing/2014/main" id="{86B85A2B-29EF-2D59-E46A-1E1878E3C01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08153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" name="Rectangle 15">
                          <a:extLst>
                            <a:ext uri="{FF2B5EF4-FFF2-40B4-BE49-F238E27FC236}">
                              <a16:creationId xmlns:a16="http://schemas.microsoft.com/office/drawing/2014/main" id="{09D48068-D70D-063F-9AF5-7F7FAEB5212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541475" y="2733181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7" name="Rectangle 16">
                          <a:extLst>
                            <a:ext uri="{FF2B5EF4-FFF2-40B4-BE49-F238E27FC236}">
                              <a16:creationId xmlns:a16="http://schemas.microsoft.com/office/drawing/2014/main" id="{B63D37DB-151E-C533-6CF9-81BA622D9F87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001415" y="2736829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8" name="Rectangle 17">
                          <a:extLst>
                            <a:ext uri="{FF2B5EF4-FFF2-40B4-BE49-F238E27FC236}">
                              <a16:creationId xmlns:a16="http://schemas.microsoft.com/office/drawing/2014/main" id="{778D64CC-CC0A-80D9-D81F-3AB2EC211E4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346135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9" name="Rectangle 18">
                          <a:extLst>
                            <a:ext uri="{FF2B5EF4-FFF2-40B4-BE49-F238E27FC236}">
                              <a16:creationId xmlns:a16="http://schemas.microsoft.com/office/drawing/2014/main" id="{0D0F0215-E5D2-1A16-3ED3-F186B3AE62A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921295" y="2736829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0" name="Rectangle 19">
                          <a:extLst>
                            <a:ext uri="{FF2B5EF4-FFF2-40B4-BE49-F238E27FC236}">
                              <a16:creationId xmlns:a16="http://schemas.microsoft.com/office/drawing/2014/main" id="{9F62D541-47ED-667E-8F00-04EF0E8E855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38123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id="{D2500207-1DB7-E11F-7A72-0933F8238FF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686136" y="3563241"/>
                      <a:ext cx="492582" cy="3341692"/>
                      <a:chOff x="7247769" y="3985916"/>
                      <a:chExt cx="492582" cy="3341692"/>
                    </a:xfrm>
                  </p:grpSpPr>
                  <p:sp>
                    <p:nvSpPr>
                      <p:cNvPr id="50" name="Rectangle 49">
                        <a:extLst>
                          <a:ext uri="{FF2B5EF4-FFF2-40B4-BE49-F238E27FC236}">
                            <a16:creationId xmlns:a16="http://schemas.microsoft.com/office/drawing/2014/main" id="{09F72E22-5383-E443-DFC3-7B4C58DD7B7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5400000">
                        <a:off x="7237934" y="6825191"/>
                        <a:ext cx="512252" cy="492582"/>
                      </a:xfrm>
                      <a:prstGeom prst="rect">
                        <a:avLst/>
                      </a:prstGeom>
                      <a:solidFill>
                        <a:srgbClr val="B3B3B3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grpSp>
                    <p:nvGrpSpPr>
                      <p:cNvPr id="51" name="Group 50">
                        <a:extLst>
                          <a:ext uri="{FF2B5EF4-FFF2-40B4-BE49-F238E27FC236}">
                            <a16:creationId xmlns:a16="http://schemas.microsoft.com/office/drawing/2014/main" id="{4CA7F2A8-99EE-17BD-4B94-37A78905A05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285809" y="3998329"/>
                        <a:ext cx="405296" cy="295819"/>
                        <a:chOff x="2412900" y="2735005"/>
                        <a:chExt cx="540062" cy="606670"/>
                      </a:xfrm>
                    </p:grpSpPr>
                    <p:sp>
                      <p:nvSpPr>
                        <p:cNvPr id="57" name="Rectangle 56">
                          <a:extLst>
                            <a:ext uri="{FF2B5EF4-FFF2-40B4-BE49-F238E27FC236}">
                              <a16:creationId xmlns:a16="http://schemas.microsoft.com/office/drawing/2014/main" id="{67CF59A6-6A0E-03F4-95D4-526F6F463D7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12900" y="3161655"/>
                          <a:ext cx="540062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63" name="Rectangle 62">
                          <a:extLst>
                            <a:ext uri="{FF2B5EF4-FFF2-40B4-BE49-F238E27FC236}">
                              <a16:creationId xmlns:a16="http://schemas.microsoft.com/office/drawing/2014/main" id="{698820CE-A0A5-12E7-7C88-41F54956E76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12900" y="2735005"/>
                          <a:ext cx="540062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52" name="Rectangle 51">
                        <a:extLst>
                          <a:ext uri="{FF2B5EF4-FFF2-40B4-BE49-F238E27FC236}">
                            <a16:creationId xmlns:a16="http://schemas.microsoft.com/office/drawing/2014/main" id="{23285254-8100-BE3F-F6DF-076DC6D2847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5400000">
                        <a:off x="7237934" y="6598991"/>
                        <a:ext cx="512252" cy="492582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53" name="Rectangle 52">
                        <a:extLst>
                          <a:ext uri="{FF2B5EF4-FFF2-40B4-BE49-F238E27FC236}">
                            <a16:creationId xmlns:a16="http://schemas.microsoft.com/office/drawing/2014/main" id="{BCC6B359-A0E2-DF02-DDE5-E4E9FB6DCCF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5400000">
                        <a:off x="6197010" y="5169215"/>
                        <a:ext cx="2603242" cy="236643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6000">
                            <a:schemeClr val="bg1">
                              <a:lumMod val="50000"/>
                            </a:schemeClr>
                          </a:gs>
                          <a:gs pos="50000">
                            <a:schemeClr val="bg1"/>
                          </a:gs>
                          <a:gs pos="95000">
                            <a:schemeClr val="bg1">
                              <a:lumMod val="50000"/>
                            </a:schemeClr>
                          </a:gs>
                        </a:gsLst>
                        <a:lin ang="5400000" scaled="1"/>
                        <a:tileRect/>
                      </a:gra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54" name="Straight Connector 53">
                        <a:extLst>
                          <a:ext uri="{FF2B5EF4-FFF2-40B4-BE49-F238E27FC236}">
                            <a16:creationId xmlns:a16="http://schemas.microsoft.com/office/drawing/2014/main" id="{2BF595BB-A5D6-1E5C-C5F8-1847A94B9D9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617600" y="4068000"/>
                        <a:ext cx="4874" cy="2521156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55" name="Straight Connector 54">
                        <a:extLst>
                          <a:ext uri="{FF2B5EF4-FFF2-40B4-BE49-F238E27FC236}">
                            <a16:creationId xmlns:a16="http://schemas.microsoft.com/office/drawing/2014/main" id="{7FE57D64-BE05-CD9D-FEF1-3E30161FB86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7380311" y="4680000"/>
                        <a:ext cx="0" cy="1909156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grpSp>
                  <p:nvGrpSpPr>
                    <p:cNvPr id="128" name="Group 127">
                      <a:extLst>
                        <a:ext uri="{FF2B5EF4-FFF2-40B4-BE49-F238E27FC236}">
                          <a16:creationId xmlns:a16="http://schemas.microsoft.com/office/drawing/2014/main" id="{78597DF2-72EF-30B7-CF2F-89398D08FF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153354" y="4654925"/>
                      <a:ext cx="3086030" cy="1532624"/>
                      <a:chOff x="3714986" y="5077599"/>
                      <a:chExt cx="3086030" cy="1532624"/>
                    </a:xfrm>
                  </p:grpSpPr>
                  <p:grpSp>
                    <p:nvGrpSpPr>
                      <p:cNvPr id="129" name="Group 128">
                        <a:extLst>
                          <a:ext uri="{FF2B5EF4-FFF2-40B4-BE49-F238E27FC236}">
                            <a16:creationId xmlns:a16="http://schemas.microsoft.com/office/drawing/2014/main" id="{EDB4433F-E24F-239C-A0FB-DF4F563A0C2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084168" y="5077599"/>
                        <a:ext cx="716848" cy="394370"/>
                        <a:chOff x="6378575" y="4314155"/>
                        <a:chExt cx="716848" cy="394370"/>
                      </a:xfrm>
                    </p:grpSpPr>
                    <p:sp>
                      <p:nvSpPr>
                        <p:cNvPr id="139" name="Parallelogram 138">
                          <a:extLst>
                            <a:ext uri="{FF2B5EF4-FFF2-40B4-BE49-F238E27FC236}">
                              <a16:creationId xmlns:a16="http://schemas.microsoft.com/office/drawing/2014/main" id="{AFA6519E-167D-17D2-1E7A-BF25E8BC675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31466">
                          <a:off x="6390264" y="4314155"/>
                          <a:ext cx="705159" cy="231484"/>
                        </a:xfrm>
                        <a:prstGeom prst="parallelogram">
                          <a:avLst>
                            <a:gd name="adj" fmla="val 62396"/>
                          </a:avLst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CH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40" name="Freeform 139">
                          <a:extLst>
                            <a:ext uri="{FF2B5EF4-FFF2-40B4-BE49-F238E27FC236}">
                              <a16:creationId xmlns:a16="http://schemas.microsoft.com/office/drawing/2014/main" id="{3DB8A042-3513-20EA-DCEA-046707F94C6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6378575" y="4327525"/>
                          <a:ext cx="476250" cy="381000"/>
                        </a:xfrm>
                        <a:custGeom>
                          <a:avLst/>
                          <a:gdLst>
                            <a:gd name="connsiteX0" fmla="*/ 0 w 473075"/>
                            <a:gd name="connsiteY0" fmla="*/ 0 h 381000"/>
                            <a:gd name="connsiteX1" fmla="*/ 473075 w 473075"/>
                            <a:gd name="connsiteY1" fmla="*/ 314325 h 381000"/>
                            <a:gd name="connsiteX2" fmla="*/ 473075 w 473075"/>
                            <a:gd name="connsiteY2" fmla="*/ 381000 h 381000"/>
                            <a:gd name="connsiteX3" fmla="*/ 19050 w 473075"/>
                            <a:gd name="connsiteY3" fmla="*/ 73025 h 381000"/>
                            <a:gd name="connsiteX4" fmla="*/ 0 w 473075"/>
                            <a:gd name="connsiteY4" fmla="*/ 0 h 381000"/>
                            <a:gd name="connsiteX0" fmla="*/ 3175 w 476250"/>
                            <a:gd name="connsiteY0" fmla="*/ 0 h 381000"/>
                            <a:gd name="connsiteX1" fmla="*/ 476250 w 476250"/>
                            <a:gd name="connsiteY1" fmla="*/ 314325 h 381000"/>
                            <a:gd name="connsiteX2" fmla="*/ 476250 w 476250"/>
                            <a:gd name="connsiteY2" fmla="*/ 381000 h 381000"/>
                            <a:gd name="connsiteX3" fmla="*/ 0 w 476250"/>
                            <a:gd name="connsiteY3" fmla="*/ 66675 h 381000"/>
                            <a:gd name="connsiteX4" fmla="*/ 3175 w 476250"/>
                            <a:gd name="connsiteY4" fmla="*/ 0 h 381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476250" h="381000">
                              <a:moveTo>
                                <a:pt x="3175" y="0"/>
                              </a:moveTo>
                              <a:lnTo>
                                <a:pt x="476250" y="314325"/>
                              </a:lnTo>
                              <a:lnTo>
                                <a:pt x="476250" y="381000"/>
                              </a:lnTo>
                              <a:lnTo>
                                <a:pt x="0" y="66675"/>
                              </a:lnTo>
                              <a:lnTo>
                                <a:pt x="3175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CH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41" name="Freeform 140">
                          <a:extLst>
                            <a:ext uri="{FF2B5EF4-FFF2-40B4-BE49-F238E27FC236}">
                              <a16:creationId xmlns:a16="http://schemas.microsoft.com/office/drawing/2014/main" id="{CD93E1BD-F434-FE3A-364F-F52F1769866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flipV="1">
                          <a:off x="6854825" y="4527550"/>
                          <a:ext cx="238103" cy="180975"/>
                        </a:xfrm>
                        <a:custGeom>
                          <a:avLst/>
                          <a:gdLst>
                            <a:gd name="connsiteX0" fmla="*/ 0 w 473075"/>
                            <a:gd name="connsiteY0" fmla="*/ 0 h 381000"/>
                            <a:gd name="connsiteX1" fmla="*/ 473075 w 473075"/>
                            <a:gd name="connsiteY1" fmla="*/ 314325 h 381000"/>
                            <a:gd name="connsiteX2" fmla="*/ 473075 w 473075"/>
                            <a:gd name="connsiteY2" fmla="*/ 381000 h 381000"/>
                            <a:gd name="connsiteX3" fmla="*/ 19050 w 473075"/>
                            <a:gd name="connsiteY3" fmla="*/ 73025 h 381000"/>
                            <a:gd name="connsiteX4" fmla="*/ 0 w 473075"/>
                            <a:gd name="connsiteY4" fmla="*/ 0 h 381000"/>
                            <a:gd name="connsiteX0" fmla="*/ 3175 w 476250"/>
                            <a:gd name="connsiteY0" fmla="*/ 0 h 381000"/>
                            <a:gd name="connsiteX1" fmla="*/ 476250 w 476250"/>
                            <a:gd name="connsiteY1" fmla="*/ 314325 h 381000"/>
                            <a:gd name="connsiteX2" fmla="*/ 476250 w 476250"/>
                            <a:gd name="connsiteY2" fmla="*/ 381000 h 381000"/>
                            <a:gd name="connsiteX3" fmla="*/ 0 w 476250"/>
                            <a:gd name="connsiteY3" fmla="*/ 66675 h 381000"/>
                            <a:gd name="connsiteX4" fmla="*/ 3175 w 476250"/>
                            <a:gd name="connsiteY4" fmla="*/ 0 h 381000"/>
                            <a:gd name="connsiteX0" fmla="*/ 3175 w 476250"/>
                            <a:gd name="connsiteY0" fmla="*/ 0 h 314325"/>
                            <a:gd name="connsiteX1" fmla="*/ 476250 w 476250"/>
                            <a:gd name="connsiteY1" fmla="*/ 314325 h 314325"/>
                            <a:gd name="connsiteX2" fmla="*/ 216787 w 476250"/>
                            <a:gd name="connsiteY2" fmla="*/ 203200 h 314325"/>
                            <a:gd name="connsiteX3" fmla="*/ 0 w 476250"/>
                            <a:gd name="connsiteY3" fmla="*/ 66675 h 314325"/>
                            <a:gd name="connsiteX4" fmla="*/ 3175 w 476250"/>
                            <a:gd name="connsiteY4" fmla="*/ 0 h 314325"/>
                            <a:gd name="connsiteX0" fmla="*/ 3175 w 231004"/>
                            <a:gd name="connsiteY0" fmla="*/ 0 h 203200"/>
                            <a:gd name="connsiteX1" fmla="*/ 231004 w 231004"/>
                            <a:gd name="connsiteY1" fmla="*/ 146050 h 203200"/>
                            <a:gd name="connsiteX2" fmla="*/ 216787 w 231004"/>
                            <a:gd name="connsiteY2" fmla="*/ 203200 h 203200"/>
                            <a:gd name="connsiteX3" fmla="*/ 0 w 231004"/>
                            <a:gd name="connsiteY3" fmla="*/ 66675 h 203200"/>
                            <a:gd name="connsiteX4" fmla="*/ 3175 w 231004"/>
                            <a:gd name="connsiteY4" fmla="*/ 0 h 203200"/>
                            <a:gd name="connsiteX0" fmla="*/ 3175 w 266547"/>
                            <a:gd name="connsiteY0" fmla="*/ 0 h 180975"/>
                            <a:gd name="connsiteX1" fmla="*/ 231004 w 266547"/>
                            <a:gd name="connsiteY1" fmla="*/ 146050 h 180975"/>
                            <a:gd name="connsiteX2" fmla="*/ 266547 w 266547"/>
                            <a:gd name="connsiteY2" fmla="*/ 180975 h 180975"/>
                            <a:gd name="connsiteX3" fmla="*/ 0 w 266547"/>
                            <a:gd name="connsiteY3" fmla="*/ 66675 h 180975"/>
                            <a:gd name="connsiteX4" fmla="*/ 3175 w 266547"/>
                            <a:gd name="connsiteY4" fmla="*/ 0 h 180975"/>
                            <a:gd name="connsiteX0" fmla="*/ 3175 w 266547"/>
                            <a:gd name="connsiteY0" fmla="*/ 0 h 180975"/>
                            <a:gd name="connsiteX1" fmla="*/ 266547 w 266547"/>
                            <a:gd name="connsiteY1" fmla="*/ 111125 h 180975"/>
                            <a:gd name="connsiteX2" fmla="*/ 266547 w 266547"/>
                            <a:gd name="connsiteY2" fmla="*/ 180975 h 180975"/>
                            <a:gd name="connsiteX3" fmla="*/ 0 w 266547"/>
                            <a:gd name="connsiteY3" fmla="*/ 66675 h 180975"/>
                            <a:gd name="connsiteX4" fmla="*/ 3175 w 266547"/>
                            <a:gd name="connsiteY4" fmla="*/ 0 h 180975"/>
                            <a:gd name="connsiteX0" fmla="*/ 3175 w 266547"/>
                            <a:gd name="connsiteY0" fmla="*/ 0 h 180975"/>
                            <a:gd name="connsiteX1" fmla="*/ 252330 w 266547"/>
                            <a:gd name="connsiteY1" fmla="*/ 104775 h 180975"/>
                            <a:gd name="connsiteX2" fmla="*/ 266547 w 266547"/>
                            <a:gd name="connsiteY2" fmla="*/ 180975 h 180975"/>
                            <a:gd name="connsiteX3" fmla="*/ 0 w 266547"/>
                            <a:gd name="connsiteY3" fmla="*/ 66675 h 180975"/>
                            <a:gd name="connsiteX4" fmla="*/ 3175 w 266547"/>
                            <a:gd name="connsiteY4" fmla="*/ 0 h 180975"/>
                            <a:gd name="connsiteX0" fmla="*/ 3175 w 266547"/>
                            <a:gd name="connsiteY0" fmla="*/ 0 h 180975"/>
                            <a:gd name="connsiteX1" fmla="*/ 255884 w 266547"/>
                            <a:gd name="connsiteY1" fmla="*/ 101600 h 180975"/>
                            <a:gd name="connsiteX2" fmla="*/ 266547 w 266547"/>
                            <a:gd name="connsiteY2" fmla="*/ 180975 h 180975"/>
                            <a:gd name="connsiteX3" fmla="*/ 0 w 266547"/>
                            <a:gd name="connsiteY3" fmla="*/ 66675 h 180975"/>
                            <a:gd name="connsiteX4" fmla="*/ 3175 w 266547"/>
                            <a:gd name="connsiteY4" fmla="*/ 0 h 180975"/>
                            <a:gd name="connsiteX0" fmla="*/ 3175 w 270101"/>
                            <a:gd name="connsiteY0" fmla="*/ 0 h 180975"/>
                            <a:gd name="connsiteX1" fmla="*/ 270101 w 270101"/>
                            <a:gd name="connsiteY1" fmla="*/ 117475 h 180975"/>
                            <a:gd name="connsiteX2" fmla="*/ 266547 w 270101"/>
                            <a:gd name="connsiteY2" fmla="*/ 180975 h 180975"/>
                            <a:gd name="connsiteX3" fmla="*/ 0 w 270101"/>
                            <a:gd name="connsiteY3" fmla="*/ 66675 h 180975"/>
                            <a:gd name="connsiteX4" fmla="*/ 3175 w 270101"/>
                            <a:gd name="connsiteY4" fmla="*/ 0 h 180975"/>
                            <a:gd name="connsiteX0" fmla="*/ 3175 w 266547"/>
                            <a:gd name="connsiteY0" fmla="*/ 0 h 180975"/>
                            <a:gd name="connsiteX1" fmla="*/ 259438 w 266547"/>
                            <a:gd name="connsiteY1" fmla="*/ 107950 h 180975"/>
                            <a:gd name="connsiteX2" fmla="*/ 266547 w 266547"/>
                            <a:gd name="connsiteY2" fmla="*/ 180975 h 180975"/>
                            <a:gd name="connsiteX3" fmla="*/ 0 w 266547"/>
                            <a:gd name="connsiteY3" fmla="*/ 66675 h 180975"/>
                            <a:gd name="connsiteX4" fmla="*/ 3175 w 266547"/>
                            <a:gd name="connsiteY4" fmla="*/ 0 h 180975"/>
                            <a:gd name="connsiteX0" fmla="*/ 3175 w 266547"/>
                            <a:gd name="connsiteY0" fmla="*/ 0 h 180975"/>
                            <a:gd name="connsiteX1" fmla="*/ 262993 w 266547"/>
                            <a:gd name="connsiteY1" fmla="*/ 117475 h 180975"/>
                            <a:gd name="connsiteX2" fmla="*/ 266547 w 266547"/>
                            <a:gd name="connsiteY2" fmla="*/ 180975 h 180975"/>
                            <a:gd name="connsiteX3" fmla="*/ 0 w 266547"/>
                            <a:gd name="connsiteY3" fmla="*/ 66675 h 180975"/>
                            <a:gd name="connsiteX4" fmla="*/ 3175 w 266547"/>
                            <a:gd name="connsiteY4" fmla="*/ 0 h 1809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66547" h="180975">
                              <a:moveTo>
                                <a:pt x="3175" y="0"/>
                              </a:moveTo>
                              <a:lnTo>
                                <a:pt x="262993" y="117475"/>
                              </a:lnTo>
                              <a:lnTo>
                                <a:pt x="266547" y="180975"/>
                              </a:lnTo>
                              <a:lnTo>
                                <a:pt x="0" y="66675"/>
                              </a:lnTo>
                              <a:lnTo>
                                <a:pt x="3175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CH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30" name="Rectangle 129">
                        <a:extLst>
                          <a:ext uri="{FF2B5EF4-FFF2-40B4-BE49-F238E27FC236}">
                            <a16:creationId xmlns:a16="http://schemas.microsoft.com/office/drawing/2014/main" id="{4C7D2886-F848-F960-9D8A-0280A39DD2B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9370497">
                        <a:off x="3927288" y="5863062"/>
                        <a:ext cx="440244" cy="460264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31" name="Rectangle 130">
                        <a:extLst>
                          <a:ext uri="{FF2B5EF4-FFF2-40B4-BE49-F238E27FC236}">
                            <a16:creationId xmlns:a16="http://schemas.microsoft.com/office/drawing/2014/main" id="{55D3BDD2-4955-5143-6C54-91A054EE639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9370497">
                        <a:off x="4305607" y="5510232"/>
                        <a:ext cx="2229778" cy="207745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50000">
                            <a:schemeClr val="bg1"/>
                          </a:gs>
                          <a:gs pos="5000">
                            <a:schemeClr val="bg1">
                              <a:lumMod val="50000"/>
                            </a:schemeClr>
                          </a:gs>
                          <a:gs pos="95000">
                            <a:schemeClr val="bg1">
                              <a:lumMod val="50000"/>
                            </a:schemeClr>
                          </a:gs>
                        </a:gsLst>
                        <a:lin ang="5400000" scaled="0"/>
                        <a:tileRect/>
                      </a:gra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133" name="Straight Connector 132">
                        <a:extLst>
                          <a:ext uri="{FF2B5EF4-FFF2-40B4-BE49-F238E27FC236}">
                            <a16:creationId xmlns:a16="http://schemas.microsoft.com/office/drawing/2014/main" id="{3BC2CF6D-BE6A-23E6-5728-5A2B0FE3955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4356680" y="5500112"/>
                        <a:ext cx="1062759" cy="483637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134" name="Straight Connector 133">
                        <a:extLst>
                          <a:ext uri="{FF2B5EF4-FFF2-40B4-BE49-F238E27FC236}">
                            <a16:creationId xmlns:a16="http://schemas.microsoft.com/office/drawing/2014/main" id="{BFB81609-911D-118B-F2FD-F6C32364BCB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4455928" y="5227039"/>
                        <a:ext cx="2116899" cy="93244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sp>
                    <p:nvSpPr>
                      <p:cNvPr id="135" name="Rectangle 27">
                        <a:extLst>
                          <a:ext uri="{FF2B5EF4-FFF2-40B4-BE49-F238E27FC236}">
                            <a16:creationId xmlns:a16="http://schemas.microsoft.com/office/drawing/2014/main" id="{44AA9A14-688E-B2F7-617F-9E68CE94F1A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9370497">
                        <a:off x="3970016" y="6305707"/>
                        <a:ext cx="550513" cy="263085"/>
                      </a:xfrm>
                      <a:custGeom>
                        <a:avLst/>
                        <a:gdLst>
                          <a:gd name="connsiteX0" fmla="*/ 0 w 440244"/>
                          <a:gd name="connsiteY0" fmla="*/ 0 h 460264"/>
                          <a:gd name="connsiteX1" fmla="*/ 440244 w 440244"/>
                          <a:gd name="connsiteY1" fmla="*/ 0 h 460264"/>
                          <a:gd name="connsiteX2" fmla="*/ 440244 w 440244"/>
                          <a:gd name="connsiteY2" fmla="*/ 460264 h 460264"/>
                          <a:gd name="connsiteX3" fmla="*/ 0 w 440244"/>
                          <a:gd name="connsiteY3" fmla="*/ 460264 h 460264"/>
                          <a:gd name="connsiteX4" fmla="*/ 0 w 440244"/>
                          <a:gd name="connsiteY4" fmla="*/ 0 h 460264"/>
                          <a:gd name="connsiteX0" fmla="*/ 0 w 550513"/>
                          <a:gd name="connsiteY0" fmla="*/ 0 h 460264"/>
                          <a:gd name="connsiteX1" fmla="*/ 550513 w 550513"/>
                          <a:gd name="connsiteY1" fmla="*/ 199423 h 460264"/>
                          <a:gd name="connsiteX2" fmla="*/ 440244 w 550513"/>
                          <a:gd name="connsiteY2" fmla="*/ 460264 h 460264"/>
                          <a:gd name="connsiteX3" fmla="*/ 0 w 550513"/>
                          <a:gd name="connsiteY3" fmla="*/ 460264 h 460264"/>
                          <a:gd name="connsiteX4" fmla="*/ 0 w 550513"/>
                          <a:gd name="connsiteY4" fmla="*/ 0 h 460264"/>
                          <a:gd name="connsiteX0" fmla="*/ 136739 w 550513"/>
                          <a:gd name="connsiteY0" fmla="*/ 0 h 284853"/>
                          <a:gd name="connsiteX1" fmla="*/ 550513 w 550513"/>
                          <a:gd name="connsiteY1" fmla="*/ 24012 h 284853"/>
                          <a:gd name="connsiteX2" fmla="*/ 440244 w 550513"/>
                          <a:gd name="connsiteY2" fmla="*/ 284853 h 284853"/>
                          <a:gd name="connsiteX3" fmla="*/ 0 w 550513"/>
                          <a:gd name="connsiteY3" fmla="*/ 284853 h 284853"/>
                          <a:gd name="connsiteX4" fmla="*/ 136739 w 550513"/>
                          <a:gd name="connsiteY4" fmla="*/ 0 h 284853"/>
                          <a:gd name="connsiteX0" fmla="*/ 130487 w 550513"/>
                          <a:gd name="connsiteY0" fmla="*/ 0 h 279682"/>
                          <a:gd name="connsiteX1" fmla="*/ 550513 w 550513"/>
                          <a:gd name="connsiteY1" fmla="*/ 18841 h 279682"/>
                          <a:gd name="connsiteX2" fmla="*/ 440244 w 550513"/>
                          <a:gd name="connsiteY2" fmla="*/ 279682 h 279682"/>
                          <a:gd name="connsiteX3" fmla="*/ 0 w 550513"/>
                          <a:gd name="connsiteY3" fmla="*/ 279682 h 279682"/>
                          <a:gd name="connsiteX4" fmla="*/ 130487 w 550513"/>
                          <a:gd name="connsiteY4" fmla="*/ 0 h 279682"/>
                          <a:gd name="connsiteX0" fmla="*/ 123158 w 550513"/>
                          <a:gd name="connsiteY0" fmla="*/ 0 h 263085"/>
                          <a:gd name="connsiteX1" fmla="*/ 550513 w 550513"/>
                          <a:gd name="connsiteY1" fmla="*/ 2244 h 263085"/>
                          <a:gd name="connsiteX2" fmla="*/ 440244 w 550513"/>
                          <a:gd name="connsiteY2" fmla="*/ 263085 h 263085"/>
                          <a:gd name="connsiteX3" fmla="*/ 0 w 550513"/>
                          <a:gd name="connsiteY3" fmla="*/ 263085 h 263085"/>
                          <a:gd name="connsiteX4" fmla="*/ 123158 w 550513"/>
                          <a:gd name="connsiteY4" fmla="*/ 0 h 2630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50513" h="263085">
                            <a:moveTo>
                              <a:pt x="123158" y="0"/>
                            </a:moveTo>
                            <a:lnTo>
                              <a:pt x="550513" y="2244"/>
                            </a:lnTo>
                            <a:lnTo>
                              <a:pt x="440244" y="263085"/>
                            </a:lnTo>
                            <a:lnTo>
                              <a:pt x="0" y="263085"/>
                            </a:lnTo>
                            <a:lnTo>
                              <a:pt x="123158" y="0"/>
                            </a:lnTo>
                            <a:close/>
                          </a:path>
                        </a:pathLst>
                      </a:custGeom>
                      <a:solidFill>
                        <a:srgbClr val="B3B3B3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36" name="Rectangle 27">
                        <a:extLst>
                          <a:ext uri="{FF2B5EF4-FFF2-40B4-BE49-F238E27FC236}">
                            <a16:creationId xmlns:a16="http://schemas.microsoft.com/office/drawing/2014/main" id="{F8AB97E6-14DE-4AD4-ADF1-12300DDB4AE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2229503" flipV="1">
                        <a:off x="3714986" y="6031626"/>
                        <a:ext cx="468698" cy="578597"/>
                      </a:xfrm>
                      <a:custGeom>
                        <a:avLst/>
                        <a:gdLst>
                          <a:gd name="connsiteX0" fmla="*/ 0 w 440244"/>
                          <a:gd name="connsiteY0" fmla="*/ 0 h 460264"/>
                          <a:gd name="connsiteX1" fmla="*/ 440244 w 440244"/>
                          <a:gd name="connsiteY1" fmla="*/ 0 h 460264"/>
                          <a:gd name="connsiteX2" fmla="*/ 440244 w 440244"/>
                          <a:gd name="connsiteY2" fmla="*/ 460264 h 460264"/>
                          <a:gd name="connsiteX3" fmla="*/ 0 w 440244"/>
                          <a:gd name="connsiteY3" fmla="*/ 460264 h 460264"/>
                          <a:gd name="connsiteX4" fmla="*/ 0 w 440244"/>
                          <a:gd name="connsiteY4" fmla="*/ 0 h 460264"/>
                          <a:gd name="connsiteX0" fmla="*/ 0 w 550513"/>
                          <a:gd name="connsiteY0" fmla="*/ 0 h 460264"/>
                          <a:gd name="connsiteX1" fmla="*/ 550513 w 550513"/>
                          <a:gd name="connsiteY1" fmla="*/ 199423 h 460264"/>
                          <a:gd name="connsiteX2" fmla="*/ 440244 w 550513"/>
                          <a:gd name="connsiteY2" fmla="*/ 460264 h 460264"/>
                          <a:gd name="connsiteX3" fmla="*/ 0 w 550513"/>
                          <a:gd name="connsiteY3" fmla="*/ 460264 h 460264"/>
                          <a:gd name="connsiteX4" fmla="*/ 0 w 550513"/>
                          <a:gd name="connsiteY4" fmla="*/ 0 h 460264"/>
                          <a:gd name="connsiteX0" fmla="*/ 136739 w 550513"/>
                          <a:gd name="connsiteY0" fmla="*/ 0 h 284853"/>
                          <a:gd name="connsiteX1" fmla="*/ 550513 w 550513"/>
                          <a:gd name="connsiteY1" fmla="*/ 24012 h 284853"/>
                          <a:gd name="connsiteX2" fmla="*/ 440244 w 550513"/>
                          <a:gd name="connsiteY2" fmla="*/ 284853 h 284853"/>
                          <a:gd name="connsiteX3" fmla="*/ 0 w 550513"/>
                          <a:gd name="connsiteY3" fmla="*/ 284853 h 284853"/>
                          <a:gd name="connsiteX4" fmla="*/ 136739 w 550513"/>
                          <a:gd name="connsiteY4" fmla="*/ 0 h 284853"/>
                          <a:gd name="connsiteX0" fmla="*/ 130487 w 550513"/>
                          <a:gd name="connsiteY0" fmla="*/ 0 h 279682"/>
                          <a:gd name="connsiteX1" fmla="*/ 550513 w 550513"/>
                          <a:gd name="connsiteY1" fmla="*/ 18841 h 279682"/>
                          <a:gd name="connsiteX2" fmla="*/ 440244 w 550513"/>
                          <a:gd name="connsiteY2" fmla="*/ 279682 h 279682"/>
                          <a:gd name="connsiteX3" fmla="*/ 0 w 550513"/>
                          <a:gd name="connsiteY3" fmla="*/ 279682 h 279682"/>
                          <a:gd name="connsiteX4" fmla="*/ 130487 w 550513"/>
                          <a:gd name="connsiteY4" fmla="*/ 0 h 279682"/>
                          <a:gd name="connsiteX0" fmla="*/ 123158 w 550513"/>
                          <a:gd name="connsiteY0" fmla="*/ 0 h 263085"/>
                          <a:gd name="connsiteX1" fmla="*/ 550513 w 550513"/>
                          <a:gd name="connsiteY1" fmla="*/ 2244 h 263085"/>
                          <a:gd name="connsiteX2" fmla="*/ 440244 w 550513"/>
                          <a:gd name="connsiteY2" fmla="*/ 263085 h 263085"/>
                          <a:gd name="connsiteX3" fmla="*/ 0 w 550513"/>
                          <a:gd name="connsiteY3" fmla="*/ 263085 h 263085"/>
                          <a:gd name="connsiteX4" fmla="*/ 123158 w 550513"/>
                          <a:gd name="connsiteY4" fmla="*/ 0 h 263085"/>
                          <a:gd name="connsiteX0" fmla="*/ 123158 w 447790"/>
                          <a:gd name="connsiteY0" fmla="*/ 277146 h 540231"/>
                          <a:gd name="connsiteX1" fmla="*/ 447790 w 447790"/>
                          <a:gd name="connsiteY1" fmla="*/ 0 h 540231"/>
                          <a:gd name="connsiteX2" fmla="*/ 440244 w 447790"/>
                          <a:gd name="connsiteY2" fmla="*/ 540231 h 540231"/>
                          <a:gd name="connsiteX3" fmla="*/ 0 w 447790"/>
                          <a:gd name="connsiteY3" fmla="*/ 540231 h 540231"/>
                          <a:gd name="connsiteX4" fmla="*/ 123158 w 447790"/>
                          <a:gd name="connsiteY4" fmla="*/ 277146 h 540231"/>
                          <a:gd name="connsiteX0" fmla="*/ 123158 w 468698"/>
                          <a:gd name="connsiteY0" fmla="*/ 315512 h 578597"/>
                          <a:gd name="connsiteX1" fmla="*/ 468698 w 468698"/>
                          <a:gd name="connsiteY1" fmla="*/ 0 h 578597"/>
                          <a:gd name="connsiteX2" fmla="*/ 440244 w 468698"/>
                          <a:gd name="connsiteY2" fmla="*/ 578597 h 578597"/>
                          <a:gd name="connsiteX3" fmla="*/ 0 w 468698"/>
                          <a:gd name="connsiteY3" fmla="*/ 578597 h 578597"/>
                          <a:gd name="connsiteX4" fmla="*/ 123158 w 468698"/>
                          <a:gd name="connsiteY4" fmla="*/ 315512 h 578597"/>
                          <a:gd name="connsiteX0" fmla="*/ 123158 w 468698"/>
                          <a:gd name="connsiteY0" fmla="*/ 315512 h 578597"/>
                          <a:gd name="connsiteX1" fmla="*/ 468698 w 468698"/>
                          <a:gd name="connsiteY1" fmla="*/ 0 h 578597"/>
                          <a:gd name="connsiteX2" fmla="*/ 300487 w 468698"/>
                          <a:gd name="connsiteY2" fmla="*/ 374087 h 578597"/>
                          <a:gd name="connsiteX3" fmla="*/ 0 w 468698"/>
                          <a:gd name="connsiteY3" fmla="*/ 578597 h 578597"/>
                          <a:gd name="connsiteX4" fmla="*/ 123158 w 468698"/>
                          <a:gd name="connsiteY4" fmla="*/ 315512 h 578597"/>
                          <a:gd name="connsiteX0" fmla="*/ 123158 w 468698"/>
                          <a:gd name="connsiteY0" fmla="*/ 315512 h 578597"/>
                          <a:gd name="connsiteX1" fmla="*/ 468698 w 468698"/>
                          <a:gd name="connsiteY1" fmla="*/ 0 h 578597"/>
                          <a:gd name="connsiteX2" fmla="*/ 317689 w 468698"/>
                          <a:gd name="connsiteY2" fmla="*/ 326150 h 578597"/>
                          <a:gd name="connsiteX3" fmla="*/ 0 w 468698"/>
                          <a:gd name="connsiteY3" fmla="*/ 578597 h 578597"/>
                          <a:gd name="connsiteX4" fmla="*/ 123158 w 468698"/>
                          <a:gd name="connsiteY4" fmla="*/ 315512 h 578597"/>
                          <a:gd name="connsiteX0" fmla="*/ 123158 w 468698"/>
                          <a:gd name="connsiteY0" fmla="*/ 315512 h 578597"/>
                          <a:gd name="connsiteX1" fmla="*/ 468698 w 468698"/>
                          <a:gd name="connsiteY1" fmla="*/ 0 h 578597"/>
                          <a:gd name="connsiteX2" fmla="*/ 327561 w 468698"/>
                          <a:gd name="connsiteY2" fmla="*/ 294810 h 578597"/>
                          <a:gd name="connsiteX3" fmla="*/ 0 w 468698"/>
                          <a:gd name="connsiteY3" fmla="*/ 578597 h 578597"/>
                          <a:gd name="connsiteX4" fmla="*/ 123158 w 468698"/>
                          <a:gd name="connsiteY4" fmla="*/ 315512 h 5785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68698" h="578597">
                            <a:moveTo>
                              <a:pt x="123158" y="315512"/>
                            </a:moveTo>
                            <a:lnTo>
                              <a:pt x="468698" y="0"/>
                            </a:lnTo>
                            <a:lnTo>
                              <a:pt x="327561" y="294810"/>
                            </a:lnTo>
                            <a:lnTo>
                              <a:pt x="0" y="578597"/>
                            </a:lnTo>
                            <a:lnTo>
                              <a:pt x="123158" y="315512"/>
                            </a:lnTo>
                            <a:close/>
                          </a:path>
                        </a:pathLst>
                      </a:custGeom>
                      <a:solidFill>
                        <a:srgbClr val="B3B3B3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2" name="Group 141">
                      <a:extLst>
                        <a:ext uri="{FF2B5EF4-FFF2-40B4-BE49-F238E27FC236}">
                          <a16:creationId xmlns:a16="http://schemas.microsoft.com/office/drawing/2014/main" id="{C78E1CD0-05B3-0874-CF2A-8C466E561DB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09379" y="4589140"/>
                      <a:ext cx="4171044" cy="1117445"/>
                      <a:chOff x="454945" y="4982650"/>
                      <a:chExt cx="4171044" cy="1117445"/>
                    </a:xfrm>
                  </p:grpSpPr>
                  <p:sp>
                    <p:nvSpPr>
                      <p:cNvPr id="143" name="Rectangle 142">
                        <a:extLst>
                          <a:ext uri="{FF2B5EF4-FFF2-40B4-BE49-F238E27FC236}">
                            <a16:creationId xmlns:a16="http://schemas.microsoft.com/office/drawing/2014/main" id="{51EB5FFE-CB46-6665-DCF4-10B362AAF52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458557" y="5345383"/>
                        <a:ext cx="601974" cy="754712"/>
                      </a:xfrm>
                      <a:prstGeom prst="rect">
                        <a:avLst/>
                      </a:prstGeom>
                      <a:solidFill>
                        <a:srgbClr val="A5A5A5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grpSp>
                    <p:nvGrpSpPr>
                      <p:cNvPr id="144" name="Group 143">
                        <a:extLst>
                          <a:ext uri="{FF2B5EF4-FFF2-40B4-BE49-F238E27FC236}">
                            <a16:creationId xmlns:a16="http://schemas.microsoft.com/office/drawing/2014/main" id="{96606E2E-876E-F466-9DC6-C1A20221864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345794" y="5392832"/>
                        <a:ext cx="280195" cy="397092"/>
                        <a:chOff x="2412900" y="2735005"/>
                        <a:chExt cx="1080120" cy="608494"/>
                      </a:xfrm>
                    </p:grpSpPr>
                    <p:grpSp>
                      <p:nvGrpSpPr>
                        <p:cNvPr id="149" name="Group 148">
                          <a:extLst>
                            <a:ext uri="{FF2B5EF4-FFF2-40B4-BE49-F238E27FC236}">
                              <a16:creationId xmlns:a16="http://schemas.microsoft.com/office/drawing/2014/main" id="{DE2FF6CC-A168-1691-D0FC-2ED7F312FB8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412900" y="3161655"/>
                          <a:ext cx="1080120" cy="181844"/>
                          <a:chOff x="2444565" y="3161655"/>
                          <a:chExt cx="1080120" cy="181844"/>
                        </a:xfrm>
                      </p:grpSpPr>
                      <p:sp>
                        <p:nvSpPr>
                          <p:cNvPr id="153" name="Rectangle 152">
                            <a:extLst>
                              <a:ext uri="{FF2B5EF4-FFF2-40B4-BE49-F238E27FC236}">
                                <a16:creationId xmlns:a16="http://schemas.microsoft.com/office/drawing/2014/main" id="{E9B79694-7E31-6EA3-08EA-EB6E0E1D3671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2984625" y="3163479"/>
                            <a:ext cx="540060" cy="180020"/>
                          </a:xfrm>
                          <a:prstGeom prst="rect">
                            <a:avLst/>
                          </a:prstGeom>
                          <a:solidFill>
                            <a:srgbClr val="911A16"/>
                          </a:solidFill>
                          <a:ln w="9525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fr-FR" sz="2600">
                              <a:solidFill>
                                <a:srgbClr val="FFFFFF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54" name="Rectangle 153">
                            <a:extLst>
                              <a:ext uri="{FF2B5EF4-FFF2-40B4-BE49-F238E27FC236}">
                                <a16:creationId xmlns:a16="http://schemas.microsoft.com/office/drawing/2014/main" id="{1C3897F4-4E66-9B0D-957B-270BFB68352D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2444565" y="3161655"/>
                            <a:ext cx="540060" cy="180020"/>
                          </a:xfrm>
                          <a:prstGeom prst="rect">
                            <a:avLst/>
                          </a:prstGeom>
                          <a:solidFill>
                            <a:srgbClr val="A5A500"/>
                          </a:solidFill>
                          <a:ln w="9525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fr-FR" sz="2600">
                              <a:solidFill>
                                <a:srgbClr val="FFFFFF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50" name="Group 149">
                          <a:extLst>
                            <a:ext uri="{FF2B5EF4-FFF2-40B4-BE49-F238E27FC236}">
                              <a16:creationId xmlns:a16="http://schemas.microsoft.com/office/drawing/2014/main" id="{17A0E316-0068-1F35-13C3-7319327A084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412900" y="2735005"/>
                          <a:ext cx="1080120" cy="435872"/>
                          <a:chOff x="2381235" y="2735005"/>
                          <a:chExt cx="1080120" cy="435872"/>
                        </a:xfrm>
                      </p:grpSpPr>
                      <p:sp>
                        <p:nvSpPr>
                          <p:cNvPr id="151" name="Rectangle 150">
                            <a:extLst>
                              <a:ext uri="{FF2B5EF4-FFF2-40B4-BE49-F238E27FC236}">
                                <a16:creationId xmlns:a16="http://schemas.microsoft.com/office/drawing/2014/main" id="{91AE09C1-25F7-E200-BCF8-5CE0C8B4DE4B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2921295" y="2736829"/>
                            <a:ext cx="540060" cy="43404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 w="9525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fr-FR" sz="2600">
                              <a:solidFill>
                                <a:srgbClr val="FFFFFF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52" name="Rectangle 151">
                            <a:extLst>
                              <a:ext uri="{FF2B5EF4-FFF2-40B4-BE49-F238E27FC236}">
                                <a16:creationId xmlns:a16="http://schemas.microsoft.com/office/drawing/2014/main" id="{DAF6CCFA-135F-03C9-B55A-AB3BF0C61FB7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2381235" y="2735005"/>
                            <a:ext cx="540060" cy="434048"/>
                          </a:xfrm>
                          <a:prstGeom prst="rect">
                            <a:avLst/>
                          </a:prstGeom>
                          <a:solidFill>
                            <a:srgbClr val="FFFF00"/>
                          </a:solidFill>
                          <a:ln w="9525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91440" tIns="45720" rIns="91440" bIns="4572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fr-FR" sz="2600">
                              <a:solidFill>
                                <a:srgbClr val="FFFFFF"/>
                              </a:solidFill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145" name="Rectangle 144">
                        <a:extLst>
                          <a:ext uri="{FF2B5EF4-FFF2-40B4-BE49-F238E27FC236}">
                            <a16:creationId xmlns:a16="http://schemas.microsoft.com/office/drawing/2014/main" id="{357D7551-E103-571D-98D8-CEDFF2D77D3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454945" y="4982650"/>
                        <a:ext cx="601974" cy="754712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46" name="Rectangle 145">
                        <a:extLst>
                          <a:ext uri="{FF2B5EF4-FFF2-40B4-BE49-F238E27FC236}">
                            <a16:creationId xmlns:a16="http://schemas.microsoft.com/office/drawing/2014/main" id="{F5F45810-2513-8DD3-2A77-5AA878CF06F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1072940" y="5417456"/>
                        <a:ext cx="3499060" cy="171784"/>
                      </a:xfrm>
                      <a:prstGeom prst="rect">
                        <a:avLst/>
                      </a:prstGeom>
                      <a:gradFill>
                        <a:gsLst>
                          <a:gs pos="5000">
                            <a:schemeClr val="bg1">
                              <a:lumMod val="50000"/>
                            </a:schemeClr>
                          </a:gs>
                          <a:gs pos="50000">
                            <a:schemeClr val="bg1"/>
                          </a:gs>
                          <a:gs pos="95000">
                            <a:schemeClr val="bg1">
                              <a:lumMod val="50000"/>
                            </a:schemeClr>
                          </a:gs>
                        </a:gsLst>
                        <a:lin ang="5400000" scaled="1"/>
                      </a:gra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147" name="Straight Connector 146">
                        <a:extLst>
                          <a:ext uri="{FF2B5EF4-FFF2-40B4-BE49-F238E27FC236}">
                            <a16:creationId xmlns:a16="http://schemas.microsoft.com/office/drawing/2014/main" id="{467CFF78-0C9E-C805-5C43-7000410F217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rot="5400000" flipV="1">
                        <a:off x="2037208" y="4428000"/>
                        <a:ext cx="0" cy="1944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148" name="Straight Connector 147">
                        <a:extLst>
                          <a:ext uri="{FF2B5EF4-FFF2-40B4-BE49-F238E27FC236}">
                            <a16:creationId xmlns:a16="http://schemas.microsoft.com/office/drawing/2014/main" id="{FD67A9AA-3798-DA8D-B5F9-49FC68FA438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rot="5400000" flipV="1">
                        <a:off x="2663584" y="4010400"/>
                        <a:ext cx="0" cy="3168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grpSp>
                  <p:nvGrpSpPr>
                    <p:cNvPr id="155" name="Group 154">
                      <a:extLst>
                        <a:ext uri="{FF2B5EF4-FFF2-40B4-BE49-F238E27FC236}">
                          <a16:creationId xmlns:a16="http://schemas.microsoft.com/office/drawing/2014/main" id="{125DD881-81DD-6C3B-0292-E8B370C4779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17950" y="1508745"/>
                      <a:ext cx="853685" cy="2559453"/>
                      <a:chOff x="1079582" y="1931419"/>
                      <a:chExt cx="853685" cy="2559453"/>
                    </a:xfrm>
                  </p:grpSpPr>
                  <p:sp>
                    <p:nvSpPr>
                      <p:cNvPr id="156" name="Rectangle 155">
                        <a:extLst>
                          <a:ext uri="{FF2B5EF4-FFF2-40B4-BE49-F238E27FC236}">
                            <a16:creationId xmlns:a16="http://schemas.microsoft.com/office/drawing/2014/main" id="{DBF580EB-B706-0A86-4BCF-B6916E18571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5400000">
                        <a:off x="1213597" y="1989249"/>
                        <a:ext cx="590533" cy="848807"/>
                      </a:xfrm>
                      <a:prstGeom prst="rect">
                        <a:avLst/>
                      </a:prstGeom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grpSp>
                    <p:nvGrpSpPr>
                      <p:cNvPr id="157" name="Group 156">
                        <a:extLst>
                          <a:ext uri="{FF2B5EF4-FFF2-40B4-BE49-F238E27FC236}">
                            <a16:creationId xmlns:a16="http://schemas.microsoft.com/office/drawing/2014/main" id="{4B7C4A28-D696-D723-75E4-68260FCB88B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35809" y="4195053"/>
                        <a:ext cx="405296" cy="295819"/>
                        <a:chOff x="2412900" y="2735005"/>
                        <a:chExt cx="540062" cy="606670"/>
                      </a:xfrm>
                    </p:grpSpPr>
                    <p:sp>
                      <p:nvSpPr>
                        <p:cNvPr id="162" name="Rectangle 161">
                          <a:extLst>
                            <a:ext uri="{FF2B5EF4-FFF2-40B4-BE49-F238E27FC236}">
                              <a16:creationId xmlns:a16="http://schemas.microsoft.com/office/drawing/2014/main" id="{55007C0C-599B-E337-51C1-40E6117C670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12900" y="3161655"/>
                          <a:ext cx="540062" cy="180020"/>
                        </a:xfrm>
                        <a:prstGeom prst="rect">
                          <a:avLst/>
                        </a:prstGeom>
                        <a:solidFill>
                          <a:srgbClr val="911A16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3" name="Rectangle 162">
                          <a:extLst>
                            <a:ext uri="{FF2B5EF4-FFF2-40B4-BE49-F238E27FC236}">
                              <a16:creationId xmlns:a16="http://schemas.microsoft.com/office/drawing/2014/main" id="{43BD49CA-AA2A-ACC5-4EF7-368AE2FA6AE4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12900" y="2735005"/>
                          <a:ext cx="540062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873AD67C-F054-E954-370D-3FA889D9F57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5400000">
                        <a:off x="1277811" y="1733190"/>
                        <a:ext cx="452349" cy="848807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34AD6C62-1D81-878F-9C27-83D8FD7CF85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5400000">
                        <a:off x="1009561" y="3107659"/>
                        <a:ext cx="1243691" cy="204937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5000">
                            <a:schemeClr val="bg1">
                              <a:lumMod val="50000"/>
                            </a:schemeClr>
                          </a:gs>
                          <a:gs pos="50000">
                            <a:srgbClr val="F8F8F8"/>
                          </a:gs>
                          <a:gs pos="95000">
                            <a:schemeClr val="bg1">
                              <a:lumMod val="50000"/>
                            </a:schemeClr>
                          </a:gs>
                        </a:gsLst>
                        <a:lin ang="16200000" scaled="1"/>
                        <a:tileRect/>
                      </a:gra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160" name="Straight Connector 159">
                        <a:extLst>
                          <a:ext uri="{FF2B5EF4-FFF2-40B4-BE49-F238E27FC236}">
                            <a16:creationId xmlns:a16="http://schemas.microsoft.com/office/drawing/2014/main" id="{F47075BC-A074-28D7-6FF2-1A04C9A6566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V="1">
                        <a:off x="1522231" y="2588281"/>
                        <a:ext cx="1829" cy="119179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161" name="Straight Connector 160">
                        <a:extLst>
                          <a:ext uri="{FF2B5EF4-FFF2-40B4-BE49-F238E27FC236}">
                            <a16:creationId xmlns:a16="http://schemas.microsoft.com/office/drawing/2014/main" id="{CF684322-C40A-4830-1A4B-AB50C1C993E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1728042" y="2589507"/>
                        <a:ext cx="19700" cy="86779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grpSp>
                  <p:nvGrpSpPr>
                    <p:cNvPr id="165" name="Group 164">
                      <a:extLst>
                        <a:ext uri="{FF2B5EF4-FFF2-40B4-BE49-F238E27FC236}">
                          <a16:creationId xmlns:a16="http://schemas.microsoft.com/office/drawing/2014/main" id="{4D8DE53C-7573-16AB-B8AB-634781EA55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8371" y="2165608"/>
                      <a:ext cx="6155477" cy="3026292"/>
                      <a:chOff x="1466290" y="2580526"/>
                      <a:chExt cx="6155477" cy="3026292"/>
                    </a:xfrm>
                  </p:grpSpPr>
                  <p:sp>
                    <p:nvSpPr>
                      <p:cNvPr id="166" name="Oval 165">
                        <a:extLst>
                          <a:ext uri="{FF2B5EF4-FFF2-40B4-BE49-F238E27FC236}">
                            <a16:creationId xmlns:a16="http://schemas.microsoft.com/office/drawing/2014/main" id="{2094DCE9-F59D-DCB8-B04B-410B280CFFB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595117" y="2718526"/>
                        <a:ext cx="5897822" cy="2750293"/>
                      </a:xfrm>
                      <a:prstGeom prst="ellipse">
                        <a:avLst/>
                      </a:prstGeom>
                      <a:noFill/>
                      <a:ln w="266700" cap="flat" cmpd="sng" algn="ctr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67" name="Oval 166">
                        <a:extLst>
                          <a:ext uri="{FF2B5EF4-FFF2-40B4-BE49-F238E27FC236}">
                            <a16:creationId xmlns:a16="http://schemas.microsoft.com/office/drawing/2014/main" id="{940C65FD-6267-0751-6F66-47B22A674AC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466290" y="2580526"/>
                        <a:ext cx="6155477" cy="3026292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68" name="Oval 167">
                        <a:extLst>
                          <a:ext uri="{FF2B5EF4-FFF2-40B4-BE49-F238E27FC236}">
                            <a16:creationId xmlns:a16="http://schemas.microsoft.com/office/drawing/2014/main" id="{D1141556-0DA5-C2C8-64C0-E30A936CE3F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732017" y="2854448"/>
                        <a:ext cx="5624023" cy="2478449"/>
                      </a:xfrm>
                      <a:prstGeom prst="ellipse">
                        <a:avLst/>
                      </a:prstGeom>
                      <a:noFill/>
                      <a:ln w="190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69" name="Oval 168">
                        <a:extLst>
                          <a:ext uri="{FF2B5EF4-FFF2-40B4-BE49-F238E27FC236}">
                            <a16:creationId xmlns:a16="http://schemas.microsoft.com/office/drawing/2014/main" id="{5E4A4F10-6726-C3DF-01C8-D82DDC2596B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595117" y="2718526"/>
                        <a:ext cx="5897822" cy="2750293"/>
                      </a:xfrm>
                      <a:prstGeom prst="ellipse">
                        <a:avLst/>
                      </a:prstGeom>
                      <a:noFill/>
                      <a:ln w="76200" cap="flat" cmpd="sng" algn="ctr">
                        <a:solidFill>
                          <a:schemeClr val="bg1">
                            <a:lumMod val="9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70" name="Oval 169">
                        <a:extLst>
                          <a:ext uri="{FF2B5EF4-FFF2-40B4-BE49-F238E27FC236}">
                            <a16:creationId xmlns:a16="http://schemas.microsoft.com/office/drawing/2014/main" id="{E451884A-32A8-755B-21C3-CF12AC6020F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595117" y="2718526"/>
                        <a:ext cx="5897822" cy="2750293"/>
                      </a:xfrm>
                      <a:prstGeom prst="ellipse">
                        <a:avLst/>
                      </a:prstGeom>
                      <a:noFill/>
                      <a:ln w="127000" cap="flat" cmpd="sng" algn="ctr">
                        <a:solidFill>
                          <a:schemeClr val="bg1">
                            <a:lumMod val="8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71" name="Oval 170">
                        <a:extLst>
                          <a:ext uri="{FF2B5EF4-FFF2-40B4-BE49-F238E27FC236}">
                            <a16:creationId xmlns:a16="http://schemas.microsoft.com/office/drawing/2014/main" id="{618551E1-C95A-1EAD-3322-5F9B0881733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595117" y="2718526"/>
                        <a:ext cx="5897822" cy="2750293"/>
                      </a:xfrm>
                      <a:prstGeom prst="ellipse">
                        <a:avLst/>
                      </a:prstGeom>
                      <a:noFill/>
                      <a:ln w="50800" cap="flat" cmpd="sng" algn="ctr">
                        <a:solidFill>
                          <a:schemeClr val="bg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H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8BCC848C-BC81-8EBA-AD14-48DF2397087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0278462" y="1854197"/>
                      <a:ext cx="918391" cy="629395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H" sz="2600">
                        <a:solidFill>
                          <a:srgbClr val="FFFFFF"/>
                        </a:solidFill>
                      </a:endParaRPr>
                    </a:p>
                  </p:txBody>
                </p:sp>
                <p:grpSp>
                  <p:nvGrpSpPr>
                    <p:cNvPr id="181" name="Group 180">
                      <a:extLst>
                        <a:ext uri="{FF2B5EF4-FFF2-40B4-BE49-F238E27FC236}">
                          <a16:creationId xmlns:a16="http://schemas.microsoft.com/office/drawing/2014/main" id="{610431EC-D963-C1B3-E602-DE8969F61C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724176" y="3360436"/>
                      <a:ext cx="405296" cy="295819"/>
                      <a:chOff x="2412900" y="2735005"/>
                      <a:chExt cx="540062" cy="606670"/>
                    </a:xfrm>
                  </p:grpSpPr>
                  <p:sp>
                    <p:nvSpPr>
                      <p:cNvPr id="182" name="Rectangle 181">
                        <a:extLst>
                          <a:ext uri="{FF2B5EF4-FFF2-40B4-BE49-F238E27FC236}">
                            <a16:creationId xmlns:a16="http://schemas.microsoft.com/office/drawing/2014/main" id="{659E47B8-029D-14BF-E5CE-ABC5DA65091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412900" y="3161655"/>
                        <a:ext cx="540062" cy="180020"/>
                      </a:xfrm>
                      <a:prstGeom prst="rect">
                        <a:avLst/>
                      </a:prstGeom>
                      <a:solidFill>
                        <a:srgbClr val="911A16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183" name="Rectangle 182">
                        <a:extLst>
                          <a:ext uri="{FF2B5EF4-FFF2-40B4-BE49-F238E27FC236}">
                            <a16:creationId xmlns:a16="http://schemas.microsoft.com/office/drawing/2014/main" id="{795066C1-EB48-B7CA-C07B-3AB8749460C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412900" y="2735005"/>
                        <a:ext cx="540062" cy="43404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65" name="Group 264">
                      <a:extLst>
                        <a:ext uri="{FF2B5EF4-FFF2-40B4-BE49-F238E27FC236}">
                          <a16:creationId xmlns:a16="http://schemas.microsoft.com/office/drawing/2014/main" id="{DA6B7DE0-1159-CC32-CD11-542CFDAC3EB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84162" y="4734517"/>
                      <a:ext cx="280195" cy="397092"/>
                      <a:chOff x="2412900" y="2735005"/>
                      <a:chExt cx="1080120" cy="608494"/>
                    </a:xfrm>
                  </p:grpSpPr>
                  <p:grpSp>
                    <p:nvGrpSpPr>
                      <p:cNvPr id="266" name="Group 265">
                        <a:extLst>
                          <a:ext uri="{FF2B5EF4-FFF2-40B4-BE49-F238E27FC236}">
                            <a16:creationId xmlns:a16="http://schemas.microsoft.com/office/drawing/2014/main" id="{7117B3F0-061C-01CE-FEED-FC86B82F9B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12900" y="3161655"/>
                        <a:ext cx="1080120" cy="181844"/>
                        <a:chOff x="2444565" y="3161655"/>
                        <a:chExt cx="1080120" cy="181844"/>
                      </a:xfrm>
                    </p:grpSpPr>
                    <p:sp>
                      <p:nvSpPr>
                        <p:cNvPr id="270" name="Rectangle 269">
                          <a:extLst>
                            <a:ext uri="{FF2B5EF4-FFF2-40B4-BE49-F238E27FC236}">
                              <a16:creationId xmlns:a16="http://schemas.microsoft.com/office/drawing/2014/main" id="{96D2238D-2D2D-B5E0-67E1-F750C6E135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984625" y="3163479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71" name="Rectangle 270">
                          <a:extLst>
                            <a:ext uri="{FF2B5EF4-FFF2-40B4-BE49-F238E27FC236}">
                              <a16:creationId xmlns:a16="http://schemas.microsoft.com/office/drawing/2014/main" id="{93A2BA72-6C9E-8E47-7D97-6EDDFFA1AF5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4456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911A16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67" name="Group 266">
                        <a:extLst>
                          <a:ext uri="{FF2B5EF4-FFF2-40B4-BE49-F238E27FC236}">
                            <a16:creationId xmlns:a16="http://schemas.microsoft.com/office/drawing/2014/main" id="{9FE6AE16-2C5C-4B0E-3720-568B0CFA315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12900" y="2735005"/>
                        <a:ext cx="1080120" cy="435872"/>
                        <a:chOff x="2381235" y="2735005"/>
                        <a:chExt cx="1080120" cy="435872"/>
                      </a:xfrm>
                    </p:grpSpPr>
                    <p:sp>
                      <p:nvSpPr>
                        <p:cNvPr id="268" name="Rectangle 267">
                          <a:extLst>
                            <a:ext uri="{FF2B5EF4-FFF2-40B4-BE49-F238E27FC236}">
                              <a16:creationId xmlns:a16="http://schemas.microsoft.com/office/drawing/2014/main" id="{6DF6DE5F-B93F-2B08-8473-E0743ECAA02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921295" y="2736829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 dirty="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69" name="Rectangle 268">
                          <a:extLst>
                            <a:ext uri="{FF2B5EF4-FFF2-40B4-BE49-F238E27FC236}">
                              <a16:creationId xmlns:a16="http://schemas.microsoft.com/office/drawing/2014/main" id="{205450FB-CF0A-EE8E-9173-0373D372306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38123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75" name="Group 274">
                      <a:extLst>
                        <a:ext uri="{FF2B5EF4-FFF2-40B4-BE49-F238E27FC236}">
                          <a16:creationId xmlns:a16="http://schemas.microsoft.com/office/drawing/2014/main" id="{822D7C97-AAB8-A163-19C4-6717B322D3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74176" y="3552210"/>
                      <a:ext cx="405296" cy="295819"/>
                      <a:chOff x="2412900" y="2735005"/>
                      <a:chExt cx="540062" cy="606670"/>
                    </a:xfrm>
                  </p:grpSpPr>
                  <p:sp>
                    <p:nvSpPr>
                      <p:cNvPr id="276" name="Rectangle 275">
                        <a:extLst>
                          <a:ext uri="{FF2B5EF4-FFF2-40B4-BE49-F238E27FC236}">
                            <a16:creationId xmlns:a16="http://schemas.microsoft.com/office/drawing/2014/main" id="{DD8720BF-D7A8-7201-77CA-408110F6F54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412900" y="3161655"/>
                        <a:ext cx="540062" cy="180020"/>
                      </a:xfrm>
                      <a:prstGeom prst="rect">
                        <a:avLst/>
                      </a:prstGeom>
                      <a:solidFill>
                        <a:srgbClr val="A5A5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77" name="Rectangle 276">
                        <a:extLst>
                          <a:ext uri="{FF2B5EF4-FFF2-40B4-BE49-F238E27FC236}">
                            <a16:creationId xmlns:a16="http://schemas.microsoft.com/office/drawing/2014/main" id="{91B29708-2386-F946-AB9B-E0FDA1B4903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412900" y="2735005"/>
                        <a:ext cx="540062" cy="43404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79" name="Group 278">
                      <a:extLst>
                        <a:ext uri="{FF2B5EF4-FFF2-40B4-BE49-F238E27FC236}">
                          <a16:creationId xmlns:a16="http://schemas.microsoft.com/office/drawing/2014/main" id="{3403C143-1E38-3C1B-01A0-09A5E0A59D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25646" y="1937776"/>
                      <a:ext cx="840586" cy="398282"/>
                      <a:chOff x="2412900" y="2733181"/>
                      <a:chExt cx="3240360" cy="610318"/>
                    </a:xfrm>
                  </p:grpSpPr>
                  <p:grpSp>
                    <p:nvGrpSpPr>
                      <p:cNvPr id="280" name="Group 279">
                        <a:extLst>
                          <a:ext uri="{FF2B5EF4-FFF2-40B4-BE49-F238E27FC236}">
                            <a16:creationId xmlns:a16="http://schemas.microsoft.com/office/drawing/2014/main" id="{1C60E29D-DD5B-EF9E-679D-FB915671FD1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12900" y="3159831"/>
                        <a:ext cx="3240360" cy="183668"/>
                        <a:chOff x="2444565" y="3159831"/>
                        <a:chExt cx="3240360" cy="183668"/>
                      </a:xfrm>
                    </p:grpSpPr>
                    <p:sp>
                      <p:nvSpPr>
                        <p:cNvPr id="288" name="Rectangle 287">
                          <a:extLst>
                            <a:ext uri="{FF2B5EF4-FFF2-40B4-BE49-F238E27FC236}">
                              <a16:creationId xmlns:a16="http://schemas.microsoft.com/office/drawing/2014/main" id="{D5873AC0-4E04-EC11-E36C-5E6CAB52F78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14486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9" name="Rectangle 288">
                          <a:extLst>
                            <a:ext uri="{FF2B5EF4-FFF2-40B4-BE49-F238E27FC236}">
                              <a16:creationId xmlns:a16="http://schemas.microsoft.com/office/drawing/2014/main" id="{15D3DC8B-CD66-A510-D3D8-3B690603421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604805" y="3159831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911A16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0" name="Rectangle 289">
                          <a:extLst>
                            <a:ext uri="{FF2B5EF4-FFF2-40B4-BE49-F238E27FC236}">
                              <a16:creationId xmlns:a16="http://schemas.microsoft.com/office/drawing/2014/main" id="{0A2AEFE5-5701-6611-0560-6D8BA2D9AFD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064745" y="3163479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1" name="Rectangle 290">
                          <a:extLst>
                            <a:ext uri="{FF2B5EF4-FFF2-40B4-BE49-F238E27FC236}">
                              <a16:creationId xmlns:a16="http://schemas.microsoft.com/office/drawing/2014/main" id="{C555A400-DE8B-2A37-0C61-CCD693AAB69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352468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911A16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2" name="Rectangle 291">
                          <a:extLst>
                            <a:ext uri="{FF2B5EF4-FFF2-40B4-BE49-F238E27FC236}">
                              <a16:creationId xmlns:a16="http://schemas.microsoft.com/office/drawing/2014/main" id="{4373ECFC-F454-5BAD-8A23-EBC6478F88A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984625" y="3163479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A5A5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93" name="Rectangle 292">
                          <a:extLst>
                            <a:ext uri="{FF2B5EF4-FFF2-40B4-BE49-F238E27FC236}">
                              <a16:creationId xmlns:a16="http://schemas.microsoft.com/office/drawing/2014/main" id="{A753FF81-4AC1-E2CC-25FE-7D57D4174D8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444565" y="3161655"/>
                          <a:ext cx="540060" cy="180020"/>
                        </a:xfrm>
                        <a:prstGeom prst="rect">
                          <a:avLst/>
                        </a:prstGeom>
                        <a:solidFill>
                          <a:srgbClr val="911A16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81" name="Group 280">
                        <a:extLst>
                          <a:ext uri="{FF2B5EF4-FFF2-40B4-BE49-F238E27FC236}">
                            <a16:creationId xmlns:a16="http://schemas.microsoft.com/office/drawing/2014/main" id="{7036922F-9B8D-9321-3B4C-953A5319B1A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12900" y="2733181"/>
                        <a:ext cx="3240360" cy="437696"/>
                        <a:chOff x="2381235" y="2733181"/>
                        <a:chExt cx="3240360" cy="437696"/>
                      </a:xfrm>
                    </p:grpSpPr>
                    <p:sp>
                      <p:nvSpPr>
                        <p:cNvPr id="282" name="Rectangle 281">
                          <a:extLst>
                            <a:ext uri="{FF2B5EF4-FFF2-40B4-BE49-F238E27FC236}">
                              <a16:creationId xmlns:a16="http://schemas.microsoft.com/office/drawing/2014/main" id="{E545C2A8-D9BA-5806-CB09-6C6CE091A5A4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08153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3" name="Rectangle 282">
                          <a:extLst>
                            <a:ext uri="{FF2B5EF4-FFF2-40B4-BE49-F238E27FC236}">
                              <a16:creationId xmlns:a16="http://schemas.microsoft.com/office/drawing/2014/main" id="{9611A1EB-2DFF-D34B-2A5D-72937A1D34F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541475" y="2733181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4" name="Rectangle 283">
                          <a:extLst>
                            <a:ext uri="{FF2B5EF4-FFF2-40B4-BE49-F238E27FC236}">
                              <a16:creationId xmlns:a16="http://schemas.microsoft.com/office/drawing/2014/main" id="{682E358E-48A7-EBE7-F81C-6CE10DFBA62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4001415" y="2736829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5" name="Rectangle 284">
                          <a:extLst>
                            <a:ext uri="{FF2B5EF4-FFF2-40B4-BE49-F238E27FC236}">
                              <a16:creationId xmlns:a16="http://schemas.microsoft.com/office/drawing/2014/main" id="{43CA3C3A-9367-31C1-7ACA-98CBF1D1001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346135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6" name="Rectangle 285">
                          <a:extLst>
                            <a:ext uri="{FF2B5EF4-FFF2-40B4-BE49-F238E27FC236}">
                              <a16:creationId xmlns:a16="http://schemas.microsoft.com/office/drawing/2014/main" id="{E5A6A796-BF10-FA0F-E08B-D0465C04166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921295" y="2736829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87" name="Rectangle 286">
                          <a:extLst>
                            <a:ext uri="{FF2B5EF4-FFF2-40B4-BE49-F238E27FC236}">
                              <a16:creationId xmlns:a16="http://schemas.microsoft.com/office/drawing/2014/main" id="{C93B063C-6D54-BFB2-4923-F96E58C03885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2381235" y="2735005"/>
                          <a:ext cx="540060" cy="43404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fr-FR" sz="2600">
                            <a:solidFill>
                              <a:srgbClr val="FFFFFF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219" name="Group 218">
                    <a:extLst>
                      <a:ext uri="{FF2B5EF4-FFF2-40B4-BE49-F238E27FC236}">
                        <a16:creationId xmlns:a16="http://schemas.microsoft.com/office/drawing/2014/main" id="{6369D442-4B0B-7618-4AF7-12A38797878B}"/>
                      </a:ext>
                    </a:extLst>
                  </p:cNvPr>
                  <p:cNvGrpSpPr/>
                  <p:nvPr/>
                </p:nvGrpSpPr>
                <p:grpSpPr>
                  <a:xfrm>
                    <a:off x="8525030" y="4461968"/>
                    <a:ext cx="716848" cy="394370"/>
                    <a:chOff x="6378575" y="4314155"/>
                    <a:chExt cx="716848" cy="394370"/>
                  </a:xfrm>
                </p:grpSpPr>
                <p:sp>
                  <p:nvSpPr>
                    <p:cNvPr id="220" name="Freeform 219">
                      <a:extLst>
                        <a:ext uri="{FF2B5EF4-FFF2-40B4-BE49-F238E27FC236}">
                          <a16:creationId xmlns:a16="http://schemas.microsoft.com/office/drawing/2014/main" id="{A79F67FC-B4AB-2652-37B6-D1CFA394C7A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378575" y="4327525"/>
                      <a:ext cx="476250" cy="381000"/>
                    </a:xfrm>
                    <a:custGeom>
                      <a:avLst/>
                      <a:gdLst>
                        <a:gd name="connsiteX0" fmla="*/ 0 w 473075"/>
                        <a:gd name="connsiteY0" fmla="*/ 0 h 381000"/>
                        <a:gd name="connsiteX1" fmla="*/ 473075 w 473075"/>
                        <a:gd name="connsiteY1" fmla="*/ 314325 h 381000"/>
                        <a:gd name="connsiteX2" fmla="*/ 473075 w 473075"/>
                        <a:gd name="connsiteY2" fmla="*/ 381000 h 381000"/>
                        <a:gd name="connsiteX3" fmla="*/ 19050 w 473075"/>
                        <a:gd name="connsiteY3" fmla="*/ 73025 h 381000"/>
                        <a:gd name="connsiteX4" fmla="*/ 0 w 473075"/>
                        <a:gd name="connsiteY4" fmla="*/ 0 h 381000"/>
                        <a:gd name="connsiteX0" fmla="*/ 3175 w 476250"/>
                        <a:gd name="connsiteY0" fmla="*/ 0 h 381000"/>
                        <a:gd name="connsiteX1" fmla="*/ 476250 w 476250"/>
                        <a:gd name="connsiteY1" fmla="*/ 314325 h 381000"/>
                        <a:gd name="connsiteX2" fmla="*/ 476250 w 476250"/>
                        <a:gd name="connsiteY2" fmla="*/ 381000 h 381000"/>
                        <a:gd name="connsiteX3" fmla="*/ 0 w 476250"/>
                        <a:gd name="connsiteY3" fmla="*/ 66675 h 381000"/>
                        <a:gd name="connsiteX4" fmla="*/ 3175 w 476250"/>
                        <a:gd name="connsiteY4" fmla="*/ 0 h 381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76250" h="381000">
                          <a:moveTo>
                            <a:pt x="3175" y="0"/>
                          </a:moveTo>
                          <a:lnTo>
                            <a:pt x="476250" y="314325"/>
                          </a:lnTo>
                          <a:lnTo>
                            <a:pt x="476250" y="381000"/>
                          </a:lnTo>
                          <a:lnTo>
                            <a:pt x="0" y="66675"/>
                          </a:lnTo>
                          <a:lnTo>
                            <a:pt x="3175" y="0"/>
                          </a:lnTo>
                          <a:close/>
                        </a:path>
                      </a:pathLst>
                    </a:custGeom>
                    <a:solidFill>
                      <a:srgbClr val="911A16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H" sz="26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63" name="Freeform 262">
                      <a:extLst>
                        <a:ext uri="{FF2B5EF4-FFF2-40B4-BE49-F238E27FC236}">
                          <a16:creationId xmlns:a16="http://schemas.microsoft.com/office/drawing/2014/main" id="{AAF40EAC-6B84-270B-D415-3572CE0AE0D6}"/>
                        </a:ext>
                      </a:extLst>
                    </p:cNvPr>
                    <p:cNvSpPr/>
                    <p:nvPr/>
                  </p:nvSpPr>
                  <p:spPr bwMode="auto">
                    <a:xfrm flipV="1">
                      <a:off x="6854825" y="4527550"/>
                      <a:ext cx="238103" cy="180975"/>
                    </a:xfrm>
                    <a:custGeom>
                      <a:avLst/>
                      <a:gdLst>
                        <a:gd name="connsiteX0" fmla="*/ 0 w 473075"/>
                        <a:gd name="connsiteY0" fmla="*/ 0 h 381000"/>
                        <a:gd name="connsiteX1" fmla="*/ 473075 w 473075"/>
                        <a:gd name="connsiteY1" fmla="*/ 314325 h 381000"/>
                        <a:gd name="connsiteX2" fmla="*/ 473075 w 473075"/>
                        <a:gd name="connsiteY2" fmla="*/ 381000 h 381000"/>
                        <a:gd name="connsiteX3" fmla="*/ 19050 w 473075"/>
                        <a:gd name="connsiteY3" fmla="*/ 73025 h 381000"/>
                        <a:gd name="connsiteX4" fmla="*/ 0 w 473075"/>
                        <a:gd name="connsiteY4" fmla="*/ 0 h 381000"/>
                        <a:gd name="connsiteX0" fmla="*/ 3175 w 476250"/>
                        <a:gd name="connsiteY0" fmla="*/ 0 h 381000"/>
                        <a:gd name="connsiteX1" fmla="*/ 476250 w 476250"/>
                        <a:gd name="connsiteY1" fmla="*/ 314325 h 381000"/>
                        <a:gd name="connsiteX2" fmla="*/ 476250 w 476250"/>
                        <a:gd name="connsiteY2" fmla="*/ 381000 h 381000"/>
                        <a:gd name="connsiteX3" fmla="*/ 0 w 476250"/>
                        <a:gd name="connsiteY3" fmla="*/ 66675 h 381000"/>
                        <a:gd name="connsiteX4" fmla="*/ 3175 w 476250"/>
                        <a:gd name="connsiteY4" fmla="*/ 0 h 381000"/>
                        <a:gd name="connsiteX0" fmla="*/ 3175 w 476250"/>
                        <a:gd name="connsiteY0" fmla="*/ 0 h 314325"/>
                        <a:gd name="connsiteX1" fmla="*/ 476250 w 476250"/>
                        <a:gd name="connsiteY1" fmla="*/ 314325 h 314325"/>
                        <a:gd name="connsiteX2" fmla="*/ 216787 w 476250"/>
                        <a:gd name="connsiteY2" fmla="*/ 203200 h 314325"/>
                        <a:gd name="connsiteX3" fmla="*/ 0 w 476250"/>
                        <a:gd name="connsiteY3" fmla="*/ 66675 h 314325"/>
                        <a:gd name="connsiteX4" fmla="*/ 3175 w 476250"/>
                        <a:gd name="connsiteY4" fmla="*/ 0 h 314325"/>
                        <a:gd name="connsiteX0" fmla="*/ 3175 w 231004"/>
                        <a:gd name="connsiteY0" fmla="*/ 0 h 203200"/>
                        <a:gd name="connsiteX1" fmla="*/ 231004 w 231004"/>
                        <a:gd name="connsiteY1" fmla="*/ 146050 h 203200"/>
                        <a:gd name="connsiteX2" fmla="*/ 216787 w 231004"/>
                        <a:gd name="connsiteY2" fmla="*/ 203200 h 203200"/>
                        <a:gd name="connsiteX3" fmla="*/ 0 w 231004"/>
                        <a:gd name="connsiteY3" fmla="*/ 66675 h 203200"/>
                        <a:gd name="connsiteX4" fmla="*/ 3175 w 231004"/>
                        <a:gd name="connsiteY4" fmla="*/ 0 h 203200"/>
                        <a:gd name="connsiteX0" fmla="*/ 3175 w 266547"/>
                        <a:gd name="connsiteY0" fmla="*/ 0 h 180975"/>
                        <a:gd name="connsiteX1" fmla="*/ 231004 w 266547"/>
                        <a:gd name="connsiteY1" fmla="*/ 146050 h 180975"/>
                        <a:gd name="connsiteX2" fmla="*/ 266547 w 266547"/>
                        <a:gd name="connsiteY2" fmla="*/ 180975 h 180975"/>
                        <a:gd name="connsiteX3" fmla="*/ 0 w 266547"/>
                        <a:gd name="connsiteY3" fmla="*/ 66675 h 180975"/>
                        <a:gd name="connsiteX4" fmla="*/ 3175 w 266547"/>
                        <a:gd name="connsiteY4" fmla="*/ 0 h 180975"/>
                        <a:gd name="connsiteX0" fmla="*/ 3175 w 266547"/>
                        <a:gd name="connsiteY0" fmla="*/ 0 h 180975"/>
                        <a:gd name="connsiteX1" fmla="*/ 266547 w 266547"/>
                        <a:gd name="connsiteY1" fmla="*/ 111125 h 180975"/>
                        <a:gd name="connsiteX2" fmla="*/ 266547 w 266547"/>
                        <a:gd name="connsiteY2" fmla="*/ 180975 h 180975"/>
                        <a:gd name="connsiteX3" fmla="*/ 0 w 266547"/>
                        <a:gd name="connsiteY3" fmla="*/ 66675 h 180975"/>
                        <a:gd name="connsiteX4" fmla="*/ 3175 w 266547"/>
                        <a:gd name="connsiteY4" fmla="*/ 0 h 180975"/>
                        <a:gd name="connsiteX0" fmla="*/ 3175 w 266547"/>
                        <a:gd name="connsiteY0" fmla="*/ 0 h 180975"/>
                        <a:gd name="connsiteX1" fmla="*/ 252330 w 266547"/>
                        <a:gd name="connsiteY1" fmla="*/ 104775 h 180975"/>
                        <a:gd name="connsiteX2" fmla="*/ 266547 w 266547"/>
                        <a:gd name="connsiteY2" fmla="*/ 180975 h 180975"/>
                        <a:gd name="connsiteX3" fmla="*/ 0 w 266547"/>
                        <a:gd name="connsiteY3" fmla="*/ 66675 h 180975"/>
                        <a:gd name="connsiteX4" fmla="*/ 3175 w 266547"/>
                        <a:gd name="connsiteY4" fmla="*/ 0 h 180975"/>
                        <a:gd name="connsiteX0" fmla="*/ 3175 w 266547"/>
                        <a:gd name="connsiteY0" fmla="*/ 0 h 180975"/>
                        <a:gd name="connsiteX1" fmla="*/ 255884 w 266547"/>
                        <a:gd name="connsiteY1" fmla="*/ 101600 h 180975"/>
                        <a:gd name="connsiteX2" fmla="*/ 266547 w 266547"/>
                        <a:gd name="connsiteY2" fmla="*/ 180975 h 180975"/>
                        <a:gd name="connsiteX3" fmla="*/ 0 w 266547"/>
                        <a:gd name="connsiteY3" fmla="*/ 66675 h 180975"/>
                        <a:gd name="connsiteX4" fmla="*/ 3175 w 266547"/>
                        <a:gd name="connsiteY4" fmla="*/ 0 h 180975"/>
                        <a:gd name="connsiteX0" fmla="*/ 3175 w 270101"/>
                        <a:gd name="connsiteY0" fmla="*/ 0 h 180975"/>
                        <a:gd name="connsiteX1" fmla="*/ 270101 w 270101"/>
                        <a:gd name="connsiteY1" fmla="*/ 117475 h 180975"/>
                        <a:gd name="connsiteX2" fmla="*/ 266547 w 270101"/>
                        <a:gd name="connsiteY2" fmla="*/ 180975 h 180975"/>
                        <a:gd name="connsiteX3" fmla="*/ 0 w 270101"/>
                        <a:gd name="connsiteY3" fmla="*/ 66675 h 180975"/>
                        <a:gd name="connsiteX4" fmla="*/ 3175 w 270101"/>
                        <a:gd name="connsiteY4" fmla="*/ 0 h 180975"/>
                        <a:gd name="connsiteX0" fmla="*/ 3175 w 266547"/>
                        <a:gd name="connsiteY0" fmla="*/ 0 h 180975"/>
                        <a:gd name="connsiteX1" fmla="*/ 259438 w 266547"/>
                        <a:gd name="connsiteY1" fmla="*/ 107950 h 180975"/>
                        <a:gd name="connsiteX2" fmla="*/ 266547 w 266547"/>
                        <a:gd name="connsiteY2" fmla="*/ 180975 h 180975"/>
                        <a:gd name="connsiteX3" fmla="*/ 0 w 266547"/>
                        <a:gd name="connsiteY3" fmla="*/ 66675 h 180975"/>
                        <a:gd name="connsiteX4" fmla="*/ 3175 w 266547"/>
                        <a:gd name="connsiteY4" fmla="*/ 0 h 180975"/>
                        <a:gd name="connsiteX0" fmla="*/ 3175 w 266547"/>
                        <a:gd name="connsiteY0" fmla="*/ 0 h 180975"/>
                        <a:gd name="connsiteX1" fmla="*/ 262993 w 266547"/>
                        <a:gd name="connsiteY1" fmla="*/ 117475 h 180975"/>
                        <a:gd name="connsiteX2" fmla="*/ 266547 w 266547"/>
                        <a:gd name="connsiteY2" fmla="*/ 180975 h 180975"/>
                        <a:gd name="connsiteX3" fmla="*/ 0 w 266547"/>
                        <a:gd name="connsiteY3" fmla="*/ 66675 h 180975"/>
                        <a:gd name="connsiteX4" fmla="*/ 3175 w 266547"/>
                        <a:gd name="connsiteY4" fmla="*/ 0 h 1809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6547" h="180975">
                          <a:moveTo>
                            <a:pt x="3175" y="0"/>
                          </a:moveTo>
                          <a:lnTo>
                            <a:pt x="262993" y="117475"/>
                          </a:lnTo>
                          <a:lnTo>
                            <a:pt x="266547" y="180975"/>
                          </a:lnTo>
                          <a:lnTo>
                            <a:pt x="0" y="66675"/>
                          </a:lnTo>
                          <a:lnTo>
                            <a:pt x="3175" y="0"/>
                          </a:lnTo>
                          <a:close/>
                        </a:path>
                      </a:pathLst>
                    </a:custGeom>
                    <a:solidFill>
                      <a:srgbClr val="911A16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H" sz="2600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264" name="Parallelogram 263">
                      <a:extLst>
                        <a:ext uri="{FF2B5EF4-FFF2-40B4-BE49-F238E27FC236}">
                          <a16:creationId xmlns:a16="http://schemas.microsoft.com/office/drawing/2014/main" id="{D884232F-1A7D-E774-6F50-1ECD869A74A6}"/>
                        </a:ext>
                      </a:extLst>
                    </p:cNvPr>
                    <p:cNvSpPr/>
                    <p:nvPr/>
                  </p:nvSpPr>
                  <p:spPr bwMode="auto">
                    <a:xfrm rot="2031466">
                      <a:off x="6390264" y="4314155"/>
                      <a:ext cx="705159" cy="231484"/>
                    </a:xfrm>
                    <a:prstGeom prst="parallelogram">
                      <a:avLst>
                        <a:gd name="adj" fmla="val 62396"/>
                      </a:avLst>
                    </a:prstGeom>
                    <a:solidFill>
                      <a:srgbClr val="FF0000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H" sz="26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sp>
                <p:nvSpPr>
                  <p:cNvPr id="298" name="Arc 297">
                    <a:extLst>
                      <a:ext uri="{FF2B5EF4-FFF2-40B4-BE49-F238E27FC236}">
                        <a16:creationId xmlns:a16="http://schemas.microsoft.com/office/drawing/2014/main" id="{E09E0B85-61D8-5B42-7A65-CB051C6205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65411" y="2073626"/>
                    <a:ext cx="191287" cy="188741"/>
                  </a:xfrm>
                  <a:prstGeom prst="arc">
                    <a:avLst>
                      <a:gd name="adj1" fmla="val 10811408"/>
                      <a:gd name="adj2" fmla="val 0"/>
                    </a:avLst>
                  </a:prstGeom>
                  <a:gradFill>
                    <a:gsLst>
                      <a:gs pos="6000">
                        <a:srgbClr val="7F7F7F"/>
                      </a:gs>
                      <a:gs pos="50000">
                        <a:schemeClr val="bg1"/>
                      </a:gs>
                      <a:gs pos="94000">
                        <a:srgbClr val="8E8E8E"/>
                      </a:gs>
                    </a:gsLst>
                    <a:lin ang="10800000" scaled="0"/>
                  </a:gra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CH" sz="2600" b="1" i="0" u="none" strike="noStrike" cap="none" normalizeH="0" baseline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99" name="Arc 298">
                    <a:extLst>
                      <a:ext uri="{FF2B5EF4-FFF2-40B4-BE49-F238E27FC236}">
                        <a16:creationId xmlns:a16="http://schemas.microsoft.com/office/drawing/2014/main" id="{C8211197-FE3E-65E3-A80E-AFF6090EB6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65833" y="2083126"/>
                    <a:ext cx="191287" cy="188741"/>
                  </a:xfrm>
                  <a:prstGeom prst="arc">
                    <a:avLst>
                      <a:gd name="adj1" fmla="val 10811408"/>
                      <a:gd name="adj2" fmla="val 0"/>
                    </a:avLst>
                  </a:prstGeom>
                  <a:solidFill>
                    <a:srgbClr val="FF00DE"/>
                  </a:solid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CH" sz="2600" b="1" i="0" u="none" strike="noStrike" cap="none" normalizeH="0" baseline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272" name="Group 271">
                  <a:extLst>
                    <a:ext uri="{FF2B5EF4-FFF2-40B4-BE49-F238E27FC236}">
                      <a16:creationId xmlns:a16="http://schemas.microsoft.com/office/drawing/2014/main" id="{BFB5CD1A-9758-B3D5-311F-35D06EDC6599}"/>
                    </a:ext>
                  </a:extLst>
                </p:cNvPr>
                <p:cNvGrpSpPr/>
                <p:nvPr/>
              </p:nvGrpSpPr>
              <p:grpSpPr>
                <a:xfrm>
                  <a:off x="3874176" y="3344171"/>
                  <a:ext cx="405296" cy="295819"/>
                  <a:chOff x="2412900" y="2735005"/>
                  <a:chExt cx="540062" cy="606670"/>
                </a:xfrm>
              </p:grpSpPr>
              <p:sp>
                <p:nvSpPr>
                  <p:cNvPr id="273" name="Rectangle 272">
                    <a:extLst>
                      <a:ext uri="{FF2B5EF4-FFF2-40B4-BE49-F238E27FC236}">
                        <a16:creationId xmlns:a16="http://schemas.microsoft.com/office/drawing/2014/main" id="{60F1191F-4209-18E7-340B-26CB37FE4FE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12900" y="3161655"/>
                    <a:ext cx="540062" cy="180020"/>
                  </a:xfrm>
                  <a:prstGeom prst="rect">
                    <a:avLst/>
                  </a:prstGeom>
                  <a:solidFill>
                    <a:srgbClr val="911A16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4" name="Rectangle 273">
                    <a:extLst>
                      <a:ext uri="{FF2B5EF4-FFF2-40B4-BE49-F238E27FC236}">
                        <a16:creationId xmlns:a16="http://schemas.microsoft.com/office/drawing/2014/main" id="{9EDD4FF9-0C6C-389A-661A-8BEA67CC21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12900" y="2735005"/>
                    <a:ext cx="540062" cy="434048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5E95A9F1-FB79-FDF2-F521-C1A4CA580D01}"/>
                </a:ext>
              </a:extLst>
            </p:cNvPr>
            <p:cNvSpPr/>
            <p:nvPr/>
          </p:nvSpPr>
          <p:spPr bwMode="auto">
            <a:xfrm>
              <a:off x="3970437" y="2082307"/>
              <a:ext cx="191287" cy="188741"/>
            </a:xfrm>
            <a:prstGeom prst="arc">
              <a:avLst>
                <a:gd name="adj1" fmla="val 10811408"/>
                <a:gd name="adj2" fmla="val 0"/>
              </a:avLst>
            </a:prstGeom>
            <a:gradFill>
              <a:gsLst>
                <a:gs pos="6000">
                  <a:srgbClr val="7F7F7F"/>
                </a:gs>
                <a:gs pos="50000">
                  <a:schemeClr val="bg1"/>
                </a:gs>
                <a:gs pos="94000">
                  <a:srgbClr val="8E8E8E"/>
                </a:gs>
              </a:gsLst>
              <a:lin ang="10800000" scaled="0"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5FD7F397-65F9-B7ED-DB02-49C877A12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116632"/>
            <a:ext cx="9156359" cy="1554203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r">
              <a:lnSpc>
                <a:spcPts val="352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…where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electrons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 circulating at almost the speed of light in a “storage ring” emit </a:t>
            </a:r>
            <a:r>
              <a:rPr lang="en-US" sz="3200" dirty="0">
                <a:solidFill>
                  <a:srgbClr val="FF00DE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radiation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 – most notably </a:t>
            </a:r>
            <a:r>
              <a:rPr lang="en-US" sz="3200" u="sng" dirty="0">
                <a:solidFill>
                  <a:srgbClr val="FF00DE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x-ra</a:t>
            </a:r>
            <a:r>
              <a:rPr lang="en-US" sz="3200" dirty="0">
                <a:solidFill>
                  <a:srgbClr val="FF00DE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y</a:t>
            </a:r>
            <a:r>
              <a:rPr lang="en-US" sz="3200" u="sng" dirty="0">
                <a:solidFill>
                  <a:srgbClr val="FF00DE"/>
                </a:solidFill>
                <a:effectLst>
                  <a:glow rad="63500">
                    <a:schemeClr val="accent4">
                      <a:satMod val="175000"/>
                    </a:schemeClr>
                  </a:glow>
                  <a:outerShdw blurRad="25400" dist="38100" dir="2700000" algn="tl" rotWithShape="0">
                    <a:prstClr val="black"/>
                  </a:outerShdw>
                </a:effectLst>
                <a:latin typeface="+mn-lt"/>
              </a:rPr>
              <a:t>s</a:t>
            </a:r>
          </a:p>
        </p:txBody>
      </p:sp>
      <p:sp>
        <p:nvSpPr>
          <p:cNvPr id="138" name="Rectangle 2">
            <a:extLst>
              <a:ext uri="{FF2B5EF4-FFF2-40B4-BE49-F238E27FC236}">
                <a16:creationId xmlns:a16="http://schemas.microsoft.com/office/drawing/2014/main" id="{D24A8D9E-2FA3-32E4-5F05-5EBD1B44D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3344" y="5013177"/>
            <a:ext cx="12412032" cy="1348528"/>
          </a:xfrm>
          <a:prstGeom prst="rect">
            <a:avLst/>
          </a:prstGeom>
          <a:noFill/>
          <a:ln>
            <a:noFill/>
          </a:ln>
          <a:effectLst>
            <a:outerShdw blurRad="38100" dist="53882" dir="2700000" algn="ctr" rotWithShape="0">
              <a:srgbClr val="000000"/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40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Chalkboard" charset="0"/>
              </a:rPr>
              <a:t>To see how this can be done in practice, 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40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Chalkboard" charset="0"/>
              </a:rPr>
              <a:t>let us visit a top facility: </a:t>
            </a:r>
            <a:r>
              <a:rPr lang="en-US" sz="4000" b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Chalkboard" charset="0"/>
              </a:rPr>
              <a:t>Elettra</a:t>
            </a:r>
            <a:r>
              <a:rPr lang="en-US" sz="40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Chalkboard" charset="0"/>
              </a:rPr>
              <a:t> in Trieste</a:t>
            </a:r>
          </a:p>
        </p:txBody>
      </p:sp>
      <p:sp>
        <p:nvSpPr>
          <p:cNvPr id="174" name="Ellipse 1">
            <a:extLst>
              <a:ext uri="{FF2B5EF4-FFF2-40B4-BE49-F238E27FC236}">
                <a16:creationId xmlns:a16="http://schemas.microsoft.com/office/drawing/2014/main" id="{617E6B00-4215-3E12-9F63-4CA9CAB0F0E2}"/>
              </a:ext>
            </a:extLst>
          </p:cNvPr>
          <p:cNvSpPr/>
          <p:nvPr/>
        </p:nvSpPr>
        <p:spPr bwMode="auto">
          <a:xfrm rot="18923305">
            <a:off x="4829267" y="2614783"/>
            <a:ext cx="155102" cy="15510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sx="1000" sy="1000" algn="tl" rotWithShape="0">
              <a:prstClr val="black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77" name="Triangle 176">
            <a:extLst>
              <a:ext uri="{FF2B5EF4-FFF2-40B4-BE49-F238E27FC236}">
                <a16:creationId xmlns:a16="http://schemas.microsoft.com/office/drawing/2014/main" id="{16A49552-ABE1-107D-078B-E7FDC90ABC01}"/>
              </a:ext>
            </a:extLst>
          </p:cNvPr>
          <p:cNvSpPr/>
          <p:nvPr/>
        </p:nvSpPr>
        <p:spPr bwMode="auto">
          <a:xfrm>
            <a:off x="9832767" y="3335725"/>
            <a:ext cx="211646" cy="2825954"/>
          </a:xfrm>
          <a:prstGeom prst="triangle">
            <a:avLst>
              <a:gd name="adj" fmla="val 45785"/>
            </a:avLst>
          </a:prstGeom>
          <a:solidFill>
            <a:srgbClr val="FF00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78" name="Triangle 177">
            <a:extLst>
              <a:ext uri="{FF2B5EF4-FFF2-40B4-BE49-F238E27FC236}">
                <a16:creationId xmlns:a16="http://schemas.microsoft.com/office/drawing/2014/main" id="{CF289908-1074-2C0C-A655-CC077BB1C211}"/>
              </a:ext>
            </a:extLst>
          </p:cNvPr>
          <p:cNvSpPr/>
          <p:nvPr/>
        </p:nvSpPr>
        <p:spPr bwMode="auto">
          <a:xfrm rot="3990319">
            <a:off x="7793247" y="4042316"/>
            <a:ext cx="182141" cy="2285788"/>
          </a:xfrm>
          <a:prstGeom prst="triangle">
            <a:avLst/>
          </a:prstGeom>
          <a:solidFill>
            <a:srgbClr val="FF00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79" name="Triangle 178">
            <a:extLst>
              <a:ext uri="{FF2B5EF4-FFF2-40B4-BE49-F238E27FC236}">
                <a16:creationId xmlns:a16="http://schemas.microsoft.com/office/drawing/2014/main" id="{84801415-75A2-74C4-2C78-94F5C17576C5}"/>
              </a:ext>
            </a:extLst>
          </p:cNvPr>
          <p:cNvSpPr/>
          <p:nvPr/>
        </p:nvSpPr>
        <p:spPr bwMode="auto">
          <a:xfrm rot="5400000" flipH="1">
            <a:off x="5135549" y="3357329"/>
            <a:ext cx="211646" cy="3446845"/>
          </a:xfrm>
          <a:prstGeom prst="triangle">
            <a:avLst/>
          </a:prstGeom>
          <a:solidFill>
            <a:srgbClr val="FF00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80" name="Triangle 179">
            <a:extLst>
              <a:ext uri="{FF2B5EF4-FFF2-40B4-BE49-F238E27FC236}">
                <a16:creationId xmlns:a16="http://schemas.microsoft.com/office/drawing/2014/main" id="{D3F865A4-FD8E-ABCA-6504-106644DB7941}"/>
              </a:ext>
            </a:extLst>
          </p:cNvPr>
          <p:cNvSpPr/>
          <p:nvPr/>
        </p:nvSpPr>
        <p:spPr bwMode="auto">
          <a:xfrm flipV="1">
            <a:off x="3976516" y="2165606"/>
            <a:ext cx="176028" cy="1543961"/>
          </a:xfrm>
          <a:prstGeom prst="triangle">
            <a:avLst/>
          </a:prstGeom>
          <a:solidFill>
            <a:srgbClr val="FF00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78" name="Triangle 277">
            <a:extLst>
              <a:ext uri="{FF2B5EF4-FFF2-40B4-BE49-F238E27FC236}">
                <a16:creationId xmlns:a16="http://schemas.microsoft.com/office/drawing/2014/main" id="{7477B900-1856-8B94-4ED7-16DC75D3683F}"/>
              </a:ext>
            </a:extLst>
          </p:cNvPr>
          <p:cNvSpPr/>
          <p:nvPr/>
        </p:nvSpPr>
        <p:spPr bwMode="auto">
          <a:xfrm rot="16200000">
            <a:off x="8455287" y="568989"/>
            <a:ext cx="211646" cy="3450726"/>
          </a:xfrm>
          <a:prstGeom prst="triangle">
            <a:avLst/>
          </a:prstGeom>
          <a:solidFill>
            <a:srgbClr val="FF00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80C2AC2B-8CD5-85DA-0BCB-821E1FB81082}"/>
              </a:ext>
            </a:extLst>
          </p:cNvPr>
          <p:cNvSpPr/>
          <p:nvPr/>
        </p:nvSpPr>
        <p:spPr bwMode="auto">
          <a:xfrm>
            <a:off x="5447928" y="2852936"/>
            <a:ext cx="3088329" cy="1440160"/>
          </a:xfrm>
          <a:prstGeom prst="ellipse">
            <a:avLst/>
          </a:prstGeom>
          <a:noFill/>
          <a:ln w="57150" cap="flat" cmpd="sng" algn="ctr">
            <a:solidFill>
              <a:srgbClr val="E61203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7751DA0-5D34-E78D-198D-CD21F178F18E}"/>
              </a:ext>
            </a:extLst>
          </p:cNvPr>
          <p:cNvSpPr/>
          <p:nvPr/>
        </p:nvSpPr>
        <p:spPr bwMode="auto">
          <a:xfrm>
            <a:off x="3968625" y="2088978"/>
            <a:ext cx="191287" cy="188741"/>
          </a:xfrm>
          <a:prstGeom prst="arc">
            <a:avLst>
              <a:gd name="adj1" fmla="val 10811408"/>
              <a:gd name="adj2" fmla="val 0"/>
            </a:avLst>
          </a:prstGeom>
          <a:solidFill>
            <a:srgbClr val="FF00DE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23D5293-37B3-DE36-3206-230160AC7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2759836"/>
            <a:ext cx="10673888" cy="1605268"/>
          </a:xfrm>
          <a:prstGeom prst="rect">
            <a:avLst/>
          </a:prstGeom>
          <a:solidFill>
            <a:schemeClr val="bg1"/>
          </a:solidFill>
          <a:ln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53975" indent="-53975">
              <a:lnSpc>
                <a:spcPts val="3920"/>
              </a:lnSpc>
              <a:spcBef>
                <a:spcPts val="0"/>
              </a:spcBef>
              <a:tabLst>
                <a:tab pos="80963" algn="l"/>
              </a:tabLst>
            </a:pPr>
            <a:r>
              <a:rPr lang="en-US" sz="3600" kern="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IDEA!!! Let us try to get x-rays with relativity by adding to a transverse electron oscillation a longitudinal motion with speed </a:t>
            </a:r>
            <a:r>
              <a:rPr lang="en-US" sz="3600" i="1" kern="0" dirty="0"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v</a:t>
            </a:r>
            <a:r>
              <a:rPr lang="en-US" sz="3600" kern="0" dirty="0">
                <a:solidFill>
                  <a:srgbClr val="FF0000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 ≈ c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C454F3-EFB2-2C67-DC83-26E310AC9B90}"/>
              </a:ext>
            </a:extLst>
          </p:cNvPr>
          <p:cNvGrpSpPr/>
          <p:nvPr/>
        </p:nvGrpSpPr>
        <p:grpSpPr>
          <a:xfrm>
            <a:off x="47328" y="2926921"/>
            <a:ext cx="1438225" cy="1394024"/>
            <a:chOff x="5447928" y="3229658"/>
            <a:chExt cx="1022866" cy="99143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39E938F-C3AC-261A-A6BE-48F621C95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7928" y="3229658"/>
              <a:ext cx="1022866" cy="99143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4C3389E-BAC2-A231-C8C6-00E468A0CF72}"/>
                    </a:ext>
                  </a:extLst>
                </p14:cNvPr>
                <p14:cNvContentPartPr/>
                <p14:nvPr/>
              </p14:nvContentPartPr>
              <p14:xfrm>
                <a:off x="5997175" y="3472135"/>
                <a:ext cx="100080" cy="730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4C29772-E89A-B7BA-82D1-63DE254CFA4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84344" y="3459314"/>
                  <a:ext cx="125485" cy="984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5320987-2527-1C01-573D-1B80B6197686}"/>
                    </a:ext>
                  </a:extLst>
                </p14:cNvPr>
                <p14:cNvContentPartPr/>
                <p14:nvPr/>
              </p14:nvContentPartPr>
              <p14:xfrm>
                <a:off x="6098335" y="3554575"/>
                <a:ext cx="81000" cy="1904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AC3F166-2729-0055-CDFA-D05BFD4C7D4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085519" y="3541759"/>
                  <a:ext cx="106377" cy="2158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4383F39-8BC1-9B83-5DFC-C39F407FD2B5}"/>
                    </a:ext>
                  </a:extLst>
                </p14:cNvPr>
                <p14:cNvContentPartPr/>
                <p14:nvPr/>
              </p14:nvContentPartPr>
              <p14:xfrm>
                <a:off x="6115975" y="3556375"/>
                <a:ext cx="65520" cy="177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DE02931-BDBE-CE65-A17F-7DAF83E7B3E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03228" y="3543562"/>
                  <a:ext cx="90759" cy="2032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0D5B5C8-E727-F7A0-0630-A95A31AC5645}"/>
                    </a:ext>
                  </a:extLst>
                </p14:cNvPr>
                <p14:cNvContentPartPr/>
                <p14:nvPr/>
              </p14:nvContentPartPr>
              <p14:xfrm>
                <a:off x="6177175" y="3664735"/>
                <a:ext cx="10800" cy="784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9ECD3B2-CF29-0FC8-C015-08CF84DC527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64318" y="3651911"/>
                  <a:ext cx="36257" cy="103871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B5473D1-435C-9A85-830E-C1246A7B6626}"/>
                </a:ext>
              </a:extLst>
            </p:cNvPr>
            <p:cNvGrpSpPr/>
            <p:nvPr/>
          </p:nvGrpSpPr>
          <p:grpSpPr>
            <a:xfrm>
              <a:off x="6093295" y="3564655"/>
              <a:ext cx="77400" cy="126360"/>
              <a:chOff x="6093295" y="3564655"/>
              <a:chExt cx="77400" cy="126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78482317-9A94-9851-4B92-29EA2F65E11B}"/>
                      </a:ext>
                    </a:extLst>
                  </p14:cNvPr>
                  <p14:cNvContentPartPr/>
                  <p14:nvPr/>
                </p14:nvContentPartPr>
                <p14:xfrm>
                  <a:off x="6137935" y="3622615"/>
                  <a:ext cx="32760" cy="6840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DDD89A15-19E8-AFB1-2451-631FAFA7585F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6119935" y="3604615"/>
                    <a:ext cx="68400" cy="104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D23B455F-B4FF-9E6E-97B6-C0412083C76A}"/>
                      </a:ext>
                    </a:extLst>
                  </p14:cNvPr>
                  <p14:cNvContentPartPr/>
                  <p14:nvPr/>
                </p14:nvContentPartPr>
                <p14:xfrm>
                  <a:off x="6093295" y="3592735"/>
                  <a:ext cx="57960" cy="6408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8023B2EE-8267-B43D-B08B-86F6BE79FE71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6075295" y="3575095"/>
                    <a:ext cx="93600" cy="99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C656056B-556E-66B2-898F-8A12F191E1AE}"/>
                      </a:ext>
                    </a:extLst>
                  </p14:cNvPr>
                  <p14:cNvContentPartPr/>
                  <p14:nvPr/>
                </p14:nvContentPartPr>
                <p14:xfrm>
                  <a:off x="6113815" y="3564655"/>
                  <a:ext cx="56880" cy="1126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9728C2A2-0BA2-8ABB-444A-DEDD0EB2BEFC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6096175" y="3547015"/>
                    <a:ext cx="92520" cy="1483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B55795B-2557-700A-E5F3-B3B2176CA72C}"/>
                    </a:ext>
                  </a:extLst>
                </p14:cNvPr>
                <p14:cNvContentPartPr/>
                <p14:nvPr/>
              </p14:nvContentPartPr>
              <p14:xfrm>
                <a:off x="5870095" y="3606055"/>
                <a:ext cx="159120" cy="52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E5E8E0F-59AE-C96F-6948-02807496CA7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863689" y="3599645"/>
                  <a:ext cx="171675" cy="651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3864A0F-9AA4-99B2-D507-813C0B6D79E2}"/>
                    </a:ext>
                  </a:extLst>
                </p14:cNvPr>
                <p14:cNvContentPartPr/>
                <p14:nvPr/>
              </p14:nvContentPartPr>
              <p14:xfrm>
                <a:off x="5826175" y="3566815"/>
                <a:ext cx="33840" cy="38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117AE89-DCBE-7AB0-DF37-E3E9405508C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19814" y="3560378"/>
                  <a:ext cx="46307" cy="514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0FC043A-B44B-2C2B-2556-BCE723922F0C}"/>
                    </a:ext>
                  </a:extLst>
                </p14:cNvPr>
                <p14:cNvContentPartPr/>
                <p14:nvPr/>
              </p14:nvContentPartPr>
              <p14:xfrm>
                <a:off x="6042895" y="3567175"/>
                <a:ext cx="37440" cy="622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F65EC48-D611-B3F0-56A2-3351B1A390F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36484" y="3560768"/>
                  <a:ext cx="50005" cy="74839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2BAAB66-B619-A5D5-0E50-AD28B886D52C}"/>
                </a:ext>
              </a:extLst>
            </p:cNvPr>
            <p:cNvGrpSpPr/>
            <p:nvPr/>
          </p:nvGrpSpPr>
          <p:grpSpPr>
            <a:xfrm>
              <a:off x="5811055" y="3562135"/>
              <a:ext cx="68760" cy="71640"/>
              <a:chOff x="5811055" y="3562135"/>
              <a:chExt cx="68760" cy="71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4AFC4BBC-D0D3-A991-A9B5-709FBFF96CFE}"/>
                      </a:ext>
                    </a:extLst>
                  </p14:cNvPr>
                  <p14:cNvContentPartPr/>
                  <p14:nvPr/>
                </p14:nvContentPartPr>
                <p14:xfrm>
                  <a:off x="5819695" y="3562135"/>
                  <a:ext cx="60120" cy="5508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AD5F8AC3-FE86-E7C8-A8F0-636A13397E7B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810695" y="3553495"/>
                    <a:ext cx="77760" cy="72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767AA9EA-87CA-0585-0198-F605A73CA107}"/>
                      </a:ext>
                    </a:extLst>
                  </p14:cNvPr>
                  <p14:cNvContentPartPr/>
                  <p14:nvPr/>
                </p14:nvContentPartPr>
                <p14:xfrm>
                  <a:off x="5811055" y="3627655"/>
                  <a:ext cx="1080" cy="612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D84F5CDF-DEC1-0203-66BA-5702C68CA9AE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5802415" y="3619015"/>
                    <a:ext cx="18720" cy="237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92454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" presetClass="exit" presetSubtype="10" repeatCount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0" presetClass="path" presetSubtype="0" repeatCount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C 0.02422 -0.02083 0.05912 -0.03657 0.0862 -0.0456 C 0.11355 -0.05463 0.1349 -0.05416 0.16316 -0.05393 C 0.19115 -0.0537 0.22448 -0.05347 0.25495 -0.04375 C 0.28542 -0.03426 0.32227 -0.0162 0.34584 0.00347 C 0.36927 0.02315 0.38529 0.05324 0.39545 0.07431 C 0.4056 0.09537 0.40717 0.10648 0.40691 0.1301 C 0.40612 0.15371 0.40131 0.19213 0.3918 0.21597 C 0.38204 0.24005 0.36993 0.25486 0.34857 0.27338 C 0.32722 0.29213 0.29349 0.31528 0.26342 0.32755 C 0.23321 0.33959 0.203 0.34746 0.16771 0.34607 C 0.13256 0.34468 0.08581 0.33426 0.05248 0.31898 C 0.01927 0.30394 -0.01145 0.2801 -0.0319 0.25486 C -0.05208 0.22963 -0.06484 0.1963 -0.0694 0.16713 C -0.07382 0.13797 -0.07096 0.10741 -0.05898 0.0794 C -0.047 0.05116 -0.02421 0.02084 -3.95833E-6 -2.59259E-6 Z " pathEditMode="relative" rAng="0" ptsTypes="AAAAAAAAAAAAAAAA">
                                      <p:cBhvr>
                                        <p:cTn id="59" dur="6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71" y="1458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xit" presetSubtype="8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xit" presetSubtype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xit" presetSubtype="2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xit" presetSubtype="2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2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xit" presetSubtype="4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4" fill="hold" grpId="3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138" grpId="0"/>
      <p:bldP spid="138" grpId="1"/>
      <p:bldP spid="174" grpId="0" animBg="1"/>
      <p:bldP spid="174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278" grpId="0" animBg="1"/>
      <p:bldP spid="278" grpId="1" animBg="1"/>
      <p:bldP spid="300" grpId="0" animBg="1"/>
      <p:bldP spid="300" grpId="1" animBg="1"/>
      <p:bldP spid="29" grpId="2" animBg="1"/>
      <p:bldP spid="29" grpId="3" animBg="1"/>
      <p:bldP spid="11" grpId="0" animBg="1" autoUpdateAnimBg="0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9AD3DC-AFCF-8D61-1527-FE784FF4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62CFAB6A-0E95-8905-23D5-6D416540B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28" y="2204864"/>
            <a:ext cx="2144164" cy="226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" name="Rectangle 2">
            <a:extLst>
              <a:ext uri="{FF2B5EF4-FFF2-40B4-BE49-F238E27FC236}">
                <a16:creationId xmlns:a16="http://schemas.microsoft.com/office/drawing/2014/main" id="{BE406F7F-3059-14E4-110B-A7E7B3A83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9792" y="2426144"/>
            <a:ext cx="3497121" cy="1418407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Add an “undulator”: a periodic series of magnets, period</a:t>
            </a:r>
            <a:r>
              <a:rPr lang="en-US" sz="2800" b="0" i="1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L</a:t>
            </a:r>
            <a:endParaRPr lang="en-US" sz="2800" b="0" i="1" u="sng" dirty="0">
              <a:solidFill>
                <a:schemeClr val="bg1">
                  <a:lumMod val="95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BA26F9E8-258B-2215-EDDB-D706465A8CB6}"/>
              </a:ext>
            </a:extLst>
          </p:cNvPr>
          <p:cNvGrpSpPr/>
          <p:nvPr/>
        </p:nvGrpSpPr>
        <p:grpSpPr>
          <a:xfrm>
            <a:off x="5370142" y="1827618"/>
            <a:ext cx="2335734" cy="610318"/>
            <a:chOff x="2412900" y="2733181"/>
            <a:chExt cx="3240360" cy="610318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A925E560-1689-1F8A-E576-587C6E311768}"/>
                </a:ext>
              </a:extLst>
            </p:cNvPr>
            <p:cNvGrpSpPr/>
            <p:nvPr/>
          </p:nvGrpSpPr>
          <p:grpSpPr>
            <a:xfrm>
              <a:off x="2412900" y="3159831"/>
              <a:ext cx="3240360" cy="183668"/>
              <a:chOff x="2444565" y="3159831"/>
              <a:chExt cx="3240360" cy="183668"/>
            </a:xfrm>
          </p:grpSpPr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EB459C44-61E2-D284-90E5-D2EADBE664FC}"/>
                  </a:ext>
                </a:extLst>
              </p:cNvPr>
              <p:cNvSpPr/>
              <p:nvPr/>
            </p:nvSpPr>
            <p:spPr bwMode="auto">
              <a:xfrm>
                <a:off x="5144865" y="3161655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F55254BB-86A3-C02A-5A4E-CD0F1DC8FC11}"/>
                  </a:ext>
                </a:extLst>
              </p:cNvPr>
              <p:cNvSpPr/>
              <p:nvPr/>
            </p:nvSpPr>
            <p:spPr bwMode="auto">
              <a:xfrm>
                <a:off x="4604805" y="3159831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B8E790B2-DA31-C35B-6513-F7DC8AAE9BF2}"/>
                  </a:ext>
                </a:extLst>
              </p:cNvPr>
              <p:cNvSpPr/>
              <p:nvPr/>
            </p:nvSpPr>
            <p:spPr bwMode="auto">
              <a:xfrm>
                <a:off x="4064745" y="3163479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A8648634-A39F-CBE0-8CB1-68316A7FBF61}"/>
                  </a:ext>
                </a:extLst>
              </p:cNvPr>
              <p:cNvSpPr/>
              <p:nvPr/>
            </p:nvSpPr>
            <p:spPr bwMode="auto">
              <a:xfrm>
                <a:off x="3524685" y="3161655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55390FA3-EDE1-0001-74C7-E6C7EFC2E65A}"/>
                  </a:ext>
                </a:extLst>
              </p:cNvPr>
              <p:cNvSpPr/>
              <p:nvPr/>
            </p:nvSpPr>
            <p:spPr bwMode="auto">
              <a:xfrm>
                <a:off x="2984625" y="3163479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886A45DA-D129-872D-2F92-9364D975883B}"/>
                  </a:ext>
                </a:extLst>
              </p:cNvPr>
              <p:cNvSpPr/>
              <p:nvPr/>
            </p:nvSpPr>
            <p:spPr bwMode="auto">
              <a:xfrm>
                <a:off x="2444565" y="3161655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F43DBEE7-C716-E969-38ED-0B41D21ECEA2}"/>
                </a:ext>
              </a:extLst>
            </p:cNvPr>
            <p:cNvGrpSpPr/>
            <p:nvPr/>
          </p:nvGrpSpPr>
          <p:grpSpPr>
            <a:xfrm>
              <a:off x="2412900" y="2733181"/>
              <a:ext cx="3240360" cy="437696"/>
              <a:chOff x="2381235" y="2733181"/>
              <a:chExt cx="3240360" cy="437696"/>
            </a:xfrm>
          </p:grpSpPr>
          <p:sp>
            <p:nvSpPr>
              <p:cNvPr id="278" name="Rectangle 277">
                <a:extLst>
                  <a:ext uri="{FF2B5EF4-FFF2-40B4-BE49-F238E27FC236}">
                    <a16:creationId xmlns:a16="http://schemas.microsoft.com/office/drawing/2014/main" id="{72B7D696-27A7-A895-4DD4-36B5758BF9B9}"/>
                  </a:ext>
                </a:extLst>
              </p:cNvPr>
              <p:cNvSpPr/>
              <p:nvPr/>
            </p:nvSpPr>
            <p:spPr bwMode="auto">
              <a:xfrm>
                <a:off x="508153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9" name="Rectangle 278">
                <a:extLst>
                  <a:ext uri="{FF2B5EF4-FFF2-40B4-BE49-F238E27FC236}">
                    <a16:creationId xmlns:a16="http://schemas.microsoft.com/office/drawing/2014/main" id="{BD8C0715-BF8B-7D05-D54F-FCAA08C6FA04}"/>
                  </a:ext>
                </a:extLst>
              </p:cNvPr>
              <p:cNvSpPr/>
              <p:nvPr/>
            </p:nvSpPr>
            <p:spPr bwMode="auto">
              <a:xfrm>
                <a:off x="4541475" y="2733181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3F36E674-E340-7751-73AE-4926FAA58E4E}"/>
                  </a:ext>
                </a:extLst>
              </p:cNvPr>
              <p:cNvSpPr/>
              <p:nvPr/>
            </p:nvSpPr>
            <p:spPr bwMode="auto">
              <a:xfrm>
                <a:off x="4001415" y="2736829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56AF772C-C6AB-B992-F325-E7EC5E00853B}"/>
                  </a:ext>
                </a:extLst>
              </p:cNvPr>
              <p:cNvSpPr/>
              <p:nvPr/>
            </p:nvSpPr>
            <p:spPr bwMode="auto">
              <a:xfrm>
                <a:off x="3461355" y="2735005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F5C76FFD-FBAE-8DBE-EC3C-7B8A10F93ADB}"/>
                  </a:ext>
                </a:extLst>
              </p:cNvPr>
              <p:cNvSpPr/>
              <p:nvPr/>
            </p:nvSpPr>
            <p:spPr bwMode="auto">
              <a:xfrm>
                <a:off x="2921295" y="2736829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DFEFD0B6-4982-8294-559D-A62FE076D9E2}"/>
                  </a:ext>
                </a:extLst>
              </p:cNvPr>
              <p:cNvSpPr/>
              <p:nvPr/>
            </p:nvSpPr>
            <p:spPr bwMode="auto">
              <a:xfrm>
                <a:off x="2381235" y="2735005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061D94BA-4812-AD5F-8091-2F8DFA567088}"/>
              </a:ext>
            </a:extLst>
          </p:cNvPr>
          <p:cNvSpPr/>
          <p:nvPr/>
        </p:nvSpPr>
        <p:spPr bwMode="auto">
          <a:xfrm>
            <a:off x="2459471" y="1868684"/>
            <a:ext cx="8143394" cy="3783599"/>
          </a:xfrm>
          <a:prstGeom prst="ellipse">
            <a:avLst/>
          </a:prstGeom>
          <a:noFill/>
          <a:ln w="4857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E63612C-40B0-74ED-D4A7-0F1697C7C252}"/>
              </a:ext>
            </a:extLst>
          </p:cNvPr>
          <p:cNvSpPr/>
          <p:nvPr/>
        </p:nvSpPr>
        <p:spPr bwMode="auto">
          <a:xfrm>
            <a:off x="2459471" y="1868684"/>
            <a:ext cx="8143394" cy="3783599"/>
          </a:xfrm>
          <a:prstGeom prst="ellipse">
            <a:avLst/>
          </a:prstGeom>
          <a:noFill/>
          <a:ln w="292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9C2B74A-7319-CCAE-949D-0A383058BCF1}"/>
              </a:ext>
            </a:extLst>
          </p:cNvPr>
          <p:cNvSpPr/>
          <p:nvPr/>
        </p:nvSpPr>
        <p:spPr bwMode="auto">
          <a:xfrm>
            <a:off x="2459471" y="1868684"/>
            <a:ext cx="8143394" cy="3783599"/>
          </a:xfrm>
          <a:prstGeom prst="ellipse">
            <a:avLst/>
          </a:prstGeom>
          <a:noFill/>
          <a:ln w="139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6F54CF6-F9B2-D350-C2F8-5A3EF29561E2}"/>
              </a:ext>
            </a:extLst>
          </p:cNvPr>
          <p:cNvSpPr/>
          <p:nvPr/>
        </p:nvSpPr>
        <p:spPr bwMode="auto">
          <a:xfrm>
            <a:off x="2715168" y="2126082"/>
            <a:ext cx="7632000" cy="32688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9F3A4F-E30C-2FCC-09A2-27EBB893AFE5}"/>
              </a:ext>
            </a:extLst>
          </p:cNvPr>
          <p:cNvGrpSpPr/>
          <p:nvPr/>
        </p:nvGrpSpPr>
        <p:grpSpPr>
          <a:xfrm>
            <a:off x="5249700" y="1795454"/>
            <a:ext cx="5353164" cy="216024"/>
            <a:chOff x="3467335" y="4472726"/>
            <a:chExt cx="5353164" cy="216024"/>
          </a:xfrm>
        </p:grpSpPr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7B6B0E65-7FC9-3343-BEB6-2125E1AD4A5D}"/>
                </a:ext>
              </a:extLst>
            </p:cNvPr>
            <p:cNvSpPr/>
            <p:nvPr/>
          </p:nvSpPr>
          <p:spPr bwMode="auto">
            <a:xfrm rot="16200000">
              <a:off x="6037733" y="1905983"/>
              <a:ext cx="216024" cy="5349509"/>
            </a:xfrm>
            <a:prstGeom prst="triangle">
              <a:avLst/>
            </a:prstGeom>
            <a:gradFill>
              <a:gsLst>
                <a:gs pos="75000">
                  <a:srgbClr val="FF00DE"/>
                </a:gs>
                <a:gs pos="90000">
                  <a:srgbClr val="0283B5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B749A7B2-C3A5-DCBB-744B-A8A17E3ED88C}"/>
                </a:ext>
              </a:extLst>
            </p:cNvPr>
            <p:cNvSpPr/>
            <p:nvPr/>
          </p:nvSpPr>
          <p:spPr bwMode="auto">
            <a:xfrm rot="18923305">
              <a:off x="3467335" y="4472726"/>
              <a:ext cx="216024" cy="216024"/>
            </a:xfrm>
            <a:prstGeom prst="ellipse">
              <a:avLst/>
            </a:prstGeom>
            <a:gradFill flip="none" rotWithShape="1">
              <a:gsLst>
                <a:gs pos="33000">
                  <a:schemeClr val="accent1">
                    <a:lumMod val="60000"/>
                    <a:lumOff val="40000"/>
                  </a:schemeClr>
                </a:gs>
                <a:gs pos="75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dist="25400" dir="2700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8551A7DA-FD1D-F901-FCBA-C089500E8242}"/>
              </a:ext>
            </a:extLst>
          </p:cNvPr>
          <p:cNvSpPr/>
          <p:nvPr/>
        </p:nvSpPr>
        <p:spPr bwMode="auto">
          <a:xfrm>
            <a:off x="2207568" y="1620282"/>
            <a:ext cx="8647200" cy="42804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69" name="Rectangle 2">
            <a:extLst>
              <a:ext uri="{FF2B5EF4-FFF2-40B4-BE49-F238E27FC236}">
                <a16:creationId xmlns:a16="http://schemas.microsoft.com/office/drawing/2014/main" id="{81E64A22-2F91-B32E-D7F7-F584572D9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561" y="4430980"/>
            <a:ext cx="3497121" cy="1212302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5875" indent="0" algn="ctr">
              <a:lnSpc>
                <a:spcPts val="236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relativistic </a:t>
            </a:r>
          </a:p>
          <a:p>
            <a:pPr marL="15875" indent="0" algn="ctr">
              <a:lnSpc>
                <a:spcPts val="236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electron, </a:t>
            </a:r>
          </a:p>
          <a:p>
            <a:pPr marL="15875" indent="0" algn="ctr">
              <a:lnSpc>
                <a:spcPts val="2360"/>
              </a:lnSpc>
              <a:spcBef>
                <a:spcPts val="0"/>
              </a:spcBef>
              <a:defRPr/>
            </a:pP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≈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endParaRPr lang="en-US" sz="2800" b="0" i="1" u="sng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4" name="Group 37">
            <a:extLst>
              <a:ext uri="{FF2B5EF4-FFF2-40B4-BE49-F238E27FC236}">
                <a16:creationId xmlns:a16="http://schemas.microsoft.com/office/drawing/2014/main" id="{C74C2F44-8BDC-2240-ECDD-BFC2B5CB05B4}"/>
              </a:ext>
            </a:extLst>
          </p:cNvPr>
          <p:cNvGrpSpPr>
            <a:grpSpLocks/>
          </p:cNvGrpSpPr>
          <p:nvPr/>
        </p:nvGrpSpPr>
        <p:grpSpPr bwMode="auto">
          <a:xfrm>
            <a:off x="6236115" y="102319"/>
            <a:ext cx="5837242" cy="1799682"/>
            <a:chOff x="716" y="1281"/>
            <a:chExt cx="3677" cy="1331"/>
          </a:xfrm>
        </p:grpSpPr>
        <p:sp>
          <p:nvSpPr>
            <p:cNvPr id="55" name="AutoShape 38">
              <a:extLst>
                <a:ext uri="{FF2B5EF4-FFF2-40B4-BE49-F238E27FC236}">
                  <a16:creationId xmlns:a16="http://schemas.microsoft.com/office/drawing/2014/main" id="{C180D757-F566-04C9-5921-DCB8ED72F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" y="1281"/>
              <a:ext cx="3625" cy="1331"/>
            </a:xfrm>
            <a:custGeom>
              <a:avLst/>
              <a:gdLst>
                <a:gd name="connsiteX0" fmla="*/ 0 w 4332288"/>
                <a:gd name="connsiteY0" fmla="*/ 0 h 1146176"/>
                <a:gd name="connsiteX1" fmla="*/ 2527168 w 4332288"/>
                <a:gd name="connsiteY1" fmla="*/ 0 h 1146176"/>
                <a:gd name="connsiteX2" fmla="*/ 2527168 w 4332288"/>
                <a:gd name="connsiteY2" fmla="*/ 0 h 1146176"/>
                <a:gd name="connsiteX3" fmla="*/ 3610240 w 4332288"/>
                <a:gd name="connsiteY3" fmla="*/ 0 h 1146176"/>
                <a:gd name="connsiteX4" fmla="*/ 4332288 w 4332288"/>
                <a:gd name="connsiteY4" fmla="*/ 0 h 1146176"/>
                <a:gd name="connsiteX5" fmla="*/ 4332288 w 4332288"/>
                <a:gd name="connsiteY5" fmla="*/ 668603 h 1146176"/>
                <a:gd name="connsiteX6" fmla="*/ 4332288 w 4332288"/>
                <a:gd name="connsiteY6" fmla="*/ 668603 h 1146176"/>
                <a:gd name="connsiteX7" fmla="*/ 4332288 w 4332288"/>
                <a:gd name="connsiteY7" fmla="*/ 955147 h 1146176"/>
                <a:gd name="connsiteX8" fmla="*/ 4332288 w 4332288"/>
                <a:gd name="connsiteY8" fmla="*/ 1146176 h 1146176"/>
                <a:gd name="connsiteX9" fmla="*/ 3610240 w 4332288"/>
                <a:gd name="connsiteY9" fmla="*/ 1146176 h 1146176"/>
                <a:gd name="connsiteX10" fmla="*/ 3342750 w 4332288"/>
                <a:gd name="connsiteY10" fmla="*/ 1805537 h 1146176"/>
                <a:gd name="connsiteX11" fmla="*/ 2527168 w 4332288"/>
                <a:gd name="connsiteY11" fmla="*/ 1146176 h 1146176"/>
                <a:gd name="connsiteX12" fmla="*/ 0 w 4332288"/>
                <a:gd name="connsiteY12" fmla="*/ 1146176 h 1146176"/>
                <a:gd name="connsiteX13" fmla="*/ 0 w 4332288"/>
                <a:gd name="connsiteY13" fmla="*/ 955147 h 1146176"/>
                <a:gd name="connsiteX14" fmla="*/ 0 w 4332288"/>
                <a:gd name="connsiteY14" fmla="*/ 668603 h 1146176"/>
                <a:gd name="connsiteX15" fmla="*/ 0 w 4332288"/>
                <a:gd name="connsiteY15" fmla="*/ 668603 h 1146176"/>
                <a:gd name="connsiteX16" fmla="*/ 0 w 4332288"/>
                <a:gd name="connsiteY16" fmla="*/ 0 h 1146176"/>
                <a:gd name="connsiteX0" fmla="*/ 0 w 4332288"/>
                <a:gd name="connsiteY0" fmla="*/ 0 h 1805537"/>
                <a:gd name="connsiteX1" fmla="*/ 2527168 w 4332288"/>
                <a:gd name="connsiteY1" fmla="*/ 0 h 1805537"/>
                <a:gd name="connsiteX2" fmla="*/ 2527168 w 4332288"/>
                <a:gd name="connsiteY2" fmla="*/ 0 h 1805537"/>
                <a:gd name="connsiteX3" fmla="*/ 3610240 w 4332288"/>
                <a:gd name="connsiteY3" fmla="*/ 0 h 1805537"/>
                <a:gd name="connsiteX4" fmla="*/ 4332288 w 4332288"/>
                <a:gd name="connsiteY4" fmla="*/ 0 h 1805537"/>
                <a:gd name="connsiteX5" fmla="*/ 4332288 w 4332288"/>
                <a:gd name="connsiteY5" fmla="*/ 668603 h 1805537"/>
                <a:gd name="connsiteX6" fmla="*/ 4332288 w 4332288"/>
                <a:gd name="connsiteY6" fmla="*/ 668603 h 1805537"/>
                <a:gd name="connsiteX7" fmla="*/ 4332288 w 4332288"/>
                <a:gd name="connsiteY7" fmla="*/ 955147 h 1805537"/>
                <a:gd name="connsiteX8" fmla="*/ 4332288 w 4332288"/>
                <a:gd name="connsiteY8" fmla="*/ 1146176 h 1805537"/>
                <a:gd name="connsiteX9" fmla="*/ 3610240 w 4332288"/>
                <a:gd name="connsiteY9" fmla="*/ 1146176 h 1805537"/>
                <a:gd name="connsiteX10" fmla="*/ 3342750 w 4332288"/>
                <a:gd name="connsiteY10" fmla="*/ 1805537 h 1805537"/>
                <a:gd name="connsiteX11" fmla="*/ 2951710 w 4332288"/>
                <a:gd name="connsiteY11" fmla="*/ 1146176 h 1805537"/>
                <a:gd name="connsiteX12" fmla="*/ 0 w 4332288"/>
                <a:gd name="connsiteY12" fmla="*/ 1146176 h 1805537"/>
                <a:gd name="connsiteX13" fmla="*/ 0 w 4332288"/>
                <a:gd name="connsiteY13" fmla="*/ 955147 h 1805537"/>
                <a:gd name="connsiteX14" fmla="*/ 0 w 4332288"/>
                <a:gd name="connsiteY14" fmla="*/ 668603 h 1805537"/>
                <a:gd name="connsiteX15" fmla="*/ 0 w 4332288"/>
                <a:gd name="connsiteY15" fmla="*/ 668603 h 1805537"/>
                <a:gd name="connsiteX16" fmla="*/ 0 w 4332288"/>
                <a:gd name="connsiteY16" fmla="*/ 0 h 1805537"/>
                <a:gd name="connsiteX0" fmla="*/ 0 w 4332288"/>
                <a:gd name="connsiteY0" fmla="*/ 0 h 2068378"/>
                <a:gd name="connsiteX1" fmla="*/ 2527168 w 4332288"/>
                <a:gd name="connsiteY1" fmla="*/ 0 h 2068378"/>
                <a:gd name="connsiteX2" fmla="*/ 2527168 w 4332288"/>
                <a:gd name="connsiteY2" fmla="*/ 0 h 2068378"/>
                <a:gd name="connsiteX3" fmla="*/ 3610240 w 4332288"/>
                <a:gd name="connsiteY3" fmla="*/ 0 h 2068378"/>
                <a:gd name="connsiteX4" fmla="*/ 4332288 w 4332288"/>
                <a:gd name="connsiteY4" fmla="*/ 0 h 2068378"/>
                <a:gd name="connsiteX5" fmla="*/ 4332288 w 4332288"/>
                <a:gd name="connsiteY5" fmla="*/ 668603 h 2068378"/>
                <a:gd name="connsiteX6" fmla="*/ 4332288 w 4332288"/>
                <a:gd name="connsiteY6" fmla="*/ 668603 h 2068378"/>
                <a:gd name="connsiteX7" fmla="*/ 4332288 w 4332288"/>
                <a:gd name="connsiteY7" fmla="*/ 955147 h 2068378"/>
                <a:gd name="connsiteX8" fmla="*/ 4332288 w 4332288"/>
                <a:gd name="connsiteY8" fmla="*/ 1146176 h 2068378"/>
                <a:gd name="connsiteX9" fmla="*/ 3610240 w 4332288"/>
                <a:gd name="connsiteY9" fmla="*/ 1146176 h 2068378"/>
                <a:gd name="connsiteX10" fmla="*/ 3338037 w 4332288"/>
                <a:gd name="connsiteY10" fmla="*/ 2068378 h 2068378"/>
                <a:gd name="connsiteX11" fmla="*/ 2951710 w 4332288"/>
                <a:gd name="connsiteY11" fmla="*/ 1146176 h 2068378"/>
                <a:gd name="connsiteX12" fmla="*/ 0 w 4332288"/>
                <a:gd name="connsiteY12" fmla="*/ 1146176 h 2068378"/>
                <a:gd name="connsiteX13" fmla="*/ 0 w 4332288"/>
                <a:gd name="connsiteY13" fmla="*/ 955147 h 2068378"/>
                <a:gd name="connsiteX14" fmla="*/ 0 w 4332288"/>
                <a:gd name="connsiteY14" fmla="*/ 668603 h 2068378"/>
                <a:gd name="connsiteX15" fmla="*/ 0 w 4332288"/>
                <a:gd name="connsiteY15" fmla="*/ 668603 h 2068378"/>
                <a:gd name="connsiteX16" fmla="*/ 0 w 4332288"/>
                <a:gd name="connsiteY16" fmla="*/ 0 h 2068378"/>
                <a:gd name="connsiteX0" fmla="*/ 0 w 4332288"/>
                <a:gd name="connsiteY0" fmla="*/ 0 h 2068378"/>
                <a:gd name="connsiteX1" fmla="*/ 2527168 w 4332288"/>
                <a:gd name="connsiteY1" fmla="*/ 0 h 2068378"/>
                <a:gd name="connsiteX2" fmla="*/ 2527168 w 4332288"/>
                <a:gd name="connsiteY2" fmla="*/ 0 h 2068378"/>
                <a:gd name="connsiteX3" fmla="*/ 3610240 w 4332288"/>
                <a:gd name="connsiteY3" fmla="*/ 0 h 2068378"/>
                <a:gd name="connsiteX4" fmla="*/ 4332288 w 4332288"/>
                <a:gd name="connsiteY4" fmla="*/ 0 h 2068378"/>
                <a:gd name="connsiteX5" fmla="*/ 4332288 w 4332288"/>
                <a:gd name="connsiteY5" fmla="*/ 668603 h 2068378"/>
                <a:gd name="connsiteX6" fmla="*/ 4332288 w 4332288"/>
                <a:gd name="connsiteY6" fmla="*/ 668603 h 2068378"/>
                <a:gd name="connsiteX7" fmla="*/ 4332288 w 4332288"/>
                <a:gd name="connsiteY7" fmla="*/ 955147 h 2068378"/>
                <a:gd name="connsiteX8" fmla="*/ 4332288 w 4332288"/>
                <a:gd name="connsiteY8" fmla="*/ 1146176 h 2068378"/>
                <a:gd name="connsiteX9" fmla="*/ 3610240 w 4332288"/>
                <a:gd name="connsiteY9" fmla="*/ 1146176 h 2068378"/>
                <a:gd name="connsiteX10" fmla="*/ 3338037 w 4332288"/>
                <a:gd name="connsiteY10" fmla="*/ 2068378 h 2068378"/>
                <a:gd name="connsiteX11" fmla="*/ 3151830 w 4332288"/>
                <a:gd name="connsiteY11" fmla="*/ 1137772 h 2068378"/>
                <a:gd name="connsiteX12" fmla="*/ 0 w 4332288"/>
                <a:gd name="connsiteY12" fmla="*/ 1146176 h 2068378"/>
                <a:gd name="connsiteX13" fmla="*/ 0 w 4332288"/>
                <a:gd name="connsiteY13" fmla="*/ 955147 h 2068378"/>
                <a:gd name="connsiteX14" fmla="*/ 0 w 4332288"/>
                <a:gd name="connsiteY14" fmla="*/ 668603 h 2068378"/>
                <a:gd name="connsiteX15" fmla="*/ 0 w 4332288"/>
                <a:gd name="connsiteY15" fmla="*/ 668603 h 2068378"/>
                <a:gd name="connsiteX16" fmla="*/ 0 w 4332288"/>
                <a:gd name="connsiteY16" fmla="*/ 0 h 2068378"/>
                <a:gd name="connsiteX0" fmla="*/ 0 w 4332288"/>
                <a:gd name="connsiteY0" fmla="*/ 0 h 2068378"/>
                <a:gd name="connsiteX1" fmla="*/ 2527168 w 4332288"/>
                <a:gd name="connsiteY1" fmla="*/ 0 h 2068378"/>
                <a:gd name="connsiteX2" fmla="*/ 2527168 w 4332288"/>
                <a:gd name="connsiteY2" fmla="*/ 0 h 2068378"/>
                <a:gd name="connsiteX3" fmla="*/ 3610240 w 4332288"/>
                <a:gd name="connsiteY3" fmla="*/ 0 h 2068378"/>
                <a:gd name="connsiteX4" fmla="*/ 4332288 w 4332288"/>
                <a:gd name="connsiteY4" fmla="*/ 0 h 2068378"/>
                <a:gd name="connsiteX5" fmla="*/ 4332288 w 4332288"/>
                <a:gd name="connsiteY5" fmla="*/ 668603 h 2068378"/>
                <a:gd name="connsiteX6" fmla="*/ 4332288 w 4332288"/>
                <a:gd name="connsiteY6" fmla="*/ 668603 h 2068378"/>
                <a:gd name="connsiteX7" fmla="*/ 4332288 w 4332288"/>
                <a:gd name="connsiteY7" fmla="*/ 955147 h 2068378"/>
                <a:gd name="connsiteX8" fmla="*/ 4332288 w 4332288"/>
                <a:gd name="connsiteY8" fmla="*/ 1146176 h 2068378"/>
                <a:gd name="connsiteX9" fmla="*/ 3431185 w 4332288"/>
                <a:gd name="connsiteY9" fmla="*/ 1146176 h 2068378"/>
                <a:gd name="connsiteX10" fmla="*/ 3338037 w 4332288"/>
                <a:gd name="connsiteY10" fmla="*/ 2068378 h 2068378"/>
                <a:gd name="connsiteX11" fmla="*/ 3151830 w 4332288"/>
                <a:gd name="connsiteY11" fmla="*/ 1137772 h 2068378"/>
                <a:gd name="connsiteX12" fmla="*/ 0 w 4332288"/>
                <a:gd name="connsiteY12" fmla="*/ 1146176 h 2068378"/>
                <a:gd name="connsiteX13" fmla="*/ 0 w 4332288"/>
                <a:gd name="connsiteY13" fmla="*/ 955147 h 2068378"/>
                <a:gd name="connsiteX14" fmla="*/ 0 w 4332288"/>
                <a:gd name="connsiteY14" fmla="*/ 668603 h 2068378"/>
                <a:gd name="connsiteX15" fmla="*/ 0 w 4332288"/>
                <a:gd name="connsiteY15" fmla="*/ 668603 h 2068378"/>
                <a:gd name="connsiteX16" fmla="*/ 0 w 4332288"/>
                <a:gd name="connsiteY16" fmla="*/ 0 h 2068378"/>
                <a:gd name="connsiteX0" fmla="*/ 0 w 4332288"/>
                <a:gd name="connsiteY0" fmla="*/ 0 h 2833168"/>
                <a:gd name="connsiteX1" fmla="*/ 2527168 w 4332288"/>
                <a:gd name="connsiteY1" fmla="*/ 0 h 2833168"/>
                <a:gd name="connsiteX2" fmla="*/ 2527168 w 4332288"/>
                <a:gd name="connsiteY2" fmla="*/ 0 h 2833168"/>
                <a:gd name="connsiteX3" fmla="*/ 3610240 w 4332288"/>
                <a:gd name="connsiteY3" fmla="*/ 0 h 2833168"/>
                <a:gd name="connsiteX4" fmla="*/ 4332288 w 4332288"/>
                <a:gd name="connsiteY4" fmla="*/ 0 h 2833168"/>
                <a:gd name="connsiteX5" fmla="*/ 4332288 w 4332288"/>
                <a:gd name="connsiteY5" fmla="*/ 668603 h 2833168"/>
                <a:gd name="connsiteX6" fmla="*/ 4332288 w 4332288"/>
                <a:gd name="connsiteY6" fmla="*/ 668603 h 2833168"/>
                <a:gd name="connsiteX7" fmla="*/ 4332288 w 4332288"/>
                <a:gd name="connsiteY7" fmla="*/ 955147 h 2833168"/>
                <a:gd name="connsiteX8" fmla="*/ 4332288 w 4332288"/>
                <a:gd name="connsiteY8" fmla="*/ 1146176 h 2833168"/>
                <a:gd name="connsiteX9" fmla="*/ 3431185 w 4332288"/>
                <a:gd name="connsiteY9" fmla="*/ 1146176 h 2833168"/>
                <a:gd name="connsiteX10" fmla="*/ 3348570 w 4332288"/>
                <a:gd name="connsiteY10" fmla="*/ 2833168 h 2833168"/>
                <a:gd name="connsiteX11" fmla="*/ 3151830 w 4332288"/>
                <a:gd name="connsiteY11" fmla="*/ 1137772 h 2833168"/>
                <a:gd name="connsiteX12" fmla="*/ 0 w 4332288"/>
                <a:gd name="connsiteY12" fmla="*/ 1146176 h 2833168"/>
                <a:gd name="connsiteX13" fmla="*/ 0 w 4332288"/>
                <a:gd name="connsiteY13" fmla="*/ 955147 h 2833168"/>
                <a:gd name="connsiteX14" fmla="*/ 0 w 4332288"/>
                <a:gd name="connsiteY14" fmla="*/ 668603 h 2833168"/>
                <a:gd name="connsiteX15" fmla="*/ 0 w 4332288"/>
                <a:gd name="connsiteY15" fmla="*/ 668603 h 2833168"/>
                <a:gd name="connsiteX16" fmla="*/ 0 w 4332288"/>
                <a:gd name="connsiteY16" fmla="*/ 0 h 2833168"/>
                <a:gd name="connsiteX0" fmla="*/ 0 w 4332288"/>
                <a:gd name="connsiteY0" fmla="*/ 0 h 2917176"/>
                <a:gd name="connsiteX1" fmla="*/ 2527168 w 4332288"/>
                <a:gd name="connsiteY1" fmla="*/ 0 h 2917176"/>
                <a:gd name="connsiteX2" fmla="*/ 2527168 w 4332288"/>
                <a:gd name="connsiteY2" fmla="*/ 0 h 2917176"/>
                <a:gd name="connsiteX3" fmla="*/ 3610240 w 4332288"/>
                <a:gd name="connsiteY3" fmla="*/ 0 h 2917176"/>
                <a:gd name="connsiteX4" fmla="*/ 4332288 w 4332288"/>
                <a:gd name="connsiteY4" fmla="*/ 0 h 2917176"/>
                <a:gd name="connsiteX5" fmla="*/ 4332288 w 4332288"/>
                <a:gd name="connsiteY5" fmla="*/ 668603 h 2917176"/>
                <a:gd name="connsiteX6" fmla="*/ 4332288 w 4332288"/>
                <a:gd name="connsiteY6" fmla="*/ 668603 h 2917176"/>
                <a:gd name="connsiteX7" fmla="*/ 4332288 w 4332288"/>
                <a:gd name="connsiteY7" fmla="*/ 955147 h 2917176"/>
                <a:gd name="connsiteX8" fmla="*/ 4332288 w 4332288"/>
                <a:gd name="connsiteY8" fmla="*/ 1146176 h 2917176"/>
                <a:gd name="connsiteX9" fmla="*/ 3431185 w 4332288"/>
                <a:gd name="connsiteY9" fmla="*/ 1146176 h 2917176"/>
                <a:gd name="connsiteX10" fmla="*/ 3348570 w 4332288"/>
                <a:gd name="connsiteY10" fmla="*/ 2917176 h 2917176"/>
                <a:gd name="connsiteX11" fmla="*/ 3151830 w 4332288"/>
                <a:gd name="connsiteY11" fmla="*/ 1137772 h 2917176"/>
                <a:gd name="connsiteX12" fmla="*/ 0 w 4332288"/>
                <a:gd name="connsiteY12" fmla="*/ 1146176 h 2917176"/>
                <a:gd name="connsiteX13" fmla="*/ 0 w 4332288"/>
                <a:gd name="connsiteY13" fmla="*/ 955147 h 2917176"/>
                <a:gd name="connsiteX14" fmla="*/ 0 w 4332288"/>
                <a:gd name="connsiteY14" fmla="*/ 668603 h 2917176"/>
                <a:gd name="connsiteX15" fmla="*/ 0 w 4332288"/>
                <a:gd name="connsiteY15" fmla="*/ 668603 h 2917176"/>
                <a:gd name="connsiteX16" fmla="*/ 0 w 4332288"/>
                <a:gd name="connsiteY16" fmla="*/ 0 h 2917176"/>
                <a:gd name="connsiteX0" fmla="*/ 0 w 4332288"/>
                <a:gd name="connsiteY0" fmla="*/ 0 h 2958903"/>
                <a:gd name="connsiteX1" fmla="*/ 2527168 w 4332288"/>
                <a:gd name="connsiteY1" fmla="*/ 0 h 2958903"/>
                <a:gd name="connsiteX2" fmla="*/ 2527168 w 4332288"/>
                <a:gd name="connsiteY2" fmla="*/ 0 h 2958903"/>
                <a:gd name="connsiteX3" fmla="*/ 3610240 w 4332288"/>
                <a:gd name="connsiteY3" fmla="*/ 0 h 2958903"/>
                <a:gd name="connsiteX4" fmla="*/ 4332288 w 4332288"/>
                <a:gd name="connsiteY4" fmla="*/ 0 h 2958903"/>
                <a:gd name="connsiteX5" fmla="*/ 4332288 w 4332288"/>
                <a:gd name="connsiteY5" fmla="*/ 668603 h 2958903"/>
                <a:gd name="connsiteX6" fmla="*/ 4332288 w 4332288"/>
                <a:gd name="connsiteY6" fmla="*/ 668603 h 2958903"/>
                <a:gd name="connsiteX7" fmla="*/ 4332288 w 4332288"/>
                <a:gd name="connsiteY7" fmla="*/ 955147 h 2958903"/>
                <a:gd name="connsiteX8" fmla="*/ 4332288 w 4332288"/>
                <a:gd name="connsiteY8" fmla="*/ 1146176 h 2958903"/>
                <a:gd name="connsiteX9" fmla="*/ 3431185 w 4332288"/>
                <a:gd name="connsiteY9" fmla="*/ 1146176 h 2958903"/>
                <a:gd name="connsiteX10" fmla="*/ 3348570 w 4332288"/>
                <a:gd name="connsiteY10" fmla="*/ 2917176 h 2958903"/>
                <a:gd name="connsiteX11" fmla="*/ 3344360 w 4332288"/>
                <a:gd name="connsiteY11" fmla="*/ 2956134 h 2958903"/>
                <a:gd name="connsiteX12" fmla="*/ 3151830 w 4332288"/>
                <a:gd name="connsiteY12" fmla="*/ 1137772 h 2958903"/>
                <a:gd name="connsiteX13" fmla="*/ 0 w 4332288"/>
                <a:gd name="connsiteY13" fmla="*/ 1146176 h 2958903"/>
                <a:gd name="connsiteX14" fmla="*/ 0 w 4332288"/>
                <a:gd name="connsiteY14" fmla="*/ 955147 h 2958903"/>
                <a:gd name="connsiteX15" fmla="*/ 0 w 4332288"/>
                <a:gd name="connsiteY15" fmla="*/ 668603 h 2958903"/>
                <a:gd name="connsiteX16" fmla="*/ 0 w 4332288"/>
                <a:gd name="connsiteY16" fmla="*/ 668603 h 2958903"/>
                <a:gd name="connsiteX17" fmla="*/ 0 w 4332288"/>
                <a:gd name="connsiteY17" fmla="*/ 0 h 2958903"/>
                <a:gd name="connsiteX0" fmla="*/ 0 w 4332288"/>
                <a:gd name="connsiteY0" fmla="*/ 0 h 2917177"/>
                <a:gd name="connsiteX1" fmla="*/ 2527168 w 4332288"/>
                <a:gd name="connsiteY1" fmla="*/ 0 h 2917177"/>
                <a:gd name="connsiteX2" fmla="*/ 2527168 w 4332288"/>
                <a:gd name="connsiteY2" fmla="*/ 0 h 2917177"/>
                <a:gd name="connsiteX3" fmla="*/ 3610240 w 4332288"/>
                <a:gd name="connsiteY3" fmla="*/ 0 h 2917177"/>
                <a:gd name="connsiteX4" fmla="*/ 4332288 w 4332288"/>
                <a:gd name="connsiteY4" fmla="*/ 0 h 2917177"/>
                <a:gd name="connsiteX5" fmla="*/ 4332288 w 4332288"/>
                <a:gd name="connsiteY5" fmla="*/ 668603 h 2917177"/>
                <a:gd name="connsiteX6" fmla="*/ 4332288 w 4332288"/>
                <a:gd name="connsiteY6" fmla="*/ 668603 h 2917177"/>
                <a:gd name="connsiteX7" fmla="*/ 4332288 w 4332288"/>
                <a:gd name="connsiteY7" fmla="*/ 955147 h 2917177"/>
                <a:gd name="connsiteX8" fmla="*/ 4332288 w 4332288"/>
                <a:gd name="connsiteY8" fmla="*/ 1146176 h 2917177"/>
                <a:gd name="connsiteX9" fmla="*/ 3431185 w 4332288"/>
                <a:gd name="connsiteY9" fmla="*/ 1146176 h 2917177"/>
                <a:gd name="connsiteX10" fmla="*/ 3348570 w 4332288"/>
                <a:gd name="connsiteY10" fmla="*/ 2917176 h 2917177"/>
                <a:gd name="connsiteX11" fmla="*/ 3331834 w 4332288"/>
                <a:gd name="connsiteY11" fmla="*/ 2664502 h 2917177"/>
                <a:gd name="connsiteX12" fmla="*/ 3151830 w 4332288"/>
                <a:gd name="connsiteY12" fmla="*/ 1137772 h 2917177"/>
                <a:gd name="connsiteX13" fmla="*/ 0 w 4332288"/>
                <a:gd name="connsiteY13" fmla="*/ 1146176 h 2917177"/>
                <a:gd name="connsiteX14" fmla="*/ 0 w 4332288"/>
                <a:gd name="connsiteY14" fmla="*/ 955147 h 2917177"/>
                <a:gd name="connsiteX15" fmla="*/ 0 w 4332288"/>
                <a:gd name="connsiteY15" fmla="*/ 668603 h 2917177"/>
                <a:gd name="connsiteX16" fmla="*/ 0 w 4332288"/>
                <a:gd name="connsiteY16" fmla="*/ 668603 h 2917177"/>
                <a:gd name="connsiteX17" fmla="*/ 0 w 4332288"/>
                <a:gd name="connsiteY17" fmla="*/ 0 h 2917177"/>
                <a:gd name="connsiteX0" fmla="*/ 0 w 4332288"/>
                <a:gd name="connsiteY0" fmla="*/ 0 h 2679245"/>
                <a:gd name="connsiteX1" fmla="*/ 2527168 w 4332288"/>
                <a:gd name="connsiteY1" fmla="*/ 0 h 2679245"/>
                <a:gd name="connsiteX2" fmla="*/ 2527168 w 4332288"/>
                <a:gd name="connsiteY2" fmla="*/ 0 h 2679245"/>
                <a:gd name="connsiteX3" fmla="*/ 3610240 w 4332288"/>
                <a:gd name="connsiteY3" fmla="*/ 0 h 2679245"/>
                <a:gd name="connsiteX4" fmla="*/ 4332288 w 4332288"/>
                <a:gd name="connsiteY4" fmla="*/ 0 h 2679245"/>
                <a:gd name="connsiteX5" fmla="*/ 4332288 w 4332288"/>
                <a:gd name="connsiteY5" fmla="*/ 668603 h 2679245"/>
                <a:gd name="connsiteX6" fmla="*/ 4332288 w 4332288"/>
                <a:gd name="connsiteY6" fmla="*/ 668603 h 2679245"/>
                <a:gd name="connsiteX7" fmla="*/ 4332288 w 4332288"/>
                <a:gd name="connsiteY7" fmla="*/ 955147 h 2679245"/>
                <a:gd name="connsiteX8" fmla="*/ 4332288 w 4332288"/>
                <a:gd name="connsiteY8" fmla="*/ 1146176 h 2679245"/>
                <a:gd name="connsiteX9" fmla="*/ 3431185 w 4332288"/>
                <a:gd name="connsiteY9" fmla="*/ 1146176 h 2679245"/>
                <a:gd name="connsiteX10" fmla="*/ 3353580 w 4332288"/>
                <a:gd name="connsiteY10" fmla="*/ 2679245 h 2679245"/>
                <a:gd name="connsiteX11" fmla="*/ 3331834 w 4332288"/>
                <a:gd name="connsiteY11" fmla="*/ 2664502 h 2679245"/>
                <a:gd name="connsiteX12" fmla="*/ 3151830 w 4332288"/>
                <a:gd name="connsiteY12" fmla="*/ 1137772 h 2679245"/>
                <a:gd name="connsiteX13" fmla="*/ 0 w 4332288"/>
                <a:gd name="connsiteY13" fmla="*/ 1146176 h 2679245"/>
                <a:gd name="connsiteX14" fmla="*/ 0 w 4332288"/>
                <a:gd name="connsiteY14" fmla="*/ 955147 h 2679245"/>
                <a:gd name="connsiteX15" fmla="*/ 0 w 4332288"/>
                <a:gd name="connsiteY15" fmla="*/ 668603 h 2679245"/>
                <a:gd name="connsiteX16" fmla="*/ 0 w 4332288"/>
                <a:gd name="connsiteY16" fmla="*/ 668603 h 2679245"/>
                <a:gd name="connsiteX17" fmla="*/ 0 w 4332288"/>
                <a:gd name="connsiteY17" fmla="*/ 0 h 2679245"/>
                <a:gd name="connsiteX0" fmla="*/ 0 w 4332288"/>
                <a:gd name="connsiteY0" fmla="*/ 0 h 2666683"/>
                <a:gd name="connsiteX1" fmla="*/ 2527168 w 4332288"/>
                <a:gd name="connsiteY1" fmla="*/ 0 h 2666683"/>
                <a:gd name="connsiteX2" fmla="*/ 2527168 w 4332288"/>
                <a:gd name="connsiteY2" fmla="*/ 0 h 2666683"/>
                <a:gd name="connsiteX3" fmla="*/ 3610240 w 4332288"/>
                <a:gd name="connsiteY3" fmla="*/ 0 h 2666683"/>
                <a:gd name="connsiteX4" fmla="*/ 4332288 w 4332288"/>
                <a:gd name="connsiteY4" fmla="*/ 0 h 2666683"/>
                <a:gd name="connsiteX5" fmla="*/ 4332288 w 4332288"/>
                <a:gd name="connsiteY5" fmla="*/ 668603 h 2666683"/>
                <a:gd name="connsiteX6" fmla="*/ 4332288 w 4332288"/>
                <a:gd name="connsiteY6" fmla="*/ 668603 h 2666683"/>
                <a:gd name="connsiteX7" fmla="*/ 4332288 w 4332288"/>
                <a:gd name="connsiteY7" fmla="*/ 955147 h 2666683"/>
                <a:gd name="connsiteX8" fmla="*/ 4332288 w 4332288"/>
                <a:gd name="connsiteY8" fmla="*/ 1146176 h 2666683"/>
                <a:gd name="connsiteX9" fmla="*/ 3431185 w 4332288"/>
                <a:gd name="connsiteY9" fmla="*/ 1146176 h 2666683"/>
                <a:gd name="connsiteX10" fmla="*/ 3346064 w 4332288"/>
                <a:gd name="connsiteY10" fmla="*/ 2602496 h 2666683"/>
                <a:gd name="connsiteX11" fmla="*/ 3331834 w 4332288"/>
                <a:gd name="connsiteY11" fmla="*/ 2664502 h 2666683"/>
                <a:gd name="connsiteX12" fmla="*/ 3151830 w 4332288"/>
                <a:gd name="connsiteY12" fmla="*/ 1137772 h 2666683"/>
                <a:gd name="connsiteX13" fmla="*/ 0 w 4332288"/>
                <a:gd name="connsiteY13" fmla="*/ 1146176 h 2666683"/>
                <a:gd name="connsiteX14" fmla="*/ 0 w 4332288"/>
                <a:gd name="connsiteY14" fmla="*/ 955147 h 2666683"/>
                <a:gd name="connsiteX15" fmla="*/ 0 w 4332288"/>
                <a:gd name="connsiteY15" fmla="*/ 668603 h 2666683"/>
                <a:gd name="connsiteX16" fmla="*/ 0 w 4332288"/>
                <a:gd name="connsiteY16" fmla="*/ 668603 h 2666683"/>
                <a:gd name="connsiteX17" fmla="*/ 0 w 4332288"/>
                <a:gd name="connsiteY17" fmla="*/ 0 h 2666683"/>
                <a:gd name="connsiteX0" fmla="*/ 0 w 4332288"/>
                <a:gd name="connsiteY0" fmla="*/ 0 h 2664949"/>
                <a:gd name="connsiteX1" fmla="*/ 2527168 w 4332288"/>
                <a:gd name="connsiteY1" fmla="*/ 0 h 2664949"/>
                <a:gd name="connsiteX2" fmla="*/ 2527168 w 4332288"/>
                <a:gd name="connsiteY2" fmla="*/ 0 h 2664949"/>
                <a:gd name="connsiteX3" fmla="*/ 3610240 w 4332288"/>
                <a:gd name="connsiteY3" fmla="*/ 0 h 2664949"/>
                <a:gd name="connsiteX4" fmla="*/ 4332288 w 4332288"/>
                <a:gd name="connsiteY4" fmla="*/ 0 h 2664949"/>
                <a:gd name="connsiteX5" fmla="*/ 4332288 w 4332288"/>
                <a:gd name="connsiteY5" fmla="*/ 668603 h 2664949"/>
                <a:gd name="connsiteX6" fmla="*/ 4332288 w 4332288"/>
                <a:gd name="connsiteY6" fmla="*/ 668603 h 2664949"/>
                <a:gd name="connsiteX7" fmla="*/ 4332288 w 4332288"/>
                <a:gd name="connsiteY7" fmla="*/ 955147 h 2664949"/>
                <a:gd name="connsiteX8" fmla="*/ 4332288 w 4332288"/>
                <a:gd name="connsiteY8" fmla="*/ 1146176 h 2664949"/>
                <a:gd name="connsiteX9" fmla="*/ 3431185 w 4332288"/>
                <a:gd name="connsiteY9" fmla="*/ 1146176 h 2664949"/>
                <a:gd name="connsiteX10" fmla="*/ 3373621 w 4332288"/>
                <a:gd name="connsiteY10" fmla="*/ 2180517 h 2664949"/>
                <a:gd name="connsiteX11" fmla="*/ 3331834 w 4332288"/>
                <a:gd name="connsiteY11" fmla="*/ 2664502 h 2664949"/>
                <a:gd name="connsiteX12" fmla="*/ 3151830 w 4332288"/>
                <a:gd name="connsiteY12" fmla="*/ 1137772 h 2664949"/>
                <a:gd name="connsiteX13" fmla="*/ 0 w 4332288"/>
                <a:gd name="connsiteY13" fmla="*/ 1146176 h 2664949"/>
                <a:gd name="connsiteX14" fmla="*/ 0 w 4332288"/>
                <a:gd name="connsiteY14" fmla="*/ 955147 h 2664949"/>
                <a:gd name="connsiteX15" fmla="*/ 0 w 4332288"/>
                <a:gd name="connsiteY15" fmla="*/ 668603 h 2664949"/>
                <a:gd name="connsiteX16" fmla="*/ 0 w 4332288"/>
                <a:gd name="connsiteY16" fmla="*/ 668603 h 2664949"/>
                <a:gd name="connsiteX17" fmla="*/ 0 w 4332288"/>
                <a:gd name="connsiteY17" fmla="*/ 0 h 2664949"/>
                <a:gd name="connsiteX0" fmla="*/ 0 w 4332288"/>
                <a:gd name="connsiteY0" fmla="*/ 0 h 2664949"/>
                <a:gd name="connsiteX1" fmla="*/ 2527168 w 4332288"/>
                <a:gd name="connsiteY1" fmla="*/ 0 h 2664949"/>
                <a:gd name="connsiteX2" fmla="*/ 2527168 w 4332288"/>
                <a:gd name="connsiteY2" fmla="*/ 0 h 2664949"/>
                <a:gd name="connsiteX3" fmla="*/ 3610240 w 4332288"/>
                <a:gd name="connsiteY3" fmla="*/ 0 h 2664949"/>
                <a:gd name="connsiteX4" fmla="*/ 4332288 w 4332288"/>
                <a:gd name="connsiteY4" fmla="*/ 0 h 2664949"/>
                <a:gd name="connsiteX5" fmla="*/ 4332288 w 4332288"/>
                <a:gd name="connsiteY5" fmla="*/ 668603 h 2664949"/>
                <a:gd name="connsiteX6" fmla="*/ 4332288 w 4332288"/>
                <a:gd name="connsiteY6" fmla="*/ 668603 h 2664949"/>
                <a:gd name="connsiteX7" fmla="*/ 4332288 w 4332288"/>
                <a:gd name="connsiteY7" fmla="*/ 955147 h 2664949"/>
                <a:gd name="connsiteX8" fmla="*/ 4332288 w 4332288"/>
                <a:gd name="connsiteY8" fmla="*/ 1146176 h 2664949"/>
                <a:gd name="connsiteX9" fmla="*/ 3431185 w 4332288"/>
                <a:gd name="connsiteY9" fmla="*/ 1146176 h 2664949"/>
                <a:gd name="connsiteX10" fmla="*/ 3373621 w 4332288"/>
                <a:gd name="connsiteY10" fmla="*/ 2180517 h 2664949"/>
                <a:gd name="connsiteX11" fmla="*/ 3331834 w 4332288"/>
                <a:gd name="connsiteY11" fmla="*/ 2664502 h 2664949"/>
                <a:gd name="connsiteX12" fmla="*/ 3151830 w 4332288"/>
                <a:gd name="connsiteY12" fmla="*/ 1137772 h 2664949"/>
                <a:gd name="connsiteX13" fmla="*/ 0 w 4332288"/>
                <a:gd name="connsiteY13" fmla="*/ 1146176 h 2664949"/>
                <a:gd name="connsiteX14" fmla="*/ 0 w 4332288"/>
                <a:gd name="connsiteY14" fmla="*/ 955147 h 2664949"/>
                <a:gd name="connsiteX15" fmla="*/ 0 w 4332288"/>
                <a:gd name="connsiteY15" fmla="*/ 668603 h 2664949"/>
                <a:gd name="connsiteX16" fmla="*/ 0 w 4332288"/>
                <a:gd name="connsiteY16" fmla="*/ 668603 h 2664949"/>
                <a:gd name="connsiteX17" fmla="*/ 0 w 4332288"/>
                <a:gd name="connsiteY17" fmla="*/ 0 h 2664949"/>
                <a:gd name="connsiteX0" fmla="*/ 0 w 4332288"/>
                <a:gd name="connsiteY0" fmla="*/ 0 h 2664949"/>
                <a:gd name="connsiteX1" fmla="*/ 2527168 w 4332288"/>
                <a:gd name="connsiteY1" fmla="*/ 0 h 2664949"/>
                <a:gd name="connsiteX2" fmla="*/ 2527168 w 4332288"/>
                <a:gd name="connsiteY2" fmla="*/ 0 h 2664949"/>
                <a:gd name="connsiteX3" fmla="*/ 3610240 w 4332288"/>
                <a:gd name="connsiteY3" fmla="*/ 0 h 2664949"/>
                <a:gd name="connsiteX4" fmla="*/ 4332288 w 4332288"/>
                <a:gd name="connsiteY4" fmla="*/ 0 h 2664949"/>
                <a:gd name="connsiteX5" fmla="*/ 4332288 w 4332288"/>
                <a:gd name="connsiteY5" fmla="*/ 668603 h 2664949"/>
                <a:gd name="connsiteX6" fmla="*/ 4332288 w 4332288"/>
                <a:gd name="connsiteY6" fmla="*/ 668603 h 2664949"/>
                <a:gd name="connsiteX7" fmla="*/ 4332288 w 4332288"/>
                <a:gd name="connsiteY7" fmla="*/ 955147 h 2664949"/>
                <a:gd name="connsiteX8" fmla="*/ 4332288 w 4332288"/>
                <a:gd name="connsiteY8" fmla="*/ 1146176 h 2664949"/>
                <a:gd name="connsiteX9" fmla="*/ 3431185 w 4332288"/>
                <a:gd name="connsiteY9" fmla="*/ 1146176 h 2664949"/>
                <a:gd name="connsiteX10" fmla="*/ 3368611 w 4332288"/>
                <a:gd name="connsiteY10" fmla="*/ 2180517 h 2664949"/>
                <a:gd name="connsiteX11" fmla="*/ 3331834 w 4332288"/>
                <a:gd name="connsiteY11" fmla="*/ 2664502 h 2664949"/>
                <a:gd name="connsiteX12" fmla="*/ 3151830 w 4332288"/>
                <a:gd name="connsiteY12" fmla="*/ 1137772 h 2664949"/>
                <a:gd name="connsiteX13" fmla="*/ 0 w 4332288"/>
                <a:gd name="connsiteY13" fmla="*/ 1146176 h 2664949"/>
                <a:gd name="connsiteX14" fmla="*/ 0 w 4332288"/>
                <a:gd name="connsiteY14" fmla="*/ 955147 h 2664949"/>
                <a:gd name="connsiteX15" fmla="*/ 0 w 4332288"/>
                <a:gd name="connsiteY15" fmla="*/ 668603 h 2664949"/>
                <a:gd name="connsiteX16" fmla="*/ 0 w 4332288"/>
                <a:gd name="connsiteY16" fmla="*/ 668603 h 2664949"/>
                <a:gd name="connsiteX17" fmla="*/ 0 w 4332288"/>
                <a:gd name="connsiteY17" fmla="*/ 0 h 2664949"/>
                <a:gd name="connsiteX0" fmla="*/ 0 w 4332288"/>
                <a:gd name="connsiteY0" fmla="*/ 0 h 2664503"/>
                <a:gd name="connsiteX1" fmla="*/ 2527168 w 4332288"/>
                <a:gd name="connsiteY1" fmla="*/ 0 h 2664503"/>
                <a:gd name="connsiteX2" fmla="*/ 2527168 w 4332288"/>
                <a:gd name="connsiteY2" fmla="*/ 0 h 2664503"/>
                <a:gd name="connsiteX3" fmla="*/ 3610240 w 4332288"/>
                <a:gd name="connsiteY3" fmla="*/ 0 h 2664503"/>
                <a:gd name="connsiteX4" fmla="*/ 4332288 w 4332288"/>
                <a:gd name="connsiteY4" fmla="*/ 0 h 2664503"/>
                <a:gd name="connsiteX5" fmla="*/ 4332288 w 4332288"/>
                <a:gd name="connsiteY5" fmla="*/ 668603 h 2664503"/>
                <a:gd name="connsiteX6" fmla="*/ 4332288 w 4332288"/>
                <a:gd name="connsiteY6" fmla="*/ 668603 h 2664503"/>
                <a:gd name="connsiteX7" fmla="*/ 4332288 w 4332288"/>
                <a:gd name="connsiteY7" fmla="*/ 955147 h 2664503"/>
                <a:gd name="connsiteX8" fmla="*/ 4332288 w 4332288"/>
                <a:gd name="connsiteY8" fmla="*/ 1146176 h 2664503"/>
                <a:gd name="connsiteX9" fmla="*/ 3431185 w 4332288"/>
                <a:gd name="connsiteY9" fmla="*/ 1146176 h 2664503"/>
                <a:gd name="connsiteX10" fmla="*/ 3331834 w 4332288"/>
                <a:gd name="connsiteY10" fmla="*/ 2664502 h 2664503"/>
                <a:gd name="connsiteX11" fmla="*/ 3151830 w 4332288"/>
                <a:gd name="connsiteY11" fmla="*/ 1137772 h 2664503"/>
                <a:gd name="connsiteX12" fmla="*/ 0 w 4332288"/>
                <a:gd name="connsiteY12" fmla="*/ 1146176 h 2664503"/>
                <a:gd name="connsiteX13" fmla="*/ 0 w 4332288"/>
                <a:gd name="connsiteY13" fmla="*/ 955147 h 2664503"/>
                <a:gd name="connsiteX14" fmla="*/ 0 w 4332288"/>
                <a:gd name="connsiteY14" fmla="*/ 668603 h 2664503"/>
                <a:gd name="connsiteX15" fmla="*/ 0 w 4332288"/>
                <a:gd name="connsiteY15" fmla="*/ 668603 h 2664503"/>
                <a:gd name="connsiteX16" fmla="*/ 0 w 4332288"/>
                <a:gd name="connsiteY16" fmla="*/ 0 h 2664503"/>
                <a:gd name="connsiteX0" fmla="*/ 0 w 4332288"/>
                <a:gd name="connsiteY0" fmla="*/ 0 h 2664502"/>
                <a:gd name="connsiteX1" fmla="*/ 2527168 w 4332288"/>
                <a:gd name="connsiteY1" fmla="*/ 0 h 2664502"/>
                <a:gd name="connsiteX2" fmla="*/ 2527168 w 4332288"/>
                <a:gd name="connsiteY2" fmla="*/ 0 h 2664502"/>
                <a:gd name="connsiteX3" fmla="*/ 3610240 w 4332288"/>
                <a:gd name="connsiteY3" fmla="*/ 0 h 2664502"/>
                <a:gd name="connsiteX4" fmla="*/ 4332288 w 4332288"/>
                <a:gd name="connsiteY4" fmla="*/ 0 h 2664502"/>
                <a:gd name="connsiteX5" fmla="*/ 4332288 w 4332288"/>
                <a:gd name="connsiteY5" fmla="*/ 668603 h 2664502"/>
                <a:gd name="connsiteX6" fmla="*/ 4332288 w 4332288"/>
                <a:gd name="connsiteY6" fmla="*/ 668603 h 2664502"/>
                <a:gd name="connsiteX7" fmla="*/ 4332288 w 4332288"/>
                <a:gd name="connsiteY7" fmla="*/ 955147 h 2664502"/>
                <a:gd name="connsiteX8" fmla="*/ 4332288 w 4332288"/>
                <a:gd name="connsiteY8" fmla="*/ 1146176 h 2664502"/>
                <a:gd name="connsiteX9" fmla="*/ 3431185 w 4332288"/>
                <a:gd name="connsiteY9" fmla="*/ 1146176 h 2664502"/>
                <a:gd name="connsiteX10" fmla="*/ 3331834 w 4332288"/>
                <a:gd name="connsiteY10" fmla="*/ 2664502 h 2664502"/>
                <a:gd name="connsiteX11" fmla="*/ 3151830 w 4332288"/>
                <a:gd name="connsiteY11" fmla="*/ 1137772 h 2664502"/>
                <a:gd name="connsiteX12" fmla="*/ 0 w 4332288"/>
                <a:gd name="connsiteY12" fmla="*/ 1146176 h 2664502"/>
                <a:gd name="connsiteX13" fmla="*/ 0 w 4332288"/>
                <a:gd name="connsiteY13" fmla="*/ 955147 h 2664502"/>
                <a:gd name="connsiteX14" fmla="*/ 0 w 4332288"/>
                <a:gd name="connsiteY14" fmla="*/ 668603 h 2664502"/>
                <a:gd name="connsiteX15" fmla="*/ 0 w 4332288"/>
                <a:gd name="connsiteY15" fmla="*/ 668603 h 2664502"/>
                <a:gd name="connsiteX16" fmla="*/ 0 w 4332288"/>
                <a:gd name="connsiteY16" fmla="*/ 0 h 2664502"/>
                <a:gd name="connsiteX0" fmla="*/ 0 w 4332288"/>
                <a:gd name="connsiteY0" fmla="*/ 0 h 2664502"/>
                <a:gd name="connsiteX1" fmla="*/ 2527168 w 4332288"/>
                <a:gd name="connsiteY1" fmla="*/ 0 h 2664502"/>
                <a:gd name="connsiteX2" fmla="*/ 2527168 w 4332288"/>
                <a:gd name="connsiteY2" fmla="*/ 0 h 2664502"/>
                <a:gd name="connsiteX3" fmla="*/ 3610240 w 4332288"/>
                <a:gd name="connsiteY3" fmla="*/ 0 h 2664502"/>
                <a:gd name="connsiteX4" fmla="*/ 4332288 w 4332288"/>
                <a:gd name="connsiteY4" fmla="*/ 0 h 2664502"/>
                <a:gd name="connsiteX5" fmla="*/ 4332288 w 4332288"/>
                <a:gd name="connsiteY5" fmla="*/ 668603 h 2664502"/>
                <a:gd name="connsiteX6" fmla="*/ 4332288 w 4332288"/>
                <a:gd name="connsiteY6" fmla="*/ 668603 h 2664502"/>
                <a:gd name="connsiteX7" fmla="*/ 4332288 w 4332288"/>
                <a:gd name="connsiteY7" fmla="*/ 955147 h 2664502"/>
                <a:gd name="connsiteX8" fmla="*/ 4332288 w 4332288"/>
                <a:gd name="connsiteY8" fmla="*/ 1146176 h 2664502"/>
                <a:gd name="connsiteX9" fmla="*/ 3431185 w 4332288"/>
                <a:gd name="connsiteY9" fmla="*/ 1146176 h 2664502"/>
                <a:gd name="connsiteX10" fmla="*/ 3331834 w 4332288"/>
                <a:gd name="connsiteY10" fmla="*/ 2664502 h 2664502"/>
                <a:gd name="connsiteX11" fmla="*/ 3151830 w 4332288"/>
                <a:gd name="connsiteY11" fmla="*/ 1137772 h 2664502"/>
                <a:gd name="connsiteX12" fmla="*/ 0 w 4332288"/>
                <a:gd name="connsiteY12" fmla="*/ 1146176 h 2664502"/>
                <a:gd name="connsiteX13" fmla="*/ 0 w 4332288"/>
                <a:gd name="connsiteY13" fmla="*/ 955147 h 2664502"/>
                <a:gd name="connsiteX14" fmla="*/ 0 w 4332288"/>
                <a:gd name="connsiteY14" fmla="*/ 668603 h 2664502"/>
                <a:gd name="connsiteX15" fmla="*/ 0 w 4332288"/>
                <a:gd name="connsiteY15" fmla="*/ 668603 h 2664502"/>
                <a:gd name="connsiteX16" fmla="*/ 0 w 4332288"/>
                <a:gd name="connsiteY16" fmla="*/ 0 h 2664502"/>
                <a:gd name="connsiteX0" fmla="*/ 0 w 4332288"/>
                <a:gd name="connsiteY0" fmla="*/ 0 h 2453752"/>
                <a:gd name="connsiteX1" fmla="*/ 2527168 w 4332288"/>
                <a:gd name="connsiteY1" fmla="*/ 0 h 2453752"/>
                <a:gd name="connsiteX2" fmla="*/ 2527168 w 4332288"/>
                <a:gd name="connsiteY2" fmla="*/ 0 h 2453752"/>
                <a:gd name="connsiteX3" fmla="*/ 3610240 w 4332288"/>
                <a:gd name="connsiteY3" fmla="*/ 0 h 2453752"/>
                <a:gd name="connsiteX4" fmla="*/ 4332288 w 4332288"/>
                <a:gd name="connsiteY4" fmla="*/ 0 h 2453752"/>
                <a:gd name="connsiteX5" fmla="*/ 4332288 w 4332288"/>
                <a:gd name="connsiteY5" fmla="*/ 668603 h 2453752"/>
                <a:gd name="connsiteX6" fmla="*/ 4332288 w 4332288"/>
                <a:gd name="connsiteY6" fmla="*/ 668603 h 2453752"/>
                <a:gd name="connsiteX7" fmla="*/ 4332288 w 4332288"/>
                <a:gd name="connsiteY7" fmla="*/ 955147 h 2453752"/>
                <a:gd name="connsiteX8" fmla="*/ 4332288 w 4332288"/>
                <a:gd name="connsiteY8" fmla="*/ 1146176 h 2453752"/>
                <a:gd name="connsiteX9" fmla="*/ 3431185 w 4332288"/>
                <a:gd name="connsiteY9" fmla="*/ 1146176 h 2453752"/>
                <a:gd name="connsiteX10" fmla="*/ 3325659 w 4332288"/>
                <a:gd name="connsiteY10" fmla="*/ 2453752 h 2453752"/>
                <a:gd name="connsiteX11" fmla="*/ 3151830 w 4332288"/>
                <a:gd name="connsiteY11" fmla="*/ 1137772 h 2453752"/>
                <a:gd name="connsiteX12" fmla="*/ 0 w 4332288"/>
                <a:gd name="connsiteY12" fmla="*/ 1146176 h 2453752"/>
                <a:gd name="connsiteX13" fmla="*/ 0 w 4332288"/>
                <a:gd name="connsiteY13" fmla="*/ 955147 h 2453752"/>
                <a:gd name="connsiteX14" fmla="*/ 0 w 4332288"/>
                <a:gd name="connsiteY14" fmla="*/ 668603 h 2453752"/>
                <a:gd name="connsiteX15" fmla="*/ 0 w 4332288"/>
                <a:gd name="connsiteY15" fmla="*/ 668603 h 2453752"/>
                <a:gd name="connsiteX16" fmla="*/ 0 w 4332288"/>
                <a:gd name="connsiteY16" fmla="*/ 0 h 2453752"/>
                <a:gd name="connsiteX0" fmla="*/ 0 w 4332288"/>
                <a:gd name="connsiteY0" fmla="*/ 0 h 2403203"/>
                <a:gd name="connsiteX1" fmla="*/ 2527168 w 4332288"/>
                <a:gd name="connsiteY1" fmla="*/ 0 h 2403203"/>
                <a:gd name="connsiteX2" fmla="*/ 2527168 w 4332288"/>
                <a:gd name="connsiteY2" fmla="*/ 0 h 2403203"/>
                <a:gd name="connsiteX3" fmla="*/ 3610240 w 4332288"/>
                <a:gd name="connsiteY3" fmla="*/ 0 h 2403203"/>
                <a:gd name="connsiteX4" fmla="*/ 4332288 w 4332288"/>
                <a:gd name="connsiteY4" fmla="*/ 0 h 2403203"/>
                <a:gd name="connsiteX5" fmla="*/ 4332288 w 4332288"/>
                <a:gd name="connsiteY5" fmla="*/ 668603 h 2403203"/>
                <a:gd name="connsiteX6" fmla="*/ 4332288 w 4332288"/>
                <a:gd name="connsiteY6" fmla="*/ 668603 h 2403203"/>
                <a:gd name="connsiteX7" fmla="*/ 4332288 w 4332288"/>
                <a:gd name="connsiteY7" fmla="*/ 955147 h 2403203"/>
                <a:gd name="connsiteX8" fmla="*/ 4332288 w 4332288"/>
                <a:gd name="connsiteY8" fmla="*/ 1146176 h 2403203"/>
                <a:gd name="connsiteX9" fmla="*/ 3431185 w 4332288"/>
                <a:gd name="connsiteY9" fmla="*/ 1146176 h 2403203"/>
                <a:gd name="connsiteX10" fmla="*/ 3570739 w 4332288"/>
                <a:gd name="connsiteY10" fmla="*/ 2403203 h 2403203"/>
                <a:gd name="connsiteX11" fmla="*/ 3151830 w 4332288"/>
                <a:gd name="connsiteY11" fmla="*/ 1137772 h 2403203"/>
                <a:gd name="connsiteX12" fmla="*/ 0 w 4332288"/>
                <a:gd name="connsiteY12" fmla="*/ 1146176 h 2403203"/>
                <a:gd name="connsiteX13" fmla="*/ 0 w 4332288"/>
                <a:gd name="connsiteY13" fmla="*/ 955147 h 2403203"/>
                <a:gd name="connsiteX14" fmla="*/ 0 w 4332288"/>
                <a:gd name="connsiteY14" fmla="*/ 668603 h 2403203"/>
                <a:gd name="connsiteX15" fmla="*/ 0 w 4332288"/>
                <a:gd name="connsiteY15" fmla="*/ 668603 h 2403203"/>
                <a:gd name="connsiteX16" fmla="*/ 0 w 4332288"/>
                <a:gd name="connsiteY16" fmla="*/ 0 h 2403203"/>
                <a:gd name="connsiteX0" fmla="*/ 0 w 4332288"/>
                <a:gd name="connsiteY0" fmla="*/ 0 h 2403203"/>
                <a:gd name="connsiteX1" fmla="*/ 2527168 w 4332288"/>
                <a:gd name="connsiteY1" fmla="*/ 0 h 2403203"/>
                <a:gd name="connsiteX2" fmla="*/ 2527168 w 4332288"/>
                <a:gd name="connsiteY2" fmla="*/ 0 h 2403203"/>
                <a:gd name="connsiteX3" fmla="*/ 3610240 w 4332288"/>
                <a:gd name="connsiteY3" fmla="*/ 0 h 2403203"/>
                <a:gd name="connsiteX4" fmla="*/ 4332288 w 4332288"/>
                <a:gd name="connsiteY4" fmla="*/ 0 h 2403203"/>
                <a:gd name="connsiteX5" fmla="*/ 4332288 w 4332288"/>
                <a:gd name="connsiteY5" fmla="*/ 668603 h 2403203"/>
                <a:gd name="connsiteX6" fmla="*/ 4332288 w 4332288"/>
                <a:gd name="connsiteY6" fmla="*/ 668603 h 2403203"/>
                <a:gd name="connsiteX7" fmla="*/ 4332288 w 4332288"/>
                <a:gd name="connsiteY7" fmla="*/ 955147 h 2403203"/>
                <a:gd name="connsiteX8" fmla="*/ 4332288 w 4332288"/>
                <a:gd name="connsiteY8" fmla="*/ 1146176 h 2403203"/>
                <a:gd name="connsiteX9" fmla="*/ 3431185 w 4332288"/>
                <a:gd name="connsiteY9" fmla="*/ 1146176 h 2403203"/>
                <a:gd name="connsiteX10" fmla="*/ 3570739 w 4332288"/>
                <a:gd name="connsiteY10" fmla="*/ 2403203 h 2403203"/>
                <a:gd name="connsiteX11" fmla="*/ 3151830 w 4332288"/>
                <a:gd name="connsiteY11" fmla="*/ 1137772 h 2403203"/>
                <a:gd name="connsiteX12" fmla="*/ 0 w 4332288"/>
                <a:gd name="connsiteY12" fmla="*/ 1146176 h 2403203"/>
                <a:gd name="connsiteX13" fmla="*/ 0 w 4332288"/>
                <a:gd name="connsiteY13" fmla="*/ 955147 h 2403203"/>
                <a:gd name="connsiteX14" fmla="*/ 0 w 4332288"/>
                <a:gd name="connsiteY14" fmla="*/ 668603 h 2403203"/>
                <a:gd name="connsiteX15" fmla="*/ 0 w 4332288"/>
                <a:gd name="connsiteY15" fmla="*/ 668603 h 2403203"/>
                <a:gd name="connsiteX16" fmla="*/ 0 w 4332288"/>
                <a:gd name="connsiteY16" fmla="*/ 0 h 2403203"/>
                <a:gd name="connsiteX0" fmla="*/ 0 w 4332288"/>
                <a:gd name="connsiteY0" fmla="*/ 0 h 1889015"/>
                <a:gd name="connsiteX1" fmla="*/ 2527168 w 4332288"/>
                <a:gd name="connsiteY1" fmla="*/ 0 h 1889015"/>
                <a:gd name="connsiteX2" fmla="*/ 2527168 w 4332288"/>
                <a:gd name="connsiteY2" fmla="*/ 0 h 1889015"/>
                <a:gd name="connsiteX3" fmla="*/ 3610240 w 4332288"/>
                <a:gd name="connsiteY3" fmla="*/ 0 h 1889015"/>
                <a:gd name="connsiteX4" fmla="*/ 4332288 w 4332288"/>
                <a:gd name="connsiteY4" fmla="*/ 0 h 1889015"/>
                <a:gd name="connsiteX5" fmla="*/ 4332288 w 4332288"/>
                <a:gd name="connsiteY5" fmla="*/ 668603 h 1889015"/>
                <a:gd name="connsiteX6" fmla="*/ 4332288 w 4332288"/>
                <a:gd name="connsiteY6" fmla="*/ 668603 h 1889015"/>
                <a:gd name="connsiteX7" fmla="*/ 4332288 w 4332288"/>
                <a:gd name="connsiteY7" fmla="*/ 955147 h 1889015"/>
                <a:gd name="connsiteX8" fmla="*/ 4332288 w 4332288"/>
                <a:gd name="connsiteY8" fmla="*/ 1146176 h 1889015"/>
                <a:gd name="connsiteX9" fmla="*/ 3431185 w 4332288"/>
                <a:gd name="connsiteY9" fmla="*/ 1146176 h 1889015"/>
                <a:gd name="connsiteX10" fmla="*/ 3433538 w 4332288"/>
                <a:gd name="connsiteY10" fmla="*/ 1889015 h 1889015"/>
                <a:gd name="connsiteX11" fmla="*/ 3151830 w 4332288"/>
                <a:gd name="connsiteY11" fmla="*/ 1137772 h 1889015"/>
                <a:gd name="connsiteX12" fmla="*/ 0 w 4332288"/>
                <a:gd name="connsiteY12" fmla="*/ 1146176 h 1889015"/>
                <a:gd name="connsiteX13" fmla="*/ 0 w 4332288"/>
                <a:gd name="connsiteY13" fmla="*/ 955147 h 1889015"/>
                <a:gd name="connsiteX14" fmla="*/ 0 w 4332288"/>
                <a:gd name="connsiteY14" fmla="*/ 668603 h 1889015"/>
                <a:gd name="connsiteX15" fmla="*/ 0 w 4332288"/>
                <a:gd name="connsiteY15" fmla="*/ 668603 h 1889015"/>
                <a:gd name="connsiteX16" fmla="*/ 0 w 4332288"/>
                <a:gd name="connsiteY16" fmla="*/ 0 h 1889015"/>
                <a:gd name="connsiteX0" fmla="*/ 0 w 4332288"/>
                <a:gd name="connsiteY0" fmla="*/ 0 h 1889015"/>
                <a:gd name="connsiteX1" fmla="*/ 2527168 w 4332288"/>
                <a:gd name="connsiteY1" fmla="*/ 0 h 1889015"/>
                <a:gd name="connsiteX2" fmla="*/ 2527168 w 4332288"/>
                <a:gd name="connsiteY2" fmla="*/ 0 h 1889015"/>
                <a:gd name="connsiteX3" fmla="*/ 3610240 w 4332288"/>
                <a:gd name="connsiteY3" fmla="*/ 0 h 1889015"/>
                <a:gd name="connsiteX4" fmla="*/ 4332288 w 4332288"/>
                <a:gd name="connsiteY4" fmla="*/ 0 h 1889015"/>
                <a:gd name="connsiteX5" fmla="*/ 4332288 w 4332288"/>
                <a:gd name="connsiteY5" fmla="*/ 668603 h 1889015"/>
                <a:gd name="connsiteX6" fmla="*/ 4332288 w 4332288"/>
                <a:gd name="connsiteY6" fmla="*/ 668603 h 1889015"/>
                <a:gd name="connsiteX7" fmla="*/ 4332288 w 4332288"/>
                <a:gd name="connsiteY7" fmla="*/ 955147 h 1889015"/>
                <a:gd name="connsiteX8" fmla="*/ 4332288 w 4332288"/>
                <a:gd name="connsiteY8" fmla="*/ 1146176 h 1889015"/>
                <a:gd name="connsiteX9" fmla="*/ 3431185 w 4332288"/>
                <a:gd name="connsiteY9" fmla="*/ 1146176 h 1889015"/>
                <a:gd name="connsiteX10" fmla="*/ 3433538 w 4332288"/>
                <a:gd name="connsiteY10" fmla="*/ 1889015 h 1889015"/>
                <a:gd name="connsiteX11" fmla="*/ 3151830 w 4332288"/>
                <a:gd name="connsiteY11" fmla="*/ 1137772 h 1889015"/>
                <a:gd name="connsiteX12" fmla="*/ 0 w 4332288"/>
                <a:gd name="connsiteY12" fmla="*/ 1146176 h 1889015"/>
                <a:gd name="connsiteX13" fmla="*/ 0 w 4332288"/>
                <a:gd name="connsiteY13" fmla="*/ 955147 h 1889015"/>
                <a:gd name="connsiteX14" fmla="*/ 0 w 4332288"/>
                <a:gd name="connsiteY14" fmla="*/ 668603 h 1889015"/>
                <a:gd name="connsiteX15" fmla="*/ 0 w 4332288"/>
                <a:gd name="connsiteY15" fmla="*/ 668603 h 1889015"/>
                <a:gd name="connsiteX16" fmla="*/ 0 w 4332288"/>
                <a:gd name="connsiteY16" fmla="*/ 0 h 1889015"/>
                <a:gd name="connsiteX0" fmla="*/ 0 w 4332288"/>
                <a:gd name="connsiteY0" fmla="*/ 0 h 1889015"/>
                <a:gd name="connsiteX1" fmla="*/ 2527168 w 4332288"/>
                <a:gd name="connsiteY1" fmla="*/ 0 h 1889015"/>
                <a:gd name="connsiteX2" fmla="*/ 2527168 w 4332288"/>
                <a:gd name="connsiteY2" fmla="*/ 0 h 1889015"/>
                <a:gd name="connsiteX3" fmla="*/ 3610240 w 4332288"/>
                <a:gd name="connsiteY3" fmla="*/ 0 h 1889015"/>
                <a:gd name="connsiteX4" fmla="*/ 4332288 w 4332288"/>
                <a:gd name="connsiteY4" fmla="*/ 0 h 1889015"/>
                <a:gd name="connsiteX5" fmla="*/ 4332288 w 4332288"/>
                <a:gd name="connsiteY5" fmla="*/ 668603 h 1889015"/>
                <a:gd name="connsiteX6" fmla="*/ 4332288 w 4332288"/>
                <a:gd name="connsiteY6" fmla="*/ 668603 h 1889015"/>
                <a:gd name="connsiteX7" fmla="*/ 4332288 w 4332288"/>
                <a:gd name="connsiteY7" fmla="*/ 955147 h 1889015"/>
                <a:gd name="connsiteX8" fmla="*/ 4332288 w 4332288"/>
                <a:gd name="connsiteY8" fmla="*/ 1146176 h 1889015"/>
                <a:gd name="connsiteX9" fmla="*/ 3431185 w 4332288"/>
                <a:gd name="connsiteY9" fmla="*/ 1146176 h 1889015"/>
                <a:gd name="connsiteX10" fmla="*/ 3433538 w 4332288"/>
                <a:gd name="connsiteY10" fmla="*/ 1889015 h 1889015"/>
                <a:gd name="connsiteX11" fmla="*/ 3151830 w 4332288"/>
                <a:gd name="connsiteY11" fmla="*/ 1137772 h 1889015"/>
                <a:gd name="connsiteX12" fmla="*/ 0 w 4332288"/>
                <a:gd name="connsiteY12" fmla="*/ 1146176 h 1889015"/>
                <a:gd name="connsiteX13" fmla="*/ 0 w 4332288"/>
                <a:gd name="connsiteY13" fmla="*/ 955147 h 1889015"/>
                <a:gd name="connsiteX14" fmla="*/ 0 w 4332288"/>
                <a:gd name="connsiteY14" fmla="*/ 668603 h 1889015"/>
                <a:gd name="connsiteX15" fmla="*/ 0 w 4332288"/>
                <a:gd name="connsiteY15" fmla="*/ 668603 h 1889015"/>
                <a:gd name="connsiteX16" fmla="*/ 0 w 4332288"/>
                <a:gd name="connsiteY16" fmla="*/ 0 h 1889015"/>
                <a:gd name="connsiteX0" fmla="*/ 0 w 4332288"/>
                <a:gd name="connsiteY0" fmla="*/ 0 h 2003174"/>
                <a:gd name="connsiteX1" fmla="*/ 2527168 w 4332288"/>
                <a:gd name="connsiteY1" fmla="*/ 0 h 2003174"/>
                <a:gd name="connsiteX2" fmla="*/ 2527168 w 4332288"/>
                <a:gd name="connsiteY2" fmla="*/ 0 h 2003174"/>
                <a:gd name="connsiteX3" fmla="*/ 3610240 w 4332288"/>
                <a:gd name="connsiteY3" fmla="*/ 0 h 2003174"/>
                <a:gd name="connsiteX4" fmla="*/ 4332288 w 4332288"/>
                <a:gd name="connsiteY4" fmla="*/ 0 h 2003174"/>
                <a:gd name="connsiteX5" fmla="*/ 4332288 w 4332288"/>
                <a:gd name="connsiteY5" fmla="*/ 668603 h 2003174"/>
                <a:gd name="connsiteX6" fmla="*/ 4332288 w 4332288"/>
                <a:gd name="connsiteY6" fmla="*/ 668603 h 2003174"/>
                <a:gd name="connsiteX7" fmla="*/ 4332288 w 4332288"/>
                <a:gd name="connsiteY7" fmla="*/ 955147 h 2003174"/>
                <a:gd name="connsiteX8" fmla="*/ 4332288 w 4332288"/>
                <a:gd name="connsiteY8" fmla="*/ 1146176 h 2003174"/>
                <a:gd name="connsiteX9" fmla="*/ 3431185 w 4332288"/>
                <a:gd name="connsiteY9" fmla="*/ 1146176 h 2003174"/>
                <a:gd name="connsiteX10" fmla="*/ 3433538 w 4332288"/>
                <a:gd name="connsiteY10" fmla="*/ 2003174 h 2003174"/>
                <a:gd name="connsiteX11" fmla="*/ 3151830 w 4332288"/>
                <a:gd name="connsiteY11" fmla="*/ 1137772 h 2003174"/>
                <a:gd name="connsiteX12" fmla="*/ 0 w 4332288"/>
                <a:gd name="connsiteY12" fmla="*/ 1146176 h 2003174"/>
                <a:gd name="connsiteX13" fmla="*/ 0 w 4332288"/>
                <a:gd name="connsiteY13" fmla="*/ 955147 h 2003174"/>
                <a:gd name="connsiteX14" fmla="*/ 0 w 4332288"/>
                <a:gd name="connsiteY14" fmla="*/ 668603 h 2003174"/>
                <a:gd name="connsiteX15" fmla="*/ 0 w 4332288"/>
                <a:gd name="connsiteY15" fmla="*/ 668603 h 2003174"/>
                <a:gd name="connsiteX16" fmla="*/ 0 w 4332288"/>
                <a:gd name="connsiteY16" fmla="*/ 0 h 200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32288" h="2003174">
                  <a:moveTo>
                    <a:pt x="0" y="0"/>
                  </a:moveTo>
                  <a:lnTo>
                    <a:pt x="2527168" y="0"/>
                  </a:lnTo>
                  <a:lnTo>
                    <a:pt x="2527168" y="0"/>
                  </a:lnTo>
                  <a:lnTo>
                    <a:pt x="3610240" y="0"/>
                  </a:lnTo>
                  <a:lnTo>
                    <a:pt x="4332288" y="0"/>
                  </a:lnTo>
                  <a:lnTo>
                    <a:pt x="4332288" y="668603"/>
                  </a:lnTo>
                  <a:lnTo>
                    <a:pt x="4332288" y="668603"/>
                  </a:lnTo>
                  <a:lnTo>
                    <a:pt x="4332288" y="955147"/>
                  </a:lnTo>
                  <a:lnTo>
                    <a:pt x="4332288" y="1146176"/>
                  </a:lnTo>
                  <a:lnTo>
                    <a:pt x="3431185" y="1146176"/>
                  </a:lnTo>
                  <a:cubicBezTo>
                    <a:pt x="3427279" y="1146028"/>
                    <a:pt x="3436382" y="1600027"/>
                    <a:pt x="3433538" y="2003174"/>
                  </a:cubicBezTo>
                  <a:lnTo>
                    <a:pt x="3151830" y="1137772"/>
                  </a:lnTo>
                  <a:lnTo>
                    <a:pt x="0" y="1146176"/>
                  </a:lnTo>
                  <a:lnTo>
                    <a:pt x="0" y="955147"/>
                  </a:lnTo>
                  <a:lnTo>
                    <a:pt x="0" y="668603"/>
                  </a:lnTo>
                  <a:lnTo>
                    <a:pt x="0" y="668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56" name="Text Box 39">
              <a:extLst>
                <a:ext uri="{FF2B5EF4-FFF2-40B4-BE49-F238E27FC236}">
                  <a16:creationId xmlns:a16="http://schemas.microsoft.com/office/drawing/2014/main" id="{C22E9A05-4B24-E190-FB02-55F05296F6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" y="1285"/>
              <a:ext cx="3677" cy="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r">
                <a:lnSpc>
                  <a:spcPts val="2460"/>
                </a:lnSpc>
              </a:pPr>
              <a:r>
                <a:rPr lang="en-US" sz="2800" b="0" dirty="0">
                  <a:solidFill>
                    <a:schemeClr val="accent2"/>
                  </a:solidFill>
                  <a:latin typeface="Arial" charset="0"/>
                </a:rPr>
                <a:t>the undulator causes oscillations with transverse acceleration, so the electrons emit synchrotron radiation</a:t>
              </a:r>
              <a:endParaRPr lang="fr-FR" sz="2800" b="0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290" name="Ellipse 1">
            <a:extLst>
              <a:ext uri="{FF2B5EF4-FFF2-40B4-BE49-F238E27FC236}">
                <a16:creationId xmlns:a16="http://schemas.microsoft.com/office/drawing/2014/main" id="{36953136-BE21-6DCE-D946-319FAE4B78CB}"/>
              </a:ext>
            </a:extLst>
          </p:cNvPr>
          <p:cNvSpPr/>
          <p:nvPr/>
        </p:nvSpPr>
        <p:spPr bwMode="auto">
          <a:xfrm rot="18923305">
            <a:off x="2425639" y="3287084"/>
            <a:ext cx="216024" cy="216024"/>
          </a:xfrm>
          <a:prstGeom prst="ellipse">
            <a:avLst/>
          </a:prstGeom>
          <a:gradFill flip="none" rotWithShape="1">
            <a:gsLst>
              <a:gs pos="76000">
                <a:schemeClr val="tx1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25400" dir="2700000" algn="tl" rotWithShape="0">
              <a:prstClr val="black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C85B93-74EC-9FCD-4EFE-C954BACD2704}"/>
              </a:ext>
            </a:extLst>
          </p:cNvPr>
          <p:cNvGrpSpPr/>
          <p:nvPr/>
        </p:nvGrpSpPr>
        <p:grpSpPr>
          <a:xfrm>
            <a:off x="5371968" y="1231163"/>
            <a:ext cx="2335734" cy="610318"/>
            <a:chOff x="2412900" y="2733181"/>
            <a:chExt cx="3240360" cy="61031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69255A8-C291-8005-76EB-42C674E3D357}"/>
                </a:ext>
              </a:extLst>
            </p:cNvPr>
            <p:cNvGrpSpPr/>
            <p:nvPr/>
          </p:nvGrpSpPr>
          <p:grpSpPr>
            <a:xfrm>
              <a:off x="2412900" y="3159831"/>
              <a:ext cx="3240360" cy="183668"/>
              <a:chOff x="2444565" y="3159831"/>
              <a:chExt cx="3240360" cy="183668"/>
            </a:xfrm>
          </p:grpSpPr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05E814E3-0640-389C-EF6F-F79ABDBB6012}"/>
                  </a:ext>
                </a:extLst>
              </p:cNvPr>
              <p:cNvSpPr/>
              <p:nvPr/>
            </p:nvSpPr>
            <p:spPr bwMode="auto">
              <a:xfrm>
                <a:off x="5144865" y="3161655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922C033A-4547-61EC-8119-23F1199AA975}"/>
                  </a:ext>
                </a:extLst>
              </p:cNvPr>
              <p:cNvSpPr/>
              <p:nvPr/>
            </p:nvSpPr>
            <p:spPr bwMode="auto">
              <a:xfrm>
                <a:off x="4604805" y="3159831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A93F9F5F-66A3-D2C4-92B2-FD81884C6D47}"/>
                  </a:ext>
                </a:extLst>
              </p:cNvPr>
              <p:cNvSpPr/>
              <p:nvPr/>
            </p:nvSpPr>
            <p:spPr bwMode="auto">
              <a:xfrm>
                <a:off x="4064745" y="3163479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D9B1EC07-EAF6-F88C-75FC-2B0E56435621}"/>
                  </a:ext>
                </a:extLst>
              </p:cNvPr>
              <p:cNvSpPr/>
              <p:nvPr/>
            </p:nvSpPr>
            <p:spPr bwMode="auto">
              <a:xfrm>
                <a:off x="3524685" y="3161655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E037C5D-7CFA-5928-A4FF-C586C3265E48}"/>
                  </a:ext>
                </a:extLst>
              </p:cNvPr>
              <p:cNvSpPr/>
              <p:nvPr/>
            </p:nvSpPr>
            <p:spPr bwMode="auto">
              <a:xfrm>
                <a:off x="2984625" y="3163479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41FE23E0-E5D4-2AD3-B4D1-C249FB5F1C14}"/>
                  </a:ext>
                </a:extLst>
              </p:cNvPr>
              <p:cNvSpPr/>
              <p:nvPr/>
            </p:nvSpPr>
            <p:spPr bwMode="auto">
              <a:xfrm>
                <a:off x="2444565" y="3161655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7FB1A16-06CE-066E-B455-B9046D22B146}"/>
                </a:ext>
              </a:extLst>
            </p:cNvPr>
            <p:cNvGrpSpPr/>
            <p:nvPr/>
          </p:nvGrpSpPr>
          <p:grpSpPr>
            <a:xfrm>
              <a:off x="2412900" y="2733181"/>
              <a:ext cx="3240360" cy="437696"/>
              <a:chOff x="2381235" y="2733181"/>
              <a:chExt cx="3240360" cy="437696"/>
            </a:xfrm>
          </p:grpSpPr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58805A84-790F-1A6C-3DB9-5B7383C28521}"/>
                  </a:ext>
                </a:extLst>
              </p:cNvPr>
              <p:cNvSpPr/>
              <p:nvPr/>
            </p:nvSpPr>
            <p:spPr bwMode="auto">
              <a:xfrm>
                <a:off x="5081535" y="2735005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0" name="Rectangle 269">
                <a:extLst>
                  <a:ext uri="{FF2B5EF4-FFF2-40B4-BE49-F238E27FC236}">
                    <a16:creationId xmlns:a16="http://schemas.microsoft.com/office/drawing/2014/main" id="{7499B463-0AC1-3CDD-1C8E-87A82F4A3D81}"/>
                  </a:ext>
                </a:extLst>
              </p:cNvPr>
              <p:cNvSpPr/>
              <p:nvPr/>
            </p:nvSpPr>
            <p:spPr bwMode="auto">
              <a:xfrm>
                <a:off x="4541475" y="2733181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1CE01246-EEC4-D7A8-7373-3B6DF2CFCD9F}"/>
                  </a:ext>
                </a:extLst>
              </p:cNvPr>
              <p:cNvSpPr/>
              <p:nvPr/>
            </p:nvSpPr>
            <p:spPr bwMode="auto">
              <a:xfrm>
                <a:off x="4001415" y="2736829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72D4288A-3224-9099-25D4-36AED8B9683C}"/>
                  </a:ext>
                </a:extLst>
              </p:cNvPr>
              <p:cNvSpPr/>
              <p:nvPr/>
            </p:nvSpPr>
            <p:spPr bwMode="auto">
              <a:xfrm>
                <a:off x="346135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C6FFDCCA-972E-B484-CDDA-9EF2CD225C6C}"/>
                  </a:ext>
                </a:extLst>
              </p:cNvPr>
              <p:cNvSpPr/>
              <p:nvPr/>
            </p:nvSpPr>
            <p:spPr bwMode="auto">
              <a:xfrm>
                <a:off x="2921295" y="2736829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4568840E-07A7-5ED0-2DC8-AD1F90073FDD}"/>
                  </a:ext>
                </a:extLst>
              </p:cNvPr>
              <p:cNvSpPr/>
              <p:nvPr/>
            </p:nvSpPr>
            <p:spPr bwMode="auto">
              <a:xfrm>
                <a:off x="238123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51" name="Rectangle 2">
            <a:extLst>
              <a:ext uri="{FF2B5EF4-FFF2-40B4-BE49-F238E27FC236}">
                <a16:creationId xmlns:a16="http://schemas.microsoft.com/office/drawing/2014/main" id="{C53CB8A2-6062-189E-A58F-9C06BFC8D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835" y="5860220"/>
            <a:ext cx="11449272" cy="901142"/>
          </a:xfrm>
          <a:prstGeom prst="rect">
            <a:avLst/>
          </a:prstGeom>
          <a:noFill/>
          <a:ln w="19050" cmpd="sng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…the electrons are forced to circulate at </a:t>
            </a:r>
            <a:r>
              <a:rPr lang="en-US" sz="2800" b="0" i="1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 ≈ </a:t>
            </a:r>
            <a:r>
              <a:rPr lang="en-US" sz="2800" b="0" i="1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in a </a:t>
            </a:r>
            <a:r>
              <a:rPr lang="en-US" sz="2800" b="0" u="sng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stora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g</a:t>
            </a:r>
            <a:r>
              <a:rPr lang="en-US" sz="2800" b="0" u="sng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e rin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g under vacuum by a system (not shown) of magnets and electric fields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C18907-B1BA-7DC8-E347-5A17DDF82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913" y="2677799"/>
            <a:ext cx="4207955" cy="2263369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spcBef>
                <a:spcPts val="0"/>
              </a:spcBef>
              <a:defRPr/>
            </a:pPr>
            <a:r>
              <a:rPr lang="en-US" sz="28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…whose wavelength </a:t>
            </a:r>
            <a:r>
              <a:rPr lang="en-US" sz="2800" i="1" dirty="0" err="1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Symbol" pitchFamily="2" charset="2"/>
                <a:ea typeface="ＭＳ Ｐゴシック" charset="0"/>
                <a:cs typeface="ＭＳ Ｐゴシック" charset="0"/>
              </a:rPr>
              <a:t>l</a:t>
            </a:r>
            <a:r>
              <a:rPr lang="en-US" sz="2800" baseline="-25000" dirty="0" err="1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8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 (in the laboratory frame </a:t>
            </a:r>
            <a:r>
              <a:rPr lang="en-US" sz="28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Lucida Calligraphy" panose="03010101010101010101" pitchFamily="66" charset="77"/>
                <a:ea typeface="ＭＳ Ｐゴシック" charset="0"/>
                <a:cs typeface="ＭＳ Ｐゴシック" charset="0"/>
              </a:rPr>
              <a:t>R</a:t>
            </a:r>
            <a:r>
              <a:rPr lang="en-US" sz="2800" baseline="-250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Lucida Calligraphy" panose="03010101010101010101" pitchFamily="66" charset="77"/>
                <a:ea typeface="ＭＳ Ｐゴシック" charset="0"/>
                <a:cs typeface="ＭＳ Ｐゴシック" charset="0"/>
              </a:rPr>
              <a:t>L</a:t>
            </a:r>
            <a:r>
              <a:rPr lang="en-US" sz="28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) is related to the period </a:t>
            </a:r>
            <a:r>
              <a:rPr lang="en-US" sz="2800" i="1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L </a:t>
            </a:r>
            <a:r>
              <a:rPr lang="en-US" sz="28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-- but is </a:t>
            </a:r>
            <a:r>
              <a:rPr lang="en-US" sz="2800" u="sng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not</a:t>
            </a:r>
            <a:r>
              <a:rPr lang="en-US" sz="28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 simply equal to </a:t>
            </a:r>
            <a:r>
              <a:rPr lang="en-US" sz="2800" i="1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endParaRPr lang="en-US" sz="2800" i="1" u="sng" dirty="0">
              <a:solidFill>
                <a:srgbClr val="FFFF00"/>
              </a:solidFill>
              <a:effectLst>
                <a:glow rad="63500">
                  <a:schemeClr val="accent4">
                    <a:satMod val="175000"/>
                  </a:schemeClr>
                </a:glow>
              </a:effectLst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5" name="Grouper 1">
            <a:extLst>
              <a:ext uri="{FF2B5EF4-FFF2-40B4-BE49-F238E27FC236}">
                <a16:creationId xmlns:a16="http://schemas.microsoft.com/office/drawing/2014/main" id="{CEBDF157-828A-E8AD-16FA-702A88313B97}"/>
              </a:ext>
            </a:extLst>
          </p:cNvPr>
          <p:cNvGrpSpPr/>
          <p:nvPr/>
        </p:nvGrpSpPr>
        <p:grpSpPr>
          <a:xfrm>
            <a:off x="5267746" y="620942"/>
            <a:ext cx="766087" cy="584775"/>
            <a:chOff x="3034798" y="4314188"/>
            <a:chExt cx="766087" cy="584775"/>
          </a:xfrm>
        </p:grpSpPr>
        <p:cxnSp>
          <p:nvCxnSpPr>
            <p:cNvPr id="50" name="Connecteur droit avec flèche 191">
              <a:extLst>
                <a:ext uri="{FF2B5EF4-FFF2-40B4-BE49-F238E27FC236}">
                  <a16:creationId xmlns:a16="http://schemas.microsoft.com/office/drawing/2014/main" id="{AD4D1001-0CF8-A570-815A-D04FA755F7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34798" y="4815109"/>
              <a:ext cx="766087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FCA0E8D-B0AE-B9AE-48BA-AA292A27AFDE}"/>
                </a:ext>
              </a:extLst>
            </p:cNvPr>
            <p:cNvSpPr/>
            <p:nvPr/>
          </p:nvSpPr>
          <p:spPr>
            <a:xfrm>
              <a:off x="3228691" y="4314188"/>
              <a:ext cx="412292" cy="584775"/>
            </a:xfrm>
            <a:prstGeom prst="rect">
              <a:avLst/>
            </a:prstGeom>
            <a:ln w="28575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3200" b="0" i="1" dirty="0">
                  <a:solidFill>
                    <a:schemeClr val="bg1"/>
                  </a:solidFill>
                  <a:latin typeface="Helvetica" charset="0"/>
                </a:rPr>
                <a:t>L</a:t>
              </a:r>
              <a:endParaRPr lang="fr-FR" sz="32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12D0221-9C2C-E661-224C-409682404C09}"/>
              </a:ext>
            </a:extLst>
          </p:cNvPr>
          <p:cNvGrpSpPr/>
          <p:nvPr/>
        </p:nvGrpSpPr>
        <p:grpSpPr>
          <a:xfrm>
            <a:off x="47328" y="150138"/>
            <a:ext cx="4268035" cy="2441870"/>
            <a:chOff x="159279" y="91238"/>
            <a:chExt cx="4268035" cy="2441870"/>
          </a:xfrm>
        </p:grpSpPr>
        <p:sp>
          <p:nvSpPr>
            <p:cNvPr id="29" name="Rounded Rectangular Callout 43">
              <a:extLst>
                <a:ext uri="{FF2B5EF4-FFF2-40B4-BE49-F238E27FC236}">
                  <a16:creationId xmlns:a16="http://schemas.microsoft.com/office/drawing/2014/main" id="{DFCE691F-49DB-137F-335F-138E36C2ED2C}"/>
                </a:ext>
              </a:extLst>
            </p:cNvPr>
            <p:cNvSpPr/>
            <p:nvPr/>
          </p:nvSpPr>
          <p:spPr bwMode="auto">
            <a:xfrm>
              <a:off x="303138" y="91238"/>
              <a:ext cx="4038164" cy="2441870"/>
            </a:xfrm>
            <a:custGeom>
              <a:avLst/>
              <a:gdLst>
                <a:gd name="connsiteX0" fmla="*/ 0 w 2322815"/>
                <a:gd name="connsiteY0" fmla="*/ 161599 h 969574"/>
                <a:gd name="connsiteX1" fmla="*/ 161599 w 2322815"/>
                <a:gd name="connsiteY1" fmla="*/ 0 h 969574"/>
                <a:gd name="connsiteX2" fmla="*/ 1354975 w 2322815"/>
                <a:gd name="connsiteY2" fmla="*/ 0 h 969574"/>
                <a:gd name="connsiteX3" fmla="*/ 1354975 w 2322815"/>
                <a:gd name="connsiteY3" fmla="*/ 0 h 969574"/>
                <a:gd name="connsiteX4" fmla="*/ 1935679 w 2322815"/>
                <a:gd name="connsiteY4" fmla="*/ 0 h 969574"/>
                <a:gd name="connsiteX5" fmla="*/ 2161216 w 2322815"/>
                <a:gd name="connsiteY5" fmla="*/ 0 h 969574"/>
                <a:gd name="connsiteX6" fmla="*/ 2322815 w 2322815"/>
                <a:gd name="connsiteY6" fmla="*/ 161599 h 969574"/>
                <a:gd name="connsiteX7" fmla="*/ 2322815 w 2322815"/>
                <a:gd name="connsiteY7" fmla="*/ 565585 h 969574"/>
                <a:gd name="connsiteX8" fmla="*/ 2322815 w 2322815"/>
                <a:gd name="connsiteY8" fmla="*/ 565585 h 969574"/>
                <a:gd name="connsiteX9" fmla="*/ 2322815 w 2322815"/>
                <a:gd name="connsiteY9" fmla="*/ 807978 h 969574"/>
                <a:gd name="connsiteX10" fmla="*/ 2322815 w 2322815"/>
                <a:gd name="connsiteY10" fmla="*/ 807975 h 969574"/>
                <a:gd name="connsiteX11" fmla="*/ 2161216 w 2322815"/>
                <a:gd name="connsiteY11" fmla="*/ 969574 h 969574"/>
                <a:gd name="connsiteX12" fmla="*/ 1935679 w 2322815"/>
                <a:gd name="connsiteY12" fmla="*/ 969574 h 969574"/>
                <a:gd name="connsiteX13" fmla="*/ 1173161 w 2322815"/>
                <a:gd name="connsiteY13" fmla="*/ 1330702 h 969574"/>
                <a:gd name="connsiteX14" fmla="*/ 1354975 w 2322815"/>
                <a:gd name="connsiteY14" fmla="*/ 969574 h 969574"/>
                <a:gd name="connsiteX15" fmla="*/ 161599 w 2322815"/>
                <a:gd name="connsiteY15" fmla="*/ 969574 h 969574"/>
                <a:gd name="connsiteX16" fmla="*/ 0 w 2322815"/>
                <a:gd name="connsiteY16" fmla="*/ 807975 h 969574"/>
                <a:gd name="connsiteX17" fmla="*/ 0 w 2322815"/>
                <a:gd name="connsiteY17" fmla="*/ 807978 h 969574"/>
                <a:gd name="connsiteX18" fmla="*/ 0 w 2322815"/>
                <a:gd name="connsiteY18" fmla="*/ 565585 h 969574"/>
                <a:gd name="connsiteX19" fmla="*/ 0 w 2322815"/>
                <a:gd name="connsiteY19" fmla="*/ 565585 h 969574"/>
                <a:gd name="connsiteX20" fmla="*/ 0 w 2322815"/>
                <a:gd name="connsiteY20" fmla="*/ 161599 h 969574"/>
                <a:gd name="connsiteX0" fmla="*/ 0 w 2322815"/>
                <a:gd name="connsiteY0" fmla="*/ 161599 h 1286898"/>
                <a:gd name="connsiteX1" fmla="*/ 161599 w 2322815"/>
                <a:gd name="connsiteY1" fmla="*/ 0 h 1286898"/>
                <a:gd name="connsiteX2" fmla="*/ 1354975 w 2322815"/>
                <a:gd name="connsiteY2" fmla="*/ 0 h 1286898"/>
                <a:gd name="connsiteX3" fmla="*/ 1354975 w 2322815"/>
                <a:gd name="connsiteY3" fmla="*/ 0 h 1286898"/>
                <a:gd name="connsiteX4" fmla="*/ 1935679 w 2322815"/>
                <a:gd name="connsiteY4" fmla="*/ 0 h 1286898"/>
                <a:gd name="connsiteX5" fmla="*/ 2161216 w 2322815"/>
                <a:gd name="connsiteY5" fmla="*/ 0 h 1286898"/>
                <a:gd name="connsiteX6" fmla="*/ 2322815 w 2322815"/>
                <a:gd name="connsiteY6" fmla="*/ 161599 h 1286898"/>
                <a:gd name="connsiteX7" fmla="*/ 2322815 w 2322815"/>
                <a:gd name="connsiteY7" fmla="*/ 565585 h 1286898"/>
                <a:gd name="connsiteX8" fmla="*/ 2322815 w 2322815"/>
                <a:gd name="connsiteY8" fmla="*/ 565585 h 1286898"/>
                <a:gd name="connsiteX9" fmla="*/ 2322815 w 2322815"/>
                <a:gd name="connsiteY9" fmla="*/ 807978 h 1286898"/>
                <a:gd name="connsiteX10" fmla="*/ 2322815 w 2322815"/>
                <a:gd name="connsiteY10" fmla="*/ 807975 h 1286898"/>
                <a:gd name="connsiteX11" fmla="*/ 2161216 w 2322815"/>
                <a:gd name="connsiteY11" fmla="*/ 969574 h 1286898"/>
                <a:gd name="connsiteX12" fmla="*/ 1935679 w 2322815"/>
                <a:gd name="connsiteY12" fmla="*/ 969574 h 1286898"/>
                <a:gd name="connsiteX13" fmla="*/ 1014373 w 2322815"/>
                <a:gd name="connsiteY13" fmla="*/ 1286898 h 1286898"/>
                <a:gd name="connsiteX14" fmla="*/ 1354975 w 2322815"/>
                <a:gd name="connsiteY14" fmla="*/ 969574 h 1286898"/>
                <a:gd name="connsiteX15" fmla="*/ 161599 w 2322815"/>
                <a:gd name="connsiteY15" fmla="*/ 969574 h 1286898"/>
                <a:gd name="connsiteX16" fmla="*/ 0 w 2322815"/>
                <a:gd name="connsiteY16" fmla="*/ 807975 h 1286898"/>
                <a:gd name="connsiteX17" fmla="*/ 0 w 2322815"/>
                <a:gd name="connsiteY17" fmla="*/ 807978 h 1286898"/>
                <a:gd name="connsiteX18" fmla="*/ 0 w 2322815"/>
                <a:gd name="connsiteY18" fmla="*/ 565585 h 1286898"/>
                <a:gd name="connsiteX19" fmla="*/ 0 w 2322815"/>
                <a:gd name="connsiteY19" fmla="*/ 565585 h 1286898"/>
                <a:gd name="connsiteX20" fmla="*/ 0 w 2322815"/>
                <a:gd name="connsiteY20" fmla="*/ 161599 h 1286898"/>
                <a:gd name="connsiteX0" fmla="*/ 0 w 2322815"/>
                <a:gd name="connsiteY0" fmla="*/ 161599 h 1286898"/>
                <a:gd name="connsiteX1" fmla="*/ 161599 w 2322815"/>
                <a:gd name="connsiteY1" fmla="*/ 0 h 1286898"/>
                <a:gd name="connsiteX2" fmla="*/ 1354975 w 2322815"/>
                <a:gd name="connsiteY2" fmla="*/ 0 h 1286898"/>
                <a:gd name="connsiteX3" fmla="*/ 1354975 w 2322815"/>
                <a:gd name="connsiteY3" fmla="*/ 0 h 1286898"/>
                <a:gd name="connsiteX4" fmla="*/ 1935679 w 2322815"/>
                <a:gd name="connsiteY4" fmla="*/ 0 h 1286898"/>
                <a:gd name="connsiteX5" fmla="*/ 2161216 w 2322815"/>
                <a:gd name="connsiteY5" fmla="*/ 0 h 1286898"/>
                <a:gd name="connsiteX6" fmla="*/ 2322815 w 2322815"/>
                <a:gd name="connsiteY6" fmla="*/ 161599 h 1286898"/>
                <a:gd name="connsiteX7" fmla="*/ 2322815 w 2322815"/>
                <a:gd name="connsiteY7" fmla="*/ 565585 h 1286898"/>
                <a:gd name="connsiteX8" fmla="*/ 2322815 w 2322815"/>
                <a:gd name="connsiteY8" fmla="*/ 565585 h 1286898"/>
                <a:gd name="connsiteX9" fmla="*/ 2322815 w 2322815"/>
                <a:gd name="connsiteY9" fmla="*/ 807978 h 1286898"/>
                <a:gd name="connsiteX10" fmla="*/ 2322815 w 2322815"/>
                <a:gd name="connsiteY10" fmla="*/ 807975 h 1286898"/>
                <a:gd name="connsiteX11" fmla="*/ 2161216 w 2322815"/>
                <a:gd name="connsiteY11" fmla="*/ 969574 h 1286898"/>
                <a:gd name="connsiteX12" fmla="*/ 1935679 w 2322815"/>
                <a:gd name="connsiteY12" fmla="*/ 969574 h 1286898"/>
                <a:gd name="connsiteX13" fmla="*/ 1014373 w 2322815"/>
                <a:gd name="connsiteY13" fmla="*/ 1286898 h 1286898"/>
                <a:gd name="connsiteX14" fmla="*/ 1084465 w 2322815"/>
                <a:gd name="connsiteY14" fmla="*/ 973514 h 1286898"/>
                <a:gd name="connsiteX15" fmla="*/ 161599 w 2322815"/>
                <a:gd name="connsiteY15" fmla="*/ 969574 h 1286898"/>
                <a:gd name="connsiteX16" fmla="*/ 0 w 2322815"/>
                <a:gd name="connsiteY16" fmla="*/ 807975 h 1286898"/>
                <a:gd name="connsiteX17" fmla="*/ 0 w 2322815"/>
                <a:gd name="connsiteY17" fmla="*/ 807978 h 1286898"/>
                <a:gd name="connsiteX18" fmla="*/ 0 w 2322815"/>
                <a:gd name="connsiteY18" fmla="*/ 565585 h 1286898"/>
                <a:gd name="connsiteX19" fmla="*/ 0 w 2322815"/>
                <a:gd name="connsiteY19" fmla="*/ 565585 h 1286898"/>
                <a:gd name="connsiteX20" fmla="*/ 0 w 2322815"/>
                <a:gd name="connsiteY20" fmla="*/ 161599 h 1286898"/>
                <a:gd name="connsiteX0" fmla="*/ 0 w 2322815"/>
                <a:gd name="connsiteY0" fmla="*/ 161599 h 1286898"/>
                <a:gd name="connsiteX1" fmla="*/ 161599 w 2322815"/>
                <a:gd name="connsiteY1" fmla="*/ 0 h 1286898"/>
                <a:gd name="connsiteX2" fmla="*/ 1354975 w 2322815"/>
                <a:gd name="connsiteY2" fmla="*/ 0 h 1286898"/>
                <a:gd name="connsiteX3" fmla="*/ 1354975 w 2322815"/>
                <a:gd name="connsiteY3" fmla="*/ 0 h 1286898"/>
                <a:gd name="connsiteX4" fmla="*/ 1935679 w 2322815"/>
                <a:gd name="connsiteY4" fmla="*/ 0 h 1286898"/>
                <a:gd name="connsiteX5" fmla="*/ 2161216 w 2322815"/>
                <a:gd name="connsiteY5" fmla="*/ 0 h 1286898"/>
                <a:gd name="connsiteX6" fmla="*/ 2322815 w 2322815"/>
                <a:gd name="connsiteY6" fmla="*/ 161599 h 1286898"/>
                <a:gd name="connsiteX7" fmla="*/ 2322815 w 2322815"/>
                <a:gd name="connsiteY7" fmla="*/ 565585 h 1286898"/>
                <a:gd name="connsiteX8" fmla="*/ 2322815 w 2322815"/>
                <a:gd name="connsiteY8" fmla="*/ 565585 h 1286898"/>
                <a:gd name="connsiteX9" fmla="*/ 2322815 w 2322815"/>
                <a:gd name="connsiteY9" fmla="*/ 807978 h 1286898"/>
                <a:gd name="connsiteX10" fmla="*/ 2322815 w 2322815"/>
                <a:gd name="connsiteY10" fmla="*/ 807975 h 1286898"/>
                <a:gd name="connsiteX11" fmla="*/ 2161216 w 2322815"/>
                <a:gd name="connsiteY11" fmla="*/ 969574 h 1286898"/>
                <a:gd name="connsiteX12" fmla="*/ 1398469 w 2322815"/>
                <a:gd name="connsiteY12" fmla="*/ 973514 h 1286898"/>
                <a:gd name="connsiteX13" fmla="*/ 1014373 w 2322815"/>
                <a:gd name="connsiteY13" fmla="*/ 1286898 h 1286898"/>
                <a:gd name="connsiteX14" fmla="*/ 1084465 w 2322815"/>
                <a:gd name="connsiteY14" fmla="*/ 973514 h 1286898"/>
                <a:gd name="connsiteX15" fmla="*/ 161599 w 2322815"/>
                <a:gd name="connsiteY15" fmla="*/ 969574 h 1286898"/>
                <a:gd name="connsiteX16" fmla="*/ 0 w 2322815"/>
                <a:gd name="connsiteY16" fmla="*/ 807975 h 1286898"/>
                <a:gd name="connsiteX17" fmla="*/ 0 w 2322815"/>
                <a:gd name="connsiteY17" fmla="*/ 807978 h 1286898"/>
                <a:gd name="connsiteX18" fmla="*/ 0 w 2322815"/>
                <a:gd name="connsiteY18" fmla="*/ 565585 h 1286898"/>
                <a:gd name="connsiteX19" fmla="*/ 0 w 2322815"/>
                <a:gd name="connsiteY19" fmla="*/ 565585 h 1286898"/>
                <a:gd name="connsiteX20" fmla="*/ 0 w 2322815"/>
                <a:gd name="connsiteY20" fmla="*/ 161599 h 1286898"/>
                <a:gd name="connsiteX0" fmla="*/ 0 w 2322815"/>
                <a:gd name="connsiteY0" fmla="*/ 161599 h 1286898"/>
                <a:gd name="connsiteX1" fmla="*/ 161599 w 2322815"/>
                <a:gd name="connsiteY1" fmla="*/ 0 h 1286898"/>
                <a:gd name="connsiteX2" fmla="*/ 1354975 w 2322815"/>
                <a:gd name="connsiteY2" fmla="*/ 0 h 1286898"/>
                <a:gd name="connsiteX3" fmla="*/ 1354975 w 2322815"/>
                <a:gd name="connsiteY3" fmla="*/ 0 h 1286898"/>
                <a:gd name="connsiteX4" fmla="*/ 1935679 w 2322815"/>
                <a:gd name="connsiteY4" fmla="*/ 0 h 1286898"/>
                <a:gd name="connsiteX5" fmla="*/ 2161216 w 2322815"/>
                <a:gd name="connsiteY5" fmla="*/ 0 h 1286898"/>
                <a:gd name="connsiteX6" fmla="*/ 2322815 w 2322815"/>
                <a:gd name="connsiteY6" fmla="*/ 161599 h 1286898"/>
                <a:gd name="connsiteX7" fmla="*/ 2322815 w 2322815"/>
                <a:gd name="connsiteY7" fmla="*/ 565585 h 1286898"/>
                <a:gd name="connsiteX8" fmla="*/ 2322815 w 2322815"/>
                <a:gd name="connsiteY8" fmla="*/ 565585 h 1286898"/>
                <a:gd name="connsiteX9" fmla="*/ 2322815 w 2322815"/>
                <a:gd name="connsiteY9" fmla="*/ 807978 h 1286898"/>
                <a:gd name="connsiteX10" fmla="*/ 2322815 w 2322815"/>
                <a:gd name="connsiteY10" fmla="*/ 807975 h 1286898"/>
                <a:gd name="connsiteX11" fmla="*/ 2161216 w 2322815"/>
                <a:gd name="connsiteY11" fmla="*/ 969574 h 1286898"/>
                <a:gd name="connsiteX12" fmla="*/ 1398469 w 2322815"/>
                <a:gd name="connsiteY12" fmla="*/ 977455 h 1286898"/>
                <a:gd name="connsiteX13" fmla="*/ 1014373 w 2322815"/>
                <a:gd name="connsiteY13" fmla="*/ 1286898 h 1286898"/>
                <a:gd name="connsiteX14" fmla="*/ 1084465 w 2322815"/>
                <a:gd name="connsiteY14" fmla="*/ 973514 h 1286898"/>
                <a:gd name="connsiteX15" fmla="*/ 161599 w 2322815"/>
                <a:gd name="connsiteY15" fmla="*/ 969574 h 1286898"/>
                <a:gd name="connsiteX16" fmla="*/ 0 w 2322815"/>
                <a:gd name="connsiteY16" fmla="*/ 807975 h 1286898"/>
                <a:gd name="connsiteX17" fmla="*/ 0 w 2322815"/>
                <a:gd name="connsiteY17" fmla="*/ 807978 h 1286898"/>
                <a:gd name="connsiteX18" fmla="*/ 0 w 2322815"/>
                <a:gd name="connsiteY18" fmla="*/ 565585 h 1286898"/>
                <a:gd name="connsiteX19" fmla="*/ 0 w 2322815"/>
                <a:gd name="connsiteY19" fmla="*/ 565585 h 1286898"/>
                <a:gd name="connsiteX20" fmla="*/ 0 w 2322815"/>
                <a:gd name="connsiteY20" fmla="*/ 161599 h 1286898"/>
                <a:gd name="connsiteX0" fmla="*/ 0 w 2322815"/>
                <a:gd name="connsiteY0" fmla="*/ 161599 h 1348027"/>
                <a:gd name="connsiteX1" fmla="*/ 161599 w 2322815"/>
                <a:gd name="connsiteY1" fmla="*/ 0 h 1348027"/>
                <a:gd name="connsiteX2" fmla="*/ 1354975 w 2322815"/>
                <a:gd name="connsiteY2" fmla="*/ 0 h 1348027"/>
                <a:gd name="connsiteX3" fmla="*/ 1354975 w 2322815"/>
                <a:gd name="connsiteY3" fmla="*/ 0 h 1348027"/>
                <a:gd name="connsiteX4" fmla="*/ 1935679 w 2322815"/>
                <a:gd name="connsiteY4" fmla="*/ 0 h 1348027"/>
                <a:gd name="connsiteX5" fmla="*/ 2161216 w 2322815"/>
                <a:gd name="connsiteY5" fmla="*/ 0 h 1348027"/>
                <a:gd name="connsiteX6" fmla="*/ 2322815 w 2322815"/>
                <a:gd name="connsiteY6" fmla="*/ 161599 h 1348027"/>
                <a:gd name="connsiteX7" fmla="*/ 2322815 w 2322815"/>
                <a:gd name="connsiteY7" fmla="*/ 565585 h 1348027"/>
                <a:gd name="connsiteX8" fmla="*/ 2322815 w 2322815"/>
                <a:gd name="connsiteY8" fmla="*/ 565585 h 1348027"/>
                <a:gd name="connsiteX9" fmla="*/ 2322815 w 2322815"/>
                <a:gd name="connsiteY9" fmla="*/ 807978 h 1348027"/>
                <a:gd name="connsiteX10" fmla="*/ 2322815 w 2322815"/>
                <a:gd name="connsiteY10" fmla="*/ 807975 h 1348027"/>
                <a:gd name="connsiteX11" fmla="*/ 2161216 w 2322815"/>
                <a:gd name="connsiteY11" fmla="*/ 969574 h 1348027"/>
                <a:gd name="connsiteX12" fmla="*/ 1398469 w 2322815"/>
                <a:gd name="connsiteY12" fmla="*/ 977455 h 1348027"/>
                <a:gd name="connsiteX13" fmla="*/ 131264 w 2322815"/>
                <a:gd name="connsiteY13" fmla="*/ 1348027 h 1348027"/>
                <a:gd name="connsiteX14" fmla="*/ 1084465 w 2322815"/>
                <a:gd name="connsiteY14" fmla="*/ 973514 h 1348027"/>
                <a:gd name="connsiteX15" fmla="*/ 161599 w 2322815"/>
                <a:gd name="connsiteY15" fmla="*/ 969574 h 1348027"/>
                <a:gd name="connsiteX16" fmla="*/ 0 w 2322815"/>
                <a:gd name="connsiteY16" fmla="*/ 807975 h 1348027"/>
                <a:gd name="connsiteX17" fmla="*/ 0 w 2322815"/>
                <a:gd name="connsiteY17" fmla="*/ 807978 h 1348027"/>
                <a:gd name="connsiteX18" fmla="*/ 0 w 2322815"/>
                <a:gd name="connsiteY18" fmla="*/ 565585 h 1348027"/>
                <a:gd name="connsiteX19" fmla="*/ 0 w 2322815"/>
                <a:gd name="connsiteY19" fmla="*/ 565585 h 1348027"/>
                <a:gd name="connsiteX20" fmla="*/ 0 w 2322815"/>
                <a:gd name="connsiteY20" fmla="*/ 161599 h 1348027"/>
                <a:gd name="connsiteX0" fmla="*/ 0 w 2322815"/>
                <a:gd name="connsiteY0" fmla="*/ 161599 h 1348027"/>
                <a:gd name="connsiteX1" fmla="*/ 161599 w 2322815"/>
                <a:gd name="connsiteY1" fmla="*/ 0 h 1348027"/>
                <a:gd name="connsiteX2" fmla="*/ 1354975 w 2322815"/>
                <a:gd name="connsiteY2" fmla="*/ 0 h 1348027"/>
                <a:gd name="connsiteX3" fmla="*/ 1354975 w 2322815"/>
                <a:gd name="connsiteY3" fmla="*/ 0 h 1348027"/>
                <a:gd name="connsiteX4" fmla="*/ 1935679 w 2322815"/>
                <a:gd name="connsiteY4" fmla="*/ 0 h 1348027"/>
                <a:gd name="connsiteX5" fmla="*/ 2161216 w 2322815"/>
                <a:gd name="connsiteY5" fmla="*/ 0 h 1348027"/>
                <a:gd name="connsiteX6" fmla="*/ 2322815 w 2322815"/>
                <a:gd name="connsiteY6" fmla="*/ 161599 h 1348027"/>
                <a:gd name="connsiteX7" fmla="*/ 2322815 w 2322815"/>
                <a:gd name="connsiteY7" fmla="*/ 565585 h 1348027"/>
                <a:gd name="connsiteX8" fmla="*/ 2322815 w 2322815"/>
                <a:gd name="connsiteY8" fmla="*/ 565585 h 1348027"/>
                <a:gd name="connsiteX9" fmla="*/ 2322815 w 2322815"/>
                <a:gd name="connsiteY9" fmla="*/ 807978 h 1348027"/>
                <a:gd name="connsiteX10" fmla="*/ 2322815 w 2322815"/>
                <a:gd name="connsiteY10" fmla="*/ 807975 h 1348027"/>
                <a:gd name="connsiteX11" fmla="*/ 2161216 w 2322815"/>
                <a:gd name="connsiteY11" fmla="*/ 969574 h 1348027"/>
                <a:gd name="connsiteX12" fmla="*/ 1398469 w 2322815"/>
                <a:gd name="connsiteY12" fmla="*/ 977455 h 1348027"/>
                <a:gd name="connsiteX13" fmla="*/ 131264 w 2322815"/>
                <a:gd name="connsiteY13" fmla="*/ 1348027 h 1348027"/>
                <a:gd name="connsiteX14" fmla="*/ 528176 w 2322815"/>
                <a:gd name="connsiteY14" fmla="*/ 977110 h 1348027"/>
                <a:gd name="connsiteX15" fmla="*/ 161599 w 2322815"/>
                <a:gd name="connsiteY15" fmla="*/ 969574 h 1348027"/>
                <a:gd name="connsiteX16" fmla="*/ 0 w 2322815"/>
                <a:gd name="connsiteY16" fmla="*/ 807975 h 1348027"/>
                <a:gd name="connsiteX17" fmla="*/ 0 w 2322815"/>
                <a:gd name="connsiteY17" fmla="*/ 807978 h 1348027"/>
                <a:gd name="connsiteX18" fmla="*/ 0 w 2322815"/>
                <a:gd name="connsiteY18" fmla="*/ 565585 h 1348027"/>
                <a:gd name="connsiteX19" fmla="*/ 0 w 2322815"/>
                <a:gd name="connsiteY19" fmla="*/ 565585 h 1348027"/>
                <a:gd name="connsiteX20" fmla="*/ 0 w 2322815"/>
                <a:gd name="connsiteY20" fmla="*/ 161599 h 1348027"/>
                <a:gd name="connsiteX0" fmla="*/ 0 w 2322815"/>
                <a:gd name="connsiteY0" fmla="*/ 161599 h 1348027"/>
                <a:gd name="connsiteX1" fmla="*/ 161599 w 2322815"/>
                <a:gd name="connsiteY1" fmla="*/ 0 h 1348027"/>
                <a:gd name="connsiteX2" fmla="*/ 1354975 w 2322815"/>
                <a:gd name="connsiteY2" fmla="*/ 0 h 1348027"/>
                <a:gd name="connsiteX3" fmla="*/ 1354975 w 2322815"/>
                <a:gd name="connsiteY3" fmla="*/ 0 h 1348027"/>
                <a:gd name="connsiteX4" fmla="*/ 1935679 w 2322815"/>
                <a:gd name="connsiteY4" fmla="*/ 0 h 1348027"/>
                <a:gd name="connsiteX5" fmla="*/ 2161216 w 2322815"/>
                <a:gd name="connsiteY5" fmla="*/ 0 h 1348027"/>
                <a:gd name="connsiteX6" fmla="*/ 2322815 w 2322815"/>
                <a:gd name="connsiteY6" fmla="*/ 161599 h 1348027"/>
                <a:gd name="connsiteX7" fmla="*/ 2322815 w 2322815"/>
                <a:gd name="connsiteY7" fmla="*/ 565585 h 1348027"/>
                <a:gd name="connsiteX8" fmla="*/ 2322815 w 2322815"/>
                <a:gd name="connsiteY8" fmla="*/ 565585 h 1348027"/>
                <a:gd name="connsiteX9" fmla="*/ 2322815 w 2322815"/>
                <a:gd name="connsiteY9" fmla="*/ 807978 h 1348027"/>
                <a:gd name="connsiteX10" fmla="*/ 2322815 w 2322815"/>
                <a:gd name="connsiteY10" fmla="*/ 807975 h 1348027"/>
                <a:gd name="connsiteX11" fmla="*/ 2161216 w 2322815"/>
                <a:gd name="connsiteY11" fmla="*/ 969574 h 1348027"/>
                <a:gd name="connsiteX12" fmla="*/ 1036882 w 2322815"/>
                <a:gd name="connsiteY12" fmla="*/ 981050 h 1348027"/>
                <a:gd name="connsiteX13" fmla="*/ 131264 w 2322815"/>
                <a:gd name="connsiteY13" fmla="*/ 1348027 h 1348027"/>
                <a:gd name="connsiteX14" fmla="*/ 528176 w 2322815"/>
                <a:gd name="connsiteY14" fmla="*/ 977110 h 1348027"/>
                <a:gd name="connsiteX15" fmla="*/ 161599 w 2322815"/>
                <a:gd name="connsiteY15" fmla="*/ 969574 h 1348027"/>
                <a:gd name="connsiteX16" fmla="*/ 0 w 2322815"/>
                <a:gd name="connsiteY16" fmla="*/ 807975 h 1348027"/>
                <a:gd name="connsiteX17" fmla="*/ 0 w 2322815"/>
                <a:gd name="connsiteY17" fmla="*/ 807978 h 1348027"/>
                <a:gd name="connsiteX18" fmla="*/ 0 w 2322815"/>
                <a:gd name="connsiteY18" fmla="*/ 565585 h 1348027"/>
                <a:gd name="connsiteX19" fmla="*/ 0 w 2322815"/>
                <a:gd name="connsiteY19" fmla="*/ 565585 h 1348027"/>
                <a:gd name="connsiteX20" fmla="*/ 0 w 2322815"/>
                <a:gd name="connsiteY20" fmla="*/ 161599 h 1348027"/>
                <a:gd name="connsiteX0" fmla="*/ 205824 w 2528639"/>
                <a:gd name="connsiteY0" fmla="*/ 161599 h 1472251"/>
                <a:gd name="connsiteX1" fmla="*/ 367423 w 2528639"/>
                <a:gd name="connsiteY1" fmla="*/ 0 h 1472251"/>
                <a:gd name="connsiteX2" fmla="*/ 1560799 w 2528639"/>
                <a:gd name="connsiteY2" fmla="*/ 0 h 1472251"/>
                <a:gd name="connsiteX3" fmla="*/ 1560799 w 2528639"/>
                <a:gd name="connsiteY3" fmla="*/ 0 h 1472251"/>
                <a:gd name="connsiteX4" fmla="*/ 2141503 w 2528639"/>
                <a:gd name="connsiteY4" fmla="*/ 0 h 1472251"/>
                <a:gd name="connsiteX5" fmla="*/ 2367040 w 2528639"/>
                <a:gd name="connsiteY5" fmla="*/ 0 h 1472251"/>
                <a:gd name="connsiteX6" fmla="*/ 2528639 w 2528639"/>
                <a:gd name="connsiteY6" fmla="*/ 161599 h 1472251"/>
                <a:gd name="connsiteX7" fmla="*/ 2528639 w 2528639"/>
                <a:gd name="connsiteY7" fmla="*/ 565585 h 1472251"/>
                <a:gd name="connsiteX8" fmla="*/ 2528639 w 2528639"/>
                <a:gd name="connsiteY8" fmla="*/ 565585 h 1472251"/>
                <a:gd name="connsiteX9" fmla="*/ 2528639 w 2528639"/>
                <a:gd name="connsiteY9" fmla="*/ 807978 h 1472251"/>
                <a:gd name="connsiteX10" fmla="*/ 2528639 w 2528639"/>
                <a:gd name="connsiteY10" fmla="*/ 807975 h 1472251"/>
                <a:gd name="connsiteX11" fmla="*/ 2367040 w 2528639"/>
                <a:gd name="connsiteY11" fmla="*/ 969574 h 1472251"/>
                <a:gd name="connsiteX12" fmla="*/ 1242706 w 2528639"/>
                <a:gd name="connsiteY12" fmla="*/ 981050 h 1472251"/>
                <a:gd name="connsiteX13" fmla="*/ 0 w 2528639"/>
                <a:gd name="connsiteY13" fmla="*/ 1472251 h 1472251"/>
                <a:gd name="connsiteX14" fmla="*/ 734000 w 2528639"/>
                <a:gd name="connsiteY14" fmla="*/ 977110 h 1472251"/>
                <a:gd name="connsiteX15" fmla="*/ 367423 w 2528639"/>
                <a:gd name="connsiteY15" fmla="*/ 969574 h 1472251"/>
                <a:gd name="connsiteX16" fmla="*/ 205824 w 2528639"/>
                <a:gd name="connsiteY16" fmla="*/ 807975 h 1472251"/>
                <a:gd name="connsiteX17" fmla="*/ 205824 w 2528639"/>
                <a:gd name="connsiteY17" fmla="*/ 807978 h 1472251"/>
                <a:gd name="connsiteX18" fmla="*/ 205824 w 2528639"/>
                <a:gd name="connsiteY18" fmla="*/ 565585 h 1472251"/>
                <a:gd name="connsiteX19" fmla="*/ 205824 w 2528639"/>
                <a:gd name="connsiteY19" fmla="*/ 565585 h 1472251"/>
                <a:gd name="connsiteX20" fmla="*/ 205824 w 2528639"/>
                <a:gd name="connsiteY20" fmla="*/ 161599 h 1472251"/>
                <a:gd name="connsiteX0" fmla="*/ 205824 w 2528639"/>
                <a:gd name="connsiteY0" fmla="*/ 161599 h 1472251"/>
                <a:gd name="connsiteX1" fmla="*/ 367423 w 2528639"/>
                <a:gd name="connsiteY1" fmla="*/ 0 h 1472251"/>
                <a:gd name="connsiteX2" fmla="*/ 1560799 w 2528639"/>
                <a:gd name="connsiteY2" fmla="*/ 0 h 1472251"/>
                <a:gd name="connsiteX3" fmla="*/ 1560799 w 2528639"/>
                <a:gd name="connsiteY3" fmla="*/ 0 h 1472251"/>
                <a:gd name="connsiteX4" fmla="*/ 2141503 w 2528639"/>
                <a:gd name="connsiteY4" fmla="*/ 0 h 1472251"/>
                <a:gd name="connsiteX5" fmla="*/ 2367040 w 2528639"/>
                <a:gd name="connsiteY5" fmla="*/ 0 h 1472251"/>
                <a:gd name="connsiteX6" fmla="*/ 2528639 w 2528639"/>
                <a:gd name="connsiteY6" fmla="*/ 161599 h 1472251"/>
                <a:gd name="connsiteX7" fmla="*/ 2528639 w 2528639"/>
                <a:gd name="connsiteY7" fmla="*/ 565585 h 1472251"/>
                <a:gd name="connsiteX8" fmla="*/ 2528639 w 2528639"/>
                <a:gd name="connsiteY8" fmla="*/ 565585 h 1472251"/>
                <a:gd name="connsiteX9" fmla="*/ 2528639 w 2528639"/>
                <a:gd name="connsiteY9" fmla="*/ 807978 h 1472251"/>
                <a:gd name="connsiteX10" fmla="*/ 2528639 w 2528639"/>
                <a:gd name="connsiteY10" fmla="*/ 807975 h 1472251"/>
                <a:gd name="connsiteX11" fmla="*/ 2367040 w 2528639"/>
                <a:gd name="connsiteY11" fmla="*/ 969574 h 1472251"/>
                <a:gd name="connsiteX12" fmla="*/ 1242706 w 2528639"/>
                <a:gd name="connsiteY12" fmla="*/ 981050 h 1472251"/>
                <a:gd name="connsiteX13" fmla="*/ 0 w 2528639"/>
                <a:gd name="connsiteY13" fmla="*/ 1472251 h 1472251"/>
                <a:gd name="connsiteX14" fmla="*/ 524773 w 2528639"/>
                <a:gd name="connsiteY14" fmla="*/ 985124 h 1472251"/>
                <a:gd name="connsiteX15" fmla="*/ 367423 w 2528639"/>
                <a:gd name="connsiteY15" fmla="*/ 969574 h 1472251"/>
                <a:gd name="connsiteX16" fmla="*/ 205824 w 2528639"/>
                <a:gd name="connsiteY16" fmla="*/ 807975 h 1472251"/>
                <a:gd name="connsiteX17" fmla="*/ 205824 w 2528639"/>
                <a:gd name="connsiteY17" fmla="*/ 807978 h 1472251"/>
                <a:gd name="connsiteX18" fmla="*/ 205824 w 2528639"/>
                <a:gd name="connsiteY18" fmla="*/ 565585 h 1472251"/>
                <a:gd name="connsiteX19" fmla="*/ 205824 w 2528639"/>
                <a:gd name="connsiteY19" fmla="*/ 565585 h 1472251"/>
                <a:gd name="connsiteX20" fmla="*/ 205824 w 2528639"/>
                <a:gd name="connsiteY20" fmla="*/ 161599 h 1472251"/>
                <a:gd name="connsiteX0" fmla="*/ 205824 w 2528639"/>
                <a:gd name="connsiteY0" fmla="*/ 161599 h 1472251"/>
                <a:gd name="connsiteX1" fmla="*/ 367423 w 2528639"/>
                <a:gd name="connsiteY1" fmla="*/ 0 h 1472251"/>
                <a:gd name="connsiteX2" fmla="*/ 1560799 w 2528639"/>
                <a:gd name="connsiteY2" fmla="*/ 0 h 1472251"/>
                <a:gd name="connsiteX3" fmla="*/ 1560799 w 2528639"/>
                <a:gd name="connsiteY3" fmla="*/ 0 h 1472251"/>
                <a:gd name="connsiteX4" fmla="*/ 2141503 w 2528639"/>
                <a:gd name="connsiteY4" fmla="*/ 0 h 1472251"/>
                <a:gd name="connsiteX5" fmla="*/ 2367040 w 2528639"/>
                <a:gd name="connsiteY5" fmla="*/ 0 h 1472251"/>
                <a:gd name="connsiteX6" fmla="*/ 2528639 w 2528639"/>
                <a:gd name="connsiteY6" fmla="*/ 161599 h 1472251"/>
                <a:gd name="connsiteX7" fmla="*/ 2528639 w 2528639"/>
                <a:gd name="connsiteY7" fmla="*/ 565585 h 1472251"/>
                <a:gd name="connsiteX8" fmla="*/ 2528639 w 2528639"/>
                <a:gd name="connsiteY8" fmla="*/ 565585 h 1472251"/>
                <a:gd name="connsiteX9" fmla="*/ 2528639 w 2528639"/>
                <a:gd name="connsiteY9" fmla="*/ 807978 h 1472251"/>
                <a:gd name="connsiteX10" fmla="*/ 2528639 w 2528639"/>
                <a:gd name="connsiteY10" fmla="*/ 807975 h 1472251"/>
                <a:gd name="connsiteX11" fmla="*/ 2367040 w 2528639"/>
                <a:gd name="connsiteY11" fmla="*/ 969574 h 1472251"/>
                <a:gd name="connsiteX12" fmla="*/ 1002482 w 2528639"/>
                <a:gd name="connsiteY12" fmla="*/ 985058 h 1472251"/>
                <a:gd name="connsiteX13" fmla="*/ 0 w 2528639"/>
                <a:gd name="connsiteY13" fmla="*/ 1472251 h 1472251"/>
                <a:gd name="connsiteX14" fmla="*/ 524773 w 2528639"/>
                <a:gd name="connsiteY14" fmla="*/ 985124 h 1472251"/>
                <a:gd name="connsiteX15" fmla="*/ 367423 w 2528639"/>
                <a:gd name="connsiteY15" fmla="*/ 969574 h 1472251"/>
                <a:gd name="connsiteX16" fmla="*/ 205824 w 2528639"/>
                <a:gd name="connsiteY16" fmla="*/ 807975 h 1472251"/>
                <a:gd name="connsiteX17" fmla="*/ 205824 w 2528639"/>
                <a:gd name="connsiteY17" fmla="*/ 807978 h 1472251"/>
                <a:gd name="connsiteX18" fmla="*/ 205824 w 2528639"/>
                <a:gd name="connsiteY18" fmla="*/ 565585 h 1472251"/>
                <a:gd name="connsiteX19" fmla="*/ 205824 w 2528639"/>
                <a:gd name="connsiteY19" fmla="*/ 565585 h 1472251"/>
                <a:gd name="connsiteX20" fmla="*/ 205824 w 2528639"/>
                <a:gd name="connsiteY20" fmla="*/ 161599 h 1472251"/>
                <a:gd name="connsiteX0" fmla="*/ 228263 w 2551078"/>
                <a:gd name="connsiteY0" fmla="*/ 161599 h 1329502"/>
                <a:gd name="connsiteX1" fmla="*/ 389862 w 2551078"/>
                <a:gd name="connsiteY1" fmla="*/ 0 h 1329502"/>
                <a:gd name="connsiteX2" fmla="*/ 1583238 w 2551078"/>
                <a:gd name="connsiteY2" fmla="*/ 0 h 1329502"/>
                <a:gd name="connsiteX3" fmla="*/ 1583238 w 2551078"/>
                <a:gd name="connsiteY3" fmla="*/ 0 h 1329502"/>
                <a:gd name="connsiteX4" fmla="*/ 2163942 w 2551078"/>
                <a:gd name="connsiteY4" fmla="*/ 0 h 1329502"/>
                <a:gd name="connsiteX5" fmla="*/ 2389479 w 2551078"/>
                <a:gd name="connsiteY5" fmla="*/ 0 h 1329502"/>
                <a:gd name="connsiteX6" fmla="*/ 2551078 w 2551078"/>
                <a:gd name="connsiteY6" fmla="*/ 161599 h 1329502"/>
                <a:gd name="connsiteX7" fmla="*/ 2551078 w 2551078"/>
                <a:gd name="connsiteY7" fmla="*/ 565585 h 1329502"/>
                <a:gd name="connsiteX8" fmla="*/ 2551078 w 2551078"/>
                <a:gd name="connsiteY8" fmla="*/ 565585 h 1329502"/>
                <a:gd name="connsiteX9" fmla="*/ 2551078 w 2551078"/>
                <a:gd name="connsiteY9" fmla="*/ 807978 h 1329502"/>
                <a:gd name="connsiteX10" fmla="*/ 2551078 w 2551078"/>
                <a:gd name="connsiteY10" fmla="*/ 807975 h 1329502"/>
                <a:gd name="connsiteX11" fmla="*/ 2389479 w 2551078"/>
                <a:gd name="connsiteY11" fmla="*/ 969574 h 1329502"/>
                <a:gd name="connsiteX12" fmla="*/ 1024921 w 2551078"/>
                <a:gd name="connsiteY12" fmla="*/ 985058 h 1329502"/>
                <a:gd name="connsiteX13" fmla="*/ 0 w 2551078"/>
                <a:gd name="connsiteY13" fmla="*/ 1329502 h 1329502"/>
                <a:gd name="connsiteX14" fmla="*/ 547212 w 2551078"/>
                <a:gd name="connsiteY14" fmla="*/ 985124 h 1329502"/>
                <a:gd name="connsiteX15" fmla="*/ 389862 w 2551078"/>
                <a:gd name="connsiteY15" fmla="*/ 969574 h 1329502"/>
                <a:gd name="connsiteX16" fmla="*/ 228263 w 2551078"/>
                <a:gd name="connsiteY16" fmla="*/ 807975 h 1329502"/>
                <a:gd name="connsiteX17" fmla="*/ 228263 w 2551078"/>
                <a:gd name="connsiteY17" fmla="*/ 807978 h 1329502"/>
                <a:gd name="connsiteX18" fmla="*/ 228263 w 2551078"/>
                <a:gd name="connsiteY18" fmla="*/ 565585 h 1329502"/>
                <a:gd name="connsiteX19" fmla="*/ 228263 w 2551078"/>
                <a:gd name="connsiteY19" fmla="*/ 565585 h 1329502"/>
                <a:gd name="connsiteX20" fmla="*/ 228263 w 2551078"/>
                <a:gd name="connsiteY20" fmla="*/ 161599 h 1329502"/>
                <a:gd name="connsiteX0" fmla="*/ 228263 w 2551078"/>
                <a:gd name="connsiteY0" fmla="*/ 161599 h 1329502"/>
                <a:gd name="connsiteX1" fmla="*/ 389862 w 2551078"/>
                <a:gd name="connsiteY1" fmla="*/ 0 h 1329502"/>
                <a:gd name="connsiteX2" fmla="*/ 1583238 w 2551078"/>
                <a:gd name="connsiteY2" fmla="*/ 0 h 1329502"/>
                <a:gd name="connsiteX3" fmla="*/ 1583238 w 2551078"/>
                <a:gd name="connsiteY3" fmla="*/ 0 h 1329502"/>
                <a:gd name="connsiteX4" fmla="*/ 2163942 w 2551078"/>
                <a:gd name="connsiteY4" fmla="*/ 0 h 1329502"/>
                <a:gd name="connsiteX5" fmla="*/ 2389479 w 2551078"/>
                <a:gd name="connsiteY5" fmla="*/ 0 h 1329502"/>
                <a:gd name="connsiteX6" fmla="*/ 2551078 w 2551078"/>
                <a:gd name="connsiteY6" fmla="*/ 161599 h 1329502"/>
                <a:gd name="connsiteX7" fmla="*/ 2551078 w 2551078"/>
                <a:gd name="connsiteY7" fmla="*/ 565585 h 1329502"/>
                <a:gd name="connsiteX8" fmla="*/ 2551078 w 2551078"/>
                <a:gd name="connsiteY8" fmla="*/ 565585 h 1329502"/>
                <a:gd name="connsiteX9" fmla="*/ 2551078 w 2551078"/>
                <a:gd name="connsiteY9" fmla="*/ 807978 h 1329502"/>
                <a:gd name="connsiteX10" fmla="*/ 2551078 w 2551078"/>
                <a:gd name="connsiteY10" fmla="*/ 807975 h 1329502"/>
                <a:gd name="connsiteX11" fmla="*/ 2389479 w 2551078"/>
                <a:gd name="connsiteY11" fmla="*/ 969574 h 1329502"/>
                <a:gd name="connsiteX12" fmla="*/ 1429767 w 2551078"/>
                <a:gd name="connsiteY12" fmla="*/ 980628 h 1329502"/>
                <a:gd name="connsiteX13" fmla="*/ 0 w 2551078"/>
                <a:gd name="connsiteY13" fmla="*/ 1329502 h 1329502"/>
                <a:gd name="connsiteX14" fmla="*/ 547212 w 2551078"/>
                <a:gd name="connsiteY14" fmla="*/ 985124 h 1329502"/>
                <a:gd name="connsiteX15" fmla="*/ 389862 w 2551078"/>
                <a:gd name="connsiteY15" fmla="*/ 969574 h 1329502"/>
                <a:gd name="connsiteX16" fmla="*/ 228263 w 2551078"/>
                <a:gd name="connsiteY16" fmla="*/ 807975 h 1329502"/>
                <a:gd name="connsiteX17" fmla="*/ 228263 w 2551078"/>
                <a:gd name="connsiteY17" fmla="*/ 807978 h 1329502"/>
                <a:gd name="connsiteX18" fmla="*/ 228263 w 2551078"/>
                <a:gd name="connsiteY18" fmla="*/ 565585 h 1329502"/>
                <a:gd name="connsiteX19" fmla="*/ 228263 w 2551078"/>
                <a:gd name="connsiteY19" fmla="*/ 565585 h 1329502"/>
                <a:gd name="connsiteX20" fmla="*/ 228263 w 2551078"/>
                <a:gd name="connsiteY20" fmla="*/ 161599 h 1329502"/>
                <a:gd name="connsiteX0" fmla="*/ 0 w 2322815"/>
                <a:gd name="connsiteY0" fmla="*/ 161599 h 1249753"/>
                <a:gd name="connsiteX1" fmla="*/ 161599 w 2322815"/>
                <a:gd name="connsiteY1" fmla="*/ 0 h 1249753"/>
                <a:gd name="connsiteX2" fmla="*/ 1354975 w 2322815"/>
                <a:gd name="connsiteY2" fmla="*/ 0 h 1249753"/>
                <a:gd name="connsiteX3" fmla="*/ 1354975 w 2322815"/>
                <a:gd name="connsiteY3" fmla="*/ 0 h 1249753"/>
                <a:gd name="connsiteX4" fmla="*/ 1935679 w 2322815"/>
                <a:gd name="connsiteY4" fmla="*/ 0 h 1249753"/>
                <a:gd name="connsiteX5" fmla="*/ 2161216 w 2322815"/>
                <a:gd name="connsiteY5" fmla="*/ 0 h 1249753"/>
                <a:gd name="connsiteX6" fmla="*/ 2322815 w 2322815"/>
                <a:gd name="connsiteY6" fmla="*/ 161599 h 1249753"/>
                <a:gd name="connsiteX7" fmla="*/ 2322815 w 2322815"/>
                <a:gd name="connsiteY7" fmla="*/ 565585 h 1249753"/>
                <a:gd name="connsiteX8" fmla="*/ 2322815 w 2322815"/>
                <a:gd name="connsiteY8" fmla="*/ 565585 h 1249753"/>
                <a:gd name="connsiteX9" fmla="*/ 2322815 w 2322815"/>
                <a:gd name="connsiteY9" fmla="*/ 807978 h 1249753"/>
                <a:gd name="connsiteX10" fmla="*/ 2322815 w 2322815"/>
                <a:gd name="connsiteY10" fmla="*/ 807975 h 1249753"/>
                <a:gd name="connsiteX11" fmla="*/ 2161216 w 2322815"/>
                <a:gd name="connsiteY11" fmla="*/ 969574 h 1249753"/>
                <a:gd name="connsiteX12" fmla="*/ 1201504 w 2322815"/>
                <a:gd name="connsiteY12" fmla="*/ 980628 h 1249753"/>
                <a:gd name="connsiteX13" fmla="*/ 775966 w 2322815"/>
                <a:gd name="connsiteY13" fmla="*/ 1249753 h 1249753"/>
                <a:gd name="connsiteX14" fmla="*/ 318949 w 2322815"/>
                <a:gd name="connsiteY14" fmla="*/ 985124 h 1249753"/>
                <a:gd name="connsiteX15" fmla="*/ 161599 w 2322815"/>
                <a:gd name="connsiteY15" fmla="*/ 969574 h 1249753"/>
                <a:gd name="connsiteX16" fmla="*/ 0 w 2322815"/>
                <a:gd name="connsiteY16" fmla="*/ 807975 h 1249753"/>
                <a:gd name="connsiteX17" fmla="*/ 0 w 2322815"/>
                <a:gd name="connsiteY17" fmla="*/ 807978 h 1249753"/>
                <a:gd name="connsiteX18" fmla="*/ 0 w 2322815"/>
                <a:gd name="connsiteY18" fmla="*/ 565585 h 1249753"/>
                <a:gd name="connsiteX19" fmla="*/ 0 w 2322815"/>
                <a:gd name="connsiteY19" fmla="*/ 565585 h 1249753"/>
                <a:gd name="connsiteX20" fmla="*/ 0 w 2322815"/>
                <a:gd name="connsiteY20" fmla="*/ 161599 h 1249753"/>
                <a:gd name="connsiteX0" fmla="*/ 0 w 2322815"/>
                <a:gd name="connsiteY0" fmla="*/ 161599 h 1249753"/>
                <a:gd name="connsiteX1" fmla="*/ 161599 w 2322815"/>
                <a:gd name="connsiteY1" fmla="*/ 0 h 1249753"/>
                <a:gd name="connsiteX2" fmla="*/ 1354975 w 2322815"/>
                <a:gd name="connsiteY2" fmla="*/ 0 h 1249753"/>
                <a:gd name="connsiteX3" fmla="*/ 1354975 w 2322815"/>
                <a:gd name="connsiteY3" fmla="*/ 0 h 1249753"/>
                <a:gd name="connsiteX4" fmla="*/ 1935679 w 2322815"/>
                <a:gd name="connsiteY4" fmla="*/ 0 h 1249753"/>
                <a:gd name="connsiteX5" fmla="*/ 2161216 w 2322815"/>
                <a:gd name="connsiteY5" fmla="*/ 0 h 1249753"/>
                <a:gd name="connsiteX6" fmla="*/ 2322815 w 2322815"/>
                <a:gd name="connsiteY6" fmla="*/ 161599 h 1249753"/>
                <a:gd name="connsiteX7" fmla="*/ 2322815 w 2322815"/>
                <a:gd name="connsiteY7" fmla="*/ 565585 h 1249753"/>
                <a:gd name="connsiteX8" fmla="*/ 2322815 w 2322815"/>
                <a:gd name="connsiteY8" fmla="*/ 565585 h 1249753"/>
                <a:gd name="connsiteX9" fmla="*/ 2322815 w 2322815"/>
                <a:gd name="connsiteY9" fmla="*/ 807978 h 1249753"/>
                <a:gd name="connsiteX10" fmla="*/ 2322815 w 2322815"/>
                <a:gd name="connsiteY10" fmla="*/ 807975 h 1249753"/>
                <a:gd name="connsiteX11" fmla="*/ 2161216 w 2322815"/>
                <a:gd name="connsiteY11" fmla="*/ 969574 h 1249753"/>
                <a:gd name="connsiteX12" fmla="*/ 1201504 w 2322815"/>
                <a:gd name="connsiteY12" fmla="*/ 980628 h 1249753"/>
                <a:gd name="connsiteX13" fmla="*/ 775966 w 2322815"/>
                <a:gd name="connsiteY13" fmla="*/ 1249753 h 1249753"/>
                <a:gd name="connsiteX14" fmla="*/ 771116 w 2322815"/>
                <a:gd name="connsiteY14" fmla="*/ 976263 h 1249753"/>
                <a:gd name="connsiteX15" fmla="*/ 161599 w 2322815"/>
                <a:gd name="connsiteY15" fmla="*/ 969574 h 1249753"/>
                <a:gd name="connsiteX16" fmla="*/ 0 w 2322815"/>
                <a:gd name="connsiteY16" fmla="*/ 807975 h 1249753"/>
                <a:gd name="connsiteX17" fmla="*/ 0 w 2322815"/>
                <a:gd name="connsiteY17" fmla="*/ 807978 h 1249753"/>
                <a:gd name="connsiteX18" fmla="*/ 0 w 2322815"/>
                <a:gd name="connsiteY18" fmla="*/ 565585 h 1249753"/>
                <a:gd name="connsiteX19" fmla="*/ 0 w 2322815"/>
                <a:gd name="connsiteY19" fmla="*/ 565585 h 1249753"/>
                <a:gd name="connsiteX20" fmla="*/ 0 w 2322815"/>
                <a:gd name="connsiteY20" fmla="*/ 161599 h 1249753"/>
                <a:gd name="connsiteX0" fmla="*/ 0 w 2322815"/>
                <a:gd name="connsiteY0" fmla="*/ 161599 h 1497964"/>
                <a:gd name="connsiteX1" fmla="*/ 161599 w 2322815"/>
                <a:gd name="connsiteY1" fmla="*/ 0 h 1497964"/>
                <a:gd name="connsiteX2" fmla="*/ 1354975 w 2322815"/>
                <a:gd name="connsiteY2" fmla="*/ 0 h 1497964"/>
                <a:gd name="connsiteX3" fmla="*/ 1354975 w 2322815"/>
                <a:gd name="connsiteY3" fmla="*/ 0 h 1497964"/>
                <a:gd name="connsiteX4" fmla="*/ 1935679 w 2322815"/>
                <a:gd name="connsiteY4" fmla="*/ 0 h 1497964"/>
                <a:gd name="connsiteX5" fmla="*/ 2161216 w 2322815"/>
                <a:gd name="connsiteY5" fmla="*/ 0 h 1497964"/>
                <a:gd name="connsiteX6" fmla="*/ 2322815 w 2322815"/>
                <a:gd name="connsiteY6" fmla="*/ 161599 h 1497964"/>
                <a:gd name="connsiteX7" fmla="*/ 2322815 w 2322815"/>
                <a:gd name="connsiteY7" fmla="*/ 565585 h 1497964"/>
                <a:gd name="connsiteX8" fmla="*/ 2322815 w 2322815"/>
                <a:gd name="connsiteY8" fmla="*/ 565585 h 1497964"/>
                <a:gd name="connsiteX9" fmla="*/ 2322815 w 2322815"/>
                <a:gd name="connsiteY9" fmla="*/ 807978 h 1497964"/>
                <a:gd name="connsiteX10" fmla="*/ 2322815 w 2322815"/>
                <a:gd name="connsiteY10" fmla="*/ 807975 h 1497964"/>
                <a:gd name="connsiteX11" fmla="*/ 2161216 w 2322815"/>
                <a:gd name="connsiteY11" fmla="*/ 969574 h 1497964"/>
                <a:gd name="connsiteX12" fmla="*/ 1201504 w 2322815"/>
                <a:gd name="connsiteY12" fmla="*/ 980628 h 1497964"/>
                <a:gd name="connsiteX13" fmla="*/ 707494 w 2322815"/>
                <a:gd name="connsiteY13" fmla="*/ 1497964 h 1497964"/>
                <a:gd name="connsiteX14" fmla="*/ 771116 w 2322815"/>
                <a:gd name="connsiteY14" fmla="*/ 976263 h 1497964"/>
                <a:gd name="connsiteX15" fmla="*/ 161599 w 2322815"/>
                <a:gd name="connsiteY15" fmla="*/ 969574 h 1497964"/>
                <a:gd name="connsiteX16" fmla="*/ 0 w 2322815"/>
                <a:gd name="connsiteY16" fmla="*/ 807975 h 1497964"/>
                <a:gd name="connsiteX17" fmla="*/ 0 w 2322815"/>
                <a:gd name="connsiteY17" fmla="*/ 807978 h 1497964"/>
                <a:gd name="connsiteX18" fmla="*/ 0 w 2322815"/>
                <a:gd name="connsiteY18" fmla="*/ 565585 h 1497964"/>
                <a:gd name="connsiteX19" fmla="*/ 0 w 2322815"/>
                <a:gd name="connsiteY19" fmla="*/ 565585 h 1497964"/>
                <a:gd name="connsiteX20" fmla="*/ 0 w 2322815"/>
                <a:gd name="connsiteY20" fmla="*/ 161599 h 1497964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  <a:gd name="connsiteX0" fmla="*/ 0 w 2322815"/>
                <a:gd name="connsiteY0" fmla="*/ 161599 h 1397338"/>
                <a:gd name="connsiteX1" fmla="*/ 161599 w 2322815"/>
                <a:gd name="connsiteY1" fmla="*/ 0 h 1397338"/>
                <a:gd name="connsiteX2" fmla="*/ 1354975 w 2322815"/>
                <a:gd name="connsiteY2" fmla="*/ 0 h 1397338"/>
                <a:gd name="connsiteX3" fmla="*/ 1354975 w 2322815"/>
                <a:gd name="connsiteY3" fmla="*/ 0 h 1397338"/>
                <a:gd name="connsiteX4" fmla="*/ 1935679 w 2322815"/>
                <a:gd name="connsiteY4" fmla="*/ 0 h 1397338"/>
                <a:gd name="connsiteX5" fmla="*/ 2161216 w 2322815"/>
                <a:gd name="connsiteY5" fmla="*/ 0 h 1397338"/>
                <a:gd name="connsiteX6" fmla="*/ 2322815 w 2322815"/>
                <a:gd name="connsiteY6" fmla="*/ 161599 h 1397338"/>
                <a:gd name="connsiteX7" fmla="*/ 2322815 w 2322815"/>
                <a:gd name="connsiteY7" fmla="*/ 565585 h 1397338"/>
                <a:gd name="connsiteX8" fmla="*/ 2322815 w 2322815"/>
                <a:gd name="connsiteY8" fmla="*/ 565585 h 1397338"/>
                <a:gd name="connsiteX9" fmla="*/ 2322815 w 2322815"/>
                <a:gd name="connsiteY9" fmla="*/ 807978 h 1397338"/>
                <a:gd name="connsiteX10" fmla="*/ 2322815 w 2322815"/>
                <a:gd name="connsiteY10" fmla="*/ 807975 h 1397338"/>
                <a:gd name="connsiteX11" fmla="*/ 2161216 w 2322815"/>
                <a:gd name="connsiteY11" fmla="*/ 969574 h 1397338"/>
                <a:gd name="connsiteX12" fmla="*/ 1201504 w 2322815"/>
                <a:gd name="connsiteY12" fmla="*/ 980628 h 1397338"/>
                <a:gd name="connsiteX13" fmla="*/ 713200 w 2322815"/>
                <a:gd name="connsiteY13" fmla="*/ 1397338 h 1397338"/>
                <a:gd name="connsiteX14" fmla="*/ 771116 w 2322815"/>
                <a:gd name="connsiteY14" fmla="*/ 976263 h 1397338"/>
                <a:gd name="connsiteX15" fmla="*/ 161599 w 2322815"/>
                <a:gd name="connsiteY15" fmla="*/ 969574 h 1397338"/>
                <a:gd name="connsiteX16" fmla="*/ 0 w 2322815"/>
                <a:gd name="connsiteY16" fmla="*/ 807975 h 1397338"/>
                <a:gd name="connsiteX17" fmla="*/ 0 w 2322815"/>
                <a:gd name="connsiteY17" fmla="*/ 807978 h 1397338"/>
                <a:gd name="connsiteX18" fmla="*/ 0 w 2322815"/>
                <a:gd name="connsiteY18" fmla="*/ 565585 h 1397338"/>
                <a:gd name="connsiteX19" fmla="*/ 0 w 2322815"/>
                <a:gd name="connsiteY19" fmla="*/ 565585 h 1397338"/>
                <a:gd name="connsiteX20" fmla="*/ 0 w 2322815"/>
                <a:gd name="connsiteY20" fmla="*/ 161599 h 139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2815" h="1397338">
                  <a:moveTo>
                    <a:pt x="0" y="161599"/>
                  </a:moveTo>
                  <a:cubicBezTo>
                    <a:pt x="0" y="72350"/>
                    <a:pt x="72350" y="0"/>
                    <a:pt x="161599" y="0"/>
                  </a:cubicBezTo>
                  <a:lnTo>
                    <a:pt x="1354975" y="0"/>
                  </a:lnTo>
                  <a:lnTo>
                    <a:pt x="1354975" y="0"/>
                  </a:lnTo>
                  <a:lnTo>
                    <a:pt x="1935679" y="0"/>
                  </a:lnTo>
                  <a:lnTo>
                    <a:pt x="2161216" y="0"/>
                  </a:lnTo>
                  <a:cubicBezTo>
                    <a:pt x="2250465" y="0"/>
                    <a:pt x="2322815" y="72350"/>
                    <a:pt x="2322815" y="161599"/>
                  </a:cubicBezTo>
                  <a:lnTo>
                    <a:pt x="2322815" y="565585"/>
                  </a:lnTo>
                  <a:lnTo>
                    <a:pt x="2322815" y="565585"/>
                  </a:lnTo>
                  <a:lnTo>
                    <a:pt x="2322815" y="807978"/>
                  </a:lnTo>
                  <a:lnTo>
                    <a:pt x="2322815" y="807975"/>
                  </a:lnTo>
                  <a:cubicBezTo>
                    <a:pt x="2322815" y="897224"/>
                    <a:pt x="2250465" y="969574"/>
                    <a:pt x="2161216" y="969574"/>
                  </a:cubicBezTo>
                  <a:lnTo>
                    <a:pt x="1201504" y="980628"/>
                  </a:lnTo>
                  <a:cubicBezTo>
                    <a:pt x="1070785" y="1088650"/>
                    <a:pt x="868398" y="1250072"/>
                    <a:pt x="713200" y="1397338"/>
                  </a:cubicBezTo>
                  <a:cubicBezTo>
                    <a:pt x="738287" y="1238151"/>
                    <a:pt x="761606" y="1067426"/>
                    <a:pt x="771116" y="976263"/>
                  </a:cubicBezTo>
                  <a:lnTo>
                    <a:pt x="161599" y="969574"/>
                  </a:lnTo>
                  <a:cubicBezTo>
                    <a:pt x="72350" y="969574"/>
                    <a:pt x="0" y="897224"/>
                    <a:pt x="0" y="807975"/>
                  </a:cubicBezTo>
                  <a:lnTo>
                    <a:pt x="0" y="807978"/>
                  </a:lnTo>
                  <a:lnTo>
                    <a:pt x="0" y="565585"/>
                  </a:lnTo>
                  <a:lnTo>
                    <a:pt x="0" y="565585"/>
                  </a:lnTo>
                  <a:lnTo>
                    <a:pt x="0" y="161599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28" name="Text Box 2">
              <a:extLst>
                <a:ext uri="{FF2B5EF4-FFF2-40B4-BE49-F238E27FC236}">
                  <a16:creationId xmlns:a16="http://schemas.microsoft.com/office/drawing/2014/main" id="{C21AFE83-C249-C2BD-6B98-E2E912FCA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279" y="116085"/>
              <a:ext cx="4268035" cy="16369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ts val="2420"/>
                </a:lnSpc>
                <a:defRPr/>
              </a:pPr>
              <a:r>
                <a:rPr lang="en-US" b="0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OK, let us see now how we get x-rays from Elettra by combining indeed transverse electron oscillations with a longitudinal speed </a:t>
              </a:r>
              <a:r>
                <a:rPr lang="en-US" b="0" i="1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v </a:t>
              </a:r>
              <a:r>
                <a:rPr lang="en-US" b="0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≈ </a:t>
              </a:r>
              <a:r>
                <a:rPr lang="en-US" b="0" i="1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c </a:t>
              </a:r>
              <a:r>
                <a:rPr lang="en-US" b="0" dirty="0">
                  <a:effectLst>
                    <a:outerShdw blurRad="50800" dist="63500" dir="2700000" algn="tl" rotWithShape="0">
                      <a:prstClr val="black">
                        <a:alpha val="0"/>
                      </a:prstClr>
                    </a:outerShdw>
                  </a:effectLst>
                  <a:latin typeface="Chalkboard"/>
                  <a:cs typeface="Chalkboard"/>
                </a:rPr>
                <a:t>!</a:t>
              </a:r>
              <a:endParaRPr lang="en-US" b="0" dirty="0">
                <a:effectLst>
                  <a:outerShdw blurRad="50800" dist="63500" dir="2700000" algn="tl" rotWithShape="0">
                    <a:prstClr val="black"/>
                  </a:outerShdw>
                </a:effectLst>
                <a:latin typeface="Chalkboard"/>
                <a:cs typeface="Chalkboar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87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92 C 0.00742 -0.02292 0.01485 -0.04676 0.02904 -0.07037 C 0.04323 -0.09306 0.06185 -0.11921 0.08646 -0.13982 C 0.11068 -0.16019 0.14896 -0.18056 0.17526 -0.19329 C 0.20143 -0.20602 0.21719 -0.21111 0.24375 -0.21551 C 0.26966 -0.21968 0.29961 -0.22014 0.33268 -0.21921 C 0.36524 -0.21806 0.40821 -0.21736 0.44141 -0.2081 C 0.475 -0.19884 0.50274 -0.18681 0.53308 -0.16435 C 0.56341 -0.14236 0.60248 -0.10602 0.62331 -0.07384 C 0.64349 -0.04213 0.65013 -0.02408 0.65586 0.00324 C 0.66146 0.03009 0.6642 0.05671 0.65938 0.0838 C 0.65508 0.11134 0.64453 0.14815 0.62709 0.17662 C 0.60977 0.20509 0.58438 0.23333 0.55443 0.25532 C 0.52487 0.27731 0.48425 0.29653 0.44896 0.3088 C 0.41341 0.3213 0.37474 0.32708 0.34232 0.32917 C 0.30938 0.33125 0.2862 0.33032 0.25104 0.32176 C 0.2155 0.31296 0.16263 0.29537 0.12956 0.27639 C 0.09649 0.25764 0.07214 0.23148 0.05235 0.2081 C 0.03268 0.18472 0.01992 0.15833 0.01042 0.13518 C 0.00078 0.11204 -0.00403 0.09352 -0.00495 0.06805 C -0.00651 0.04467 -0.00625 0.01273 0.00352 -0.01505 C 0.01263 -0.04329 0.03008 -0.075 0.04909 -0.09884 C 0.06797 -0.12408 0.09532 -0.14745 0.11745 -0.16366 C 0.13933 -0.18009 0.16276 -0.18843 0.18151 -0.19699 C 0.20026 -0.20556 0.21524 -0.21065 0.23034 -0.21551 " pathEditMode="relative" rAng="0" ptsTypes="AAAAAAAAAAAAAAAAAAAAAAAAA">
                                      <p:cBhvr>
                                        <p:cTn id="42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99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C 0.01029 -0.00718 0.02109 -0.01436 0.0319 -0.01227 C 0.04245 -0.01019 0.05352 0.01226 0.06393 0.01226 C 0.07435 0.0125 0.08425 -0.01111 0.09492 -0.01111 C 0.10534 -0.01111 0.11641 0.01273 0.12708 0.01226 C 0.13776 0.01203 0.14857 -0.01135 0.15911 -0.0132 C 0.16979 -0.01505 0.18021 -0.00695 0.19102 0.00115 " pathEditMode="relative" rAng="0" ptsTypes="AAAAAAA">
                                      <p:cBhvr>
                                        <p:cTn id="7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4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53" grpId="0" animBg="1"/>
      <p:bldP spid="59" grpId="0" animBg="1"/>
      <p:bldP spid="57" grpId="0" animBg="1"/>
      <p:bldP spid="49" grpId="0" animBg="1"/>
      <p:bldP spid="48" grpId="0" animBg="1"/>
      <p:bldP spid="69" grpId="0"/>
      <p:bldP spid="290" grpId="0" animBg="1"/>
      <p:bldP spid="290" grpId="1" animBg="1"/>
      <p:bldP spid="290" grpId="2" animBg="1"/>
      <p:bldP spid="51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2DD56-8959-A7FC-41A5-9289CB5FE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rouper 67">
            <a:extLst>
              <a:ext uri="{FF2B5EF4-FFF2-40B4-BE49-F238E27FC236}">
                <a16:creationId xmlns:a16="http://schemas.microsoft.com/office/drawing/2014/main" id="{BFC1ACB3-37BF-BAC6-D97C-D603DEBAF0D6}"/>
              </a:ext>
            </a:extLst>
          </p:cNvPr>
          <p:cNvGrpSpPr/>
          <p:nvPr/>
        </p:nvGrpSpPr>
        <p:grpSpPr>
          <a:xfrm>
            <a:off x="2533316" y="4955638"/>
            <a:ext cx="3600400" cy="1085695"/>
            <a:chOff x="-1116632" y="3498089"/>
            <a:chExt cx="5760640" cy="1737111"/>
          </a:xfrm>
          <a:solidFill>
            <a:schemeClr val="bg1">
              <a:lumMod val="65000"/>
            </a:schemeClr>
          </a:solidFill>
        </p:grpSpPr>
        <p:grpSp>
          <p:nvGrpSpPr>
            <p:cNvPr id="520" name="Grouper 88">
              <a:extLst>
                <a:ext uri="{FF2B5EF4-FFF2-40B4-BE49-F238E27FC236}">
                  <a16:creationId xmlns:a16="http://schemas.microsoft.com/office/drawing/2014/main" id="{E842C664-CD80-16D3-E45B-F19C837BACE3}"/>
                </a:ext>
              </a:extLst>
            </p:cNvPr>
            <p:cNvGrpSpPr/>
            <p:nvPr/>
          </p:nvGrpSpPr>
          <p:grpSpPr>
            <a:xfrm>
              <a:off x="2339752" y="3498089"/>
              <a:ext cx="2304256" cy="1734192"/>
              <a:chOff x="2339752" y="3498089"/>
              <a:chExt cx="2304256" cy="1734192"/>
            </a:xfrm>
            <a:grpFill/>
          </p:grpSpPr>
          <p:grpSp>
            <p:nvGrpSpPr>
              <p:cNvPr id="567" name="Grouper 173">
                <a:extLst>
                  <a:ext uri="{FF2B5EF4-FFF2-40B4-BE49-F238E27FC236}">
                    <a16:creationId xmlns:a16="http://schemas.microsoft.com/office/drawing/2014/main" id="{412FBBD0-8AEF-096F-FCC6-DF03F144FE50}"/>
                  </a:ext>
                </a:extLst>
              </p:cNvPr>
              <p:cNvGrpSpPr/>
              <p:nvPr/>
            </p:nvGrpSpPr>
            <p:grpSpPr>
              <a:xfrm>
                <a:off x="3203848" y="3501008"/>
                <a:ext cx="1440160" cy="1731273"/>
                <a:chOff x="-252536" y="3498089"/>
                <a:chExt cx="1440160" cy="1731273"/>
              </a:xfrm>
              <a:grpFill/>
            </p:grpSpPr>
            <p:grpSp>
              <p:nvGrpSpPr>
                <p:cNvPr id="579" name="Grouper 185">
                  <a:extLst>
                    <a:ext uri="{FF2B5EF4-FFF2-40B4-BE49-F238E27FC236}">
                      <a16:creationId xmlns:a16="http://schemas.microsoft.com/office/drawing/2014/main" id="{DDA456F2-CC65-D7E9-AEAA-B363CD550F6E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  <a:grpFill/>
              </p:grpSpPr>
              <p:sp>
                <p:nvSpPr>
                  <p:cNvPr id="585" name="Parallélogramme 191">
                    <a:extLst>
                      <a:ext uri="{FF2B5EF4-FFF2-40B4-BE49-F238E27FC236}">
                        <a16:creationId xmlns:a16="http://schemas.microsoft.com/office/drawing/2014/main" id="{7C685BD6-BEEE-EC6D-0C6C-9FB170990D84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86" name="Rectangle 585">
                    <a:extLst>
                      <a:ext uri="{FF2B5EF4-FFF2-40B4-BE49-F238E27FC236}">
                        <a16:creationId xmlns:a16="http://schemas.microsoft.com/office/drawing/2014/main" id="{8104AE6E-566B-62D7-46AC-0A6F89E47C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9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87" name="Forme libre 193">
                    <a:extLst>
                      <a:ext uri="{FF2B5EF4-FFF2-40B4-BE49-F238E27FC236}">
                        <a16:creationId xmlns:a16="http://schemas.microsoft.com/office/drawing/2014/main" id="{73D41728-DBA4-BBB0-EFA5-3A0ED73480C0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88" name="Rectangle 587">
                    <a:extLst>
                      <a:ext uri="{FF2B5EF4-FFF2-40B4-BE49-F238E27FC236}">
                        <a16:creationId xmlns:a16="http://schemas.microsoft.com/office/drawing/2014/main" id="{8904D431-45E2-4ED6-2598-538A624112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80" name="Grouper 186">
                  <a:extLst>
                    <a:ext uri="{FF2B5EF4-FFF2-40B4-BE49-F238E27FC236}">
                      <a16:creationId xmlns:a16="http://schemas.microsoft.com/office/drawing/2014/main" id="{3905EC36-5095-E11B-F8E9-AFD0BF2304A9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  <a:grpFill/>
              </p:grpSpPr>
              <p:sp>
                <p:nvSpPr>
                  <p:cNvPr id="581" name="Rectangle 580">
                    <a:extLst>
                      <a:ext uri="{FF2B5EF4-FFF2-40B4-BE49-F238E27FC236}">
                        <a16:creationId xmlns:a16="http://schemas.microsoft.com/office/drawing/2014/main" id="{C722B04C-5EC7-3893-3855-A382CFB395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82" name="Parallélogramme 188">
                    <a:extLst>
                      <a:ext uri="{FF2B5EF4-FFF2-40B4-BE49-F238E27FC236}">
                        <a16:creationId xmlns:a16="http://schemas.microsoft.com/office/drawing/2014/main" id="{09147746-3FD8-54CA-2C91-E16339CF77E8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7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83" name="Forme libre 189">
                    <a:extLst>
                      <a:ext uri="{FF2B5EF4-FFF2-40B4-BE49-F238E27FC236}">
                        <a16:creationId xmlns:a16="http://schemas.microsoft.com/office/drawing/2014/main" id="{B4990C93-FC00-3779-BCEE-B19B509817ED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84" name="Rectangle 583">
                    <a:extLst>
                      <a:ext uri="{FF2B5EF4-FFF2-40B4-BE49-F238E27FC236}">
                        <a16:creationId xmlns:a16="http://schemas.microsoft.com/office/drawing/2014/main" id="{005BE3B7-8218-9A4C-29E7-AEE6A957EEE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568" name="Grouper 174">
                <a:extLst>
                  <a:ext uri="{FF2B5EF4-FFF2-40B4-BE49-F238E27FC236}">
                    <a16:creationId xmlns:a16="http://schemas.microsoft.com/office/drawing/2014/main" id="{38F7AD57-C605-9DEE-0FCE-59D1DA10913A}"/>
                  </a:ext>
                </a:extLst>
              </p:cNvPr>
              <p:cNvGrpSpPr/>
              <p:nvPr/>
            </p:nvGrpSpPr>
            <p:grpSpPr>
              <a:xfrm>
                <a:off x="2339752" y="3498089"/>
                <a:ext cx="1440160" cy="1731273"/>
                <a:chOff x="-252536" y="3498089"/>
                <a:chExt cx="1440160" cy="1731273"/>
              </a:xfrm>
              <a:grpFill/>
            </p:grpSpPr>
            <p:grpSp>
              <p:nvGrpSpPr>
                <p:cNvPr id="569" name="Grouper 175">
                  <a:extLst>
                    <a:ext uri="{FF2B5EF4-FFF2-40B4-BE49-F238E27FC236}">
                      <a16:creationId xmlns:a16="http://schemas.microsoft.com/office/drawing/2014/main" id="{E5EFFBC7-98E2-FD5E-154F-A66C452965C6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  <a:grpFill/>
              </p:grpSpPr>
              <p:sp>
                <p:nvSpPr>
                  <p:cNvPr id="575" name="Parallélogramme 181">
                    <a:extLst>
                      <a:ext uri="{FF2B5EF4-FFF2-40B4-BE49-F238E27FC236}">
                        <a16:creationId xmlns:a16="http://schemas.microsoft.com/office/drawing/2014/main" id="{C8BDB5C1-52BC-E8F8-E68E-EC14F7BC02E0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76" name="Rectangle 575">
                    <a:extLst>
                      <a:ext uri="{FF2B5EF4-FFF2-40B4-BE49-F238E27FC236}">
                        <a16:creationId xmlns:a16="http://schemas.microsoft.com/office/drawing/2014/main" id="{76221BAF-002F-07E0-6424-8F2D120404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9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77" name="Forme libre 183">
                    <a:extLst>
                      <a:ext uri="{FF2B5EF4-FFF2-40B4-BE49-F238E27FC236}">
                        <a16:creationId xmlns:a16="http://schemas.microsoft.com/office/drawing/2014/main" id="{CA5E0E72-4194-3FA8-731B-4C6EF5008225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78" name="Rectangle 577">
                    <a:extLst>
                      <a:ext uri="{FF2B5EF4-FFF2-40B4-BE49-F238E27FC236}">
                        <a16:creationId xmlns:a16="http://schemas.microsoft.com/office/drawing/2014/main" id="{3EBBF3AB-857A-EF1F-DAF9-5CF6769D1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70" name="Grouper 176">
                  <a:extLst>
                    <a:ext uri="{FF2B5EF4-FFF2-40B4-BE49-F238E27FC236}">
                      <a16:creationId xmlns:a16="http://schemas.microsoft.com/office/drawing/2014/main" id="{38F0C77D-106F-E764-B4D2-006C9A59DA84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  <a:grpFill/>
              </p:grpSpPr>
              <p:sp>
                <p:nvSpPr>
                  <p:cNvPr id="571" name="Rectangle 570">
                    <a:extLst>
                      <a:ext uri="{FF2B5EF4-FFF2-40B4-BE49-F238E27FC236}">
                        <a16:creationId xmlns:a16="http://schemas.microsoft.com/office/drawing/2014/main" id="{6C8FB413-08C1-BDF5-5F6A-26095D38E3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72" name="Parallélogramme 178">
                    <a:extLst>
                      <a:ext uri="{FF2B5EF4-FFF2-40B4-BE49-F238E27FC236}">
                        <a16:creationId xmlns:a16="http://schemas.microsoft.com/office/drawing/2014/main" id="{A6487F17-E1A9-C4A9-A9B6-E1505DDD550D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7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73" name="Forme libre 179">
                    <a:extLst>
                      <a:ext uri="{FF2B5EF4-FFF2-40B4-BE49-F238E27FC236}">
                        <a16:creationId xmlns:a16="http://schemas.microsoft.com/office/drawing/2014/main" id="{A94A92F2-0D8F-49B9-4BDD-10C6D42C5C45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74" name="Rectangle 573">
                    <a:extLst>
                      <a:ext uri="{FF2B5EF4-FFF2-40B4-BE49-F238E27FC236}">
                        <a16:creationId xmlns:a16="http://schemas.microsoft.com/office/drawing/2014/main" id="{6EAFC7D1-5A2F-FCB4-B485-310F252B88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521" name="Grouper 89">
              <a:extLst>
                <a:ext uri="{FF2B5EF4-FFF2-40B4-BE49-F238E27FC236}">
                  <a16:creationId xmlns:a16="http://schemas.microsoft.com/office/drawing/2014/main" id="{A204B753-AFA4-4922-ABF2-0AB5392BC3D4}"/>
                </a:ext>
              </a:extLst>
            </p:cNvPr>
            <p:cNvGrpSpPr/>
            <p:nvPr/>
          </p:nvGrpSpPr>
          <p:grpSpPr>
            <a:xfrm>
              <a:off x="611560" y="3501008"/>
              <a:ext cx="2304256" cy="1734192"/>
              <a:chOff x="2339752" y="3498089"/>
              <a:chExt cx="2304256" cy="1734192"/>
            </a:xfrm>
            <a:grpFill/>
          </p:grpSpPr>
          <p:grpSp>
            <p:nvGrpSpPr>
              <p:cNvPr id="545" name="Grouper 150">
                <a:extLst>
                  <a:ext uri="{FF2B5EF4-FFF2-40B4-BE49-F238E27FC236}">
                    <a16:creationId xmlns:a16="http://schemas.microsoft.com/office/drawing/2014/main" id="{A3E33453-CA1C-6DDB-7AD5-F9015DCB87B6}"/>
                  </a:ext>
                </a:extLst>
              </p:cNvPr>
              <p:cNvGrpSpPr/>
              <p:nvPr/>
            </p:nvGrpSpPr>
            <p:grpSpPr>
              <a:xfrm>
                <a:off x="3203848" y="3501008"/>
                <a:ext cx="1440160" cy="1731273"/>
                <a:chOff x="-252536" y="3498089"/>
                <a:chExt cx="1440160" cy="1731273"/>
              </a:xfrm>
              <a:grpFill/>
            </p:grpSpPr>
            <p:grpSp>
              <p:nvGrpSpPr>
                <p:cNvPr id="557" name="Grouper 163">
                  <a:extLst>
                    <a:ext uri="{FF2B5EF4-FFF2-40B4-BE49-F238E27FC236}">
                      <a16:creationId xmlns:a16="http://schemas.microsoft.com/office/drawing/2014/main" id="{92326255-1664-4D1B-6CF2-558E5181321E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  <a:grpFill/>
              </p:grpSpPr>
              <p:sp>
                <p:nvSpPr>
                  <p:cNvPr id="563" name="Parallélogramme 169">
                    <a:extLst>
                      <a:ext uri="{FF2B5EF4-FFF2-40B4-BE49-F238E27FC236}">
                        <a16:creationId xmlns:a16="http://schemas.microsoft.com/office/drawing/2014/main" id="{6837CBC0-6EF1-A968-FCCE-62D494490707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4" name="Rectangle 563">
                    <a:extLst>
                      <a:ext uri="{FF2B5EF4-FFF2-40B4-BE49-F238E27FC236}">
                        <a16:creationId xmlns:a16="http://schemas.microsoft.com/office/drawing/2014/main" id="{8F4E51AF-A4C3-8385-9406-AC9ECC206C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9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5" name="Forme libre 171">
                    <a:extLst>
                      <a:ext uri="{FF2B5EF4-FFF2-40B4-BE49-F238E27FC236}">
                        <a16:creationId xmlns:a16="http://schemas.microsoft.com/office/drawing/2014/main" id="{3790F039-3AC0-369D-FC5B-4A9B8994DAD7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6" name="Rectangle 565">
                    <a:extLst>
                      <a:ext uri="{FF2B5EF4-FFF2-40B4-BE49-F238E27FC236}">
                        <a16:creationId xmlns:a16="http://schemas.microsoft.com/office/drawing/2014/main" id="{E81CA7FC-A990-9324-0AA7-0847E77544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58" name="Grouper 164">
                  <a:extLst>
                    <a:ext uri="{FF2B5EF4-FFF2-40B4-BE49-F238E27FC236}">
                      <a16:creationId xmlns:a16="http://schemas.microsoft.com/office/drawing/2014/main" id="{15FA1521-F742-D683-33B1-868E0FCB9566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  <a:grpFill/>
              </p:grpSpPr>
              <p:sp>
                <p:nvSpPr>
                  <p:cNvPr id="559" name="Rectangle 558">
                    <a:extLst>
                      <a:ext uri="{FF2B5EF4-FFF2-40B4-BE49-F238E27FC236}">
                        <a16:creationId xmlns:a16="http://schemas.microsoft.com/office/drawing/2014/main" id="{D762935C-61FC-395A-C25D-354D06A79B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0" name="Parallélogramme 166">
                    <a:extLst>
                      <a:ext uri="{FF2B5EF4-FFF2-40B4-BE49-F238E27FC236}">
                        <a16:creationId xmlns:a16="http://schemas.microsoft.com/office/drawing/2014/main" id="{EC08B7CD-A52A-607F-E997-E06AC2620270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7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1" name="Forme libre 167">
                    <a:extLst>
                      <a:ext uri="{FF2B5EF4-FFF2-40B4-BE49-F238E27FC236}">
                        <a16:creationId xmlns:a16="http://schemas.microsoft.com/office/drawing/2014/main" id="{DD680A4A-051E-9279-71F5-A08D1B67DFC4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62" name="Rectangle 561">
                    <a:extLst>
                      <a:ext uri="{FF2B5EF4-FFF2-40B4-BE49-F238E27FC236}">
                        <a16:creationId xmlns:a16="http://schemas.microsoft.com/office/drawing/2014/main" id="{12DE362A-ECB5-1E1F-56F6-7B216994DD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546" name="Grouper 151">
                <a:extLst>
                  <a:ext uri="{FF2B5EF4-FFF2-40B4-BE49-F238E27FC236}">
                    <a16:creationId xmlns:a16="http://schemas.microsoft.com/office/drawing/2014/main" id="{0A365243-BE42-789E-3985-4A26F71018FE}"/>
                  </a:ext>
                </a:extLst>
              </p:cNvPr>
              <p:cNvGrpSpPr/>
              <p:nvPr/>
            </p:nvGrpSpPr>
            <p:grpSpPr>
              <a:xfrm>
                <a:off x="2339752" y="3498089"/>
                <a:ext cx="1440160" cy="1731273"/>
                <a:chOff x="-252536" y="3498089"/>
                <a:chExt cx="1440160" cy="1731273"/>
              </a:xfrm>
              <a:grpFill/>
            </p:grpSpPr>
            <p:grpSp>
              <p:nvGrpSpPr>
                <p:cNvPr id="547" name="Grouper 152">
                  <a:extLst>
                    <a:ext uri="{FF2B5EF4-FFF2-40B4-BE49-F238E27FC236}">
                      <a16:creationId xmlns:a16="http://schemas.microsoft.com/office/drawing/2014/main" id="{00FD7E30-710C-66AC-15FB-5A1D82CB5CA4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  <a:grpFill/>
              </p:grpSpPr>
              <p:sp>
                <p:nvSpPr>
                  <p:cNvPr id="553" name="Parallélogramme 158">
                    <a:extLst>
                      <a:ext uri="{FF2B5EF4-FFF2-40B4-BE49-F238E27FC236}">
                        <a16:creationId xmlns:a16="http://schemas.microsoft.com/office/drawing/2014/main" id="{427EDCED-DE71-E573-F9FF-C8D48157667D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54" name="Rectangle 553">
                    <a:extLst>
                      <a:ext uri="{FF2B5EF4-FFF2-40B4-BE49-F238E27FC236}">
                        <a16:creationId xmlns:a16="http://schemas.microsoft.com/office/drawing/2014/main" id="{AC6F3600-9FF4-264A-F605-18E8309AAD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9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55" name="Forme libre 160">
                    <a:extLst>
                      <a:ext uri="{FF2B5EF4-FFF2-40B4-BE49-F238E27FC236}">
                        <a16:creationId xmlns:a16="http://schemas.microsoft.com/office/drawing/2014/main" id="{472F0BB5-B987-2AA5-B6EF-A21C4AA972A6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56" name="Rectangle 555">
                    <a:extLst>
                      <a:ext uri="{FF2B5EF4-FFF2-40B4-BE49-F238E27FC236}">
                        <a16:creationId xmlns:a16="http://schemas.microsoft.com/office/drawing/2014/main" id="{37623BED-7433-A372-DAA6-4F5F6DF9E7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48" name="Grouper 153">
                  <a:extLst>
                    <a:ext uri="{FF2B5EF4-FFF2-40B4-BE49-F238E27FC236}">
                      <a16:creationId xmlns:a16="http://schemas.microsoft.com/office/drawing/2014/main" id="{5505B805-8858-D48F-3C4D-C5ABA4DCFB77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  <a:grpFill/>
              </p:grpSpPr>
              <p:sp>
                <p:nvSpPr>
                  <p:cNvPr id="549" name="Rectangle 548">
                    <a:extLst>
                      <a:ext uri="{FF2B5EF4-FFF2-40B4-BE49-F238E27FC236}">
                        <a16:creationId xmlns:a16="http://schemas.microsoft.com/office/drawing/2014/main" id="{7C7E6FB4-B6F1-FDF4-44A6-4B21AF7BD7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50" name="Parallélogramme 155">
                    <a:extLst>
                      <a:ext uri="{FF2B5EF4-FFF2-40B4-BE49-F238E27FC236}">
                        <a16:creationId xmlns:a16="http://schemas.microsoft.com/office/drawing/2014/main" id="{EDDE1EA8-BCCE-B2A7-CA0C-829EE44FAE3F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7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51" name="Forme libre 156">
                    <a:extLst>
                      <a:ext uri="{FF2B5EF4-FFF2-40B4-BE49-F238E27FC236}">
                        <a16:creationId xmlns:a16="http://schemas.microsoft.com/office/drawing/2014/main" id="{3E812BA1-E7A9-FD6F-494B-CA6E002AFB9B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52" name="Rectangle 551">
                    <a:extLst>
                      <a:ext uri="{FF2B5EF4-FFF2-40B4-BE49-F238E27FC236}">
                        <a16:creationId xmlns:a16="http://schemas.microsoft.com/office/drawing/2014/main" id="{8C40FCDC-609E-C74B-521E-FB75F211FB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522" name="Grouper 112">
              <a:extLst>
                <a:ext uri="{FF2B5EF4-FFF2-40B4-BE49-F238E27FC236}">
                  <a16:creationId xmlns:a16="http://schemas.microsoft.com/office/drawing/2014/main" id="{C7D2AB6D-4124-3F74-8018-380B05DBFFCC}"/>
                </a:ext>
              </a:extLst>
            </p:cNvPr>
            <p:cNvGrpSpPr/>
            <p:nvPr/>
          </p:nvGrpSpPr>
          <p:grpSpPr>
            <a:xfrm>
              <a:off x="-1116632" y="3501008"/>
              <a:ext cx="2304256" cy="1734192"/>
              <a:chOff x="2339752" y="3498089"/>
              <a:chExt cx="2304256" cy="1734192"/>
            </a:xfrm>
            <a:grpFill/>
          </p:grpSpPr>
          <p:grpSp>
            <p:nvGrpSpPr>
              <p:cNvPr id="523" name="Grouper 113">
                <a:extLst>
                  <a:ext uri="{FF2B5EF4-FFF2-40B4-BE49-F238E27FC236}">
                    <a16:creationId xmlns:a16="http://schemas.microsoft.com/office/drawing/2014/main" id="{5CDF50BC-CE8B-2E7F-ECB7-80B0C78FE54A}"/>
                  </a:ext>
                </a:extLst>
              </p:cNvPr>
              <p:cNvGrpSpPr/>
              <p:nvPr/>
            </p:nvGrpSpPr>
            <p:grpSpPr>
              <a:xfrm>
                <a:off x="3203848" y="3501008"/>
                <a:ext cx="1440160" cy="1731273"/>
                <a:chOff x="-252536" y="3498089"/>
                <a:chExt cx="1440160" cy="1731273"/>
              </a:xfrm>
              <a:grpFill/>
            </p:grpSpPr>
            <p:grpSp>
              <p:nvGrpSpPr>
                <p:cNvPr id="535" name="Grouper 133">
                  <a:extLst>
                    <a:ext uri="{FF2B5EF4-FFF2-40B4-BE49-F238E27FC236}">
                      <a16:creationId xmlns:a16="http://schemas.microsoft.com/office/drawing/2014/main" id="{B7765BDC-CAB9-BC2A-19A5-7EAE9338E628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  <a:grpFill/>
              </p:grpSpPr>
              <p:sp>
                <p:nvSpPr>
                  <p:cNvPr id="541" name="Parallélogramme 146">
                    <a:extLst>
                      <a:ext uri="{FF2B5EF4-FFF2-40B4-BE49-F238E27FC236}">
                        <a16:creationId xmlns:a16="http://schemas.microsoft.com/office/drawing/2014/main" id="{470AAA1E-1F49-F9EB-38E4-537342344733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42" name="Rectangle 541">
                    <a:extLst>
                      <a:ext uri="{FF2B5EF4-FFF2-40B4-BE49-F238E27FC236}">
                        <a16:creationId xmlns:a16="http://schemas.microsoft.com/office/drawing/2014/main" id="{3A31327A-1462-BED9-CB6A-E82D941768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9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43" name="Forme libre 148">
                    <a:extLst>
                      <a:ext uri="{FF2B5EF4-FFF2-40B4-BE49-F238E27FC236}">
                        <a16:creationId xmlns:a16="http://schemas.microsoft.com/office/drawing/2014/main" id="{90202D42-88D3-D31F-2FDE-A74C4F12B4AC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44" name="Rectangle 543">
                    <a:extLst>
                      <a:ext uri="{FF2B5EF4-FFF2-40B4-BE49-F238E27FC236}">
                        <a16:creationId xmlns:a16="http://schemas.microsoft.com/office/drawing/2014/main" id="{7B175ED8-A802-9E7C-B254-E39CC09F73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36" name="Grouper 134">
                  <a:extLst>
                    <a:ext uri="{FF2B5EF4-FFF2-40B4-BE49-F238E27FC236}">
                      <a16:creationId xmlns:a16="http://schemas.microsoft.com/office/drawing/2014/main" id="{B77F2959-5DBE-C57D-5209-DD1B0DAA88F4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  <a:grpFill/>
              </p:grpSpPr>
              <p:sp>
                <p:nvSpPr>
                  <p:cNvPr id="537" name="Rectangle 536">
                    <a:extLst>
                      <a:ext uri="{FF2B5EF4-FFF2-40B4-BE49-F238E27FC236}">
                        <a16:creationId xmlns:a16="http://schemas.microsoft.com/office/drawing/2014/main" id="{7FDF2913-0A34-4C66-4E43-586F511395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38" name="Parallélogramme 136">
                    <a:extLst>
                      <a:ext uri="{FF2B5EF4-FFF2-40B4-BE49-F238E27FC236}">
                        <a16:creationId xmlns:a16="http://schemas.microsoft.com/office/drawing/2014/main" id="{D82E21CA-258C-2024-443F-5363A710955B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7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39" name="Forme libre 137">
                    <a:extLst>
                      <a:ext uri="{FF2B5EF4-FFF2-40B4-BE49-F238E27FC236}">
                        <a16:creationId xmlns:a16="http://schemas.microsoft.com/office/drawing/2014/main" id="{FF34157A-6752-DCE4-9FD3-E66708E1891E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40" name="Rectangle 539">
                    <a:extLst>
                      <a:ext uri="{FF2B5EF4-FFF2-40B4-BE49-F238E27FC236}">
                        <a16:creationId xmlns:a16="http://schemas.microsoft.com/office/drawing/2014/main" id="{157FBC47-BEBC-3128-C564-E7A21E05F0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524" name="Grouper 114">
                <a:extLst>
                  <a:ext uri="{FF2B5EF4-FFF2-40B4-BE49-F238E27FC236}">
                    <a16:creationId xmlns:a16="http://schemas.microsoft.com/office/drawing/2014/main" id="{1E4F54B3-6B9B-435E-393B-899ADAA3D014}"/>
                  </a:ext>
                </a:extLst>
              </p:cNvPr>
              <p:cNvGrpSpPr/>
              <p:nvPr/>
            </p:nvGrpSpPr>
            <p:grpSpPr>
              <a:xfrm>
                <a:off x="2339752" y="3498089"/>
                <a:ext cx="1440160" cy="1731273"/>
                <a:chOff x="-252536" y="3498089"/>
                <a:chExt cx="1440160" cy="1731273"/>
              </a:xfrm>
              <a:grpFill/>
            </p:grpSpPr>
            <p:grpSp>
              <p:nvGrpSpPr>
                <p:cNvPr id="525" name="Grouper 116">
                  <a:extLst>
                    <a:ext uri="{FF2B5EF4-FFF2-40B4-BE49-F238E27FC236}">
                      <a16:creationId xmlns:a16="http://schemas.microsoft.com/office/drawing/2014/main" id="{7A17A5FB-C764-EC87-BF37-5098A8362D8A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  <a:grpFill/>
              </p:grpSpPr>
              <p:sp>
                <p:nvSpPr>
                  <p:cNvPr id="531" name="Parallélogramme 129">
                    <a:extLst>
                      <a:ext uri="{FF2B5EF4-FFF2-40B4-BE49-F238E27FC236}">
                        <a16:creationId xmlns:a16="http://schemas.microsoft.com/office/drawing/2014/main" id="{D8B56445-ADA3-5F2A-43A4-397C66EFDD62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32" name="Rectangle 531">
                    <a:extLst>
                      <a:ext uri="{FF2B5EF4-FFF2-40B4-BE49-F238E27FC236}">
                        <a16:creationId xmlns:a16="http://schemas.microsoft.com/office/drawing/2014/main" id="{94550719-EC0C-F61F-E9B4-8144780D03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9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33" name="Forme libre 131">
                    <a:extLst>
                      <a:ext uri="{FF2B5EF4-FFF2-40B4-BE49-F238E27FC236}">
                        <a16:creationId xmlns:a16="http://schemas.microsoft.com/office/drawing/2014/main" id="{1E902A28-5969-F94B-C967-90E05C80A39E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2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34" name="Rectangle 533">
                    <a:extLst>
                      <a:ext uri="{FF2B5EF4-FFF2-40B4-BE49-F238E27FC236}">
                        <a16:creationId xmlns:a16="http://schemas.microsoft.com/office/drawing/2014/main" id="{96E75613-AFBB-6B56-EA84-6F93DE61C6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26" name="Grouper 124">
                  <a:extLst>
                    <a:ext uri="{FF2B5EF4-FFF2-40B4-BE49-F238E27FC236}">
                      <a16:creationId xmlns:a16="http://schemas.microsoft.com/office/drawing/2014/main" id="{B4E5A1B0-9196-B8C3-9D6D-0F3D277A09A9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  <a:grpFill/>
              </p:grpSpPr>
              <p:sp>
                <p:nvSpPr>
                  <p:cNvPr id="527" name="Rectangle 526">
                    <a:extLst>
                      <a:ext uri="{FF2B5EF4-FFF2-40B4-BE49-F238E27FC236}">
                        <a16:creationId xmlns:a16="http://schemas.microsoft.com/office/drawing/2014/main" id="{37D6A931-8CC8-46A4-73AA-09893CC6231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28" name="Parallélogramme 126">
                    <a:extLst>
                      <a:ext uri="{FF2B5EF4-FFF2-40B4-BE49-F238E27FC236}">
                        <a16:creationId xmlns:a16="http://schemas.microsoft.com/office/drawing/2014/main" id="{922F58F8-62FC-7031-DAE4-44136EAAD171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7"/>
                    <a:ext cx="1440160" cy="576063"/>
                  </a:xfrm>
                  <a:prstGeom prst="parallelogram">
                    <a:avLst>
                      <a:gd name="adj" fmla="val 100320"/>
                    </a:avLst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29" name="Forme libre 127">
                    <a:extLst>
                      <a:ext uri="{FF2B5EF4-FFF2-40B4-BE49-F238E27FC236}">
                        <a16:creationId xmlns:a16="http://schemas.microsoft.com/office/drawing/2014/main" id="{57180F87-0460-4B38-77E6-7B3253E53CAD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2" cy="863325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30" name="Rectangle 529">
                    <a:extLst>
                      <a:ext uri="{FF2B5EF4-FFF2-40B4-BE49-F238E27FC236}">
                        <a16:creationId xmlns:a16="http://schemas.microsoft.com/office/drawing/2014/main" id="{038E4626-7B65-4A0F-468B-7D862AFB2B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18" name="Grouper 198">
            <a:extLst>
              <a:ext uri="{FF2B5EF4-FFF2-40B4-BE49-F238E27FC236}">
                <a16:creationId xmlns:a16="http://schemas.microsoft.com/office/drawing/2014/main" id="{F1A34019-638F-4D23-F6D3-651EC414D25F}"/>
              </a:ext>
            </a:extLst>
          </p:cNvPr>
          <p:cNvGrpSpPr/>
          <p:nvPr/>
        </p:nvGrpSpPr>
        <p:grpSpPr>
          <a:xfrm>
            <a:off x="2533316" y="4955863"/>
            <a:ext cx="3600400" cy="1085695"/>
            <a:chOff x="-1116632" y="3498089"/>
            <a:chExt cx="5760640" cy="1737111"/>
          </a:xfrm>
        </p:grpSpPr>
        <p:grpSp>
          <p:nvGrpSpPr>
            <p:cNvPr id="119" name="Grouper 201">
              <a:extLst>
                <a:ext uri="{FF2B5EF4-FFF2-40B4-BE49-F238E27FC236}">
                  <a16:creationId xmlns:a16="http://schemas.microsoft.com/office/drawing/2014/main" id="{D742915D-BC0E-5CB9-28DC-52C72E7143BC}"/>
                </a:ext>
              </a:extLst>
            </p:cNvPr>
            <p:cNvGrpSpPr/>
            <p:nvPr/>
          </p:nvGrpSpPr>
          <p:grpSpPr>
            <a:xfrm>
              <a:off x="2339752" y="3498089"/>
              <a:ext cx="2304256" cy="1734192"/>
              <a:chOff x="2339752" y="3498089"/>
              <a:chExt cx="2304256" cy="1734192"/>
            </a:xfrm>
          </p:grpSpPr>
          <p:grpSp>
            <p:nvGrpSpPr>
              <p:cNvPr id="430" name="Grouper 248">
                <a:extLst>
                  <a:ext uri="{FF2B5EF4-FFF2-40B4-BE49-F238E27FC236}">
                    <a16:creationId xmlns:a16="http://schemas.microsoft.com/office/drawing/2014/main" id="{748BC4A5-D6E6-E1BF-C494-6B8929AD2B20}"/>
                  </a:ext>
                </a:extLst>
              </p:cNvPr>
              <p:cNvGrpSpPr/>
              <p:nvPr/>
            </p:nvGrpSpPr>
            <p:grpSpPr>
              <a:xfrm>
                <a:off x="3203848" y="3501008"/>
                <a:ext cx="1440160" cy="1731273"/>
                <a:chOff x="-252536" y="3498089"/>
                <a:chExt cx="1440160" cy="1731273"/>
              </a:xfrm>
            </p:grpSpPr>
            <p:grpSp>
              <p:nvGrpSpPr>
                <p:cNvPr id="442" name="Grouper 260">
                  <a:extLst>
                    <a:ext uri="{FF2B5EF4-FFF2-40B4-BE49-F238E27FC236}">
                      <a16:creationId xmlns:a16="http://schemas.microsoft.com/office/drawing/2014/main" id="{D506EB60-9E2D-1BDD-19BE-4C90E9A886EF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</p:grpSpPr>
              <p:sp>
                <p:nvSpPr>
                  <p:cNvPr id="448" name="Parallélogramme 266">
                    <a:extLst>
                      <a:ext uri="{FF2B5EF4-FFF2-40B4-BE49-F238E27FC236}">
                        <a16:creationId xmlns:a16="http://schemas.microsoft.com/office/drawing/2014/main" id="{8C7C818B-5CAE-4C21-8231-3CEFAA7E20F7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49" name="Rectangle 448">
                    <a:extLst>
                      <a:ext uri="{FF2B5EF4-FFF2-40B4-BE49-F238E27FC236}">
                        <a16:creationId xmlns:a16="http://schemas.microsoft.com/office/drawing/2014/main" id="{23F3245D-3A40-E115-69C8-8432E31D8C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8"/>
                    <a:ext cx="864096" cy="288032"/>
                  </a:xfrm>
                  <a:prstGeom prst="rect">
                    <a:avLst/>
                  </a:prstGeom>
                  <a:solidFill>
                    <a:srgbClr val="470E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50" name="Forme libre 268">
                    <a:extLst>
                      <a:ext uri="{FF2B5EF4-FFF2-40B4-BE49-F238E27FC236}">
                        <a16:creationId xmlns:a16="http://schemas.microsoft.com/office/drawing/2014/main" id="{B5FBC3FD-34F8-C292-E57D-95A7F014B2A8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51" name="Rectangle 450">
                    <a:extLst>
                      <a:ext uri="{FF2B5EF4-FFF2-40B4-BE49-F238E27FC236}">
                        <a16:creationId xmlns:a16="http://schemas.microsoft.com/office/drawing/2014/main" id="{F8EF9D24-3296-B2B1-D4A1-39E4F13832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solidFill>
                    <a:srgbClr val="48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443" name="Grouper 261">
                  <a:extLst>
                    <a:ext uri="{FF2B5EF4-FFF2-40B4-BE49-F238E27FC236}">
                      <a16:creationId xmlns:a16="http://schemas.microsoft.com/office/drawing/2014/main" id="{7C67152A-BB4E-4DCB-CCFC-C7CBEB46A70F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</p:grpSpPr>
              <p:sp>
                <p:nvSpPr>
                  <p:cNvPr id="444" name="Rectangle 443">
                    <a:extLst>
                      <a:ext uri="{FF2B5EF4-FFF2-40B4-BE49-F238E27FC236}">
                        <a16:creationId xmlns:a16="http://schemas.microsoft.com/office/drawing/2014/main" id="{97EB842A-5E50-96D2-E828-B3DB21B653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45" name="Parallélogramme 263">
                    <a:extLst>
                      <a:ext uri="{FF2B5EF4-FFF2-40B4-BE49-F238E27FC236}">
                        <a16:creationId xmlns:a16="http://schemas.microsoft.com/office/drawing/2014/main" id="{3C270D72-F752-2B41-4872-E7745A4D70CA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8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46" name="Forme libre 264">
                    <a:extLst>
                      <a:ext uri="{FF2B5EF4-FFF2-40B4-BE49-F238E27FC236}">
                        <a16:creationId xmlns:a16="http://schemas.microsoft.com/office/drawing/2014/main" id="{FB25D631-3036-BE05-F5AD-696C18C79DF9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47" name="Rectangle 446">
                    <a:extLst>
                      <a:ext uri="{FF2B5EF4-FFF2-40B4-BE49-F238E27FC236}">
                        <a16:creationId xmlns:a16="http://schemas.microsoft.com/office/drawing/2014/main" id="{91CB9D7F-4E16-2012-3D7E-F0195E7194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431" name="Grouper 249">
                <a:extLst>
                  <a:ext uri="{FF2B5EF4-FFF2-40B4-BE49-F238E27FC236}">
                    <a16:creationId xmlns:a16="http://schemas.microsoft.com/office/drawing/2014/main" id="{DA20F1F4-3FBB-6D6C-CE1B-B3F6D20AB13F}"/>
                  </a:ext>
                </a:extLst>
              </p:cNvPr>
              <p:cNvGrpSpPr/>
              <p:nvPr/>
            </p:nvGrpSpPr>
            <p:grpSpPr>
              <a:xfrm>
                <a:off x="2339752" y="3498089"/>
                <a:ext cx="1440160" cy="1731273"/>
                <a:chOff x="-252536" y="3498089"/>
                <a:chExt cx="1440160" cy="1731273"/>
              </a:xfrm>
            </p:grpSpPr>
            <p:grpSp>
              <p:nvGrpSpPr>
                <p:cNvPr id="432" name="Grouper 250">
                  <a:extLst>
                    <a:ext uri="{FF2B5EF4-FFF2-40B4-BE49-F238E27FC236}">
                      <a16:creationId xmlns:a16="http://schemas.microsoft.com/office/drawing/2014/main" id="{81A58FCF-6AF5-1B78-6E7F-44B473D3F42B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</p:grpSpPr>
              <p:sp>
                <p:nvSpPr>
                  <p:cNvPr id="438" name="Parallélogramme 256">
                    <a:extLst>
                      <a:ext uri="{FF2B5EF4-FFF2-40B4-BE49-F238E27FC236}">
                        <a16:creationId xmlns:a16="http://schemas.microsoft.com/office/drawing/2014/main" id="{C7B12F61-2337-0194-D434-C103DFA48FF4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39" name="Rectangle 438">
                    <a:extLst>
                      <a:ext uri="{FF2B5EF4-FFF2-40B4-BE49-F238E27FC236}">
                        <a16:creationId xmlns:a16="http://schemas.microsoft.com/office/drawing/2014/main" id="{7246E719-E479-C907-791F-9714D42E98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8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40" name="Forme libre 258">
                    <a:extLst>
                      <a:ext uri="{FF2B5EF4-FFF2-40B4-BE49-F238E27FC236}">
                        <a16:creationId xmlns:a16="http://schemas.microsoft.com/office/drawing/2014/main" id="{24B35B00-E1AB-7829-1C59-8CE0790C0042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41" name="Rectangle 440">
                    <a:extLst>
                      <a:ext uri="{FF2B5EF4-FFF2-40B4-BE49-F238E27FC236}">
                        <a16:creationId xmlns:a16="http://schemas.microsoft.com/office/drawing/2014/main" id="{4467ABD1-21A5-3D26-09D6-39B5E80622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433" name="Grouper 251">
                  <a:extLst>
                    <a:ext uri="{FF2B5EF4-FFF2-40B4-BE49-F238E27FC236}">
                      <a16:creationId xmlns:a16="http://schemas.microsoft.com/office/drawing/2014/main" id="{492DF30A-12DE-3A90-D371-557E44E1F4EB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</p:grpSpPr>
              <p:sp>
                <p:nvSpPr>
                  <p:cNvPr id="434" name="Rectangle 433">
                    <a:extLst>
                      <a:ext uri="{FF2B5EF4-FFF2-40B4-BE49-F238E27FC236}">
                        <a16:creationId xmlns:a16="http://schemas.microsoft.com/office/drawing/2014/main" id="{92DCBD61-C26D-394B-D91E-CD5F04BC4CA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35" name="Parallélogramme 253">
                    <a:extLst>
                      <a:ext uri="{FF2B5EF4-FFF2-40B4-BE49-F238E27FC236}">
                        <a16:creationId xmlns:a16="http://schemas.microsoft.com/office/drawing/2014/main" id="{FF2A6A81-57E3-EF48-2E92-A7D1D58D4530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8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36" name="Forme libre 254">
                    <a:extLst>
                      <a:ext uri="{FF2B5EF4-FFF2-40B4-BE49-F238E27FC236}">
                        <a16:creationId xmlns:a16="http://schemas.microsoft.com/office/drawing/2014/main" id="{0461C65C-6D86-0AC6-5BE8-82D5B5670D43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37" name="Rectangle 436">
                    <a:extLst>
                      <a:ext uri="{FF2B5EF4-FFF2-40B4-BE49-F238E27FC236}">
                        <a16:creationId xmlns:a16="http://schemas.microsoft.com/office/drawing/2014/main" id="{A6649195-C46A-EC4A-D3C3-320468B7E8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0" name="Grouper 202">
              <a:extLst>
                <a:ext uri="{FF2B5EF4-FFF2-40B4-BE49-F238E27FC236}">
                  <a16:creationId xmlns:a16="http://schemas.microsoft.com/office/drawing/2014/main" id="{B257C18A-C3AA-65A9-DA32-15481BAF9846}"/>
                </a:ext>
              </a:extLst>
            </p:cNvPr>
            <p:cNvGrpSpPr/>
            <p:nvPr/>
          </p:nvGrpSpPr>
          <p:grpSpPr>
            <a:xfrm>
              <a:off x="611560" y="3501008"/>
              <a:ext cx="2304256" cy="1734192"/>
              <a:chOff x="2339752" y="3498089"/>
              <a:chExt cx="2304256" cy="1734192"/>
            </a:xfrm>
          </p:grpSpPr>
          <p:grpSp>
            <p:nvGrpSpPr>
              <p:cNvPr id="408" name="Grouper 226">
                <a:extLst>
                  <a:ext uri="{FF2B5EF4-FFF2-40B4-BE49-F238E27FC236}">
                    <a16:creationId xmlns:a16="http://schemas.microsoft.com/office/drawing/2014/main" id="{C640F4D3-A9AD-173F-03DD-157D6D5E2A6C}"/>
                  </a:ext>
                </a:extLst>
              </p:cNvPr>
              <p:cNvGrpSpPr/>
              <p:nvPr/>
            </p:nvGrpSpPr>
            <p:grpSpPr>
              <a:xfrm>
                <a:off x="3203848" y="3501008"/>
                <a:ext cx="1440160" cy="1731273"/>
                <a:chOff x="-252536" y="3498089"/>
                <a:chExt cx="1440160" cy="1731273"/>
              </a:xfrm>
            </p:grpSpPr>
            <p:grpSp>
              <p:nvGrpSpPr>
                <p:cNvPr id="420" name="Grouper 238">
                  <a:extLst>
                    <a:ext uri="{FF2B5EF4-FFF2-40B4-BE49-F238E27FC236}">
                      <a16:creationId xmlns:a16="http://schemas.microsoft.com/office/drawing/2014/main" id="{DD1196C9-319B-575B-42A7-3B395B51FB45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</p:grpSpPr>
              <p:sp>
                <p:nvSpPr>
                  <p:cNvPr id="426" name="Parallélogramme 244">
                    <a:extLst>
                      <a:ext uri="{FF2B5EF4-FFF2-40B4-BE49-F238E27FC236}">
                        <a16:creationId xmlns:a16="http://schemas.microsoft.com/office/drawing/2014/main" id="{9AE3994B-12AA-ECE2-E8ED-E54FAE0BC127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27" name="Rectangle 426">
                    <a:extLst>
                      <a:ext uri="{FF2B5EF4-FFF2-40B4-BE49-F238E27FC236}">
                        <a16:creationId xmlns:a16="http://schemas.microsoft.com/office/drawing/2014/main" id="{EC4FAA34-17E4-D9D1-0834-987F259D2F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8"/>
                    <a:ext cx="864096" cy="288032"/>
                  </a:xfrm>
                  <a:prstGeom prst="rect">
                    <a:avLst/>
                  </a:prstGeom>
                  <a:solidFill>
                    <a:srgbClr val="470E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28" name="Forme libre 246">
                    <a:extLst>
                      <a:ext uri="{FF2B5EF4-FFF2-40B4-BE49-F238E27FC236}">
                        <a16:creationId xmlns:a16="http://schemas.microsoft.com/office/drawing/2014/main" id="{FDA2309C-1164-E9C5-984F-3B71FE9822D1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29" name="Rectangle 428">
                    <a:extLst>
                      <a:ext uri="{FF2B5EF4-FFF2-40B4-BE49-F238E27FC236}">
                        <a16:creationId xmlns:a16="http://schemas.microsoft.com/office/drawing/2014/main" id="{A322B48B-1B15-C16F-69AA-FE92D6A947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solidFill>
                    <a:srgbClr val="48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421" name="Grouper 239">
                  <a:extLst>
                    <a:ext uri="{FF2B5EF4-FFF2-40B4-BE49-F238E27FC236}">
                      <a16:creationId xmlns:a16="http://schemas.microsoft.com/office/drawing/2014/main" id="{AEBD9188-DF87-F595-E5F1-0280F60E307E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</p:grpSpPr>
              <p:sp>
                <p:nvSpPr>
                  <p:cNvPr id="422" name="Rectangle 421">
                    <a:extLst>
                      <a:ext uri="{FF2B5EF4-FFF2-40B4-BE49-F238E27FC236}">
                        <a16:creationId xmlns:a16="http://schemas.microsoft.com/office/drawing/2014/main" id="{1E3399E1-E631-3699-44E4-987929A147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23" name="Parallélogramme 241">
                    <a:extLst>
                      <a:ext uri="{FF2B5EF4-FFF2-40B4-BE49-F238E27FC236}">
                        <a16:creationId xmlns:a16="http://schemas.microsoft.com/office/drawing/2014/main" id="{777F2AD4-F304-4F46-DEDF-A790D14FB964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8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24" name="Forme libre 242">
                    <a:extLst>
                      <a:ext uri="{FF2B5EF4-FFF2-40B4-BE49-F238E27FC236}">
                        <a16:creationId xmlns:a16="http://schemas.microsoft.com/office/drawing/2014/main" id="{42075673-6481-AD6B-6D4E-8BC3044A1228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25" name="Rectangle 424">
                    <a:extLst>
                      <a:ext uri="{FF2B5EF4-FFF2-40B4-BE49-F238E27FC236}">
                        <a16:creationId xmlns:a16="http://schemas.microsoft.com/office/drawing/2014/main" id="{ABC791F9-CB51-036E-5E1B-E169B4E148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409" name="Grouper 227">
                <a:extLst>
                  <a:ext uri="{FF2B5EF4-FFF2-40B4-BE49-F238E27FC236}">
                    <a16:creationId xmlns:a16="http://schemas.microsoft.com/office/drawing/2014/main" id="{D82A5BAE-78CD-52BD-503A-5A8B1CEB17FD}"/>
                  </a:ext>
                </a:extLst>
              </p:cNvPr>
              <p:cNvGrpSpPr/>
              <p:nvPr/>
            </p:nvGrpSpPr>
            <p:grpSpPr>
              <a:xfrm>
                <a:off x="2339752" y="3498089"/>
                <a:ext cx="1440160" cy="1731273"/>
                <a:chOff x="-252536" y="3498089"/>
                <a:chExt cx="1440160" cy="1731273"/>
              </a:xfrm>
            </p:grpSpPr>
            <p:grpSp>
              <p:nvGrpSpPr>
                <p:cNvPr id="410" name="Grouper 228">
                  <a:extLst>
                    <a:ext uri="{FF2B5EF4-FFF2-40B4-BE49-F238E27FC236}">
                      <a16:creationId xmlns:a16="http://schemas.microsoft.com/office/drawing/2014/main" id="{0AAB8253-0B07-21FF-70DD-B86698D94A21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</p:grpSpPr>
              <p:sp>
                <p:nvSpPr>
                  <p:cNvPr id="416" name="Parallélogramme 234">
                    <a:extLst>
                      <a:ext uri="{FF2B5EF4-FFF2-40B4-BE49-F238E27FC236}">
                        <a16:creationId xmlns:a16="http://schemas.microsoft.com/office/drawing/2014/main" id="{E24C42C7-3E1E-6776-CFD5-C7F22AED5540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17" name="Rectangle 416">
                    <a:extLst>
                      <a:ext uri="{FF2B5EF4-FFF2-40B4-BE49-F238E27FC236}">
                        <a16:creationId xmlns:a16="http://schemas.microsoft.com/office/drawing/2014/main" id="{D12A1865-59C7-F2A5-040B-33277C8DDC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8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18" name="Forme libre 236">
                    <a:extLst>
                      <a:ext uri="{FF2B5EF4-FFF2-40B4-BE49-F238E27FC236}">
                        <a16:creationId xmlns:a16="http://schemas.microsoft.com/office/drawing/2014/main" id="{6989E7B1-F004-7EB6-879F-0B82B2A493CA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19" name="Rectangle 418">
                    <a:extLst>
                      <a:ext uri="{FF2B5EF4-FFF2-40B4-BE49-F238E27FC236}">
                        <a16:creationId xmlns:a16="http://schemas.microsoft.com/office/drawing/2014/main" id="{F33F6773-E5C1-5FD9-55C4-2DBB17A081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411" name="Grouper 229">
                  <a:extLst>
                    <a:ext uri="{FF2B5EF4-FFF2-40B4-BE49-F238E27FC236}">
                      <a16:creationId xmlns:a16="http://schemas.microsoft.com/office/drawing/2014/main" id="{F8757BAE-79AE-D49F-B555-EDF7AE9172B0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</p:grpSpPr>
              <p:sp>
                <p:nvSpPr>
                  <p:cNvPr id="412" name="Rectangle 411">
                    <a:extLst>
                      <a:ext uri="{FF2B5EF4-FFF2-40B4-BE49-F238E27FC236}">
                        <a16:creationId xmlns:a16="http://schemas.microsoft.com/office/drawing/2014/main" id="{E4AA847B-7006-EDB9-2473-DCEC5E3809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13" name="Parallélogramme 231">
                    <a:extLst>
                      <a:ext uri="{FF2B5EF4-FFF2-40B4-BE49-F238E27FC236}">
                        <a16:creationId xmlns:a16="http://schemas.microsoft.com/office/drawing/2014/main" id="{1E41B3A4-895D-2064-5071-37392F6056CF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8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14" name="Forme libre 232">
                    <a:extLst>
                      <a:ext uri="{FF2B5EF4-FFF2-40B4-BE49-F238E27FC236}">
                        <a16:creationId xmlns:a16="http://schemas.microsoft.com/office/drawing/2014/main" id="{78669243-9C07-A3C2-7AEE-0FCA5ABB830D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15" name="Rectangle 414">
                    <a:extLst>
                      <a:ext uri="{FF2B5EF4-FFF2-40B4-BE49-F238E27FC236}">
                        <a16:creationId xmlns:a16="http://schemas.microsoft.com/office/drawing/2014/main" id="{68CFCFAC-A7CB-C0F5-3A06-E067DDF332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1" name="Grouper 203">
              <a:extLst>
                <a:ext uri="{FF2B5EF4-FFF2-40B4-BE49-F238E27FC236}">
                  <a16:creationId xmlns:a16="http://schemas.microsoft.com/office/drawing/2014/main" id="{CFD84540-A80A-73E5-FBC7-18DBF8932B51}"/>
                </a:ext>
              </a:extLst>
            </p:cNvPr>
            <p:cNvGrpSpPr/>
            <p:nvPr/>
          </p:nvGrpSpPr>
          <p:grpSpPr>
            <a:xfrm>
              <a:off x="-1116632" y="3501008"/>
              <a:ext cx="2304256" cy="1734192"/>
              <a:chOff x="2339752" y="3498089"/>
              <a:chExt cx="2304256" cy="1734192"/>
            </a:xfrm>
          </p:grpSpPr>
          <p:grpSp>
            <p:nvGrpSpPr>
              <p:cNvPr id="122" name="Grouper 204">
                <a:extLst>
                  <a:ext uri="{FF2B5EF4-FFF2-40B4-BE49-F238E27FC236}">
                    <a16:creationId xmlns:a16="http://schemas.microsoft.com/office/drawing/2014/main" id="{9DD691A3-6A67-38A9-BEE5-138F9B5B96C9}"/>
                  </a:ext>
                </a:extLst>
              </p:cNvPr>
              <p:cNvGrpSpPr/>
              <p:nvPr/>
            </p:nvGrpSpPr>
            <p:grpSpPr>
              <a:xfrm>
                <a:off x="3203848" y="3501008"/>
                <a:ext cx="1440160" cy="1731273"/>
                <a:chOff x="-252536" y="3498089"/>
                <a:chExt cx="1440160" cy="1731273"/>
              </a:xfrm>
            </p:grpSpPr>
            <p:grpSp>
              <p:nvGrpSpPr>
                <p:cNvPr id="198" name="Grouper 216">
                  <a:extLst>
                    <a:ext uri="{FF2B5EF4-FFF2-40B4-BE49-F238E27FC236}">
                      <a16:creationId xmlns:a16="http://schemas.microsoft.com/office/drawing/2014/main" id="{025FF9DC-7C60-FBBA-787E-C9B8AEB1940E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</p:grpSpPr>
              <p:sp>
                <p:nvSpPr>
                  <p:cNvPr id="335" name="Parallélogramme 222">
                    <a:extLst>
                      <a:ext uri="{FF2B5EF4-FFF2-40B4-BE49-F238E27FC236}">
                        <a16:creationId xmlns:a16="http://schemas.microsoft.com/office/drawing/2014/main" id="{D70E101C-5182-9683-816C-E9399B162B29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05" name="Rectangle 404">
                    <a:extLst>
                      <a:ext uri="{FF2B5EF4-FFF2-40B4-BE49-F238E27FC236}">
                        <a16:creationId xmlns:a16="http://schemas.microsoft.com/office/drawing/2014/main" id="{640E732D-CA7A-87B1-832B-DE3883D837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8"/>
                    <a:ext cx="864096" cy="288032"/>
                  </a:xfrm>
                  <a:prstGeom prst="rect">
                    <a:avLst/>
                  </a:prstGeom>
                  <a:solidFill>
                    <a:srgbClr val="470E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06" name="Forme libre 224">
                    <a:extLst>
                      <a:ext uri="{FF2B5EF4-FFF2-40B4-BE49-F238E27FC236}">
                        <a16:creationId xmlns:a16="http://schemas.microsoft.com/office/drawing/2014/main" id="{B9C4835A-A568-F008-14D2-F8862125A3BA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407" name="Rectangle 406">
                    <a:extLst>
                      <a:ext uri="{FF2B5EF4-FFF2-40B4-BE49-F238E27FC236}">
                        <a16:creationId xmlns:a16="http://schemas.microsoft.com/office/drawing/2014/main" id="{84804137-3632-8A0C-193F-F8DFA6D605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solidFill>
                    <a:srgbClr val="48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200" name="Grouper 217">
                  <a:extLst>
                    <a:ext uri="{FF2B5EF4-FFF2-40B4-BE49-F238E27FC236}">
                      <a16:creationId xmlns:a16="http://schemas.microsoft.com/office/drawing/2014/main" id="{B6347E33-AA82-17CC-28F2-F500AD2CB875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</p:grpSpPr>
              <p:sp>
                <p:nvSpPr>
                  <p:cNvPr id="201" name="Rectangle 200">
                    <a:extLst>
                      <a:ext uri="{FF2B5EF4-FFF2-40B4-BE49-F238E27FC236}">
                        <a16:creationId xmlns:a16="http://schemas.microsoft.com/office/drawing/2014/main" id="{7A620F69-0819-9EBA-1812-E97252DD1F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331" name="Parallélogramme 219">
                    <a:extLst>
                      <a:ext uri="{FF2B5EF4-FFF2-40B4-BE49-F238E27FC236}">
                        <a16:creationId xmlns:a16="http://schemas.microsoft.com/office/drawing/2014/main" id="{0BC7DAC4-52E8-1C37-4337-4709760DD664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8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332" name="Forme libre 220">
                    <a:extLst>
                      <a:ext uri="{FF2B5EF4-FFF2-40B4-BE49-F238E27FC236}">
                        <a16:creationId xmlns:a16="http://schemas.microsoft.com/office/drawing/2014/main" id="{369F7B98-898C-0579-02EC-815C005B4CB6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334" name="Rectangle 333">
                    <a:extLst>
                      <a:ext uri="{FF2B5EF4-FFF2-40B4-BE49-F238E27FC236}">
                        <a16:creationId xmlns:a16="http://schemas.microsoft.com/office/drawing/2014/main" id="{96C5DE7E-0AF1-A6B7-60B6-6A00158DDD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23" name="Grouper 205">
                <a:extLst>
                  <a:ext uri="{FF2B5EF4-FFF2-40B4-BE49-F238E27FC236}">
                    <a16:creationId xmlns:a16="http://schemas.microsoft.com/office/drawing/2014/main" id="{284D7B18-FD27-B846-CB9E-AFADAC23B75C}"/>
                  </a:ext>
                </a:extLst>
              </p:cNvPr>
              <p:cNvGrpSpPr/>
              <p:nvPr/>
            </p:nvGrpSpPr>
            <p:grpSpPr>
              <a:xfrm>
                <a:off x="2339752" y="3498089"/>
                <a:ext cx="1440160" cy="1731273"/>
                <a:chOff x="-252536" y="3498089"/>
                <a:chExt cx="1440160" cy="1731273"/>
              </a:xfrm>
            </p:grpSpPr>
            <p:grpSp>
              <p:nvGrpSpPr>
                <p:cNvPr id="124" name="Grouper 206">
                  <a:extLst>
                    <a:ext uri="{FF2B5EF4-FFF2-40B4-BE49-F238E27FC236}">
                      <a16:creationId xmlns:a16="http://schemas.microsoft.com/office/drawing/2014/main" id="{BC436F40-2259-4CAF-9ED5-7AD753443A9D}"/>
                    </a:ext>
                  </a:extLst>
                </p:cNvPr>
                <p:cNvGrpSpPr/>
                <p:nvPr/>
              </p:nvGrpSpPr>
              <p:grpSpPr>
                <a:xfrm>
                  <a:off x="-252536" y="4077072"/>
                  <a:ext cx="1440160" cy="1152290"/>
                  <a:chOff x="-252536" y="4077072"/>
                  <a:chExt cx="1440160" cy="1152290"/>
                </a:xfrm>
              </p:grpSpPr>
              <p:sp>
                <p:nvSpPr>
                  <p:cNvPr id="194" name="Parallélogramme 212">
                    <a:extLst>
                      <a:ext uri="{FF2B5EF4-FFF2-40B4-BE49-F238E27FC236}">
                        <a16:creationId xmlns:a16="http://schemas.microsoft.com/office/drawing/2014/main" id="{E56F1C27-1753-AEAE-CE13-B5A1C7D95CEB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4365104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5" name="Rectangle 194">
                    <a:extLst>
                      <a:ext uri="{FF2B5EF4-FFF2-40B4-BE49-F238E27FC236}">
                        <a16:creationId xmlns:a16="http://schemas.microsoft.com/office/drawing/2014/main" id="{586C2DC8-71C9-BCB5-5B6E-B872A066B4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941168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6" name="Forme libre 214">
                    <a:extLst>
                      <a:ext uri="{FF2B5EF4-FFF2-40B4-BE49-F238E27FC236}">
                        <a16:creationId xmlns:a16="http://schemas.microsoft.com/office/drawing/2014/main" id="{D051FC7F-80F8-7C5F-A8F3-910B539B905D}"/>
                      </a:ext>
                    </a:extLst>
                  </p:cNvPr>
                  <p:cNvSpPr/>
                  <p:nvPr/>
                </p:nvSpPr>
                <p:spPr>
                  <a:xfrm>
                    <a:off x="-252536" y="4077072"/>
                    <a:ext cx="574343" cy="1152290"/>
                  </a:xfrm>
                  <a:custGeom>
                    <a:avLst/>
                    <a:gdLst>
                      <a:gd name="connsiteX0" fmla="*/ 3567 w 574343"/>
                      <a:gd name="connsiteY0" fmla="*/ 0 h 1152290"/>
                      <a:gd name="connsiteX1" fmla="*/ 0 w 574343"/>
                      <a:gd name="connsiteY1" fmla="*/ 577929 h 1152290"/>
                      <a:gd name="connsiteX2" fmla="*/ 574343 w 574343"/>
                      <a:gd name="connsiteY2" fmla="*/ 1152290 h 1152290"/>
                      <a:gd name="connsiteX3" fmla="*/ 574343 w 574343"/>
                      <a:gd name="connsiteY3" fmla="*/ 863326 h 1152290"/>
                      <a:gd name="connsiteX4" fmla="*/ 142694 w 574343"/>
                      <a:gd name="connsiteY4" fmla="*/ 431663 h 1152290"/>
                      <a:gd name="connsiteX5" fmla="*/ 142694 w 574343"/>
                      <a:gd name="connsiteY5" fmla="*/ 142699 h 1152290"/>
                      <a:gd name="connsiteX6" fmla="*/ 3567 w 574343"/>
                      <a:gd name="connsiteY6" fmla="*/ 0 h 1152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1152290">
                        <a:moveTo>
                          <a:pt x="3567" y="0"/>
                        </a:moveTo>
                        <a:lnTo>
                          <a:pt x="0" y="577929"/>
                        </a:lnTo>
                        <a:lnTo>
                          <a:pt x="574343" y="1152290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142699"/>
                        </a:lnTo>
                        <a:lnTo>
                          <a:pt x="3567" y="0"/>
                        </a:lnTo>
                        <a:close/>
                      </a:path>
                    </a:pathLst>
                  </a:custGeom>
                  <a:solidFill>
                    <a:srgbClr val="7A7B1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7" name="Rectangle 196">
                    <a:extLst>
                      <a:ext uri="{FF2B5EF4-FFF2-40B4-BE49-F238E27FC236}">
                        <a16:creationId xmlns:a16="http://schemas.microsoft.com/office/drawing/2014/main" id="{B361454A-29C0-FA1A-9C0B-43174B3512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4221088"/>
                    <a:ext cx="864096" cy="288032"/>
                  </a:xfrm>
                  <a:prstGeom prst="rect">
                    <a:avLst/>
                  </a:prstGeom>
                  <a:solidFill>
                    <a:srgbClr val="4646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25" name="Grouper 207">
                  <a:extLst>
                    <a:ext uri="{FF2B5EF4-FFF2-40B4-BE49-F238E27FC236}">
                      <a16:creationId xmlns:a16="http://schemas.microsoft.com/office/drawing/2014/main" id="{5AFD3C5E-DED8-68CE-C764-F6A9A65EFE37}"/>
                    </a:ext>
                  </a:extLst>
                </p:cNvPr>
                <p:cNvGrpSpPr/>
                <p:nvPr/>
              </p:nvGrpSpPr>
              <p:grpSpPr>
                <a:xfrm>
                  <a:off x="-252536" y="3498089"/>
                  <a:ext cx="1440160" cy="867015"/>
                  <a:chOff x="-252536" y="3498089"/>
                  <a:chExt cx="1440160" cy="867015"/>
                </a:xfrm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C99536E1-92AF-A34D-9088-F849B4979E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-108520" y="3933056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27" name="Parallélogramme 209">
                    <a:extLst>
                      <a:ext uri="{FF2B5EF4-FFF2-40B4-BE49-F238E27FC236}">
                        <a16:creationId xmlns:a16="http://schemas.microsoft.com/office/drawing/2014/main" id="{6312E2CB-6836-A9BA-816D-5E7881F8245A}"/>
                      </a:ext>
                    </a:extLst>
                  </p:cNvPr>
                  <p:cNvSpPr/>
                  <p:nvPr/>
                </p:nvSpPr>
                <p:spPr bwMode="auto">
                  <a:xfrm flipH="1">
                    <a:off x="-252536" y="3501008"/>
                    <a:ext cx="1440160" cy="576064"/>
                  </a:xfrm>
                  <a:prstGeom prst="parallelogram">
                    <a:avLst>
                      <a:gd name="adj" fmla="val 100320"/>
                    </a:avLst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2" name="Forme libre 210">
                    <a:extLst>
                      <a:ext uri="{FF2B5EF4-FFF2-40B4-BE49-F238E27FC236}">
                        <a16:creationId xmlns:a16="http://schemas.microsoft.com/office/drawing/2014/main" id="{BCCBB262-6993-886B-33B3-9931F2AE2CE5}"/>
                      </a:ext>
                    </a:extLst>
                  </p:cNvPr>
                  <p:cNvSpPr/>
                  <p:nvPr/>
                </p:nvSpPr>
                <p:spPr>
                  <a:xfrm>
                    <a:off x="-252536" y="3498089"/>
                    <a:ext cx="574343" cy="863326"/>
                  </a:xfrm>
                  <a:custGeom>
                    <a:avLst/>
                    <a:gdLst>
                      <a:gd name="connsiteX0" fmla="*/ 0 w 574343"/>
                      <a:gd name="connsiteY0" fmla="*/ 0 h 863326"/>
                      <a:gd name="connsiteX1" fmla="*/ 574343 w 574343"/>
                      <a:gd name="connsiteY1" fmla="*/ 574362 h 863326"/>
                      <a:gd name="connsiteX2" fmla="*/ 574343 w 574343"/>
                      <a:gd name="connsiteY2" fmla="*/ 863326 h 863326"/>
                      <a:gd name="connsiteX3" fmla="*/ 142694 w 574343"/>
                      <a:gd name="connsiteY3" fmla="*/ 431663 h 863326"/>
                      <a:gd name="connsiteX4" fmla="*/ 142694 w 574343"/>
                      <a:gd name="connsiteY4" fmla="*/ 720628 h 863326"/>
                      <a:gd name="connsiteX5" fmla="*/ 3567 w 574343"/>
                      <a:gd name="connsiteY5" fmla="*/ 581496 h 863326"/>
                      <a:gd name="connsiteX6" fmla="*/ 0 w 574343"/>
                      <a:gd name="connsiteY6" fmla="*/ 0 h 863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4343" h="863326">
                        <a:moveTo>
                          <a:pt x="0" y="0"/>
                        </a:moveTo>
                        <a:lnTo>
                          <a:pt x="574343" y="574362"/>
                        </a:lnTo>
                        <a:lnTo>
                          <a:pt x="574343" y="863326"/>
                        </a:lnTo>
                        <a:lnTo>
                          <a:pt x="142694" y="431663"/>
                        </a:lnTo>
                        <a:lnTo>
                          <a:pt x="142694" y="720628"/>
                        </a:lnTo>
                        <a:lnTo>
                          <a:pt x="3567" y="5814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60000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3" name="Rectangle 192">
                    <a:extLst>
                      <a:ext uri="{FF2B5EF4-FFF2-40B4-BE49-F238E27FC236}">
                        <a16:creationId xmlns:a16="http://schemas.microsoft.com/office/drawing/2014/main" id="{78074A88-5032-E787-B25A-7EA615F60B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3528" y="4077072"/>
                    <a:ext cx="864096" cy="288032"/>
                  </a:xfrm>
                  <a:prstGeom prst="rect">
                    <a:avLst/>
                  </a:prstGeom>
                  <a:solidFill>
                    <a:srgbClr val="500F0B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116" name="Rectangle 2">
            <a:extLst>
              <a:ext uri="{FF2B5EF4-FFF2-40B4-BE49-F238E27FC236}">
                <a16:creationId xmlns:a16="http://schemas.microsoft.com/office/drawing/2014/main" id="{E2CC87ED-27C3-BE65-A150-429B955E2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7725" y="3354092"/>
            <a:ext cx="3826827" cy="1497976"/>
          </a:xfrm>
          <a:prstGeom prst="rect">
            <a:avLst/>
          </a:prstGeom>
          <a:noFill/>
          <a:effectLst>
            <a:outerShdw dist="381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…so, the electron “sees” the undulator period shrunk to ≈</a:t>
            </a:r>
            <a:r>
              <a:rPr lang="en-US" sz="2800" b="0" i="1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 </a:t>
            </a:r>
            <a:r>
              <a:rPr lang="en-US" sz="28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/</a:t>
            </a:r>
            <a:r>
              <a:rPr lang="en-US" sz="2800" b="0" i="1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US" sz="28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; </a:t>
            </a:r>
            <a:endParaRPr lang="en-US" sz="2800" b="0" dirty="0">
              <a:solidFill>
                <a:schemeClr val="bg1"/>
              </a:solidFill>
              <a:ea typeface="ＭＳ Ｐゴシック" charset="0"/>
              <a:cs typeface="Chalkboard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8E5AD5D-7436-4A93-8FD5-18D42F9CE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4072" y="4941168"/>
            <a:ext cx="5329208" cy="1449618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32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this equals the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32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wavelength emitted in </a:t>
            </a:r>
            <a:r>
              <a:rPr lang="en-US" sz="32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</a:t>
            </a:r>
            <a:r>
              <a:rPr lang="en-US" sz="32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:  </a:t>
            </a:r>
            <a:r>
              <a:rPr lang="en-US" sz="3200" i="1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l</a:t>
            </a:r>
            <a:r>
              <a:rPr lang="en-US" sz="3200" baseline="-250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e</a:t>
            </a:r>
            <a:r>
              <a:rPr lang="en-US" sz="32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≈ </a:t>
            </a:r>
            <a:r>
              <a:rPr lang="en-US" sz="3200" i="1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 </a:t>
            </a:r>
            <a:r>
              <a:rPr lang="en-US" sz="3200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/</a:t>
            </a:r>
            <a:r>
              <a:rPr lang="en-US" sz="3200" i="1" dirty="0">
                <a:solidFill>
                  <a:srgbClr val="FFFF00"/>
                </a:solidFill>
                <a:effectLst>
                  <a:glow rad="76200">
                    <a:schemeClr val="tx1"/>
                  </a:glow>
                  <a:outerShdw sx="1000" sy="1000" algn="ctr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endParaRPr lang="en-US" sz="3200" dirty="0">
              <a:solidFill>
                <a:srgbClr val="FFFF00"/>
              </a:solidFill>
              <a:effectLst>
                <a:glow rad="76200">
                  <a:schemeClr val="tx1"/>
                </a:glow>
                <a:outerShdw sx="1000" sy="1000" algn="ctr" rotWithShape="0">
                  <a:prstClr val="black"/>
                </a:outerShdw>
              </a:effectLst>
              <a:ea typeface="ＭＳ Ｐゴシック" charset="0"/>
              <a:cs typeface="Chalkboard"/>
            </a:endParaRPr>
          </a:p>
        </p:txBody>
      </p:sp>
      <p:sp>
        <p:nvSpPr>
          <p:cNvPr id="69" name="Rectangle 2">
            <a:extLst>
              <a:ext uri="{FF2B5EF4-FFF2-40B4-BE49-F238E27FC236}">
                <a16:creationId xmlns:a16="http://schemas.microsoft.com/office/drawing/2014/main" id="{0D1E7CC7-41E2-58F8-8C4A-8128CF7F8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1331001"/>
            <a:ext cx="4970265" cy="1433999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In its own frame</a:t>
            </a:r>
            <a:r>
              <a:rPr lang="en-US" sz="2800" dirty="0">
                <a:solidFill>
                  <a:srgbClr val="FFFF00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 R</a:t>
            </a:r>
            <a:r>
              <a:rPr lang="en-US" sz="2800" baseline="-25000" dirty="0">
                <a:solidFill>
                  <a:srgbClr val="FFFF00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, the electron “sees” the undulator arriving with velocity -</a:t>
            </a:r>
            <a:r>
              <a:rPr lang="en-US" sz="2800" b="0" i="1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≈ -</a:t>
            </a:r>
            <a:r>
              <a:rPr lang="en-US" sz="2800" b="0" i="1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2800" b="0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Oval 20">
            <a:extLst>
              <a:ext uri="{FF2B5EF4-FFF2-40B4-BE49-F238E27FC236}">
                <a16:creationId xmlns:a16="http://schemas.microsoft.com/office/drawing/2014/main" id="{3D5F49C4-7EBE-3C6C-D39B-C64E0DD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0356" y="1853520"/>
            <a:ext cx="182563" cy="182563"/>
          </a:xfrm>
          <a:prstGeom prst="ellipse">
            <a:avLst/>
          </a:prstGeom>
          <a:gradFill flip="none" rotWithShape="1">
            <a:gsLst>
              <a:gs pos="76000">
                <a:schemeClr val="tx1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F788EB-0A85-ED05-0701-5E4B0CF47F3E}"/>
              </a:ext>
            </a:extLst>
          </p:cNvPr>
          <p:cNvGrpSpPr/>
          <p:nvPr/>
        </p:nvGrpSpPr>
        <p:grpSpPr>
          <a:xfrm>
            <a:off x="6904332" y="1417480"/>
            <a:ext cx="4862252" cy="1651480"/>
            <a:chOff x="5807968" y="1124745"/>
            <a:chExt cx="4862252" cy="16514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82EEDDA-2E27-2DAA-B38C-34DF836A5AD2}"/>
                </a:ext>
              </a:extLst>
            </p:cNvPr>
            <p:cNvGrpSpPr/>
            <p:nvPr/>
          </p:nvGrpSpPr>
          <p:grpSpPr>
            <a:xfrm>
              <a:off x="5807968" y="1124745"/>
              <a:ext cx="4862252" cy="1085695"/>
              <a:chOff x="5807968" y="1124745"/>
              <a:chExt cx="4862252" cy="1085695"/>
            </a:xfrm>
          </p:grpSpPr>
          <p:grpSp>
            <p:nvGrpSpPr>
              <p:cNvPr id="199" name="Grouper 198">
                <a:extLst>
                  <a:ext uri="{FF2B5EF4-FFF2-40B4-BE49-F238E27FC236}">
                    <a16:creationId xmlns:a16="http://schemas.microsoft.com/office/drawing/2014/main" id="{1B111CF0-6DA4-F384-B761-566FBFF71B82}"/>
                  </a:ext>
                </a:extLst>
              </p:cNvPr>
              <p:cNvGrpSpPr/>
              <p:nvPr/>
            </p:nvGrpSpPr>
            <p:grpSpPr>
              <a:xfrm>
                <a:off x="7069820" y="1124745"/>
                <a:ext cx="3600400" cy="1085695"/>
                <a:chOff x="-1116632" y="3498089"/>
                <a:chExt cx="5760640" cy="1737111"/>
              </a:xfrm>
            </p:grpSpPr>
            <p:grpSp>
              <p:nvGrpSpPr>
                <p:cNvPr id="202" name="Grouper 201">
                  <a:extLst>
                    <a:ext uri="{FF2B5EF4-FFF2-40B4-BE49-F238E27FC236}">
                      <a16:creationId xmlns:a16="http://schemas.microsoft.com/office/drawing/2014/main" id="{8648B76A-A3BF-F827-F8DD-B0815591D81F}"/>
                    </a:ext>
                  </a:extLst>
                </p:cNvPr>
                <p:cNvGrpSpPr/>
                <p:nvPr/>
              </p:nvGrpSpPr>
              <p:grpSpPr>
                <a:xfrm>
                  <a:off x="2339752" y="3498089"/>
                  <a:ext cx="2304256" cy="1734192"/>
                  <a:chOff x="2339752" y="3498089"/>
                  <a:chExt cx="2304256" cy="1734192"/>
                </a:xfrm>
              </p:grpSpPr>
              <p:grpSp>
                <p:nvGrpSpPr>
                  <p:cNvPr id="249" name="Grouper 248">
                    <a:extLst>
                      <a:ext uri="{FF2B5EF4-FFF2-40B4-BE49-F238E27FC236}">
                        <a16:creationId xmlns:a16="http://schemas.microsoft.com/office/drawing/2014/main" id="{661C42C0-ACA3-E4AA-DAE6-CD022E8A8281}"/>
                      </a:ext>
                    </a:extLst>
                  </p:cNvPr>
                  <p:cNvGrpSpPr/>
                  <p:nvPr/>
                </p:nvGrpSpPr>
                <p:grpSpPr>
                  <a:xfrm>
                    <a:off x="3203848" y="3501008"/>
                    <a:ext cx="1440160" cy="1731273"/>
                    <a:chOff x="-252536" y="3498089"/>
                    <a:chExt cx="1440160" cy="1731273"/>
                  </a:xfrm>
                </p:grpSpPr>
                <p:grpSp>
                  <p:nvGrpSpPr>
                    <p:cNvPr id="261" name="Grouper 260">
                      <a:extLst>
                        <a:ext uri="{FF2B5EF4-FFF2-40B4-BE49-F238E27FC236}">
                          <a16:creationId xmlns:a16="http://schemas.microsoft.com/office/drawing/2014/main" id="{C2B26895-2587-07E6-262A-1C5387A4C80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4077072"/>
                      <a:ext cx="1440160" cy="1152290"/>
                      <a:chOff x="-252536" y="4077072"/>
                      <a:chExt cx="1440160" cy="1152290"/>
                    </a:xfrm>
                  </p:grpSpPr>
                  <p:sp>
                    <p:nvSpPr>
                      <p:cNvPr id="267" name="Parallélogramme 266">
                        <a:extLst>
                          <a:ext uri="{FF2B5EF4-FFF2-40B4-BE49-F238E27FC236}">
                            <a16:creationId xmlns:a16="http://schemas.microsoft.com/office/drawing/2014/main" id="{D2FCE2D7-EC23-7BF9-BDE4-8A341A5260B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4365104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68" name="Rectangle 267">
                        <a:extLst>
                          <a:ext uri="{FF2B5EF4-FFF2-40B4-BE49-F238E27FC236}">
                            <a16:creationId xmlns:a16="http://schemas.microsoft.com/office/drawing/2014/main" id="{803D0CF8-ABFD-90BC-B6B7-97543F05392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94116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70E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69" name="Forme libre 268">
                        <a:extLst>
                          <a:ext uri="{FF2B5EF4-FFF2-40B4-BE49-F238E27FC236}">
                            <a16:creationId xmlns:a16="http://schemas.microsoft.com/office/drawing/2014/main" id="{1040CC37-D4DA-A2C4-8E5B-8E967D8014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4077072"/>
                        <a:ext cx="574343" cy="1152290"/>
                      </a:xfrm>
                      <a:custGeom>
                        <a:avLst/>
                        <a:gdLst>
                          <a:gd name="connsiteX0" fmla="*/ 3567 w 574343"/>
                          <a:gd name="connsiteY0" fmla="*/ 0 h 1152290"/>
                          <a:gd name="connsiteX1" fmla="*/ 0 w 574343"/>
                          <a:gd name="connsiteY1" fmla="*/ 577929 h 1152290"/>
                          <a:gd name="connsiteX2" fmla="*/ 574343 w 574343"/>
                          <a:gd name="connsiteY2" fmla="*/ 1152290 h 1152290"/>
                          <a:gd name="connsiteX3" fmla="*/ 574343 w 574343"/>
                          <a:gd name="connsiteY3" fmla="*/ 863326 h 1152290"/>
                          <a:gd name="connsiteX4" fmla="*/ 142694 w 574343"/>
                          <a:gd name="connsiteY4" fmla="*/ 431663 h 1152290"/>
                          <a:gd name="connsiteX5" fmla="*/ 142694 w 574343"/>
                          <a:gd name="connsiteY5" fmla="*/ 142699 h 1152290"/>
                          <a:gd name="connsiteX6" fmla="*/ 3567 w 574343"/>
                          <a:gd name="connsiteY6" fmla="*/ 0 h 1152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1152290">
                            <a:moveTo>
                              <a:pt x="3567" y="0"/>
                            </a:moveTo>
                            <a:lnTo>
                              <a:pt x="0" y="577929"/>
                            </a:lnTo>
                            <a:lnTo>
                              <a:pt x="574343" y="1152290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142699"/>
                            </a:lnTo>
                            <a:lnTo>
                              <a:pt x="3567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70" name="Rectangle 269">
                        <a:extLst>
                          <a:ext uri="{FF2B5EF4-FFF2-40B4-BE49-F238E27FC236}">
                            <a16:creationId xmlns:a16="http://schemas.microsoft.com/office/drawing/2014/main" id="{0AE45A22-D5F9-969C-6CAC-D68DA68AEBC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422108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8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62" name="Grouper 261">
                      <a:extLst>
                        <a:ext uri="{FF2B5EF4-FFF2-40B4-BE49-F238E27FC236}">
                          <a16:creationId xmlns:a16="http://schemas.microsoft.com/office/drawing/2014/main" id="{68152EC4-8924-9322-AF7C-75C971E80E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3498089"/>
                      <a:ext cx="1440160" cy="867015"/>
                      <a:chOff x="-252536" y="3498089"/>
                      <a:chExt cx="1440160" cy="867015"/>
                    </a:xfrm>
                  </p:grpSpPr>
                  <p:sp>
                    <p:nvSpPr>
                      <p:cNvPr id="263" name="Rectangle 262">
                        <a:extLst>
                          <a:ext uri="{FF2B5EF4-FFF2-40B4-BE49-F238E27FC236}">
                            <a16:creationId xmlns:a16="http://schemas.microsoft.com/office/drawing/2014/main" id="{0F658D9E-8EA6-1A0E-87EE-9FD3AFF4735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3933056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64" name="Parallélogramme 263">
                        <a:extLst>
                          <a:ext uri="{FF2B5EF4-FFF2-40B4-BE49-F238E27FC236}">
                            <a16:creationId xmlns:a16="http://schemas.microsoft.com/office/drawing/2014/main" id="{6688C573-E979-F333-7909-A8453A0D48C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3501008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65" name="Forme libre 264">
                        <a:extLst>
                          <a:ext uri="{FF2B5EF4-FFF2-40B4-BE49-F238E27FC236}">
                            <a16:creationId xmlns:a16="http://schemas.microsoft.com/office/drawing/2014/main" id="{706259B5-7A90-D6EA-5B2D-6A229D44A6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3498089"/>
                        <a:ext cx="574343" cy="863326"/>
                      </a:xfrm>
                      <a:custGeom>
                        <a:avLst/>
                        <a:gdLst>
                          <a:gd name="connsiteX0" fmla="*/ 0 w 574343"/>
                          <a:gd name="connsiteY0" fmla="*/ 0 h 863326"/>
                          <a:gd name="connsiteX1" fmla="*/ 574343 w 574343"/>
                          <a:gd name="connsiteY1" fmla="*/ 574362 h 863326"/>
                          <a:gd name="connsiteX2" fmla="*/ 574343 w 574343"/>
                          <a:gd name="connsiteY2" fmla="*/ 863326 h 863326"/>
                          <a:gd name="connsiteX3" fmla="*/ 142694 w 574343"/>
                          <a:gd name="connsiteY3" fmla="*/ 431663 h 863326"/>
                          <a:gd name="connsiteX4" fmla="*/ 142694 w 574343"/>
                          <a:gd name="connsiteY4" fmla="*/ 720628 h 863326"/>
                          <a:gd name="connsiteX5" fmla="*/ 3567 w 574343"/>
                          <a:gd name="connsiteY5" fmla="*/ 581496 h 863326"/>
                          <a:gd name="connsiteX6" fmla="*/ 0 w 574343"/>
                          <a:gd name="connsiteY6" fmla="*/ 0 h 863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863326">
                            <a:moveTo>
                              <a:pt x="0" y="0"/>
                            </a:moveTo>
                            <a:lnTo>
                              <a:pt x="574343" y="574362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720628"/>
                            </a:lnTo>
                            <a:lnTo>
                              <a:pt x="3567" y="58149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66" name="Rectangle 265">
                        <a:extLst>
                          <a:ext uri="{FF2B5EF4-FFF2-40B4-BE49-F238E27FC236}">
                            <a16:creationId xmlns:a16="http://schemas.microsoft.com/office/drawing/2014/main" id="{BB8AB2A9-5745-717A-A476-A5684233188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077072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50" name="Grouper 249">
                    <a:extLst>
                      <a:ext uri="{FF2B5EF4-FFF2-40B4-BE49-F238E27FC236}">
                        <a16:creationId xmlns:a16="http://schemas.microsoft.com/office/drawing/2014/main" id="{4787B715-3841-2DA8-FA75-1C054F49DF9C}"/>
                      </a:ext>
                    </a:extLst>
                  </p:cNvPr>
                  <p:cNvGrpSpPr/>
                  <p:nvPr/>
                </p:nvGrpSpPr>
                <p:grpSpPr>
                  <a:xfrm>
                    <a:off x="2339752" y="3498089"/>
                    <a:ext cx="1440160" cy="1731273"/>
                    <a:chOff x="-252536" y="3498089"/>
                    <a:chExt cx="1440160" cy="1731273"/>
                  </a:xfrm>
                </p:grpSpPr>
                <p:grpSp>
                  <p:nvGrpSpPr>
                    <p:cNvPr id="251" name="Grouper 250">
                      <a:extLst>
                        <a:ext uri="{FF2B5EF4-FFF2-40B4-BE49-F238E27FC236}">
                          <a16:creationId xmlns:a16="http://schemas.microsoft.com/office/drawing/2014/main" id="{A5F81DD2-B306-2913-57B0-0A76BE9EDD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4077072"/>
                      <a:ext cx="1440160" cy="1152290"/>
                      <a:chOff x="-252536" y="4077072"/>
                      <a:chExt cx="1440160" cy="1152290"/>
                    </a:xfrm>
                  </p:grpSpPr>
                  <p:sp>
                    <p:nvSpPr>
                      <p:cNvPr id="257" name="Parallélogramme 256">
                        <a:extLst>
                          <a:ext uri="{FF2B5EF4-FFF2-40B4-BE49-F238E27FC236}">
                            <a16:creationId xmlns:a16="http://schemas.microsoft.com/office/drawing/2014/main" id="{EAB2CBCC-B193-FD53-840A-FE2C8FDB4B7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4365104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58" name="Rectangle 257">
                        <a:extLst>
                          <a:ext uri="{FF2B5EF4-FFF2-40B4-BE49-F238E27FC236}">
                            <a16:creationId xmlns:a16="http://schemas.microsoft.com/office/drawing/2014/main" id="{FB955E55-29F7-06DB-AFC9-9512343DFC4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94116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59" name="Forme libre 258">
                        <a:extLst>
                          <a:ext uri="{FF2B5EF4-FFF2-40B4-BE49-F238E27FC236}">
                            <a16:creationId xmlns:a16="http://schemas.microsoft.com/office/drawing/2014/main" id="{71C58253-0F1A-94BD-888D-E328F29846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4077072"/>
                        <a:ext cx="574343" cy="1152290"/>
                      </a:xfrm>
                      <a:custGeom>
                        <a:avLst/>
                        <a:gdLst>
                          <a:gd name="connsiteX0" fmla="*/ 3567 w 574343"/>
                          <a:gd name="connsiteY0" fmla="*/ 0 h 1152290"/>
                          <a:gd name="connsiteX1" fmla="*/ 0 w 574343"/>
                          <a:gd name="connsiteY1" fmla="*/ 577929 h 1152290"/>
                          <a:gd name="connsiteX2" fmla="*/ 574343 w 574343"/>
                          <a:gd name="connsiteY2" fmla="*/ 1152290 h 1152290"/>
                          <a:gd name="connsiteX3" fmla="*/ 574343 w 574343"/>
                          <a:gd name="connsiteY3" fmla="*/ 863326 h 1152290"/>
                          <a:gd name="connsiteX4" fmla="*/ 142694 w 574343"/>
                          <a:gd name="connsiteY4" fmla="*/ 431663 h 1152290"/>
                          <a:gd name="connsiteX5" fmla="*/ 142694 w 574343"/>
                          <a:gd name="connsiteY5" fmla="*/ 142699 h 1152290"/>
                          <a:gd name="connsiteX6" fmla="*/ 3567 w 574343"/>
                          <a:gd name="connsiteY6" fmla="*/ 0 h 1152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1152290">
                            <a:moveTo>
                              <a:pt x="3567" y="0"/>
                            </a:moveTo>
                            <a:lnTo>
                              <a:pt x="0" y="577929"/>
                            </a:lnTo>
                            <a:lnTo>
                              <a:pt x="574343" y="1152290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142699"/>
                            </a:lnTo>
                            <a:lnTo>
                              <a:pt x="3567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60" name="Rectangle 259">
                        <a:extLst>
                          <a:ext uri="{FF2B5EF4-FFF2-40B4-BE49-F238E27FC236}">
                            <a16:creationId xmlns:a16="http://schemas.microsoft.com/office/drawing/2014/main" id="{B311BC8D-1869-E1A6-3C66-61B303CDD0A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422108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52" name="Grouper 251">
                      <a:extLst>
                        <a:ext uri="{FF2B5EF4-FFF2-40B4-BE49-F238E27FC236}">
                          <a16:creationId xmlns:a16="http://schemas.microsoft.com/office/drawing/2014/main" id="{3C42F9AF-BA3A-5667-BA64-FA93F16171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3498089"/>
                      <a:ext cx="1440160" cy="867015"/>
                      <a:chOff x="-252536" y="3498089"/>
                      <a:chExt cx="1440160" cy="867015"/>
                    </a:xfrm>
                  </p:grpSpPr>
                  <p:sp>
                    <p:nvSpPr>
                      <p:cNvPr id="253" name="Rectangle 252">
                        <a:extLst>
                          <a:ext uri="{FF2B5EF4-FFF2-40B4-BE49-F238E27FC236}">
                            <a16:creationId xmlns:a16="http://schemas.microsoft.com/office/drawing/2014/main" id="{88FC091A-4396-ADC4-DD61-B4F73930A61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3933056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54" name="Parallélogramme 253">
                        <a:extLst>
                          <a:ext uri="{FF2B5EF4-FFF2-40B4-BE49-F238E27FC236}">
                            <a16:creationId xmlns:a16="http://schemas.microsoft.com/office/drawing/2014/main" id="{391A7BA6-CBB3-E5AA-DF3A-0AF7B88D366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3501008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55" name="Forme libre 254">
                        <a:extLst>
                          <a:ext uri="{FF2B5EF4-FFF2-40B4-BE49-F238E27FC236}">
                            <a16:creationId xmlns:a16="http://schemas.microsoft.com/office/drawing/2014/main" id="{C55B8933-6E83-2066-92B2-8D8A8D7DE3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3498089"/>
                        <a:ext cx="574343" cy="863326"/>
                      </a:xfrm>
                      <a:custGeom>
                        <a:avLst/>
                        <a:gdLst>
                          <a:gd name="connsiteX0" fmla="*/ 0 w 574343"/>
                          <a:gd name="connsiteY0" fmla="*/ 0 h 863326"/>
                          <a:gd name="connsiteX1" fmla="*/ 574343 w 574343"/>
                          <a:gd name="connsiteY1" fmla="*/ 574362 h 863326"/>
                          <a:gd name="connsiteX2" fmla="*/ 574343 w 574343"/>
                          <a:gd name="connsiteY2" fmla="*/ 863326 h 863326"/>
                          <a:gd name="connsiteX3" fmla="*/ 142694 w 574343"/>
                          <a:gd name="connsiteY3" fmla="*/ 431663 h 863326"/>
                          <a:gd name="connsiteX4" fmla="*/ 142694 w 574343"/>
                          <a:gd name="connsiteY4" fmla="*/ 720628 h 863326"/>
                          <a:gd name="connsiteX5" fmla="*/ 3567 w 574343"/>
                          <a:gd name="connsiteY5" fmla="*/ 581496 h 863326"/>
                          <a:gd name="connsiteX6" fmla="*/ 0 w 574343"/>
                          <a:gd name="connsiteY6" fmla="*/ 0 h 863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863326">
                            <a:moveTo>
                              <a:pt x="0" y="0"/>
                            </a:moveTo>
                            <a:lnTo>
                              <a:pt x="574343" y="574362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720628"/>
                            </a:lnTo>
                            <a:lnTo>
                              <a:pt x="3567" y="58149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56" name="Rectangle 255">
                        <a:extLst>
                          <a:ext uri="{FF2B5EF4-FFF2-40B4-BE49-F238E27FC236}">
                            <a16:creationId xmlns:a16="http://schemas.microsoft.com/office/drawing/2014/main" id="{0A32F2C7-4377-8E30-F6FD-E8FC7C83823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077072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3" name="Grouper 202">
                  <a:extLst>
                    <a:ext uri="{FF2B5EF4-FFF2-40B4-BE49-F238E27FC236}">
                      <a16:creationId xmlns:a16="http://schemas.microsoft.com/office/drawing/2014/main" id="{88D1D6CE-A509-B6CA-FA28-BB5D16DA1A9B}"/>
                    </a:ext>
                  </a:extLst>
                </p:cNvPr>
                <p:cNvGrpSpPr/>
                <p:nvPr/>
              </p:nvGrpSpPr>
              <p:grpSpPr>
                <a:xfrm>
                  <a:off x="611560" y="3501008"/>
                  <a:ext cx="2304256" cy="1734192"/>
                  <a:chOff x="2339752" y="3498089"/>
                  <a:chExt cx="2304256" cy="1734192"/>
                </a:xfrm>
              </p:grpSpPr>
              <p:grpSp>
                <p:nvGrpSpPr>
                  <p:cNvPr id="227" name="Grouper 226">
                    <a:extLst>
                      <a:ext uri="{FF2B5EF4-FFF2-40B4-BE49-F238E27FC236}">
                        <a16:creationId xmlns:a16="http://schemas.microsoft.com/office/drawing/2014/main" id="{D99E1D19-61A5-BB0D-8012-64E10C441471}"/>
                      </a:ext>
                    </a:extLst>
                  </p:cNvPr>
                  <p:cNvGrpSpPr/>
                  <p:nvPr/>
                </p:nvGrpSpPr>
                <p:grpSpPr>
                  <a:xfrm>
                    <a:off x="3203848" y="3501008"/>
                    <a:ext cx="1440160" cy="1731273"/>
                    <a:chOff x="-252536" y="3498089"/>
                    <a:chExt cx="1440160" cy="1731273"/>
                  </a:xfrm>
                </p:grpSpPr>
                <p:grpSp>
                  <p:nvGrpSpPr>
                    <p:cNvPr id="239" name="Grouper 238">
                      <a:extLst>
                        <a:ext uri="{FF2B5EF4-FFF2-40B4-BE49-F238E27FC236}">
                          <a16:creationId xmlns:a16="http://schemas.microsoft.com/office/drawing/2014/main" id="{AA7079E7-F504-A94B-716A-A9B60889D9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4077072"/>
                      <a:ext cx="1440160" cy="1152290"/>
                      <a:chOff x="-252536" y="4077072"/>
                      <a:chExt cx="1440160" cy="1152290"/>
                    </a:xfrm>
                  </p:grpSpPr>
                  <p:sp>
                    <p:nvSpPr>
                      <p:cNvPr id="245" name="Parallélogramme 244">
                        <a:extLst>
                          <a:ext uri="{FF2B5EF4-FFF2-40B4-BE49-F238E27FC236}">
                            <a16:creationId xmlns:a16="http://schemas.microsoft.com/office/drawing/2014/main" id="{25E2B77E-7B89-5F26-B8B6-6B865AF7EF6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4365104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46" name="Rectangle 245">
                        <a:extLst>
                          <a:ext uri="{FF2B5EF4-FFF2-40B4-BE49-F238E27FC236}">
                            <a16:creationId xmlns:a16="http://schemas.microsoft.com/office/drawing/2014/main" id="{9687F792-3616-3390-9CA6-B657D87A16F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94116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70E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47" name="Forme libre 246">
                        <a:extLst>
                          <a:ext uri="{FF2B5EF4-FFF2-40B4-BE49-F238E27FC236}">
                            <a16:creationId xmlns:a16="http://schemas.microsoft.com/office/drawing/2014/main" id="{5EE184D3-EBB1-1D06-FCD6-A372D2B238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4077072"/>
                        <a:ext cx="574343" cy="1152290"/>
                      </a:xfrm>
                      <a:custGeom>
                        <a:avLst/>
                        <a:gdLst>
                          <a:gd name="connsiteX0" fmla="*/ 3567 w 574343"/>
                          <a:gd name="connsiteY0" fmla="*/ 0 h 1152290"/>
                          <a:gd name="connsiteX1" fmla="*/ 0 w 574343"/>
                          <a:gd name="connsiteY1" fmla="*/ 577929 h 1152290"/>
                          <a:gd name="connsiteX2" fmla="*/ 574343 w 574343"/>
                          <a:gd name="connsiteY2" fmla="*/ 1152290 h 1152290"/>
                          <a:gd name="connsiteX3" fmla="*/ 574343 w 574343"/>
                          <a:gd name="connsiteY3" fmla="*/ 863326 h 1152290"/>
                          <a:gd name="connsiteX4" fmla="*/ 142694 w 574343"/>
                          <a:gd name="connsiteY4" fmla="*/ 431663 h 1152290"/>
                          <a:gd name="connsiteX5" fmla="*/ 142694 w 574343"/>
                          <a:gd name="connsiteY5" fmla="*/ 142699 h 1152290"/>
                          <a:gd name="connsiteX6" fmla="*/ 3567 w 574343"/>
                          <a:gd name="connsiteY6" fmla="*/ 0 h 1152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1152290">
                            <a:moveTo>
                              <a:pt x="3567" y="0"/>
                            </a:moveTo>
                            <a:lnTo>
                              <a:pt x="0" y="577929"/>
                            </a:lnTo>
                            <a:lnTo>
                              <a:pt x="574343" y="1152290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142699"/>
                            </a:lnTo>
                            <a:lnTo>
                              <a:pt x="3567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48" name="Rectangle 247">
                        <a:extLst>
                          <a:ext uri="{FF2B5EF4-FFF2-40B4-BE49-F238E27FC236}">
                            <a16:creationId xmlns:a16="http://schemas.microsoft.com/office/drawing/2014/main" id="{E7869078-0141-3ED5-47B8-22EEAF456CA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422108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8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40" name="Grouper 239">
                      <a:extLst>
                        <a:ext uri="{FF2B5EF4-FFF2-40B4-BE49-F238E27FC236}">
                          <a16:creationId xmlns:a16="http://schemas.microsoft.com/office/drawing/2014/main" id="{7E5658EF-FA17-55A8-9F63-AC165A1EF0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3498089"/>
                      <a:ext cx="1440160" cy="867015"/>
                      <a:chOff x="-252536" y="3498089"/>
                      <a:chExt cx="1440160" cy="867015"/>
                    </a:xfrm>
                  </p:grpSpPr>
                  <p:sp>
                    <p:nvSpPr>
                      <p:cNvPr id="241" name="Rectangle 240">
                        <a:extLst>
                          <a:ext uri="{FF2B5EF4-FFF2-40B4-BE49-F238E27FC236}">
                            <a16:creationId xmlns:a16="http://schemas.microsoft.com/office/drawing/2014/main" id="{B6910C67-31B9-7641-7662-E0E0A4AADEA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3933056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42" name="Parallélogramme 241">
                        <a:extLst>
                          <a:ext uri="{FF2B5EF4-FFF2-40B4-BE49-F238E27FC236}">
                            <a16:creationId xmlns:a16="http://schemas.microsoft.com/office/drawing/2014/main" id="{D8CE7530-495D-9B50-5378-808C7E0FFAE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3501008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43" name="Forme libre 242">
                        <a:extLst>
                          <a:ext uri="{FF2B5EF4-FFF2-40B4-BE49-F238E27FC236}">
                            <a16:creationId xmlns:a16="http://schemas.microsoft.com/office/drawing/2014/main" id="{CF9DBD37-61B6-344F-0890-362A90BC6D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3498089"/>
                        <a:ext cx="574343" cy="863326"/>
                      </a:xfrm>
                      <a:custGeom>
                        <a:avLst/>
                        <a:gdLst>
                          <a:gd name="connsiteX0" fmla="*/ 0 w 574343"/>
                          <a:gd name="connsiteY0" fmla="*/ 0 h 863326"/>
                          <a:gd name="connsiteX1" fmla="*/ 574343 w 574343"/>
                          <a:gd name="connsiteY1" fmla="*/ 574362 h 863326"/>
                          <a:gd name="connsiteX2" fmla="*/ 574343 w 574343"/>
                          <a:gd name="connsiteY2" fmla="*/ 863326 h 863326"/>
                          <a:gd name="connsiteX3" fmla="*/ 142694 w 574343"/>
                          <a:gd name="connsiteY3" fmla="*/ 431663 h 863326"/>
                          <a:gd name="connsiteX4" fmla="*/ 142694 w 574343"/>
                          <a:gd name="connsiteY4" fmla="*/ 720628 h 863326"/>
                          <a:gd name="connsiteX5" fmla="*/ 3567 w 574343"/>
                          <a:gd name="connsiteY5" fmla="*/ 581496 h 863326"/>
                          <a:gd name="connsiteX6" fmla="*/ 0 w 574343"/>
                          <a:gd name="connsiteY6" fmla="*/ 0 h 863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863326">
                            <a:moveTo>
                              <a:pt x="0" y="0"/>
                            </a:moveTo>
                            <a:lnTo>
                              <a:pt x="574343" y="574362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720628"/>
                            </a:lnTo>
                            <a:lnTo>
                              <a:pt x="3567" y="58149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44" name="Rectangle 243">
                        <a:extLst>
                          <a:ext uri="{FF2B5EF4-FFF2-40B4-BE49-F238E27FC236}">
                            <a16:creationId xmlns:a16="http://schemas.microsoft.com/office/drawing/2014/main" id="{583DCBA0-8CF1-47F3-2FD8-2E898758844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077072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28" name="Grouper 227">
                    <a:extLst>
                      <a:ext uri="{FF2B5EF4-FFF2-40B4-BE49-F238E27FC236}">
                        <a16:creationId xmlns:a16="http://schemas.microsoft.com/office/drawing/2014/main" id="{F0412C1B-FCF7-F4CC-6C72-341FC86127C2}"/>
                      </a:ext>
                    </a:extLst>
                  </p:cNvPr>
                  <p:cNvGrpSpPr/>
                  <p:nvPr/>
                </p:nvGrpSpPr>
                <p:grpSpPr>
                  <a:xfrm>
                    <a:off x="2339752" y="3498089"/>
                    <a:ext cx="1440160" cy="1731273"/>
                    <a:chOff x="-252536" y="3498089"/>
                    <a:chExt cx="1440160" cy="1731273"/>
                  </a:xfrm>
                </p:grpSpPr>
                <p:grpSp>
                  <p:nvGrpSpPr>
                    <p:cNvPr id="229" name="Grouper 228">
                      <a:extLst>
                        <a:ext uri="{FF2B5EF4-FFF2-40B4-BE49-F238E27FC236}">
                          <a16:creationId xmlns:a16="http://schemas.microsoft.com/office/drawing/2014/main" id="{EF64B8D2-3058-811F-CCBB-9C1C9F2B54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4077072"/>
                      <a:ext cx="1440160" cy="1152290"/>
                      <a:chOff x="-252536" y="4077072"/>
                      <a:chExt cx="1440160" cy="1152290"/>
                    </a:xfrm>
                  </p:grpSpPr>
                  <p:sp>
                    <p:nvSpPr>
                      <p:cNvPr id="235" name="Parallélogramme 234">
                        <a:extLst>
                          <a:ext uri="{FF2B5EF4-FFF2-40B4-BE49-F238E27FC236}">
                            <a16:creationId xmlns:a16="http://schemas.microsoft.com/office/drawing/2014/main" id="{392F1384-46C9-B0E7-91C2-3A41DB5C0DF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4365104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36" name="Rectangle 235">
                        <a:extLst>
                          <a:ext uri="{FF2B5EF4-FFF2-40B4-BE49-F238E27FC236}">
                            <a16:creationId xmlns:a16="http://schemas.microsoft.com/office/drawing/2014/main" id="{491AC455-636F-E269-AEBF-801F276B83E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94116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37" name="Forme libre 236">
                        <a:extLst>
                          <a:ext uri="{FF2B5EF4-FFF2-40B4-BE49-F238E27FC236}">
                            <a16:creationId xmlns:a16="http://schemas.microsoft.com/office/drawing/2014/main" id="{2F220CF3-00DA-0C0C-E2AD-87761C0D98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4077072"/>
                        <a:ext cx="574343" cy="1152290"/>
                      </a:xfrm>
                      <a:custGeom>
                        <a:avLst/>
                        <a:gdLst>
                          <a:gd name="connsiteX0" fmla="*/ 3567 w 574343"/>
                          <a:gd name="connsiteY0" fmla="*/ 0 h 1152290"/>
                          <a:gd name="connsiteX1" fmla="*/ 0 w 574343"/>
                          <a:gd name="connsiteY1" fmla="*/ 577929 h 1152290"/>
                          <a:gd name="connsiteX2" fmla="*/ 574343 w 574343"/>
                          <a:gd name="connsiteY2" fmla="*/ 1152290 h 1152290"/>
                          <a:gd name="connsiteX3" fmla="*/ 574343 w 574343"/>
                          <a:gd name="connsiteY3" fmla="*/ 863326 h 1152290"/>
                          <a:gd name="connsiteX4" fmla="*/ 142694 w 574343"/>
                          <a:gd name="connsiteY4" fmla="*/ 431663 h 1152290"/>
                          <a:gd name="connsiteX5" fmla="*/ 142694 w 574343"/>
                          <a:gd name="connsiteY5" fmla="*/ 142699 h 1152290"/>
                          <a:gd name="connsiteX6" fmla="*/ 3567 w 574343"/>
                          <a:gd name="connsiteY6" fmla="*/ 0 h 1152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1152290">
                            <a:moveTo>
                              <a:pt x="3567" y="0"/>
                            </a:moveTo>
                            <a:lnTo>
                              <a:pt x="0" y="577929"/>
                            </a:lnTo>
                            <a:lnTo>
                              <a:pt x="574343" y="1152290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142699"/>
                            </a:lnTo>
                            <a:lnTo>
                              <a:pt x="3567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38" name="Rectangle 237">
                        <a:extLst>
                          <a:ext uri="{FF2B5EF4-FFF2-40B4-BE49-F238E27FC236}">
                            <a16:creationId xmlns:a16="http://schemas.microsoft.com/office/drawing/2014/main" id="{F6D10FEE-46A6-0F4F-29FD-794A2E5C22A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422108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30" name="Grouper 229">
                      <a:extLst>
                        <a:ext uri="{FF2B5EF4-FFF2-40B4-BE49-F238E27FC236}">
                          <a16:creationId xmlns:a16="http://schemas.microsoft.com/office/drawing/2014/main" id="{309EC429-F608-7759-3901-AFD8E393DC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3498089"/>
                      <a:ext cx="1440160" cy="867015"/>
                      <a:chOff x="-252536" y="3498089"/>
                      <a:chExt cx="1440160" cy="867015"/>
                    </a:xfrm>
                  </p:grpSpPr>
                  <p:sp>
                    <p:nvSpPr>
                      <p:cNvPr id="231" name="Rectangle 230">
                        <a:extLst>
                          <a:ext uri="{FF2B5EF4-FFF2-40B4-BE49-F238E27FC236}">
                            <a16:creationId xmlns:a16="http://schemas.microsoft.com/office/drawing/2014/main" id="{31B64145-9E30-DFB8-5CEB-F803B1A6971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3933056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32" name="Parallélogramme 231">
                        <a:extLst>
                          <a:ext uri="{FF2B5EF4-FFF2-40B4-BE49-F238E27FC236}">
                            <a16:creationId xmlns:a16="http://schemas.microsoft.com/office/drawing/2014/main" id="{20B8855C-91A3-0BA5-BB5E-840009F13F1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3501008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33" name="Forme libre 232">
                        <a:extLst>
                          <a:ext uri="{FF2B5EF4-FFF2-40B4-BE49-F238E27FC236}">
                            <a16:creationId xmlns:a16="http://schemas.microsoft.com/office/drawing/2014/main" id="{431DE176-27AC-E0D0-180B-B44250C8F6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3498089"/>
                        <a:ext cx="574343" cy="863326"/>
                      </a:xfrm>
                      <a:custGeom>
                        <a:avLst/>
                        <a:gdLst>
                          <a:gd name="connsiteX0" fmla="*/ 0 w 574343"/>
                          <a:gd name="connsiteY0" fmla="*/ 0 h 863326"/>
                          <a:gd name="connsiteX1" fmla="*/ 574343 w 574343"/>
                          <a:gd name="connsiteY1" fmla="*/ 574362 h 863326"/>
                          <a:gd name="connsiteX2" fmla="*/ 574343 w 574343"/>
                          <a:gd name="connsiteY2" fmla="*/ 863326 h 863326"/>
                          <a:gd name="connsiteX3" fmla="*/ 142694 w 574343"/>
                          <a:gd name="connsiteY3" fmla="*/ 431663 h 863326"/>
                          <a:gd name="connsiteX4" fmla="*/ 142694 w 574343"/>
                          <a:gd name="connsiteY4" fmla="*/ 720628 h 863326"/>
                          <a:gd name="connsiteX5" fmla="*/ 3567 w 574343"/>
                          <a:gd name="connsiteY5" fmla="*/ 581496 h 863326"/>
                          <a:gd name="connsiteX6" fmla="*/ 0 w 574343"/>
                          <a:gd name="connsiteY6" fmla="*/ 0 h 863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863326">
                            <a:moveTo>
                              <a:pt x="0" y="0"/>
                            </a:moveTo>
                            <a:lnTo>
                              <a:pt x="574343" y="574362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720628"/>
                            </a:lnTo>
                            <a:lnTo>
                              <a:pt x="3567" y="58149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34" name="Rectangle 233">
                        <a:extLst>
                          <a:ext uri="{FF2B5EF4-FFF2-40B4-BE49-F238E27FC236}">
                            <a16:creationId xmlns:a16="http://schemas.microsoft.com/office/drawing/2014/main" id="{01C3E0EA-B67F-E849-A042-5C3FF13C3C3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077072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4" name="Grouper 203">
                  <a:extLst>
                    <a:ext uri="{FF2B5EF4-FFF2-40B4-BE49-F238E27FC236}">
                      <a16:creationId xmlns:a16="http://schemas.microsoft.com/office/drawing/2014/main" id="{075E053C-9EEC-4D71-6697-3A52E5952E77}"/>
                    </a:ext>
                  </a:extLst>
                </p:cNvPr>
                <p:cNvGrpSpPr/>
                <p:nvPr/>
              </p:nvGrpSpPr>
              <p:grpSpPr>
                <a:xfrm>
                  <a:off x="-1116632" y="3501008"/>
                  <a:ext cx="2304256" cy="1734192"/>
                  <a:chOff x="2339752" y="3498089"/>
                  <a:chExt cx="2304256" cy="1734192"/>
                </a:xfrm>
              </p:grpSpPr>
              <p:grpSp>
                <p:nvGrpSpPr>
                  <p:cNvPr id="205" name="Grouper 204">
                    <a:extLst>
                      <a:ext uri="{FF2B5EF4-FFF2-40B4-BE49-F238E27FC236}">
                        <a16:creationId xmlns:a16="http://schemas.microsoft.com/office/drawing/2014/main" id="{9965A665-D6BB-1D2B-98BF-A79DC781C0D7}"/>
                      </a:ext>
                    </a:extLst>
                  </p:cNvPr>
                  <p:cNvGrpSpPr/>
                  <p:nvPr/>
                </p:nvGrpSpPr>
                <p:grpSpPr>
                  <a:xfrm>
                    <a:off x="3203848" y="3501008"/>
                    <a:ext cx="1440160" cy="1731273"/>
                    <a:chOff x="-252536" y="3498089"/>
                    <a:chExt cx="1440160" cy="1731273"/>
                  </a:xfrm>
                </p:grpSpPr>
                <p:grpSp>
                  <p:nvGrpSpPr>
                    <p:cNvPr id="217" name="Grouper 216">
                      <a:extLst>
                        <a:ext uri="{FF2B5EF4-FFF2-40B4-BE49-F238E27FC236}">
                          <a16:creationId xmlns:a16="http://schemas.microsoft.com/office/drawing/2014/main" id="{A47D32BA-1488-4885-7009-7EDBAA8ECE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4077072"/>
                      <a:ext cx="1440160" cy="1152290"/>
                      <a:chOff x="-252536" y="4077072"/>
                      <a:chExt cx="1440160" cy="1152290"/>
                    </a:xfrm>
                  </p:grpSpPr>
                  <p:sp>
                    <p:nvSpPr>
                      <p:cNvPr id="223" name="Parallélogramme 222">
                        <a:extLst>
                          <a:ext uri="{FF2B5EF4-FFF2-40B4-BE49-F238E27FC236}">
                            <a16:creationId xmlns:a16="http://schemas.microsoft.com/office/drawing/2014/main" id="{7CB8301E-838D-3F64-3EFB-7D94CD428D5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4365104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24" name="Rectangle 223">
                        <a:extLst>
                          <a:ext uri="{FF2B5EF4-FFF2-40B4-BE49-F238E27FC236}">
                            <a16:creationId xmlns:a16="http://schemas.microsoft.com/office/drawing/2014/main" id="{A223C865-1E54-2A78-2C81-3817DF538A1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94116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70E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25" name="Forme libre 224">
                        <a:extLst>
                          <a:ext uri="{FF2B5EF4-FFF2-40B4-BE49-F238E27FC236}">
                            <a16:creationId xmlns:a16="http://schemas.microsoft.com/office/drawing/2014/main" id="{3661BD90-66EF-4F7E-B3EB-853958FE55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4077072"/>
                        <a:ext cx="574343" cy="1152290"/>
                      </a:xfrm>
                      <a:custGeom>
                        <a:avLst/>
                        <a:gdLst>
                          <a:gd name="connsiteX0" fmla="*/ 3567 w 574343"/>
                          <a:gd name="connsiteY0" fmla="*/ 0 h 1152290"/>
                          <a:gd name="connsiteX1" fmla="*/ 0 w 574343"/>
                          <a:gd name="connsiteY1" fmla="*/ 577929 h 1152290"/>
                          <a:gd name="connsiteX2" fmla="*/ 574343 w 574343"/>
                          <a:gd name="connsiteY2" fmla="*/ 1152290 h 1152290"/>
                          <a:gd name="connsiteX3" fmla="*/ 574343 w 574343"/>
                          <a:gd name="connsiteY3" fmla="*/ 863326 h 1152290"/>
                          <a:gd name="connsiteX4" fmla="*/ 142694 w 574343"/>
                          <a:gd name="connsiteY4" fmla="*/ 431663 h 1152290"/>
                          <a:gd name="connsiteX5" fmla="*/ 142694 w 574343"/>
                          <a:gd name="connsiteY5" fmla="*/ 142699 h 1152290"/>
                          <a:gd name="connsiteX6" fmla="*/ 3567 w 574343"/>
                          <a:gd name="connsiteY6" fmla="*/ 0 h 1152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1152290">
                            <a:moveTo>
                              <a:pt x="3567" y="0"/>
                            </a:moveTo>
                            <a:lnTo>
                              <a:pt x="0" y="577929"/>
                            </a:lnTo>
                            <a:lnTo>
                              <a:pt x="574343" y="1152290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142699"/>
                            </a:lnTo>
                            <a:lnTo>
                              <a:pt x="3567" y="0"/>
                            </a:ln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26" name="Rectangle 225">
                        <a:extLst>
                          <a:ext uri="{FF2B5EF4-FFF2-40B4-BE49-F238E27FC236}">
                            <a16:creationId xmlns:a16="http://schemas.microsoft.com/office/drawing/2014/main" id="{44D4F985-C72D-54CA-7177-ABD15C1D49C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422108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8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18" name="Grouper 217">
                      <a:extLst>
                        <a:ext uri="{FF2B5EF4-FFF2-40B4-BE49-F238E27FC236}">
                          <a16:creationId xmlns:a16="http://schemas.microsoft.com/office/drawing/2014/main" id="{E494A6FF-04B4-AB03-C7E6-DB75AF0448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3498089"/>
                      <a:ext cx="1440160" cy="867015"/>
                      <a:chOff x="-252536" y="3498089"/>
                      <a:chExt cx="1440160" cy="867015"/>
                    </a:xfrm>
                  </p:grpSpPr>
                  <p:sp>
                    <p:nvSpPr>
                      <p:cNvPr id="219" name="Rectangle 218">
                        <a:extLst>
                          <a:ext uri="{FF2B5EF4-FFF2-40B4-BE49-F238E27FC236}">
                            <a16:creationId xmlns:a16="http://schemas.microsoft.com/office/drawing/2014/main" id="{685659DD-4772-8A02-FFD0-AF4356F8698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3933056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20" name="Parallélogramme 219">
                        <a:extLst>
                          <a:ext uri="{FF2B5EF4-FFF2-40B4-BE49-F238E27FC236}">
                            <a16:creationId xmlns:a16="http://schemas.microsoft.com/office/drawing/2014/main" id="{83ECF39C-4D3F-DD7A-5C79-69028ED243F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3501008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21" name="Forme libre 220">
                        <a:extLst>
                          <a:ext uri="{FF2B5EF4-FFF2-40B4-BE49-F238E27FC236}">
                            <a16:creationId xmlns:a16="http://schemas.microsoft.com/office/drawing/2014/main" id="{23B57069-63D9-DF81-2A22-4976CF9230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3498089"/>
                        <a:ext cx="574343" cy="863326"/>
                      </a:xfrm>
                      <a:custGeom>
                        <a:avLst/>
                        <a:gdLst>
                          <a:gd name="connsiteX0" fmla="*/ 0 w 574343"/>
                          <a:gd name="connsiteY0" fmla="*/ 0 h 863326"/>
                          <a:gd name="connsiteX1" fmla="*/ 574343 w 574343"/>
                          <a:gd name="connsiteY1" fmla="*/ 574362 h 863326"/>
                          <a:gd name="connsiteX2" fmla="*/ 574343 w 574343"/>
                          <a:gd name="connsiteY2" fmla="*/ 863326 h 863326"/>
                          <a:gd name="connsiteX3" fmla="*/ 142694 w 574343"/>
                          <a:gd name="connsiteY3" fmla="*/ 431663 h 863326"/>
                          <a:gd name="connsiteX4" fmla="*/ 142694 w 574343"/>
                          <a:gd name="connsiteY4" fmla="*/ 720628 h 863326"/>
                          <a:gd name="connsiteX5" fmla="*/ 3567 w 574343"/>
                          <a:gd name="connsiteY5" fmla="*/ 581496 h 863326"/>
                          <a:gd name="connsiteX6" fmla="*/ 0 w 574343"/>
                          <a:gd name="connsiteY6" fmla="*/ 0 h 863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863326">
                            <a:moveTo>
                              <a:pt x="0" y="0"/>
                            </a:moveTo>
                            <a:lnTo>
                              <a:pt x="574343" y="574362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720628"/>
                            </a:lnTo>
                            <a:lnTo>
                              <a:pt x="3567" y="58149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22" name="Rectangle 221">
                        <a:extLst>
                          <a:ext uri="{FF2B5EF4-FFF2-40B4-BE49-F238E27FC236}">
                            <a16:creationId xmlns:a16="http://schemas.microsoft.com/office/drawing/2014/main" id="{5DD1A4FE-47D4-7756-A402-599C216B958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077072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206" name="Grouper 205">
                    <a:extLst>
                      <a:ext uri="{FF2B5EF4-FFF2-40B4-BE49-F238E27FC236}">
                        <a16:creationId xmlns:a16="http://schemas.microsoft.com/office/drawing/2014/main" id="{EA8B04B1-9F30-4F2D-C98A-3480E8C0BC42}"/>
                      </a:ext>
                    </a:extLst>
                  </p:cNvPr>
                  <p:cNvGrpSpPr/>
                  <p:nvPr/>
                </p:nvGrpSpPr>
                <p:grpSpPr>
                  <a:xfrm>
                    <a:off x="2339752" y="3498089"/>
                    <a:ext cx="1440160" cy="1731273"/>
                    <a:chOff x="-252536" y="3498089"/>
                    <a:chExt cx="1440160" cy="1731273"/>
                  </a:xfrm>
                </p:grpSpPr>
                <p:grpSp>
                  <p:nvGrpSpPr>
                    <p:cNvPr id="207" name="Grouper 206">
                      <a:extLst>
                        <a:ext uri="{FF2B5EF4-FFF2-40B4-BE49-F238E27FC236}">
                          <a16:creationId xmlns:a16="http://schemas.microsoft.com/office/drawing/2014/main" id="{3282BC97-0355-B1B6-DC90-9FEA9EDF978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4077072"/>
                      <a:ext cx="1440160" cy="1152290"/>
                      <a:chOff x="-252536" y="4077072"/>
                      <a:chExt cx="1440160" cy="1152290"/>
                    </a:xfrm>
                  </p:grpSpPr>
                  <p:sp>
                    <p:nvSpPr>
                      <p:cNvPr id="213" name="Parallélogramme 212">
                        <a:extLst>
                          <a:ext uri="{FF2B5EF4-FFF2-40B4-BE49-F238E27FC236}">
                            <a16:creationId xmlns:a16="http://schemas.microsoft.com/office/drawing/2014/main" id="{E5B855A7-8553-95B0-F91F-39C6E11447E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4365104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FF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14" name="Rectangle 213">
                        <a:extLst>
                          <a:ext uri="{FF2B5EF4-FFF2-40B4-BE49-F238E27FC236}">
                            <a16:creationId xmlns:a16="http://schemas.microsoft.com/office/drawing/2014/main" id="{4CDC6FEC-6D38-4AE2-C5F0-A4FFCED7ADE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94116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15" name="Forme libre 214">
                        <a:extLst>
                          <a:ext uri="{FF2B5EF4-FFF2-40B4-BE49-F238E27FC236}">
                            <a16:creationId xmlns:a16="http://schemas.microsoft.com/office/drawing/2014/main" id="{57644F54-67FB-74E0-743C-5F8B913202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4077072"/>
                        <a:ext cx="574343" cy="1152290"/>
                      </a:xfrm>
                      <a:custGeom>
                        <a:avLst/>
                        <a:gdLst>
                          <a:gd name="connsiteX0" fmla="*/ 3567 w 574343"/>
                          <a:gd name="connsiteY0" fmla="*/ 0 h 1152290"/>
                          <a:gd name="connsiteX1" fmla="*/ 0 w 574343"/>
                          <a:gd name="connsiteY1" fmla="*/ 577929 h 1152290"/>
                          <a:gd name="connsiteX2" fmla="*/ 574343 w 574343"/>
                          <a:gd name="connsiteY2" fmla="*/ 1152290 h 1152290"/>
                          <a:gd name="connsiteX3" fmla="*/ 574343 w 574343"/>
                          <a:gd name="connsiteY3" fmla="*/ 863326 h 1152290"/>
                          <a:gd name="connsiteX4" fmla="*/ 142694 w 574343"/>
                          <a:gd name="connsiteY4" fmla="*/ 431663 h 1152290"/>
                          <a:gd name="connsiteX5" fmla="*/ 142694 w 574343"/>
                          <a:gd name="connsiteY5" fmla="*/ 142699 h 1152290"/>
                          <a:gd name="connsiteX6" fmla="*/ 3567 w 574343"/>
                          <a:gd name="connsiteY6" fmla="*/ 0 h 1152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1152290">
                            <a:moveTo>
                              <a:pt x="3567" y="0"/>
                            </a:moveTo>
                            <a:lnTo>
                              <a:pt x="0" y="577929"/>
                            </a:lnTo>
                            <a:lnTo>
                              <a:pt x="574343" y="1152290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142699"/>
                            </a:lnTo>
                            <a:lnTo>
                              <a:pt x="3567" y="0"/>
                            </a:lnTo>
                            <a:close/>
                          </a:path>
                        </a:pathLst>
                      </a:custGeom>
                      <a:solidFill>
                        <a:srgbClr val="7A7B14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16" name="Rectangle 215">
                        <a:extLst>
                          <a:ext uri="{FF2B5EF4-FFF2-40B4-BE49-F238E27FC236}">
                            <a16:creationId xmlns:a16="http://schemas.microsoft.com/office/drawing/2014/main" id="{4B2B1B1B-A5EC-2B27-4045-0FD2585C33F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4221088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4646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08" name="Grouper 207">
                      <a:extLst>
                        <a:ext uri="{FF2B5EF4-FFF2-40B4-BE49-F238E27FC236}">
                          <a16:creationId xmlns:a16="http://schemas.microsoft.com/office/drawing/2014/main" id="{32C76DDC-933C-0F20-D0EE-0185E9CB34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2536" y="3498089"/>
                      <a:ext cx="1440160" cy="867015"/>
                      <a:chOff x="-252536" y="3498089"/>
                      <a:chExt cx="1440160" cy="867015"/>
                    </a:xfrm>
                  </p:grpSpPr>
                  <p:sp>
                    <p:nvSpPr>
                      <p:cNvPr id="209" name="Rectangle 208">
                        <a:extLst>
                          <a:ext uri="{FF2B5EF4-FFF2-40B4-BE49-F238E27FC236}">
                            <a16:creationId xmlns:a16="http://schemas.microsoft.com/office/drawing/2014/main" id="{7FAA73A2-2B92-1E78-A71B-C1D7FC1066C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-108520" y="3933056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10" name="Parallélogramme 209">
                        <a:extLst>
                          <a:ext uri="{FF2B5EF4-FFF2-40B4-BE49-F238E27FC236}">
                            <a16:creationId xmlns:a16="http://schemas.microsoft.com/office/drawing/2014/main" id="{A177EB5E-1B1E-125B-3465-A8107693229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flipH="1">
                        <a:off x="-252536" y="3501008"/>
                        <a:ext cx="1440160" cy="576064"/>
                      </a:xfrm>
                      <a:prstGeom prst="parallelogram">
                        <a:avLst>
                          <a:gd name="adj" fmla="val 100320"/>
                        </a:avLst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11" name="Forme libre 210">
                        <a:extLst>
                          <a:ext uri="{FF2B5EF4-FFF2-40B4-BE49-F238E27FC236}">
                            <a16:creationId xmlns:a16="http://schemas.microsoft.com/office/drawing/2014/main" id="{0FE99C28-2EFF-74F5-B9FE-FB8903D173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252536" y="3498089"/>
                        <a:ext cx="574343" cy="863326"/>
                      </a:xfrm>
                      <a:custGeom>
                        <a:avLst/>
                        <a:gdLst>
                          <a:gd name="connsiteX0" fmla="*/ 0 w 574343"/>
                          <a:gd name="connsiteY0" fmla="*/ 0 h 863326"/>
                          <a:gd name="connsiteX1" fmla="*/ 574343 w 574343"/>
                          <a:gd name="connsiteY1" fmla="*/ 574362 h 863326"/>
                          <a:gd name="connsiteX2" fmla="*/ 574343 w 574343"/>
                          <a:gd name="connsiteY2" fmla="*/ 863326 h 863326"/>
                          <a:gd name="connsiteX3" fmla="*/ 142694 w 574343"/>
                          <a:gd name="connsiteY3" fmla="*/ 431663 h 863326"/>
                          <a:gd name="connsiteX4" fmla="*/ 142694 w 574343"/>
                          <a:gd name="connsiteY4" fmla="*/ 720628 h 863326"/>
                          <a:gd name="connsiteX5" fmla="*/ 3567 w 574343"/>
                          <a:gd name="connsiteY5" fmla="*/ 581496 h 863326"/>
                          <a:gd name="connsiteX6" fmla="*/ 0 w 574343"/>
                          <a:gd name="connsiteY6" fmla="*/ 0 h 8633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74343" h="863326">
                            <a:moveTo>
                              <a:pt x="0" y="0"/>
                            </a:moveTo>
                            <a:lnTo>
                              <a:pt x="574343" y="574362"/>
                            </a:lnTo>
                            <a:lnTo>
                              <a:pt x="574343" y="863326"/>
                            </a:lnTo>
                            <a:lnTo>
                              <a:pt x="142694" y="431663"/>
                            </a:lnTo>
                            <a:lnTo>
                              <a:pt x="142694" y="720628"/>
                            </a:lnTo>
                            <a:lnTo>
                              <a:pt x="3567" y="581496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A60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12" name="Rectangle 211">
                        <a:extLst>
                          <a:ext uri="{FF2B5EF4-FFF2-40B4-BE49-F238E27FC236}">
                            <a16:creationId xmlns:a16="http://schemas.microsoft.com/office/drawing/2014/main" id="{B00E95C3-DFD9-0E0A-CC68-8FD1C79254B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323528" y="4077072"/>
                        <a:ext cx="864096" cy="288032"/>
                      </a:xfrm>
                      <a:prstGeom prst="rect">
                        <a:avLst/>
                      </a:prstGeom>
                      <a:solidFill>
                        <a:srgbClr val="500F0B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fr-FR" sz="260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6" name="Grouper 5">
                <a:extLst>
                  <a:ext uri="{FF2B5EF4-FFF2-40B4-BE49-F238E27FC236}">
                    <a16:creationId xmlns:a16="http://schemas.microsoft.com/office/drawing/2014/main" id="{54A5893D-1360-6661-67F4-9D69BDDD8BE1}"/>
                  </a:ext>
                </a:extLst>
              </p:cNvPr>
              <p:cNvGrpSpPr/>
              <p:nvPr/>
            </p:nvGrpSpPr>
            <p:grpSpPr>
              <a:xfrm>
                <a:off x="5807968" y="1590009"/>
                <a:ext cx="1600201" cy="471010"/>
                <a:chOff x="3635896" y="4758190"/>
                <a:chExt cx="1600201" cy="471010"/>
              </a:xfrm>
            </p:grpSpPr>
            <p:sp>
              <p:nvSpPr>
                <p:cNvPr id="329" name="AutoShape 19">
                  <a:extLst>
                    <a:ext uri="{FF2B5EF4-FFF2-40B4-BE49-F238E27FC236}">
                      <a16:creationId xmlns:a16="http://schemas.microsoft.com/office/drawing/2014/main" id="{224BBB64-96AF-F6EA-4A71-4019836872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01480" y="4758190"/>
                  <a:ext cx="990601" cy="124835"/>
                </a:xfrm>
                <a:prstGeom prst="leftArrow">
                  <a:avLst>
                    <a:gd name="adj1" fmla="val 34739"/>
                    <a:gd name="adj2" fmla="val 132594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38100" cmpd="sng">
                  <a:noFill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330" name="Rectangle 21">
                  <a:extLst>
                    <a:ext uri="{FF2B5EF4-FFF2-40B4-BE49-F238E27FC236}">
                      <a16:creationId xmlns:a16="http://schemas.microsoft.com/office/drawing/2014/main" id="{8AEA58FE-2437-546D-1327-36E4A1E53A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5896" y="4848200"/>
                  <a:ext cx="1600201" cy="381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en-US" b="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Helvetica" charset="0"/>
                    </a:rPr>
                    <a:t>-</a:t>
                  </a:r>
                  <a:r>
                    <a:rPr lang="en-US" b="0" i="1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Helvetica" charset="0"/>
                    </a:rPr>
                    <a:t>v</a:t>
                  </a:r>
                  <a:r>
                    <a:rPr lang="en-US" b="0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Helvetica" charset="0"/>
                    </a:rPr>
                    <a:t> ≈ -</a:t>
                  </a:r>
                  <a:r>
                    <a:rPr lang="en-US" b="0" i="1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Helvetica" charset="0"/>
                    </a:rPr>
                    <a:t>c</a:t>
                  </a:r>
                  <a:endParaRPr lang="en-US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</a:endParaRPr>
                </a:p>
              </p:txBody>
            </p:sp>
          </p:grpSp>
        </p:grpSp>
        <p:grpSp>
          <p:nvGrpSpPr>
            <p:cNvPr id="4" name="Grouper 109">
              <a:extLst>
                <a:ext uri="{FF2B5EF4-FFF2-40B4-BE49-F238E27FC236}">
                  <a16:creationId xmlns:a16="http://schemas.microsoft.com/office/drawing/2014/main" id="{DEE1529B-0D51-4FC5-4513-F1CB7D29C43A}"/>
                </a:ext>
              </a:extLst>
            </p:cNvPr>
            <p:cNvGrpSpPr/>
            <p:nvPr/>
          </p:nvGrpSpPr>
          <p:grpSpPr>
            <a:xfrm>
              <a:off x="8508904" y="2253005"/>
              <a:ext cx="1081196" cy="523220"/>
              <a:chOff x="3790468" y="5195965"/>
              <a:chExt cx="1081196" cy="523220"/>
            </a:xfrm>
          </p:grpSpPr>
          <p:cxnSp>
            <p:nvCxnSpPr>
              <p:cNvPr id="5" name="Connecteur droit avec flèche 110">
                <a:extLst>
                  <a:ext uri="{FF2B5EF4-FFF2-40B4-BE49-F238E27FC236}">
                    <a16:creationId xmlns:a16="http://schemas.microsoft.com/office/drawing/2014/main" id="{17F2594F-B584-1953-ABB3-EA19B4D3FB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790468" y="5246960"/>
                <a:ext cx="1081196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627A063-BE16-F93E-6D85-E2EBC2A89FA8}"/>
                  </a:ext>
                </a:extLst>
              </p:cNvPr>
              <p:cNvSpPr/>
              <p:nvPr/>
            </p:nvSpPr>
            <p:spPr>
              <a:xfrm>
                <a:off x="4160873" y="5195965"/>
                <a:ext cx="3850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0" i="1" dirty="0">
                    <a:solidFill>
                      <a:schemeClr val="bg1"/>
                    </a:solidFill>
                    <a:latin typeface="Helvetica" charset="0"/>
                  </a:rPr>
                  <a:t>L</a:t>
                </a:r>
                <a:endParaRPr lang="fr-FR" sz="2800" dirty="0">
                  <a:latin typeface="Symbol" charset="2"/>
                  <a:cs typeface="Symbol" charset="2"/>
                </a:endParaRPr>
              </a:p>
            </p:txBody>
          </p:sp>
        </p:grp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6F08582C-6151-2872-DE9E-7C9367D1C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41" y="2995961"/>
            <a:ext cx="6734463" cy="15131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…and, as all  moving objects, it is subject to the “Lorentz contraction”: its length decreases by the factor ≈</a:t>
            </a:r>
            <a:r>
              <a:rPr lang="en-US" sz="2800" b="0" i="1" dirty="0">
                <a:solidFill>
                  <a:schemeClr val="tx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</a:t>
            </a:r>
            <a:endParaRPr lang="en-US" sz="2800" b="0" i="1" u="sng" dirty="0">
              <a:solidFill>
                <a:schemeClr val="tx1"/>
              </a:solidFill>
              <a:latin typeface="Symbol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52" name="Grouper 109">
            <a:extLst>
              <a:ext uri="{FF2B5EF4-FFF2-40B4-BE49-F238E27FC236}">
                <a16:creationId xmlns:a16="http://schemas.microsoft.com/office/drawing/2014/main" id="{3A369621-3924-AAFB-10F0-38C50BB077CC}"/>
              </a:ext>
            </a:extLst>
          </p:cNvPr>
          <p:cNvGrpSpPr/>
          <p:nvPr/>
        </p:nvGrpSpPr>
        <p:grpSpPr>
          <a:xfrm>
            <a:off x="4114497" y="6084123"/>
            <a:ext cx="667170" cy="523220"/>
            <a:chOff x="3960687" y="5195965"/>
            <a:chExt cx="667170" cy="523220"/>
          </a:xfrm>
        </p:grpSpPr>
        <p:cxnSp>
          <p:nvCxnSpPr>
            <p:cNvPr id="453" name="Connecteur droit avec flèche 110">
              <a:extLst>
                <a:ext uri="{FF2B5EF4-FFF2-40B4-BE49-F238E27FC236}">
                  <a16:creationId xmlns:a16="http://schemas.microsoft.com/office/drawing/2014/main" id="{06AF4232-80BE-7691-6297-7A7BF44BC9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7698" y="5229200"/>
              <a:ext cx="441621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/>
              <a:tailEnd type="arrow"/>
            </a:ln>
            <a:effectLst>
              <a:glow rad="25400">
                <a:schemeClr val="tx1"/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CEEED708-7D8A-F9CE-458E-CB0920469677}"/>
                </a:ext>
              </a:extLst>
            </p:cNvPr>
            <p:cNvSpPr/>
            <p:nvPr/>
          </p:nvSpPr>
          <p:spPr>
            <a:xfrm>
              <a:off x="3960687" y="5195965"/>
              <a:ext cx="6671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0" i="1" dirty="0">
                  <a:solidFill>
                    <a:schemeClr val="bg1"/>
                  </a:solidFill>
                  <a:effectLst>
                    <a:glow rad="25400">
                      <a:schemeClr val="tx1"/>
                    </a:glow>
                  </a:effectLst>
                  <a:latin typeface="Helvetica" charset="0"/>
                </a:rPr>
                <a:t>L</a:t>
              </a:r>
              <a:r>
                <a:rPr lang="en-US" sz="900" b="0" i="1" dirty="0">
                  <a:solidFill>
                    <a:schemeClr val="bg1"/>
                  </a:solidFill>
                  <a:effectLst>
                    <a:glow rad="25400">
                      <a:schemeClr val="tx1"/>
                    </a:glow>
                  </a:effectLst>
                  <a:latin typeface="Helvetica" charset="0"/>
                </a:rPr>
                <a:t> </a:t>
              </a:r>
              <a:r>
                <a:rPr lang="en-US" sz="2800" b="0" dirty="0">
                  <a:solidFill>
                    <a:schemeClr val="bg1"/>
                  </a:solidFill>
                  <a:effectLst>
                    <a:glow rad="25400">
                      <a:schemeClr val="tx1"/>
                    </a:glow>
                  </a:effectLst>
                  <a:latin typeface="Helvetica" charset="0"/>
                </a:rPr>
                <a:t>/</a:t>
              </a:r>
              <a:r>
                <a:rPr lang="en-US" sz="2800" b="0" i="1" dirty="0">
                  <a:solidFill>
                    <a:schemeClr val="bg1"/>
                  </a:solidFill>
                  <a:effectLst>
                    <a:glow rad="25400">
                      <a:schemeClr val="tx1"/>
                    </a:glow>
                  </a:effectLst>
                  <a:latin typeface="Symbol" charset="2"/>
                  <a:cs typeface="Symbol" charset="2"/>
                </a:rPr>
                <a:t>g</a:t>
              </a:r>
              <a:endParaRPr lang="fr-FR" sz="2800" dirty="0">
                <a:effectLst>
                  <a:glow rad="25400">
                    <a:schemeClr val="tx1"/>
                  </a:glow>
                </a:effectLst>
                <a:latin typeface="Symbol" charset="2"/>
                <a:cs typeface="Symbol" charset="2"/>
              </a:endParaRPr>
            </a:p>
          </p:txBody>
        </p:sp>
      </p:grpSp>
      <p:grpSp>
        <p:nvGrpSpPr>
          <p:cNvPr id="455" name="Grouper 270">
            <a:extLst>
              <a:ext uri="{FF2B5EF4-FFF2-40B4-BE49-F238E27FC236}">
                <a16:creationId xmlns:a16="http://schemas.microsoft.com/office/drawing/2014/main" id="{10867E06-CF2D-0166-355A-E8A2B0FD0DE1}"/>
              </a:ext>
            </a:extLst>
          </p:cNvPr>
          <p:cNvGrpSpPr/>
          <p:nvPr/>
        </p:nvGrpSpPr>
        <p:grpSpPr>
          <a:xfrm>
            <a:off x="3469420" y="4955863"/>
            <a:ext cx="1656184" cy="1083871"/>
            <a:chOff x="2267744" y="4437112"/>
            <a:chExt cx="1656184" cy="1083871"/>
          </a:xfrm>
        </p:grpSpPr>
        <p:grpSp>
          <p:nvGrpSpPr>
            <p:cNvPr id="456" name="Grouper 271">
              <a:extLst>
                <a:ext uri="{FF2B5EF4-FFF2-40B4-BE49-F238E27FC236}">
                  <a16:creationId xmlns:a16="http://schemas.microsoft.com/office/drawing/2014/main" id="{619259ED-BAE7-DDBB-1332-8E193221D1F6}"/>
                </a:ext>
              </a:extLst>
            </p:cNvPr>
            <p:cNvGrpSpPr/>
            <p:nvPr/>
          </p:nvGrpSpPr>
          <p:grpSpPr>
            <a:xfrm>
              <a:off x="3131840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495" name="Grouper 310">
                <a:extLst>
                  <a:ext uri="{FF2B5EF4-FFF2-40B4-BE49-F238E27FC236}">
                    <a16:creationId xmlns:a16="http://schemas.microsoft.com/office/drawing/2014/main" id="{F6144F48-D00B-7CD9-AF00-156B131A651A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505" name="Parallélogramme 320">
                  <a:extLst>
                    <a:ext uri="{FF2B5EF4-FFF2-40B4-BE49-F238E27FC236}">
                      <a16:creationId xmlns:a16="http://schemas.microsoft.com/office/drawing/2014/main" id="{2DB384D4-F3DA-E3F0-3B4C-FE730557ECCA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DFEA6E20-9956-743D-D632-5E4ED8117850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7" name="Forme libre 322">
                  <a:extLst>
                    <a:ext uri="{FF2B5EF4-FFF2-40B4-BE49-F238E27FC236}">
                      <a16:creationId xmlns:a16="http://schemas.microsoft.com/office/drawing/2014/main" id="{EA798EF9-75A9-58BB-6D7D-42174B6723D2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8" name="Rectangle 507">
                  <a:extLst>
                    <a:ext uri="{FF2B5EF4-FFF2-40B4-BE49-F238E27FC236}">
                      <a16:creationId xmlns:a16="http://schemas.microsoft.com/office/drawing/2014/main" id="{2995C19E-ADC8-E84E-B2DD-96B64373B532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9" name="Parallélogramme 324">
                  <a:extLst>
                    <a:ext uri="{FF2B5EF4-FFF2-40B4-BE49-F238E27FC236}">
                      <a16:creationId xmlns:a16="http://schemas.microsoft.com/office/drawing/2014/main" id="{27B231ED-F5AF-03B0-9DFB-790ABDAC778C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0" name="Rectangle 509">
                  <a:extLst>
                    <a:ext uri="{FF2B5EF4-FFF2-40B4-BE49-F238E27FC236}">
                      <a16:creationId xmlns:a16="http://schemas.microsoft.com/office/drawing/2014/main" id="{667BBA70-F6AA-0FBD-40F1-4C8A4A811BD0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1" name="Rectangle 510">
                  <a:extLst>
                    <a:ext uri="{FF2B5EF4-FFF2-40B4-BE49-F238E27FC236}">
                      <a16:creationId xmlns:a16="http://schemas.microsoft.com/office/drawing/2014/main" id="{59B5AA00-BDB8-5171-B57F-28D5635C130C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2" name="Forme libre 327">
                  <a:extLst>
                    <a:ext uri="{FF2B5EF4-FFF2-40B4-BE49-F238E27FC236}">
                      <a16:creationId xmlns:a16="http://schemas.microsoft.com/office/drawing/2014/main" id="{E4C8BEB7-9A6C-6643-DF5E-9526133B3487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96" name="Grouper 311">
                <a:extLst>
                  <a:ext uri="{FF2B5EF4-FFF2-40B4-BE49-F238E27FC236}">
                    <a16:creationId xmlns:a16="http://schemas.microsoft.com/office/drawing/2014/main" id="{F81A3DB4-0720-D02B-638A-8CD0D56F329A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97" name="Parallélogramme 312">
                  <a:extLst>
                    <a:ext uri="{FF2B5EF4-FFF2-40B4-BE49-F238E27FC236}">
                      <a16:creationId xmlns:a16="http://schemas.microsoft.com/office/drawing/2014/main" id="{314B5A44-7BF9-8194-980B-64EC91919FB2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8" name="Rectangle 497">
                  <a:extLst>
                    <a:ext uri="{FF2B5EF4-FFF2-40B4-BE49-F238E27FC236}">
                      <a16:creationId xmlns:a16="http://schemas.microsoft.com/office/drawing/2014/main" id="{EEC039A5-C11C-E74B-77DF-CF8314444902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9" name="Forme libre 314">
                  <a:extLst>
                    <a:ext uri="{FF2B5EF4-FFF2-40B4-BE49-F238E27FC236}">
                      <a16:creationId xmlns:a16="http://schemas.microsoft.com/office/drawing/2014/main" id="{0E5D9D61-33F8-0AAD-989B-87D050B78E46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0" name="Rectangle 499">
                  <a:extLst>
                    <a:ext uri="{FF2B5EF4-FFF2-40B4-BE49-F238E27FC236}">
                      <a16:creationId xmlns:a16="http://schemas.microsoft.com/office/drawing/2014/main" id="{B2F7E3B1-1389-1DFB-5DE2-B1792B6550F2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1" name="Parallélogramme 316">
                  <a:extLst>
                    <a:ext uri="{FF2B5EF4-FFF2-40B4-BE49-F238E27FC236}">
                      <a16:creationId xmlns:a16="http://schemas.microsoft.com/office/drawing/2014/main" id="{6D1275E6-751D-89FC-C351-CE29DD8C3DBE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2" name="Rectangle 501">
                  <a:extLst>
                    <a:ext uri="{FF2B5EF4-FFF2-40B4-BE49-F238E27FC236}">
                      <a16:creationId xmlns:a16="http://schemas.microsoft.com/office/drawing/2014/main" id="{65DE0683-CA97-8BBC-28DA-C54CE4E95672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9890DB92-D998-04A1-0AD2-68C87F6A6D8E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04" name="Forme libre 319">
                  <a:extLst>
                    <a:ext uri="{FF2B5EF4-FFF2-40B4-BE49-F238E27FC236}">
                      <a16:creationId xmlns:a16="http://schemas.microsoft.com/office/drawing/2014/main" id="{2308A6DE-BEC6-5FE5-8427-AFB4F5053FE7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57" name="Grouper 272">
              <a:extLst>
                <a:ext uri="{FF2B5EF4-FFF2-40B4-BE49-F238E27FC236}">
                  <a16:creationId xmlns:a16="http://schemas.microsoft.com/office/drawing/2014/main" id="{F0419FA9-D539-6EB2-953E-CD35EA0B8D99}"/>
                </a:ext>
              </a:extLst>
            </p:cNvPr>
            <p:cNvGrpSpPr/>
            <p:nvPr/>
          </p:nvGrpSpPr>
          <p:grpSpPr>
            <a:xfrm>
              <a:off x="2699792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477" name="Grouper 292">
                <a:extLst>
                  <a:ext uri="{FF2B5EF4-FFF2-40B4-BE49-F238E27FC236}">
                    <a16:creationId xmlns:a16="http://schemas.microsoft.com/office/drawing/2014/main" id="{56BF9AAB-FFD9-F9A1-F023-6621EDDDCF88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87" name="Parallélogramme 302">
                  <a:extLst>
                    <a:ext uri="{FF2B5EF4-FFF2-40B4-BE49-F238E27FC236}">
                      <a16:creationId xmlns:a16="http://schemas.microsoft.com/office/drawing/2014/main" id="{B05E9144-9C27-BCEC-990A-2130E0E6F8E7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8" name="Rectangle 487">
                  <a:extLst>
                    <a:ext uri="{FF2B5EF4-FFF2-40B4-BE49-F238E27FC236}">
                      <a16:creationId xmlns:a16="http://schemas.microsoft.com/office/drawing/2014/main" id="{E80D3E7C-6F3B-B355-C684-BDCBB8410202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9" name="Forme libre 304">
                  <a:extLst>
                    <a:ext uri="{FF2B5EF4-FFF2-40B4-BE49-F238E27FC236}">
                      <a16:creationId xmlns:a16="http://schemas.microsoft.com/office/drawing/2014/main" id="{A25B2575-66E7-7D8F-7653-D8EB81876C24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0" name="Rectangle 489">
                  <a:extLst>
                    <a:ext uri="{FF2B5EF4-FFF2-40B4-BE49-F238E27FC236}">
                      <a16:creationId xmlns:a16="http://schemas.microsoft.com/office/drawing/2014/main" id="{9AA2F17A-22B2-56F6-3B57-63E343D9CF8F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1" name="Parallélogramme 306">
                  <a:extLst>
                    <a:ext uri="{FF2B5EF4-FFF2-40B4-BE49-F238E27FC236}">
                      <a16:creationId xmlns:a16="http://schemas.microsoft.com/office/drawing/2014/main" id="{3C2CB9BE-0FAB-5DD0-4F0C-FFB4060EA69B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2" name="Rectangle 491">
                  <a:extLst>
                    <a:ext uri="{FF2B5EF4-FFF2-40B4-BE49-F238E27FC236}">
                      <a16:creationId xmlns:a16="http://schemas.microsoft.com/office/drawing/2014/main" id="{70874432-3018-7462-EB02-EA26A485F919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3" name="Rectangle 492">
                  <a:extLst>
                    <a:ext uri="{FF2B5EF4-FFF2-40B4-BE49-F238E27FC236}">
                      <a16:creationId xmlns:a16="http://schemas.microsoft.com/office/drawing/2014/main" id="{2C048022-2D84-29E9-88AD-D00253D84D25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4" name="Forme libre 309">
                  <a:extLst>
                    <a:ext uri="{FF2B5EF4-FFF2-40B4-BE49-F238E27FC236}">
                      <a16:creationId xmlns:a16="http://schemas.microsoft.com/office/drawing/2014/main" id="{682BB485-8612-A666-E861-000B52EA8B38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78" name="Grouper 293">
                <a:extLst>
                  <a:ext uri="{FF2B5EF4-FFF2-40B4-BE49-F238E27FC236}">
                    <a16:creationId xmlns:a16="http://schemas.microsoft.com/office/drawing/2014/main" id="{4D846B53-CAF2-A901-80F3-4FA702E221B8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79" name="Parallélogramme 294">
                  <a:extLst>
                    <a:ext uri="{FF2B5EF4-FFF2-40B4-BE49-F238E27FC236}">
                      <a16:creationId xmlns:a16="http://schemas.microsoft.com/office/drawing/2014/main" id="{CBAF1A51-D0CE-B9A3-9FF6-12181EC8548B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0" name="Rectangle 479">
                  <a:extLst>
                    <a:ext uri="{FF2B5EF4-FFF2-40B4-BE49-F238E27FC236}">
                      <a16:creationId xmlns:a16="http://schemas.microsoft.com/office/drawing/2014/main" id="{256164D3-B9D3-B0F9-AC66-F822373A1581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1" name="Forme libre 296">
                  <a:extLst>
                    <a:ext uri="{FF2B5EF4-FFF2-40B4-BE49-F238E27FC236}">
                      <a16:creationId xmlns:a16="http://schemas.microsoft.com/office/drawing/2014/main" id="{DDDFD696-DA13-FC8F-3AB0-324C00E92E3E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2" name="Rectangle 481">
                  <a:extLst>
                    <a:ext uri="{FF2B5EF4-FFF2-40B4-BE49-F238E27FC236}">
                      <a16:creationId xmlns:a16="http://schemas.microsoft.com/office/drawing/2014/main" id="{07E804E1-35D0-3862-7A03-4CB5B0AA8BC6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3" name="Parallélogramme 298">
                  <a:extLst>
                    <a:ext uri="{FF2B5EF4-FFF2-40B4-BE49-F238E27FC236}">
                      <a16:creationId xmlns:a16="http://schemas.microsoft.com/office/drawing/2014/main" id="{2342CE2C-7391-17F4-5118-627343DB9A6D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4" name="Rectangle 483">
                  <a:extLst>
                    <a:ext uri="{FF2B5EF4-FFF2-40B4-BE49-F238E27FC236}">
                      <a16:creationId xmlns:a16="http://schemas.microsoft.com/office/drawing/2014/main" id="{1B5BD559-B816-739B-2DDD-8D15EB797C29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5" name="Rectangle 484">
                  <a:extLst>
                    <a:ext uri="{FF2B5EF4-FFF2-40B4-BE49-F238E27FC236}">
                      <a16:creationId xmlns:a16="http://schemas.microsoft.com/office/drawing/2014/main" id="{FB947A58-1D91-383D-A460-678F073306F7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6" name="Forme libre 301">
                  <a:extLst>
                    <a:ext uri="{FF2B5EF4-FFF2-40B4-BE49-F238E27FC236}">
                      <a16:creationId xmlns:a16="http://schemas.microsoft.com/office/drawing/2014/main" id="{B7EFA502-5E32-AE9D-6FF7-8B422CDD72C1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58" name="Grouper 273">
              <a:extLst>
                <a:ext uri="{FF2B5EF4-FFF2-40B4-BE49-F238E27FC236}">
                  <a16:creationId xmlns:a16="http://schemas.microsoft.com/office/drawing/2014/main" id="{E5A912B7-8087-353B-7DF0-24E70D529025}"/>
                </a:ext>
              </a:extLst>
            </p:cNvPr>
            <p:cNvGrpSpPr/>
            <p:nvPr/>
          </p:nvGrpSpPr>
          <p:grpSpPr>
            <a:xfrm>
              <a:off x="2267744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459" name="Grouper 274">
                <a:extLst>
                  <a:ext uri="{FF2B5EF4-FFF2-40B4-BE49-F238E27FC236}">
                    <a16:creationId xmlns:a16="http://schemas.microsoft.com/office/drawing/2014/main" id="{6158815A-FB7A-418B-9AC3-DD6D80FA5EEB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69" name="Parallélogramme 284">
                  <a:extLst>
                    <a:ext uri="{FF2B5EF4-FFF2-40B4-BE49-F238E27FC236}">
                      <a16:creationId xmlns:a16="http://schemas.microsoft.com/office/drawing/2014/main" id="{0A7AA24E-E2EB-6F07-6B0E-8B37A02629F9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0" name="Rectangle 469">
                  <a:extLst>
                    <a:ext uri="{FF2B5EF4-FFF2-40B4-BE49-F238E27FC236}">
                      <a16:creationId xmlns:a16="http://schemas.microsoft.com/office/drawing/2014/main" id="{71A42BAE-764B-DF9F-F0C7-898C8B1A473D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1" name="Forme libre 286">
                  <a:extLst>
                    <a:ext uri="{FF2B5EF4-FFF2-40B4-BE49-F238E27FC236}">
                      <a16:creationId xmlns:a16="http://schemas.microsoft.com/office/drawing/2014/main" id="{DC666D7A-9857-7547-063E-C23777B9748B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2" name="Rectangle 471">
                  <a:extLst>
                    <a:ext uri="{FF2B5EF4-FFF2-40B4-BE49-F238E27FC236}">
                      <a16:creationId xmlns:a16="http://schemas.microsoft.com/office/drawing/2014/main" id="{78EAE1DD-502B-B41C-A5E0-2BC649EC3C87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3" name="Parallélogramme 288">
                  <a:extLst>
                    <a:ext uri="{FF2B5EF4-FFF2-40B4-BE49-F238E27FC236}">
                      <a16:creationId xmlns:a16="http://schemas.microsoft.com/office/drawing/2014/main" id="{A00E02D4-2CEC-D017-75F4-D466C7A91B4D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4" name="Rectangle 473">
                  <a:extLst>
                    <a:ext uri="{FF2B5EF4-FFF2-40B4-BE49-F238E27FC236}">
                      <a16:creationId xmlns:a16="http://schemas.microsoft.com/office/drawing/2014/main" id="{5259CFFF-03E1-25CF-5269-F28E8954D75F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5" name="Rectangle 474">
                  <a:extLst>
                    <a:ext uri="{FF2B5EF4-FFF2-40B4-BE49-F238E27FC236}">
                      <a16:creationId xmlns:a16="http://schemas.microsoft.com/office/drawing/2014/main" id="{7DD542E7-1DD2-5156-862E-2EA18FEF8B65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76" name="Forme libre 291">
                  <a:extLst>
                    <a:ext uri="{FF2B5EF4-FFF2-40B4-BE49-F238E27FC236}">
                      <a16:creationId xmlns:a16="http://schemas.microsoft.com/office/drawing/2014/main" id="{1FED7345-4D3C-58F4-E014-F7896C48B571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60" name="Grouper 275">
                <a:extLst>
                  <a:ext uri="{FF2B5EF4-FFF2-40B4-BE49-F238E27FC236}">
                    <a16:creationId xmlns:a16="http://schemas.microsoft.com/office/drawing/2014/main" id="{3A77418C-EF77-69C5-7768-3113010F7C57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61" name="Parallélogramme 276">
                  <a:extLst>
                    <a:ext uri="{FF2B5EF4-FFF2-40B4-BE49-F238E27FC236}">
                      <a16:creationId xmlns:a16="http://schemas.microsoft.com/office/drawing/2014/main" id="{9E4AD507-8487-6645-E021-02371DCA8844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2" name="Rectangle 461">
                  <a:extLst>
                    <a:ext uri="{FF2B5EF4-FFF2-40B4-BE49-F238E27FC236}">
                      <a16:creationId xmlns:a16="http://schemas.microsoft.com/office/drawing/2014/main" id="{A4C0E729-26E2-8DAA-D390-9F95957FAF2E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3" name="Forme libre 278">
                  <a:extLst>
                    <a:ext uri="{FF2B5EF4-FFF2-40B4-BE49-F238E27FC236}">
                      <a16:creationId xmlns:a16="http://schemas.microsoft.com/office/drawing/2014/main" id="{38E86DC9-4660-A27A-0026-C2A979751F8F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4" name="Rectangle 463">
                  <a:extLst>
                    <a:ext uri="{FF2B5EF4-FFF2-40B4-BE49-F238E27FC236}">
                      <a16:creationId xmlns:a16="http://schemas.microsoft.com/office/drawing/2014/main" id="{B6BA63F0-B796-2BCE-8C9A-AD8E2B3B4C59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5" name="Parallélogramme 280">
                  <a:extLst>
                    <a:ext uri="{FF2B5EF4-FFF2-40B4-BE49-F238E27FC236}">
                      <a16:creationId xmlns:a16="http://schemas.microsoft.com/office/drawing/2014/main" id="{30D4D572-FF74-8FE2-FEBE-4F92D8262A60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6" name="Rectangle 465">
                  <a:extLst>
                    <a:ext uri="{FF2B5EF4-FFF2-40B4-BE49-F238E27FC236}">
                      <a16:creationId xmlns:a16="http://schemas.microsoft.com/office/drawing/2014/main" id="{99385BF7-7E75-AD8E-68D8-94D2DEE57EB6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7" name="Rectangle 466">
                  <a:extLst>
                    <a:ext uri="{FF2B5EF4-FFF2-40B4-BE49-F238E27FC236}">
                      <a16:creationId xmlns:a16="http://schemas.microsoft.com/office/drawing/2014/main" id="{F419DD01-EA4B-D48E-25BD-B70E49525828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8" name="Forme libre 283">
                  <a:extLst>
                    <a:ext uri="{FF2B5EF4-FFF2-40B4-BE49-F238E27FC236}">
                      <a16:creationId xmlns:a16="http://schemas.microsoft.com/office/drawing/2014/main" id="{142A6EA5-0F35-6ABE-0E7D-9BF05632495C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513" name="Grouper 5">
            <a:extLst>
              <a:ext uri="{FF2B5EF4-FFF2-40B4-BE49-F238E27FC236}">
                <a16:creationId xmlns:a16="http://schemas.microsoft.com/office/drawing/2014/main" id="{28C7B89E-1021-16DB-CF3B-AEDFF61A62F0}"/>
              </a:ext>
            </a:extLst>
          </p:cNvPr>
          <p:cNvGrpSpPr/>
          <p:nvPr/>
        </p:nvGrpSpPr>
        <p:grpSpPr>
          <a:xfrm>
            <a:off x="1271464" y="5422137"/>
            <a:ext cx="1600201" cy="470000"/>
            <a:chOff x="3635896" y="4759200"/>
            <a:chExt cx="1600201" cy="470000"/>
          </a:xfrm>
        </p:grpSpPr>
        <p:sp>
          <p:nvSpPr>
            <p:cNvPr id="514" name="AutoShape 19">
              <a:extLst>
                <a:ext uri="{FF2B5EF4-FFF2-40B4-BE49-F238E27FC236}">
                  <a16:creationId xmlns:a16="http://schemas.microsoft.com/office/drawing/2014/main" id="{47D9F941-2570-E890-7C5E-FD9920521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1480" y="4759200"/>
              <a:ext cx="990601" cy="123825"/>
            </a:xfrm>
            <a:prstGeom prst="leftArrow">
              <a:avLst>
                <a:gd name="adj1" fmla="val 34616"/>
                <a:gd name="adj2" fmla="val 134295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15" name="Rectangle 21">
              <a:extLst>
                <a:ext uri="{FF2B5EF4-FFF2-40B4-BE49-F238E27FC236}">
                  <a16:creationId xmlns:a16="http://schemas.microsoft.com/office/drawing/2014/main" id="{6A2421AC-37F0-2084-FC91-889372CFA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896" y="4848200"/>
              <a:ext cx="1600201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-</a:t>
              </a:r>
              <a:r>
                <a:rPr lang="en-US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v</a:t>
              </a: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 ≈ -</a:t>
              </a:r>
              <a:r>
                <a:rPr lang="en-US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c</a:t>
              </a:r>
              <a:endPara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F6314F-BB28-7918-31E0-94B07ADD590F}"/>
              </a:ext>
            </a:extLst>
          </p:cNvPr>
          <p:cNvGrpSpPr/>
          <p:nvPr/>
        </p:nvGrpSpPr>
        <p:grpSpPr>
          <a:xfrm>
            <a:off x="1022891" y="4786961"/>
            <a:ext cx="734014" cy="787505"/>
            <a:chOff x="1022891" y="4628475"/>
            <a:chExt cx="734014" cy="787505"/>
          </a:xfrm>
        </p:grpSpPr>
        <p:sp>
          <p:nvSpPr>
            <p:cNvPr id="117" name="Oval 20">
              <a:extLst>
                <a:ext uri="{FF2B5EF4-FFF2-40B4-BE49-F238E27FC236}">
                  <a16:creationId xmlns:a16="http://schemas.microsoft.com/office/drawing/2014/main" id="{088B0783-6430-4768-61BA-11F8B45CD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3197" y="5233417"/>
              <a:ext cx="182563" cy="182563"/>
            </a:xfrm>
            <a:prstGeom prst="ellipse">
              <a:avLst/>
            </a:prstGeom>
            <a:gradFill flip="none" rotWithShape="1">
              <a:gsLst>
                <a:gs pos="76000">
                  <a:schemeClr val="tx1"/>
                </a:gs>
                <a:gs pos="33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492BC6-0A1C-F9D9-0A92-DB41C15BB45A}"/>
                </a:ext>
              </a:extLst>
            </p:cNvPr>
            <p:cNvSpPr txBox="1"/>
            <p:nvPr/>
          </p:nvSpPr>
          <p:spPr>
            <a:xfrm>
              <a:off x="1022891" y="4628475"/>
              <a:ext cx="73401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rgbClr val="FFFF00"/>
                  </a:solidFill>
                  <a:latin typeface="Lucida Calligraphy" panose="03010101010101010101" pitchFamily="66" charset="77"/>
                  <a:cs typeface="Cavolini" panose="03000502040302020204" pitchFamily="66" charset="0"/>
                </a:rPr>
                <a:t>R</a:t>
              </a:r>
              <a:r>
                <a:rPr lang="en-US" sz="3200" baseline="-25000" dirty="0">
                  <a:solidFill>
                    <a:srgbClr val="FFFF00"/>
                  </a:solidFill>
                  <a:latin typeface="Lucida Calligraphy" panose="03010101010101010101" pitchFamily="66" charset="77"/>
                  <a:cs typeface="Cavolini" panose="03000502040302020204" pitchFamily="66" charset="0"/>
                </a:rPr>
                <a:t>e</a:t>
              </a:r>
              <a:endParaRPr lang="en-CH" sz="3200" dirty="0"/>
            </a:p>
          </p:txBody>
        </p:sp>
      </p:grpSp>
      <p:sp>
        <p:nvSpPr>
          <p:cNvPr id="67" name="Rectangle 2">
            <a:extLst>
              <a:ext uri="{FF2B5EF4-FFF2-40B4-BE49-F238E27FC236}">
                <a16:creationId xmlns:a16="http://schemas.microsoft.com/office/drawing/2014/main" id="{61374961-CD24-27B5-B3FD-3B2AE6E65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5576" y="123454"/>
            <a:ext cx="9198976" cy="1086347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Why not? To answer, you must </a:t>
            </a:r>
          </a:p>
          <a:p>
            <a:pPr marL="0" indent="0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4000" u="sng" dirty="0">
                <a:solidFill>
                  <a:schemeClr val="bg1">
                    <a:lumMod val="95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think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like an electron [Don Kerst]!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707746-6BF6-72C6-D640-2A4CC4AE6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921" y="165398"/>
            <a:ext cx="1437383" cy="208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2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2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2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2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2" grpId="0"/>
      <p:bldP spid="69" grpId="0" animBg="1"/>
      <p:bldP spid="91" grpId="0" animBg="1"/>
      <p:bldP spid="8" grpId="0" animBg="1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B8615-621F-ED6F-A4B5-50CB379C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071D53-CE63-48AC-5E27-24A916D02E80}"/>
              </a:ext>
            </a:extLst>
          </p:cNvPr>
          <p:cNvGrpSpPr/>
          <p:nvPr/>
        </p:nvGrpSpPr>
        <p:grpSpPr>
          <a:xfrm>
            <a:off x="119336" y="3501008"/>
            <a:ext cx="11362819" cy="1554272"/>
            <a:chOff x="316680" y="4112343"/>
            <a:chExt cx="8748303" cy="155427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3ABE9E-951C-20E1-948C-E6C6022CC48A}"/>
                </a:ext>
              </a:extLst>
            </p:cNvPr>
            <p:cNvSpPr/>
            <p:nvPr/>
          </p:nvSpPr>
          <p:spPr bwMode="auto">
            <a:xfrm>
              <a:off x="5813585" y="4348833"/>
              <a:ext cx="3096199" cy="1059654"/>
            </a:xfrm>
            <a:prstGeom prst="rect">
              <a:avLst/>
            </a:prstGeom>
            <a:solidFill>
              <a:srgbClr val="FF0000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7E0BFF6-7A53-9260-2100-F38F54ABD953}"/>
                </a:ext>
              </a:extLst>
            </p:cNvPr>
            <p:cNvGrpSpPr/>
            <p:nvPr/>
          </p:nvGrpSpPr>
          <p:grpSpPr>
            <a:xfrm>
              <a:off x="316680" y="4112343"/>
              <a:ext cx="8748303" cy="1554272"/>
              <a:chOff x="276561" y="4027755"/>
              <a:chExt cx="12649354" cy="155427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9FDF2B-F075-EC65-1747-3BB257B3814E}"/>
                  </a:ext>
                </a:extLst>
              </p:cNvPr>
              <p:cNvSpPr txBox="1"/>
              <p:nvPr/>
            </p:nvSpPr>
            <p:spPr>
              <a:xfrm>
                <a:off x="8275848" y="4560436"/>
                <a:ext cx="4650067" cy="630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660"/>
                  </a:lnSpc>
                  <a:spcBef>
                    <a:spcPts val="0"/>
                  </a:spcBef>
                  <a:defRPr/>
                </a:pPr>
                <a:r>
                  <a:rPr lang="en-US" sz="5400" i="1" dirty="0" err="1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Symbol" pitchFamily="2" charset="2"/>
                  </a:rPr>
                  <a:t>l</a:t>
                </a:r>
                <a:r>
                  <a:rPr lang="en-US" sz="5400" baseline="-25000" dirty="0" err="1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+mn-lt"/>
                  </a:rPr>
                  <a:t>L</a:t>
                </a:r>
                <a:r>
                  <a:rPr lang="en-US" sz="5400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+mn-lt"/>
                  </a:rPr>
                  <a:t> ≈ </a:t>
                </a:r>
                <a:r>
                  <a:rPr lang="en-US" sz="5400" i="1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  <a:outerShdw sx="1000" sy="1000" algn="ctr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L </a:t>
                </a:r>
                <a:r>
                  <a:rPr lang="en-US" sz="5400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  <a:outerShdw sx="1000" sy="1000" algn="ctr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/</a:t>
                </a:r>
                <a:r>
                  <a:rPr lang="en-US" sz="5400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+mn-lt"/>
                    <a:cs typeface="Chalkboard"/>
                  </a:rPr>
                  <a:t>(2</a:t>
                </a:r>
                <a:r>
                  <a:rPr lang="en-US" sz="5400" i="1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Symbol" pitchFamily="2" charset="2"/>
                    <a:cs typeface="Symbol" charset="2"/>
                  </a:rPr>
                  <a:t>g</a:t>
                </a:r>
                <a:r>
                  <a:rPr lang="en-US" sz="5400" i="1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+mn-lt"/>
                    <a:cs typeface="Symbol" charset="2"/>
                  </a:rPr>
                  <a:t> </a:t>
                </a:r>
                <a:r>
                  <a:rPr lang="en-US" sz="5400" baseline="30000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+mn-lt"/>
                    <a:cs typeface="Chalkboard"/>
                  </a:rPr>
                  <a:t>2</a:t>
                </a:r>
                <a:r>
                  <a:rPr lang="en-US" sz="5400" dirty="0">
                    <a:solidFill>
                      <a:srgbClr val="FFFF00"/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+mn-lt"/>
                    <a:cs typeface="Chalkboard"/>
                  </a:rPr>
                  <a:t>) </a:t>
                </a:r>
                <a:endParaRPr lang="en-US" sz="5400" u="sng" dirty="0">
                  <a:solidFill>
                    <a:srgbClr val="FFFF00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88A175F-C7D6-1B9E-7566-1D331DC20ED4}"/>
                  </a:ext>
                </a:extLst>
              </p:cNvPr>
              <p:cNvSpPr txBox="1"/>
              <p:nvPr/>
            </p:nvSpPr>
            <p:spPr>
              <a:xfrm>
                <a:off x="276561" y="4027755"/>
                <a:ext cx="7214486" cy="1554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800"/>
                  </a:lnSpc>
                  <a:spcBef>
                    <a:spcPts val="0"/>
                  </a:spcBef>
                  <a:defRPr/>
                </a:pP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Helvetica" charset="0"/>
                  </a:rPr>
                  <a:t>Combination of Lorentz contraction + Doppler shift: </a:t>
                </a:r>
                <a:r>
                  <a:rPr lang="en-US" sz="3600" i="1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Symbol" pitchFamily="2" charset="2"/>
                  </a:rPr>
                  <a:t>l</a:t>
                </a:r>
                <a:r>
                  <a:rPr lang="en-US" sz="3600" baseline="-25000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</a:rPr>
                  <a:t>L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</a:rPr>
                  <a:t> ≈ 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Symbol" charset="2"/>
                    <a:cs typeface="Symbol" charset="2"/>
                  </a:rPr>
                  <a:t>l</a:t>
                </a:r>
                <a:r>
                  <a:rPr lang="en-US" sz="3600" baseline="-25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e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/(2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Symbol" pitchFamily="2" charset="2"/>
                    <a:cs typeface="Symbol" charset="2"/>
                  </a:rPr>
                  <a:t>g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cs typeface="Symbol" charset="2"/>
                  </a:rPr>
                  <a:t>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)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cs typeface="Chalkboard"/>
                  </a:rPr>
                  <a:t> =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</a:rPr>
                  <a:t>(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L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/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Symbol" charset="2"/>
                    <a:cs typeface="Symbol" charset="2"/>
                  </a:rPr>
                  <a:t>g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cs typeface="Chalkboard"/>
                  </a:rPr>
                  <a:t>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)</a:t>
                </a:r>
                <a:r>
                  <a:rPr lang="en-US" sz="12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/(2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Symbol" pitchFamily="2" charset="2"/>
                    <a:cs typeface="Symbol" charset="2"/>
                  </a:rPr>
                  <a:t>g</a:t>
                </a:r>
                <a:r>
                  <a:rPr lang="en-US" sz="36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Symbol" charset="2"/>
                  </a:rPr>
                  <a:t>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/>
                      </a:outerShdw>
                    </a:effectLst>
                    <a:latin typeface="+mn-lt"/>
                    <a:cs typeface="Chalkboard"/>
                  </a:rPr>
                  <a:t>)</a:t>
                </a:r>
                <a:endParaRPr lang="en-US" sz="3600" u="sng" dirty="0">
                  <a:solidFill>
                    <a:srgbClr val="FFFF00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</a:endParaRPr>
              </a:p>
            </p:txBody>
          </p:sp>
        </p:grpSp>
      </p:grpSp>
      <p:sp>
        <p:nvSpPr>
          <p:cNvPr id="40" name="Rectangle 2">
            <a:extLst>
              <a:ext uri="{FF2B5EF4-FFF2-40B4-BE49-F238E27FC236}">
                <a16:creationId xmlns:a16="http://schemas.microsoft.com/office/drawing/2014/main" id="{E47FBBC8-E44A-D444-E6E8-CC32D4F9B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26" y="188640"/>
            <a:ext cx="12006412" cy="945193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800"/>
              </a:lnSpc>
              <a:defRPr/>
            </a:pPr>
            <a:r>
              <a:rPr lang="en-US" sz="3600" b="0" dirty="0">
                <a:solidFill>
                  <a:srgbClr val="FFFFFF"/>
                </a:solidFill>
                <a:ea typeface="ＭＳ Ｐゴシック" charset="0"/>
                <a:cs typeface="Chalkboard"/>
              </a:rPr>
              <a:t>…but </a:t>
            </a:r>
            <a:r>
              <a:rPr lang="en-US" sz="3600" b="0" i="1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l</a:t>
            </a:r>
            <a:r>
              <a:rPr lang="en-US" sz="3600" b="0" baseline="-2500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Symbol" charset="2"/>
              </a:rPr>
              <a:t>e</a:t>
            </a:r>
            <a:r>
              <a:rPr lang="en-US" sz="36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is </a:t>
            </a:r>
            <a:r>
              <a:rPr lang="en-US" sz="3600" b="0" u="sng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not</a:t>
            </a:r>
            <a:r>
              <a:rPr lang="en-US" sz="36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the wavelength </a:t>
            </a:r>
            <a:r>
              <a:rPr lang="en-US" sz="3600" b="0" i="1" dirty="0" err="1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l</a:t>
            </a:r>
            <a:r>
              <a:rPr lang="en-US" sz="3600" b="0" baseline="-25000" dirty="0" err="1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Symbol" charset="2"/>
              </a:rPr>
              <a:t>L</a:t>
            </a:r>
            <a:r>
              <a:rPr lang="en-US" sz="36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Symbol" charset="2"/>
              </a:rPr>
              <a:t> seen</a:t>
            </a:r>
            <a:r>
              <a:rPr lang="en-US" sz="3600" b="0" dirty="0">
                <a:solidFill>
                  <a:srgbClr val="FFFFFF"/>
                </a:solidFill>
                <a:ea typeface="ＭＳ Ｐゴシック" charset="0"/>
                <a:cs typeface="Chalkboard"/>
              </a:rPr>
              <a:t> in the laboratory frame </a:t>
            </a:r>
            <a:r>
              <a:rPr lang="en-US" sz="3600" dirty="0">
                <a:solidFill>
                  <a:srgbClr val="FFFFFF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3600" baseline="-25000" dirty="0">
                <a:solidFill>
                  <a:srgbClr val="FFFFFF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L</a:t>
            </a:r>
            <a:r>
              <a:rPr lang="en-US" sz="3600" b="0" dirty="0">
                <a:solidFill>
                  <a:srgbClr val="FFFFFF"/>
                </a:solidFill>
                <a:ea typeface="ＭＳ Ｐゴシック" charset="0"/>
                <a:cs typeface="Chalkboard"/>
              </a:rPr>
              <a:t>: why? </a:t>
            </a:r>
            <a:endParaRPr lang="en-US" sz="3600" b="0" dirty="0">
              <a:solidFill>
                <a:srgbClr val="FFFF00"/>
              </a:solidFill>
              <a:ea typeface="ＭＳ Ｐゴシック" charset="0"/>
              <a:cs typeface="Chalkboard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70B1D6A-11A0-0636-F127-328C75389B9C}"/>
              </a:ext>
            </a:extLst>
          </p:cNvPr>
          <p:cNvSpPr txBox="1"/>
          <p:nvPr/>
        </p:nvSpPr>
        <p:spPr>
          <a:xfrm>
            <a:off x="1342746" y="5701107"/>
            <a:ext cx="9379394" cy="106695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3600" b="0" dirty="0">
                <a:latin typeface="Helvetica" charset="0"/>
              </a:rPr>
              <a:t>Example: </a:t>
            </a:r>
            <a:r>
              <a:rPr lang="en-US" sz="3600" b="0" i="1" dirty="0">
                <a:latin typeface="Symbol" charset="2"/>
                <a:cs typeface="Symbol" charset="2"/>
              </a:rPr>
              <a:t>g</a:t>
            </a:r>
            <a:r>
              <a:rPr lang="en-US" sz="3600" b="0" dirty="0">
                <a:latin typeface="Helvetica" charset="0"/>
              </a:rPr>
              <a:t>  =  5000</a:t>
            </a:r>
            <a:r>
              <a:rPr lang="en-US" sz="3600" b="0" dirty="0">
                <a:latin typeface="+mn-lt"/>
              </a:rPr>
              <a:t> (a typical storage ring), </a:t>
            </a:r>
          </a:p>
          <a:p>
            <a:pPr algn="ctr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3600" b="0" i="1" dirty="0">
                <a:latin typeface="Helvetica" charset="0"/>
              </a:rPr>
              <a:t>L </a:t>
            </a:r>
            <a:r>
              <a:rPr lang="en-US" sz="3600" b="0" dirty="0">
                <a:latin typeface="Helvetica" charset="0"/>
              </a:rPr>
              <a:t>= 1 cm → </a:t>
            </a:r>
            <a:r>
              <a:rPr lang="en-US" sz="3600" b="0" i="1" dirty="0">
                <a:latin typeface="Symbol" charset="2"/>
                <a:cs typeface="Symbol" charset="2"/>
              </a:rPr>
              <a:t>l </a:t>
            </a:r>
            <a:r>
              <a:rPr lang="en-US" sz="3600" b="0" baseline="-25000" dirty="0">
                <a:latin typeface="Helvetica" charset="0"/>
              </a:rPr>
              <a:t>L</a:t>
            </a:r>
            <a:r>
              <a:rPr lang="en-US" sz="3600" b="0" dirty="0">
                <a:latin typeface="Helvetica" charset="0"/>
              </a:rPr>
              <a:t>≈ 2 </a:t>
            </a:r>
            <a:r>
              <a:rPr lang="en-US" sz="3600" b="0" dirty="0" err="1">
                <a:latin typeface="Helvetica" charset="0"/>
              </a:rPr>
              <a:t>Å</a:t>
            </a:r>
            <a:r>
              <a:rPr lang="en-US" sz="3600" b="0" dirty="0">
                <a:latin typeface="Helvetica" charset="0"/>
              </a:rPr>
              <a:t>: </a:t>
            </a:r>
            <a:r>
              <a:rPr lang="en-US" sz="3600" dirty="0">
                <a:solidFill>
                  <a:srgbClr val="FF0000"/>
                </a:solidFill>
                <a:latin typeface="Helvetica" charset="0"/>
              </a:rPr>
              <a:t>we do get </a:t>
            </a:r>
            <a:r>
              <a:rPr lang="en-US" sz="3600" u="sng" dirty="0">
                <a:solidFill>
                  <a:srgbClr val="FF0000"/>
                </a:solidFill>
                <a:latin typeface="Helvetica" charset="0"/>
              </a:rPr>
              <a:t>x-ra</a:t>
            </a:r>
            <a:r>
              <a:rPr lang="en-US" sz="3600" dirty="0">
                <a:solidFill>
                  <a:srgbClr val="FF0000"/>
                </a:solidFill>
                <a:latin typeface="Helvetica" charset="0"/>
              </a:rPr>
              <a:t>y</a:t>
            </a:r>
            <a:r>
              <a:rPr lang="en-US" sz="3600" u="sng" dirty="0">
                <a:solidFill>
                  <a:srgbClr val="FF0000"/>
                </a:solidFill>
                <a:latin typeface="Helvetica" charset="0"/>
              </a:rPr>
              <a:t>s</a:t>
            </a:r>
            <a:r>
              <a:rPr lang="en-US" sz="3600" b="0" u="sng" dirty="0">
                <a:solidFill>
                  <a:srgbClr val="FF0000"/>
                </a:solidFill>
                <a:latin typeface="Helvetica" charset="0"/>
              </a:rPr>
              <a:t>!!!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1135777-CC68-F421-E9EC-DBA8AFCEDFA6}"/>
              </a:ext>
            </a:extLst>
          </p:cNvPr>
          <p:cNvSpPr txBox="1"/>
          <p:nvPr/>
        </p:nvSpPr>
        <p:spPr>
          <a:xfrm>
            <a:off x="4663275" y="5168741"/>
            <a:ext cx="7427743" cy="492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860"/>
              </a:lnSpc>
              <a:spcBef>
                <a:spcPts val="0"/>
              </a:spcBef>
              <a:defRPr/>
            </a:pPr>
            <a:r>
              <a:rPr lang="en-US" sz="36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High energy → large </a:t>
            </a:r>
            <a:r>
              <a:rPr lang="en-US" sz="36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charset="2"/>
                <a:cs typeface="Symbol" charset="2"/>
              </a:rPr>
              <a:t>g </a:t>
            </a:r>
            <a:r>
              <a:rPr lang="en-US" sz="36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 → short </a:t>
            </a:r>
            <a:r>
              <a:rPr lang="en-US" sz="3600" b="0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</a:rPr>
              <a:t>l</a:t>
            </a:r>
            <a:r>
              <a:rPr lang="en-US" sz="3600" b="0" baseline="-25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L</a:t>
            </a:r>
            <a:endParaRPr lang="en-US" sz="3600" b="0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+mn-lt"/>
            </a:endParaRPr>
          </a:p>
        </p:txBody>
      </p:sp>
      <p:sp>
        <p:nvSpPr>
          <p:cNvPr id="59" name="Rectangle 2">
            <a:extLst>
              <a:ext uri="{FF2B5EF4-FFF2-40B4-BE49-F238E27FC236}">
                <a16:creationId xmlns:a16="http://schemas.microsoft.com/office/drawing/2014/main" id="{409BE383-C1F5-9518-2221-682825101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26" y="1403033"/>
            <a:ext cx="11881635" cy="1238159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800"/>
              </a:lnSpc>
              <a:defRPr/>
            </a:pPr>
            <a:r>
              <a:rPr lang="en-US" sz="3600" b="0" dirty="0">
                <a:solidFill>
                  <a:srgbClr val="FFFFFF"/>
                </a:solidFill>
                <a:ea typeface="ＭＳ Ｐゴシック" charset="0"/>
                <a:cs typeface="Chalkboard"/>
              </a:rPr>
              <a:t>Because of </a:t>
            </a:r>
            <a:r>
              <a:rPr lang="en-US" sz="36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the</a:t>
            </a:r>
            <a:r>
              <a:rPr lang="en-US" sz="3600" b="0" dirty="0">
                <a:solidFill>
                  <a:srgbClr val="FFFFFF"/>
                </a:solidFill>
                <a:ea typeface="ＭＳ Ｐゴシック" charset="0"/>
                <a:cs typeface="Chalkboard"/>
              </a:rPr>
              <a:t> </a:t>
            </a:r>
            <a:r>
              <a:rPr lang="en-US" sz="36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(relativistic) </a:t>
            </a:r>
            <a:r>
              <a:rPr lang="en-US" sz="3600" b="0" u="sng" dirty="0">
                <a:solidFill>
                  <a:srgbClr val="FFFF00"/>
                </a:solidFill>
                <a:ea typeface="ＭＳ Ｐゴシック" charset="0"/>
                <a:cs typeface="Chalkboard"/>
              </a:rPr>
              <a:t>Do</a:t>
            </a:r>
            <a:r>
              <a:rPr lang="en-US" sz="36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pp</a:t>
            </a:r>
            <a:r>
              <a:rPr lang="en-US" sz="3600" b="0" u="sng" dirty="0">
                <a:solidFill>
                  <a:srgbClr val="FFFF00"/>
                </a:solidFill>
                <a:ea typeface="ＭＳ Ｐゴシック" charset="0"/>
                <a:cs typeface="Chalkboard"/>
              </a:rPr>
              <a:t>ler effect</a:t>
            </a:r>
            <a:r>
              <a:rPr lang="en-US" sz="36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 </a:t>
            </a:r>
            <a:r>
              <a:rPr lang="en-US" sz="3600" b="0" dirty="0">
                <a:solidFill>
                  <a:srgbClr val="FFFFFF"/>
                </a:solidFill>
                <a:ea typeface="ＭＳ Ｐゴシック" charset="0"/>
                <a:cs typeface="Chalkboard"/>
              </a:rPr>
              <a:t>due to the source (electron) motion: </a:t>
            </a:r>
            <a:endParaRPr lang="en-US" sz="3600" b="0" dirty="0">
              <a:solidFill>
                <a:srgbClr val="FFFF00"/>
              </a:solidFill>
              <a:ea typeface="ＭＳ Ｐゴシック" charset="0"/>
              <a:cs typeface="Chalkboard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A92845-A20D-61DF-77BF-FE2BCCC71B71}"/>
              </a:ext>
            </a:extLst>
          </p:cNvPr>
          <p:cNvGrpSpPr/>
          <p:nvPr/>
        </p:nvGrpSpPr>
        <p:grpSpPr>
          <a:xfrm>
            <a:off x="4318253" y="2490813"/>
            <a:ext cx="3441272" cy="893943"/>
            <a:chOff x="4318253" y="2490813"/>
            <a:chExt cx="3441272" cy="893943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44D6142-2D50-44BF-BEA6-CEB0E8CBC503}"/>
                </a:ext>
              </a:extLst>
            </p:cNvPr>
            <p:cNvSpPr/>
            <p:nvPr/>
          </p:nvSpPr>
          <p:spPr bwMode="auto">
            <a:xfrm>
              <a:off x="4318253" y="2490813"/>
              <a:ext cx="3428380" cy="89394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E8791E3-9DB8-6A1F-1A75-ADF2409D0F3C}"/>
                </a:ext>
              </a:extLst>
            </p:cNvPr>
            <p:cNvSpPr txBox="1"/>
            <p:nvPr/>
          </p:nvSpPr>
          <p:spPr>
            <a:xfrm>
              <a:off x="4430139" y="2512974"/>
              <a:ext cx="332938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4400" i="1" dirty="0" err="1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Symbol" pitchFamily="2" charset="2"/>
                  <a:cs typeface="Chalkboard"/>
                </a:rPr>
                <a:t>l</a:t>
              </a:r>
              <a:r>
                <a:rPr lang="en-US" sz="4400" baseline="-25000" dirty="0" err="1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L</a:t>
              </a:r>
              <a:r>
                <a:rPr lang="en-US" sz="4400" dirty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 ≈ </a:t>
              </a:r>
              <a:r>
                <a:rPr lang="en-US" sz="4400" i="1" dirty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Symbol" pitchFamily="2" charset="2"/>
                  <a:cs typeface="Chalkboard"/>
                </a:rPr>
                <a:t>l</a:t>
              </a:r>
              <a:r>
                <a:rPr lang="en-US" sz="4400" baseline="-25000" dirty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e </a:t>
              </a:r>
              <a:r>
                <a:rPr lang="en-US" sz="4400" dirty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/(2</a:t>
              </a:r>
              <a:r>
                <a:rPr lang="en-US" sz="4400" i="1" dirty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Symbol" pitchFamily="2" charset="2"/>
                  <a:cs typeface="Chalkboard"/>
                </a:rPr>
                <a:t>g </a:t>
              </a:r>
              <a:r>
                <a:rPr lang="en-US" sz="4400" dirty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+mn-lt"/>
                  <a:cs typeface="Chalkboard"/>
                </a:rPr>
                <a:t>) 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EBAD337F-D085-655F-256C-C92F3A72C5B5}"/>
              </a:ext>
            </a:extLst>
          </p:cNvPr>
          <p:cNvSpPr/>
          <p:nvPr/>
        </p:nvSpPr>
        <p:spPr bwMode="auto">
          <a:xfrm>
            <a:off x="9552384" y="3645024"/>
            <a:ext cx="1656184" cy="1187634"/>
          </a:xfrm>
          <a:prstGeom prst="ellipse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65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7" grpId="0" animBg="1"/>
      <p:bldP spid="87" grpId="0"/>
      <p:bldP spid="59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9" name="Rectangle 3"/>
          <p:cNvSpPr>
            <a:spLocks noChangeArrowheads="1"/>
          </p:cNvSpPr>
          <p:nvPr/>
        </p:nvSpPr>
        <p:spPr bwMode="auto">
          <a:xfrm>
            <a:off x="4439816" y="4476444"/>
            <a:ext cx="6942567" cy="1044553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46822" name="Rectangle 6"/>
          <p:cNvSpPr>
            <a:spLocks noChangeArrowheads="1"/>
          </p:cNvSpPr>
          <p:nvPr/>
        </p:nvSpPr>
        <p:spPr bwMode="auto">
          <a:xfrm>
            <a:off x="4464896" y="4637725"/>
            <a:ext cx="5580922" cy="109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dirty="0">
                <a:latin typeface="Helvetica" charset="0"/>
              </a:rPr>
              <a:t>“Brightness” = constant</a:t>
            </a:r>
            <a:endParaRPr lang="en-US" sz="3600" u="sng" dirty="0">
              <a:solidFill>
                <a:schemeClr val="hlink"/>
              </a:solidFill>
              <a:latin typeface="Helvetica" charset="0"/>
              <a:cs typeface="Times" charset="0"/>
            </a:endParaRPr>
          </a:p>
        </p:txBody>
      </p:sp>
      <p:sp>
        <p:nvSpPr>
          <p:cNvPr id="546820" name="Rectangle 4"/>
          <p:cNvSpPr>
            <a:spLocks noChangeArrowheads="1"/>
          </p:cNvSpPr>
          <p:nvPr/>
        </p:nvSpPr>
        <p:spPr bwMode="auto">
          <a:xfrm>
            <a:off x="10217200" y="4430364"/>
            <a:ext cx="533400" cy="72008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360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F</a:t>
            </a:r>
            <a:endParaRPr lang="en-US" sz="3600" i="1" u="sng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cs typeface="Times" charset="0"/>
            </a:endParaRPr>
          </a:p>
        </p:txBody>
      </p:sp>
      <p:sp>
        <p:nvSpPr>
          <p:cNvPr id="21525" name="Rectangle 8"/>
          <p:cNvSpPr>
            <a:spLocks noChangeArrowheads="1"/>
          </p:cNvSpPr>
          <p:nvPr/>
        </p:nvSpPr>
        <p:spPr bwMode="auto">
          <a:xfrm>
            <a:off x="305556" y="2564904"/>
            <a:ext cx="1148591" cy="73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ts val="2020"/>
              </a:lnSpc>
              <a:spcBef>
                <a:spcPct val="2000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Area, </a:t>
            </a:r>
          </a:p>
          <a:p>
            <a:pPr algn="r">
              <a:lnSpc>
                <a:spcPts val="2020"/>
              </a:lnSpc>
              <a:spcBef>
                <a:spcPct val="20000"/>
              </a:spcBef>
            </a:pPr>
            <a:r>
              <a:rPr lang="en-US" b="0" i="1" dirty="0">
                <a:solidFill>
                  <a:srgbClr val="FFFF00"/>
                </a:solidFill>
                <a:latin typeface="Helvetica" charset="0"/>
              </a:rPr>
              <a:t>A ≈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</a:t>
            </a:r>
            <a:r>
              <a:rPr lang="en-US" b="0" i="1" dirty="0">
                <a:solidFill>
                  <a:srgbClr val="FFFF00"/>
                </a:solidFill>
                <a:latin typeface="Symbol" pitchFamily="2" charset="2"/>
              </a:rPr>
              <a:t>x</a:t>
            </a:r>
            <a:r>
              <a:rPr lang="en-US" b="0" baseline="30000" dirty="0">
                <a:solidFill>
                  <a:srgbClr val="FFFF00"/>
                </a:solidFill>
                <a:latin typeface="Helvetica" charset="0"/>
              </a:rPr>
              <a:t> 2</a:t>
            </a:r>
            <a:endParaRPr lang="en-US" sz="3600" b="0" u="sng" baseline="30000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1631505" y="5597552"/>
            <a:ext cx="8967807" cy="927792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3200" dirty="0">
                <a:solidFill>
                  <a:srgbClr val="ED91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A source is “good” if it has </a:t>
            </a:r>
            <a:r>
              <a:rPr lang="en-US" sz="3200" u="sng" dirty="0">
                <a:solidFill>
                  <a:srgbClr val="ED91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hi</a:t>
            </a:r>
            <a:r>
              <a:rPr lang="en-US" sz="3200" dirty="0">
                <a:solidFill>
                  <a:srgbClr val="ED91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g</a:t>
            </a:r>
            <a:r>
              <a:rPr lang="en-US" sz="3200" u="sng" dirty="0">
                <a:solidFill>
                  <a:srgbClr val="ED91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h bri</a:t>
            </a:r>
            <a:r>
              <a:rPr lang="en-US" sz="3200" dirty="0">
                <a:solidFill>
                  <a:srgbClr val="ED91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g</a:t>
            </a:r>
            <a:r>
              <a:rPr lang="en-US" sz="3200" u="sng" dirty="0">
                <a:solidFill>
                  <a:srgbClr val="ED91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htness:</a:t>
            </a:r>
            <a:r>
              <a:rPr lang="en-US" sz="3200" dirty="0">
                <a:solidFill>
                  <a:srgbClr val="FF00DE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 </a:t>
            </a:r>
          </a:p>
          <a:p>
            <a:pPr>
              <a:spcBef>
                <a:spcPts val="0"/>
              </a:spcBef>
              <a:defRPr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large flux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Chalkboard"/>
                <a:cs typeface="Chalkboard"/>
              </a:rPr>
              <a:t>,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 small area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Chalkboard"/>
                <a:cs typeface="Chalkboard"/>
              </a:rPr>
              <a:t>,</a:t>
            </a:r>
            <a:r>
              <a:rPr lang="en-US" sz="3200" dirty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Chalkboard"/>
                <a:cs typeface="Chalkboard"/>
              </a:rPr>
              <a:t> 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</a:rPr>
              <a:t>small divergence</a:t>
            </a:r>
            <a:endParaRPr lang="en-US" sz="3200" dirty="0">
              <a:solidFill>
                <a:schemeClr val="bg1"/>
              </a:solidFill>
              <a:effectLst>
                <a:glow rad="63500">
                  <a:schemeClr val="accent4">
                    <a:satMod val="175000"/>
                  </a:schemeClr>
                </a:glow>
              </a:effectLst>
              <a:cs typeface="Chalkboar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BFFEE8-6512-8D43-B6BB-E401BA5B4E80}"/>
              </a:ext>
            </a:extLst>
          </p:cNvPr>
          <p:cNvGrpSpPr/>
          <p:nvPr/>
        </p:nvGrpSpPr>
        <p:grpSpPr>
          <a:xfrm>
            <a:off x="6108541" y="1371886"/>
            <a:ext cx="5820108" cy="2796775"/>
            <a:chOff x="2399805" y="1248535"/>
            <a:chExt cx="5875912" cy="27967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0B15286-0F61-5143-AA9E-E64E8A2816D6}"/>
                </a:ext>
              </a:extLst>
            </p:cNvPr>
            <p:cNvGrpSpPr/>
            <p:nvPr/>
          </p:nvGrpSpPr>
          <p:grpSpPr>
            <a:xfrm>
              <a:off x="2399805" y="1248535"/>
              <a:ext cx="5730515" cy="903438"/>
              <a:chOff x="2446840" y="1163072"/>
              <a:chExt cx="5730515" cy="903438"/>
            </a:xfrm>
          </p:grpSpPr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id="{34772E26-AF1C-7542-A612-68DB0313D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0405" y="1163072"/>
                <a:ext cx="4196950" cy="903438"/>
              </a:xfrm>
              <a:custGeom>
                <a:avLst/>
                <a:gdLst>
                  <a:gd name="T0" fmla="*/ 0 w 2880"/>
                  <a:gd name="T1" fmla="*/ 0 h 1008"/>
                  <a:gd name="T2" fmla="*/ 2880 w 2880"/>
                  <a:gd name="T3" fmla="*/ 0 h 1008"/>
                  <a:gd name="T4" fmla="*/ 2736 w 2880"/>
                  <a:gd name="T5" fmla="*/ 1008 h 1008"/>
                  <a:gd name="T6" fmla="*/ 0 w 2880"/>
                  <a:gd name="T7" fmla="*/ 192 h 1008"/>
                  <a:gd name="T8" fmla="*/ 0 w 2880"/>
                  <a:gd name="T9" fmla="*/ 0 h 1008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9500 w 10000"/>
                  <a:gd name="connsiteY2" fmla="*/ 10000 h 10000"/>
                  <a:gd name="connsiteX3" fmla="*/ 206 w 10000"/>
                  <a:gd name="connsiteY3" fmla="*/ 2848 h 10000"/>
                  <a:gd name="connsiteX4" fmla="*/ 0 w 10000"/>
                  <a:gd name="connsiteY4" fmla="*/ 0 h 10000"/>
                  <a:gd name="connsiteX0" fmla="*/ 0 w 9835"/>
                  <a:gd name="connsiteY0" fmla="*/ 0 h 10353"/>
                  <a:gd name="connsiteX1" fmla="*/ 9835 w 9835"/>
                  <a:gd name="connsiteY1" fmla="*/ 353 h 10353"/>
                  <a:gd name="connsiteX2" fmla="*/ 9335 w 9835"/>
                  <a:gd name="connsiteY2" fmla="*/ 10353 h 10353"/>
                  <a:gd name="connsiteX3" fmla="*/ 41 w 9835"/>
                  <a:gd name="connsiteY3" fmla="*/ 3201 h 10353"/>
                  <a:gd name="connsiteX4" fmla="*/ 0 w 9835"/>
                  <a:gd name="connsiteY4" fmla="*/ 0 h 10353"/>
                  <a:gd name="connsiteX0" fmla="*/ 0 w 10000"/>
                  <a:gd name="connsiteY0" fmla="*/ 0 h 4879"/>
                  <a:gd name="connsiteX1" fmla="*/ 10000 w 10000"/>
                  <a:gd name="connsiteY1" fmla="*/ 341 h 4879"/>
                  <a:gd name="connsiteX2" fmla="*/ 9932 w 10000"/>
                  <a:gd name="connsiteY2" fmla="*/ 4879 h 4879"/>
                  <a:gd name="connsiteX3" fmla="*/ 42 w 10000"/>
                  <a:gd name="connsiteY3" fmla="*/ 3092 h 4879"/>
                  <a:gd name="connsiteX4" fmla="*/ 0 w 10000"/>
                  <a:gd name="connsiteY4" fmla="*/ 0 h 4879"/>
                  <a:gd name="connsiteX0" fmla="*/ 0 w 10000"/>
                  <a:gd name="connsiteY0" fmla="*/ 0 h 10006"/>
                  <a:gd name="connsiteX1" fmla="*/ 10000 w 10000"/>
                  <a:gd name="connsiteY1" fmla="*/ 699 h 10006"/>
                  <a:gd name="connsiteX2" fmla="*/ 9932 w 10000"/>
                  <a:gd name="connsiteY2" fmla="*/ 10000 h 10006"/>
                  <a:gd name="connsiteX3" fmla="*/ 42 w 10000"/>
                  <a:gd name="connsiteY3" fmla="*/ 6337 h 10006"/>
                  <a:gd name="connsiteX4" fmla="*/ 0 w 10000"/>
                  <a:gd name="connsiteY4" fmla="*/ 0 h 10006"/>
                  <a:gd name="connsiteX0" fmla="*/ 0 w 10021"/>
                  <a:gd name="connsiteY0" fmla="*/ 351 h 10356"/>
                  <a:gd name="connsiteX1" fmla="*/ 10021 w 10021"/>
                  <a:gd name="connsiteY1" fmla="*/ 0 h 10356"/>
                  <a:gd name="connsiteX2" fmla="*/ 9932 w 10021"/>
                  <a:gd name="connsiteY2" fmla="*/ 10351 h 10356"/>
                  <a:gd name="connsiteX3" fmla="*/ 42 w 10021"/>
                  <a:gd name="connsiteY3" fmla="*/ 6688 h 10356"/>
                  <a:gd name="connsiteX4" fmla="*/ 0 w 10021"/>
                  <a:gd name="connsiteY4" fmla="*/ 351 h 10356"/>
                  <a:gd name="connsiteX0" fmla="*/ 0 w 10023"/>
                  <a:gd name="connsiteY0" fmla="*/ 352 h 10353"/>
                  <a:gd name="connsiteX1" fmla="*/ 10021 w 10023"/>
                  <a:gd name="connsiteY1" fmla="*/ 1 h 10353"/>
                  <a:gd name="connsiteX2" fmla="*/ 9932 w 10023"/>
                  <a:gd name="connsiteY2" fmla="*/ 10352 h 10353"/>
                  <a:gd name="connsiteX3" fmla="*/ 42 w 10023"/>
                  <a:gd name="connsiteY3" fmla="*/ 6689 h 10353"/>
                  <a:gd name="connsiteX4" fmla="*/ 0 w 10023"/>
                  <a:gd name="connsiteY4" fmla="*/ 352 h 10353"/>
                  <a:gd name="connsiteX0" fmla="*/ 0 w 10058"/>
                  <a:gd name="connsiteY0" fmla="*/ 352 h 10470"/>
                  <a:gd name="connsiteX1" fmla="*/ 10021 w 10058"/>
                  <a:gd name="connsiteY1" fmla="*/ 1 h 10470"/>
                  <a:gd name="connsiteX2" fmla="*/ 10058 w 10058"/>
                  <a:gd name="connsiteY2" fmla="*/ 10469 h 10470"/>
                  <a:gd name="connsiteX3" fmla="*/ 42 w 10058"/>
                  <a:gd name="connsiteY3" fmla="*/ 6689 h 10470"/>
                  <a:gd name="connsiteX4" fmla="*/ 0 w 10058"/>
                  <a:gd name="connsiteY4" fmla="*/ 352 h 10470"/>
                  <a:gd name="connsiteX0" fmla="*/ 0 w 10058"/>
                  <a:gd name="connsiteY0" fmla="*/ 352 h 10485"/>
                  <a:gd name="connsiteX1" fmla="*/ 10021 w 10058"/>
                  <a:gd name="connsiteY1" fmla="*/ 1 h 10485"/>
                  <a:gd name="connsiteX2" fmla="*/ 10058 w 10058"/>
                  <a:gd name="connsiteY2" fmla="*/ 10469 h 10485"/>
                  <a:gd name="connsiteX3" fmla="*/ 42 w 10058"/>
                  <a:gd name="connsiteY3" fmla="*/ 6689 h 10485"/>
                  <a:gd name="connsiteX4" fmla="*/ 0 w 10058"/>
                  <a:gd name="connsiteY4" fmla="*/ 352 h 10485"/>
                  <a:gd name="connsiteX0" fmla="*/ 0 w 10037"/>
                  <a:gd name="connsiteY0" fmla="*/ 353 h 8424"/>
                  <a:gd name="connsiteX1" fmla="*/ 10021 w 10037"/>
                  <a:gd name="connsiteY1" fmla="*/ 2 h 8424"/>
                  <a:gd name="connsiteX2" fmla="*/ 10037 w 10037"/>
                  <a:gd name="connsiteY2" fmla="*/ 8371 h 8424"/>
                  <a:gd name="connsiteX3" fmla="*/ 42 w 10037"/>
                  <a:gd name="connsiteY3" fmla="*/ 6690 h 8424"/>
                  <a:gd name="connsiteX4" fmla="*/ 0 w 10037"/>
                  <a:gd name="connsiteY4" fmla="*/ 353 h 8424"/>
                  <a:gd name="connsiteX0" fmla="*/ 0 w 10005"/>
                  <a:gd name="connsiteY0" fmla="*/ 2076 h 11657"/>
                  <a:gd name="connsiteX1" fmla="*/ 9996 w 10005"/>
                  <a:gd name="connsiteY1" fmla="*/ 2 h 11657"/>
                  <a:gd name="connsiteX2" fmla="*/ 10000 w 10005"/>
                  <a:gd name="connsiteY2" fmla="*/ 11594 h 11657"/>
                  <a:gd name="connsiteX3" fmla="*/ 42 w 10005"/>
                  <a:gd name="connsiteY3" fmla="*/ 9599 h 11657"/>
                  <a:gd name="connsiteX4" fmla="*/ 0 w 10005"/>
                  <a:gd name="connsiteY4" fmla="*/ 2076 h 11657"/>
                  <a:gd name="connsiteX0" fmla="*/ 0 w 10005"/>
                  <a:gd name="connsiteY0" fmla="*/ 2076 h 12502"/>
                  <a:gd name="connsiteX1" fmla="*/ 9996 w 10005"/>
                  <a:gd name="connsiteY1" fmla="*/ 2 h 12502"/>
                  <a:gd name="connsiteX2" fmla="*/ 10000 w 10005"/>
                  <a:gd name="connsiteY2" fmla="*/ 12466 h 12502"/>
                  <a:gd name="connsiteX3" fmla="*/ 42 w 10005"/>
                  <a:gd name="connsiteY3" fmla="*/ 9599 h 12502"/>
                  <a:gd name="connsiteX4" fmla="*/ 0 w 10005"/>
                  <a:gd name="connsiteY4" fmla="*/ 2076 h 12502"/>
                  <a:gd name="connsiteX0" fmla="*/ 0 w 10024"/>
                  <a:gd name="connsiteY0" fmla="*/ 2076 h 14229"/>
                  <a:gd name="connsiteX1" fmla="*/ 9996 w 10024"/>
                  <a:gd name="connsiteY1" fmla="*/ 2 h 14229"/>
                  <a:gd name="connsiteX2" fmla="*/ 10024 w 10024"/>
                  <a:gd name="connsiteY2" fmla="*/ 14210 h 14229"/>
                  <a:gd name="connsiteX3" fmla="*/ 42 w 10024"/>
                  <a:gd name="connsiteY3" fmla="*/ 9599 h 14229"/>
                  <a:gd name="connsiteX4" fmla="*/ 0 w 10024"/>
                  <a:gd name="connsiteY4" fmla="*/ 2076 h 14229"/>
                  <a:gd name="connsiteX0" fmla="*/ 0 w 10024"/>
                  <a:gd name="connsiteY0" fmla="*/ 3470 h 15623"/>
                  <a:gd name="connsiteX1" fmla="*/ 10008 w 10024"/>
                  <a:gd name="connsiteY1" fmla="*/ 1 h 15623"/>
                  <a:gd name="connsiteX2" fmla="*/ 10024 w 10024"/>
                  <a:gd name="connsiteY2" fmla="*/ 15604 h 15623"/>
                  <a:gd name="connsiteX3" fmla="*/ 42 w 10024"/>
                  <a:gd name="connsiteY3" fmla="*/ 10993 h 15623"/>
                  <a:gd name="connsiteX4" fmla="*/ 0 w 10024"/>
                  <a:gd name="connsiteY4" fmla="*/ 3470 h 15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24" h="15623">
                    <a:moveTo>
                      <a:pt x="0" y="3470"/>
                    </a:moveTo>
                    <a:cubicBezTo>
                      <a:pt x="3328" y="3331"/>
                      <a:pt x="6680" y="140"/>
                      <a:pt x="10008" y="1"/>
                    </a:cubicBezTo>
                    <a:cubicBezTo>
                      <a:pt x="10027" y="-196"/>
                      <a:pt x="10025" y="15801"/>
                      <a:pt x="10024" y="15604"/>
                    </a:cubicBezTo>
                    <a:cubicBezTo>
                      <a:pt x="10060" y="15908"/>
                      <a:pt x="3369" y="12488"/>
                      <a:pt x="42" y="10993"/>
                    </a:cubicBezTo>
                    <a:cubicBezTo>
                      <a:pt x="-28" y="8762"/>
                      <a:pt x="70" y="5701"/>
                      <a:pt x="0" y="3470"/>
                    </a:cubicBezTo>
                    <a:close/>
                  </a:path>
                </a:pathLst>
              </a:custGeom>
              <a:gradFill flip="none" rotWithShape="1">
                <a:gsLst>
                  <a:gs pos="31000">
                    <a:srgbClr val="FFFFFF">
                      <a:alpha val="61000"/>
                    </a:srgbClr>
                  </a:gs>
                  <a:gs pos="6000">
                    <a:srgbClr val="0283B5"/>
                  </a:gs>
                </a:gsLst>
                <a:lin ang="10800000" scaled="0"/>
                <a:tileRect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 dirty="0">
                  <a:cs typeface="+mn-cs"/>
                </a:endParaRPr>
              </a:p>
            </p:txBody>
          </p:sp>
          <p:pic>
            <p:nvPicPr>
              <p:cNvPr id="30" name="Picture 4">
                <a:extLst>
                  <a:ext uri="{FF2B5EF4-FFF2-40B4-BE49-F238E27FC236}">
                    <a16:creationId xmlns:a16="http://schemas.microsoft.com/office/drawing/2014/main" id="{0E0D4C8F-BB2D-6E4A-846D-27F846B91E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1229394">
                <a:off x="2446840" y="1264167"/>
                <a:ext cx="1655644" cy="522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D265BB9-988E-4547-A198-4B7F4289D159}"/>
                </a:ext>
              </a:extLst>
            </p:cNvPr>
            <p:cNvSpPr/>
            <p:nvPr/>
          </p:nvSpPr>
          <p:spPr>
            <a:xfrm>
              <a:off x="4686138" y="1433441"/>
              <a:ext cx="3589579" cy="26118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8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a flashlight is </a:t>
              </a:r>
            </a:p>
            <a:p>
              <a:pPr algn="r">
                <a:lnSpc>
                  <a:spcPts val="28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“good” not only because of its flux but also because its emission is g</a:t>
              </a:r>
              <a:r>
                <a:rPr lang="en-US" sz="2800" u="sng" dirty="0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eometricall</a:t>
              </a:r>
              <a:r>
                <a:rPr lang="en-US" sz="2800" dirty="0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y</a:t>
              </a:r>
              <a:r>
                <a:rPr lang="en-US" sz="2800" u="sng" dirty="0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 concentrated</a:t>
              </a:r>
              <a:endParaRPr lang="en-CH" sz="28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endParaRPr>
            </a:p>
          </p:txBody>
        </p:sp>
      </p:grpSp>
      <p:sp>
        <p:nvSpPr>
          <p:cNvPr id="546821" name="Rectangle 5"/>
          <p:cNvSpPr>
            <a:spLocks noChangeArrowheads="1"/>
          </p:cNvSpPr>
          <p:nvPr/>
        </p:nvSpPr>
        <p:spPr bwMode="auto">
          <a:xfrm>
            <a:off x="9535255" y="4966748"/>
            <a:ext cx="1872208" cy="57613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A</a:t>
            </a:r>
            <a:r>
              <a:rPr lang="en-US" sz="3600" i="1" dirty="0">
                <a:solidFill>
                  <a:srgbClr val="FF00DE"/>
                </a:solidFill>
                <a:latin typeface="Helvetica" charset="0"/>
              </a:rPr>
              <a:t> </a:t>
            </a:r>
            <a:r>
              <a:rPr lang="en-US" sz="3600" i="1" dirty="0">
                <a:solidFill>
                  <a:schemeClr val="bg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Symbol" charset="0"/>
              </a:rPr>
              <a:t>W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0E4E86-0032-A84A-A0C0-A5AA5B885008}"/>
              </a:ext>
            </a:extLst>
          </p:cNvPr>
          <p:cNvCxnSpPr>
            <a:cxnSpLocks/>
          </p:cNvCxnSpPr>
          <p:nvPr/>
        </p:nvCxnSpPr>
        <p:spPr bwMode="auto">
          <a:xfrm>
            <a:off x="9973338" y="5012609"/>
            <a:ext cx="1223819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4B4F4609-DC23-2860-9338-A7FBC963D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55" y="1556792"/>
            <a:ext cx="6150483" cy="1043030"/>
          </a:xfrm>
          <a:prstGeom prst="rect">
            <a:avLst/>
          </a:prstGeom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sz="2800" dirty="0">
                <a:solidFill>
                  <a:srgbClr val="ED91FF"/>
                </a:solidFill>
                <a:effectLst>
                  <a:glow rad="50800">
                    <a:schemeClr val="tx1"/>
                  </a:glow>
                  <a:outerShdw dist="38100" dir="2700000" algn="tl" rotWithShape="0">
                    <a:prstClr val="black"/>
                  </a:outerShdw>
                </a:effectLst>
              </a:rPr>
              <a:t>To quantify this notion, </a:t>
            </a:r>
          </a:p>
          <a:p>
            <a:pPr algn="l">
              <a:spcBef>
                <a:spcPts val="0"/>
              </a:spcBef>
              <a:defRPr/>
            </a:pPr>
            <a:r>
              <a:rPr lang="en-US" sz="2800" dirty="0">
                <a:solidFill>
                  <a:srgbClr val="ED91FF"/>
                </a:solidFill>
                <a:effectLst>
                  <a:glow rad="50800">
                    <a:schemeClr val="tx1"/>
                  </a:glow>
                  <a:outerShdw dist="38100" dir="2700000" algn="tl" rotWithShape="0">
                    <a:prstClr val="black"/>
                  </a:outerShdw>
                </a:effectLst>
              </a:rPr>
              <a:t>consider these source parameters:</a:t>
            </a:r>
            <a:endParaRPr lang="en-US" sz="2800" dirty="0">
              <a:solidFill>
                <a:srgbClr val="ED91FF"/>
              </a:solidFill>
              <a:effectLst>
                <a:glow rad="50800">
                  <a:schemeClr val="tx1"/>
                </a:glow>
                <a:outerShdw dist="38100" dir="2700000" algn="tl" rotWithShape="0">
                  <a:prstClr val="black"/>
                </a:outerShdw>
              </a:effectLst>
              <a:cs typeface="Chalkboard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DE096AF-E091-BEE5-780B-35A58CFAF9A4}"/>
              </a:ext>
            </a:extLst>
          </p:cNvPr>
          <p:cNvGrpSpPr/>
          <p:nvPr/>
        </p:nvGrpSpPr>
        <p:grpSpPr>
          <a:xfrm>
            <a:off x="1507666" y="2604304"/>
            <a:ext cx="4388" cy="552728"/>
            <a:chOff x="1419935" y="1508543"/>
            <a:chExt cx="4388" cy="55272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A1ADB2C-D08B-3FB0-415C-447E3BBDB60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19935" y="1882041"/>
              <a:ext cx="0" cy="17923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42B19F7-EDD6-A316-3AE3-2962FB0083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24323" y="1508543"/>
              <a:ext cx="0" cy="17923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8" name="Rectangle 8">
            <a:extLst>
              <a:ext uri="{FF2B5EF4-FFF2-40B4-BE49-F238E27FC236}">
                <a16:creationId xmlns:a16="http://schemas.microsoft.com/office/drawing/2014/main" id="{3055566A-8B3D-9DC1-A510-B46F3DC3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484" y="3108881"/>
            <a:ext cx="339404" cy="36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520"/>
              </a:lnSpc>
              <a:spcBef>
                <a:spcPct val="20000"/>
              </a:spcBef>
            </a:pPr>
            <a:r>
              <a:rPr lang="en-US" b="0" i="1" dirty="0">
                <a:solidFill>
                  <a:srgbClr val="FFFF00"/>
                </a:solidFill>
                <a:latin typeface="Symbol" pitchFamily="2" charset="2"/>
              </a:rPr>
              <a:t>x</a:t>
            </a:r>
            <a:endParaRPr lang="en-US" sz="3600" b="0" i="1" u="sng" dirty="0">
              <a:solidFill>
                <a:srgbClr val="FFFF00"/>
              </a:solidFill>
              <a:latin typeface="Symbol" pitchFamily="2" charset="2"/>
              <a:cs typeface="Times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6A30EE3-E4C4-4C77-FB6D-F65A29FE1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049921"/>
            <a:ext cx="6502062" cy="650887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sz="3200" b="0" kern="0" dirty="0">
                <a:solidFill>
                  <a:srgbClr val="FFFF00"/>
                </a:solidFill>
                <a:latin typeface="Chalkboard"/>
                <a:cs typeface="Chalkboard"/>
              </a:rPr>
              <a:t>First, what </a:t>
            </a:r>
            <a:r>
              <a:rPr lang="en-US" sz="3200" b="0" u="sng" kern="0" dirty="0">
                <a:solidFill>
                  <a:srgbClr val="FFFF00"/>
                </a:solidFill>
                <a:latin typeface="Chalkboard"/>
                <a:cs typeface="Chalkboard"/>
              </a:rPr>
              <a:t>is</a:t>
            </a:r>
            <a:r>
              <a:rPr lang="en-US" sz="3200" b="0" kern="0" dirty="0">
                <a:solidFill>
                  <a:srgbClr val="FFFF00"/>
                </a:solidFill>
                <a:latin typeface="Chalkboard"/>
                <a:cs typeface="Chalkboard"/>
              </a:rPr>
              <a:t> a “good source”?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1F8E37FC-2A5A-F6B9-CAEA-2D8E31A49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297" y="4693284"/>
            <a:ext cx="3561178" cy="64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  <a:latin typeface="Helvetica" charset="0"/>
              </a:rPr>
              <a:t>…and define the</a:t>
            </a:r>
            <a:endParaRPr lang="en-US" sz="2800" u="sng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grpSp>
        <p:nvGrpSpPr>
          <p:cNvPr id="12" name="Grouper 11"/>
          <p:cNvGrpSpPr/>
          <p:nvPr/>
        </p:nvGrpSpPr>
        <p:grpSpPr>
          <a:xfrm>
            <a:off x="1522681" y="2682641"/>
            <a:ext cx="5264150" cy="1600200"/>
            <a:chOff x="1832992" y="2034954"/>
            <a:chExt cx="5264150" cy="1600200"/>
          </a:xfrm>
        </p:grpSpPr>
        <p:sp>
          <p:nvSpPr>
            <p:cNvPr id="546829" name="Freeform 13"/>
            <p:cNvSpPr>
              <a:spLocks/>
            </p:cNvSpPr>
            <p:nvPr/>
          </p:nvSpPr>
          <p:spPr bwMode="auto">
            <a:xfrm>
              <a:off x="1832992" y="2034954"/>
              <a:ext cx="4572000" cy="1600200"/>
            </a:xfrm>
            <a:custGeom>
              <a:avLst/>
              <a:gdLst>
                <a:gd name="T0" fmla="*/ 0 w 2880"/>
                <a:gd name="T1" fmla="*/ 0 h 1008"/>
                <a:gd name="T2" fmla="*/ 2880 w 2880"/>
                <a:gd name="T3" fmla="*/ 0 h 1008"/>
                <a:gd name="T4" fmla="*/ 2736 w 2880"/>
                <a:gd name="T5" fmla="*/ 1008 h 1008"/>
                <a:gd name="T6" fmla="*/ 0 w 2880"/>
                <a:gd name="T7" fmla="*/ 192 h 1008"/>
                <a:gd name="T8" fmla="*/ 0 w 2880"/>
                <a:gd name="T9" fmla="*/ 0 h 1008"/>
                <a:gd name="connsiteX0" fmla="*/ 0 w 10000"/>
                <a:gd name="connsiteY0" fmla="*/ 699 h 10000"/>
                <a:gd name="connsiteX1" fmla="*/ 10000 w 10000"/>
                <a:gd name="connsiteY1" fmla="*/ 0 h 10000"/>
                <a:gd name="connsiteX2" fmla="*/ 9500 w 10000"/>
                <a:gd name="connsiteY2" fmla="*/ 10000 h 10000"/>
                <a:gd name="connsiteX3" fmla="*/ 0 w 10000"/>
                <a:gd name="connsiteY3" fmla="*/ 1905 h 10000"/>
                <a:gd name="connsiteX4" fmla="*/ 0 w 10000"/>
                <a:gd name="connsiteY4" fmla="*/ 69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699"/>
                  </a:moveTo>
                  <a:lnTo>
                    <a:pt x="10000" y="0"/>
                  </a:lnTo>
                  <a:cubicBezTo>
                    <a:pt x="9833" y="3333"/>
                    <a:pt x="9667" y="6667"/>
                    <a:pt x="9500" y="10000"/>
                  </a:cubicBezTo>
                  <a:lnTo>
                    <a:pt x="0" y="1905"/>
                  </a:lnTo>
                  <a:lnTo>
                    <a:pt x="0" y="699"/>
                  </a:lnTo>
                  <a:close/>
                </a:path>
              </a:pathLst>
            </a:custGeom>
            <a:gradFill flip="none" rotWithShape="1">
              <a:gsLst>
                <a:gs pos="62000">
                  <a:srgbClr val="FFFFFF">
                    <a:alpha val="61000"/>
                  </a:srgbClr>
                </a:gs>
                <a:gs pos="100000">
                  <a:srgbClr val="0283B5"/>
                </a:gs>
              </a:gsLst>
              <a:lin ang="108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546830" name="Oval 14"/>
            <p:cNvSpPr>
              <a:spLocks noChangeAspect="1" noChangeArrowheads="1"/>
            </p:cNvSpPr>
            <p:nvPr/>
          </p:nvSpPr>
          <p:spPr bwMode="auto">
            <a:xfrm>
              <a:off x="5509642" y="2042892"/>
              <a:ext cx="1587500" cy="15875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958083" y="3022537"/>
            <a:ext cx="2446339" cy="790576"/>
            <a:chOff x="4379" y="1865"/>
            <a:chExt cx="1541" cy="498"/>
          </a:xfrm>
          <a:solidFill>
            <a:srgbClr val="FF0000"/>
          </a:solidFill>
          <a:effectLst/>
        </p:grpSpPr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5056" y="1865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Flux, </a:t>
              </a:r>
              <a:r>
                <a:rPr lang="en-US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63500">
                      <a:schemeClr val="tx1"/>
                    </a:glow>
                  </a:effectLst>
                  <a:latin typeface="Helvetica" charset="0"/>
                </a:rPr>
                <a:t>F</a:t>
              </a:r>
              <a:endParaRPr lang="en-US" sz="3600" i="1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  <a:cs typeface="Times" charset="0"/>
              </a:endParaRPr>
            </a:p>
          </p:txBody>
        </p:sp>
        <p:sp>
          <p:nvSpPr>
            <p:cNvPr id="546833" name="AutoShape 17"/>
            <p:cNvSpPr>
              <a:spLocks noChangeArrowheads="1"/>
            </p:cNvSpPr>
            <p:nvPr/>
          </p:nvSpPr>
          <p:spPr bwMode="auto">
            <a:xfrm rot="431050" flipH="1">
              <a:off x="4379" y="2075"/>
              <a:ext cx="991" cy="288"/>
            </a:xfrm>
            <a:prstGeom prst="leftArrow">
              <a:avLst>
                <a:gd name="adj1" fmla="val 50000"/>
                <a:gd name="adj2" fmla="val 70833"/>
              </a:avLst>
            </a:prstGeom>
            <a:gradFill flip="none" rotWithShape="1">
              <a:gsLst>
                <a:gs pos="62000">
                  <a:srgbClr val="47FFD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2D90A0-0DA4-B6CC-D783-6EAA372E3C50}"/>
              </a:ext>
            </a:extLst>
          </p:cNvPr>
          <p:cNvGrpSpPr/>
          <p:nvPr/>
        </p:nvGrpSpPr>
        <p:grpSpPr>
          <a:xfrm>
            <a:off x="1498897" y="2759857"/>
            <a:ext cx="2711835" cy="1573097"/>
            <a:chOff x="2117129" y="2864015"/>
            <a:chExt cx="2711835" cy="1573097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803C356-BDB5-49B3-1A8E-EC88B0F3D323}"/>
                </a:ext>
              </a:extLst>
            </p:cNvPr>
            <p:cNvSpPr/>
            <p:nvPr/>
          </p:nvSpPr>
          <p:spPr bwMode="auto">
            <a:xfrm>
              <a:off x="2117129" y="2864015"/>
              <a:ext cx="1230742" cy="577822"/>
            </a:xfrm>
            <a:custGeom>
              <a:avLst/>
              <a:gdLst>
                <a:gd name="connsiteX0" fmla="*/ 224585 w 940857"/>
                <a:gd name="connsiteY0" fmla="*/ 95160 h 668901"/>
                <a:gd name="connsiteX1" fmla="*/ 887973 w 940857"/>
                <a:gd name="connsiteY1" fmla="*/ 23442 h 668901"/>
                <a:gd name="connsiteX2" fmla="*/ 879008 w 940857"/>
                <a:gd name="connsiteY2" fmla="*/ 453748 h 668901"/>
                <a:gd name="connsiteX3" fmla="*/ 887973 w 940857"/>
                <a:gd name="connsiteY3" fmla="*/ 668901 h 668901"/>
                <a:gd name="connsiteX4" fmla="*/ 134938 w 940857"/>
                <a:gd name="connsiteY4" fmla="*/ 453748 h 668901"/>
                <a:gd name="connsiteX5" fmla="*/ 467 w 940857"/>
                <a:gd name="connsiteY5" fmla="*/ 274454 h 668901"/>
                <a:gd name="connsiteX6" fmla="*/ 99079 w 940857"/>
                <a:gd name="connsiteY6" fmla="*/ 68266 h 668901"/>
                <a:gd name="connsiteX0" fmla="*/ 224585 w 1049230"/>
                <a:gd name="connsiteY0" fmla="*/ 95160 h 1025617"/>
                <a:gd name="connsiteX1" fmla="*/ 887973 w 1049230"/>
                <a:gd name="connsiteY1" fmla="*/ 23442 h 1025617"/>
                <a:gd name="connsiteX2" fmla="*/ 879008 w 1049230"/>
                <a:gd name="connsiteY2" fmla="*/ 453748 h 1025617"/>
                <a:gd name="connsiteX3" fmla="*/ 1013577 w 1049230"/>
                <a:gd name="connsiteY3" fmla="*/ 1025617 h 1025617"/>
                <a:gd name="connsiteX4" fmla="*/ 134938 w 1049230"/>
                <a:gd name="connsiteY4" fmla="*/ 453748 h 1025617"/>
                <a:gd name="connsiteX5" fmla="*/ 467 w 1049230"/>
                <a:gd name="connsiteY5" fmla="*/ 274454 h 1025617"/>
                <a:gd name="connsiteX6" fmla="*/ 99079 w 1049230"/>
                <a:gd name="connsiteY6" fmla="*/ 68266 h 1025617"/>
                <a:gd name="connsiteX0" fmla="*/ 438000 w 1282755"/>
                <a:gd name="connsiteY0" fmla="*/ 95160 h 1029127"/>
                <a:gd name="connsiteX1" fmla="*/ 1101388 w 1282755"/>
                <a:gd name="connsiteY1" fmla="*/ 23442 h 1029127"/>
                <a:gd name="connsiteX2" fmla="*/ 1092423 w 1282755"/>
                <a:gd name="connsiteY2" fmla="*/ 453748 h 1029127"/>
                <a:gd name="connsiteX3" fmla="*/ 1226992 w 1282755"/>
                <a:gd name="connsiteY3" fmla="*/ 1025617 h 1029127"/>
                <a:gd name="connsiteX4" fmla="*/ 46902 w 1282755"/>
                <a:gd name="connsiteY4" fmla="*/ 674811 h 1029127"/>
                <a:gd name="connsiteX5" fmla="*/ 213882 w 1282755"/>
                <a:gd name="connsiteY5" fmla="*/ 274454 h 1029127"/>
                <a:gd name="connsiteX6" fmla="*/ 312494 w 1282755"/>
                <a:gd name="connsiteY6" fmla="*/ 68266 h 1029127"/>
                <a:gd name="connsiteX0" fmla="*/ 451386 w 1296141"/>
                <a:gd name="connsiteY0" fmla="*/ 95160 h 1028614"/>
                <a:gd name="connsiteX1" fmla="*/ 1114774 w 1296141"/>
                <a:gd name="connsiteY1" fmla="*/ 23442 h 1028614"/>
                <a:gd name="connsiteX2" fmla="*/ 1105809 w 1296141"/>
                <a:gd name="connsiteY2" fmla="*/ 453748 h 1028614"/>
                <a:gd name="connsiteX3" fmla="*/ 1240378 w 1296141"/>
                <a:gd name="connsiteY3" fmla="*/ 1025617 h 1028614"/>
                <a:gd name="connsiteX4" fmla="*/ 60288 w 1296141"/>
                <a:gd name="connsiteY4" fmla="*/ 674811 h 1028614"/>
                <a:gd name="connsiteX5" fmla="*/ 156929 w 1296141"/>
                <a:gd name="connsiteY5" fmla="*/ 580929 h 1028614"/>
                <a:gd name="connsiteX6" fmla="*/ 325880 w 1296141"/>
                <a:gd name="connsiteY6" fmla="*/ 68266 h 1028614"/>
                <a:gd name="connsiteX0" fmla="*/ 451386 w 1296141"/>
                <a:gd name="connsiteY0" fmla="*/ 95160 h 1028614"/>
                <a:gd name="connsiteX1" fmla="*/ 1114774 w 1296141"/>
                <a:gd name="connsiteY1" fmla="*/ 23442 h 1028614"/>
                <a:gd name="connsiteX2" fmla="*/ 1105809 w 1296141"/>
                <a:gd name="connsiteY2" fmla="*/ 453748 h 1028614"/>
                <a:gd name="connsiteX3" fmla="*/ 1240378 w 1296141"/>
                <a:gd name="connsiteY3" fmla="*/ 1025617 h 1028614"/>
                <a:gd name="connsiteX4" fmla="*/ 60288 w 1296141"/>
                <a:gd name="connsiteY4" fmla="*/ 674811 h 1028614"/>
                <a:gd name="connsiteX5" fmla="*/ 156929 w 1296141"/>
                <a:gd name="connsiteY5" fmla="*/ 580929 h 1028614"/>
                <a:gd name="connsiteX6" fmla="*/ 49551 w 1296141"/>
                <a:gd name="connsiteY6" fmla="*/ 485273 h 1028614"/>
                <a:gd name="connsiteX0" fmla="*/ 1114774 w 1296141"/>
                <a:gd name="connsiteY0" fmla="*/ 0 h 1005172"/>
                <a:gd name="connsiteX1" fmla="*/ 1105809 w 1296141"/>
                <a:gd name="connsiteY1" fmla="*/ 430306 h 1005172"/>
                <a:gd name="connsiteX2" fmla="*/ 1240378 w 1296141"/>
                <a:gd name="connsiteY2" fmla="*/ 1002175 h 1005172"/>
                <a:gd name="connsiteX3" fmla="*/ 60288 w 1296141"/>
                <a:gd name="connsiteY3" fmla="*/ 651369 h 1005172"/>
                <a:gd name="connsiteX4" fmla="*/ 156929 w 1296141"/>
                <a:gd name="connsiteY4" fmla="*/ 557487 h 1005172"/>
                <a:gd name="connsiteX5" fmla="*/ 49551 w 1296141"/>
                <a:gd name="connsiteY5" fmla="*/ 461831 h 1005172"/>
                <a:gd name="connsiteX0" fmla="*/ 1305693 w 1329652"/>
                <a:gd name="connsiteY0" fmla="*/ 37132 h 605201"/>
                <a:gd name="connsiteX1" fmla="*/ 1105809 w 1329652"/>
                <a:gd name="connsiteY1" fmla="*/ 30335 h 605201"/>
                <a:gd name="connsiteX2" fmla="*/ 1240378 w 1329652"/>
                <a:gd name="connsiteY2" fmla="*/ 602204 h 605201"/>
                <a:gd name="connsiteX3" fmla="*/ 60288 w 1329652"/>
                <a:gd name="connsiteY3" fmla="*/ 251398 h 605201"/>
                <a:gd name="connsiteX4" fmla="*/ 156929 w 1329652"/>
                <a:gd name="connsiteY4" fmla="*/ 157516 h 605201"/>
                <a:gd name="connsiteX5" fmla="*/ 49551 w 1329652"/>
                <a:gd name="connsiteY5" fmla="*/ 61860 h 605201"/>
                <a:gd name="connsiteX0" fmla="*/ 1305693 w 1326089"/>
                <a:gd name="connsiteY0" fmla="*/ 0 h 565494"/>
                <a:gd name="connsiteX1" fmla="*/ 1040495 w 1326089"/>
                <a:gd name="connsiteY1" fmla="*/ 279581 h 565494"/>
                <a:gd name="connsiteX2" fmla="*/ 1240378 w 1326089"/>
                <a:gd name="connsiteY2" fmla="*/ 565072 h 565494"/>
                <a:gd name="connsiteX3" fmla="*/ 60288 w 1326089"/>
                <a:gd name="connsiteY3" fmla="*/ 214266 h 565494"/>
                <a:gd name="connsiteX4" fmla="*/ 156929 w 1326089"/>
                <a:gd name="connsiteY4" fmla="*/ 120384 h 565494"/>
                <a:gd name="connsiteX5" fmla="*/ 49551 w 1326089"/>
                <a:gd name="connsiteY5" fmla="*/ 24728 h 565494"/>
                <a:gd name="connsiteX0" fmla="*/ 1306988 w 1327384"/>
                <a:gd name="connsiteY0" fmla="*/ 0 h 565494"/>
                <a:gd name="connsiteX1" fmla="*/ 1041790 w 1327384"/>
                <a:gd name="connsiteY1" fmla="*/ 279581 h 565494"/>
                <a:gd name="connsiteX2" fmla="*/ 1241673 w 1327384"/>
                <a:gd name="connsiteY2" fmla="*/ 565072 h 565494"/>
                <a:gd name="connsiteX3" fmla="*/ 61583 w 1327384"/>
                <a:gd name="connsiteY3" fmla="*/ 214266 h 565494"/>
                <a:gd name="connsiteX4" fmla="*/ 158224 w 1327384"/>
                <a:gd name="connsiteY4" fmla="*/ 120384 h 565494"/>
                <a:gd name="connsiteX5" fmla="*/ 50846 w 1327384"/>
                <a:gd name="connsiteY5" fmla="*/ 24728 h 565494"/>
                <a:gd name="connsiteX0" fmla="*/ 1306988 w 1327384"/>
                <a:gd name="connsiteY0" fmla="*/ 0 h 565494"/>
                <a:gd name="connsiteX1" fmla="*/ 1041790 w 1327384"/>
                <a:gd name="connsiteY1" fmla="*/ 279581 h 565494"/>
                <a:gd name="connsiteX2" fmla="*/ 1241673 w 1327384"/>
                <a:gd name="connsiteY2" fmla="*/ 565072 h 565494"/>
                <a:gd name="connsiteX3" fmla="*/ 61583 w 1327384"/>
                <a:gd name="connsiteY3" fmla="*/ 214266 h 565494"/>
                <a:gd name="connsiteX4" fmla="*/ 158224 w 1327384"/>
                <a:gd name="connsiteY4" fmla="*/ 120384 h 565494"/>
                <a:gd name="connsiteX5" fmla="*/ 50846 w 1327384"/>
                <a:gd name="connsiteY5" fmla="*/ 24728 h 565494"/>
                <a:gd name="connsiteX0" fmla="*/ 1257164 w 1277560"/>
                <a:gd name="connsiteY0" fmla="*/ 0 h 565494"/>
                <a:gd name="connsiteX1" fmla="*/ 991966 w 1277560"/>
                <a:gd name="connsiteY1" fmla="*/ 279581 h 565494"/>
                <a:gd name="connsiteX2" fmla="*/ 1191849 w 1277560"/>
                <a:gd name="connsiteY2" fmla="*/ 565072 h 565494"/>
                <a:gd name="connsiteX3" fmla="*/ 11759 w 1277560"/>
                <a:gd name="connsiteY3" fmla="*/ 214266 h 565494"/>
                <a:gd name="connsiteX4" fmla="*/ 108400 w 1277560"/>
                <a:gd name="connsiteY4" fmla="*/ 120384 h 565494"/>
                <a:gd name="connsiteX5" fmla="*/ 1022 w 1277560"/>
                <a:gd name="connsiteY5" fmla="*/ 24728 h 565494"/>
                <a:gd name="connsiteX0" fmla="*/ 1256142 w 1276538"/>
                <a:gd name="connsiteY0" fmla="*/ 0 h 565494"/>
                <a:gd name="connsiteX1" fmla="*/ 990944 w 1276538"/>
                <a:gd name="connsiteY1" fmla="*/ 279581 h 565494"/>
                <a:gd name="connsiteX2" fmla="*/ 1190827 w 1276538"/>
                <a:gd name="connsiteY2" fmla="*/ 565072 h 565494"/>
                <a:gd name="connsiteX3" fmla="*/ 10737 w 1276538"/>
                <a:gd name="connsiteY3" fmla="*/ 214266 h 565494"/>
                <a:gd name="connsiteX4" fmla="*/ 107378 w 1276538"/>
                <a:gd name="connsiteY4" fmla="*/ 120384 h 565494"/>
                <a:gd name="connsiteX5" fmla="*/ 0 w 1276538"/>
                <a:gd name="connsiteY5" fmla="*/ 24728 h 565494"/>
                <a:gd name="connsiteX0" fmla="*/ 1256142 w 1276538"/>
                <a:gd name="connsiteY0" fmla="*/ 0 h 565494"/>
                <a:gd name="connsiteX1" fmla="*/ 990944 w 1276538"/>
                <a:gd name="connsiteY1" fmla="*/ 279581 h 565494"/>
                <a:gd name="connsiteX2" fmla="*/ 1190827 w 1276538"/>
                <a:gd name="connsiteY2" fmla="*/ 565072 h 565494"/>
                <a:gd name="connsiteX3" fmla="*/ 10737 w 1276538"/>
                <a:gd name="connsiteY3" fmla="*/ 214266 h 565494"/>
                <a:gd name="connsiteX4" fmla="*/ 107378 w 1276538"/>
                <a:gd name="connsiteY4" fmla="*/ 120384 h 565494"/>
                <a:gd name="connsiteX5" fmla="*/ 0 w 1276538"/>
                <a:gd name="connsiteY5" fmla="*/ 24728 h 565494"/>
                <a:gd name="connsiteX0" fmla="*/ 1256142 w 1256142"/>
                <a:gd name="connsiteY0" fmla="*/ 54 h 565548"/>
                <a:gd name="connsiteX1" fmla="*/ 990944 w 1256142"/>
                <a:gd name="connsiteY1" fmla="*/ 279635 h 565548"/>
                <a:gd name="connsiteX2" fmla="*/ 1190827 w 1256142"/>
                <a:gd name="connsiteY2" fmla="*/ 565126 h 565548"/>
                <a:gd name="connsiteX3" fmla="*/ 10737 w 1256142"/>
                <a:gd name="connsiteY3" fmla="*/ 214320 h 565548"/>
                <a:gd name="connsiteX4" fmla="*/ 107378 w 1256142"/>
                <a:gd name="connsiteY4" fmla="*/ 120438 h 565548"/>
                <a:gd name="connsiteX5" fmla="*/ 0 w 1256142"/>
                <a:gd name="connsiteY5" fmla="*/ 24782 h 565548"/>
                <a:gd name="connsiteX0" fmla="*/ 1256142 w 1256142"/>
                <a:gd name="connsiteY0" fmla="*/ 73 h 565699"/>
                <a:gd name="connsiteX1" fmla="*/ 990944 w 1256142"/>
                <a:gd name="connsiteY1" fmla="*/ 279654 h 565699"/>
                <a:gd name="connsiteX2" fmla="*/ 1190827 w 1256142"/>
                <a:gd name="connsiteY2" fmla="*/ 565145 h 565699"/>
                <a:gd name="connsiteX3" fmla="*/ 10737 w 1256142"/>
                <a:gd name="connsiteY3" fmla="*/ 214339 h 565699"/>
                <a:gd name="connsiteX4" fmla="*/ 107378 w 1256142"/>
                <a:gd name="connsiteY4" fmla="*/ 120457 h 565699"/>
                <a:gd name="connsiteX5" fmla="*/ 0 w 1256142"/>
                <a:gd name="connsiteY5" fmla="*/ 24801 h 565699"/>
                <a:gd name="connsiteX0" fmla="*/ 1256142 w 1256142"/>
                <a:gd name="connsiteY0" fmla="*/ 73 h 571426"/>
                <a:gd name="connsiteX1" fmla="*/ 990944 w 1256142"/>
                <a:gd name="connsiteY1" fmla="*/ 279654 h 571426"/>
                <a:gd name="connsiteX2" fmla="*/ 1190827 w 1256142"/>
                <a:gd name="connsiteY2" fmla="*/ 565145 h 571426"/>
                <a:gd name="connsiteX3" fmla="*/ 10737 w 1256142"/>
                <a:gd name="connsiteY3" fmla="*/ 214339 h 571426"/>
                <a:gd name="connsiteX4" fmla="*/ 107378 w 1256142"/>
                <a:gd name="connsiteY4" fmla="*/ 120457 h 571426"/>
                <a:gd name="connsiteX5" fmla="*/ 0 w 1256142"/>
                <a:gd name="connsiteY5" fmla="*/ 24801 h 571426"/>
                <a:gd name="connsiteX0" fmla="*/ 1256142 w 1256142"/>
                <a:gd name="connsiteY0" fmla="*/ 73 h 565154"/>
                <a:gd name="connsiteX1" fmla="*/ 990944 w 1256142"/>
                <a:gd name="connsiteY1" fmla="*/ 279654 h 565154"/>
                <a:gd name="connsiteX2" fmla="*/ 1190827 w 1256142"/>
                <a:gd name="connsiteY2" fmla="*/ 565145 h 565154"/>
                <a:gd name="connsiteX3" fmla="*/ 10737 w 1256142"/>
                <a:gd name="connsiteY3" fmla="*/ 214339 h 565154"/>
                <a:gd name="connsiteX4" fmla="*/ 107378 w 1256142"/>
                <a:gd name="connsiteY4" fmla="*/ 120457 h 565154"/>
                <a:gd name="connsiteX5" fmla="*/ 0 w 1256142"/>
                <a:gd name="connsiteY5" fmla="*/ 24801 h 565154"/>
                <a:gd name="connsiteX0" fmla="*/ 1256142 w 1256142"/>
                <a:gd name="connsiteY0" fmla="*/ 73 h 572214"/>
                <a:gd name="connsiteX1" fmla="*/ 990944 w 1256142"/>
                <a:gd name="connsiteY1" fmla="*/ 279654 h 572214"/>
                <a:gd name="connsiteX2" fmla="*/ 1190827 w 1256142"/>
                <a:gd name="connsiteY2" fmla="*/ 565145 h 572214"/>
                <a:gd name="connsiteX3" fmla="*/ 10737 w 1256142"/>
                <a:gd name="connsiteY3" fmla="*/ 214339 h 572214"/>
                <a:gd name="connsiteX4" fmla="*/ 107378 w 1256142"/>
                <a:gd name="connsiteY4" fmla="*/ 120457 h 572214"/>
                <a:gd name="connsiteX5" fmla="*/ 0 w 1256142"/>
                <a:gd name="connsiteY5" fmla="*/ 24801 h 572214"/>
                <a:gd name="connsiteX0" fmla="*/ 1256142 w 1256142"/>
                <a:gd name="connsiteY0" fmla="*/ 73 h 565154"/>
                <a:gd name="connsiteX1" fmla="*/ 990944 w 1256142"/>
                <a:gd name="connsiteY1" fmla="*/ 279654 h 565154"/>
                <a:gd name="connsiteX2" fmla="*/ 1190827 w 1256142"/>
                <a:gd name="connsiteY2" fmla="*/ 565145 h 565154"/>
                <a:gd name="connsiteX3" fmla="*/ 10737 w 1256142"/>
                <a:gd name="connsiteY3" fmla="*/ 214339 h 565154"/>
                <a:gd name="connsiteX4" fmla="*/ 107378 w 1256142"/>
                <a:gd name="connsiteY4" fmla="*/ 120457 h 565154"/>
                <a:gd name="connsiteX5" fmla="*/ 0 w 1256142"/>
                <a:gd name="connsiteY5" fmla="*/ 24801 h 565154"/>
                <a:gd name="connsiteX0" fmla="*/ 1256142 w 1256142"/>
                <a:gd name="connsiteY0" fmla="*/ 71 h 565828"/>
                <a:gd name="connsiteX1" fmla="*/ 981419 w 1256142"/>
                <a:gd name="connsiteY1" fmla="*/ 286002 h 565828"/>
                <a:gd name="connsiteX2" fmla="*/ 1190827 w 1256142"/>
                <a:gd name="connsiteY2" fmla="*/ 565143 h 565828"/>
                <a:gd name="connsiteX3" fmla="*/ 10737 w 1256142"/>
                <a:gd name="connsiteY3" fmla="*/ 214337 h 565828"/>
                <a:gd name="connsiteX4" fmla="*/ 107378 w 1256142"/>
                <a:gd name="connsiteY4" fmla="*/ 120455 h 565828"/>
                <a:gd name="connsiteX5" fmla="*/ 0 w 1256142"/>
                <a:gd name="connsiteY5" fmla="*/ 24799 h 565828"/>
                <a:gd name="connsiteX0" fmla="*/ 1256142 w 1256142"/>
                <a:gd name="connsiteY0" fmla="*/ 114 h 566243"/>
                <a:gd name="connsiteX1" fmla="*/ 981419 w 1256142"/>
                <a:gd name="connsiteY1" fmla="*/ 286045 h 566243"/>
                <a:gd name="connsiteX2" fmla="*/ 1190827 w 1256142"/>
                <a:gd name="connsiteY2" fmla="*/ 565186 h 566243"/>
                <a:gd name="connsiteX3" fmla="*/ 10737 w 1256142"/>
                <a:gd name="connsiteY3" fmla="*/ 214380 h 566243"/>
                <a:gd name="connsiteX4" fmla="*/ 107378 w 1256142"/>
                <a:gd name="connsiteY4" fmla="*/ 120498 h 566243"/>
                <a:gd name="connsiteX5" fmla="*/ 0 w 1256142"/>
                <a:gd name="connsiteY5" fmla="*/ 24842 h 566243"/>
                <a:gd name="connsiteX0" fmla="*/ 1256142 w 1256142"/>
                <a:gd name="connsiteY0" fmla="*/ 114 h 565187"/>
                <a:gd name="connsiteX1" fmla="*/ 981419 w 1256142"/>
                <a:gd name="connsiteY1" fmla="*/ 286045 h 565187"/>
                <a:gd name="connsiteX2" fmla="*/ 1190827 w 1256142"/>
                <a:gd name="connsiteY2" fmla="*/ 565186 h 565187"/>
                <a:gd name="connsiteX3" fmla="*/ 10737 w 1256142"/>
                <a:gd name="connsiteY3" fmla="*/ 214380 h 565187"/>
                <a:gd name="connsiteX4" fmla="*/ 107378 w 1256142"/>
                <a:gd name="connsiteY4" fmla="*/ 120498 h 565187"/>
                <a:gd name="connsiteX5" fmla="*/ 0 w 1256142"/>
                <a:gd name="connsiteY5" fmla="*/ 24842 h 565187"/>
                <a:gd name="connsiteX0" fmla="*/ 1256142 w 1256142"/>
                <a:gd name="connsiteY0" fmla="*/ 3 h 565076"/>
                <a:gd name="connsiteX1" fmla="*/ 981419 w 1256142"/>
                <a:gd name="connsiteY1" fmla="*/ 285934 h 565076"/>
                <a:gd name="connsiteX2" fmla="*/ 1190827 w 1256142"/>
                <a:gd name="connsiteY2" fmla="*/ 565075 h 565076"/>
                <a:gd name="connsiteX3" fmla="*/ 10737 w 1256142"/>
                <a:gd name="connsiteY3" fmla="*/ 214269 h 565076"/>
                <a:gd name="connsiteX4" fmla="*/ 107378 w 1256142"/>
                <a:gd name="connsiteY4" fmla="*/ 120387 h 565076"/>
                <a:gd name="connsiteX5" fmla="*/ 0 w 1256142"/>
                <a:gd name="connsiteY5" fmla="*/ 24731 h 565076"/>
                <a:gd name="connsiteX0" fmla="*/ 1256142 w 1256142"/>
                <a:gd name="connsiteY0" fmla="*/ 3 h 565737"/>
                <a:gd name="connsiteX1" fmla="*/ 981419 w 1256142"/>
                <a:gd name="connsiteY1" fmla="*/ 273234 h 565737"/>
                <a:gd name="connsiteX2" fmla="*/ 1190827 w 1256142"/>
                <a:gd name="connsiteY2" fmla="*/ 565075 h 565737"/>
                <a:gd name="connsiteX3" fmla="*/ 10737 w 1256142"/>
                <a:gd name="connsiteY3" fmla="*/ 214269 h 565737"/>
                <a:gd name="connsiteX4" fmla="*/ 107378 w 1256142"/>
                <a:gd name="connsiteY4" fmla="*/ 120387 h 565737"/>
                <a:gd name="connsiteX5" fmla="*/ 0 w 1256142"/>
                <a:gd name="connsiteY5" fmla="*/ 24731 h 565737"/>
                <a:gd name="connsiteX0" fmla="*/ 1256142 w 1256142"/>
                <a:gd name="connsiteY0" fmla="*/ 3 h 565397"/>
                <a:gd name="connsiteX1" fmla="*/ 981419 w 1256142"/>
                <a:gd name="connsiteY1" fmla="*/ 273234 h 565397"/>
                <a:gd name="connsiteX2" fmla="*/ 1190827 w 1256142"/>
                <a:gd name="connsiteY2" fmla="*/ 565075 h 565397"/>
                <a:gd name="connsiteX3" fmla="*/ 10737 w 1256142"/>
                <a:gd name="connsiteY3" fmla="*/ 214269 h 565397"/>
                <a:gd name="connsiteX4" fmla="*/ 107378 w 1256142"/>
                <a:gd name="connsiteY4" fmla="*/ 120387 h 565397"/>
                <a:gd name="connsiteX5" fmla="*/ 0 w 1256142"/>
                <a:gd name="connsiteY5" fmla="*/ 24731 h 565397"/>
                <a:gd name="connsiteX0" fmla="*/ 1230742 w 1230742"/>
                <a:gd name="connsiteY0" fmla="*/ 1 h 577933"/>
                <a:gd name="connsiteX1" fmla="*/ 981419 w 1230742"/>
                <a:gd name="connsiteY1" fmla="*/ 285932 h 577933"/>
                <a:gd name="connsiteX2" fmla="*/ 1190827 w 1230742"/>
                <a:gd name="connsiteY2" fmla="*/ 577773 h 577933"/>
                <a:gd name="connsiteX3" fmla="*/ 10737 w 1230742"/>
                <a:gd name="connsiteY3" fmla="*/ 226967 h 577933"/>
                <a:gd name="connsiteX4" fmla="*/ 107378 w 1230742"/>
                <a:gd name="connsiteY4" fmla="*/ 133085 h 577933"/>
                <a:gd name="connsiteX5" fmla="*/ 0 w 1230742"/>
                <a:gd name="connsiteY5" fmla="*/ 37429 h 577933"/>
                <a:gd name="connsiteX0" fmla="*/ 1230742 w 1230742"/>
                <a:gd name="connsiteY0" fmla="*/ 4 h 578265"/>
                <a:gd name="connsiteX1" fmla="*/ 981419 w 1230742"/>
                <a:gd name="connsiteY1" fmla="*/ 285935 h 578265"/>
                <a:gd name="connsiteX2" fmla="*/ 1190827 w 1230742"/>
                <a:gd name="connsiteY2" fmla="*/ 577776 h 578265"/>
                <a:gd name="connsiteX3" fmla="*/ 10737 w 1230742"/>
                <a:gd name="connsiteY3" fmla="*/ 226970 h 578265"/>
                <a:gd name="connsiteX4" fmla="*/ 107378 w 1230742"/>
                <a:gd name="connsiteY4" fmla="*/ 133088 h 578265"/>
                <a:gd name="connsiteX5" fmla="*/ 0 w 1230742"/>
                <a:gd name="connsiteY5" fmla="*/ 37432 h 578265"/>
                <a:gd name="connsiteX0" fmla="*/ 1288315 w 1288315"/>
                <a:gd name="connsiteY0" fmla="*/ 4 h 578265"/>
                <a:gd name="connsiteX1" fmla="*/ 1038992 w 1288315"/>
                <a:gd name="connsiteY1" fmla="*/ 285935 h 578265"/>
                <a:gd name="connsiteX2" fmla="*/ 1248400 w 1288315"/>
                <a:gd name="connsiteY2" fmla="*/ 577776 h 578265"/>
                <a:gd name="connsiteX3" fmla="*/ 68310 w 1288315"/>
                <a:gd name="connsiteY3" fmla="*/ 226970 h 578265"/>
                <a:gd name="connsiteX4" fmla="*/ 164951 w 1288315"/>
                <a:gd name="connsiteY4" fmla="*/ 133088 h 578265"/>
                <a:gd name="connsiteX5" fmla="*/ 57573 w 1288315"/>
                <a:gd name="connsiteY5" fmla="*/ 37432 h 578265"/>
                <a:gd name="connsiteX0" fmla="*/ 1230742 w 1230742"/>
                <a:gd name="connsiteY0" fmla="*/ 4 h 578265"/>
                <a:gd name="connsiteX1" fmla="*/ 981419 w 1230742"/>
                <a:gd name="connsiteY1" fmla="*/ 285935 h 578265"/>
                <a:gd name="connsiteX2" fmla="*/ 1190827 w 1230742"/>
                <a:gd name="connsiteY2" fmla="*/ 577776 h 578265"/>
                <a:gd name="connsiteX3" fmla="*/ 10737 w 1230742"/>
                <a:gd name="connsiteY3" fmla="*/ 226970 h 578265"/>
                <a:gd name="connsiteX4" fmla="*/ 107378 w 1230742"/>
                <a:gd name="connsiteY4" fmla="*/ 133088 h 578265"/>
                <a:gd name="connsiteX5" fmla="*/ 0 w 1230742"/>
                <a:gd name="connsiteY5" fmla="*/ 37432 h 578265"/>
                <a:gd name="connsiteX0" fmla="*/ 1230742 w 1232657"/>
                <a:gd name="connsiteY0" fmla="*/ 4 h 579030"/>
                <a:gd name="connsiteX1" fmla="*/ 981419 w 1232657"/>
                <a:gd name="connsiteY1" fmla="*/ 285935 h 579030"/>
                <a:gd name="connsiteX2" fmla="*/ 1190827 w 1232657"/>
                <a:gd name="connsiteY2" fmla="*/ 577776 h 579030"/>
                <a:gd name="connsiteX3" fmla="*/ 10737 w 1232657"/>
                <a:gd name="connsiteY3" fmla="*/ 217445 h 579030"/>
                <a:gd name="connsiteX4" fmla="*/ 107378 w 1232657"/>
                <a:gd name="connsiteY4" fmla="*/ 133088 h 579030"/>
                <a:gd name="connsiteX5" fmla="*/ 0 w 1232657"/>
                <a:gd name="connsiteY5" fmla="*/ 37432 h 579030"/>
                <a:gd name="connsiteX0" fmla="*/ 1230742 w 1230742"/>
                <a:gd name="connsiteY0" fmla="*/ 4 h 577822"/>
                <a:gd name="connsiteX1" fmla="*/ 981419 w 1230742"/>
                <a:gd name="connsiteY1" fmla="*/ 285935 h 577822"/>
                <a:gd name="connsiteX2" fmla="*/ 1190827 w 1230742"/>
                <a:gd name="connsiteY2" fmla="*/ 577776 h 577822"/>
                <a:gd name="connsiteX3" fmla="*/ 10737 w 1230742"/>
                <a:gd name="connsiteY3" fmla="*/ 217445 h 577822"/>
                <a:gd name="connsiteX4" fmla="*/ 107378 w 1230742"/>
                <a:gd name="connsiteY4" fmla="*/ 133088 h 577822"/>
                <a:gd name="connsiteX5" fmla="*/ 0 w 1230742"/>
                <a:gd name="connsiteY5" fmla="*/ 37432 h 57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0742" h="577822">
                  <a:moveTo>
                    <a:pt x="1230742" y="4"/>
                  </a:moveTo>
                  <a:cubicBezTo>
                    <a:pt x="1219162" y="-556"/>
                    <a:pt x="969021" y="46765"/>
                    <a:pt x="981419" y="285935"/>
                  </a:cubicBezTo>
                  <a:cubicBezTo>
                    <a:pt x="993817" y="525105"/>
                    <a:pt x="1190682" y="579666"/>
                    <a:pt x="1190827" y="577776"/>
                  </a:cubicBezTo>
                  <a:cubicBezTo>
                    <a:pt x="1190972" y="575886"/>
                    <a:pt x="7225" y="220080"/>
                    <a:pt x="10737" y="217445"/>
                  </a:cubicBezTo>
                  <a:cubicBezTo>
                    <a:pt x="14249" y="214810"/>
                    <a:pt x="103829" y="200510"/>
                    <a:pt x="107378" y="133088"/>
                  </a:cubicBezTo>
                  <a:cubicBezTo>
                    <a:pt x="101402" y="68841"/>
                    <a:pt x="90581" y="44902"/>
                    <a:pt x="0" y="37432"/>
                  </a:cubicBezTo>
                </a:path>
              </a:pathLst>
            </a:custGeom>
            <a:gradFill flip="none" rotWithShape="1">
              <a:gsLst>
                <a:gs pos="23000">
                  <a:srgbClr val="D882FF"/>
                </a:gs>
                <a:gs pos="53000">
                  <a:srgbClr val="D882FF"/>
                </a:gs>
                <a:gs pos="39000">
                  <a:schemeClr val="bg1">
                    <a:lumMod val="95000"/>
                  </a:schemeClr>
                </a:gs>
              </a:gsLst>
              <a:lin ang="58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grpSp>
          <p:nvGrpSpPr>
            <p:cNvPr id="15" name="Grouper 14"/>
            <p:cNvGrpSpPr/>
            <p:nvPr/>
          </p:nvGrpSpPr>
          <p:grpSpPr>
            <a:xfrm>
              <a:off x="2122955" y="2865719"/>
              <a:ext cx="2706009" cy="1571393"/>
              <a:chOff x="1835696" y="2118189"/>
              <a:chExt cx="2706009" cy="1571393"/>
            </a:xfrm>
          </p:grpSpPr>
          <p:sp>
            <p:nvSpPr>
              <p:cNvPr id="21514" name="Rectangle 19"/>
              <p:cNvSpPr>
                <a:spLocks noChangeArrowheads="1"/>
              </p:cNvSpPr>
              <p:nvPr/>
            </p:nvSpPr>
            <p:spPr bwMode="auto">
              <a:xfrm>
                <a:off x="1877409" y="2658147"/>
                <a:ext cx="2664296" cy="1031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ts val="2520"/>
                  </a:lnSpc>
                  <a:spcBef>
                    <a:spcPts val="0"/>
                  </a:spcBef>
                </a:pPr>
                <a:r>
                  <a:rPr lang="en-US" b="0" dirty="0">
                    <a:solidFill>
                      <a:schemeClr val="bg1"/>
                    </a:solidFill>
                    <a:latin typeface="Helvetica" charset="0"/>
                  </a:rPr>
                  <a:t>Angular divergence </a:t>
                </a:r>
              </a:p>
              <a:p>
                <a:pPr>
                  <a:lnSpc>
                    <a:spcPts val="2520"/>
                  </a:lnSpc>
                  <a:spcBef>
                    <a:spcPts val="0"/>
                  </a:spcBef>
                </a:pPr>
                <a:r>
                  <a:rPr lang="en-US" b="0" dirty="0">
                    <a:solidFill>
                      <a:schemeClr val="bg1"/>
                    </a:solidFill>
                    <a:latin typeface="Helvetica" charset="0"/>
                  </a:rPr>
                  <a:t>(solid angle </a:t>
                </a:r>
                <a:r>
                  <a:rPr lang="en-US" b="0" i="1" dirty="0">
                    <a:solidFill>
                      <a:schemeClr val="bg1"/>
                    </a:solidFill>
                    <a:latin typeface="Symbol" charset="0"/>
                  </a:rPr>
                  <a:t>W</a:t>
                </a:r>
                <a:r>
                  <a:rPr lang="en-US" sz="3600" b="0" i="1" dirty="0">
                    <a:solidFill>
                      <a:schemeClr val="bg1"/>
                    </a:solidFill>
                    <a:latin typeface="Helvetica" charset="0"/>
                    <a:cs typeface="Times" charset="0"/>
                  </a:rPr>
                  <a:t> </a:t>
                </a:r>
                <a:r>
                  <a:rPr lang="en-US" b="0" dirty="0">
                    <a:solidFill>
                      <a:schemeClr val="bg1"/>
                    </a:solidFill>
                    <a:latin typeface="Helvetica" charset="0"/>
                  </a:rPr>
                  <a:t>)</a:t>
                </a:r>
              </a:p>
            </p:txBody>
          </p:sp>
          <p:grpSp>
            <p:nvGrpSpPr>
              <p:cNvPr id="14" name="Grouper 13"/>
              <p:cNvGrpSpPr/>
              <p:nvPr/>
            </p:nvGrpSpPr>
            <p:grpSpPr>
              <a:xfrm>
                <a:off x="1835696" y="2118189"/>
                <a:ext cx="1561084" cy="590400"/>
                <a:chOff x="1835696" y="2118189"/>
                <a:chExt cx="1561084" cy="590400"/>
              </a:xfrm>
            </p:grpSpPr>
            <p:sp>
              <p:nvSpPr>
                <p:cNvPr id="26" name="Oval 21"/>
                <p:cNvSpPr>
                  <a:spLocks noChangeAspect="1" noChangeArrowheads="1"/>
                </p:cNvSpPr>
                <p:nvPr/>
              </p:nvSpPr>
              <p:spPr bwMode="auto">
                <a:xfrm>
                  <a:off x="2797192" y="2118189"/>
                  <a:ext cx="590400" cy="590400"/>
                </a:xfrm>
                <a:prstGeom prst="arc">
                  <a:avLst>
                    <a:gd name="adj1" fmla="val 16163806"/>
                    <a:gd name="adj2" fmla="val 5606361"/>
                  </a:avLst>
                </a:prstGeom>
                <a:noFill/>
                <a:ln w="19050">
                  <a:solidFill>
                    <a:schemeClr val="bg1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cxnSp>
              <p:nvCxnSpPr>
                <p:cNvPr id="29" name="Connecteur droit 28"/>
                <p:cNvCxnSpPr>
                  <a:cxnSpLocks/>
                </p:cNvCxnSpPr>
                <p:nvPr/>
              </p:nvCxnSpPr>
              <p:spPr bwMode="auto">
                <a:xfrm>
                  <a:off x="1835696" y="2332800"/>
                  <a:ext cx="1176565" cy="361723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" name="Oval 21">
                  <a:extLst>
                    <a:ext uri="{FF2B5EF4-FFF2-40B4-BE49-F238E27FC236}">
                      <a16:creationId xmlns:a16="http://schemas.microsoft.com/office/drawing/2014/main" id="{D20885B4-5C1E-E7CA-645D-3A81F556BE5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2806380" y="2118189"/>
                  <a:ext cx="590400" cy="590400"/>
                </a:xfrm>
                <a:prstGeom prst="arc">
                  <a:avLst>
                    <a:gd name="adj1" fmla="val 16200000"/>
                    <a:gd name="adj2" fmla="val 5606361"/>
                  </a:avLst>
                </a:prstGeom>
                <a:noFill/>
                <a:ln w="1905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cxnSp>
              <p:nvCxnSpPr>
                <p:cNvPr id="9" name="Connecteur droit 8"/>
                <p:cNvCxnSpPr>
                  <a:cxnSpLocks/>
                  <a:endCxn id="26" idx="0"/>
                </p:cNvCxnSpPr>
                <p:nvPr/>
              </p:nvCxnSpPr>
              <p:spPr bwMode="auto">
                <a:xfrm flipV="1">
                  <a:off x="1837454" y="2118205"/>
                  <a:ext cx="1251830" cy="29158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sp>
        <p:nvSpPr>
          <p:cNvPr id="23" name="Oval 24">
            <a:extLst>
              <a:ext uri="{FF2B5EF4-FFF2-40B4-BE49-F238E27FC236}">
                <a16:creationId xmlns:a16="http://schemas.microsoft.com/office/drawing/2014/main" id="{9A7AC339-170B-02E1-A89F-2BC4409CC8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08031" y="2783301"/>
            <a:ext cx="205517" cy="196954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29694"/>
            <a:ext cx="12192000" cy="1023042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OK, we get x-rays... but are we reaching our real goal: not generic x-ray sources but </a:t>
            </a:r>
            <a:r>
              <a:rPr lang="en-US" sz="3600" u="sng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ver</a:t>
            </a:r>
            <a:r>
              <a:rPr lang="en-US" sz="3600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y</a:t>
            </a:r>
            <a:r>
              <a:rPr lang="en-US" sz="3600" u="sng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</a:t>
            </a:r>
            <a:r>
              <a:rPr lang="en-US" sz="3600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3600" u="sng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ood</a:t>
            </a:r>
            <a:r>
              <a:rPr lang="en-US" sz="3600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ones?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8AAEFA-122D-B7DF-A1A4-DE98A6812C11}"/>
              </a:ext>
            </a:extLst>
          </p:cNvPr>
          <p:cNvSpPr txBox="1"/>
          <p:nvPr/>
        </p:nvSpPr>
        <p:spPr>
          <a:xfrm>
            <a:off x="8215525" y="370543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3207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4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1000"/>
                                        <p:tgtEl>
                                          <p:spTgt spid="546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10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800"/>
                                        <p:tgtEl>
                                          <p:spTgt spid="546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800"/>
                                        <p:tgtEl>
                                          <p:spTgt spid="5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19" grpId="0" animBg="1"/>
      <p:bldP spid="546822" grpId="0"/>
      <p:bldP spid="546820" grpId="0"/>
      <p:bldP spid="21525" grpId="0"/>
      <p:bldP spid="28" grpId="0" autoUpdateAnimBg="0"/>
      <p:bldP spid="546821" grpId="0"/>
      <p:bldP spid="2" grpId="0" autoUpdateAnimBg="0"/>
      <p:bldP spid="18" grpId="0"/>
      <p:bldP spid="10" grpId="0" autoUpdateAnimBg="0"/>
      <p:bldP spid="16" grpId="0"/>
      <p:bldP spid="23" grpId="0" animBg="1"/>
      <p:bldP spid="54681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02D8EB-7282-B340-978B-D34A1C281C6A}"/>
              </a:ext>
            </a:extLst>
          </p:cNvPr>
          <p:cNvSpPr/>
          <p:nvPr/>
        </p:nvSpPr>
        <p:spPr>
          <a:xfrm>
            <a:off x="309094" y="3328036"/>
            <a:ext cx="112303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spcBef>
                <a:spcPts val="0"/>
              </a:spcBef>
              <a:buFont typeface="+mj-lt"/>
              <a:buAutoNum type="arabicPeriod" startAt="3"/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Electrons in a storage ring under vacuum can handle more emitted power than those in a solid, since the solid can be damaged</a:t>
            </a:r>
            <a:endParaRPr lang="en-US" sz="2800" b="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56" name="Trapezoid 6">
            <a:extLst>
              <a:ext uri="{FF2B5EF4-FFF2-40B4-BE49-F238E27FC236}">
                <a16:creationId xmlns:a16="http://schemas.microsoft.com/office/drawing/2014/main" id="{51C46524-C22D-7E06-B255-4255B6992E7E}"/>
              </a:ext>
            </a:extLst>
          </p:cNvPr>
          <p:cNvSpPr/>
          <p:nvPr/>
        </p:nvSpPr>
        <p:spPr bwMode="auto">
          <a:xfrm>
            <a:off x="11606344" y="4874923"/>
            <a:ext cx="322304" cy="1938453"/>
          </a:xfrm>
          <a:custGeom>
            <a:avLst/>
            <a:gdLst>
              <a:gd name="connsiteX0" fmla="*/ 0 w 992527"/>
              <a:gd name="connsiteY0" fmla="*/ 5304765 h 5304765"/>
              <a:gd name="connsiteX1" fmla="*/ 247248 w 992527"/>
              <a:gd name="connsiteY1" fmla="*/ 0 h 5304765"/>
              <a:gd name="connsiteX2" fmla="*/ 745279 w 992527"/>
              <a:gd name="connsiteY2" fmla="*/ 0 h 5304765"/>
              <a:gd name="connsiteX3" fmla="*/ 992527 w 992527"/>
              <a:gd name="connsiteY3" fmla="*/ 5304765 h 5304765"/>
              <a:gd name="connsiteX4" fmla="*/ 0 w 992527"/>
              <a:gd name="connsiteY4" fmla="*/ 5304765 h 5304765"/>
              <a:gd name="connsiteX0" fmla="*/ 0 w 992527"/>
              <a:gd name="connsiteY0" fmla="*/ 5304765 h 5304765"/>
              <a:gd name="connsiteX1" fmla="*/ 247248 w 992527"/>
              <a:gd name="connsiteY1" fmla="*/ 0 h 5304765"/>
              <a:gd name="connsiteX2" fmla="*/ 788209 w 992527"/>
              <a:gd name="connsiteY2" fmla="*/ 25757 h 5304765"/>
              <a:gd name="connsiteX3" fmla="*/ 992527 w 992527"/>
              <a:gd name="connsiteY3" fmla="*/ 5304765 h 5304765"/>
              <a:gd name="connsiteX4" fmla="*/ 0 w 992527"/>
              <a:gd name="connsiteY4" fmla="*/ 5304765 h 5304765"/>
              <a:gd name="connsiteX0" fmla="*/ 0 w 992527"/>
              <a:gd name="connsiteY0" fmla="*/ 5287594 h 5287594"/>
              <a:gd name="connsiteX1" fmla="*/ 204319 w 992527"/>
              <a:gd name="connsiteY1" fmla="*/ 0 h 5287594"/>
              <a:gd name="connsiteX2" fmla="*/ 788209 w 992527"/>
              <a:gd name="connsiteY2" fmla="*/ 8586 h 5287594"/>
              <a:gd name="connsiteX3" fmla="*/ 992527 w 992527"/>
              <a:gd name="connsiteY3" fmla="*/ 5287594 h 5287594"/>
              <a:gd name="connsiteX4" fmla="*/ 0 w 992527"/>
              <a:gd name="connsiteY4" fmla="*/ 5287594 h 5287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2527" h="5287594">
                <a:moveTo>
                  <a:pt x="0" y="5287594"/>
                </a:moveTo>
                <a:lnTo>
                  <a:pt x="204319" y="0"/>
                </a:lnTo>
                <a:lnTo>
                  <a:pt x="788209" y="8586"/>
                </a:lnTo>
                <a:lnTo>
                  <a:pt x="992527" y="5287594"/>
                </a:lnTo>
                <a:lnTo>
                  <a:pt x="0" y="5287594"/>
                </a:lnTo>
                <a:close/>
              </a:path>
            </a:pathLst>
          </a:custGeom>
          <a:gradFill flip="none" rotWithShape="1">
            <a:gsLst>
              <a:gs pos="64000">
                <a:srgbClr val="FFFF00">
                  <a:alpha val="75000"/>
                </a:srgbClr>
              </a:gs>
              <a:gs pos="100000">
                <a:srgbClr val="6CE7D7"/>
              </a:gs>
            </a:gsLst>
            <a:lin ang="5760000" scaled="0"/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b="0" dirty="0">
              <a:solidFill>
                <a:srgbClr val="FFFFFF"/>
              </a:solidFill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63352" y="4192751"/>
            <a:ext cx="1094521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9263" indent="-403225">
              <a:spcBef>
                <a:spcPts val="0"/>
              </a:spcBef>
              <a:buAutoNum type="arabicPeriod" startAt="4"/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The electrons travel in the ring in bunches </a:t>
            </a:r>
          </a:p>
          <a:p>
            <a:pPr marL="415925" indent="77788"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(we shall see why), along slightly different </a:t>
            </a:r>
          </a:p>
          <a:p>
            <a:pPr marL="415925" indent="77788"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paths; the source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size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is the transverse </a:t>
            </a:r>
          </a:p>
          <a:p>
            <a:pPr marL="415925" indent="77788">
              <a:spcBef>
                <a:spcPts val="0"/>
              </a:spcBef>
            </a:pP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cross section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of the bunch, determined by all the </a:t>
            </a:r>
          </a:p>
          <a:p>
            <a:pPr marL="415925" indent="77788"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paths and kept small by very effective controls</a:t>
            </a:r>
            <a:endParaRPr lang="en-US" sz="2800" b="0" u="sng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sym typeface="Symbol" charset="0"/>
            </a:endParaRPr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91344" y="116632"/>
            <a:ext cx="11665296" cy="2154079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382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47FFD1"/>
                </a:solidFill>
                <a:effectLst>
                  <a:glow rad="101600">
                    <a:schemeClr val="tx1"/>
                  </a:glow>
                </a:effectLst>
                <a:latin typeface="Chalkboard"/>
                <a:cs typeface="Chalkboard"/>
              </a:rPr>
              <a:t>Do synchrotron sources reach </a:t>
            </a:r>
            <a:r>
              <a:rPr lang="en-US" sz="4000" u="sng" dirty="0">
                <a:solidFill>
                  <a:srgbClr val="47FFD1"/>
                </a:solidFill>
                <a:effectLst>
                  <a:glow rad="101600">
                    <a:schemeClr val="tx1"/>
                  </a:glow>
                </a:effectLst>
                <a:latin typeface="Chalkboard"/>
                <a:cs typeface="Chalkboard"/>
              </a:rPr>
              <a:t>hi</a:t>
            </a:r>
            <a:r>
              <a:rPr lang="en-US" sz="4000" dirty="0">
                <a:solidFill>
                  <a:srgbClr val="47FFD1"/>
                </a:solidFill>
                <a:effectLst>
                  <a:glow rad="1016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4000" u="sng" dirty="0">
                <a:solidFill>
                  <a:srgbClr val="47FFD1"/>
                </a:solidFill>
                <a:effectLst>
                  <a:glow rad="101600">
                    <a:schemeClr val="tx1"/>
                  </a:glow>
                </a:effectLst>
                <a:latin typeface="Chalkboard"/>
                <a:cs typeface="Chalkboard"/>
              </a:rPr>
              <a:t>h bri</a:t>
            </a:r>
            <a:r>
              <a:rPr lang="en-US" sz="4000" dirty="0">
                <a:solidFill>
                  <a:srgbClr val="47FFD1"/>
                </a:solidFill>
                <a:effectLst>
                  <a:glow rad="1016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4000" u="sng" dirty="0">
                <a:solidFill>
                  <a:srgbClr val="47FFD1"/>
                </a:solidFill>
                <a:effectLst>
                  <a:glow rad="101600">
                    <a:schemeClr val="tx1"/>
                  </a:glow>
                </a:effectLst>
                <a:latin typeface="Chalkboard"/>
                <a:cs typeface="Chalkboard"/>
              </a:rPr>
              <a:t>htness?</a:t>
            </a:r>
            <a:endParaRPr lang="en-US" sz="4000" dirty="0">
              <a:solidFill>
                <a:schemeClr val="bg1"/>
              </a:solidFill>
              <a:latin typeface="Chalkboard"/>
              <a:cs typeface="Chalkboard"/>
            </a:endParaRPr>
          </a:p>
        </p:txBody>
      </p:sp>
      <p:sp>
        <p:nvSpPr>
          <p:cNvPr id="561155" name="Rectangle 3"/>
          <p:cNvSpPr>
            <a:spLocks noChangeArrowheads="1"/>
          </p:cNvSpPr>
          <p:nvPr/>
        </p:nvSpPr>
        <p:spPr bwMode="auto">
          <a:xfrm>
            <a:off x="309094" y="2466171"/>
            <a:ext cx="11619554" cy="98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49263" indent="-438150">
              <a:spcBef>
                <a:spcPts val="0"/>
              </a:spcBef>
              <a:buFont typeface="+mj-lt"/>
              <a:buAutoNum type="arabicPeriod"/>
            </a:pPr>
            <a:r>
              <a:rPr lang="en-US" sz="28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Relativit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y, as we shall see, sharply reduces the 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an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g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ular diver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g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ence</a:t>
            </a:r>
          </a:p>
          <a:p>
            <a:pPr marL="449263" indent="-438150">
              <a:spcBef>
                <a:spcPts val="0"/>
              </a:spcBef>
              <a:buFont typeface="+mj-lt"/>
              <a:buAutoNum type="arabicPeriod"/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And we shall also find that that </a:t>
            </a:r>
            <a:r>
              <a:rPr lang="en-US" sz="2800" b="0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relativit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y boosts the </a:t>
            </a:r>
            <a:r>
              <a:rPr lang="en-US" sz="2800" b="0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emitted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p</a:t>
            </a:r>
            <a:r>
              <a:rPr lang="en-US" sz="2800" b="0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ower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25B984C-34D2-03C3-83AC-D3E8C07FB54A}"/>
              </a:ext>
            </a:extLst>
          </p:cNvPr>
          <p:cNvGrpSpPr/>
          <p:nvPr/>
        </p:nvGrpSpPr>
        <p:grpSpPr>
          <a:xfrm>
            <a:off x="7743600" y="4381248"/>
            <a:ext cx="4122856" cy="1134000"/>
            <a:chOff x="395537" y="776746"/>
            <a:chExt cx="7920000" cy="2880000"/>
          </a:xfrm>
        </p:grpSpPr>
        <p:sp>
          <p:nvSpPr>
            <p:cNvPr id="59" name="Oval 1">
              <a:extLst>
                <a:ext uri="{FF2B5EF4-FFF2-40B4-BE49-F238E27FC236}">
                  <a16:creationId xmlns:a16="http://schemas.microsoft.com/office/drawing/2014/main" id="{9EC6E916-81EB-2244-FEF5-16BE8D302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37" y="776746"/>
              <a:ext cx="7920000" cy="2880000"/>
            </a:xfrm>
            <a:prstGeom prst="ellipse">
              <a:avLst/>
            </a:prstGeom>
            <a:no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b="0" dirty="0">
                <a:solidFill>
                  <a:srgbClr val="FFFFFF"/>
                </a:solidFill>
              </a:endParaRPr>
            </a:p>
          </p:txBody>
        </p:sp>
        <p:sp>
          <p:nvSpPr>
            <p:cNvPr id="60" name="Oval 1">
              <a:extLst>
                <a:ext uri="{FF2B5EF4-FFF2-40B4-BE49-F238E27FC236}">
                  <a16:creationId xmlns:a16="http://schemas.microsoft.com/office/drawing/2014/main" id="{C54D019E-83CC-5E08-6FD0-AFE870405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537" y="1136746"/>
              <a:ext cx="7200000" cy="2160000"/>
            </a:xfrm>
            <a:prstGeom prst="ellipse">
              <a:avLst/>
            </a:prstGeom>
            <a:no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b="0" dirty="0">
                <a:solidFill>
                  <a:srgbClr val="FFFFFF"/>
                </a:solidFill>
              </a:endParaRPr>
            </a:p>
          </p:txBody>
        </p:sp>
        <p:sp>
          <p:nvSpPr>
            <p:cNvPr id="61" name="Oval 1">
              <a:extLst>
                <a:ext uri="{FF2B5EF4-FFF2-40B4-BE49-F238E27FC236}">
                  <a16:creationId xmlns:a16="http://schemas.microsoft.com/office/drawing/2014/main" id="{0E4ABAE6-ACF7-D76B-32A1-F0FF5EF91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37" y="956746"/>
              <a:ext cx="7560000" cy="2520000"/>
            </a:xfrm>
            <a:prstGeom prst="ellipse">
              <a:avLst/>
            </a:prstGeom>
            <a:no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b="0" dirty="0">
                <a:solidFill>
                  <a:srgbClr val="FFFFFF"/>
                </a:solidFill>
              </a:endParaRPr>
            </a:p>
          </p:txBody>
        </p:sp>
        <p:sp>
          <p:nvSpPr>
            <p:cNvPr id="62" name="Oval 1">
              <a:extLst>
                <a:ext uri="{FF2B5EF4-FFF2-40B4-BE49-F238E27FC236}">
                  <a16:creationId xmlns:a16="http://schemas.microsoft.com/office/drawing/2014/main" id="{CBF04BA7-CEE4-87D6-9CA7-A0BE79FB6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37" y="866746"/>
              <a:ext cx="7740000" cy="2700000"/>
            </a:xfrm>
            <a:prstGeom prst="ellipse">
              <a:avLst/>
            </a:prstGeom>
            <a:no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b="0" dirty="0">
                <a:solidFill>
                  <a:srgbClr val="FFFFFF"/>
                </a:solidFill>
              </a:endParaRPr>
            </a:p>
          </p:txBody>
        </p:sp>
        <p:sp>
          <p:nvSpPr>
            <p:cNvPr id="63" name="Oval 1">
              <a:extLst>
                <a:ext uri="{FF2B5EF4-FFF2-40B4-BE49-F238E27FC236}">
                  <a16:creationId xmlns:a16="http://schemas.microsoft.com/office/drawing/2014/main" id="{2629FD1A-AF61-00D7-90E2-012886D7B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537" y="1046746"/>
              <a:ext cx="7380000" cy="2340000"/>
            </a:xfrm>
            <a:prstGeom prst="ellipse">
              <a:avLst/>
            </a:prstGeom>
            <a:no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b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61152" name="Group 561151">
            <a:extLst>
              <a:ext uri="{FF2B5EF4-FFF2-40B4-BE49-F238E27FC236}">
                <a16:creationId xmlns:a16="http://schemas.microsoft.com/office/drawing/2014/main" id="{BE5C6C36-56F8-E126-C8CE-CB1D3565F457}"/>
              </a:ext>
            </a:extLst>
          </p:cNvPr>
          <p:cNvGrpSpPr>
            <a:grpSpLocks noChangeAspect="1"/>
          </p:cNvGrpSpPr>
          <p:nvPr/>
        </p:nvGrpSpPr>
        <p:grpSpPr>
          <a:xfrm>
            <a:off x="9662400" y="4342120"/>
            <a:ext cx="175629" cy="180000"/>
            <a:chOff x="4208888" y="641161"/>
            <a:chExt cx="548399" cy="555591"/>
          </a:xfrm>
        </p:grpSpPr>
        <p:sp>
          <p:nvSpPr>
            <p:cNvPr id="561153" name="Ellipse 18">
              <a:extLst>
                <a:ext uri="{FF2B5EF4-FFF2-40B4-BE49-F238E27FC236}">
                  <a16:creationId xmlns:a16="http://schemas.microsoft.com/office/drawing/2014/main" id="{B959A4CA-D9B2-7FC1-60D6-6553542F942A}"/>
                </a:ext>
              </a:extLst>
            </p:cNvPr>
            <p:cNvSpPr/>
            <p:nvPr/>
          </p:nvSpPr>
          <p:spPr bwMode="auto">
            <a:xfrm rot="16200000">
              <a:off x="4420219" y="641161"/>
              <a:ext cx="189825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1156" name="Ellipse 20">
              <a:extLst>
                <a:ext uri="{FF2B5EF4-FFF2-40B4-BE49-F238E27FC236}">
                  <a16:creationId xmlns:a16="http://schemas.microsoft.com/office/drawing/2014/main" id="{C58FF57F-6EF8-5C21-5BBA-5889565B31D8}"/>
                </a:ext>
              </a:extLst>
            </p:cNvPr>
            <p:cNvSpPr/>
            <p:nvPr/>
          </p:nvSpPr>
          <p:spPr bwMode="auto">
            <a:xfrm rot="16200000">
              <a:off x="4208888" y="857998"/>
              <a:ext cx="189826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1157" name="Ellipse 21">
              <a:extLst>
                <a:ext uri="{FF2B5EF4-FFF2-40B4-BE49-F238E27FC236}">
                  <a16:creationId xmlns:a16="http://schemas.microsoft.com/office/drawing/2014/main" id="{0C60DBBE-6A3C-5600-DC24-7EB6F899A2BC}"/>
                </a:ext>
              </a:extLst>
            </p:cNvPr>
            <p:cNvSpPr/>
            <p:nvPr/>
          </p:nvSpPr>
          <p:spPr bwMode="auto">
            <a:xfrm rot="16200000">
              <a:off x="4517852" y="962652"/>
              <a:ext cx="189826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1158" name="Ellipse 22">
              <a:extLst>
                <a:ext uri="{FF2B5EF4-FFF2-40B4-BE49-F238E27FC236}">
                  <a16:creationId xmlns:a16="http://schemas.microsoft.com/office/drawing/2014/main" id="{F71380BE-46A8-849E-BE7D-382692F527F6}"/>
                </a:ext>
              </a:extLst>
            </p:cNvPr>
            <p:cNvSpPr/>
            <p:nvPr/>
          </p:nvSpPr>
          <p:spPr bwMode="auto">
            <a:xfrm rot="16200000">
              <a:off x="4310166" y="1006926"/>
              <a:ext cx="189826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1159" name="Ellipse 19">
              <a:extLst>
                <a:ext uri="{FF2B5EF4-FFF2-40B4-BE49-F238E27FC236}">
                  <a16:creationId xmlns:a16="http://schemas.microsoft.com/office/drawing/2014/main" id="{72427413-D42F-A171-D7E1-0F6FF4B02617}"/>
                </a:ext>
              </a:extLst>
            </p:cNvPr>
            <p:cNvSpPr/>
            <p:nvPr/>
          </p:nvSpPr>
          <p:spPr bwMode="auto">
            <a:xfrm rot="16200000">
              <a:off x="4567462" y="764525"/>
              <a:ext cx="189826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561160" name="Ellipse 18">
              <a:extLst>
                <a:ext uri="{FF2B5EF4-FFF2-40B4-BE49-F238E27FC236}">
                  <a16:creationId xmlns:a16="http://schemas.microsoft.com/office/drawing/2014/main" id="{542F68E9-31F2-CB26-9D5E-EC1863A72A52}"/>
                </a:ext>
              </a:extLst>
            </p:cNvPr>
            <p:cNvSpPr/>
            <p:nvPr/>
          </p:nvSpPr>
          <p:spPr bwMode="auto">
            <a:xfrm rot="16200000">
              <a:off x="4377966" y="828032"/>
              <a:ext cx="189825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1161" name="Ellipse 18">
              <a:extLst>
                <a:ext uri="{FF2B5EF4-FFF2-40B4-BE49-F238E27FC236}">
                  <a16:creationId xmlns:a16="http://schemas.microsoft.com/office/drawing/2014/main" id="{E1B1652E-FB6B-0890-B9A9-89360AF2F0A5}"/>
                </a:ext>
              </a:extLst>
            </p:cNvPr>
            <p:cNvSpPr/>
            <p:nvPr/>
          </p:nvSpPr>
          <p:spPr bwMode="auto">
            <a:xfrm rot="16200000">
              <a:off x="4242159" y="696620"/>
              <a:ext cx="189825" cy="1898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D09EC45C-0535-CCD9-E3E5-2F5123108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296" y="1763952"/>
            <a:ext cx="9144000" cy="588044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820"/>
              </a:lnSpc>
              <a:spcBef>
                <a:spcPts val="0"/>
              </a:spcBef>
              <a:defRPr/>
            </a:pPr>
            <a:r>
              <a:rPr lang="en-US" sz="3600" b="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cs typeface="Chalkboard"/>
              </a:rPr>
              <a:t>How? Thanks to four factors: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A1B4A4C-2025-38FA-F5CF-D99BBB093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658695"/>
            <a:ext cx="11665296" cy="1618177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ts val="3820"/>
              </a:lnSpc>
              <a:spcBef>
                <a:spcPts val="0"/>
              </a:spcBef>
              <a:defRPr/>
            </a:pPr>
            <a:r>
              <a:rPr lang="en-US" sz="3600" b="0" u="sng" kern="0" dirty="0">
                <a:solidFill>
                  <a:schemeClr val="bg1"/>
                </a:solidFill>
                <a:latin typeface="Chalkboard"/>
                <a:cs typeface="Chalkboard"/>
              </a:rPr>
              <a:t>YOU BET!</a:t>
            </a:r>
            <a:r>
              <a:rPr lang="en-US" sz="3600" b="0" kern="0" dirty="0">
                <a:solidFill>
                  <a:schemeClr val="bg1"/>
                </a:solidFill>
                <a:latin typeface="Chalkboard"/>
                <a:cs typeface="Chalkboard"/>
              </a:rPr>
              <a:t> Over </a:t>
            </a:r>
            <a:r>
              <a:rPr lang="en-US" sz="3600" b="0" u="sng" kern="0" dirty="0">
                <a:solidFill>
                  <a:schemeClr val="bg1"/>
                </a:solidFill>
                <a:latin typeface="Chalkboard"/>
                <a:cs typeface="Chalkboard"/>
              </a:rPr>
              <a:t>one million billion times</a:t>
            </a:r>
            <a:r>
              <a:rPr lang="en-US" sz="3600" b="0" kern="0" dirty="0">
                <a:solidFill>
                  <a:schemeClr val="bg1"/>
                </a:solidFill>
                <a:latin typeface="Chalkboard"/>
                <a:cs typeface="Chalkboard"/>
              </a:rPr>
              <a:t> more than conventional x-ray sources! 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D1B603B-F0EE-7EF4-14D9-F4C896BF2BFA}"/>
              </a:ext>
            </a:extLst>
          </p:cNvPr>
          <p:cNvSpPr/>
          <p:nvPr/>
        </p:nvSpPr>
        <p:spPr bwMode="auto">
          <a:xfrm>
            <a:off x="11642400" y="4797152"/>
            <a:ext cx="242174" cy="242173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b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95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6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56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561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56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C 0.08841 1.48148E-6 0.16263 0.03217 0.16263 0.07245 C 0.16263 0.11296 0.08841 0.14629 3.54167E-6 0.14629 C -0.08985 0.14629 -0.15951 0.11296 -0.15951 0.07245 C -0.15951 0.03217 -0.08985 1.48148E-6 3.54167E-6 1.48148E-6 Z " pathEditMode="relative" rAng="0" ptsTypes="AAAAA">
                                      <p:cBhvr>
                                        <p:cTn id="49" dur="5000" fill="hold"/>
                                        <p:tgtEl>
                                          <p:spTgt spid="561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C 0.02318 0.00093 0.04674 0.00185 0.07018 0.00718 C 0.09349 0.01273 0.12383 0.02176 0.13945 0.03218 C 0.15547 0.04236 0.16016 0.05579 0.16562 0.06968 " pathEditMode="relative" rAng="0" ptsTypes="AAAA">
                                      <p:cBhvr>
                                        <p:cTn id="52" dur="1500" fill="hold"/>
                                        <p:tgtEl>
                                          <p:spTgt spid="561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500"/>
                            </p:stCondLst>
                            <p:childTnLst>
                              <p:par>
                                <p:cTn id="5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6" grpId="0" animBg="1"/>
      <p:bldP spid="11" grpId="0" autoUpdateAnimBg="0"/>
      <p:bldP spid="561154" grpId="0" autoUpdateAnimBg="0"/>
      <p:bldP spid="561155" grpId="0" build="p" autoUpdateAnimBg="0"/>
      <p:bldP spid="2" grpId="0" autoUpdateAnimBg="0"/>
      <p:bldP spid="4" grpId="0" autoUpdateAnimBg="0"/>
      <p:bldP spid="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5D84-365D-6F62-4D7A-411CC4820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61BBF4F-498C-7221-DEB5-65B20949F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05" y="94839"/>
            <a:ext cx="11548296" cy="597857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4763" indent="0" algn="ctr">
              <a:lnSpc>
                <a:spcPts val="3300"/>
              </a:lnSpc>
              <a:defRPr/>
            </a:pPr>
            <a:r>
              <a:rPr lang="en-US" sz="36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Relativity at work: extreme </a:t>
            </a:r>
            <a:r>
              <a:rPr lang="en-US" sz="36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an</a:t>
            </a:r>
            <a:r>
              <a:rPr lang="en-US" sz="36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g</a:t>
            </a:r>
            <a:r>
              <a:rPr lang="en-US" sz="36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ular collimation</a:t>
            </a:r>
          </a:p>
        </p:txBody>
      </p:sp>
      <p:pic>
        <p:nvPicPr>
          <p:cNvPr id="12" name="Picture 11" descr="A person's face on a blue background&#10;&#10;Description automatically generated with low confidence">
            <a:extLst>
              <a:ext uri="{FF2B5EF4-FFF2-40B4-BE49-F238E27FC236}">
                <a16:creationId xmlns:a16="http://schemas.microsoft.com/office/drawing/2014/main" id="{5274668E-6E7C-2511-02EA-94EC184EE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204" y="4048808"/>
            <a:ext cx="1808891" cy="2027763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6" name="Grouper 5">
            <a:extLst>
              <a:ext uri="{FF2B5EF4-FFF2-40B4-BE49-F238E27FC236}">
                <a16:creationId xmlns:a16="http://schemas.microsoft.com/office/drawing/2014/main" id="{7E99D82A-8459-6C08-A307-ED1EADCA3F58}"/>
              </a:ext>
            </a:extLst>
          </p:cNvPr>
          <p:cNvGrpSpPr/>
          <p:nvPr/>
        </p:nvGrpSpPr>
        <p:grpSpPr>
          <a:xfrm>
            <a:off x="1638962" y="538234"/>
            <a:ext cx="4039663" cy="2026670"/>
            <a:chOff x="-47551" y="1260242"/>
            <a:chExt cx="4039663" cy="202667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1751FE1-C5E9-2856-880F-25040F9AD7F8}"/>
                </a:ext>
              </a:extLst>
            </p:cNvPr>
            <p:cNvSpPr/>
            <p:nvPr/>
          </p:nvSpPr>
          <p:spPr bwMode="auto">
            <a:xfrm>
              <a:off x="1975888" y="1260242"/>
              <a:ext cx="2016224" cy="2016224"/>
            </a:xfrm>
            <a:prstGeom prst="ellipse">
              <a:avLst/>
            </a:prstGeom>
            <a:gradFill>
              <a:gsLst>
                <a:gs pos="77000">
                  <a:srgbClr val="0283B5"/>
                </a:gs>
                <a:gs pos="0">
                  <a:srgbClr val="FFFFFF">
                    <a:lumMod val="0"/>
                    <a:lumOff val="100000"/>
                  </a:srgbClr>
                </a:gs>
              </a:gsLst>
              <a:path path="circle">
                <a:fillToRect l="50000" t="50000" r="50000" b="50000"/>
              </a:path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6E52BE3-7D07-C17C-8049-6536D79BDB10}"/>
                </a:ext>
              </a:extLst>
            </p:cNvPr>
            <p:cNvSpPr/>
            <p:nvPr/>
          </p:nvSpPr>
          <p:spPr bwMode="auto">
            <a:xfrm flipH="1">
              <a:off x="-47551" y="1270688"/>
              <a:ext cx="2016224" cy="2016224"/>
            </a:xfrm>
            <a:prstGeom prst="ellipse">
              <a:avLst/>
            </a:prstGeom>
            <a:gradFill>
              <a:gsLst>
                <a:gs pos="77000">
                  <a:srgbClr val="0283B5"/>
                </a:gs>
                <a:gs pos="0">
                  <a:srgbClr val="FFFFFF">
                    <a:lumMod val="0"/>
                    <a:lumOff val="100000"/>
                  </a:srgbClr>
                </a:gs>
              </a:gsLst>
              <a:path path="circle">
                <a:fillToRect l="50000" t="50000" r="50000" b="50000"/>
              </a:path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36588" name="AutoShape 12">
            <a:extLst>
              <a:ext uri="{FF2B5EF4-FFF2-40B4-BE49-F238E27FC236}">
                <a16:creationId xmlns:a16="http://schemas.microsoft.com/office/drawing/2014/main" id="{15A8B3CF-1586-CE3A-9E50-6FF3B233FE2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449303" y="-253706"/>
            <a:ext cx="132127" cy="3628716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00000">
                <a:srgbClr val="001F60"/>
              </a:gs>
              <a:gs pos="0">
                <a:srgbClr val="001F60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77482520-D24F-A5EB-F94B-D5C728320E67}"/>
              </a:ext>
            </a:extLst>
          </p:cNvPr>
          <p:cNvGrpSpPr>
            <a:grpSpLocks/>
          </p:cNvGrpSpPr>
          <p:nvPr/>
        </p:nvGrpSpPr>
        <p:grpSpPr bwMode="auto">
          <a:xfrm>
            <a:off x="7166369" y="848434"/>
            <a:ext cx="4663080" cy="1525982"/>
            <a:chOff x="441" y="2167"/>
            <a:chExt cx="2988" cy="1173"/>
          </a:xfrm>
        </p:grpSpPr>
        <p:sp>
          <p:nvSpPr>
            <p:cNvPr id="536590" name="AutoShape 14">
              <a:extLst>
                <a:ext uri="{FF2B5EF4-FFF2-40B4-BE49-F238E27FC236}">
                  <a16:creationId xmlns:a16="http://schemas.microsoft.com/office/drawing/2014/main" id="{353DF978-95DA-2E2F-A6AF-2D9A443CE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" y="2167"/>
              <a:ext cx="2821" cy="1051"/>
            </a:xfrm>
            <a:custGeom>
              <a:avLst/>
              <a:gdLst>
                <a:gd name="connsiteX0" fmla="*/ 0 w 3256977"/>
                <a:gd name="connsiteY0" fmla="*/ 0 h 1679491"/>
                <a:gd name="connsiteX1" fmla="*/ 542830 w 3256977"/>
                <a:gd name="connsiteY1" fmla="*/ 0 h 1679491"/>
                <a:gd name="connsiteX2" fmla="*/ 542830 w 3256977"/>
                <a:gd name="connsiteY2" fmla="*/ 0 h 1679491"/>
                <a:gd name="connsiteX3" fmla="*/ 1357074 w 3256977"/>
                <a:gd name="connsiteY3" fmla="*/ 0 h 1679491"/>
                <a:gd name="connsiteX4" fmla="*/ 3256977 w 3256977"/>
                <a:gd name="connsiteY4" fmla="*/ 0 h 1679491"/>
                <a:gd name="connsiteX5" fmla="*/ 3256977 w 3256977"/>
                <a:gd name="connsiteY5" fmla="*/ 279915 h 1679491"/>
                <a:gd name="connsiteX6" fmla="*/ 3256977 w 3256977"/>
                <a:gd name="connsiteY6" fmla="*/ 279915 h 1679491"/>
                <a:gd name="connsiteX7" fmla="*/ 3256977 w 3256977"/>
                <a:gd name="connsiteY7" fmla="*/ 699788 h 1679491"/>
                <a:gd name="connsiteX8" fmla="*/ 3256977 w 3256977"/>
                <a:gd name="connsiteY8" fmla="*/ 1679491 h 1679491"/>
                <a:gd name="connsiteX9" fmla="*/ 1357074 w 3256977"/>
                <a:gd name="connsiteY9" fmla="*/ 1679491 h 1679491"/>
                <a:gd name="connsiteX10" fmla="*/ 542830 w 3256977"/>
                <a:gd name="connsiteY10" fmla="*/ 1679491 h 1679491"/>
                <a:gd name="connsiteX11" fmla="*/ 542830 w 3256977"/>
                <a:gd name="connsiteY11" fmla="*/ 1679491 h 1679491"/>
                <a:gd name="connsiteX12" fmla="*/ 0 w 3256977"/>
                <a:gd name="connsiteY12" fmla="*/ 1679491 h 1679491"/>
                <a:gd name="connsiteX13" fmla="*/ 0 w 3256977"/>
                <a:gd name="connsiteY13" fmla="*/ 699788 h 1679491"/>
                <a:gd name="connsiteX14" fmla="*/ -153534 w 3256977"/>
                <a:gd name="connsiteY14" fmla="*/ 711013 h 1679491"/>
                <a:gd name="connsiteX15" fmla="*/ 0 w 3256977"/>
                <a:gd name="connsiteY15" fmla="*/ 279915 h 1679491"/>
                <a:gd name="connsiteX16" fmla="*/ 0 w 3256977"/>
                <a:gd name="connsiteY16" fmla="*/ 0 h 1679491"/>
                <a:gd name="connsiteX0" fmla="*/ 350303 w 3607280"/>
                <a:gd name="connsiteY0" fmla="*/ 0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50303 w 3607280"/>
                <a:gd name="connsiteY13" fmla="*/ 699788 h 1679491"/>
                <a:gd name="connsiteX14" fmla="*/ 0 w 3607280"/>
                <a:gd name="connsiteY14" fmla="*/ 728375 h 1679491"/>
                <a:gd name="connsiteX15" fmla="*/ 350303 w 3607280"/>
                <a:gd name="connsiteY15" fmla="*/ 279915 h 1679491"/>
                <a:gd name="connsiteX16" fmla="*/ 350303 w 3607280"/>
                <a:gd name="connsiteY16" fmla="*/ 0 h 1679491"/>
                <a:gd name="connsiteX0" fmla="*/ 350303 w 3607280"/>
                <a:gd name="connsiteY0" fmla="*/ 0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61879 w 3607280"/>
                <a:gd name="connsiteY13" fmla="*/ 803960 h 1679491"/>
                <a:gd name="connsiteX14" fmla="*/ 0 w 3607280"/>
                <a:gd name="connsiteY14" fmla="*/ 728375 h 1679491"/>
                <a:gd name="connsiteX15" fmla="*/ 350303 w 3607280"/>
                <a:gd name="connsiteY15" fmla="*/ 279915 h 1679491"/>
                <a:gd name="connsiteX16" fmla="*/ 350303 w 3607280"/>
                <a:gd name="connsiteY16" fmla="*/ 0 h 1679491"/>
                <a:gd name="connsiteX0" fmla="*/ 350303 w 3607280"/>
                <a:gd name="connsiteY0" fmla="*/ 0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61879 w 3607280"/>
                <a:gd name="connsiteY13" fmla="*/ 803960 h 1679491"/>
                <a:gd name="connsiteX14" fmla="*/ 0 w 3607280"/>
                <a:gd name="connsiteY14" fmla="*/ 728375 h 1679491"/>
                <a:gd name="connsiteX15" fmla="*/ 332937 w 3607280"/>
                <a:gd name="connsiteY15" fmla="*/ 528770 h 1679491"/>
                <a:gd name="connsiteX16" fmla="*/ 350303 w 3607280"/>
                <a:gd name="connsiteY16" fmla="*/ 0 h 1679491"/>
                <a:gd name="connsiteX0" fmla="*/ 350303 w 3607280"/>
                <a:gd name="connsiteY0" fmla="*/ 0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61879 w 3607280"/>
                <a:gd name="connsiteY13" fmla="*/ 803960 h 1679491"/>
                <a:gd name="connsiteX14" fmla="*/ 0 w 3607280"/>
                <a:gd name="connsiteY14" fmla="*/ 728375 h 1679491"/>
                <a:gd name="connsiteX15" fmla="*/ 332937 w 3607280"/>
                <a:gd name="connsiteY15" fmla="*/ 540345 h 1679491"/>
                <a:gd name="connsiteX16" fmla="*/ 350303 w 3607280"/>
                <a:gd name="connsiteY16" fmla="*/ 0 h 1679491"/>
                <a:gd name="connsiteX0" fmla="*/ 350303 w 3607280"/>
                <a:gd name="connsiteY0" fmla="*/ 0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61879 w 3607280"/>
                <a:gd name="connsiteY13" fmla="*/ 803960 h 1679491"/>
                <a:gd name="connsiteX14" fmla="*/ 0 w 3607280"/>
                <a:gd name="connsiteY14" fmla="*/ 728375 h 1679491"/>
                <a:gd name="connsiteX15" fmla="*/ 356092 w 3607280"/>
                <a:gd name="connsiteY15" fmla="*/ 551920 h 1679491"/>
                <a:gd name="connsiteX16" fmla="*/ 350303 w 3607280"/>
                <a:gd name="connsiteY16" fmla="*/ 0 h 1679491"/>
                <a:gd name="connsiteX0" fmla="*/ 356092 w 3607280"/>
                <a:gd name="connsiteY0" fmla="*/ 5787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61879 w 3607280"/>
                <a:gd name="connsiteY13" fmla="*/ 803960 h 1679491"/>
                <a:gd name="connsiteX14" fmla="*/ 0 w 3607280"/>
                <a:gd name="connsiteY14" fmla="*/ 728375 h 1679491"/>
                <a:gd name="connsiteX15" fmla="*/ 356092 w 3607280"/>
                <a:gd name="connsiteY15" fmla="*/ 551920 h 1679491"/>
                <a:gd name="connsiteX16" fmla="*/ 356092 w 3607280"/>
                <a:gd name="connsiteY16" fmla="*/ 5787 h 1679491"/>
                <a:gd name="connsiteX0" fmla="*/ 356092 w 3607280"/>
                <a:gd name="connsiteY0" fmla="*/ 5787 h 1679491"/>
                <a:gd name="connsiteX1" fmla="*/ 893133 w 3607280"/>
                <a:gd name="connsiteY1" fmla="*/ 0 h 1679491"/>
                <a:gd name="connsiteX2" fmla="*/ 893133 w 3607280"/>
                <a:gd name="connsiteY2" fmla="*/ 0 h 1679491"/>
                <a:gd name="connsiteX3" fmla="*/ 1707377 w 3607280"/>
                <a:gd name="connsiteY3" fmla="*/ 0 h 1679491"/>
                <a:gd name="connsiteX4" fmla="*/ 3607280 w 3607280"/>
                <a:gd name="connsiteY4" fmla="*/ 0 h 1679491"/>
                <a:gd name="connsiteX5" fmla="*/ 3607280 w 3607280"/>
                <a:gd name="connsiteY5" fmla="*/ 279915 h 1679491"/>
                <a:gd name="connsiteX6" fmla="*/ 3607280 w 3607280"/>
                <a:gd name="connsiteY6" fmla="*/ 279915 h 1679491"/>
                <a:gd name="connsiteX7" fmla="*/ 3607280 w 3607280"/>
                <a:gd name="connsiteY7" fmla="*/ 699788 h 1679491"/>
                <a:gd name="connsiteX8" fmla="*/ 3607280 w 3607280"/>
                <a:gd name="connsiteY8" fmla="*/ 1679491 h 1679491"/>
                <a:gd name="connsiteX9" fmla="*/ 1707377 w 3607280"/>
                <a:gd name="connsiteY9" fmla="*/ 1679491 h 1679491"/>
                <a:gd name="connsiteX10" fmla="*/ 893133 w 3607280"/>
                <a:gd name="connsiteY10" fmla="*/ 1679491 h 1679491"/>
                <a:gd name="connsiteX11" fmla="*/ 893133 w 3607280"/>
                <a:gd name="connsiteY11" fmla="*/ 1679491 h 1679491"/>
                <a:gd name="connsiteX12" fmla="*/ 350303 w 3607280"/>
                <a:gd name="connsiteY12" fmla="*/ 1679491 h 1679491"/>
                <a:gd name="connsiteX13" fmla="*/ 361879 w 3607280"/>
                <a:gd name="connsiteY13" fmla="*/ 803960 h 1679491"/>
                <a:gd name="connsiteX14" fmla="*/ 0 w 3607280"/>
                <a:gd name="connsiteY14" fmla="*/ 728375 h 1679491"/>
                <a:gd name="connsiteX15" fmla="*/ 356092 w 3607280"/>
                <a:gd name="connsiteY15" fmla="*/ 551920 h 1679491"/>
                <a:gd name="connsiteX16" fmla="*/ 356092 w 3607280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803960 h 1679491"/>
                <a:gd name="connsiteX14" fmla="*/ 0 w 3584084"/>
                <a:gd name="connsiteY14" fmla="*/ 877462 h 1679491"/>
                <a:gd name="connsiteX15" fmla="*/ 332896 w 3584084"/>
                <a:gd name="connsiteY15" fmla="*/ 551920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2896 w 3584084"/>
                <a:gd name="connsiteY15" fmla="*/ 551920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9524 w 3584084"/>
                <a:gd name="connsiteY15" fmla="*/ 750703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9524 w 3584084"/>
                <a:gd name="connsiteY15" fmla="*/ 750703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9524 w 3584084"/>
                <a:gd name="connsiteY15" fmla="*/ 750703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9524 w 3584084"/>
                <a:gd name="connsiteY15" fmla="*/ 750703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9524 w 3584084"/>
                <a:gd name="connsiteY15" fmla="*/ 750703 h 1679491"/>
                <a:gd name="connsiteX16" fmla="*/ 332896 w 3584084"/>
                <a:gd name="connsiteY16" fmla="*/ 5787 h 1679491"/>
                <a:gd name="connsiteX0" fmla="*/ 332896 w 3584084"/>
                <a:gd name="connsiteY0" fmla="*/ 5787 h 1679491"/>
                <a:gd name="connsiteX1" fmla="*/ 869937 w 3584084"/>
                <a:gd name="connsiteY1" fmla="*/ 0 h 1679491"/>
                <a:gd name="connsiteX2" fmla="*/ 869937 w 3584084"/>
                <a:gd name="connsiteY2" fmla="*/ 0 h 1679491"/>
                <a:gd name="connsiteX3" fmla="*/ 1684181 w 3584084"/>
                <a:gd name="connsiteY3" fmla="*/ 0 h 1679491"/>
                <a:gd name="connsiteX4" fmla="*/ 3584084 w 3584084"/>
                <a:gd name="connsiteY4" fmla="*/ 0 h 1679491"/>
                <a:gd name="connsiteX5" fmla="*/ 3584084 w 3584084"/>
                <a:gd name="connsiteY5" fmla="*/ 279915 h 1679491"/>
                <a:gd name="connsiteX6" fmla="*/ 3584084 w 3584084"/>
                <a:gd name="connsiteY6" fmla="*/ 279915 h 1679491"/>
                <a:gd name="connsiteX7" fmla="*/ 3584084 w 3584084"/>
                <a:gd name="connsiteY7" fmla="*/ 699788 h 1679491"/>
                <a:gd name="connsiteX8" fmla="*/ 3584084 w 3584084"/>
                <a:gd name="connsiteY8" fmla="*/ 1679491 h 1679491"/>
                <a:gd name="connsiteX9" fmla="*/ 1684181 w 3584084"/>
                <a:gd name="connsiteY9" fmla="*/ 1679491 h 1679491"/>
                <a:gd name="connsiteX10" fmla="*/ 869937 w 3584084"/>
                <a:gd name="connsiteY10" fmla="*/ 1679491 h 1679491"/>
                <a:gd name="connsiteX11" fmla="*/ 869937 w 3584084"/>
                <a:gd name="connsiteY11" fmla="*/ 1679491 h 1679491"/>
                <a:gd name="connsiteX12" fmla="*/ 327107 w 3584084"/>
                <a:gd name="connsiteY12" fmla="*/ 1679491 h 1679491"/>
                <a:gd name="connsiteX13" fmla="*/ 338683 w 3584084"/>
                <a:gd name="connsiteY13" fmla="*/ 936481 h 1679491"/>
                <a:gd name="connsiteX14" fmla="*/ 0 w 3584084"/>
                <a:gd name="connsiteY14" fmla="*/ 877462 h 1679491"/>
                <a:gd name="connsiteX15" fmla="*/ 339524 w 3584084"/>
                <a:gd name="connsiteY15" fmla="*/ 750703 h 1679491"/>
                <a:gd name="connsiteX16" fmla="*/ 332896 w 3584084"/>
                <a:gd name="connsiteY16" fmla="*/ 5787 h 1679491"/>
                <a:gd name="connsiteX0" fmla="*/ 333008 w 3584196"/>
                <a:gd name="connsiteY0" fmla="*/ 5787 h 1679491"/>
                <a:gd name="connsiteX1" fmla="*/ 870049 w 3584196"/>
                <a:gd name="connsiteY1" fmla="*/ 0 h 1679491"/>
                <a:gd name="connsiteX2" fmla="*/ 870049 w 3584196"/>
                <a:gd name="connsiteY2" fmla="*/ 0 h 1679491"/>
                <a:gd name="connsiteX3" fmla="*/ 1684293 w 3584196"/>
                <a:gd name="connsiteY3" fmla="*/ 0 h 1679491"/>
                <a:gd name="connsiteX4" fmla="*/ 3584196 w 3584196"/>
                <a:gd name="connsiteY4" fmla="*/ 0 h 1679491"/>
                <a:gd name="connsiteX5" fmla="*/ 3584196 w 3584196"/>
                <a:gd name="connsiteY5" fmla="*/ 279915 h 1679491"/>
                <a:gd name="connsiteX6" fmla="*/ 3584196 w 3584196"/>
                <a:gd name="connsiteY6" fmla="*/ 279915 h 1679491"/>
                <a:gd name="connsiteX7" fmla="*/ 3584196 w 3584196"/>
                <a:gd name="connsiteY7" fmla="*/ 699788 h 1679491"/>
                <a:gd name="connsiteX8" fmla="*/ 3584196 w 3584196"/>
                <a:gd name="connsiteY8" fmla="*/ 1679491 h 1679491"/>
                <a:gd name="connsiteX9" fmla="*/ 1684293 w 3584196"/>
                <a:gd name="connsiteY9" fmla="*/ 1679491 h 1679491"/>
                <a:gd name="connsiteX10" fmla="*/ 870049 w 3584196"/>
                <a:gd name="connsiteY10" fmla="*/ 1679491 h 1679491"/>
                <a:gd name="connsiteX11" fmla="*/ 870049 w 3584196"/>
                <a:gd name="connsiteY11" fmla="*/ 1679491 h 1679491"/>
                <a:gd name="connsiteX12" fmla="*/ 327219 w 3584196"/>
                <a:gd name="connsiteY12" fmla="*/ 1679491 h 1679491"/>
                <a:gd name="connsiteX13" fmla="*/ 338795 w 3584196"/>
                <a:gd name="connsiteY13" fmla="*/ 936481 h 1679491"/>
                <a:gd name="connsiteX14" fmla="*/ 112 w 3584196"/>
                <a:gd name="connsiteY14" fmla="*/ 877462 h 1679491"/>
                <a:gd name="connsiteX15" fmla="*/ 339636 w 3584196"/>
                <a:gd name="connsiteY15" fmla="*/ 750703 h 1679491"/>
                <a:gd name="connsiteX16" fmla="*/ 333008 w 3584196"/>
                <a:gd name="connsiteY16" fmla="*/ 5787 h 1679491"/>
                <a:gd name="connsiteX0" fmla="*/ 333008 w 3584196"/>
                <a:gd name="connsiteY0" fmla="*/ 5787 h 1679491"/>
                <a:gd name="connsiteX1" fmla="*/ 870049 w 3584196"/>
                <a:gd name="connsiteY1" fmla="*/ 0 h 1679491"/>
                <a:gd name="connsiteX2" fmla="*/ 870049 w 3584196"/>
                <a:gd name="connsiteY2" fmla="*/ 0 h 1679491"/>
                <a:gd name="connsiteX3" fmla="*/ 1684293 w 3584196"/>
                <a:gd name="connsiteY3" fmla="*/ 0 h 1679491"/>
                <a:gd name="connsiteX4" fmla="*/ 3584196 w 3584196"/>
                <a:gd name="connsiteY4" fmla="*/ 0 h 1679491"/>
                <a:gd name="connsiteX5" fmla="*/ 3584196 w 3584196"/>
                <a:gd name="connsiteY5" fmla="*/ 279915 h 1679491"/>
                <a:gd name="connsiteX6" fmla="*/ 3584196 w 3584196"/>
                <a:gd name="connsiteY6" fmla="*/ 279915 h 1679491"/>
                <a:gd name="connsiteX7" fmla="*/ 3584196 w 3584196"/>
                <a:gd name="connsiteY7" fmla="*/ 699788 h 1679491"/>
                <a:gd name="connsiteX8" fmla="*/ 3584196 w 3584196"/>
                <a:gd name="connsiteY8" fmla="*/ 1679491 h 1679491"/>
                <a:gd name="connsiteX9" fmla="*/ 1684293 w 3584196"/>
                <a:gd name="connsiteY9" fmla="*/ 1679491 h 1679491"/>
                <a:gd name="connsiteX10" fmla="*/ 870049 w 3584196"/>
                <a:gd name="connsiteY10" fmla="*/ 1679491 h 1679491"/>
                <a:gd name="connsiteX11" fmla="*/ 870049 w 3584196"/>
                <a:gd name="connsiteY11" fmla="*/ 1679491 h 1679491"/>
                <a:gd name="connsiteX12" fmla="*/ 327219 w 3584196"/>
                <a:gd name="connsiteY12" fmla="*/ 1679491 h 1679491"/>
                <a:gd name="connsiteX13" fmla="*/ 338795 w 3584196"/>
                <a:gd name="connsiteY13" fmla="*/ 936481 h 1679491"/>
                <a:gd name="connsiteX14" fmla="*/ 112 w 3584196"/>
                <a:gd name="connsiteY14" fmla="*/ 877462 h 1679491"/>
                <a:gd name="connsiteX15" fmla="*/ 339636 w 3584196"/>
                <a:gd name="connsiteY15" fmla="*/ 750703 h 1679491"/>
                <a:gd name="connsiteX16" fmla="*/ 333008 w 3584196"/>
                <a:gd name="connsiteY16" fmla="*/ 5787 h 1679491"/>
                <a:gd name="connsiteX0" fmla="*/ 333009 w 3584197"/>
                <a:gd name="connsiteY0" fmla="*/ 5787 h 1679491"/>
                <a:gd name="connsiteX1" fmla="*/ 870050 w 3584197"/>
                <a:gd name="connsiteY1" fmla="*/ 0 h 1679491"/>
                <a:gd name="connsiteX2" fmla="*/ 870050 w 3584197"/>
                <a:gd name="connsiteY2" fmla="*/ 0 h 1679491"/>
                <a:gd name="connsiteX3" fmla="*/ 1684294 w 3584197"/>
                <a:gd name="connsiteY3" fmla="*/ 0 h 1679491"/>
                <a:gd name="connsiteX4" fmla="*/ 3584197 w 3584197"/>
                <a:gd name="connsiteY4" fmla="*/ 0 h 1679491"/>
                <a:gd name="connsiteX5" fmla="*/ 3584197 w 3584197"/>
                <a:gd name="connsiteY5" fmla="*/ 279915 h 1679491"/>
                <a:gd name="connsiteX6" fmla="*/ 3584197 w 3584197"/>
                <a:gd name="connsiteY6" fmla="*/ 279915 h 1679491"/>
                <a:gd name="connsiteX7" fmla="*/ 3584197 w 3584197"/>
                <a:gd name="connsiteY7" fmla="*/ 699788 h 1679491"/>
                <a:gd name="connsiteX8" fmla="*/ 3584197 w 3584197"/>
                <a:gd name="connsiteY8" fmla="*/ 1679491 h 1679491"/>
                <a:gd name="connsiteX9" fmla="*/ 1684294 w 3584197"/>
                <a:gd name="connsiteY9" fmla="*/ 1679491 h 1679491"/>
                <a:gd name="connsiteX10" fmla="*/ 870050 w 3584197"/>
                <a:gd name="connsiteY10" fmla="*/ 1679491 h 1679491"/>
                <a:gd name="connsiteX11" fmla="*/ 870050 w 3584197"/>
                <a:gd name="connsiteY11" fmla="*/ 1679491 h 1679491"/>
                <a:gd name="connsiteX12" fmla="*/ 327220 w 3584197"/>
                <a:gd name="connsiteY12" fmla="*/ 1679491 h 1679491"/>
                <a:gd name="connsiteX13" fmla="*/ 338796 w 3584197"/>
                <a:gd name="connsiteY13" fmla="*/ 936481 h 1679491"/>
                <a:gd name="connsiteX14" fmla="*/ 113 w 3584197"/>
                <a:gd name="connsiteY14" fmla="*/ 877462 h 1679491"/>
                <a:gd name="connsiteX15" fmla="*/ 336323 w 3584197"/>
                <a:gd name="connsiteY15" fmla="*/ 750703 h 1679491"/>
                <a:gd name="connsiteX16" fmla="*/ 333009 w 3584197"/>
                <a:gd name="connsiteY16" fmla="*/ 5787 h 1679491"/>
                <a:gd name="connsiteX0" fmla="*/ 333026 w 3584214"/>
                <a:gd name="connsiteY0" fmla="*/ 5787 h 1679491"/>
                <a:gd name="connsiteX1" fmla="*/ 870067 w 3584214"/>
                <a:gd name="connsiteY1" fmla="*/ 0 h 1679491"/>
                <a:gd name="connsiteX2" fmla="*/ 870067 w 3584214"/>
                <a:gd name="connsiteY2" fmla="*/ 0 h 1679491"/>
                <a:gd name="connsiteX3" fmla="*/ 1684311 w 3584214"/>
                <a:gd name="connsiteY3" fmla="*/ 0 h 1679491"/>
                <a:gd name="connsiteX4" fmla="*/ 3584214 w 3584214"/>
                <a:gd name="connsiteY4" fmla="*/ 0 h 1679491"/>
                <a:gd name="connsiteX5" fmla="*/ 3584214 w 3584214"/>
                <a:gd name="connsiteY5" fmla="*/ 279915 h 1679491"/>
                <a:gd name="connsiteX6" fmla="*/ 3584214 w 3584214"/>
                <a:gd name="connsiteY6" fmla="*/ 279915 h 1679491"/>
                <a:gd name="connsiteX7" fmla="*/ 3584214 w 3584214"/>
                <a:gd name="connsiteY7" fmla="*/ 699788 h 1679491"/>
                <a:gd name="connsiteX8" fmla="*/ 3584214 w 3584214"/>
                <a:gd name="connsiteY8" fmla="*/ 1679491 h 1679491"/>
                <a:gd name="connsiteX9" fmla="*/ 1684311 w 3584214"/>
                <a:gd name="connsiteY9" fmla="*/ 1679491 h 1679491"/>
                <a:gd name="connsiteX10" fmla="*/ 870067 w 3584214"/>
                <a:gd name="connsiteY10" fmla="*/ 1679491 h 1679491"/>
                <a:gd name="connsiteX11" fmla="*/ 870067 w 3584214"/>
                <a:gd name="connsiteY11" fmla="*/ 1679491 h 1679491"/>
                <a:gd name="connsiteX12" fmla="*/ 327237 w 3584214"/>
                <a:gd name="connsiteY12" fmla="*/ 1679491 h 1679491"/>
                <a:gd name="connsiteX13" fmla="*/ 338813 w 3584214"/>
                <a:gd name="connsiteY13" fmla="*/ 936481 h 1679491"/>
                <a:gd name="connsiteX14" fmla="*/ 130 w 3584214"/>
                <a:gd name="connsiteY14" fmla="*/ 877462 h 1679491"/>
                <a:gd name="connsiteX15" fmla="*/ 336340 w 3584214"/>
                <a:gd name="connsiteY15" fmla="*/ 750703 h 1679491"/>
                <a:gd name="connsiteX16" fmla="*/ 333026 w 3584214"/>
                <a:gd name="connsiteY16" fmla="*/ 5787 h 1679491"/>
                <a:gd name="connsiteX0" fmla="*/ 333026 w 3584214"/>
                <a:gd name="connsiteY0" fmla="*/ 5787 h 1679491"/>
                <a:gd name="connsiteX1" fmla="*/ 870067 w 3584214"/>
                <a:gd name="connsiteY1" fmla="*/ 0 h 1679491"/>
                <a:gd name="connsiteX2" fmla="*/ 870067 w 3584214"/>
                <a:gd name="connsiteY2" fmla="*/ 0 h 1679491"/>
                <a:gd name="connsiteX3" fmla="*/ 1684311 w 3584214"/>
                <a:gd name="connsiteY3" fmla="*/ 0 h 1679491"/>
                <a:gd name="connsiteX4" fmla="*/ 3584214 w 3584214"/>
                <a:gd name="connsiteY4" fmla="*/ 0 h 1679491"/>
                <a:gd name="connsiteX5" fmla="*/ 3584214 w 3584214"/>
                <a:gd name="connsiteY5" fmla="*/ 279915 h 1679491"/>
                <a:gd name="connsiteX6" fmla="*/ 3584214 w 3584214"/>
                <a:gd name="connsiteY6" fmla="*/ 279915 h 1679491"/>
                <a:gd name="connsiteX7" fmla="*/ 3584214 w 3584214"/>
                <a:gd name="connsiteY7" fmla="*/ 699788 h 1679491"/>
                <a:gd name="connsiteX8" fmla="*/ 3584214 w 3584214"/>
                <a:gd name="connsiteY8" fmla="*/ 1679491 h 1679491"/>
                <a:gd name="connsiteX9" fmla="*/ 1684311 w 3584214"/>
                <a:gd name="connsiteY9" fmla="*/ 1679491 h 1679491"/>
                <a:gd name="connsiteX10" fmla="*/ 870067 w 3584214"/>
                <a:gd name="connsiteY10" fmla="*/ 1679491 h 1679491"/>
                <a:gd name="connsiteX11" fmla="*/ 870067 w 3584214"/>
                <a:gd name="connsiteY11" fmla="*/ 1679491 h 1679491"/>
                <a:gd name="connsiteX12" fmla="*/ 327237 w 3584214"/>
                <a:gd name="connsiteY12" fmla="*/ 1679491 h 1679491"/>
                <a:gd name="connsiteX13" fmla="*/ 338813 w 3584214"/>
                <a:gd name="connsiteY13" fmla="*/ 936481 h 1679491"/>
                <a:gd name="connsiteX14" fmla="*/ 130 w 3584214"/>
                <a:gd name="connsiteY14" fmla="*/ 877462 h 1679491"/>
                <a:gd name="connsiteX15" fmla="*/ 336341 w 3584214"/>
                <a:gd name="connsiteY15" fmla="*/ 750703 h 1679491"/>
                <a:gd name="connsiteX16" fmla="*/ 333026 w 3584214"/>
                <a:gd name="connsiteY16" fmla="*/ 5787 h 1679491"/>
                <a:gd name="connsiteX0" fmla="*/ 337532 w 3588720"/>
                <a:gd name="connsiteY0" fmla="*/ 5787 h 1679491"/>
                <a:gd name="connsiteX1" fmla="*/ 874573 w 3588720"/>
                <a:gd name="connsiteY1" fmla="*/ 0 h 1679491"/>
                <a:gd name="connsiteX2" fmla="*/ 874573 w 3588720"/>
                <a:gd name="connsiteY2" fmla="*/ 0 h 1679491"/>
                <a:gd name="connsiteX3" fmla="*/ 1688817 w 3588720"/>
                <a:gd name="connsiteY3" fmla="*/ 0 h 1679491"/>
                <a:gd name="connsiteX4" fmla="*/ 3588720 w 3588720"/>
                <a:gd name="connsiteY4" fmla="*/ 0 h 1679491"/>
                <a:gd name="connsiteX5" fmla="*/ 3588720 w 3588720"/>
                <a:gd name="connsiteY5" fmla="*/ 279915 h 1679491"/>
                <a:gd name="connsiteX6" fmla="*/ 3588720 w 3588720"/>
                <a:gd name="connsiteY6" fmla="*/ 279915 h 1679491"/>
                <a:gd name="connsiteX7" fmla="*/ 3588720 w 3588720"/>
                <a:gd name="connsiteY7" fmla="*/ 699788 h 1679491"/>
                <a:gd name="connsiteX8" fmla="*/ 3588720 w 3588720"/>
                <a:gd name="connsiteY8" fmla="*/ 1679491 h 1679491"/>
                <a:gd name="connsiteX9" fmla="*/ 1688817 w 3588720"/>
                <a:gd name="connsiteY9" fmla="*/ 1679491 h 1679491"/>
                <a:gd name="connsiteX10" fmla="*/ 874573 w 3588720"/>
                <a:gd name="connsiteY10" fmla="*/ 1679491 h 1679491"/>
                <a:gd name="connsiteX11" fmla="*/ 874573 w 3588720"/>
                <a:gd name="connsiteY11" fmla="*/ 1679491 h 1679491"/>
                <a:gd name="connsiteX12" fmla="*/ 331743 w 3588720"/>
                <a:gd name="connsiteY12" fmla="*/ 1679491 h 1679491"/>
                <a:gd name="connsiteX13" fmla="*/ 343319 w 3588720"/>
                <a:gd name="connsiteY13" fmla="*/ 936481 h 1679491"/>
                <a:gd name="connsiteX14" fmla="*/ 4636 w 3588720"/>
                <a:gd name="connsiteY14" fmla="*/ 877462 h 1679491"/>
                <a:gd name="connsiteX15" fmla="*/ 159356 w 3588720"/>
                <a:gd name="connsiteY15" fmla="*/ 815429 h 1679491"/>
                <a:gd name="connsiteX16" fmla="*/ 340847 w 3588720"/>
                <a:gd name="connsiteY16" fmla="*/ 750703 h 1679491"/>
                <a:gd name="connsiteX17" fmla="*/ 337532 w 3588720"/>
                <a:gd name="connsiteY17" fmla="*/ 5787 h 1679491"/>
                <a:gd name="connsiteX0" fmla="*/ 337532 w 3588720"/>
                <a:gd name="connsiteY0" fmla="*/ 5787 h 1679491"/>
                <a:gd name="connsiteX1" fmla="*/ 874573 w 3588720"/>
                <a:gd name="connsiteY1" fmla="*/ 0 h 1679491"/>
                <a:gd name="connsiteX2" fmla="*/ 874573 w 3588720"/>
                <a:gd name="connsiteY2" fmla="*/ 0 h 1679491"/>
                <a:gd name="connsiteX3" fmla="*/ 1688817 w 3588720"/>
                <a:gd name="connsiteY3" fmla="*/ 0 h 1679491"/>
                <a:gd name="connsiteX4" fmla="*/ 3588720 w 3588720"/>
                <a:gd name="connsiteY4" fmla="*/ 0 h 1679491"/>
                <a:gd name="connsiteX5" fmla="*/ 3588720 w 3588720"/>
                <a:gd name="connsiteY5" fmla="*/ 279915 h 1679491"/>
                <a:gd name="connsiteX6" fmla="*/ 3588720 w 3588720"/>
                <a:gd name="connsiteY6" fmla="*/ 279915 h 1679491"/>
                <a:gd name="connsiteX7" fmla="*/ 3588720 w 3588720"/>
                <a:gd name="connsiteY7" fmla="*/ 699788 h 1679491"/>
                <a:gd name="connsiteX8" fmla="*/ 3588720 w 3588720"/>
                <a:gd name="connsiteY8" fmla="*/ 1679491 h 1679491"/>
                <a:gd name="connsiteX9" fmla="*/ 1688817 w 3588720"/>
                <a:gd name="connsiteY9" fmla="*/ 1679491 h 1679491"/>
                <a:gd name="connsiteX10" fmla="*/ 874573 w 3588720"/>
                <a:gd name="connsiteY10" fmla="*/ 1679491 h 1679491"/>
                <a:gd name="connsiteX11" fmla="*/ 874573 w 3588720"/>
                <a:gd name="connsiteY11" fmla="*/ 1679491 h 1679491"/>
                <a:gd name="connsiteX12" fmla="*/ 331743 w 3588720"/>
                <a:gd name="connsiteY12" fmla="*/ 1679491 h 1679491"/>
                <a:gd name="connsiteX13" fmla="*/ 343319 w 3588720"/>
                <a:gd name="connsiteY13" fmla="*/ 936481 h 1679491"/>
                <a:gd name="connsiteX14" fmla="*/ 200811 w 3588720"/>
                <a:gd name="connsiteY14" fmla="*/ 913854 h 1679491"/>
                <a:gd name="connsiteX15" fmla="*/ 4636 w 3588720"/>
                <a:gd name="connsiteY15" fmla="*/ 877462 h 1679491"/>
                <a:gd name="connsiteX16" fmla="*/ 159356 w 3588720"/>
                <a:gd name="connsiteY16" fmla="*/ 815429 h 1679491"/>
                <a:gd name="connsiteX17" fmla="*/ 340847 w 3588720"/>
                <a:gd name="connsiteY17" fmla="*/ 750703 h 1679491"/>
                <a:gd name="connsiteX18" fmla="*/ 337532 w 3588720"/>
                <a:gd name="connsiteY18" fmla="*/ 5787 h 1679491"/>
                <a:gd name="connsiteX0" fmla="*/ 185901 w 3437089"/>
                <a:gd name="connsiteY0" fmla="*/ 5787 h 1679491"/>
                <a:gd name="connsiteX1" fmla="*/ 722942 w 3437089"/>
                <a:gd name="connsiteY1" fmla="*/ 0 h 1679491"/>
                <a:gd name="connsiteX2" fmla="*/ 722942 w 3437089"/>
                <a:gd name="connsiteY2" fmla="*/ 0 h 1679491"/>
                <a:gd name="connsiteX3" fmla="*/ 1537186 w 3437089"/>
                <a:gd name="connsiteY3" fmla="*/ 0 h 1679491"/>
                <a:gd name="connsiteX4" fmla="*/ 3437089 w 3437089"/>
                <a:gd name="connsiteY4" fmla="*/ 0 h 1679491"/>
                <a:gd name="connsiteX5" fmla="*/ 3437089 w 3437089"/>
                <a:gd name="connsiteY5" fmla="*/ 279915 h 1679491"/>
                <a:gd name="connsiteX6" fmla="*/ 3437089 w 3437089"/>
                <a:gd name="connsiteY6" fmla="*/ 279915 h 1679491"/>
                <a:gd name="connsiteX7" fmla="*/ 3437089 w 3437089"/>
                <a:gd name="connsiteY7" fmla="*/ 699788 h 1679491"/>
                <a:gd name="connsiteX8" fmla="*/ 3437089 w 3437089"/>
                <a:gd name="connsiteY8" fmla="*/ 1679491 h 1679491"/>
                <a:gd name="connsiteX9" fmla="*/ 1537186 w 3437089"/>
                <a:gd name="connsiteY9" fmla="*/ 1679491 h 1679491"/>
                <a:gd name="connsiteX10" fmla="*/ 722942 w 3437089"/>
                <a:gd name="connsiteY10" fmla="*/ 1679491 h 1679491"/>
                <a:gd name="connsiteX11" fmla="*/ 722942 w 3437089"/>
                <a:gd name="connsiteY11" fmla="*/ 1679491 h 1679491"/>
                <a:gd name="connsiteX12" fmla="*/ 180112 w 3437089"/>
                <a:gd name="connsiteY12" fmla="*/ 1679491 h 1679491"/>
                <a:gd name="connsiteX13" fmla="*/ 191688 w 3437089"/>
                <a:gd name="connsiteY13" fmla="*/ 936481 h 1679491"/>
                <a:gd name="connsiteX14" fmla="*/ 49180 w 3437089"/>
                <a:gd name="connsiteY14" fmla="*/ 913854 h 1679491"/>
                <a:gd name="connsiteX15" fmla="*/ 7725 w 3437089"/>
                <a:gd name="connsiteY15" fmla="*/ 815429 h 1679491"/>
                <a:gd name="connsiteX16" fmla="*/ 189216 w 3437089"/>
                <a:gd name="connsiteY16" fmla="*/ 750703 h 1679491"/>
                <a:gd name="connsiteX17" fmla="*/ 185901 w 3437089"/>
                <a:gd name="connsiteY17" fmla="*/ 5787 h 1679491"/>
                <a:gd name="connsiteX0" fmla="*/ 185901 w 3437089"/>
                <a:gd name="connsiteY0" fmla="*/ 5787 h 1679491"/>
                <a:gd name="connsiteX1" fmla="*/ 722942 w 3437089"/>
                <a:gd name="connsiteY1" fmla="*/ 0 h 1679491"/>
                <a:gd name="connsiteX2" fmla="*/ 722942 w 3437089"/>
                <a:gd name="connsiteY2" fmla="*/ 0 h 1679491"/>
                <a:gd name="connsiteX3" fmla="*/ 1537186 w 3437089"/>
                <a:gd name="connsiteY3" fmla="*/ 0 h 1679491"/>
                <a:gd name="connsiteX4" fmla="*/ 3437089 w 3437089"/>
                <a:gd name="connsiteY4" fmla="*/ 0 h 1679491"/>
                <a:gd name="connsiteX5" fmla="*/ 3437089 w 3437089"/>
                <a:gd name="connsiteY5" fmla="*/ 279915 h 1679491"/>
                <a:gd name="connsiteX6" fmla="*/ 3437089 w 3437089"/>
                <a:gd name="connsiteY6" fmla="*/ 279915 h 1679491"/>
                <a:gd name="connsiteX7" fmla="*/ 3437089 w 3437089"/>
                <a:gd name="connsiteY7" fmla="*/ 699788 h 1679491"/>
                <a:gd name="connsiteX8" fmla="*/ 3437089 w 3437089"/>
                <a:gd name="connsiteY8" fmla="*/ 1679491 h 1679491"/>
                <a:gd name="connsiteX9" fmla="*/ 1537186 w 3437089"/>
                <a:gd name="connsiteY9" fmla="*/ 1679491 h 1679491"/>
                <a:gd name="connsiteX10" fmla="*/ 722942 w 3437089"/>
                <a:gd name="connsiteY10" fmla="*/ 1679491 h 1679491"/>
                <a:gd name="connsiteX11" fmla="*/ 722942 w 3437089"/>
                <a:gd name="connsiteY11" fmla="*/ 1679491 h 1679491"/>
                <a:gd name="connsiteX12" fmla="*/ 180112 w 3437089"/>
                <a:gd name="connsiteY12" fmla="*/ 1679491 h 1679491"/>
                <a:gd name="connsiteX13" fmla="*/ 49180 w 3437089"/>
                <a:gd name="connsiteY13" fmla="*/ 913854 h 1679491"/>
                <a:gd name="connsiteX14" fmla="*/ 7725 w 3437089"/>
                <a:gd name="connsiteY14" fmla="*/ 815429 h 1679491"/>
                <a:gd name="connsiteX15" fmla="*/ 189216 w 3437089"/>
                <a:gd name="connsiteY15" fmla="*/ 750703 h 1679491"/>
                <a:gd name="connsiteX16" fmla="*/ 185901 w 3437089"/>
                <a:gd name="connsiteY16" fmla="*/ 5787 h 1679491"/>
                <a:gd name="connsiteX0" fmla="*/ 257605 w 3508793"/>
                <a:gd name="connsiteY0" fmla="*/ 5787 h 1679491"/>
                <a:gd name="connsiteX1" fmla="*/ 794646 w 3508793"/>
                <a:gd name="connsiteY1" fmla="*/ 0 h 1679491"/>
                <a:gd name="connsiteX2" fmla="*/ 794646 w 3508793"/>
                <a:gd name="connsiteY2" fmla="*/ 0 h 1679491"/>
                <a:gd name="connsiteX3" fmla="*/ 1608890 w 3508793"/>
                <a:gd name="connsiteY3" fmla="*/ 0 h 1679491"/>
                <a:gd name="connsiteX4" fmla="*/ 3508793 w 3508793"/>
                <a:gd name="connsiteY4" fmla="*/ 0 h 1679491"/>
                <a:gd name="connsiteX5" fmla="*/ 3508793 w 3508793"/>
                <a:gd name="connsiteY5" fmla="*/ 279915 h 1679491"/>
                <a:gd name="connsiteX6" fmla="*/ 3508793 w 3508793"/>
                <a:gd name="connsiteY6" fmla="*/ 279915 h 1679491"/>
                <a:gd name="connsiteX7" fmla="*/ 3508793 w 3508793"/>
                <a:gd name="connsiteY7" fmla="*/ 699788 h 1679491"/>
                <a:gd name="connsiteX8" fmla="*/ 3508793 w 3508793"/>
                <a:gd name="connsiteY8" fmla="*/ 1679491 h 1679491"/>
                <a:gd name="connsiteX9" fmla="*/ 1608890 w 3508793"/>
                <a:gd name="connsiteY9" fmla="*/ 1679491 h 1679491"/>
                <a:gd name="connsiteX10" fmla="*/ 794646 w 3508793"/>
                <a:gd name="connsiteY10" fmla="*/ 1679491 h 1679491"/>
                <a:gd name="connsiteX11" fmla="*/ 794646 w 3508793"/>
                <a:gd name="connsiteY11" fmla="*/ 1679491 h 1679491"/>
                <a:gd name="connsiteX12" fmla="*/ 251816 w 3508793"/>
                <a:gd name="connsiteY12" fmla="*/ 1679491 h 1679491"/>
                <a:gd name="connsiteX13" fmla="*/ 120884 w 3508793"/>
                <a:gd name="connsiteY13" fmla="*/ 913854 h 1679491"/>
                <a:gd name="connsiteX14" fmla="*/ 3215 w 3508793"/>
                <a:gd name="connsiteY14" fmla="*/ 872579 h 1679491"/>
                <a:gd name="connsiteX15" fmla="*/ 260920 w 3508793"/>
                <a:gd name="connsiteY15" fmla="*/ 750703 h 1679491"/>
                <a:gd name="connsiteX16" fmla="*/ 257605 w 3508793"/>
                <a:gd name="connsiteY16" fmla="*/ 5787 h 1679491"/>
                <a:gd name="connsiteX0" fmla="*/ 257605 w 3508793"/>
                <a:gd name="connsiteY0" fmla="*/ 5787 h 1679491"/>
                <a:gd name="connsiteX1" fmla="*/ 794646 w 3508793"/>
                <a:gd name="connsiteY1" fmla="*/ 0 h 1679491"/>
                <a:gd name="connsiteX2" fmla="*/ 794646 w 3508793"/>
                <a:gd name="connsiteY2" fmla="*/ 0 h 1679491"/>
                <a:gd name="connsiteX3" fmla="*/ 1608890 w 3508793"/>
                <a:gd name="connsiteY3" fmla="*/ 0 h 1679491"/>
                <a:gd name="connsiteX4" fmla="*/ 3508793 w 3508793"/>
                <a:gd name="connsiteY4" fmla="*/ 0 h 1679491"/>
                <a:gd name="connsiteX5" fmla="*/ 3508793 w 3508793"/>
                <a:gd name="connsiteY5" fmla="*/ 279915 h 1679491"/>
                <a:gd name="connsiteX6" fmla="*/ 3508793 w 3508793"/>
                <a:gd name="connsiteY6" fmla="*/ 279915 h 1679491"/>
                <a:gd name="connsiteX7" fmla="*/ 3508793 w 3508793"/>
                <a:gd name="connsiteY7" fmla="*/ 699788 h 1679491"/>
                <a:gd name="connsiteX8" fmla="*/ 3508793 w 3508793"/>
                <a:gd name="connsiteY8" fmla="*/ 1679491 h 1679491"/>
                <a:gd name="connsiteX9" fmla="*/ 1608890 w 3508793"/>
                <a:gd name="connsiteY9" fmla="*/ 1679491 h 1679491"/>
                <a:gd name="connsiteX10" fmla="*/ 794646 w 3508793"/>
                <a:gd name="connsiteY10" fmla="*/ 1679491 h 1679491"/>
                <a:gd name="connsiteX11" fmla="*/ 794646 w 3508793"/>
                <a:gd name="connsiteY11" fmla="*/ 1679491 h 1679491"/>
                <a:gd name="connsiteX12" fmla="*/ 251816 w 3508793"/>
                <a:gd name="connsiteY12" fmla="*/ 1679491 h 1679491"/>
                <a:gd name="connsiteX13" fmla="*/ 120884 w 3508793"/>
                <a:gd name="connsiteY13" fmla="*/ 913854 h 1679491"/>
                <a:gd name="connsiteX14" fmla="*/ 3215 w 3508793"/>
                <a:gd name="connsiteY14" fmla="*/ 872579 h 1679491"/>
                <a:gd name="connsiteX15" fmla="*/ 260920 w 3508793"/>
                <a:gd name="connsiteY15" fmla="*/ 750703 h 1679491"/>
                <a:gd name="connsiteX16" fmla="*/ 257605 w 3508793"/>
                <a:gd name="connsiteY16" fmla="*/ 5787 h 1679491"/>
                <a:gd name="connsiteX0" fmla="*/ 254390 w 3505578"/>
                <a:gd name="connsiteY0" fmla="*/ 5787 h 1679491"/>
                <a:gd name="connsiteX1" fmla="*/ 791431 w 3505578"/>
                <a:gd name="connsiteY1" fmla="*/ 0 h 1679491"/>
                <a:gd name="connsiteX2" fmla="*/ 791431 w 3505578"/>
                <a:gd name="connsiteY2" fmla="*/ 0 h 1679491"/>
                <a:gd name="connsiteX3" fmla="*/ 1605675 w 3505578"/>
                <a:gd name="connsiteY3" fmla="*/ 0 h 1679491"/>
                <a:gd name="connsiteX4" fmla="*/ 3505578 w 3505578"/>
                <a:gd name="connsiteY4" fmla="*/ 0 h 1679491"/>
                <a:gd name="connsiteX5" fmla="*/ 3505578 w 3505578"/>
                <a:gd name="connsiteY5" fmla="*/ 279915 h 1679491"/>
                <a:gd name="connsiteX6" fmla="*/ 3505578 w 3505578"/>
                <a:gd name="connsiteY6" fmla="*/ 279915 h 1679491"/>
                <a:gd name="connsiteX7" fmla="*/ 3505578 w 3505578"/>
                <a:gd name="connsiteY7" fmla="*/ 699788 h 1679491"/>
                <a:gd name="connsiteX8" fmla="*/ 3505578 w 3505578"/>
                <a:gd name="connsiteY8" fmla="*/ 1679491 h 1679491"/>
                <a:gd name="connsiteX9" fmla="*/ 1605675 w 3505578"/>
                <a:gd name="connsiteY9" fmla="*/ 1679491 h 1679491"/>
                <a:gd name="connsiteX10" fmla="*/ 791431 w 3505578"/>
                <a:gd name="connsiteY10" fmla="*/ 1679491 h 1679491"/>
                <a:gd name="connsiteX11" fmla="*/ 791431 w 3505578"/>
                <a:gd name="connsiteY11" fmla="*/ 1679491 h 1679491"/>
                <a:gd name="connsiteX12" fmla="*/ 248601 w 3505578"/>
                <a:gd name="connsiteY12" fmla="*/ 1679491 h 1679491"/>
                <a:gd name="connsiteX13" fmla="*/ 117669 w 3505578"/>
                <a:gd name="connsiteY13" fmla="*/ 913854 h 1679491"/>
                <a:gd name="connsiteX14" fmla="*/ 0 w 3505578"/>
                <a:gd name="connsiteY14" fmla="*/ 872579 h 1679491"/>
                <a:gd name="connsiteX15" fmla="*/ 257705 w 3505578"/>
                <a:gd name="connsiteY15" fmla="*/ 750703 h 1679491"/>
                <a:gd name="connsiteX16" fmla="*/ 254390 w 3505578"/>
                <a:gd name="connsiteY16" fmla="*/ 5787 h 1679491"/>
                <a:gd name="connsiteX0" fmla="*/ 254390 w 3505578"/>
                <a:gd name="connsiteY0" fmla="*/ 5787 h 1679491"/>
                <a:gd name="connsiteX1" fmla="*/ 791431 w 3505578"/>
                <a:gd name="connsiteY1" fmla="*/ 0 h 1679491"/>
                <a:gd name="connsiteX2" fmla="*/ 791431 w 3505578"/>
                <a:gd name="connsiteY2" fmla="*/ 0 h 1679491"/>
                <a:gd name="connsiteX3" fmla="*/ 1605675 w 3505578"/>
                <a:gd name="connsiteY3" fmla="*/ 0 h 1679491"/>
                <a:gd name="connsiteX4" fmla="*/ 3505578 w 3505578"/>
                <a:gd name="connsiteY4" fmla="*/ 0 h 1679491"/>
                <a:gd name="connsiteX5" fmla="*/ 3505578 w 3505578"/>
                <a:gd name="connsiteY5" fmla="*/ 279915 h 1679491"/>
                <a:gd name="connsiteX6" fmla="*/ 3505578 w 3505578"/>
                <a:gd name="connsiteY6" fmla="*/ 279915 h 1679491"/>
                <a:gd name="connsiteX7" fmla="*/ 3505578 w 3505578"/>
                <a:gd name="connsiteY7" fmla="*/ 699788 h 1679491"/>
                <a:gd name="connsiteX8" fmla="*/ 3505578 w 3505578"/>
                <a:gd name="connsiteY8" fmla="*/ 1679491 h 1679491"/>
                <a:gd name="connsiteX9" fmla="*/ 1605675 w 3505578"/>
                <a:gd name="connsiteY9" fmla="*/ 1679491 h 1679491"/>
                <a:gd name="connsiteX10" fmla="*/ 791431 w 3505578"/>
                <a:gd name="connsiteY10" fmla="*/ 1679491 h 1679491"/>
                <a:gd name="connsiteX11" fmla="*/ 791431 w 3505578"/>
                <a:gd name="connsiteY11" fmla="*/ 1679491 h 1679491"/>
                <a:gd name="connsiteX12" fmla="*/ 248601 w 3505578"/>
                <a:gd name="connsiteY12" fmla="*/ 1679491 h 1679491"/>
                <a:gd name="connsiteX13" fmla="*/ 247861 w 3505578"/>
                <a:gd name="connsiteY13" fmla="*/ 967829 h 1679491"/>
                <a:gd name="connsiteX14" fmla="*/ 0 w 3505578"/>
                <a:gd name="connsiteY14" fmla="*/ 872579 h 1679491"/>
                <a:gd name="connsiteX15" fmla="*/ 257705 w 3505578"/>
                <a:gd name="connsiteY15" fmla="*/ 750703 h 1679491"/>
                <a:gd name="connsiteX16" fmla="*/ 254390 w 3505578"/>
                <a:gd name="connsiteY16" fmla="*/ 5787 h 1679491"/>
                <a:gd name="connsiteX0" fmla="*/ 254390 w 3505578"/>
                <a:gd name="connsiteY0" fmla="*/ 5787 h 1679491"/>
                <a:gd name="connsiteX1" fmla="*/ 791431 w 3505578"/>
                <a:gd name="connsiteY1" fmla="*/ 0 h 1679491"/>
                <a:gd name="connsiteX2" fmla="*/ 791431 w 3505578"/>
                <a:gd name="connsiteY2" fmla="*/ 0 h 1679491"/>
                <a:gd name="connsiteX3" fmla="*/ 1605675 w 3505578"/>
                <a:gd name="connsiteY3" fmla="*/ 0 h 1679491"/>
                <a:gd name="connsiteX4" fmla="*/ 3505578 w 3505578"/>
                <a:gd name="connsiteY4" fmla="*/ 0 h 1679491"/>
                <a:gd name="connsiteX5" fmla="*/ 3505578 w 3505578"/>
                <a:gd name="connsiteY5" fmla="*/ 279915 h 1679491"/>
                <a:gd name="connsiteX6" fmla="*/ 3505578 w 3505578"/>
                <a:gd name="connsiteY6" fmla="*/ 279915 h 1679491"/>
                <a:gd name="connsiteX7" fmla="*/ 3505578 w 3505578"/>
                <a:gd name="connsiteY7" fmla="*/ 699788 h 1679491"/>
                <a:gd name="connsiteX8" fmla="*/ 3505578 w 3505578"/>
                <a:gd name="connsiteY8" fmla="*/ 1679491 h 1679491"/>
                <a:gd name="connsiteX9" fmla="*/ 1605675 w 3505578"/>
                <a:gd name="connsiteY9" fmla="*/ 1679491 h 1679491"/>
                <a:gd name="connsiteX10" fmla="*/ 791431 w 3505578"/>
                <a:gd name="connsiteY10" fmla="*/ 1679491 h 1679491"/>
                <a:gd name="connsiteX11" fmla="*/ 791431 w 3505578"/>
                <a:gd name="connsiteY11" fmla="*/ 1679491 h 1679491"/>
                <a:gd name="connsiteX12" fmla="*/ 248601 w 3505578"/>
                <a:gd name="connsiteY12" fmla="*/ 1679491 h 1679491"/>
                <a:gd name="connsiteX13" fmla="*/ 247861 w 3505578"/>
                <a:gd name="connsiteY13" fmla="*/ 967829 h 1679491"/>
                <a:gd name="connsiteX14" fmla="*/ 0 w 3505578"/>
                <a:gd name="connsiteY14" fmla="*/ 872579 h 1679491"/>
                <a:gd name="connsiteX15" fmla="*/ 257705 w 3505578"/>
                <a:gd name="connsiteY15" fmla="*/ 750703 h 1679491"/>
                <a:gd name="connsiteX16" fmla="*/ 254390 w 3505578"/>
                <a:gd name="connsiteY16" fmla="*/ 5787 h 1679491"/>
                <a:gd name="connsiteX0" fmla="*/ 254390 w 3505578"/>
                <a:gd name="connsiteY0" fmla="*/ 5787 h 1679491"/>
                <a:gd name="connsiteX1" fmla="*/ 791431 w 3505578"/>
                <a:gd name="connsiteY1" fmla="*/ 0 h 1679491"/>
                <a:gd name="connsiteX2" fmla="*/ 791431 w 3505578"/>
                <a:gd name="connsiteY2" fmla="*/ 0 h 1679491"/>
                <a:gd name="connsiteX3" fmla="*/ 1605675 w 3505578"/>
                <a:gd name="connsiteY3" fmla="*/ 0 h 1679491"/>
                <a:gd name="connsiteX4" fmla="*/ 3505578 w 3505578"/>
                <a:gd name="connsiteY4" fmla="*/ 0 h 1679491"/>
                <a:gd name="connsiteX5" fmla="*/ 3505578 w 3505578"/>
                <a:gd name="connsiteY5" fmla="*/ 279915 h 1679491"/>
                <a:gd name="connsiteX6" fmla="*/ 3505578 w 3505578"/>
                <a:gd name="connsiteY6" fmla="*/ 279915 h 1679491"/>
                <a:gd name="connsiteX7" fmla="*/ 3505578 w 3505578"/>
                <a:gd name="connsiteY7" fmla="*/ 699788 h 1679491"/>
                <a:gd name="connsiteX8" fmla="*/ 3505578 w 3505578"/>
                <a:gd name="connsiteY8" fmla="*/ 1679491 h 1679491"/>
                <a:gd name="connsiteX9" fmla="*/ 1605675 w 3505578"/>
                <a:gd name="connsiteY9" fmla="*/ 1679491 h 1679491"/>
                <a:gd name="connsiteX10" fmla="*/ 791431 w 3505578"/>
                <a:gd name="connsiteY10" fmla="*/ 1679491 h 1679491"/>
                <a:gd name="connsiteX11" fmla="*/ 791431 w 3505578"/>
                <a:gd name="connsiteY11" fmla="*/ 1679491 h 1679491"/>
                <a:gd name="connsiteX12" fmla="*/ 248601 w 3505578"/>
                <a:gd name="connsiteY12" fmla="*/ 1679491 h 1679491"/>
                <a:gd name="connsiteX13" fmla="*/ 247861 w 3505578"/>
                <a:gd name="connsiteY13" fmla="*/ 967829 h 1679491"/>
                <a:gd name="connsiteX14" fmla="*/ 0 w 3505578"/>
                <a:gd name="connsiteY14" fmla="*/ 872579 h 1679491"/>
                <a:gd name="connsiteX15" fmla="*/ 257705 w 3505578"/>
                <a:gd name="connsiteY15" fmla="*/ 750703 h 1679491"/>
                <a:gd name="connsiteX16" fmla="*/ 254390 w 3505578"/>
                <a:gd name="connsiteY16" fmla="*/ 5787 h 1679491"/>
                <a:gd name="connsiteX0" fmla="*/ 254390 w 3505578"/>
                <a:gd name="connsiteY0" fmla="*/ 5787 h 1679491"/>
                <a:gd name="connsiteX1" fmla="*/ 791431 w 3505578"/>
                <a:gd name="connsiteY1" fmla="*/ 0 h 1679491"/>
                <a:gd name="connsiteX2" fmla="*/ 791431 w 3505578"/>
                <a:gd name="connsiteY2" fmla="*/ 0 h 1679491"/>
                <a:gd name="connsiteX3" fmla="*/ 1605675 w 3505578"/>
                <a:gd name="connsiteY3" fmla="*/ 0 h 1679491"/>
                <a:gd name="connsiteX4" fmla="*/ 3505578 w 3505578"/>
                <a:gd name="connsiteY4" fmla="*/ 0 h 1679491"/>
                <a:gd name="connsiteX5" fmla="*/ 3505578 w 3505578"/>
                <a:gd name="connsiteY5" fmla="*/ 279915 h 1679491"/>
                <a:gd name="connsiteX6" fmla="*/ 3505578 w 3505578"/>
                <a:gd name="connsiteY6" fmla="*/ 279915 h 1679491"/>
                <a:gd name="connsiteX7" fmla="*/ 3505578 w 3505578"/>
                <a:gd name="connsiteY7" fmla="*/ 699788 h 1679491"/>
                <a:gd name="connsiteX8" fmla="*/ 3505578 w 3505578"/>
                <a:gd name="connsiteY8" fmla="*/ 1679491 h 1679491"/>
                <a:gd name="connsiteX9" fmla="*/ 1605675 w 3505578"/>
                <a:gd name="connsiteY9" fmla="*/ 1679491 h 1679491"/>
                <a:gd name="connsiteX10" fmla="*/ 791431 w 3505578"/>
                <a:gd name="connsiteY10" fmla="*/ 1679491 h 1679491"/>
                <a:gd name="connsiteX11" fmla="*/ 791431 w 3505578"/>
                <a:gd name="connsiteY11" fmla="*/ 1679491 h 1679491"/>
                <a:gd name="connsiteX12" fmla="*/ 248601 w 3505578"/>
                <a:gd name="connsiteY12" fmla="*/ 1679491 h 1679491"/>
                <a:gd name="connsiteX13" fmla="*/ 247861 w 3505578"/>
                <a:gd name="connsiteY13" fmla="*/ 967829 h 1679491"/>
                <a:gd name="connsiteX14" fmla="*/ 0 w 3505578"/>
                <a:gd name="connsiteY14" fmla="*/ 872579 h 1679491"/>
                <a:gd name="connsiteX15" fmla="*/ 257705 w 3505578"/>
                <a:gd name="connsiteY15" fmla="*/ 750703 h 1679491"/>
                <a:gd name="connsiteX16" fmla="*/ 254390 w 3505578"/>
                <a:gd name="connsiteY16" fmla="*/ 5787 h 1679491"/>
                <a:gd name="connsiteX0" fmla="*/ 333776 w 3584964"/>
                <a:gd name="connsiteY0" fmla="*/ 5787 h 1679491"/>
                <a:gd name="connsiteX1" fmla="*/ 870817 w 3584964"/>
                <a:gd name="connsiteY1" fmla="*/ 0 h 1679491"/>
                <a:gd name="connsiteX2" fmla="*/ 870817 w 3584964"/>
                <a:gd name="connsiteY2" fmla="*/ 0 h 1679491"/>
                <a:gd name="connsiteX3" fmla="*/ 1685061 w 3584964"/>
                <a:gd name="connsiteY3" fmla="*/ 0 h 1679491"/>
                <a:gd name="connsiteX4" fmla="*/ 3584964 w 3584964"/>
                <a:gd name="connsiteY4" fmla="*/ 0 h 1679491"/>
                <a:gd name="connsiteX5" fmla="*/ 3584964 w 3584964"/>
                <a:gd name="connsiteY5" fmla="*/ 279915 h 1679491"/>
                <a:gd name="connsiteX6" fmla="*/ 3584964 w 3584964"/>
                <a:gd name="connsiteY6" fmla="*/ 279915 h 1679491"/>
                <a:gd name="connsiteX7" fmla="*/ 3584964 w 3584964"/>
                <a:gd name="connsiteY7" fmla="*/ 699788 h 1679491"/>
                <a:gd name="connsiteX8" fmla="*/ 3584964 w 3584964"/>
                <a:gd name="connsiteY8" fmla="*/ 1679491 h 1679491"/>
                <a:gd name="connsiteX9" fmla="*/ 1685061 w 3584964"/>
                <a:gd name="connsiteY9" fmla="*/ 1679491 h 1679491"/>
                <a:gd name="connsiteX10" fmla="*/ 870817 w 3584964"/>
                <a:gd name="connsiteY10" fmla="*/ 1679491 h 1679491"/>
                <a:gd name="connsiteX11" fmla="*/ 870817 w 3584964"/>
                <a:gd name="connsiteY11" fmla="*/ 1679491 h 1679491"/>
                <a:gd name="connsiteX12" fmla="*/ 327987 w 3584964"/>
                <a:gd name="connsiteY12" fmla="*/ 1679491 h 1679491"/>
                <a:gd name="connsiteX13" fmla="*/ 327247 w 3584964"/>
                <a:gd name="connsiteY13" fmla="*/ 967829 h 1679491"/>
                <a:gd name="connsiteX14" fmla="*/ 0 w 3584964"/>
                <a:gd name="connsiteY14" fmla="*/ 882104 h 1679491"/>
                <a:gd name="connsiteX15" fmla="*/ 337091 w 3584964"/>
                <a:gd name="connsiteY15" fmla="*/ 750703 h 1679491"/>
                <a:gd name="connsiteX16" fmla="*/ 333776 w 3584964"/>
                <a:gd name="connsiteY16" fmla="*/ 5787 h 1679491"/>
                <a:gd name="connsiteX0" fmla="*/ 333776 w 3584964"/>
                <a:gd name="connsiteY0" fmla="*/ 5787 h 1679491"/>
                <a:gd name="connsiteX1" fmla="*/ 870817 w 3584964"/>
                <a:gd name="connsiteY1" fmla="*/ 0 h 1679491"/>
                <a:gd name="connsiteX2" fmla="*/ 870817 w 3584964"/>
                <a:gd name="connsiteY2" fmla="*/ 0 h 1679491"/>
                <a:gd name="connsiteX3" fmla="*/ 1685061 w 3584964"/>
                <a:gd name="connsiteY3" fmla="*/ 0 h 1679491"/>
                <a:gd name="connsiteX4" fmla="*/ 3584964 w 3584964"/>
                <a:gd name="connsiteY4" fmla="*/ 0 h 1679491"/>
                <a:gd name="connsiteX5" fmla="*/ 3584964 w 3584964"/>
                <a:gd name="connsiteY5" fmla="*/ 279915 h 1679491"/>
                <a:gd name="connsiteX6" fmla="*/ 3584964 w 3584964"/>
                <a:gd name="connsiteY6" fmla="*/ 279915 h 1679491"/>
                <a:gd name="connsiteX7" fmla="*/ 3584964 w 3584964"/>
                <a:gd name="connsiteY7" fmla="*/ 699788 h 1679491"/>
                <a:gd name="connsiteX8" fmla="*/ 3584964 w 3584964"/>
                <a:gd name="connsiteY8" fmla="*/ 1679491 h 1679491"/>
                <a:gd name="connsiteX9" fmla="*/ 1685061 w 3584964"/>
                <a:gd name="connsiteY9" fmla="*/ 1679491 h 1679491"/>
                <a:gd name="connsiteX10" fmla="*/ 870817 w 3584964"/>
                <a:gd name="connsiteY10" fmla="*/ 1679491 h 1679491"/>
                <a:gd name="connsiteX11" fmla="*/ 870817 w 3584964"/>
                <a:gd name="connsiteY11" fmla="*/ 1679491 h 1679491"/>
                <a:gd name="connsiteX12" fmla="*/ 327987 w 3584964"/>
                <a:gd name="connsiteY12" fmla="*/ 1679491 h 1679491"/>
                <a:gd name="connsiteX13" fmla="*/ 327247 w 3584964"/>
                <a:gd name="connsiteY13" fmla="*/ 967829 h 1679491"/>
                <a:gd name="connsiteX14" fmla="*/ 0 w 3584964"/>
                <a:gd name="connsiteY14" fmla="*/ 882104 h 1679491"/>
                <a:gd name="connsiteX15" fmla="*/ 337091 w 3584964"/>
                <a:gd name="connsiteY15" fmla="*/ 750703 h 1679491"/>
                <a:gd name="connsiteX16" fmla="*/ 333776 w 3584964"/>
                <a:gd name="connsiteY16" fmla="*/ 5787 h 1679491"/>
                <a:gd name="connsiteX0" fmla="*/ 333776 w 3584964"/>
                <a:gd name="connsiteY0" fmla="*/ 5787 h 1679491"/>
                <a:gd name="connsiteX1" fmla="*/ 870817 w 3584964"/>
                <a:gd name="connsiteY1" fmla="*/ 0 h 1679491"/>
                <a:gd name="connsiteX2" fmla="*/ 870817 w 3584964"/>
                <a:gd name="connsiteY2" fmla="*/ 0 h 1679491"/>
                <a:gd name="connsiteX3" fmla="*/ 1685061 w 3584964"/>
                <a:gd name="connsiteY3" fmla="*/ 0 h 1679491"/>
                <a:gd name="connsiteX4" fmla="*/ 3584964 w 3584964"/>
                <a:gd name="connsiteY4" fmla="*/ 0 h 1679491"/>
                <a:gd name="connsiteX5" fmla="*/ 3584964 w 3584964"/>
                <a:gd name="connsiteY5" fmla="*/ 279915 h 1679491"/>
                <a:gd name="connsiteX6" fmla="*/ 3584964 w 3584964"/>
                <a:gd name="connsiteY6" fmla="*/ 279915 h 1679491"/>
                <a:gd name="connsiteX7" fmla="*/ 3584964 w 3584964"/>
                <a:gd name="connsiteY7" fmla="*/ 699788 h 1679491"/>
                <a:gd name="connsiteX8" fmla="*/ 3584964 w 3584964"/>
                <a:gd name="connsiteY8" fmla="*/ 1679491 h 1679491"/>
                <a:gd name="connsiteX9" fmla="*/ 1685061 w 3584964"/>
                <a:gd name="connsiteY9" fmla="*/ 1679491 h 1679491"/>
                <a:gd name="connsiteX10" fmla="*/ 870817 w 3584964"/>
                <a:gd name="connsiteY10" fmla="*/ 1679491 h 1679491"/>
                <a:gd name="connsiteX11" fmla="*/ 870817 w 3584964"/>
                <a:gd name="connsiteY11" fmla="*/ 1679491 h 1679491"/>
                <a:gd name="connsiteX12" fmla="*/ 327987 w 3584964"/>
                <a:gd name="connsiteY12" fmla="*/ 1679491 h 1679491"/>
                <a:gd name="connsiteX13" fmla="*/ 327247 w 3584964"/>
                <a:gd name="connsiteY13" fmla="*/ 967829 h 1679491"/>
                <a:gd name="connsiteX14" fmla="*/ 0 w 3584964"/>
                <a:gd name="connsiteY14" fmla="*/ 882104 h 1679491"/>
                <a:gd name="connsiteX15" fmla="*/ 337091 w 3584964"/>
                <a:gd name="connsiteY15" fmla="*/ 750703 h 1679491"/>
                <a:gd name="connsiteX16" fmla="*/ 333776 w 3584964"/>
                <a:gd name="connsiteY16" fmla="*/ 5787 h 1679491"/>
                <a:gd name="connsiteX0" fmla="*/ 333776 w 3584964"/>
                <a:gd name="connsiteY0" fmla="*/ 5787 h 1679491"/>
                <a:gd name="connsiteX1" fmla="*/ 870817 w 3584964"/>
                <a:gd name="connsiteY1" fmla="*/ 0 h 1679491"/>
                <a:gd name="connsiteX2" fmla="*/ 870817 w 3584964"/>
                <a:gd name="connsiteY2" fmla="*/ 0 h 1679491"/>
                <a:gd name="connsiteX3" fmla="*/ 1685061 w 3584964"/>
                <a:gd name="connsiteY3" fmla="*/ 0 h 1679491"/>
                <a:gd name="connsiteX4" fmla="*/ 3584964 w 3584964"/>
                <a:gd name="connsiteY4" fmla="*/ 0 h 1679491"/>
                <a:gd name="connsiteX5" fmla="*/ 3584964 w 3584964"/>
                <a:gd name="connsiteY5" fmla="*/ 279915 h 1679491"/>
                <a:gd name="connsiteX6" fmla="*/ 3584964 w 3584964"/>
                <a:gd name="connsiteY6" fmla="*/ 279915 h 1679491"/>
                <a:gd name="connsiteX7" fmla="*/ 3584964 w 3584964"/>
                <a:gd name="connsiteY7" fmla="*/ 699788 h 1679491"/>
                <a:gd name="connsiteX8" fmla="*/ 3584964 w 3584964"/>
                <a:gd name="connsiteY8" fmla="*/ 1679491 h 1679491"/>
                <a:gd name="connsiteX9" fmla="*/ 1685061 w 3584964"/>
                <a:gd name="connsiteY9" fmla="*/ 1679491 h 1679491"/>
                <a:gd name="connsiteX10" fmla="*/ 870817 w 3584964"/>
                <a:gd name="connsiteY10" fmla="*/ 1679491 h 1679491"/>
                <a:gd name="connsiteX11" fmla="*/ 870817 w 3584964"/>
                <a:gd name="connsiteY11" fmla="*/ 1679491 h 1679491"/>
                <a:gd name="connsiteX12" fmla="*/ 327987 w 3584964"/>
                <a:gd name="connsiteY12" fmla="*/ 1679491 h 1679491"/>
                <a:gd name="connsiteX13" fmla="*/ 327247 w 3584964"/>
                <a:gd name="connsiteY13" fmla="*/ 967829 h 1679491"/>
                <a:gd name="connsiteX14" fmla="*/ 0 w 3584964"/>
                <a:gd name="connsiteY14" fmla="*/ 882104 h 1679491"/>
                <a:gd name="connsiteX15" fmla="*/ 337091 w 3584964"/>
                <a:gd name="connsiteY15" fmla="*/ 750703 h 1679491"/>
                <a:gd name="connsiteX16" fmla="*/ 333776 w 3584964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6782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6782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6782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6782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6782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8687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75054 w 3626242"/>
                <a:gd name="connsiteY0" fmla="*/ 5787 h 1679491"/>
                <a:gd name="connsiteX1" fmla="*/ 912095 w 3626242"/>
                <a:gd name="connsiteY1" fmla="*/ 0 h 1679491"/>
                <a:gd name="connsiteX2" fmla="*/ 912095 w 3626242"/>
                <a:gd name="connsiteY2" fmla="*/ 0 h 1679491"/>
                <a:gd name="connsiteX3" fmla="*/ 1726339 w 3626242"/>
                <a:gd name="connsiteY3" fmla="*/ 0 h 1679491"/>
                <a:gd name="connsiteX4" fmla="*/ 3626242 w 3626242"/>
                <a:gd name="connsiteY4" fmla="*/ 0 h 1679491"/>
                <a:gd name="connsiteX5" fmla="*/ 3626242 w 3626242"/>
                <a:gd name="connsiteY5" fmla="*/ 279915 h 1679491"/>
                <a:gd name="connsiteX6" fmla="*/ 3626242 w 3626242"/>
                <a:gd name="connsiteY6" fmla="*/ 279915 h 1679491"/>
                <a:gd name="connsiteX7" fmla="*/ 3626242 w 3626242"/>
                <a:gd name="connsiteY7" fmla="*/ 699788 h 1679491"/>
                <a:gd name="connsiteX8" fmla="*/ 3626242 w 3626242"/>
                <a:gd name="connsiteY8" fmla="*/ 1679491 h 1679491"/>
                <a:gd name="connsiteX9" fmla="*/ 1726339 w 3626242"/>
                <a:gd name="connsiteY9" fmla="*/ 1679491 h 1679491"/>
                <a:gd name="connsiteX10" fmla="*/ 912095 w 3626242"/>
                <a:gd name="connsiteY10" fmla="*/ 1679491 h 1679491"/>
                <a:gd name="connsiteX11" fmla="*/ 912095 w 3626242"/>
                <a:gd name="connsiteY11" fmla="*/ 1679491 h 1679491"/>
                <a:gd name="connsiteX12" fmla="*/ 369265 w 3626242"/>
                <a:gd name="connsiteY12" fmla="*/ 1679491 h 1679491"/>
                <a:gd name="connsiteX13" fmla="*/ 368525 w 3626242"/>
                <a:gd name="connsiteY13" fmla="*/ 986879 h 1679491"/>
                <a:gd name="connsiteX14" fmla="*/ 0 w 3626242"/>
                <a:gd name="connsiteY14" fmla="*/ 882104 h 1679491"/>
                <a:gd name="connsiteX15" fmla="*/ 378369 w 3626242"/>
                <a:gd name="connsiteY15" fmla="*/ 750703 h 1679491"/>
                <a:gd name="connsiteX16" fmla="*/ 375054 w 3626242"/>
                <a:gd name="connsiteY16" fmla="*/ 5787 h 1679491"/>
                <a:gd name="connsiteX0" fmla="*/ 381406 w 3632594"/>
                <a:gd name="connsiteY0" fmla="*/ 5787 h 1679491"/>
                <a:gd name="connsiteX1" fmla="*/ 918447 w 3632594"/>
                <a:gd name="connsiteY1" fmla="*/ 0 h 1679491"/>
                <a:gd name="connsiteX2" fmla="*/ 918447 w 3632594"/>
                <a:gd name="connsiteY2" fmla="*/ 0 h 1679491"/>
                <a:gd name="connsiteX3" fmla="*/ 1732691 w 3632594"/>
                <a:gd name="connsiteY3" fmla="*/ 0 h 1679491"/>
                <a:gd name="connsiteX4" fmla="*/ 3632594 w 3632594"/>
                <a:gd name="connsiteY4" fmla="*/ 0 h 1679491"/>
                <a:gd name="connsiteX5" fmla="*/ 3632594 w 3632594"/>
                <a:gd name="connsiteY5" fmla="*/ 279915 h 1679491"/>
                <a:gd name="connsiteX6" fmla="*/ 3632594 w 3632594"/>
                <a:gd name="connsiteY6" fmla="*/ 279915 h 1679491"/>
                <a:gd name="connsiteX7" fmla="*/ 3632594 w 3632594"/>
                <a:gd name="connsiteY7" fmla="*/ 699788 h 1679491"/>
                <a:gd name="connsiteX8" fmla="*/ 3632594 w 3632594"/>
                <a:gd name="connsiteY8" fmla="*/ 1679491 h 1679491"/>
                <a:gd name="connsiteX9" fmla="*/ 1732691 w 3632594"/>
                <a:gd name="connsiteY9" fmla="*/ 1679491 h 1679491"/>
                <a:gd name="connsiteX10" fmla="*/ 918447 w 3632594"/>
                <a:gd name="connsiteY10" fmla="*/ 1679491 h 1679491"/>
                <a:gd name="connsiteX11" fmla="*/ 918447 w 3632594"/>
                <a:gd name="connsiteY11" fmla="*/ 1679491 h 1679491"/>
                <a:gd name="connsiteX12" fmla="*/ 375617 w 3632594"/>
                <a:gd name="connsiteY12" fmla="*/ 1679491 h 1679491"/>
                <a:gd name="connsiteX13" fmla="*/ 374877 w 3632594"/>
                <a:gd name="connsiteY13" fmla="*/ 986879 h 1679491"/>
                <a:gd name="connsiteX14" fmla="*/ 0 w 3632594"/>
                <a:gd name="connsiteY14" fmla="*/ 875754 h 1679491"/>
                <a:gd name="connsiteX15" fmla="*/ 384721 w 3632594"/>
                <a:gd name="connsiteY15" fmla="*/ 750703 h 1679491"/>
                <a:gd name="connsiteX16" fmla="*/ 381406 w 3632594"/>
                <a:gd name="connsiteY16" fmla="*/ 5787 h 1679491"/>
                <a:gd name="connsiteX0" fmla="*/ 381406 w 3632594"/>
                <a:gd name="connsiteY0" fmla="*/ 5787 h 1679491"/>
                <a:gd name="connsiteX1" fmla="*/ 918447 w 3632594"/>
                <a:gd name="connsiteY1" fmla="*/ 0 h 1679491"/>
                <a:gd name="connsiteX2" fmla="*/ 918447 w 3632594"/>
                <a:gd name="connsiteY2" fmla="*/ 0 h 1679491"/>
                <a:gd name="connsiteX3" fmla="*/ 1732691 w 3632594"/>
                <a:gd name="connsiteY3" fmla="*/ 0 h 1679491"/>
                <a:gd name="connsiteX4" fmla="*/ 3632594 w 3632594"/>
                <a:gd name="connsiteY4" fmla="*/ 0 h 1679491"/>
                <a:gd name="connsiteX5" fmla="*/ 3632594 w 3632594"/>
                <a:gd name="connsiteY5" fmla="*/ 279915 h 1679491"/>
                <a:gd name="connsiteX6" fmla="*/ 3632594 w 3632594"/>
                <a:gd name="connsiteY6" fmla="*/ 279915 h 1679491"/>
                <a:gd name="connsiteX7" fmla="*/ 3632594 w 3632594"/>
                <a:gd name="connsiteY7" fmla="*/ 699788 h 1679491"/>
                <a:gd name="connsiteX8" fmla="*/ 3632594 w 3632594"/>
                <a:gd name="connsiteY8" fmla="*/ 1679491 h 1679491"/>
                <a:gd name="connsiteX9" fmla="*/ 1732691 w 3632594"/>
                <a:gd name="connsiteY9" fmla="*/ 1679491 h 1679491"/>
                <a:gd name="connsiteX10" fmla="*/ 918447 w 3632594"/>
                <a:gd name="connsiteY10" fmla="*/ 1679491 h 1679491"/>
                <a:gd name="connsiteX11" fmla="*/ 918447 w 3632594"/>
                <a:gd name="connsiteY11" fmla="*/ 1679491 h 1679491"/>
                <a:gd name="connsiteX12" fmla="*/ 375617 w 3632594"/>
                <a:gd name="connsiteY12" fmla="*/ 1679491 h 1679491"/>
                <a:gd name="connsiteX13" fmla="*/ 374877 w 3632594"/>
                <a:gd name="connsiteY13" fmla="*/ 986879 h 1679491"/>
                <a:gd name="connsiteX14" fmla="*/ 0 w 3632594"/>
                <a:gd name="connsiteY14" fmla="*/ 875754 h 1679491"/>
                <a:gd name="connsiteX15" fmla="*/ 375194 w 3632594"/>
                <a:gd name="connsiteY15" fmla="*/ 753878 h 1679491"/>
                <a:gd name="connsiteX16" fmla="*/ 381406 w 3632594"/>
                <a:gd name="connsiteY16" fmla="*/ 5787 h 1679491"/>
                <a:gd name="connsiteX0" fmla="*/ 371879 w 3632594"/>
                <a:gd name="connsiteY0" fmla="*/ 12137 h 1679491"/>
                <a:gd name="connsiteX1" fmla="*/ 918447 w 3632594"/>
                <a:gd name="connsiteY1" fmla="*/ 0 h 1679491"/>
                <a:gd name="connsiteX2" fmla="*/ 918447 w 3632594"/>
                <a:gd name="connsiteY2" fmla="*/ 0 h 1679491"/>
                <a:gd name="connsiteX3" fmla="*/ 1732691 w 3632594"/>
                <a:gd name="connsiteY3" fmla="*/ 0 h 1679491"/>
                <a:gd name="connsiteX4" fmla="*/ 3632594 w 3632594"/>
                <a:gd name="connsiteY4" fmla="*/ 0 h 1679491"/>
                <a:gd name="connsiteX5" fmla="*/ 3632594 w 3632594"/>
                <a:gd name="connsiteY5" fmla="*/ 279915 h 1679491"/>
                <a:gd name="connsiteX6" fmla="*/ 3632594 w 3632594"/>
                <a:gd name="connsiteY6" fmla="*/ 279915 h 1679491"/>
                <a:gd name="connsiteX7" fmla="*/ 3632594 w 3632594"/>
                <a:gd name="connsiteY7" fmla="*/ 699788 h 1679491"/>
                <a:gd name="connsiteX8" fmla="*/ 3632594 w 3632594"/>
                <a:gd name="connsiteY8" fmla="*/ 1679491 h 1679491"/>
                <a:gd name="connsiteX9" fmla="*/ 1732691 w 3632594"/>
                <a:gd name="connsiteY9" fmla="*/ 1679491 h 1679491"/>
                <a:gd name="connsiteX10" fmla="*/ 918447 w 3632594"/>
                <a:gd name="connsiteY10" fmla="*/ 1679491 h 1679491"/>
                <a:gd name="connsiteX11" fmla="*/ 918447 w 3632594"/>
                <a:gd name="connsiteY11" fmla="*/ 1679491 h 1679491"/>
                <a:gd name="connsiteX12" fmla="*/ 375617 w 3632594"/>
                <a:gd name="connsiteY12" fmla="*/ 1679491 h 1679491"/>
                <a:gd name="connsiteX13" fmla="*/ 374877 w 3632594"/>
                <a:gd name="connsiteY13" fmla="*/ 986879 h 1679491"/>
                <a:gd name="connsiteX14" fmla="*/ 0 w 3632594"/>
                <a:gd name="connsiteY14" fmla="*/ 875754 h 1679491"/>
                <a:gd name="connsiteX15" fmla="*/ 375194 w 3632594"/>
                <a:gd name="connsiteY15" fmla="*/ 753878 h 1679491"/>
                <a:gd name="connsiteX16" fmla="*/ 371879 w 3632594"/>
                <a:gd name="connsiteY16" fmla="*/ 12137 h 1679491"/>
                <a:gd name="connsiteX0" fmla="*/ 375055 w 3632594"/>
                <a:gd name="connsiteY0" fmla="*/ 15312 h 1679491"/>
                <a:gd name="connsiteX1" fmla="*/ 918447 w 3632594"/>
                <a:gd name="connsiteY1" fmla="*/ 0 h 1679491"/>
                <a:gd name="connsiteX2" fmla="*/ 918447 w 3632594"/>
                <a:gd name="connsiteY2" fmla="*/ 0 h 1679491"/>
                <a:gd name="connsiteX3" fmla="*/ 1732691 w 3632594"/>
                <a:gd name="connsiteY3" fmla="*/ 0 h 1679491"/>
                <a:gd name="connsiteX4" fmla="*/ 3632594 w 3632594"/>
                <a:gd name="connsiteY4" fmla="*/ 0 h 1679491"/>
                <a:gd name="connsiteX5" fmla="*/ 3632594 w 3632594"/>
                <a:gd name="connsiteY5" fmla="*/ 279915 h 1679491"/>
                <a:gd name="connsiteX6" fmla="*/ 3632594 w 3632594"/>
                <a:gd name="connsiteY6" fmla="*/ 279915 h 1679491"/>
                <a:gd name="connsiteX7" fmla="*/ 3632594 w 3632594"/>
                <a:gd name="connsiteY7" fmla="*/ 699788 h 1679491"/>
                <a:gd name="connsiteX8" fmla="*/ 3632594 w 3632594"/>
                <a:gd name="connsiteY8" fmla="*/ 1679491 h 1679491"/>
                <a:gd name="connsiteX9" fmla="*/ 1732691 w 3632594"/>
                <a:gd name="connsiteY9" fmla="*/ 1679491 h 1679491"/>
                <a:gd name="connsiteX10" fmla="*/ 918447 w 3632594"/>
                <a:gd name="connsiteY10" fmla="*/ 1679491 h 1679491"/>
                <a:gd name="connsiteX11" fmla="*/ 918447 w 3632594"/>
                <a:gd name="connsiteY11" fmla="*/ 1679491 h 1679491"/>
                <a:gd name="connsiteX12" fmla="*/ 375617 w 3632594"/>
                <a:gd name="connsiteY12" fmla="*/ 1679491 h 1679491"/>
                <a:gd name="connsiteX13" fmla="*/ 374877 w 3632594"/>
                <a:gd name="connsiteY13" fmla="*/ 986879 h 1679491"/>
                <a:gd name="connsiteX14" fmla="*/ 0 w 3632594"/>
                <a:gd name="connsiteY14" fmla="*/ 875754 h 1679491"/>
                <a:gd name="connsiteX15" fmla="*/ 375194 w 3632594"/>
                <a:gd name="connsiteY15" fmla="*/ 753878 h 1679491"/>
                <a:gd name="connsiteX16" fmla="*/ 375055 w 3632594"/>
                <a:gd name="connsiteY16" fmla="*/ 15312 h 1679491"/>
                <a:gd name="connsiteX0" fmla="*/ 375055 w 3632594"/>
                <a:gd name="connsiteY0" fmla="*/ 15312 h 1679491"/>
                <a:gd name="connsiteX1" fmla="*/ 918447 w 3632594"/>
                <a:gd name="connsiteY1" fmla="*/ 0 h 1679491"/>
                <a:gd name="connsiteX2" fmla="*/ 918447 w 3632594"/>
                <a:gd name="connsiteY2" fmla="*/ 0 h 1679491"/>
                <a:gd name="connsiteX3" fmla="*/ 1732691 w 3632594"/>
                <a:gd name="connsiteY3" fmla="*/ 0 h 1679491"/>
                <a:gd name="connsiteX4" fmla="*/ 3632594 w 3632594"/>
                <a:gd name="connsiteY4" fmla="*/ 0 h 1679491"/>
                <a:gd name="connsiteX5" fmla="*/ 3632594 w 3632594"/>
                <a:gd name="connsiteY5" fmla="*/ 279915 h 1679491"/>
                <a:gd name="connsiteX6" fmla="*/ 3632594 w 3632594"/>
                <a:gd name="connsiteY6" fmla="*/ 279915 h 1679491"/>
                <a:gd name="connsiteX7" fmla="*/ 3632594 w 3632594"/>
                <a:gd name="connsiteY7" fmla="*/ 699788 h 1679491"/>
                <a:gd name="connsiteX8" fmla="*/ 3632594 w 3632594"/>
                <a:gd name="connsiteY8" fmla="*/ 1679491 h 1679491"/>
                <a:gd name="connsiteX9" fmla="*/ 1732691 w 3632594"/>
                <a:gd name="connsiteY9" fmla="*/ 1679491 h 1679491"/>
                <a:gd name="connsiteX10" fmla="*/ 918447 w 3632594"/>
                <a:gd name="connsiteY10" fmla="*/ 1679491 h 1679491"/>
                <a:gd name="connsiteX11" fmla="*/ 918447 w 3632594"/>
                <a:gd name="connsiteY11" fmla="*/ 1679491 h 1679491"/>
                <a:gd name="connsiteX12" fmla="*/ 375617 w 3632594"/>
                <a:gd name="connsiteY12" fmla="*/ 1679491 h 1679491"/>
                <a:gd name="connsiteX13" fmla="*/ 374877 w 3632594"/>
                <a:gd name="connsiteY13" fmla="*/ 986879 h 1679491"/>
                <a:gd name="connsiteX14" fmla="*/ 0 w 3632594"/>
                <a:gd name="connsiteY14" fmla="*/ 875754 h 1679491"/>
                <a:gd name="connsiteX15" fmla="*/ 375194 w 3632594"/>
                <a:gd name="connsiteY15" fmla="*/ 753878 h 1679491"/>
                <a:gd name="connsiteX16" fmla="*/ 375055 w 3632594"/>
                <a:gd name="connsiteY16" fmla="*/ 15312 h 167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32594" h="1679491">
                  <a:moveTo>
                    <a:pt x="375055" y="15312"/>
                  </a:moveTo>
                  <a:lnTo>
                    <a:pt x="918447" y="0"/>
                  </a:lnTo>
                  <a:lnTo>
                    <a:pt x="918447" y="0"/>
                  </a:lnTo>
                  <a:lnTo>
                    <a:pt x="1732691" y="0"/>
                  </a:lnTo>
                  <a:lnTo>
                    <a:pt x="3632594" y="0"/>
                  </a:lnTo>
                  <a:lnTo>
                    <a:pt x="3632594" y="279915"/>
                  </a:lnTo>
                  <a:lnTo>
                    <a:pt x="3632594" y="279915"/>
                  </a:lnTo>
                  <a:lnTo>
                    <a:pt x="3632594" y="699788"/>
                  </a:lnTo>
                  <a:lnTo>
                    <a:pt x="3632594" y="1679491"/>
                  </a:lnTo>
                  <a:lnTo>
                    <a:pt x="1732691" y="1679491"/>
                  </a:lnTo>
                  <a:lnTo>
                    <a:pt x="918447" y="1679491"/>
                  </a:lnTo>
                  <a:lnTo>
                    <a:pt x="918447" y="1679491"/>
                  </a:lnTo>
                  <a:lnTo>
                    <a:pt x="375617" y="1679491"/>
                  </a:lnTo>
                  <a:cubicBezTo>
                    <a:pt x="375370" y="1442270"/>
                    <a:pt x="375124" y="1224100"/>
                    <a:pt x="374877" y="986879"/>
                  </a:cubicBezTo>
                  <a:cubicBezTo>
                    <a:pt x="239425" y="950829"/>
                    <a:pt x="183079" y="915646"/>
                    <a:pt x="0" y="875754"/>
                  </a:cubicBezTo>
                  <a:cubicBezTo>
                    <a:pt x="164004" y="819703"/>
                    <a:pt x="218480" y="803093"/>
                    <a:pt x="375194" y="753878"/>
                  </a:cubicBezTo>
                  <a:cubicBezTo>
                    <a:pt x="373265" y="554030"/>
                    <a:pt x="376985" y="199285"/>
                    <a:pt x="375055" y="1531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5372" name="Rectangle 15">
              <a:extLst>
                <a:ext uri="{FF2B5EF4-FFF2-40B4-BE49-F238E27FC236}">
                  <a16:creationId xmlns:a16="http://schemas.microsoft.com/office/drawing/2014/main" id="{01B9F90F-5E53-40F0-4E54-B4FB8355B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2204"/>
              <a:ext cx="2685" cy="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400"/>
                </a:lnSpc>
                <a:spcBef>
                  <a:spcPts val="0"/>
                </a:spcBef>
              </a:pPr>
              <a:r>
                <a:rPr lang="en-US" b="0" dirty="0">
                  <a:latin typeface="Helvetica" charset="0"/>
                </a:rPr>
                <a:t>…but in </a:t>
              </a:r>
              <a:r>
                <a:rPr lang="en-US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R</a:t>
              </a:r>
              <a:r>
                <a:rPr lang="en-US" baseline="-25000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L</a:t>
              </a:r>
              <a:r>
                <a:rPr lang="en-US" dirty="0">
                  <a:latin typeface="Helvetica" charset="0"/>
                </a:rPr>
                <a:t> </a:t>
              </a:r>
              <a:r>
                <a:rPr lang="en-US" b="0" dirty="0">
                  <a:latin typeface="Helvetica" charset="0"/>
                </a:rPr>
                <a:t>it shrinks to a </a:t>
              </a:r>
              <a:r>
                <a:rPr lang="en-US" b="0" u="sng" dirty="0">
                  <a:latin typeface="Helvetica" charset="0"/>
                </a:rPr>
                <a:t>ver</a:t>
              </a:r>
              <a:r>
                <a:rPr lang="en-US" b="0" dirty="0">
                  <a:latin typeface="Helvetica" charset="0"/>
                </a:rPr>
                <a:t>y</a:t>
              </a:r>
              <a:r>
                <a:rPr lang="en-US" b="0" u="sng" dirty="0">
                  <a:latin typeface="Helvetica" charset="0"/>
                </a:rPr>
                <a:t> small forward cone</a:t>
              </a:r>
              <a:r>
                <a:rPr lang="en-US" b="0" dirty="0">
                  <a:latin typeface="Helvetica" charset="0"/>
                </a:rPr>
                <a:t>, as the sound of a moving train but much narrower</a:t>
              </a:r>
              <a:endParaRPr lang="en-US" b="0" dirty="0">
                <a:latin typeface="Chalkboard" charset="0"/>
              </a:endParaRPr>
            </a:p>
          </p:txBody>
        </p:sp>
      </p:grpSp>
      <p:grpSp>
        <p:nvGrpSpPr>
          <p:cNvPr id="19" name="Grouper 18">
            <a:extLst>
              <a:ext uri="{FF2B5EF4-FFF2-40B4-BE49-F238E27FC236}">
                <a16:creationId xmlns:a16="http://schemas.microsoft.com/office/drawing/2014/main" id="{4B433C87-FC3A-D85C-869A-BF5A92790ED0}"/>
              </a:ext>
            </a:extLst>
          </p:cNvPr>
          <p:cNvGrpSpPr/>
          <p:nvPr/>
        </p:nvGrpSpPr>
        <p:grpSpPr>
          <a:xfrm>
            <a:off x="3487688" y="1461896"/>
            <a:ext cx="1312169" cy="381000"/>
            <a:chOff x="2579709" y="5073226"/>
            <a:chExt cx="1312169" cy="381000"/>
          </a:xfrm>
        </p:grpSpPr>
        <p:sp>
          <p:nvSpPr>
            <p:cNvPr id="20" name="AutoShape 19">
              <a:extLst>
                <a:ext uri="{FF2B5EF4-FFF2-40B4-BE49-F238E27FC236}">
                  <a16:creationId xmlns:a16="http://schemas.microsoft.com/office/drawing/2014/main" id="{1F3D9D7A-FF94-5929-569C-341BD18891B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754422" y="5114122"/>
              <a:ext cx="954000" cy="108000"/>
            </a:xfrm>
            <a:prstGeom prst="leftArrow">
              <a:avLst>
                <a:gd name="adj1" fmla="val 50000"/>
                <a:gd name="adj2" fmla="val 1625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 cmpd="sng">
              <a:solidFill>
                <a:schemeClr val="tx1"/>
              </a:solidFill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7F427A3B-318D-FE08-2F80-B4F87A083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709" y="5073226"/>
              <a:ext cx="1312169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i="1" dirty="0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v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 ≈ </a:t>
              </a:r>
              <a:r>
                <a:rPr lang="en-US" i="1" dirty="0">
                  <a:ln>
                    <a:solidFill>
                      <a:schemeClr val="tx1"/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c</a:t>
              </a:r>
              <a:endParaRPr lang="en-US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endParaRPr>
            </a:p>
          </p:txBody>
        </p:sp>
      </p:grpSp>
      <p:sp>
        <p:nvSpPr>
          <p:cNvPr id="536584" name="Oval 8">
            <a:extLst>
              <a:ext uri="{FF2B5EF4-FFF2-40B4-BE49-F238E27FC236}">
                <a16:creationId xmlns:a16="http://schemas.microsoft.com/office/drawing/2014/main" id="{3ADBE148-EF30-6773-B829-04A61B07A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924" y="1445288"/>
            <a:ext cx="228600" cy="228600"/>
          </a:xfrm>
          <a:prstGeom prst="ellipse">
            <a:avLst/>
          </a:prstGeom>
          <a:gradFill flip="none" rotWithShape="1">
            <a:gsLst>
              <a:gs pos="76000">
                <a:schemeClr val="tx1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4B09C9-D30D-92BA-DF4C-8CA6F0A4758C}"/>
              </a:ext>
            </a:extLst>
          </p:cNvPr>
          <p:cNvGrpSpPr/>
          <p:nvPr/>
        </p:nvGrpSpPr>
        <p:grpSpPr>
          <a:xfrm>
            <a:off x="6127677" y="3352599"/>
            <a:ext cx="1536873" cy="787738"/>
            <a:chOff x="4603676" y="3424606"/>
            <a:chExt cx="1536873" cy="78773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D9CFE6-2B2B-EDC4-5CC7-165493FEDC5F}"/>
                </a:ext>
              </a:extLst>
            </p:cNvPr>
            <p:cNvSpPr/>
            <p:nvPr/>
          </p:nvSpPr>
          <p:spPr bwMode="auto">
            <a:xfrm>
              <a:off x="4603676" y="4019429"/>
              <a:ext cx="1512057" cy="192915"/>
            </a:xfrm>
            <a:custGeom>
              <a:avLst/>
              <a:gdLst>
                <a:gd name="connsiteX0" fmla="*/ 8 w 1575959"/>
                <a:gd name="connsiteY0" fmla="*/ 212067 h 237468"/>
                <a:gd name="connsiteX1" fmla="*/ 1441458 w 1575959"/>
                <a:gd name="connsiteY1" fmla="*/ 2517 h 237468"/>
                <a:gd name="connsiteX2" fmla="*/ 1473208 w 1575959"/>
                <a:gd name="connsiteY2" fmla="*/ 104117 h 237468"/>
                <a:gd name="connsiteX3" fmla="*/ 1463683 w 1575959"/>
                <a:gd name="connsiteY3" fmla="*/ 221592 h 237468"/>
                <a:gd name="connsiteX4" fmla="*/ 8 w 1575959"/>
                <a:gd name="connsiteY4" fmla="*/ 212067 h 237468"/>
                <a:gd name="connsiteX0" fmla="*/ 8 w 1599815"/>
                <a:gd name="connsiteY0" fmla="*/ 212280 h 237681"/>
                <a:gd name="connsiteX1" fmla="*/ 1441458 w 1599815"/>
                <a:gd name="connsiteY1" fmla="*/ 2730 h 237681"/>
                <a:gd name="connsiteX2" fmla="*/ 1533533 w 1599815"/>
                <a:gd name="connsiteY2" fmla="*/ 101155 h 237681"/>
                <a:gd name="connsiteX3" fmla="*/ 1463683 w 1599815"/>
                <a:gd name="connsiteY3" fmla="*/ 221805 h 237681"/>
                <a:gd name="connsiteX4" fmla="*/ 8 w 1599815"/>
                <a:gd name="connsiteY4" fmla="*/ 212280 h 237681"/>
                <a:gd name="connsiteX0" fmla="*/ 8 w 1601725"/>
                <a:gd name="connsiteY0" fmla="*/ 212280 h 237681"/>
                <a:gd name="connsiteX1" fmla="*/ 1441458 w 1601725"/>
                <a:gd name="connsiteY1" fmla="*/ 2730 h 237681"/>
                <a:gd name="connsiteX2" fmla="*/ 1533533 w 1601725"/>
                <a:gd name="connsiteY2" fmla="*/ 101155 h 237681"/>
                <a:gd name="connsiteX3" fmla="*/ 1463683 w 1601725"/>
                <a:gd name="connsiteY3" fmla="*/ 221805 h 237681"/>
                <a:gd name="connsiteX4" fmla="*/ 8 w 1601725"/>
                <a:gd name="connsiteY4" fmla="*/ 212280 h 237681"/>
                <a:gd name="connsiteX0" fmla="*/ 8 w 1601725"/>
                <a:gd name="connsiteY0" fmla="*/ 214562 h 239963"/>
                <a:gd name="connsiteX1" fmla="*/ 1441458 w 1601725"/>
                <a:gd name="connsiteY1" fmla="*/ 5012 h 239963"/>
                <a:gd name="connsiteX2" fmla="*/ 1533533 w 1601725"/>
                <a:gd name="connsiteY2" fmla="*/ 103437 h 239963"/>
                <a:gd name="connsiteX3" fmla="*/ 1463683 w 1601725"/>
                <a:gd name="connsiteY3" fmla="*/ 224087 h 239963"/>
                <a:gd name="connsiteX4" fmla="*/ 8 w 1601725"/>
                <a:gd name="connsiteY4" fmla="*/ 214562 h 239963"/>
                <a:gd name="connsiteX0" fmla="*/ 8 w 1601725"/>
                <a:gd name="connsiteY0" fmla="*/ 209552 h 234953"/>
                <a:gd name="connsiteX1" fmla="*/ 1441458 w 1601725"/>
                <a:gd name="connsiteY1" fmla="*/ 2 h 234953"/>
                <a:gd name="connsiteX2" fmla="*/ 1533533 w 1601725"/>
                <a:gd name="connsiteY2" fmla="*/ 98427 h 234953"/>
                <a:gd name="connsiteX3" fmla="*/ 1463683 w 1601725"/>
                <a:gd name="connsiteY3" fmla="*/ 219077 h 234953"/>
                <a:gd name="connsiteX4" fmla="*/ 8 w 1601725"/>
                <a:gd name="connsiteY4" fmla="*/ 209552 h 234953"/>
                <a:gd name="connsiteX0" fmla="*/ 8 w 1534423"/>
                <a:gd name="connsiteY0" fmla="*/ 209552 h 228525"/>
                <a:gd name="connsiteX1" fmla="*/ 1441458 w 1534423"/>
                <a:gd name="connsiteY1" fmla="*/ 2 h 228525"/>
                <a:gd name="connsiteX2" fmla="*/ 1533533 w 1534423"/>
                <a:gd name="connsiteY2" fmla="*/ 98427 h 228525"/>
                <a:gd name="connsiteX3" fmla="*/ 1463683 w 1534423"/>
                <a:gd name="connsiteY3" fmla="*/ 219077 h 228525"/>
                <a:gd name="connsiteX4" fmla="*/ 8 w 1534423"/>
                <a:gd name="connsiteY4" fmla="*/ 209552 h 228525"/>
                <a:gd name="connsiteX0" fmla="*/ 8 w 1590929"/>
                <a:gd name="connsiteY0" fmla="*/ 214115 h 239316"/>
                <a:gd name="connsiteX1" fmla="*/ 1441458 w 1590929"/>
                <a:gd name="connsiteY1" fmla="*/ 4565 h 239316"/>
                <a:gd name="connsiteX2" fmla="*/ 1508133 w 1590929"/>
                <a:gd name="connsiteY2" fmla="*/ 106165 h 239316"/>
                <a:gd name="connsiteX3" fmla="*/ 1463683 w 1590929"/>
                <a:gd name="connsiteY3" fmla="*/ 223640 h 239316"/>
                <a:gd name="connsiteX4" fmla="*/ 8 w 1590929"/>
                <a:gd name="connsiteY4" fmla="*/ 214115 h 239316"/>
                <a:gd name="connsiteX0" fmla="*/ 8 w 1590929"/>
                <a:gd name="connsiteY0" fmla="*/ 209701 h 234902"/>
                <a:gd name="connsiteX1" fmla="*/ 1441458 w 1590929"/>
                <a:gd name="connsiteY1" fmla="*/ 151 h 234902"/>
                <a:gd name="connsiteX2" fmla="*/ 1508133 w 1590929"/>
                <a:gd name="connsiteY2" fmla="*/ 101751 h 234902"/>
                <a:gd name="connsiteX3" fmla="*/ 1463683 w 1590929"/>
                <a:gd name="connsiteY3" fmla="*/ 219226 h 234902"/>
                <a:gd name="connsiteX4" fmla="*/ 8 w 1590929"/>
                <a:gd name="connsiteY4" fmla="*/ 209701 h 234902"/>
                <a:gd name="connsiteX0" fmla="*/ 8 w 1509381"/>
                <a:gd name="connsiteY0" fmla="*/ 209701 h 231491"/>
                <a:gd name="connsiteX1" fmla="*/ 1441458 w 1509381"/>
                <a:gd name="connsiteY1" fmla="*/ 151 h 231491"/>
                <a:gd name="connsiteX2" fmla="*/ 1508133 w 1509381"/>
                <a:gd name="connsiteY2" fmla="*/ 101751 h 231491"/>
                <a:gd name="connsiteX3" fmla="*/ 1463683 w 1509381"/>
                <a:gd name="connsiteY3" fmla="*/ 219226 h 231491"/>
                <a:gd name="connsiteX4" fmla="*/ 8 w 1509381"/>
                <a:gd name="connsiteY4" fmla="*/ 209701 h 231491"/>
                <a:gd name="connsiteX0" fmla="*/ 49535 w 1558908"/>
                <a:gd name="connsiteY0" fmla="*/ 209701 h 244992"/>
                <a:gd name="connsiteX1" fmla="*/ 1490985 w 1558908"/>
                <a:gd name="connsiteY1" fmla="*/ 151 h 244992"/>
                <a:gd name="connsiteX2" fmla="*/ 1557660 w 1558908"/>
                <a:gd name="connsiteY2" fmla="*/ 101751 h 244992"/>
                <a:gd name="connsiteX3" fmla="*/ 1513210 w 1558908"/>
                <a:gd name="connsiteY3" fmla="*/ 219226 h 244992"/>
                <a:gd name="connsiteX4" fmla="*/ 49535 w 1558908"/>
                <a:gd name="connsiteY4" fmla="*/ 209701 h 244992"/>
                <a:gd name="connsiteX0" fmla="*/ 1 w 1509374"/>
                <a:gd name="connsiteY0" fmla="*/ 209701 h 222439"/>
                <a:gd name="connsiteX1" fmla="*/ 1441451 w 1509374"/>
                <a:gd name="connsiteY1" fmla="*/ 151 h 222439"/>
                <a:gd name="connsiteX2" fmla="*/ 1508126 w 1509374"/>
                <a:gd name="connsiteY2" fmla="*/ 101751 h 222439"/>
                <a:gd name="connsiteX3" fmla="*/ 1463676 w 1509374"/>
                <a:gd name="connsiteY3" fmla="*/ 219226 h 222439"/>
                <a:gd name="connsiteX4" fmla="*/ 1 w 1509374"/>
                <a:gd name="connsiteY4" fmla="*/ 209701 h 222439"/>
                <a:gd name="connsiteX0" fmla="*/ 2 w 1509375"/>
                <a:gd name="connsiteY0" fmla="*/ 212857 h 234863"/>
                <a:gd name="connsiteX1" fmla="*/ 1476377 w 1509375"/>
                <a:gd name="connsiteY1" fmla="*/ 132 h 234863"/>
                <a:gd name="connsiteX2" fmla="*/ 1508127 w 1509375"/>
                <a:gd name="connsiteY2" fmla="*/ 104907 h 234863"/>
                <a:gd name="connsiteX3" fmla="*/ 1463677 w 1509375"/>
                <a:gd name="connsiteY3" fmla="*/ 222382 h 234863"/>
                <a:gd name="connsiteX4" fmla="*/ 2 w 1509375"/>
                <a:gd name="connsiteY4" fmla="*/ 212857 h 234863"/>
                <a:gd name="connsiteX0" fmla="*/ 11 w 1511996"/>
                <a:gd name="connsiteY0" fmla="*/ 212857 h 234863"/>
                <a:gd name="connsiteX1" fmla="*/ 1476386 w 1511996"/>
                <a:gd name="connsiteY1" fmla="*/ 132 h 234863"/>
                <a:gd name="connsiteX2" fmla="*/ 1508136 w 1511996"/>
                <a:gd name="connsiteY2" fmla="*/ 104907 h 234863"/>
                <a:gd name="connsiteX3" fmla="*/ 1504961 w 1511996"/>
                <a:gd name="connsiteY3" fmla="*/ 222382 h 234863"/>
                <a:gd name="connsiteX4" fmla="*/ 11 w 1511996"/>
                <a:gd name="connsiteY4" fmla="*/ 212857 h 234863"/>
                <a:gd name="connsiteX0" fmla="*/ 24 w 1512009"/>
                <a:gd name="connsiteY0" fmla="*/ 216018 h 238240"/>
                <a:gd name="connsiteX1" fmla="*/ 1463699 w 1512009"/>
                <a:gd name="connsiteY1" fmla="*/ 118 h 238240"/>
                <a:gd name="connsiteX2" fmla="*/ 1508149 w 1512009"/>
                <a:gd name="connsiteY2" fmla="*/ 108068 h 238240"/>
                <a:gd name="connsiteX3" fmla="*/ 1504974 w 1512009"/>
                <a:gd name="connsiteY3" fmla="*/ 225543 h 238240"/>
                <a:gd name="connsiteX4" fmla="*/ 24 w 1512009"/>
                <a:gd name="connsiteY4" fmla="*/ 216018 h 238240"/>
                <a:gd name="connsiteX0" fmla="*/ 72 w 1512057"/>
                <a:gd name="connsiteY0" fmla="*/ 216018 h 228065"/>
                <a:gd name="connsiteX1" fmla="*/ 1463747 w 1512057"/>
                <a:gd name="connsiteY1" fmla="*/ 118 h 228065"/>
                <a:gd name="connsiteX2" fmla="*/ 1508197 w 1512057"/>
                <a:gd name="connsiteY2" fmla="*/ 108068 h 228065"/>
                <a:gd name="connsiteX3" fmla="*/ 1505022 w 1512057"/>
                <a:gd name="connsiteY3" fmla="*/ 225543 h 228065"/>
                <a:gd name="connsiteX4" fmla="*/ 72 w 1512057"/>
                <a:gd name="connsiteY4" fmla="*/ 216018 h 228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057" h="228065">
                  <a:moveTo>
                    <a:pt x="72" y="216018"/>
                  </a:moveTo>
                  <a:cubicBezTo>
                    <a:pt x="12243" y="213372"/>
                    <a:pt x="1456868" y="2235"/>
                    <a:pt x="1463747" y="118"/>
                  </a:cubicBezTo>
                  <a:cubicBezTo>
                    <a:pt x="1470626" y="-1999"/>
                    <a:pt x="1504493" y="23931"/>
                    <a:pt x="1508197" y="108068"/>
                  </a:cubicBezTo>
                  <a:cubicBezTo>
                    <a:pt x="1518251" y="195380"/>
                    <a:pt x="1505551" y="217076"/>
                    <a:pt x="1505022" y="225543"/>
                  </a:cubicBezTo>
                  <a:cubicBezTo>
                    <a:pt x="1504493" y="234010"/>
                    <a:pt x="-12099" y="218664"/>
                    <a:pt x="72" y="216018"/>
                  </a:cubicBezTo>
                  <a:close/>
                </a:path>
              </a:pathLst>
            </a:custGeom>
            <a:solidFill>
              <a:srgbClr val="D882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D882FF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ED48AAE-DBCB-9B8A-76F2-C01512089302}"/>
                </a:ext>
              </a:extLst>
            </p:cNvPr>
            <p:cNvSpPr/>
            <p:nvPr/>
          </p:nvSpPr>
          <p:spPr>
            <a:xfrm>
              <a:off x="5705815" y="3424606"/>
              <a:ext cx="43473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CH" sz="3600" i="1" dirty="0">
                  <a:solidFill>
                    <a:srgbClr val="D882FF"/>
                  </a:solidFill>
                  <a:effectLst>
                    <a:glow rad="63500">
                      <a:schemeClr val="accent4">
                        <a:satMod val="175000"/>
                      </a:schemeClr>
                    </a:glow>
                  </a:effectLst>
                  <a:latin typeface="Symbol" charset="2"/>
                  <a:cs typeface="Symbol" charset="2"/>
                </a:rPr>
                <a:t>q</a:t>
              </a:r>
              <a:endParaRPr lang="en-US" sz="3600" i="1" dirty="0">
                <a:solidFill>
                  <a:srgbClr val="D882FF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Symbol" charset="2"/>
                <a:cs typeface="Symbol" charset="2"/>
              </a:endParaRPr>
            </a:p>
          </p:txBody>
        </p:sp>
      </p:grpSp>
      <p:sp>
        <p:nvSpPr>
          <p:cNvPr id="39" name="Rectangle 3">
            <a:extLst>
              <a:ext uri="{FF2B5EF4-FFF2-40B4-BE49-F238E27FC236}">
                <a16:creationId xmlns:a16="http://schemas.microsoft.com/office/drawing/2014/main" id="{D1448AB1-5FFD-684C-3BF7-65129BA5C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2024" y="5744612"/>
            <a:ext cx="5887943" cy="118914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lnSpc>
                <a:spcPts val="3820"/>
              </a:lnSpc>
              <a:spcBef>
                <a:spcPts val="0"/>
              </a:spcBef>
            </a:pPr>
            <a:r>
              <a:rPr lang="en-US" altLang="ja-JP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Ver</a:t>
            </a:r>
            <a:r>
              <a:rPr lang="en-US" altLang="ja-JP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y </a:t>
            </a:r>
            <a:r>
              <a:rPr lang="en-US" altLang="ja-JP" sz="320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small</a:t>
            </a:r>
            <a:r>
              <a:rPr lang="en-US" altLang="ja-JP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 angular </a:t>
            </a:r>
          </a:p>
          <a:p>
            <a:pPr>
              <a:lnSpc>
                <a:spcPts val="3820"/>
              </a:lnSpc>
              <a:spcBef>
                <a:spcPts val="0"/>
              </a:spcBef>
            </a:pPr>
            <a:r>
              <a:rPr lang="en-US" altLang="ja-JP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spread ≈1</a:t>
            </a:r>
            <a:r>
              <a:rPr lang="en-US" altLang="ja-JP" sz="320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/</a:t>
            </a:r>
            <a:r>
              <a:rPr lang="en-US" altLang="ja-JP" sz="320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halkboard"/>
                <a:cs typeface="Chalkboard"/>
                <a:sym typeface="Symbol" charset="0"/>
              </a:rPr>
              <a:t></a:t>
            </a:r>
            <a:r>
              <a:rPr lang="en-US" altLang="ja-JP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halkboard"/>
                <a:cs typeface="Chalkboard"/>
                <a:sym typeface="Symbol" charset="0"/>
              </a:rPr>
              <a:t> </a:t>
            </a:r>
            <a:r>
              <a:rPr lang="en-US" altLang="ja-JP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: milliradians!!! 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+mn-lt"/>
              <a:cs typeface="Chalkboard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BF84D1-88AA-B723-6CAC-0460738CBCCF}"/>
              </a:ext>
            </a:extLst>
          </p:cNvPr>
          <p:cNvSpPr/>
          <p:nvPr/>
        </p:nvSpPr>
        <p:spPr>
          <a:xfrm>
            <a:off x="6086780" y="2425066"/>
            <a:ext cx="4905764" cy="715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dirty="0">
                <a:solidFill>
                  <a:srgbClr val="FF0000"/>
                </a:solidFill>
                <a:effectLst>
                  <a:glow rad="63500">
                    <a:schemeClr val="tx1"/>
                  </a:glow>
                </a:effectLst>
                <a:latin typeface="+mn-lt"/>
              </a:rPr>
              <a:t>wave velocity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magnitude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c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, zero longitudinal component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94CFDB20-1DBF-1EEA-83AE-A98CF996F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8297" y="3205272"/>
            <a:ext cx="3817639" cy="7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800"/>
              </a:lnSpc>
              <a:spcBef>
                <a:spcPct val="20000"/>
              </a:spcBef>
            </a:pPr>
            <a:r>
              <a:rPr lang="en-US" sz="2800" b="0" dirty="0">
                <a:solidFill>
                  <a:srgbClr val="FFFF00"/>
                </a:solidFill>
                <a:latin typeface="+mn-lt"/>
                <a:cs typeface="Chalkboard"/>
              </a:rPr>
              <a:t>so, from </a:t>
            </a:r>
            <a:r>
              <a:rPr lang="en-US" sz="2800" dirty="0">
                <a:solidFill>
                  <a:srgbClr val="FFFF0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2800" baseline="-25000" dirty="0">
                <a:solidFill>
                  <a:srgbClr val="FFFF0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r>
              <a:rPr lang="en-US" sz="2800" b="0" dirty="0">
                <a:solidFill>
                  <a:srgbClr val="FFFF00"/>
                </a:solidFill>
                <a:latin typeface="+mn-lt"/>
                <a:cs typeface="Chalkboard"/>
              </a:rPr>
              <a:t> to </a:t>
            </a:r>
            <a:r>
              <a:rPr lang="en-US" sz="2800" dirty="0">
                <a:solidFill>
                  <a:srgbClr val="FFFF0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2800" baseline="-25000" dirty="0">
                <a:solidFill>
                  <a:srgbClr val="FFFF0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r>
              <a:rPr lang="en-US" sz="2800" b="0" dirty="0">
                <a:solidFill>
                  <a:srgbClr val="FFFF00"/>
                </a:solidFill>
                <a:latin typeface="Chalkboard"/>
                <a:cs typeface="Chalkboard"/>
              </a:rPr>
              <a:t> </a:t>
            </a:r>
            <a:r>
              <a:rPr lang="en-US" sz="2800" b="0" dirty="0">
                <a:solidFill>
                  <a:srgbClr val="FFFF00"/>
                </a:solidFill>
                <a:latin typeface="+mn-lt"/>
                <a:cs typeface="Chalkboard"/>
              </a:rPr>
              <a:t>the velocity vector </a:t>
            </a:r>
            <a:r>
              <a:rPr lang="en-US" sz="2800" b="0" u="sng" dirty="0">
                <a:solidFill>
                  <a:srgbClr val="FFFF00"/>
                </a:solidFill>
                <a:latin typeface="+mn-lt"/>
                <a:cs typeface="Chalkboard"/>
              </a:rPr>
              <a:t>rotates</a:t>
            </a:r>
          </a:p>
        </p:txBody>
      </p:sp>
      <p:sp>
        <p:nvSpPr>
          <p:cNvPr id="41" name="Freeform 44">
            <a:extLst>
              <a:ext uri="{FF2B5EF4-FFF2-40B4-BE49-F238E27FC236}">
                <a16:creationId xmlns:a16="http://schemas.microsoft.com/office/drawing/2014/main" id="{C436815D-5EBF-F116-B6B4-B8BE5D1720B1}"/>
              </a:ext>
            </a:extLst>
          </p:cNvPr>
          <p:cNvSpPr>
            <a:spLocks/>
          </p:cNvSpPr>
          <p:nvPr/>
        </p:nvSpPr>
        <p:spPr bwMode="auto">
          <a:xfrm>
            <a:off x="6104636" y="1916833"/>
            <a:ext cx="2664296" cy="2226105"/>
          </a:xfrm>
          <a:custGeom>
            <a:avLst/>
            <a:gdLst>
              <a:gd name="T0" fmla="*/ 0 w 768"/>
              <a:gd name="T1" fmla="*/ 0 h 624"/>
              <a:gd name="T2" fmla="*/ 0 w 768"/>
              <a:gd name="T3" fmla="*/ 624 h 624"/>
              <a:gd name="T4" fmla="*/ 768 w 768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624">
                <a:moveTo>
                  <a:pt x="0" y="0"/>
                </a:moveTo>
                <a:lnTo>
                  <a:pt x="0" y="624"/>
                </a:lnTo>
                <a:lnTo>
                  <a:pt x="768" y="624"/>
                </a:lnTo>
              </a:path>
            </a:pathLst>
          </a:custGeom>
          <a:noFill/>
          <a:ln w="28575" cmpd="sng">
            <a:solidFill>
              <a:schemeClr val="accent1">
                <a:lumMod val="60000"/>
                <a:lumOff val="40000"/>
              </a:schemeClr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solidFill>
                <a:schemeClr val="accent1">
                  <a:lumMod val="60000"/>
                  <a:lumOff val="40000"/>
                </a:schemeClr>
              </a:solidFill>
              <a:cs typeface="+mn-cs"/>
            </a:endParaRPr>
          </a:p>
        </p:txBody>
      </p:sp>
      <p:grpSp>
        <p:nvGrpSpPr>
          <p:cNvPr id="15361" name="Group 15360">
            <a:extLst>
              <a:ext uri="{FF2B5EF4-FFF2-40B4-BE49-F238E27FC236}">
                <a16:creationId xmlns:a16="http://schemas.microsoft.com/office/drawing/2014/main" id="{EBDF6E14-AE18-BC87-2420-7C03B5510E96}"/>
              </a:ext>
            </a:extLst>
          </p:cNvPr>
          <p:cNvGrpSpPr/>
          <p:nvPr/>
        </p:nvGrpSpPr>
        <p:grpSpPr>
          <a:xfrm rot="21233344">
            <a:off x="5891836" y="2144293"/>
            <a:ext cx="430456" cy="4039177"/>
            <a:chOff x="8048196" y="2060871"/>
            <a:chExt cx="430456" cy="4039177"/>
          </a:xfrm>
        </p:grpSpPr>
        <p:cxnSp>
          <p:nvCxnSpPr>
            <p:cNvPr id="46" name="Straight Arrow Connector 17">
              <a:extLst>
                <a:ext uri="{FF2B5EF4-FFF2-40B4-BE49-F238E27FC236}">
                  <a16:creationId xmlns:a16="http://schemas.microsoft.com/office/drawing/2014/main" id="{EC4F5129-6234-3622-4058-22FC2BC116C1}"/>
                </a:ext>
              </a:extLst>
            </p:cNvPr>
            <p:cNvCxnSpPr/>
            <p:nvPr/>
          </p:nvCxnSpPr>
          <p:spPr bwMode="auto">
            <a:xfrm flipV="1">
              <a:off x="8262628" y="2060871"/>
              <a:ext cx="216024" cy="201622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glow rad="38100">
                <a:schemeClr val="tx1"/>
              </a:glo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360" name="Straight Arrow Connector 17">
              <a:extLst>
                <a:ext uri="{FF2B5EF4-FFF2-40B4-BE49-F238E27FC236}">
                  <a16:creationId xmlns:a16="http://schemas.microsoft.com/office/drawing/2014/main" id="{BA2B6432-F887-CF28-B794-63E124C8118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048196" y="4083824"/>
              <a:ext cx="216024" cy="2016224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3EA507-BAED-4CDA-05CC-F54FCAB21247}"/>
              </a:ext>
            </a:extLst>
          </p:cNvPr>
          <p:cNvGrpSpPr/>
          <p:nvPr/>
        </p:nvGrpSpPr>
        <p:grpSpPr>
          <a:xfrm>
            <a:off x="6083683" y="4080115"/>
            <a:ext cx="2446190" cy="409191"/>
            <a:chOff x="4559683" y="4300824"/>
            <a:chExt cx="2446190" cy="409191"/>
          </a:xfrm>
        </p:grpSpPr>
        <p:sp>
          <p:nvSpPr>
            <p:cNvPr id="10" name="Freeform 44">
              <a:extLst>
                <a:ext uri="{FF2B5EF4-FFF2-40B4-BE49-F238E27FC236}">
                  <a16:creationId xmlns:a16="http://schemas.microsoft.com/office/drawing/2014/main" id="{A324D807-4CC7-AC11-0723-3D17B7011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683" y="4352899"/>
              <a:ext cx="2009279" cy="57924"/>
            </a:xfrm>
            <a:custGeom>
              <a:avLst/>
              <a:gdLst>
                <a:gd name="T0" fmla="*/ 0 w 768"/>
                <a:gd name="T1" fmla="*/ 0 h 624"/>
                <a:gd name="T2" fmla="*/ 0 w 768"/>
                <a:gd name="T3" fmla="*/ 624 h 624"/>
                <a:gd name="T4" fmla="*/ 768 w 768"/>
                <a:gd name="T5" fmla="*/ 624 h 624"/>
                <a:gd name="connsiteX0" fmla="*/ 0 w 10000"/>
                <a:gd name="connsiteY0" fmla="*/ 0 h 0"/>
                <a:gd name="connsiteX1" fmla="*/ 10000 w 10000"/>
                <a:gd name="connsiteY1" fmla="*/ 0 h 0"/>
                <a:gd name="connsiteX0" fmla="*/ 0 w 10000"/>
                <a:gd name="connsiteY0" fmla="*/ 0 h 0"/>
                <a:gd name="connsiteX1" fmla="*/ 7551 w 10000"/>
                <a:gd name="connsiteY1" fmla="*/ 6657 h 0"/>
                <a:gd name="connsiteX2" fmla="*/ 10000 w 1000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>
                  <a:moveTo>
                    <a:pt x="0" y="0"/>
                  </a:moveTo>
                  <a:cubicBezTo>
                    <a:pt x="2891" y="5237"/>
                    <a:pt x="4660" y="1420"/>
                    <a:pt x="7551" y="6657"/>
                  </a:cubicBezTo>
                  <a:lnTo>
                    <a:pt x="10000" y="0"/>
                  </a:lnTo>
                </a:path>
              </a:pathLst>
            </a:custGeom>
            <a:noFill/>
            <a:ln w="38100" cmpd="sng">
              <a:solidFill>
                <a:srgbClr val="FFFF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cs typeface="+mn-cs"/>
              </a:endParaRPr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994AE5D5-94B8-CC82-A505-9B60547CD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2200" y="4300824"/>
              <a:ext cx="633673" cy="409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600"/>
                </a:lnSpc>
                <a:spcBef>
                  <a:spcPct val="20000"/>
                </a:spcBef>
              </a:pPr>
              <a:r>
                <a:rPr lang="en-US" b="0" i="1" dirty="0">
                  <a:solidFill>
                    <a:srgbClr val="FFFF00"/>
                  </a:solidFill>
                  <a:latin typeface="+mn-lt"/>
                  <a:cs typeface="Chalkboard"/>
                </a:rPr>
                <a:t>v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AA151B-72E4-8B73-62CC-1C136192D740}"/>
              </a:ext>
            </a:extLst>
          </p:cNvPr>
          <p:cNvGrpSpPr/>
          <p:nvPr/>
        </p:nvGrpSpPr>
        <p:grpSpPr>
          <a:xfrm>
            <a:off x="5879976" y="4581128"/>
            <a:ext cx="4530539" cy="837706"/>
            <a:chOff x="-12289" y="4421026"/>
            <a:chExt cx="4276872" cy="837706"/>
          </a:xfrm>
        </p:grpSpPr>
        <p:sp>
          <p:nvSpPr>
            <p:cNvPr id="4" name="Rounded Rectangular Callout 3">
              <a:extLst>
                <a:ext uri="{FF2B5EF4-FFF2-40B4-BE49-F238E27FC236}">
                  <a16:creationId xmlns:a16="http://schemas.microsoft.com/office/drawing/2014/main" id="{E8CEA18A-D3E1-0DCC-B43A-F4CD1A82DFCD}"/>
                </a:ext>
              </a:extLst>
            </p:cNvPr>
            <p:cNvSpPr/>
            <p:nvPr/>
          </p:nvSpPr>
          <p:spPr bwMode="auto">
            <a:xfrm flipH="1" flipV="1">
              <a:off x="-12289" y="4421026"/>
              <a:ext cx="4276872" cy="837706"/>
            </a:xfrm>
            <a:custGeom>
              <a:avLst/>
              <a:gdLst>
                <a:gd name="connsiteX0" fmla="*/ 0 w 7788084"/>
                <a:gd name="connsiteY0" fmla="*/ 207997 h 1247957"/>
                <a:gd name="connsiteX1" fmla="*/ 207997 w 7788084"/>
                <a:gd name="connsiteY1" fmla="*/ 0 h 1247957"/>
                <a:gd name="connsiteX2" fmla="*/ 1298014 w 7788084"/>
                <a:gd name="connsiteY2" fmla="*/ 0 h 1247957"/>
                <a:gd name="connsiteX3" fmla="*/ 1298014 w 7788084"/>
                <a:gd name="connsiteY3" fmla="*/ 0 h 1247957"/>
                <a:gd name="connsiteX4" fmla="*/ 3245035 w 7788084"/>
                <a:gd name="connsiteY4" fmla="*/ 0 h 1247957"/>
                <a:gd name="connsiteX5" fmla="*/ 7580087 w 7788084"/>
                <a:gd name="connsiteY5" fmla="*/ 0 h 1247957"/>
                <a:gd name="connsiteX6" fmla="*/ 7788084 w 7788084"/>
                <a:gd name="connsiteY6" fmla="*/ 207997 h 1247957"/>
                <a:gd name="connsiteX7" fmla="*/ 7788084 w 7788084"/>
                <a:gd name="connsiteY7" fmla="*/ 207993 h 1247957"/>
                <a:gd name="connsiteX8" fmla="*/ 7788084 w 7788084"/>
                <a:gd name="connsiteY8" fmla="*/ 207993 h 1247957"/>
                <a:gd name="connsiteX9" fmla="*/ 7788084 w 7788084"/>
                <a:gd name="connsiteY9" fmla="*/ 519982 h 1247957"/>
                <a:gd name="connsiteX10" fmla="*/ 7788084 w 7788084"/>
                <a:gd name="connsiteY10" fmla="*/ 1039960 h 1247957"/>
                <a:gd name="connsiteX11" fmla="*/ 7580087 w 7788084"/>
                <a:gd name="connsiteY11" fmla="*/ 1247957 h 1247957"/>
                <a:gd name="connsiteX12" fmla="*/ 3245035 w 7788084"/>
                <a:gd name="connsiteY12" fmla="*/ 1247957 h 1247957"/>
                <a:gd name="connsiteX13" fmla="*/ 1298014 w 7788084"/>
                <a:gd name="connsiteY13" fmla="*/ 1247957 h 1247957"/>
                <a:gd name="connsiteX14" fmla="*/ 1298014 w 7788084"/>
                <a:gd name="connsiteY14" fmla="*/ 1247957 h 1247957"/>
                <a:gd name="connsiteX15" fmla="*/ 207997 w 7788084"/>
                <a:gd name="connsiteY15" fmla="*/ 1247957 h 1247957"/>
                <a:gd name="connsiteX16" fmla="*/ 0 w 7788084"/>
                <a:gd name="connsiteY16" fmla="*/ 1039960 h 1247957"/>
                <a:gd name="connsiteX17" fmla="*/ 0 w 7788084"/>
                <a:gd name="connsiteY17" fmla="*/ 519982 h 1247957"/>
                <a:gd name="connsiteX18" fmla="*/ -363236 w 7788084"/>
                <a:gd name="connsiteY18" fmla="*/ 301719 h 1247957"/>
                <a:gd name="connsiteX19" fmla="*/ 0 w 7788084"/>
                <a:gd name="connsiteY19" fmla="*/ 207993 h 1247957"/>
                <a:gd name="connsiteX20" fmla="*/ 0 w 7788084"/>
                <a:gd name="connsiteY20" fmla="*/ 207997 h 1247957"/>
                <a:gd name="connsiteX0" fmla="*/ 363236 w 8151320"/>
                <a:gd name="connsiteY0" fmla="*/ 207997 h 1247957"/>
                <a:gd name="connsiteX1" fmla="*/ 571233 w 8151320"/>
                <a:gd name="connsiteY1" fmla="*/ 0 h 1247957"/>
                <a:gd name="connsiteX2" fmla="*/ 1661250 w 8151320"/>
                <a:gd name="connsiteY2" fmla="*/ 0 h 1247957"/>
                <a:gd name="connsiteX3" fmla="*/ 1661250 w 8151320"/>
                <a:gd name="connsiteY3" fmla="*/ 0 h 1247957"/>
                <a:gd name="connsiteX4" fmla="*/ 3608271 w 8151320"/>
                <a:gd name="connsiteY4" fmla="*/ 0 h 1247957"/>
                <a:gd name="connsiteX5" fmla="*/ 7943323 w 8151320"/>
                <a:gd name="connsiteY5" fmla="*/ 0 h 1247957"/>
                <a:gd name="connsiteX6" fmla="*/ 8151320 w 8151320"/>
                <a:gd name="connsiteY6" fmla="*/ 207997 h 1247957"/>
                <a:gd name="connsiteX7" fmla="*/ 8151320 w 8151320"/>
                <a:gd name="connsiteY7" fmla="*/ 207993 h 1247957"/>
                <a:gd name="connsiteX8" fmla="*/ 8151320 w 8151320"/>
                <a:gd name="connsiteY8" fmla="*/ 207993 h 1247957"/>
                <a:gd name="connsiteX9" fmla="*/ 8151320 w 8151320"/>
                <a:gd name="connsiteY9" fmla="*/ 519982 h 1247957"/>
                <a:gd name="connsiteX10" fmla="*/ 8151320 w 8151320"/>
                <a:gd name="connsiteY10" fmla="*/ 1039960 h 1247957"/>
                <a:gd name="connsiteX11" fmla="*/ 7943323 w 8151320"/>
                <a:gd name="connsiteY11" fmla="*/ 1247957 h 1247957"/>
                <a:gd name="connsiteX12" fmla="*/ 3608271 w 8151320"/>
                <a:gd name="connsiteY12" fmla="*/ 1247957 h 1247957"/>
                <a:gd name="connsiteX13" fmla="*/ 1661250 w 8151320"/>
                <a:gd name="connsiteY13" fmla="*/ 1247957 h 1247957"/>
                <a:gd name="connsiteX14" fmla="*/ 1661250 w 8151320"/>
                <a:gd name="connsiteY14" fmla="*/ 1247957 h 1247957"/>
                <a:gd name="connsiteX15" fmla="*/ 571233 w 8151320"/>
                <a:gd name="connsiteY15" fmla="*/ 1247957 h 1247957"/>
                <a:gd name="connsiteX16" fmla="*/ 363236 w 8151320"/>
                <a:gd name="connsiteY16" fmla="*/ 1039960 h 1247957"/>
                <a:gd name="connsiteX17" fmla="*/ 360061 w 8151320"/>
                <a:gd name="connsiteY17" fmla="*/ 716832 h 1247957"/>
                <a:gd name="connsiteX18" fmla="*/ 0 w 8151320"/>
                <a:gd name="connsiteY18" fmla="*/ 301719 h 1247957"/>
                <a:gd name="connsiteX19" fmla="*/ 363236 w 8151320"/>
                <a:gd name="connsiteY19" fmla="*/ 207993 h 1247957"/>
                <a:gd name="connsiteX20" fmla="*/ 363236 w 8151320"/>
                <a:gd name="connsiteY20" fmla="*/ 207997 h 1247957"/>
                <a:gd name="connsiteX0" fmla="*/ 658511 w 8446595"/>
                <a:gd name="connsiteY0" fmla="*/ 207997 h 1247957"/>
                <a:gd name="connsiteX1" fmla="*/ 866508 w 8446595"/>
                <a:gd name="connsiteY1" fmla="*/ 0 h 1247957"/>
                <a:gd name="connsiteX2" fmla="*/ 1956525 w 8446595"/>
                <a:gd name="connsiteY2" fmla="*/ 0 h 1247957"/>
                <a:gd name="connsiteX3" fmla="*/ 1956525 w 8446595"/>
                <a:gd name="connsiteY3" fmla="*/ 0 h 1247957"/>
                <a:gd name="connsiteX4" fmla="*/ 3903546 w 8446595"/>
                <a:gd name="connsiteY4" fmla="*/ 0 h 1247957"/>
                <a:gd name="connsiteX5" fmla="*/ 8238598 w 8446595"/>
                <a:gd name="connsiteY5" fmla="*/ 0 h 1247957"/>
                <a:gd name="connsiteX6" fmla="*/ 8446595 w 8446595"/>
                <a:gd name="connsiteY6" fmla="*/ 207997 h 1247957"/>
                <a:gd name="connsiteX7" fmla="*/ 8446595 w 8446595"/>
                <a:gd name="connsiteY7" fmla="*/ 207993 h 1247957"/>
                <a:gd name="connsiteX8" fmla="*/ 8446595 w 8446595"/>
                <a:gd name="connsiteY8" fmla="*/ 207993 h 1247957"/>
                <a:gd name="connsiteX9" fmla="*/ 8446595 w 8446595"/>
                <a:gd name="connsiteY9" fmla="*/ 519982 h 1247957"/>
                <a:gd name="connsiteX10" fmla="*/ 8446595 w 8446595"/>
                <a:gd name="connsiteY10" fmla="*/ 1039960 h 1247957"/>
                <a:gd name="connsiteX11" fmla="*/ 8238598 w 8446595"/>
                <a:gd name="connsiteY11" fmla="*/ 1247957 h 1247957"/>
                <a:gd name="connsiteX12" fmla="*/ 3903546 w 8446595"/>
                <a:gd name="connsiteY12" fmla="*/ 1247957 h 1247957"/>
                <a:gd name="connsiteX13" fmla="*/ 1956525 w 8446595"/>
                <a:gd name="connsiteY13" fmla="*/ 1247957 h 1247957"/>
                <a:gd name="connsiteX14" fmla="*/ 1956525 w 8446595"/>
                <a:gd name="connsiteY14" fmla="*/ 1247957 h 1247957"/>
                <a:gd name="connsiteX15" fmla="*/ 866508 w 8446595"/>
                <a:gd name="connsiteY15" fmla="*/ 1247957 h 1247957"/>
                <a:gd name="connsiteX16" fmla="*/ 658511 w 8446595"/>
                <a:gd name="connsiteY16" fmla="*/ 1039960 h 1247957"/>
                <a:gd name="connsiteX17" fmla="*/ 655336 w 8446595"/>
                <a:gd name="connsiteY17" fmla="*/ 716832 h 1247957"/>
                <a:gd name="connsiteX18" fmla="*/ 0 w 8446595"/>
                <a:gd name="connsiteY18" fmla="*/ 450944 h 1247957"/>
                <a:gd name="connsiteX19" fmla="*/ 658511 w 8446595"/>
                <a:gd name="connsiteY19" fmla="*/ 207993 h 1247957"/>
                <a:gd name="connsiteX20" fmla="*/ 658511 w 8446595"/>
                <a:gd name="connsiteY20" fmla="*/ 207997 h 1247957"/>
                <a:gd name="connsiteX0" fmla="*/ 988421 w 8776505"/>
                <a:gd name="connsiteY0" fmla="*/ 207997 h 1247957"/>
                <a:gd name="connsiteX1" fmla="*/ 1196418 w 8776505"/>
                <a:gd name="connsiteY1" fmla="*/ 0 h 1247957"/>
                <a:gd name="connsiteX2" fmla="*/ 2286435 w 8776505"/>
                <a:gd name="connsiteY2" fmla="*/ 0 h 1247957"/>
                <a:gd name="connsiteX3" fmla="*/ 2286435 w 8776505"/>
                <a:gd name="connsiteY3" fmla="*/ 0 h 1247957"/>
                <a:gd name="connsiteX4" fmla="*/ 4233456 w 8776505"/>
                <a:gd name="connsiteY4" fmla="*/ 0 h 1247957"/>
                <a:gd name="connsiteX5" fmla="*/ 8568508 w 8776505"/>
                <a:gd name="connsiteY5" fmla="*/ 0 h 1247957"/>
                <a:gd name="connsiteX6" fmla="*/ 8776505 w 8776505"/>
                <a:gd name="connsiteY6" fmla="*/ 207997 h 1247957"/>
                <a:gd name="connsiteX7" fmla="*/ 8776505 w 8776505"/>
                <a:gd name="connsiteY7" fmla="*/ 207993 h 1247957"/>
                <a:gd name="connsiteX8" fmla="*/ 8776505 w 8776505"/>
                <a:gd name="connsiteY8" fmla="*/ 207993 h 1247957"/>
                <a:gd name="connsiteX9" fmla="*/ 8776505 w 8776505"/>
                <a:gd name="connsiteY9" fmla="*/ 519982 h 1247957"/>
                <a:gd name="connsiteX10" fmla="*/ 8776505 w 8776505"/>
                <a:gd name="connsiteY10" fmla="*/ 1039960 h 1247957"/>
                <a:gd name="connsiteX11" fmla="*/ 8568508 w 8776505"/>
                <a:gd name="connsiteY11" fmla="*/ 1247957 h 1247957"/>
                <a:gd name="connsiteX12" fmla="*/ 4233456 w 8776505"/>
                <a:gd name="connsiteY12" fmla="*/ 1247957 h 1247957"/>
                <a:gd name="connsiteX13" fmla="*/ 2286435 w 8776505"/>
                <a:gd name="connsiteY13" fmla="*/ 1247957 h 1247957"/>
                <a:gd name="connsiteX14" fmla="*/ 2286435 w 8776505"/>
                <a:gd name="connsiteY14" fmla="*/ 1247957 h 1247957"/>
                <a:gd name="connsiteX15" fmla="*/ 1196418 w 8776505"/>
                <a:gd name="connsiteY15" fmla="*/ 1247957 h 1247957"/>
                <a:gd name="connsiteX16" fmla="*/ 988421 w 8776505"/>
                <a:gd name="connsiteY16" fmla="*/ 1039960 h 1247957"/>
                <a:gd name="connsiteX17" fmla="*/ 985246 w 8776505"/>
                <a:gd name="connsiteY17" fmla="*/ 716832 h 1247957"/>
                <a:gd name="connsiteX18" fmla="*/ 0 w 8776505"/>
                <a:gd name="connsiteY18" fmla="*/ 456507 h 1247957"/>
                <a:gd name="connsiteX19" fmla="*/ 988421 w 8776505"/>
                <a:gd name="connsiteY19" fmla="*/ 207993 h 1247957"/>
                <a:gd name="connsiteX20" fmla="*/ 988421 w 8776505"/>
                <a:gd name="connsiteY20" fmla="*/ 207997 h 1247957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970 h 1248930"/>
                <a:gd name="connsiteX1" fmla="*/ 1196418 w 8776505"/>
                <a:gd name="connsiteY1" fmla="*/ 973 h 1248930"/>
                <a:gd name="connsiteX2" fmla="*/ 2286435 w 8776505"/>
                <a:gd name="connsiteY2" fmla="*/ 973 h 1248930"/>
                <a:gd name="connsiteX3" fmla="*/ 2286435 w 8776505"/>
                <a:gd name="connsiteY3" fmla="*/ 973 h 1248930"/>
                <a:gd name="connsiteX4" fmla="*/ 4233456 w 8776505"/>
                <a:gd name="connsiteY4" fmla="*/ 973 h 1248930"/>
                <a:gd name="connsiteX5" fmla="*/ 8568508 w 8776505"/>
                <a:gd name="connsiteY5" fmla="*/ 973 h 1248930"/>
                <a:gd name="connsiteX6" fmla="*/ 8776505 w 8776505"/>
                <a:gd name="connsiteY6" fmla="*/ 208970 h 1248930"/>
                <a:gd name="connsiteX7" fmla="*/ 8776505 w 8776505"/>
                <a:gd name="connsiteY7" fmla="*/ 208966 h 1248930"/>
                <a:gd name="connsiteX8" fmla="*/ 8776505 w 8776505"/>
                <a:gd name="connsiteY8" fmla="*/ 208966 h 1248930"/>
                <a:gd name="connsiteX9" fmla="*/ 8776505 w 8776505"/>
                <a:gd name="connsiteY9" fmla="*/ 520955 h 1248930"/>
                <a:gd name="connsiteX10" fmla="*/ 8776505 w 8776505"/>
                <a:gd name="connsiteY10" fmla="*/ 1040933 h 1248930"/>
                <a:gd name="connsiteX11" fmla="*/ 8568508 w 8776505"/>
                <a:gd name="connsiteY11" fmla="*/ 1248930 h 1248930"/>
                <a:gd name="connsiteX12" fmla="*/ 4233456 w 8776505"/>
                <a:gd name="connsiteY12" fmla="*/ 1248930 h 1248930"/>
                <a:gd name="connsiteX13" fmla="*/ 2286435 w 8776505"/>
                <a:gd name="connsiteY13" fmla="*/ 1248930 h 1248930"/>
                <a:gd name="connsiteX14" fmla="*/ 2286435 w 8776505"/>
                <a:gd name="connsiteY14" fmla="*/ 1248930 h 1248930"/>
                <a:gd name="connsiteX15" fmla="*/ 1196418 w 8776505"/>
                <a:gd name="connsiteY15" fmla="*/ 1248930 h 1248930"/>
                <a:gd name="connsiteX16" fmla="*/ 988421 w 8776505"/>
                <a:gd name="connsiteY16" fmla="*/ 1040933 h 1248930"/>
                <a:gd name="connsiteX17" fmla="*/ 985246 w 8776505"/>
                <a:gd name="connsiteY17" fmla="*/ 717805 h 1248930"/>
                <a:gd name="connsiteX18" fmla="*/ 0 w 8776505"/>
                <a:gd name="connsiteY18" fmla="*/ 457480 h 1248930"/>
                <a:gd name="connsiteX19" fmla="*/ 988421 w 8776505"/>
                <a:gd name="connsiteY19" fmla="*/ 208966 h 1248930"/>
                <a:gd name="connsiteX20" fmla="*/ 988421 w 8776505"/>
                <a:gd name="connsiteY20" fmla="*/ 208970 h 1248930"/>
                <a:gd name="connsiteX0" fmla="*/ 988421 w 8776505"/>
                <a:gd name="connsiteY0" fmla="*/ 211522 h 1251482"/>
                <a:gd name="connsiteX1" fmla="*/ 1196418 w 8776505"/>
                <a:gd name="connsiteY1" fmla="*/ 3525 h 1251482"/>
                <a:gd name="connsiteX2" fmla="*/ 2286435 w 8776505"/>
                <a:gd name="connsiteY2" fmla="*/ 3525 h 1251482"/>
                <a:gd name="connsiteX3" fmla="*/ 2286435 w 8776505"/>
                <a:gd name="connsiteY3" fmla="*/ 3525 h 1251482"/>
                <a:gd name="connsiteX4" fmla="*/ 4233456 w 8776505"/>
                <a:gd name="connsiteY4" fmla="*/ 3525 h 1251482"/>
                <a:gd name="connsiteX5" fmla="*/ 8568508 w 8776505"/>
                <a:gd name="connsiteY5" fmla="*/ 3525 h 1251482"/>
                <a:gd name="connsiteX6" fmla="*/ 8776505 w 8776505"/>
                <a:gd name="connsiteY6" fmla="*/ 211522 h 1251482"/>
                <a:gd name="connsiteX7" fmla="*/ 8776505 w 8776505"/>
                <a:gd name="connsiteY7" fmla="*/ 211518 h 1251482"/>
                <a:gd name="connsiteX8" fmla="*/ 8776505 w 8776505"/>
                <a:gd name="connsiteY8" fmla="*/ 211518 h 1251482"/>
                <a:gd name="connsiteX9" fmla="*/ 8776505 w 8776505"/>
                <a:gd name="connsiteY9" fmla="*/ 523507 h 1251482"/>
                <a:gd name="connsiteX10" fmla="*/ 8776505 w 8776505"/>
                <a:gd name="connsiteY10" fmla="*/ 1043485 h 1251482"/>
                <a:gd name="connsiteX11" fmla="*/ 8568508 w 8776505"/>
                <a:gd name="connsiteY11" fmla="*/ 1251482 h 1251482"/>
                <a:gd name="connsiteX12" fmla="*/ 4233456 w 8776505"/>
                <a:gd name="connsiteY12" fmla="*/ 1251482 h 1251482"/>
                <a:gd name="connsiteX13" fmla="*/ 2286435 w 8776505"/>
                <a:gd name="connsiteY13" fmla="*/ 1251482 h 1251482"/>
                <a:gd name="connsiteX14" fmla="*/ 2286435 w 8776505"/>
                <a:gd name="connsiteY14" fmla="*/ 1251482 h 1251482"/>
                <a:gd name="connsiteX15" fmla="*/ 1196418 w 8776505"/>
                <a:gd name="connsiteY15" fmla="*/ 1251482 h 1251482"/>
                <a:gd name="connsiteX16" fmla="*/ 988421 w 8776505"/>
                <a:gd name="connsiteY16" fmla="*/ 1043485 h 1251482"/>
                <a:gd name="connsiteX17" fmla="*/ 985246 w 8776505"/>
                <a:gd name="connsiteY17" fmla="*/ 720357 h 1251482"/>
                <a:gd name="connsiteX18" fmla="*/ 0 w 8776505"/>
                <a:gd name="connsiteY18" fmla="*/ 460032 h 1251482"/>
                <a:gd name="connsiteX19" fmla="*/ 988421 w 8776505"/>
                <a:gd name="connsiteY19" fmla="*/ 211518 h 1251482"/>
                <a:gd name="connsiteX20" fmla="*/ 988421 w 8776505"/>
                <a:gd name="connsiteY20" fmla="*/ 211522 h 1251482"/>
                <a:gd name="connsiteX0" fmla="*/ 988421 w 8776505"/>
                <a:gd name="connsiteY0" fmla="*/ 218057 h 1258017"/>
                <a:gd name="connsiteX1" fmla="*/ 1377875 w 8776505"/>
                <a:gd name="connsiteY1" fmla="*/ 3368 h 1258017"/>
                <a:gd name="connsiteX2" fmla="*/ 2286435 w 8776505"/>
                <a:gd name="connsiteY2" fmla="*/ 10060 h 1258017"/>
                <a:gd name="connsiteX3" fmla="*/ 2286435 w 8776505"/>
                <a:gd name="connsiteY3" fmla="*/ 10060 h 1258017"/>
                <a:gd name="connsiteX4" fmla="*/ 4233456 w 8776505"/>
                <a:gd name="connsiteY4" fmla="*/ 10060 h 1258017"/>
                <a:gd name="connsiteX5" fmla="*/ 8568508 w 8776505"/>
                <a:gd name="connsiteY5" fmla="*/ 10060 h 1258017"/>
                <a:gd name="connsiteX6" fmla="*/ 8776505 w 8776505"/>
                <a:gd name="connsiteY6" fmla="*/ 218057 h 1258017"/>
                <a:gd name="connsiteX7" fmla="*/ 8776505 w 8776505"/>
                <a:gd name="connsiteY7" fmla="*/ 218053 h 1258017"/>
                <a:gd name="connsiteX8" fmla="*/ 8776505 w 8776505"/>
                <a:gd name="connsiteY8" fmla="*/ 218053 h 1258017"/>
                <a:gd name="connsiteX9" fmla="*/ 8776505 w 8776505"/>
                <a:gd name="connsiteY9" fmla="*/ 530042 h 1258017"/>
                <a:gd name="connsiteX10" fmla="*/ 8776505 w 8776505"/>
                <a:gd name="connsiteY10" fmla="*/ 1050020 h 1258017"/>
                <a:gd name="connsiteX11" fmla="*/ 8568508 w 8776505"/>
                <a:gd name="connsiteY11" fmla="*/ 1258017 h 1258017"/>
                <a:gd name="connsiteX12" fmla="*/ 4233456 w 8776505"/>
                <a:gd name="connsiteY12" fmla="*/ 1258017 h 1258017"/>
                <a:gd name="connsiteX13" fmla="*/ 2286435 w 8776505"/>
                <a:gd name="connsiteY13" fmla="*/ 1258017 h 1258017"/>
                <a:gd name="connsiteX14" fmla="*/ 2286435 w 8776505"/>
                <a:gd name="connsiteY14" fmla="*/ 1258017 h 1258017"/>
                <a:gd name="connsiteX15" fmla="*/ 1196418 w 8776505"/>
                <a:gd name="connsiteY15" fmla="*/ 1258017 h 1258017"/>
                <a:gd name="connsiteX16" fmla="*/ 988421 w 8776505"/>
                <a:gd name="connsiteY16" fmla="*/ 1050020 h 1258017"/>
                <a:gd name="connsiteX17" fmla="*/ 985246 w 8776505"/>
                <a:gd name="connsiteY17" fmla="*/ 726892 h 1258017"/>
                <a:gd name="connsiteX18" fmla="*/ 0 w 8776505"/>
                <a:gd name="connsiteY18" fmla="*/ 466567 h 1258017"/>
                <a:gd name="connsiteX19" fmla="*/ 988421 w 8776505"/>
                <a:gd name="connsiteY19" fmla="*/ 218053 h 1258017"/>
                <a:gd name="connsiteX20" fmla="*/ 988421 w 8776505"/>
                <a:gd name="connsiteY20" fmla="*/ 218057 h 1258017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196418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196418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300109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81"/>
                <a:gd name="connsiteX1" fmla="*/ 1377875 w 8776505"/>
                <a:gd name="connsiteY1" fmla="*/ 921 h 1255581"/>
                <a:gd name="connsiteX2" fmla="*/ 2286435 w 8776505"/>
                <a:gd name="connsiteY2" fmla="*/ 7613 h 1255581"/>
                <a:gd name="connsiteX3" fmla="*/ 2286435 w 8776505"/>
                <a:gd name="connsiteY3" fmla="*/ 7613 h 1255581"/>
                <a:gd name="connsiteX4" fmla="*/ 4233456 w 8776505"/>
                <a:gd name="connsiteY4" fmla="*/ 7613 h 1255581"/>
                <a:gd name="connsiteX5" fmla="*/ 8568508 w 8776505"/>
                <a:gd name="connsiteY5" fmla="*/ 7613 h 1255581"/>
                <a:gd name="connsiteX6" fmla="*/ 8776505 w 8776505"/>
                <a:gd name="connsiteY6" fmla="*/ 215610 h 1255581"/>
                <a:gd name="connsiteX7" fmla="*/ 8776505 w 8776505"/>
                <a:gd name="connsiteY7" fmla="*/ 215606 h 1255581"/>
                <a:gd name="connsiteX8" fmla="*/ 8776505 w 8776505"/>
                <a:gd name="connsiteY8" fmla="*/ 215606 h 1255581"/>
                <a:gd name="connsiteX9" fmla="*/ 8776505 w 8776505"/>
                <a:gd name="connsiteY9" fmla="*/ 527595 h 1255581"/>
                <a:gd name="connsiteX10" fmla="*/ 8776505 w 8776505"/>
                <a:gd name="connsiteY10" fmla="*/ 1047573 h 1255581"/>
                <a:gd name="connsiteX11" fmla="*/ 8568508 w 8776505"/>
                <a:gd name="connsiteY11" fmla="*/ 1255570 h 1255581"/>
                <a:gd name="connsiteX12" fmla="*/ 4233456 w 8776505"/>
                <a:gd name="connsiteY12" fmla="*/ 1255570 h 1255581"/>
                <a:gd name="connsiteX13" fmla="*/ 2286435 w 8776505"/>
                <a:gd name="connsiteY13" fmla="*/ 1255570 h 1255581"/>
                <a:gd name="connsiteX14" fmla="*/ 2286435 w 8776505"/>
                <a:gd name="connsiteY14" fmla="*/ 1255570 h 1255581"/>
                <a:gd name="connsiteX15" fmla="*/ 1300109 w 8776505"/>
                <a:gd name="connsiteY15" fmla="*/ 1255570 h 1255581"/>
                <a:gd name="connsiteX16" fmla="*/ 988421 w 8776505"/>
                <a:gd name="connsiteY16" fmla="*/ 1047573 h 1255581"/>
                <a:gd name="connsiteX17" fmla="*/ 985246 w 8776505"/>
                <a:gd name="connsiteY17" fmla="*/ 724445 h 1255581"/>
                <a:gd name="connsiteX18" fmla="*/ 0 w 8776505"/>
                <a:gd name="connsiteY18" fmla="*/ 464120 h 1255581"/>
                <a:gd name="connsiteX19" fmla="*/ 988421 w 8776505"/>
                <a:gd name="connsiteY19" fmla="*/ 215606 h 1255581"/>
                <a:gd name="connsiteX20" fmla="*/ 988421 w 8776505"/>
                <a:gd name="connsiteY20" fmla="*/ 215610 h 1255581"/>
                <a:gd name="connsiteX0" fmla="*/ 988421 w 8776505"/>
                <a:gd name="connsiteY0" fmla="*/ 216692 h 1256661"/>
                <a:gd name="connsiteX1" fmla="*/ 1377875 w 8776505"/>
                <a:gd name="connsiteY1" fmla="*/ 2003 h 1256661"/>
                <a:gd name="connsiteX2" fmla="*/ 2286435 w 8776505"/>
                <a:gd name="connsiteY2" fmla="*/ 8695 h 1256661"/>
                <a:gd name="connsiteX3" fmla="*/ 2286435 w 8776505"/>
                <a:gd name="connsiteY3" fmla="*/ 8695 h 1256661"/>
                <a:gd name="connsiteX4" fmla="*/ 4233456 w 8776505"/>
                <a:gd name="connsiteY4" fmla="*/ 8695 h 1256661"/>
                <a:gd name="connsiteX5" fmla="*/ 8568508 w 8776505"/>
                <a:gd name="connsiteY5" fmla="*/ 8695 h 1256661"/>
                <a:gd name="connsiteX6" fmla="*/ 8776505 w 8776505"/>
                <a:gd name="connsiteY6" fmla="*/ 216692 h 1256661"/>
                <a:gd name="connsiteX7" fmla="*/ 8776505 w 8776505"/>
                <a:gd name="connsiteY7" fmla="*/ 216688 h 1256661"/>
                <a:gd name="connsiteX8" fmla="*/ 8776505 w 8776505"/>
                <a:gd name="connsiteY8" fmla="*/ 216688 h 1256661"/>
                <a:gd name="connsiteX9" fmla="*/ 8776505 w 8776505"/>
                <a:gd name="connsiteY9" fmla="*/ 528677 h 1256661"/>
                <a:gd name="connsiteX10" fmla="*/ 8776505 w 8776505"/>
                <a:gd name="connsiteY10" fmla="*/ 1048655 h 1256661"/>
                <a:gd name="connsiteX11" fmla="*/ 8568508 w 8776505"/>
                <a:gd name="connsiteY11" fmla="*/ 1256652 h 1256661"/>
                <a:gd name="connsiteX12" fmla="*/ 4233456 w 8776505"/>
                <a:gd name="connsiteY12" fmla="*/ 1256652 h 1256661"/>
                <a:gd name="connsiteX13" fmla="*/ 2286435 w 8776505"/>
                <a:gd name="connsiteY13" fmla="*/ 1256652 h 1256661"/>
                <a:gd name="connsiteX14" fmla="*/ 2286435 w 8776505"/>
                <a:gd name="connsiteY14" fmla="*/ 1256652 h 1256661"/>
                <a:gd name="connsiteX15" fmla="*/ 1300109 w 8776505"/>
                <a:gd name="connsiteY15" fmla="*/ 1256652 h 1256661"/>
                <a:gd name="connsiteX16" fmla="*/ 988421 w 8776505"/>
                <a:gd name="connsiteY16" fmla="*/ 1048655 h 1256661"/>
                <a:gd name="connsiteX17" fmla="*/ 985246 w 8776505"/>
                <a:gd name="connsiteY17" fmla="*/ 725527 h 1256661"/>
                <a:gd name="connsiteX18" fmla="*/ 0 w 8776505"/>
                <a:gd name="connsiteY18" fmla="*/ 465202 h 1256661"/>
                <a:gd name="connsiteX19" fmla="*/ 988421 w 8776505"/>
                <a:gd name="connsiteY19" fmla="*/ 216688 h 1256661"/>
                <a:gd name="connsiteX20" fmla="*/ 988421 w 8776505"/>
                <a:gd name="connsiteY20" fmla="*/ 216692 h 125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776505" h="1256661">
                  <a:moveTo>
                    <a:pt x="988421" y="216692"/>
                  </a:moveTo>
                  <a:cubicBezTo>
                    <a:pt x="988421" y="101818"/>
                    <a:pt x="916590" y="-16940"/>
                    <a:pt x="1377875" y="2003"/>
                  </a:cubicBezTo>
                  <a:lnTo>
                    <a:pt x="2286435" y="8695"/>
                  </a:lnTo>
                  <a:lnTo>
                    <a:pt x="2286435" y="8695"/>
                  </a:lnTo>
                  <a:lnTo>
                    <a:pt x="4233456" y="8695"/>
                  </a:lnTo>
                  <a:lnTo>
                    <a:pt x="8568508" y="8695"/>
                  </a:lnTo>
                  <a:cubicBezTo>
                    <a:pt x="8683382" y="8695"/>
                    <a:pt x="8776505" y="101818"/>
                    <a:pt x="8776505" y="216692"/>
                  </a:cubicBezTo>
                  <a:lnTo>
                    <a:pt x="8776505" y="216688"/>
                  </a:lnTo>
                  <a:lnTo>
                    <a:pt x="8776505" y="216688"/>
                  </a:lnTo>
                  <a:lnTo>
                    <a:pt x="8776505" y="528677"/>
                  </a:lnTo>
                  <a:lnTo>
                    <a:pt x="8776505" y="1048655"/>
                  </a:lnTo>
                  <a:cubicBezTo>
                    <a:pt x="8776505" y="1163529"/>
                    <a:pt x="8683382" y="1256652"/>
                    <a:pt x="8568508" y="1256652"/>
                  </a:cubicBezTo>
                  <a:lnTo>
                    <a:pt x="4233456" y="1256652"/>
                  </a:lnTo>
                  <a:lnTo>
                    <a:pt x="2286435" y="1256652"/>
                  </a:lnTo>
                  <a:lnTo>
                    <a:pt x="2286435" y="1256652"/>
                  </a:lnTo>
                  <a:lnTo>
                    <a:pt x="1300109" y="1256652"/>
                  </a:lnTo>
                  <a:cubicBezTo>
                    <a:pt x="1061304" y="1257782"/>
                    <a:pt x="988421" y="1163529"/>
                    <a:pt x="988421" y="1048655"/>
                  </a:cubicBezTo>
                  <a:cubicBezTo>
                    <a:pt x="987363" y="940946"/>
                    <a:pt x="986304" y="872165"/>
                    <a:pt x="985246" y="725527"/>
                  </a:cubicBezTo>
                  <a:lnTo>
                    <a:pt x="0" y="465202"/>
                  </a:lnTo>
                  <a:lnTo>
                    <a:pt x="988421" y="216688"/>
                  </a:lnTo>
                  <a:lnTo>
                    <a:pt x="988421" y="2166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43" name="Rectangle 3">
              <a:extLst>
                <a:ext uri="{FF2B5EF4-FFF2-40B4-BE49-F238E27FC236}">
                  <a16:creationId xmlns:a16="http://schemas.microsoft.com/office/drawing/2014/main" id="{72D38DD5-D2CC-432A-9B0B-137107242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87" y="4477264"/>
              <a:ext cx="3638940" cy="734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480"/>
                </a:lnSpc>
                <a:spcBef>
                  <a:spcPts val="0"/>
                </a:spcBef>
              </a:pPr>
              <a:r>
                <a:rPr lang="en-US" altLang="ja-JP" b="0" dirty="0">
                  <a:latin typeface="+mn-lt"/>
                  <a:cs typeface="Chalkboard"/>
                </a:rPr>
                <a:t>My relativity requires the magnitude </a:t>
              </a:r>
              <a:r>
                <a:rPr lang="en-US" altLang="ja-JP" b="0" i="1" dirty="0">
                  <a:latin typeface="+mn-lt"/>
                  <a:cs typeface="Chalkboard"/>
                </a:rPr>
                <a:t>c</a:t>
              </a:r>
              <a:r>
                <a:rPr lang="en-US" altLang="ja-JP" b="0" dirty="0">
                  <a:latin typeface="+mn-lt"/>
                  <a:cs typeface="Chalkboard"/>
                </a:rPr>
                <a:t> to be </a:t>
              </a:r>
              <a:r>
                <a:rPr lang="en-US" altLang="ja-JP" b="0" u="sng" dirty="0">
                  <a:latin typeface="+mn-lt"/>
                  <a:cs typeface="Chalkboard"/>
                </a:rPr>
                <a:t>invariant</a:t>
              </a:r>
              <a:r>
                <a:rPr lang="en-US" altLang="ja-JP" b="0" dirty="0">
                  <a:latin typeface="+mn-lt"/>
                  <a:cs typeface="Chalkboard"/>
                </a:rPr>
                <a:t> </a:t>
              </a:r>
              <a:endParaRPr lang="en-US" altLang="ja-JP" i="1" dirty="0">
                <a:solidFill>
                  <a:srgbClr val="FF0000"/>
                </a:solidFill>
                <a:latin typeface="Symbol" pitchFamily="2" charset="2"/>
                <a:cs typeface="Chalkboard"/>
              </a:endParaRP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21BEB93-A1B3-7346-DC22-7C6CDE86254A}"/>
              </a:ext>
            </a:extLst>
          </p:cNvPr>
          <p:cNvCxnSpPr>
            <a:cxnSpLocks/>
          </p:cNvCxnSpPr>
          <p:nvPr/>
        </p:nvCxnSpPr>
        <p:spPr bwMode="auto">
          <a:xfrm flipV="1">
            <a:off x="6081090" y="3891421"/>
            <a:ext cx="2011872" cy="25331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glow rad="38100">
              <a:schemeClr val="tx1"/>
            </a:glo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" name="Group 9">
            <a:extLst>
              <a:ext uri="{FF2B5EF4-FFF2-40B4-BE49-F238E27FC236}">
                <a16:creationId xmlns:a16="http://schemas.microsoft.com/office/drawing/2014/main" id="{23F293B3-F3AD-5CC5-DB58-FB12FFF7DC92}"/>
              </a:ext>
            </a:extLst>
          </p:cNvPr>
          <p:cNvGrpSpPr>
            <a:grpSpLocks/>
          </p:cNvGrpSpPr>
          <p:nvPr/>
        </p:nvGrpSpPr>
        <p:grpSpPr bwMode="auto">
          <a:xfrm>
            <a:off x="335360" y="1868090"/>
            <a:ext cx="3960911" cy="1992957"/>
            <a:chOff x="-606" y="2752"/>
            <a:chExt cx="1911" cy="1843"/>
          </a:xfrm>
        </p:grpSpPr>
        <p:sp>
          <p:nvSpPr>
            <p:cNvPr id="536586" name="AutoShape 10">
              <a:extLst>
                <a:ext uri="{FF2B5EF4-FFF2-40B4-BE49-F238E27FC236}">
                  <a16:creationId xmlns:a16="http://schemas.microsoft.com/office/drawing/2014/main" id="{68999ACF-D06F-6725-06A7-4259DAB19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3" y="2752"/>
              <a:ext cx="1876" cy="1830"/>
            </a:xfrm>
            <a:custGeom>
              <a:avLst/>
              <a:gdLst>
                <a:gd name="connsiteX0" fmla="*/ 0 w 3888367"/>
                <a:gd name="connsiteY0" fmla="*/ 0 h 1539865"/>
                <a:gd name="connsiteX1" fmla="*/ 648061 w 3888367"/>
                <a:gd name="connsiteY1" fmla="*/ 0 h 1539865"/>
                <a:gd name="connsiteX2" fmla="*/ 1208310 w 3888367"/>
                <a:gd name="connsiteY2" fmla="*/ -500641 h 1539865"/>
                <a:gd name="connsiteX3" fmla="*/ 1620153 w 3888367"/>
                <a:gd name="connsiteY3" fmla="*/ 0 h 1539865"/>
                <a:gd name="connsiteX4" fmla="*/ 3888367 w 3888367"/>
                <a:gd name="connsiteY4" fmla="*/ 0 h 1539865"/>
                <a:gd name="connsiteX5" fmla="*/ 3888367 w 3888367"/>
                <a:gd name="connsiteY5" fmla="*/ 256644 h 1539865"/>
                <a:gd name="connsiteX6" fmla="*/ 3888367 w 3888367"/>
                <a:gd name="connsiteY6" fmla="*/ 256644 h 1539865"/>
                <a:gd name="connsiteX7" fmla="*/ 3888367 w 3888367"/>
                <a:gd name="connsiteY7" fmla="*/ 641610 h 1539865"/>
                <a:gd name="connsiteX8" fmla="*/ 3888367 w 3888367"/>
                <a:gd name="connsiteY8" fmla="*/ 1539865 h 1539865"/>
                <a:gd name="connsiteX9" fmla="*/ 1620153 w 3888367"/>
                <a:gd name="connsiteY9" fmla="*/ 1539865 h 1539865"/>
                <a:gd name="connsiteX10" fmla="*/ 648061 w 3888367"/>
                <a:gd name="connsiteY10" fmla="*/ 1539865 h 1539865"/>
                <a:gd name="connsiteX11" fmla="*/ 648061 w 3888367"/>
                <a:gd name="connsiteY11" fmla="*/ 1539865 h 1539865"/>
                <a:gd name="connsiteX12" fmla="*/ 0 w 3888367"/>
                <a:gd name="connsiteY12" fmla="*/ 1539865 h 1539865"/>
                <a:gd name="connsiteX13" fmla="*/ 0 w 3888367"/>
                <a:gd name="connsiteY13" fmla="*/ 641610 h 1539865"/>
                <a:gd name="connsiteX14" fmla="*/ 0 w 3888367"/>
                <a:gd name="connsiteY14" fmla="*/ 256644 h 1539865"/>
                <a:gd name="connsiteX15" fmla="*/ 0 w 3888367"/>
                <a:gd name="connsiteY15" fmla="*/ 256644 h 1539865"/>
                <a:gd name="connsiteX16" fmla="*/ 0 w 3888367"/>
                <a:gd name="connsiteY16" fmla="*/ 0 h 1539865"/>
                <a:gd name="connsiteX0" fmla="*/ 0 w 3888367"/>
                <a:gd name="connsiteY0" fmla="*/ 500641 h 2040506"/>
                <a:gd name="connsiteX1" fmla="*/ 648061 w 3888367"/>
                <a:gd name="connsiteY1" fmla="*/ 500641 h 2040506"/>
                <a:gd name="connsiteX2" fmla="*/ 1208310 w 3888367"/>
                <a:gd name="connsiteY2" fmla="*/ 0 h 2040506"/>
                <a:gd name="connsiteX3" fmla="*/ 2257151 w 3888367"/>
                <a:gd name="connsiteY3" fmla="*/ 531463 h 2040506"/>
                <a:gd name="connsiteX4" fmla="*/ 3888367 w 3888367"/>
                <a:gd name="connsiteY4" fmla="*/ 500641 h 2040506"/>
                <a:gd name="connsiteX5" fmla="*/ 3888367 w 3888367"/>
                <a:gd name="connsiteY5" fmla="*/ 757285 h 2040506"/>
                <a:gd name="connsiteX6" fmla="*/ 3888367 w 3888367"/>
                <a:gd name="connsiteY6" fmla="*/ 757285 h 2040506"/>
                <a:gd name="connsiteX7" fmla="*/ 3888367 w 3888367"/>
                <a:gd name="connsiteY7" fmla="*/ 1142251 h 2040506"/>
                <a:gd name="connsiteX8" fmla="*/ 3888367 w 3888367"/>
                <a:gd name="connsiteY8" fmla="*/ 2040506 h 2040506"/>
                <a:gd name="connsiteX9" fmla="*/ 1620153 w 3888367"/>
                <a:gd name="connsiteY9" fmla="*/ 2040506 h 2040506"/>
                <a:gd name="connsiteX10" fmla="*/ 648061 w 3888367"/>
                <a:gd name="connsiteY10" fmla="*/ 2040506 h 2040506"/>
                <a:gd name="connsiteX11" fmla="*/ 648061 w 3888367"/>
                <a:gd name="connsiteY11" fmla="*/ 2040506 h 2040506"/>
                <a:gd name="connsiteX12" fmla="*/ 0 w 3888367"/>
                <a:gd name="connsiteY12" fmla="*/ 2040506 h 2040506"/>
                <a:gd name="connsiteX13" fmla="*/ 0 w 3888367"/>
                <a:gd name="connsiteY13" fmla="*/ 1142251 h 2040506"/>
                <a:gd name="connsiteX14" fmla="*/ 0 w 3888367"/>
                <a:gd name="connsiteY14" fmla="*/ 757285 h 2040506"/>
                <a:gd name="connsiteX15" fmla="*/ 0 w 3888367"/>
                <a:gd name="connsiteY15" fmla="*/ 757285 h 2040506"/>
                <a:gd name="connsiteX16" fmla="*/ 0 w 3888367"/>
                <a:gd name="connsiteY16" fmla="*/ 500641 h 2040506"/>
                <a:gd name="connsiteX0" fmla="*/ 0 w 3888367"/>
                <a:gd name="connsiteY0" fmla="*/ 418449 h 1958314"/>
                <a:gd name="connsiteX1" fmla="*/ 648061 w 3888367"/>
                <a:gd name="connsiteY1" fmla="*/ 418449 h 1958314"/>
                <a:gd name="connsiteX2" fmla="*/ 1906953 w 3888367"/>
                <a:gd name="connsiteY2" fmla="*/ 0 h 1958314"/>
                <a:gd name="connsiteX3" fmla="*/ 2257151 w 3888367"/>
                <a:gd name="connsiteY3" fmla="*/ 449271 h 1958314"/>
                <a:gd name="connsiteX4" fmla="*/ 3888367 w 3888367"/>
                <a:gd name="connsiteY4" fmla="*/ 418449 h 1958314"/>
                <a:gd name="connsiteX5" fmla="*/ 3888367 w 3888367"/>
                <a:gd name="connsiteY5" fmla="*/ 675093 h 1958314"/>
                <a:gd name="connsiteX6" fmla="*/ 3888367 w 3888367"/>
                <a:gd name="connsiteY6" fmla="*/ 675093 h 1958314"/>
                <a:gd name="connsiteX7" fmla="*/ 3888367 w 3888367"/>
                <a:gd name="connsiteY7" fmla="*/ 1060059 h 1958314"/>
                <a:gd name="connsiteX8" fmla="*/ 3888367 w 3888367"/>
                <a:gd name="connsiteY8" fmla="*/ 1958314 h 1958314"/>
                <a:gd name="connsiteX9" fmla="*/ 1620153 w 3888367"/>
                <a:gd name="connsiteY9" fmla="*/ 1958314 h 1958314"/>
                <a:gd name="connsiteX10" fmla="*/ 648061 w 3888367"/>
                <a:gd name="connsiteY10" fmla="*/ 1958314 h 1958314"/>
                <a:gd name="connsiteX11" fmla="*/ 648061 w 3888367"/>
                <a:gd name="connsiteY11" fmla="*/ 1958314 h 1958314"/>
                <a:gd name="connsiteX12" fmla="*/ 0 w 3888367"/>
                <a:gd name="connsiteY12" fmla="*/ 1958314 h 1958314"/>
                <a:gd name="connsiteX13" fmla="*/ 0 w 3888367"/>
                <a:gd name="connsiteY13" fmla="*/ 1060059 h 1958314"/>
                <a:gd name="connsiteX14" fmla="*/ 0 w 3888367"/>
                <a:gd name="connsiteY14" fmla="*/ 675093 h 1958314"/>
                <a:gd name="connsiteX15" fmla="*/ 0 w 3888367"/>
                <a:gd name="connsiteY15" fmla="*/ 675093 h 1958314"/>
                <a:gd name="connsiteX16" fmla="*/ 0 w 3888367"/>
                <a:gd name="connsiteY16" fmla="*/ 418449 h 1958314"/>
                <a:gd name="connsiteX0" fmla="*/ 0 w 3888367"/>
                <a:gd name="connsiteY0" fmla="*/ 418449 h 1958314"/>
                <a:gd name="connsiteX1" fmla="*/ 1418622 w 3888367"/>
                <a:gd name="connsiteY1" fmla="*/ 418449 h 1958314"/>
                <a:gd name="connsiteX2" fmla="*/ 1906953 w 3888367"/>
                <a:gd name="connsiteY2" fmla="*/ 0 h 1958314"/>
                <a:gd name="connsiteX3" fmla="*/ 2257151 w 3888367"/>
                <a:gd name="connsiteY3" fmla="*/ 449271 h 1958314"/>
                <a:gd name="connsiteX4" fmla="*/ 3888367 w 3888367"/>
                <a:gd name="connsiteY4" fmla="*/ 418449 h 1958314"/>
                <a:gd name="connsiteX5" fmla="*/ 3888367 w 3888367"/>
                <a:gd name="connsiteY5" fmla="*/ 675093 h 1958314"/>
                <a:gd name="connsiteX6" fmla="*/ 3888367 w 3888367"/>
                <a:gd name="connsiteY6" fmla="*/ 675093 h 1958314"/>
                <a:gd name="connsiteX7" fmla="*/ 3888367 w 3888367"/>
                <a:gd name="connsiteY7" fmla="*/ 1060059 h 1958314"/>
                <a:gd name="connsiteX8" fmla="*/ 3888367 w 3888367"/>
                <a:gd name="connsiteY8" fmla="*/ 1958314 h 1958314"/>
                <a:gd name="connsiteX9" fmla="*/ 1620153 w 3888367"/>
                <a:gd name="connsiteY9" fmla="*/ 1958314 h 1958314"/>
                <a:gd name="connsiteX10" fmla="*/ 648061 w 3888367"/>
                <a:gd name="connsiteY10" fmla="*/ 1958314 h 1958314"/>
                <a:gd name="connsiteX11" fmla="*/ 648061 w 3888367"/>
                <a:gd name="connsiteY11" fmla="*/ 1958314 h 1958314"/>
                <a:gd name="connsiteX12" fmla="*/ 0 w 3888367"/>
                <a:gd name="connsiteY12" fmla="*/ 1958314 h 1958314"/>
                <a:gd name="connsiteX13" fmla="*/ 0 w 3888367"/>
                <a:gd name="connsiteY13" fmla="*/ 1060059 h 1958314"/>
                <a:gd name="connsiteX14" fmla="*/ 0 w 3888367"/>
                <a:gd name="connsiteY14" fmla="*/ 675093 h 1958314"/>
                <a:gd name="connsiteX15" fmla="*/ 0 w 3888367"/>
                <a:gd name="connsiteY15" fmla="*/ 675093 h 1958314"/>
                <a:gd name="connsiteX16" fmla="*/ 0 w 3888367"/>
                <a:gd name="connsiteY16" fmla="*/ 418449 h 1958314"/>
                <a:gd name="connsiteX0" fmla="*/ 0 w 3888367"/>
                <a:gd name="connsiteY0" fmla="*/ 438998 h 1978863"/>
                <a:gd name="connsiteX1" fmla="*/ 1418622 w 3888367"/>
                <a:gd name="connsiteY1" fmla="*/ 438998 h 1978863"/>
                <a:gd name="connsiteX2" fmla="*/ 2235726 w 3888367"/>
                <a:gd name="connsiteY2" fmla="*/ 0 h 1978863"/>
                <a:gd name="connsiteX3" fmla="*/ 2257151 w 3888367"/>
                <a:gd name="connsiteY3" fmla="*/ 469820 h 1978863"/>
                <a:gd name="connsiteX4" fmla="*/ 3888367 w 3888367"/>
                <a:gd name="connsiteY4" fmla="*/ 438998 h 1978863"/>
                <a:gd name="connsiteX5" fmla="*/ 3888367 w 3888367"/>
                <a:gd name="connsiteY5" fmla="*/ 695642 h 1978863"/>
                <a:gd name="connsiteX6" fmla="*/ 3888367 w 3888367"/>
                <a:gd name="connsiteY6" fmla="*/ 695642 h 1978863"/>
                <a:gd name="connsiteX7" fmla="*/ 3888367 w 3888367"/>
                <a:gd name="connsiteY7" fmla="*/ 1080608 h 1978863"/>
                <a:gd name="connsiteX8" fmla="*/ 3888367 w 3888367"/>
                <a:gd name="connsiteY8" fmla="*/ 1978863 h 1978863"/>
                <a:gd name="connsiteX9" fmla="*/ 1620153 w 3888367"/>
                <a:gd name="connsiteY9" fmla="*/ 1978863 h 1978863"/>
                <a:gd name="connsiteX10" fmla="*/ 648061 w 3888367"/>
                <a:gd name="connsiteY10" fmla="*/ 1978863 h 1978863"/>
                <a:gd name="connsiteX11" fmla="*/ 648061 w 3888367"/>
                <a:gd name="connsiteY11" fmla="*/ 1978863 h 1978863"/>
                <a:gd name="connsiteX12" fmla="*/ 0 w 3888367"/>
                <a:gd name="connsiteY12" fmla="*/ 1978863 h 1978863"/>
                <a:gd name="connsiteX13" fmla="*/ 0 w 3888367"/>
                <a:gd name="connsiteY13" fmla="*/ 1080608 h 1978863"/>
                <a:gd name="connsiteX14" fmla="*/ 0 w 3888367"/>
                <a:gd name="connsiteY14" fmla="*/ 695642 h 1978863"/>
                <a:gd name="connsiteX15" fmla="*/ 0 w 3888367"/>
                <a:gd name="connsiteY15" fmla="*/ 695642 h 1978863"/>
                <a:gd name="connsiteX16" fmla="*/ 0 w 3888367"/>
                <a:gd name="connsiteY16" fmla="*/ 438998 h 1978863"/>
                <a:gd name="connsiteX0" fmla="*/ 0 w 3888367"/>
                <a:gd name="connsiteY0" fmla="*/ 438998 h 1978863"/>
                <a:gd name="connsiteX1" fmla="*/ 1418622 w 3888367"/>
                <a:gd name="connsiteY1" fmla="*/ 438998 h 1978863"/>
                <a:gd name="connsiteX2" fmla="*/ 2235726 w 3888367"/>
                <a:gd name="connsiteY2" fmla="*/ 0 h 1978863"/>
                <a:gd name="connsiteX3" fmla="*/ 2452360 w 3888367"/>
                <a:gd name="connsiteY3" fmla="*/ 459546 h 1978863"/>
                <a:gd name="connsiteX4" fmla="*/ 3888367 w 3888367"/>
                <a:gd name="connsiteY4" fmla="*/ 438998 h 1978863"/>
                <a:gd name="connsiteX5" fmla="*/ 3888367 w 3888367"/>
                <a:gd name="connsiteY5" fmla="*/ 695642 h 1978863"/>
                <a:gd name="connsiteX6" fmla="*/ 3888367 w 3888367"/>
                <a:gd name="connsiteY6" fmla="*/ 695642 h 1978863"/>
                <a:gd name="connsiteX7" fmla="*/ 3888367 w 3888367"/>
                <a:gd name="connsiteY7" fmla="*/ 1080608 h 1978863"/>
                <a:gd name="connsiteX8" fmla="*/ 3888367 w 3888367"/>
                <a:gd name="connsiteY8" fmla="*/ 1978863 h 1978863"/>
                <a:gd name="connsiteX9" fmla="*/ 1620153 w 3888367"/>
                <a:gd name="connsiteY9" fmla="*/ 1978863 h 1978863"/>
                <a:gd name="connsiteX10" fmla="*/ 648061 w 3888367"/>
                <a:gd name="connsiteY10" fmla="*/ 1978863 h 1978863"/>
                <a:gd name="connsiteX11" fmla="*/ 648061 w 3888367"/>
                <a:gd name="connsiteY11" fmla="*/ 1978863 h 1978863"/>
                <a:gd name="connsiteX12" fmla="*/ 0 w 3888367"/>
                <a:gd name="connsiteY12" fmla="*/ 1978863 h 1978863"/>
                <a:gd name="connsiteX13" fmla="*/ 0 w 3888367"/>
                <a:gd name="connsiteY13" fmla="*/ 1080608 h 1978863"/>
                <a:gd name="connsiteX14" fmla="*/ 0 w 3888367"/>
                <a:gd name="connsiteY14" fmla="*/ 695642 h 1978863"/>
                <a:gd name="connsiteX15" fmla="*/ 0 w 3888367"/>
                <a:gd name="connsiteY15" fmla="*/ 695642 h 1978863"/>
                <a:gd name="connsiteX16" fmla="*/ 0 w 3888367"/>
                <a:gd name="connsiteY16" fmla="*/ 438998 h 1978863"/>
                <a:gd name="connsiteX0" fmla="*/ 0 w 3888367"/>
                <a:gd name="connsiteY0" fmla="*/ 438998 h 1978863"/>
                <a:gd name="connsiteX1" fmla="*/ 1675476 w 3888367"/>
                <a:gd name="connsiteY1" fmla="*/ 449272 h 1978863"/>
                <a:gd name="connsiteX2" fmla="*/ 2235726 w 3888367"/>
                <a:gd name="connsiteY2" fmla="*/ 0 h 1978863"/>
                <a:gd name="connsiteX3" fmla="*/ 2452360 w 3888367"/>
                <a:gd name="connsiteY3" fmla="*/ 459546 h 1978863"/>
                <a:gd name="connsiteX4" fmla="*/ 3888367 w 3888367"/>
                <a:gd name="connsiteY4" fmla="*/ 438998 h 1978863"/>
                <a:gd name="connsiteX5" fmla="*/ 3888367 w 3888367"/>
                <a:gd name="connsiteY5" fmla="*/ 695642 h 1978863"/>
                <a:gd name="connsiteX6" fmla="*/ 3888367 w 3888367"/>
                <a:gd name="connsiteY6" fmla="*/ 695642 h 1978863"/>
                <a:gd name="connsiteX7" fmla="*/ 3888367 w 3888367"/>
                <a:gd name="connsiteY7" fmla="*/ 1080608 h 1978863"/>
                <a:gd name="connsiteX8" fmla="*/ 3888367 w 3888367"/>
                <a:gd name="connsiteY8" fmla="*/ 1978863 h 1978863"/>
                <a:gd name="connsiteX9" fmla="*/ 1620153 w 3888367"/>
                <a:gd name="connsiteY9" fmla="*/ 1978863 h 1978863"/>
                <a:gd name="connsiteX10" fmla="*/ 648061 w 3888367"/>
                <a:gd name="connsiteY10" fmla="*/ 1978863 h 1978863"/>
                <a:gd name="connsiteX11" fmla="*/ 648061 w 3888367"/>
                <a:gd name="connsiteY11" fmla="*/ 1978863 h 1978863"/>
                <a:gd name="connsiteX12" fmla="*/ 0 w 3888367"/>
                <a:gd name="connsiteY12" fmla="*/ 1978863 h 1978863"/>
                <a:gd name="connsiteX13" fmla="*/ 0 w 3888367"/>
                <a:gd name="connsiteY13" fmla="*/ 1080608 h 1978863"/>
                <a:gd name="connsiteX14" fmla="*/ 0 w 3888367"/>
                <a:gd name="connsiteY14" fmla="*/ 695642 h 1978863"/>
                <a:gd name="connsiteX15" fmla="*/ 0 w 3888367"/>
                <a:gd name="connsiteY15" fmla="*/ 695642 h 1978863"/>
                <a:gd name="connsiteX16" fmla="*/ 0 w 3888367"/>
                <a:gd name="connsiteY16" fmla="*/ 438998 h 197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88367" h="1978863">
                  <a:moveTo>
                    <a:pt x="0" y="438998"/>
                  </a:moveTo>
                  <a:lnTo>
                    <a:pt x="1675476" y="449272"/>
                  </a:lnTo>
                  <a:lnTo>
                    <a:pt x="2235726" y="0"/>
                  </a:lnTo>
                  <a:lnTo>
                    <a:pt x="2452360" y="459546"/>
                  </a:lnTo>
                  <a:lnTo>
                    <a:pt x="3888367" y="438998"/>
                  </a:lnTo>
                  <a:lnTo>
                    <a:pt x="3888367" y="695642"/>
                  </a:lnTo>
                  <a:lnTo>
                    <a:pt x="3888367" y="695642"/>
                  </a:lnTo>
                  <a:lnTo>
                    <a:pt x="3888367" y="1080608"/>
                  </a:lnTo>
                  <a:lnTo>
                    <a:pt x="3888367" y="1978863"/>
                  </a:lnTo>
                  <a:lnTo>
                    <a:pt x="1620153" y="1978863"/>
                  </a:lnTo>
                  <a:lnTo>
                    <a:pt x="648061" y="1978863"/>
                  </a:lnTo>
                  <a:lnTo>
                    <a:pt x="648061" y="1978863"/>
                  </a:lnTo>
                  <a:lnTo>
                    <a:pt x="0" y="1978863"/>
                  </a:lnTo>
                  <a:lnTo>
                    <a:pt x="0" y="1080608"/>
                  </a:lnTo>
                  <a:lnTo>
                    <a:pt x="0" y="695642"/>
                  </a:lnTo>
                  <a:lnTo>
                    <a:pt x="0" y="695642"/>
                  </a:lnTo>
                  <a:lnTo>
                    <a:pt x="0" y="438998"/>
                  </a:lnTo>
                  <a:close/>
                </a:path>
              </a:pathLst>
            </a:custGeom>
            <a:solidFill>
              <a:srgbClr val="FAFF2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5374" name="Rectangle 11">
              <a:extLst>
                <a:ext uri="{FF2B5EF4-FFF2-40B4-BE49-F238E27FC236}">
                  <a16:creationId xmlns:a16="http://schemas.microsoft.com/office/drawing/2014/main" id="{985B335A-CFCA-F225-D087-3985947D35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6" y="3161"/>
              <a:ext cx="1911" cy="1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latin typeface="Helvetica" charset="0"/>
                </a:rPr>
                <a:t>…in the electron frame</a:t>
              </a:r>
              <a:r>
                <a:rPr lang="en-US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 R</a:t>
              </a:r>
              <a:r>
                <a:rPr lang="en-US" baseline="-25000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e</a:t>
              </a:r>
              <a:r>
                <a:rPr lang="en-US" sz="1200" baseline="-25000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 </a:t>
              </a:r>
              <a:r>
                <a:rPr lang="en-US" b="0" dirty="0">
                  <a:latin typeface="Helvetica" charset="0"/>
                </a:rPr>
                <a:t>, </a:t>
              </a:r>
            </a:p>
            <a:p>
              <a:pPr algn="ctr">
                <a:spcBef>
                  <a:spcPts val="0"/>
                </a:spcBef>
              </a:pPr>
              <a:r>
                <a:rPr lang="en-US" b="0" dirty="0">
                  <a:latin typeface="Helvetica" charset="0"/>
                </a:rPr>
                <a:t>the angular range of the emission is broad, like radio waves from an antenna</a:t>
              </a:r>
              <a:endParaRPr lang="en-US" b="0" dirty="0">
                <a:solidFill>
                  <a:srgbClr val="22AC12"/>
                </a:solidFill>
                <a:latin typeface="Chalkboard" charset="0"/>
              </a:endParaRPr>
            </a:p>
          </p:txBody>
        </p: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D7ADCFFC-CCEC-7991-A560-A4055D5EA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917" y="1037014"/>
            <a:ext cx="904774" cy="52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200" dirty="0">
                <a:solidFill>
                  <a:srgbClr val="00206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rgbClr val="00206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endParaRPr lang="en-US" sz="3200" b="0" dirty="0">
              <a:solidFill>
                <a:srgbClr val="002060"/>
              </a:solidFill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43D51C3-9CE6-F234-582A-3A2D57FF2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2363" y="1637341"/>
            <a:ext cx="904774" cy="52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200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endParaRPr lang="en-US" sz="3200" b="0" dirty="0">
              <a:solidFill>
                <a:schemeClr val="bg1"/>
              </a:solidFill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D3974459-AB7B-0483-AB02-EC0B3C1C7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512" y="2526334"/>
            <a:ext cx="4341378" cy="12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ts val="3000"/>
              </a:lnSpc>
              <a:spcBef>
                <a:spcPct val="20000"/>
              </a:spcBef>
            </a:pPr>
            <a:r>
              <a:rPr lang="en-US" b="0" dirty="0">
                <a:solidFill>
                  <a:schemeClr val="bg1"/>
                </a:solidFill>
                <a:latin typeface="+mn-lt"/>
                <a:cs typeface="Chalkboard"/>
              </a:rPr>
              <a:t>Why? Take the extreme case of an </a:t>
            </a:r>
            <a:r>
              <a:rPr lang="en-US" sz="2800" dirty="0">
                <a:solidFill>
                  <a:srgbClr val="FF0000"/>
                </a:solidFill>
                <a:effectLst>
                  <a:glow rad="50800">
                    <a:schemeClr val="tx1"/>
                  </a:glow>
                </a:effectLst>
                <a:latin typeface="+mn-lt"/>
                <a:cs typeface="Chalkboard"/>
              </a:rPr>
              <a:t>x-ray wave</a:t>
            </a:r>
            <a:r>
              <a:rPr lang="en-US" b="0" dirty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latin typeface="+mn-lt"/>
                <a:cs typeface="Chalkboard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+mn-lt"/>
                <a:cs typeface="Chalkboard"/>
              </a:rPr>
              <a:t>emitted in a transverse direction in </a:t>
            </a:r>
            <a:r>
              <a:rPr lang="en-US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baseline="-25000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endParaRPr lang="en-US" b="0" dirty="0">
              <a:solidFill>
                <a:schemeClr val="bg1"/>
              </a:solidFill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sp>
        <p:nvSpPr>
          <p:cNvPr id="9" name="Circular Arrow 8">
            <a:extLst>
              <a:ext uri="{FF2B5EF4-FFF2-40B4-BE49-F238E27FC236}">
                <a16:creationId xmlns:a16="http://schemas.microsoft.com/office/drawing/2014/main" id="{2DEA3C71-2CE6-54EB-ADA9-DCE627DF2C10}"/>
              </a:ext>
            </a:extLst>
          </p:cNvPr>
          <p:cNvSpPr/>
          <p:nvPr/>
        </p:nvSpPr>
        <p:spPr bwMode="auto">
          <a:xfrm rot="827265">
            <a:off x="4975888" y="2831628"/>
            <a:ext cx="2382867" cy="2465656"/>
          </a:xfrm>
          <a:prstGeom prst="circularArrow">
            <a:avLst>
              <a:gd name="adj1" fmla="val 7709"/>
              <a:gd name="adj2" fmla="val 1089789"/>
              <a:gd name="adj3" fmla="val 19286795"/>
              <a:gd name="adj4" fmla="val 15368928"/>
              <a:gd name="adj5" fmla="val 1044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FE6F9F9C-76F8-E93D-29EF-317BE59D2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11" y="4126633"/>
            <a:ext cx="6167600" cy="225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880"/>
              </a:lnSpc>
              <a:spcBef>
                <a:spcPts val="0"/>
              </a:spcBef>
            </a:pPr>
            <a:r>
              <a:rPr lang="en-US" altLang="ja-JP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L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avolini" panose="03000502040302020204" pitchFamily="66" charset="0"/>
              </a:rPr>
              <a:t>,</a:t>
            </a:r>
            <a:r>
              <a:rPr lang="en-US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 </a:t>
            </a:r>
            <a:r>
              <a:rPr lang="en-US" altLang="ja-JP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the electron motion with relativistic speed </a:t>
            </a:r>
            <a:r>
              <a:rPr lang="en-US" altLang="ja-JP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v</a:t>
            </a:r>
            <a:r>
              <a:rPr lang="en-US" altLang="ja-JP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 “projects ahead” the emission: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F25DA-F1EA-E6DE-F9DC-8CBED92FB00D}"/>
              </a:ext>
            </a:extLst>
          </p:cNvPr>
          <p:cNvSpPr/>
          <p:nvPr/>
        </p:nvSpPr>
        <p:spPr>
          <a:xfrm>
            <a:off x="7299423" y="3463543"/>
            <a:ext cx="913613" cy="46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4000" b="0" i="1" dirty="0">
                <a:solidFill>
                  <a:srgbClr val="FF0000"/>
                </a:solidFill>
                <a:effectLst>
                  <a:glow rad="50800">
                    <a:schemeClr val="tx1"/>
                  </a:glow>
                </a:effectLst>
                <a:latin typeface="+mn-lt"/>
              </a:rPr>
              <a:t>c</a:t>
            </a:r>
            <a:endParaRPr lang="en-US" sz="4000" b="0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50800">
                  <a:schemeClr val="tx1"/>
                </a:glow>
              </a:effectLst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1AEBFB-DC11-0D54-6430-BA0FC81F5D28}"/>
              </a:ext>
            </a:extLst>
          </p:cNvPr>
          <p:cNvGrpSpPr/>
          <p:nvPr/>
        </p:nvGrpSpPr>
        <p:grpSpPr>
          <a:xfrm>
            <a:off x="144424" y="4846713"/>
            <a:ext cx="6167600" cy="2254695"/>
            <a:chOff x="362414" y="3970616"/>
            <a:chExt cx="6167600" cy="225469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361DCC-F200-965D-FC34-35D5BE9322F4}"/>
                </a:ext>
              </a:extLst>
            </p:cNvPr>
            <p:cNvSpPr/>
            <p:nvPr/>
          </p:nvSpPr>
          <p:spPr bwMode="auto">
            <a:xfrm>
              <a:off x="4865191" y="5018339"/>
              <a:ext cx="1659661" cy="51773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28" name="Rectangle 3">
              <a:extLst>
                <a:ext uri="{FF2B5EF4-FFF2-40B4-BE49-F238E27FC236}">
                  <a16:creationId xmlns:a16="http://schemas.microsoft.com/office/drawing/2014/main" id="{8857531C-08ED-6F8E-1238-C558661FB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14" y="3970616"/>
              <a:ext cx="6167600" cy="2254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880"/>
                </a:lnSpc>
                <a:spcBef>
                  <a:spcPts val="0"/>
                </a:spcBef>
              </a:pPr>
              <a:r>
                <a:rPr lang="en-US" altLang="ja-JP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Chalkboard"/>
                </a:rPr>
                <a:t>the forward wave velocity is ≈</a:t>
              </a:r>
              <a:r>
                <a:rPr lang="en-US" altLang="ja-JP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Chalkboard"/>
                </a:rPr>
                <a:t>v </a:t>
              </a:r>
              <a:r>
                <a:rPr lang="en-US" altLang="ja-JP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Chalkboard"/>
                </a:rPr>
                <a:t>and the angle </a:t>
              </a:r>
              <a:r>
                <a:rPr lang="en-US" altLang="ja-JP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Symbol" pitchFamily="2" charset="2"/>
                  <a:cs typeface="Chalkboard"/>
                </a:rPr>
                <a:t>q</a:t>
              </a:r>
              <a:r>
                <a:rPr lang="en-US" altLang="ja-JP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Chalkboard"/>
                </a:rPr>
                <a:t>  is small, so:</a:t>
              </a:r>
              <a:endParaRPr lang="en-US" altLang="ja-JP" sz="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endParaRPr>
            </a:p>
            <a:p>
              <a:pPr>
                <a:lnSpc>
                  <a:spcPts val="2880"/>
                </a:lnSpc>
                <a:spcBef>
                  <a:spcPts val="0"/>
                </a:spcBef>
              </a:pPr>
              <a:r>
                <a:rPr lang="en-US" altLang="ja-JP" b="0" i="1" dirty="0">
                  <a:solidFill>
                    <a:schemeClr val="bg1"/>
                  </a:solidFill>
                  <a:latin typeface="Symbol" pitchFamily="2" charset="2"/>
                  <a:cs typeface="Chalkboard"/>
                </a:rPr>
                <a:t>q </a:t>
              </a:r>
              <a:r>
                <a:rPr lang="en-US" altLang="ja-JP" b="0" dirty="0">
                  <a:solidFill>
                    <a:schemeClr val="bg1"/>
                  </a:solidFill>
                  <a:latin typeface="+mn-lt"/>
                  <a:cs typeface="Chalkboard"/>
                </a:rPr>
                <a:t>≈ </a:t>
              </a:r>
              <a:r>
                <a:rPr lang="en-US" altLang="ja-JP" b="0" dirty="0" err="1">
                  <a:solidFill>
                    <a:schemeClr val="bg1"/>
                  </a:solidFill>
                  <a:latin typeface="+mn-lt"/>
                  <a:cs typeface="Chalkboard"/>
                </a:rPr>
                <a:t>sin</a:t>
              </a:r>
              <a:r>
                <a:rPr lang="en-US" altLang="ja-JP" b="0" i="1" dirty="0" err="1">
                  <a:solidFill>
                    <a:schemeClr val="bg1"/>
                  </a:solidFill>
                  <a:latin typeface="Symbol" pitchFamily="2" charset="2"/>
                  <a:cs typeface="Chalkboard"/>
                </a:rPr>
                <a:t>q</a:t>
              </a:r>
              <a:r>
                <a:rPr lang="en-US" altLang="ja-JP" b="0" dirty="0">
                  <a:solidFill>
                    <a:schemeClr val="bg1"/>
                  </a:solidFill>
                  <a:latin typeface="+mn-lt"/>
                  <a:cs typeface="Chalkboard"/>
                </a:rPr>
                <a:t> =    </a:t>
              </a:r>
              <a:r>
                <a:rPr lang="en-US" altLang="ja-JP" b="0" i="1" dirty="0">
                  <a:solidFill>
                    <a:schemeClr val="bg1"/>
                  </a:solidFill>
                  <a:latin typeface="+mn-lt"/>
                  <a:cs typeface="Chalkboard"/>
                </a:rPr>
                <a:t>c</a:t>
              </a:r>
              <a:r>
                <a:rPr lang="en-US" altLang="ja-JP" b="0" baseline="30000" dirty="0">
                  <a:solidFill>
                    <a:schemeClr val="bg1"/>
                  </a:solidFill>
                  <a:latin typeface="+mn-lt"/>
                  <a:cs typeface="Chalkboard"/>
                </a:rPr>
                <a:t> 2</a:t>
              </a:r>
              <a:r>
                <a:rPr lang="en-US" altLang="ja-JP" b="0" dirty="0">
                  <a:solidFill>
                    <a:schemeClr val="bg1"/>
                  </a:solidFill>
                  <a:latin typeface="+mn-lt"/>
                  <a:cs typeface="Chalkboard"/>
                </a:rPr>
                <a:t> - </a:t>
              </a:r>
              <a:r>
                <a:rPr lang="en-US" altLang="ja-JP" b="0" i="1" dirty="0">
                  <a:solidFill>
                    <a:schemeClr val="bg1"/>
                  </a:solidFill>
                  <a:latin typeface="+mn-lt"/>
                  <a:cs typeface="Chalkboard"/>
                </a:rPr>
                <a:t>v</a:t>
              </a:r>
              <a:r>
                <a:rPr lang="en-US" altLang="ja-JP" b="0" baseline="30000" dirty="0">
                  <a:solidFill>
                    <a:schemeClr val="bg1"/>
                  </a:solidFill>
                  <a:latin typeface="+mn-lt"/>
                  <a:cs typeface="Chalkboard"/>
                </a:rPr>
                <a:t> 2 </a:t>
              </a:r>
              <a:r>
                <a:rPr lang="en-US" altLang="ja-JP" b="0" dirty="0">
                  <a:solidFill>
                    <a:schemeClr val="bg1"/>
                  </a:solidFill>
                  <a:latin typeface="+mn-lt"/>
                  <a:cs typeface="Chalkboard"/>
                </a:rPr>
                <a:t>/</a:t>
              </a:r>
              <a:r>
                <a:rPr lang="en-US" altLang="ja-JP" b="0" i="1" dirty="0">
                  <a:solidFill>
                    <a:schemeClr val="bg1"/>
                  </a:solidFill>
                  <a:latin typeface="+mn-lt"/>
                  <a:cs typeface="Chalkboard"/>
                </a:rPr>
                <a:t>c</a:t>
              </a:r>
              <a:r>
                <a:rPr lang="en-US" altLang="ja-JP" b="0" dirty="0">
                  <a:solidFill>
                    <a:schemeClr val="bg1"/>
                  </a:solidFill>
                  <a:latin typeface="+mn-lt"/>
                  <a:cs typeface="Chalkboard"/>
                </a:rPr>
                <a:t> =   1-</a:t>
              </a:r>
              <a:r>
                <a:rPr lang="en-US" altLang="ja-JP" b="0" i="1" dirty="0">
                  <a:solidFill>
                    <a:schemeClr val="bg1"/>
                  </a:solidFill>
                  <a:latin typeface="+mn-lt"/>
                  <a:cs typeface="Chalkboard"/>
                </a:rPr>
                <a:t>v </a:t>
              </a:r>
              <a:r>
                <a:rPr lang="en-US" altLang="ja-JP" b="0" baseline="30000" dirty="0">
                  <a:solidFill>
                    <a:schemeClr val="bg1"/>
                  </a:solidFill>
                  <a:latin typeface="+mn-lt"/>
                  <a:cs typeface="Chalkboard"/>
                </a:rPr>
                <a:t>2</a:t>
              </a:r>
              <a:r>
                <a:rPr lang="en-US" altLang="ja-JP" b="0" dirty="0">
                  <a:solidFill>
                    <a:schemeClr val="bg1"/>
                  </a:solidFill>
                  <a:latin typeface="+mn-lt"/>
                  <a:cs typeface="Chalkboard"/>
                </a:rPr>
                <a:t>/</a:t>
              </a:r>
              <a:r>
                <a:rPr lang="en-US" altLang="ja-JP" b="0" i="1" dirty="0">
                  <a:solidFill>
                    <a:schemeClr val="bg1"/>
                  </a:solidFill>
                  <a:latin typeface="+mn-lt"/>
                  <a:cs typeface="Chalkboard"/>
                </a:rPr>
                <a:t>c </a:t>
              </a:r>
              <a:r>
                <a:rPr lang="en-US" altLang="ja-JP" b="0" baseline="30000" dirty="0">
                  <a:solidFill>
                    <a:schemeClr val="bg1"/>
                  </a:solidFill>
                  <a:latin typeface="+mn-lt"/>
                  <a:cs typeface="Chalkboard"/>
                </a:rPr>
                <a:t>2</a:t>
              </a:r>
              <a:endParaRPr lang="en-US" altLang="ja-JP" b="0" dirty="0">
                <a:solidFill>
                  <a:schemeClr val="bg1"/>
                </a:solidFill>
                <a:latin typeface="+mn-lt"/>
                <a:cs typeface="Chalkboard"/>
              </a:endParaRPr>
            </a:p>
            <a:p>
              <a:pPr>
                <a:lnSpc>
                  <a:spcPts val="2880"/>
                </a:lnSpc>
                <a:spcBef>
                  <a:spcPts val="0"/>
                </a:spcBef>
              </a:pPr>
              <a:r>
                <a:rPr lang="en-US" altLang="ja-JP" sz="360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pitchFamily="2" charset="2"/>
                  <a:cs typeface="Chalkboard"/>
                </a:rPr>
                <a:t>                                       q</a:t>
              </a:r>
              <a:r>
                <a:rPr lang="en-US" altLang="ja-JP" sz="360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cs typeface="Chalkboard"/>
                </a:rPr>
                <a:t>  </a:t>
              </a:r>
              <a:r>
                <a:rPr lang="en-US" altLang="ja-JP" sz="36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cs typeface="Chalkboard"/>
                </a:rPr>
                <a:t>≈ </a:t>
              </a:r>
              <a:r>
                <a:rPr lang="en-US" sz="36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cs typeface="Chalkboard"/>
                </a:rPr>
                <a:t>1/</a:t>
              </a:r>
              <a:r>
                <a:rPr lang="en-US" altLang="ja-JP" sz="360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pitchFamily="2" charset="2"/>
                  <a:cs typeface="Chalkboard"/>
                </a:rPr>
                <a:t>g </a:t>
              </a:r>
              <a:endParaRPr lang="en-US" altLang="ja-JP" sz="36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  <a:cs typeface="Chalkboard"/>
              </a:endParaRPr>
            </a:p>
          </p:txBody>
        </p:sp>
        <p:sp>
          <p:nvSpPr>
            <p:cNvPr id="31" name="Forme libre 332">
              <a:extLst>
                <a:ext uri="{FF2B5EF4-FFF2-40B4-BE49-F238E27FC236}">
                  <a16:creationId xmlns:a16="http://schemas.microsoft.com/office/drawing/2014/main" id="{A3C5368E-BBB4-E738-AAF1-DD503F3CCF27}"/>
                </a:ext>
              </a:extLst>
            </p:cNvPr>
            <p:cNvSpPr/>
            <p:nvPr/>
          </p:nvSpPr>
          <p:spPr>
            <a:xfrm>
              <a:off x="1935460" y="4751022"/>
              <a:ext cx="1133009" cy="315653"/>
            </a:xfrm>
            <a:custGeom>
              <a:avLst/>
              <a:gdLst>
                <a:gd name="connsiteX0" fmla="*/ 1083388 w 1083388"/>
                <a:gd name="connsiteY0" fmla="*/ 5183 h 725714"/>
                <a:gd name="connsiteX1" fmla="*/ 181428 w 1083388"/>
                <a:gd name="connsiteY1" fmla="*/ 0 h 725714"/>
                <a:gd name="connsiteX2" fmla="*/ 82939 w 1083388"/>
                <a:gd name="connsiteY2" fmla="*/ 725714 h 725714"/>
                <a:gd name="connsiteX3" fmla="*/ 0 w 1083388"/>
                <a:gd name="connsiteY3" fmla="*/ 160694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6083" h="721934">
                  <a:moveTo>
                    <a:pt x="1036083" y="1403"/>
                  </a:moveTo>
                  <a:lnTo>
                    <a:pt x="136992" y="0"/>
                  </a:lnTo>
                  <a:cubicBezTo>
                    <a:pt x="107896" y="217480"/>
                    <a:pt x="67306" y="527482"/>
                    <a:pt x="35634" y="721934"/>
                  </a:cubicBezTo>
                  <a:cubicBezTo>
                    <a:pt x="12565" y="288153"/>
                    <a:pt x="15438" y="355072"/>
                    <a:pt x="0" y="132370"/>
                  </a:cubicBezTo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32" name="Forme libre 332">
              <a:extLst>
                <a:ext uri="{FF2B5EF4-FFF2-40B4-BE49-F238E27FC236}">
                  <a16:creationId xmlns:a16="http://schemas.microsoft.com/office/drawing/2014/main" id="{07FE6DC8-DB13-F4BD-383E-C09155232C89}"/>
                </a:ext>
              </a:extLst>
            </p:cNvPr>
            <p:cNvSpPr/>
            <p:nvPr/>
          </p:nvSpPr>
          <p:spPr>
            <a:xfrm>
              <a:off x="3644533" y="4743141"/>
              <a:ext cx="1211970" cy="315653"/>
            </a:xfrm>
            <a:custGeom>
              <a:avLst/>
              <a:gdLst>
                <a:gd name="connsiteX0" fmla="*/ 1083388 w 1083388"/>
                <a:gd name="connsiteY0" fmla="*/ 5183 h 725714"/>
                <a:gd name="connsiteX1" fmla="*/ 181428 w 1083388"/>
                <a:gd name="connsiteY1" fmla="*/ 0 h 725714"/>
                <a:gd name="connsiteX2" fmla="*/ 82939 w 1083388"/>
                <a:gd name="connsiteY2" fmla="*/ 725714 h 725714"/>
                <a:gd name="connsiteX3" fmla="*/ 0 w 1083388"/>
                <a:gd name="connsiteY3" fmla="*/ 160694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6083" h="721934">
                  <a:moveTo>
                    <a:pt x="1036083" y="1403"/>
                  </a:moveTo>
                  <a:lnTo>
                    <a:pt x="136992" y="0"/>
                  </a:lnTo>
                  <a:cubicBezTo>
                    <a:pt x="107896" y="217480"/>
                    <a:pt x="67306" y="527482"/>
                    <a:pt x="35634" y="721934"/>
                  </a:cubicBezTo>
                  <a:cubicBezTo>
                    <a:pt x="12565" y="288153"/>
                    <a:pt x="15438" y="355072"/>
                    <a:pt x="0" y="132370"/>
                  </a:cubicBezTo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61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3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3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36588" grpId="0" animBg="1"/>
      <p:bldP spid="536584" grpId="0" animBg="1"/>
      <p:bldP spid="39" grpId="0"/>
      <p:bldP spid="40" grpId="0"/>
      <p:bldP spid="45" grpId="0"/>
      <p:bldP spid="41" grpId="0" animBg="1"/>
      <p:bldP spid="23" grpId="0"/>
      <p:bldP spid="23" grpId="1"/>
      <p:bldP spid="25" grpId="0"/>
      <p:bldP spid="42" grpId="0"/>
      <p:bldP spid="9" grpId="0" animBg="1"/>
      <p:bldP spid="26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3BF25-0E34-1AE6-2C99-5DC3D412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C767E1-6F68-9B87-57B0-84693AB0B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57" y="1189522"/>
            <a:ext cx="1638034" cy="2023454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8" name="Rectangle 45">
            <a:extLst>
              <a:ext uri="{FF2B5EF4-FFF2-40B4-BE49-F238E27FC236}">
                <a16:creationId xmlns:a16="http://schemas.microsoft.com/office/drawing/2014/main" id="{D0A4940B-9626-1EF4-5595-1CDD2372E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131" y="2216182"/>
            <a:ext cx="6422157" cy="85277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00">
                <a:alpha val="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If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v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 = zero,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a</a:t>
            </a:r>
            <a:r>
              <a:rPr lang="en-US" b="0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e</a:t>
            </a:r>
            <a:r>
              <a:rPr lang="en-US" b="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= </a:t>
            </a:r>
            <a:r>
              <a:rPr lang="en-US" b="0" i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a</a:t>
            </a:r>
            <a:r>
              <a:rPr lang="en-US" b="0" baseline="-25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L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, the transverse acceleration 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avolini" panose="03000502040302020204" pitchFamily="66" charset="0"/>
              </a:rPr>
              <a:t>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avolini" panose="03000502040302020204" pitchFamily="66" charset="0"/>
              </a:rPr>
              <a:t>– and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the power is proportional to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a</a:t>
            </a:r>
            <a:r>
              <a:rPr lang="en-US" b="0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L</a:t>
            </a:r>
            <a:r>
              <a:rPr lang="en-US" b="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2</a:t>
            </a:r>
            <a:endParaRPr lang="en-US" b="0" i="1" baseline="300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Chalkboard"/>
              <a:sym typeface="Symbol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7F39DE4-E667-7283-EE31-1668CF27982A}"/>
              </a:ext>
            </a:extLst>
          </p:cNvPr>
          <p:cNvSpPr/>
          <p:nvPr/>
        </p:nvSpPr>
        <p:spPr>
          <a:xfrm>
            <a:off x="1670" y="118185"/>
            <a:ext cx="5886245" cy="1450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40"/>
              </a:lnSpc>
              <a:defRPr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</a:rPr>
              <a:t>Relativity at work </a:t>
            </a:r>
          </a:p>
          <a:p>
            <a:pPr>
              <a:lnSpc>
                <a:spcPts val="3540"/>
              </a:lnSpc>
              <a:defRPr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</a:rPr>
              <a:t>again: </a:t>
            </a:r>
            <a:r>
              <a:rPr lang="en-US" sz="3600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</a:rPr>
              <a:t>emitted </a:t>
            </a:r>
          </a:p>
          <a:p>
            <a:pPr>
              <a:lnSpc>
                <a:spcPts val="3540"/>
              </a:lnSpc>
              <a:defRPr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</a:rPr>
              <a:t>           p</a:t>
            </a:r>
            <a:r>
              <a:rPr lang="en-US" sz="3600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</a:rPr>
              <a:t>ower</a:t>
            </a:r>
          </a:p>
        </p:txBody>
      </p:sp>
      <p:sp>
        <p:nvSpPr>
          <p:cNvPr id="40" name="Rectangle 45">
            <a:extLst>
              <a:ext uri="{FF2B5EF4-FFF2-40B4-BE49-F238E27FC236}">
                <a16:creationId xmlns:a16="http://schemas.microsoft.com/office/drawing/2014/main" id="{254DE6FC-F799-5B7B-965D-E4808AC20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600" y="1537237"/>
            <a:ext cx="7171590" cy="81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“Larmor law”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: the emitted power is proportional to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a</a:t>
            </a:r>
            <a:r>
              <a:rPr lang="en-US" b="0" baseline="-25000" dirty="0">
                <a:solidFill>
                  <a:schemeClr val="bg1"/>
                </a:solidFill>
                <a:latin typeface="Helvetica" charset="0"/>
              </a:rPr>
              <a:t>e</a:t>
            </a:r>
            <a:r>
              <a:rPr lang="en-US" b="0" baseline="30000" dirty="0">
                <a:solidFill>
                  <a:schemeClr val="bg1"/>
                </a:solidFill>
                <a:latin typeface="Helvetica" charset="0"/>
              </a:rPr>
              <a:t>2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, the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s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q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uare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of the transverse 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acceleration </a:t>
            </a:r>
            <a:r>
              <a:rPr lang="en-US" b="0" dirty="0">
                <a:solidFill>
                  <a:schemeClr val="bg1"/>
                </a:solidFill>
                <a:latin typeface="+mn-lt"/>
                <a:cs typeface="Chalkboard"/>
              </a:rPr>
              <a:t>in </a:t>
            </a:r>
            <a:r>
              <a:rPr lang="en-US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baseline="-25000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endParaRPr lang="en-US" b="0" i="1" baseline="3000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55" name="Rectangle 45">
            <a:extLst>
              <a:ext uri="{FF2B5EF4-FFF2-40B4-BE49-F238E27FC236}">
                <a16:creationId xmlns:a16="http://schemas.microsoft.com/office/drawing/2014/main" id="{0A8A1D7D-C323-D410-02B6-A3AC64C64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37" y="4293096"/>
            <a:ext cx="8015291" cy="12628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00">
                <a:alpha val="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</a:rPr>
              <a:t>The power is proportional to </a:t>
            </a:r>
            <a:r>
              <a:rPr lang="en-US" sz="3200" b="0" i="1" dirty="0">
                <a:solidFill>
                  <a:srgbClr val="FFFF00"/>
                </a:solidFill>
                <a:latin typeface="+mn-lt"/>
                <a:cs typeface="Chalkboard"/>
              </a:rPr>
              <a:t>a</a:t>
            </a:r>
            <a:r>
              <a:rPr lang="en-US" sz="3200" b="0" baseline="-25000" dirty="0">
                <a:solidFill>
                  <a:srgbClr val="FFFF00"/>
                </a:solidFill>
                <a:latin typeface="+mn-lt"/>
                <a:cs typeface="Chalkboard"/>
              </a:rPr>
              <a:t>e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</a:rPr>
              <a:t>2</a:t>
            </a: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</a:rPr>
              <a:t> = (</a:t>
            </a:r>
            <a:r>
              <a:rPr lang="en-US" sz="3200" b="0" i="1" dirty="0">
                <a:solidFill>
                  <a:srgbClr val="FFFF00"/>
                </a:solidFill>
                <a:latin typeface="Symbol" pitchFamily="2" charset="2"/>
                <a:cs typeface="Chalkboard"/>
              </a:rPr>
              <a:t>g </a:t>
            </a:r>
            <a:r>
              <a:rPr lang="en-US" sz="3200" b="0" baseline="30000" dirty="0">
                <a:solidFill>
                  <a:srgbClr val="FFFF00"/>
                </a:solidFill>
                <a:latin typeface="Helvetica" pitchFamily="2" charset="0"/>
                <a:cs typeface="Chalkboard"/>
                <a:sym typeface="Symbol" charset="0"/>
              </a:rPr>
              <a:t>2</a:t>
            </a:r>
            <a:r>
              <a:rPr lang="en-US" sz="3200" b="0" i="1" dirty="0">
                <a:solidFill>
                  <a:srgbClr val="FFFF00"/>
                </a:solidFill>
                <a:latin typeface="Helvetica" pitchFamily="2" charset="0"/>
                <a:cs typeface="Chalkboard"/>
                <a:sym typeface="Symbol" charset="0"/>
              </a:rPr>
              <a:t>a</a:t>
            </a:r>
            <a:r>
              <a:rPr lang="en-US" sz="3200" b="0" baseline="-25000" dirty="0">
                <a:solidFill>
                  <a:srgbClr val="FFFF00"/>
                </a:solidFill>
                <a:latin typeface="Helvetica" pitchFamily="2" charset="0"/>
                <a:cs typeface="Chalkboard"/>
                <a:sym typeface="Symbol" charset="0"/>
              </a:rPr>
              <a:t>L</a:t>
            </a: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</a:rPr>
              <a:t>)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</a:rPr>
              <a:t>2</a:t>
            </a: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</a:rPr>
              <a:t>                   thus to </a:t>
            </a:r>
            <a:r>
              <a:rPr lang="en-US" sz="3200" b="0" i="1" dirty="0">
                <a:solidFill>
                  <a:srgbClr val="FFFF00"/>
                </a:solidFill>
                <a:latin typeface="Symbol" pitchFamily="2" charset="2"/>
                <a:cs typeface="Chalkboard"/>
              </a:rPr>
              <a:t>g 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4</a:t>
            </a: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 = (energy)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4</a:t>
            </a: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/(</a:t>
            </a:r>
            <a:r>
              <a:rPr lang="en-US" sz="3200" b="0" i="1" dirty="0" err="1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m</a:t>
            </a:r>
            <a:r>
              <a:rPr lang="en-US" sz="3200" b="0" baseline="-25000" dirty="0" err="1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o</a:t>
            </a:r>
            <a:r>
              <a:rPr lang="en-US" sz="3200" b="0" i="1" dirty="0" err="1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c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 2</a:t>
            </a:r>
            <a:r>
              <a:rPr lang="en-US" sz="3200" b="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)</a:t>
            </a:r>
            <a:r>
              <a:rPr lang="en-US" sz="3200" b="0" baseline="30000" dirty="0">
                <a:solidFill>
                  <a:srgbClr val="FFFF00"/>
                </a:solidFill>
                <a:latin typeface="+mn-lt"/>
                <a:cs typeface="Chalkboard"/>
                <a:sym typeface="Symbol" charset="0"/>
              </a:rPr>
              <a:t>4</a:t>
            </a:r>
            <a:endParaRPr lang="en-US" sz="3200" b="0" i="1" baseline="30000" dirty="0">
              <a:solidFill>
                <a:srgbClr val="FFFF00"/>
              </a:solidFill>
              <a:latin typeface="+mn-lt"/>
              <a:cs typeface="Chalkboard"/>
              <a:sym typeface="Symbol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2C83FC-D68C-68CB-E9C0-CB285597D599}"/>
              </a:ext>
            </a:extLst>
          </p:cNvPr>
          <p:cNvGrpSpPr/>
          <p:nvPr/>
        </p:nvGrpSpPr>
        <p:grpSpPr>
          <a:xfrm>
            <a:off x="9221150" y="2038138"/>
            <a:ext cx="2473920" cy="1102830"/>
            <a:chOff x="6378771" y="879250"/>
            <a:chExt cx="2473920" cy="1102830"/>
          </a:xfrm>
        </p:grpSpPr>
        <p:sp>
          <p:nvSpPr>
            <p:cNvPr id="37" name="Trapezoid 6">
              <a:extLst>
                <a:ext uri="{FF2B5EF4-FFF2-40B4-BE49-F238E27FC236}">
                  <a16:creationId xmlns:a16="http://schemas.microsoft.com/office/drawing/2014/main" id="{6C7A8A37-0FCB-D3F2-6AD2-D58B034CAB39}"/>
                </a:ext>
              </a:extLst>
            </p:cNvPr>
            <p:cNvSpPr/>
            <p:nvPr/>
          </p:nvSpPr>
          <p:spPr bwMode="auto">
            <a:xfrm rot="3812713">
              <a:off x="7125913" y="506876"/>
              <a:ext cx="288000" cy="1782283"/>
            </a:xfrm>
            <a:prstGeom prst="trapezoid">
              <a:avLst>
                <a:gd name="adj" fmla="val 23932"/>
              </a:avLst>
            </a:prstGeom>
            <a:gradFill flip="none" rotWithShape="1">
              <a:gsLst>
                <a:gs pos="64000">
                  <a:schemeClr val="bg1"/>
                </a:gs>
                <a:gs pos="100000">
                  <a:srgbClr val="0283B5"/>
                </a:gs>
              </a:gsLst>
              <a:lin ang="5760000" scaled="0"/>
              <a:tileRect/>
            </a:gra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b="0" dirty="0">
                <a:solidFill>
                  <a:srgbClr val="FFFFFF"/>
                </a:solidFill>
              </a:endParaRPr>
            </a:p>
          </p:txBody>
        </p:sp>
        <p:cxnSp>
          <p:nvCxnSpPr>
            <p:cNvPr id="39" name="Connecteur droit avec flèche 14">
              <a:extLst>
                <a:ext uri="{FF2B5EF4-FFF2-40B4-BE49-F238E27FC236}">
                  <a16:creationId xmlns:a16="http://schemas.microsoft.com/office/drawing/2014/main" id="{DFC4F240-EEA0-50BD-4DED-9A457C060A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61371" y="958663"/>
              <a:ext cx="1437168" cy="8477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A13E6A6-CC3E-C256-E0FD-ACF7BFB6A1C6}"/>
                </a:ext>
              </a:extLst>
            </p:cNvPr>
            <p:cNvSpPr/>
            <p:nvPr/>
          </p:nvSpPr>
          <p:spPr>
            <a:xfrm>
              <a:off x="8288113" y="879250"/>
              <a:ext cx="5645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0" i="1" dirty="0">
                  <a:solidFill>
                    <a:srgbClr val="FFFF00"/>
                  </a:solidFill>
                  <a:latin typeface="Helvetica" charset="0"/>
                </a:rPr>
                <a:t>a</a:t>
              </a:r>
              <a:r>
                <a:rPr lang="en-US" sz="3200" b="0" baseline="-25000" dirty="0">
                  <a:solidFill>
                    <a:srgbClr val="FFFF00"/>
                  </a:solidFill>
                  <a:latin typeface="Helvetica" charset="0"/>
                </a:rPr>
                <a:t>e</a:t>
              </a:r>
              <a:endParaRPr lang="fr-FR" sz="3200" baseline="-25000" dirty="0"/>
            </a:p>
          </p:txBody>
        </p:sp>
        <p:cxnSp>
          <p:nvCxnSpPr>
            <p:cNvPr id="45" name="Connecteur droit avec flèche 19">
              <a:extLst>
                <a:ext uri="{FF2B5EF4-FFF2-40B4-BE49-F238E27FC236}">
                  <a16:creationId xmlns:a16="http://schemas.microsoft.com/office/drawing/2014/main" id="{52087B12-A81C-EB06-C232-38F353D87A5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23508" y="1017578"/>
              <a:ext cx="887204" cy="443285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>
              <a:outerShdw dist="25400" dir="2700000" algn="tl" rotWithShape="0">
                <a:prstClr val="black"/>
              </a:outerShdw>
            </a:effectLst>
          </p:spPr>
        </p:cxnSp>
        <p:sp>
          <p:nvSpPr>
            <p:cNvPr id="56" name="Rectangle 45">
              <a:extLst>
                <a:ext uri="{FF2B5EF4-FFF2-40B4-BE49-F238E27FC236}">
                  <a16:creationId xmlns:a16="http://schemas.microsoft.com/office/drawing/2014/main" id="{7A0856A7-AE3C-130A-3855-333D12589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8811" y="1485031"/>
              <a:ext cx="1729380" cy="497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dirty="0">
                  <a:solidFill>
                    <a:sysClr val="windowText" lastClr="000000"/>
                  </a:solidFill>
                  <a:effectLst>
                    <a:glow rad="203200">
                      <a:schemeClr val="bg1"/>
                    </a:glow>
                  </a:effectLst>
                  <a:latin typeface="Helvetica" charset="0"/>
                </a:rPr>
                <a:t>emission</a:t>
              </a:r>
              <a:endParaRPr lang="en-US" i="1" baseline="30000" dirty="0">
                <a:solidFill>
                  <a:sysClr val="windowText" lastClr="000000"/>
                </a:solidFill>
                <a:effectLst>
                  <a:glow rad="203200">
                    <a:schemeClr val="bg1"/>
                  </a:glow>
                </a:effectLst>
                <a:latin typeface="Helvetica" charset="0"/>
                <a:sym typeface="Symbol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58AE408-96A1-AD6C-ED57-6FEDC89718B0}"/>
                </a:ext>
              </a:extLst>
            </p:cNvPr>
            <p:cNvSpPr/>
            <p:nvPr/>
          </p:nvSpPr>
          <p:spPr>
            <a:xfrm>
              <a:off x="6846446" y="910461"/>
              <a:ext cx="3898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v</a:t>
              </a:r>
              <a:endParaRPr lang="en-CH" sz="32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E7ACF0-806D-A611-61C3-CF648426C651}"/>
              </a:ext>
            </a:extLst>
          </p:cNvPr>
          <p:cNvGrpSpPr/>
          <p:nvPr/>
        </p:nvGrpSpPr>
        <p:grpSpPr>
          <a:xfrm>
            <a:off x="120734" y="5303165"/>
            <a:ext cx="7703458" cy="1214952"/>
            <a:chOff x="-1641760" y="4839667"/>
            <a:chExt cx="6761277" cy="1214952"/>
          </a:xfrm>
        </p:grpSpPr>
        <p:sp>
          <p:nvSpPr>
            <p:cNvPr id="50" name="Rectangle 2">
              <a:extLst>
                <a:ext uri="{FF2B5EF4-FFF2-40B4-BE49-F238E27FC236}">
                  <a16:creationId xmlns:a16="http://schemas.microsoft.com/office/drawing/2014/main" id="{00A65DD7-D499-B86D-A8F7-0903B3E52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641760" y="5094769"/>
              <a:ext cx="6761277" cy="95985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r">
                <a:defRPr/>
              </a:pPr>
              <a:r>
                <a:rPr lang="en-US" sz="2800" b="0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The emission </a:t>
              </a:r>
              <a:r>
                <a:rPr lang="en-US" sz="2800" b="0" dirty="0">
                  <a:solidFill>
                    <a:srgbClr val="FFFF00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increases as the 4</a:t>
              </a:r>
              <a:r>
                <a:rPr lang="en-US" sz="2800" b="0" baseline="30000" dirty="0">
                  <a:solidFill>
                    <a:srgbClr val="FFFF00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th</a:t>
              </a:r>
              <a:r>
                <a:rPr lang="en-US" sz="2800" b="0" dirty="0">
                  <a:solidFill>
                    <a:srgbClr val="FFFF00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 power of the electron energy</a:t>
              </a:r>
              <a:r>
                <a:rPr lang="en-US" sz="2800" b="0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, reaching </a:t>
              </a:r>
              <a:r>
                <a:rPr lang="en-US" sz="2800" b="0" u="sng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extremel</a:t>
              </a:r>
              <a:r>
                <a:rPr lang="en-US" sz="2800" b="0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y</a:t>
              </a:r>
              <a:r>
                <a:rPr lang="en-US" sz="2800" b="0" u="sng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 hi</a:t>
              </a:r>
              <a:r>
                <a:rPr lang="en-US" sz="2800" b="0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g</a:t>
              </a:r>
              <a:r>
                <a:rPr lang="en-US" sz="2800" b="0" u="sng" dirty="0">
                  <a:solidFill>
                    <a:schemeClr val="bg1"/>
                  </a:solidFill>
                  <a:effectLst>
                    <a:outerShdw dist="508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h levels</a:t>
              </a:r>
              <a:endParaRPr lang="en-US" sz="2800" b="0" i="1" u="sng" dirty="0">
                <a:solidFill>
                  <a:schemeClr val="bg1"/>
                </a:solidFill>
                <a:effectLst>
                  <a:outerShdw dist="508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endParaRPr>
            </a:p>
          </p:txBody>
        </p:sp>
        <p:sp>
          <p:nvSpPr>
            <p:cNvPr id="13" name="Down Arrow 12">
              <a:extLst>
                <a:ext uri="{FF2B5EF4-FFF2-40B4-BE49-F238E27FC236}">
                  <a16:creationId xmlns:a16="http://schemas.microsoft.com/office/drawing/2014/main" id="{BB654AFA-FA75-D44B-2D88-FB5F7A3DD41D}"/>
                </a:ext>
              </a:extLst>
            </p:cNvPr>
            <p:cNvSpPr/>
            <p:nvPr/>
          </p:nvSpPr>
          <p:spPr bwMode="auto">
            <a:xfrm rot="20625779">
              <a:off x="3144843" y="4839667"/>
              <a:ext cx="247898" cy="427157"/>
            </a:xfrm>
            <a:prstGeom prst="downArrow">
              <a:avLst>
                <a:gd name="adj1" fmla="val 50000"/>
                <a:gd name="adj2" fmla="val 62022"/>
              </a:avLst>
            </a:prstGeom>
            <a:gradFill>
              <a:gsLst>
                <a:gs pos="0">
                  <a:srgbClr val="0283B5"/>
                </a:gs>
                <a:gs pos="100000">
                  <a:schemeClr val="bg1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3" name="Rectangle 2">
            <a:extLst>
              <a:ext uri="{FF2B5EF4-FFF2-40B4-BE49-F238E27FC236}">
                <a16:creationId xmlns:a16="http://schemas.microsoft.com/office/drawing/2014/main" id="{18410061-B88F-1730-5748-271B88511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5178" y="4450179"/>
            <a:ext cx="3986088" cy="1441155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outerShdw dist="508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rPr>
              <a:t>the emission decreases as 1/</a:t>
            </a:r>
            <a:r>
              <a:rPr lang="en-US" sz="2800" b="0" i="1" dirty="0">
                <a:solidFill>
                  <a:srgbClr val="FFFF00"/>
                </a:solidFill>
                <a:effectLst>
                  <a:outerShdw dist="508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rPr>
              <a:t>m</a:t>
            </a:r>
            <a:r>
              <a:rPr lang="en-US" sz="2800" b="0" baseline="-25000" dirty="0">
                <a:solidFill>
                  <a:srgbClr val="FFFF00"/>
                </a:solidFill>
                <a:effectLst>
                  <a:outerShdw dist="508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rPr>
              <a:t>o</a:t>
            </a:r>
            <a:r>
              <a:rPr lang="en-US" sz="2800" b="0" baseline="30000" dirty="0">
                <a:solidFill>
                  <a:srgbClr val="FFFF00"/>
                </a:solidFill>
                <a:effectLst>
                  <a:outerShdw dist="508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rPr>
              <a:t>4</a:t>
            </a:r>
            <a:r>
              <a:rPr lang="en-US" sz="2800" b="0" dirty="0">
                <a:solidFill>
                  <a:schemeClr val="bg1"/>
                </a:solidFill>
                <a:effectLst>
                  <a:outerShdw dist="508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rPr>
              <a:t>: electrons emit a lot, protons much less</a:t>
            </a:r>
            <a:endParaRPr lang="en-US" sz="2800" b="0" i="1" u="sng" dirty="0">
              <a:solidFill>
                <a:schemeClr val="bg1"/>
              </a:solidFill>
              <a:effectLst>
                <a:outerShdw dist="50800" dir="2700000" algn="tl" rotWithShape="0">
                  <a:schemeClr val="tx1"/>
                </a:outerShdw>
              </a:effectLst>
              <a:ea typeface="ＭＳ Ｐゴシック" charset="0"/>
              <a:cs typeface="Chalkboard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40D35C-852B-BB19-6E85-AA05EE469CE7}"/>
              </a:ext>
            </a:extLst>
          </p:cNvPr>
          <p:cNvGrpSpPr/>
          <p:nvPr/>
        </p:nvGrpSpPr>
        <p:grpSpPr>
          <a:xfrm>
            <a:off x="391210" y="2708920"/>
            <a:ext cx="10385310" cy="1664765"/>
            <a:chOff x="171108" y="2123665"/>
            <a:chExt cx="10385310" cy="1664765"/>
          </a:xfrm>
        </p:grpSpPr>
        <p:sp>
          <p:nvSpPr>
            <p:cNvPr id="4" name="Rounded Rectangular Callout 3">
              <a:extLst>
                <a:ext uri="{FF2B5EF4-FFF2-40B4-BE49-F238E27FC236}">
                  <a16:creationId xmlns:a16="http://schemas.microsoft.com/office/drawing/2014/main" id="{9B5CA297-6D7C-AA52-0E5A-ED7EDE4F9A67}"/>
                </a:ext>
              </a:extLst>
            </p:cNvPr>
            <p:cNvSpPr/>
            <p:nvPr/>
          </p:nvSpPr>
          <p:spPr bwMode="auto">
            <a:xfrm>
              <a:off x="288032" y="2123665"/>
              <a:ext cx="10158682" cy="1608215"/>
            </a:xfrm>
            <a:custGeom>
              <a:avLst/>
              <a:gdLst>
                <a:gd name="connsiteX0" fmla="*/ 0 w 8548598"/>
                <a:gd name="connsiteY0" fmla="*/ 204593 h 1227532"/>
                <a:gd name="connsiteX1" fmla="*/ 204593 w 8548598"/>
                <a:gd name="connsiteY1" fmla="*/ 0 h 1227532"/>
                <a:gd name="connsiteX2" fmla="*/ 1424766 w 8548598"/>
                <a:gd name="connsiteY2" fmla="*/ 0 h 1227532"/>
                <a:gd name="connsiteX3" fmla="*/ 1138331 w 8548598"/>
                <a:gd name="connsiteY3" fmla="*/ -421338 h 1227532"/>
                <a:gd name="connsiteX4" fmla="*/ 3561916 w 8548598"/>
                <a:gd name="connsiteY4" fmla="*/ 0 h 1227532"/>
                <a:gd name="connsiteX5" fmla="*/ 8344005 w 8548598"/>
                <a:gd name="connsiteY5" fmla="*/ 0 h 1227532"/>
                <a:gd name="connsiteX6" fmla="*/ 8548598 w 8548598"/>
                <a:gd name="connsiteY6" fmla="*/ 204593 h 1227532"/>
                <a:gd name="connsiteX7" fmla="*/ 8548598 w 8548598"/>
                <a:gd name="connsiteY7" fmla="*/ 204589 h 1227532"/>
                <a:gd name="connsiteX8" fmla="*/ 8548598 w 8548598"/>
                <a:gd name="connsiteY8" fmla="*/ 204589 h 1227532"/>
                <a:gd name="connsiteX9" fmla="*/ 8548598 w 8548598"/>
                <a:gd name="connsiteY9" fmla="*/ 511472 h 1227532"/>
                <a:gd name="connsiteX10" fmla="*/ 8548598 w 8548598"/>
                <a:gd name="connsiteY10" fmla="*/ 1022939 h 1227532"/>
                <a:gd name="connsiteX11" fmla="*/ 8344005 w 8548598"/>
                <a:gd name="connsiteY11" fmla="*/ 1227532 h 1227532"/>
                <a:gd name="connsiteX12" fmla="*/ 3561916 w 8548598"/>
                <a:gd name="connsiteY12" fmla="*/ 1227532 h 1227532"/>
                <a:gd name="connsiteX13" fmla="*/ 1424766 w 8548598"/>
                <a:gd name="connsiteY13" fmla="*/ 1227532 h 1227532"/>
                <a:gd name="connsiteX14" fmla="*/ 1424766 w 8548598"/>
                <a:gd name="connsiteY14" fmla="*/ 1227532 h 1227532"/>
                <a:gd name="connsiteX15" fmla="*/ 204593 w 8548598"/>
                <a:gd name="connsiteY15" fmla="*/ 1227532 h 1227532"/>
                <a:gd name="connsiteX16" fmla="*/ 0 w 8548598"/>
                <a:gd name="connsiteY16" fmla="*/ 1022939 h 1227532"/>
                <a:gd name="connsiteX17" fmla="*/ 0 w 8548598"/>
                <a:gd name="connsiteY17" fmla="*/ 511472 h 1227532"/>
                <a:gd name="connsiteX18" fmla="*/ 0 w 8548598"/>
                <a:gd name="connsiteY18" fmla="*/ 204589 h 1227532"/>
                <a:gd name="connsiteX19" fmla="*/ 0 w 8548598"/>
                <a:gd name="connsiteY19" fmla="*/ 204589 h 1227532"/>
                <a:gd name="connsiteX20" fmla="*/ 0 w 8548598"/>
                <a:gd name="connsiteY20" fmla="*/ 204593 h 1227532"/>
                <a:gd name="connsiteX0" fmla="*/ 0 w 8548598"/>
                <a:gd name="connsiteY0" fmla="*/ 625931 h 1648870"/>
                <a:gd name="connsiteX1" fmla="*/ 204593 w 8548598"/>
                <a:gd name="connsiteY1" fmla="*/ 421338 h 1648870"/>
                <a:gd name="connsiteX2" fmla="*/ 1424766 w 8548598"/>
                <a:gd name="connsiteY2" fmla="*/ 421338 h 1648870"/>
                <a:gd name="connsiteX3" fmla="*/ 1138331 w 8548598"/>
                <a:gd name="connsiteY3" fmla="*/ 0 h 1648870"/>
                <a:gd name="connsiteX4" fmla="*/ 2426452 w 8548598"/>
                <a:gd name="connsiteY4" fmla="*/ 421338 h 1648870"/>
                <a:gd name="connsiteX5" fmla="*/ 8344005 w 8548598"/>
                <a:gd name="connsiteY5" fmla="*/ 421338 h 1648870"/>
                <a:gd name="connsiteX6" fmla="*/ 8548598 w 8548598"/>
                <a:gd name="connsiteY6" fmla="*/ 625931 h 1648870"/>
                <a:gd name="connsiteX7" fmla="*/ 8548598 w 8548598"/>
                <a:gd name="connsiteY7" fmla="*/ 625927 h 1648870"/>
                <a:gd name="connsiteX8" fmla="*/ 8548598 w 8548598"/>
                <a:gd name="connsiteY8" fmla="*/ 625927 h 1648870"/>
                <a:gd name="connsiteX9" fmla="*/ 8548598 w 8548598"/>
                <a:gd name="connsiteY9" fmla="*/ 932810 h 1648870"/>
                <a:gd name="connsiteX10" fmla="*/ 8548598 w 8548598"/>
                <a:gd name="connsiteY10" fmla="*/ 1444277 h 1648870"/>
                <a:gd name="connsiteX11" fmla="*/ 8344005 w 8548598"/>
                <a:gd name="connsiteY11" fmla="*/ 1648870 h 1648870"/>
                <a:gd name="connsiteX12" fmla="*/ 3561916 w 8548598"/>
                <a:gd name="connsiteY12" fmla="*/ 1648870 h 1648870"/>
                <a:gd name="connsiteX13" fmla="*/ 1424766 w 8548598"/>
                <a:gd name="connsiteY13" fmla="*/ 1648870 h 1648870"/>
                <a:gd name="connsiteX14" fmla="*/ 1424766 w 8548598"/>
                <a:gd name="connsiteY14" fmla="*/ 1648870 h 1648870"/>
                <a:gd name="connsiteX15" fmla="*/ 204593 w 8548598"/>
                <a:gd name="connsiteY15" fmla="*/ 1648870 h 1648870"/>
                <a:gd name="connsiteX16" fmla="*/ 0 w 8548598"/>
                <a:gd name="connsiteY16" fmla="*/ 1444277 h 1648870"/>
                <a:gd name="connsiteX17" fmla="*/ 0 w 8548598"/>
                <a:gd name="connsiteY17" fmla="*/ 932810 h 1648870"/>
                <a:gd name="connsiteX18" fmla="*/ 0 w 8548598"/>
                <a:gd name="connsiteY18" fmla="*/ 625927 h 1648870"/>
                <a:gd name="connsiteX19" fmla="*/ 0 w 8548598"/>
                <a:gd name="connsiteY19" fmla="*/ 625927 h 1648870"/>
                <a:gd name="connsiteX20" fmla="*/ 0 w 8548598"/>
                <a:gd name="connsiteY20" fmla="*/ 625931 h 1648870"/>
                <a:gd name="connsiteX0" fmla="*/ 0 w 8548598"/>
                <a:gd name="connsiteY0" fmla="*/ 716366 h 1739305"/>
                <a:gd name="connsiteX1" fmla="*/ 204593 w 8548598"/>
                <a:gd name="connsiteY1" fmla="*/ 511773 h 1739305"/>
                <a:gd name="connsiteX2" fmla="*/ 1424766 w 8548598"/>
                <a:gd name="connsiteY2" fmla="*/ 511773 h 1739305"/>
                <a:gd name="connsiteX3" fmla="*/ 1178525 w 8548598"/>
                <a:gd name="connsiteY3" fmla="*/ 0 h 1739305"/>
                <a:gd name="connsiteX4" fmla="*/ 2426452 w 8548598"/>
                <a:gd name="connsiteY4" fmla="*/ 511773 h 1739305"/>
                <a:gd name="connsiteX5" fmla="*/ 8344005 w 8548598"/>
                <a:gd name="connsiteY5" fmla="*/ 511773 h 1739305"/>
                <a:gd name="connsiteX6" fmla="*/ 8548598 w 8548598"/>
                <a:gd name="connsiteY6" fmla="*/ 716366 h 1739305"/>
                <a:gd name="connsiteX7" fmla="*/ 8548598 w 8548598"/>
                <a:gd name="connsiteY7" fmla="*/ 716362 h 1739305"/>
                <a:gd name="connsiteX8" fmla="*/ 8548598 w 8548598"/>
                <a:gd name="connsiteY8" fmla="*/ 716362 h 1739305"/>
                <a:gd name="connsiteX9" fmla="*/ 8548598 w 8548598"/>
                <a:gd name="connsiteY9" fmla="*/ 1023245 h 1739305"/>
                <a:gd name="connsiteX10" fmla="*/ 8548598 w 8548598"/>
                <a:gd name="connsiteY10" fmla="*/ 1534712 h 1739305"/>
                <a:gd name="connsiteX11" fmla="*/ 8344005 w 8548598"/>
                <a:gd name="connsiteY11" fmla="*/ 1739305 h 1739305"/>
                <a:gd name="connsiteX12" fmla="*/ 3561916 w 8548598"/>
                <a:gd name="connsiteY12" fmla="*/ 1739305 h 1739305"/>
                <a:gd name="connsiteX13" fmla="*/ 1424766 w 8548598"/>
                <a:gd name="connsiteY13" fmla="*/ 1739305 h 1739305"/>
                <a:gd name="connsiteX14" fmla="*/ 1424766 w 8548598"/>
                <a:gd name="connsiteY14" fmla="*/ 1739305 h 1739305"/>
                <a:gd name="connsiteX15" fmla="*/ 204593 w 8548598"/>
                <a:gd name="connsiteY15" fmla="*/ 1739305 h 1739305"/>
                <a:gd name="connsiteX16" fmla="*/ 0 w 8548598"/>
                <a:gd name="connsiteY16" fmla="*/ 1534712 h 1739305"/>
                <a:gd name="connsiteX17" fmla="*/ 0 w 8548598"/>
                <a:gd name="connsiteY17" fmla="*/ 1023245 h 1739305"/>
                <a:gd name="connsiteX18" fmla="*/ 0 w 8548598"/>
                <a:gd name="connsiteY18" fmla="*/ 716362 h 1739305"/>
                <a:gd name="connsiteX19" fmla="*/ 0 w 8548598"/>
                <a:gd name="connsiteY19" fmla="*/ 716362 h 1739305"/>
                <a:gd name="connsiteX20" fmla="*/ 0 w 8548598"/>
                <a:gd name="connsiteY20" fmla="*/ 716366 h 1739305"/>
                <a:gd name="connsiteX0" fmla="*/ 0 w 8548598"/>
                <a:gd name="connsiteY0" fmla="*/ 776656 h 1799595"/>
                <a:gd name="connsiteX1" fmla="*/ 204593 w 8548598"/>
                <a:gd name="connsiteY1" fmla="*/ 572063 h 1799595"/>
                <a:gd name="connsiteX2" fmla="*/ 1424766 w 8548598"/>
                <a:gd name="connsiteY2" fmla="*/ 572063 h 1799595"/>
                <a:gd name="connsiteX3" fmla="*/ 1128283 w 8548598"/>
                <a:gd name="connsiteY3" fmla="*/ 0 h 1799595"/>
                <a:gd name="connsiteX4" fmla="*/ 2426452 w 8548598"/>
                <a:gd name="connsiteY4" fmla="*/ 572063 h 1799595"/>
                <a:gd name="connsiteX5" fmla="*/ 8344005 w 8548598"/>
                <a:gd name="connsiteY5" fmla="*/ 572063 h 1799595"/>
                <a:gd name="connsiteX6" fmla="*/ 8548598 w 8548598"/>
                <a:gd name="connsiteY6" fmla="*/ 776656 h 1799595"/>
                <a:gd name="connsiteX7" fmla="*/ 8548598 w 8548598"/>
                <a:gd name="connsiteY7" fmla="*/ 776652 h 1799595"/>
                <a:gd name="connsiteX8" fmla="*/ 8548598 w 8548598"/>
                <a:gd name="connsiteY8" fmla="*/ 776652 h 1799595"/>
                <a:gd name="connsiteX9" fmla="*/ 8548598 w 8548598"/>
                <a:gd name="connsiteY9" fmla="*/ 1083535 h 1799595"/>
                <a:gd name="connsiteX10" fmla="*/ 8548598 w 8548598"/>
                <a:gd name="connsiteY10" fmla="*/ 1595002 h 1799595"/>
                <a:gd name="connsiteX11" fmla="*/ 8344005 w 8548598"/>
                <a:gd name="connsiteY11" fmla="*/ 1799595 h 1799595"/>
                <a:gd name="connsiteX12" fmla="*/ 3561916 w 8548598"/>
                <a:gd name="connsiteY12" fmla="*/ 1799595 h 1799595"/>
                <a:gd name="connsiteX13" fmla="*/ 1424766 w 8548598"/>
                <a:gd name="connsiteY13" fmla="*/ 1799595 h 1799595"/>
                <a:gd name="connsiteX14" fmla="*/ 1424766 w 8548598"/>
                <a:gd name="connsiteY14" fmla="*/ 1799595 h 1799595"/>
                <a:gd name="connsiteX15" fmla="*/ 204593 w 8548598"/>
                <a:gd name="connsiteY15" fmla="*/ 1799595 h 1799595"/>
                <a:gd name="connsiteX16" fmla="*/ 0 w 8548598"/>
                <a:gd name="connsiteY16" fmla="*/ 1595002 h 1799595"/>
                <a:gd name="connsiteX17" fmla="*/ 0 w 8548598"/>
                <a:gd name="connsiteY17" fmla="*/ 1083535 h 1799595"/>
                <a:gd name="connsiteX18" fmla="*/ 0 w 8548598"/>
                <a:gd name="connsiteY18" fmla="*/ 776652 h 1799595"/>
                <a:gd name="connsiteX19" fmla="*/ 0 w 8548598"/>
                <a:gd name="connsiteY19" fmla="*/ 776652 h 1799595"/>
                <a:gd name="connsiteX20" fmla="*/ 0 w 8548598"/>
                <a:gd name="connsiteY20" fmla="*/ 776656 h 1799595"/>
                <a:gd name="connsiteX0" fmla="*/ 0 w 8548598"/>
                <a:gd name="connsiteY0" fmla="*/ 742928 h 1765867"/>
                <a:gd name="connsiteX1" fmla="*/ 204593 w 8548598"/>
                <a:gd name="connsiteY1" fmla="*/ 538335 h 1765867"/>
                <a:gd name="connsiteX2" fmla="*/ 1424766 w 8548598"/>
                <a:gd name="connsiteY2" fmla="*/ 538335 h 1765867"/>
                <a:gd name="connsiteX3" fmla="*/ 1177001 w 8548598"/>
                <a:gd name="connsiteY3" fmla="*/ 0 h 1765867"/>
                <a:gd name="connsiteX4" fmla="*/ 2426452 w 8548598"/>
                <a:gd name="connsiteY4" fmla="*/ 538335 h 1765867"/>
                <a:gd name="connsiteX5" fmla="*/ 8344005 w 8548598"/>
                <a:gd name="connsiteY5" fmla="*/ 538335 h 1765867"/>
                <a:gd name="connsiteX6" fmla="*/ 8548598 w 8548598"/>
                <a:gd name="connsiteY6" fmla="*/ 742928 h 1765867"/>
                <a:gd name="connsiteX7" fmla="*/ 8548598 w 8548598"/>
                <a:gd name="connsiteY7" fmla="*/ 742924 h 1765867"/>
                <a:gd name="connsiteX8" fmla="*/ 8548598 w 8548598"/>
                <a:gd name="connsiteY8" fmla="*/ 742924 h 1765867"/>
                <a:gd name="connsiteX9" fmla="*/ 8548598 w 8548598"/>
                <a:gd name="connsiteY9" fmla="*/ 1049807 h 1765867"/>
                <a:gd name="connsiteX10" fmla="*/ 8548598 w 8548598"/>
                <a:gd name="connsiteY10" fmla="*/ 1561274 h 1765867"/>
                <a:gd name="connsiteX11" fmla="*/ 8344005 w 8548598"/>
                <a:gd name="connsiteY11" fmla="*/ 1765867 h 1765867"/>
                <a:gd name="connsiteX12" fmla="*/ 3561916 w 8548598"/>
                <a:gd name="connsiteY12" fmla="*/ 1765867 h 1765867"/>
                <a:gd name="connsiteX13" fmla="*/ 1424766 w 8548598"/>
                <a:gd name="connsiteY13" fmla="*/ 1765867 h 1765867"/>
                <a:gd name="connsiteX14" fmla="*/ 1424766 w 8548598"/>
                <a:gd name="connsiteY14" fmla="*/ 1765867 h 1765867"/>
                <a:gd name="connsiteX15" fmla="*/ 204593 w 8548598"/>
                <a:gd name="connsiteY15" fmla="*/ 1765867 h 1765867"/>
                <a:gd name="connsiteX16" fmla="*/ 0 w 8548598"/>
                <a:gd name="connsiteY16" fmla="*/ 1561274 h 1765867"/>
                <a:gd name="connsiteX17" fmla="*/ 0 w 8548598"/>
                <a:gd name="connsiteY17" fmla="*/ 1049807 h 1765867"/>
                <a:gd name="connsiteX18" fmla="*/ 0 w 8548598"/>
                <a:gd name="connsiteY18" fmla="*/ 742924 h 1765867"/>
                <a:gd name="connsiteX19" fmla="*/ 0 w 8548598"/>
                <a:gd name="connsiteY19" fmla="*/ 742924 h 1765867"/>
                <a:gd name="connsiteX20" fmla="*/ 0 w 8548598"/>
                <a:gd name="connsiteY20" fmla="*/ 742928 h 1765867"/>
                <a:gd name="connsiteX0" fmla="*/ 0 w 8548598"/>
                <a:gd name="connsiteY0" fmla="*/ 839181 h 1862120"/>
                <a:gd name="connsiteX1" fmla="*/ 204593 w 8548598"/>
                <a:gd name="connsiteY1" fmla="*/ 634588 h 1862120"/>
                <a:gd name="connsiteX2" fmla="*/ 1424766 w 8548598"/>
                <a:gd name="connsiteY2" fmla="*/ 634588 h 1862120"/>
                <a:gd name="connsiteX3" fmla="*/ 1088769 w 8548598"/>
                <a:gd name="connsiteY3" fmla="*/ 0 h 1862120"/>
                <a:gd name="connsiteX4" fmla="*/ 2426452 w 8548598"/>
                <a:gd name="connsiteY4" fmla="*/ 634588 h 1862120"/>
                <a:gd name="connsiteX5" fmla="*/ 8344005 w 8548598"/>
                <a:gd name="connsiteY5" fmla="*/ 634588 h 1862120"/>
                <a:gd name="connsiteX6" fmla="*/ 8548598 w 8548598"/>
                <a:gd name="connsiteY6" fmla="*/ 839181 h 1862120"/>
                <a:gd name="connsiteX7" fmla="*/ 8548598 w 8548598"/>
                <a:gd name="connsiteY7" fmla="*/ 839177 h 1862120"/>
                <a:gd name="connsiteX8" fmla="*/ 8548598 w 8548598"/>
                <a:gd name="connsiteY8" fmla="*/ 839177 h 1862120"/>
                <a:gd name="connsiteX9" fmla="*/ 8548598 w 8548598"/>
                <a:gd name="connsiteY9" fmla="*/ 1146060 h 1862120"/>
                <a:gd name="connsiteX10" fmla="*/ 8548598 w 8548598"/>
                <a:gd name="connsiteY10" fmla="*/ 1657527 h 1862120"/>
                <a:gd name="connsiteX11" fmla="*/ 8344005 w 8548598"/>
                <a:gd name="connsiteY11" fmla="*/ 1862120 h 1862120"/>
                <a:gd name="connsiteX12" fmla="*/ 3561916 w 8548598"/>
                <a:gd name="connsiteY12" fmla="*/ 1862120 h 1862120"/>
                <a:gd name="connsiteX13" fmla="*/ 1424766 w 8548598"/>
                <a:gd name="connsiteY13" fmla="*/ 1862120 h 1862120"/>
                <a:gd name="connsiteX14" fmla="*/ 1424766 w 8548598"/>
                <a:gd name="connsiteY14" fmla="*/ 1862120 h 1862120"/>
                <a:gd name="connsiteX15" fmla="*/ 204593 w 8548598"/>
                <a:gd name="connsiteY15" fmla="*/ 1862120 h 1862120"/>
                <a:gd name="connsiteX16" fmla="*/ 0 w 8548598"/>
                <a:gd name="connsiteY16" fmla="*/ 1657527 h 1862120"/>
                <a:gd name="connsiteX17" fmla="*/ 0 w 8548598"/>
                <a:gd name="connsiteY17" fmla="*/ 1146060 h 1862120"/>
                <a:gd name="connsiteX18" fmla="*/ 0 w 8548598"/>
                <a:gd name="connsiteY18" fmla="*/ 839177 h 1862120"/>
                <a:gd name="connsiteX19" fmla="*/ 0 w 8548598"/>
                <a:gd name="connsiteY19" fmla="*/ 839177 h 1862120"/>
                <a:gd name="connsiteX20" fmla="*/ 0 w 8548598"/>
                <a:gd name="connsiteY20" fmla="*/ 839181 h 1862120"/>
                <a:gd name="connsiteX0" fmla="*/ 0 w 8548598"/>
                <a:gd name="connsiteY0" fmla="*/ 671913 h 1694852"/>
                <a:gd name="connsiteX1" fmla="*/ 204593 w 8548598"/>
                <a:gd name="connsiteY1" fmla="*/ 467320 h 1694852"/>
                <a:gd name="connsiteX2" fmla="*/ 1424766 w 8548598"/>
                <a:gd name="connsiteY2" fmla="*/ 467320 h 1694852"/>
                <a:gd name="connsiteX3" fmla="*/ 1244886 w 8548598"/>
                <a:gd name="connsiteY3" fmla="*/ 0 h 1694852"/>
                <a:gd name="connsiteX4" fmla="*/ 2426452 w 8548598"/>
                <a:gd name="connsiteY4" fmla="*/ 467320 h 1694852"/>
                <a:gd name="connsiteX5" fmla="*/ 8344005 w 8548598"/>
                <a:gd name="connsiteY5" fmla="*/ 467320 h 1694852"/>
                <a:gd name="connsiteX6" fmla="*/ 8548598 w 8548598"/>
                <a:gd name="connsiteY6" fmla="*/ 671913 h 1694852"/>
                <a:gd name="connsiteX7" fmla="*/ 8548598 w 8548598"/>
                <a:gd name="connsiteY7" fmla="*/ 671909 h 1694852"/>
                <a:gd name="connsiteX8" fmla="*/ 8548598 w 8548598"/>
                <a:gd name="connsiteY8" fmla="*/ 671909 h 1694852"/>
                <a:gd name="connsiteX9" fmla="*/ 8548598 w 8548598"/>
                <a:gd name="connsiteY9" fmla="*/ 978792 h 1694852"/>
                <a:gd name="connsiteX10" fmla="*/ 8548598 w 8548598"/>
                <a:gd name="connsiteY10" fmla="*/ 1490259 h 1694852"/>
                <a:gd name="connsiteX11" fmla="*/ 8344005 w 8548598"/>
                <a:gd name="connsiteY11" fmla="*/ 1694852 h 1694852"/>
                <a:gd name="connsiteX12" fmla="*/ 3561916 w 8548598"/>
                <a:gd name="connsiteY12" fmla="*/ 1694852 h 1694852"/>
                <a:gd name="connsiteX13" fmla="*/ 1424766 w 8548598"/>
                <a:gd name="connsiteY13" fmla="*/ 1694852 h 1694852"/>
                <a:gd name="connsiteX14" fmla="*/ 1424766 w 8548598"/>
                <a:gd name="connsiteY14" fmla="*/ 1694852 h 1694852"/>
                <a:gd name="connsiteX15" fmla="*/ 204593 w 8548598"/>
                <a:gd name="connsiteY15" fmla="*/ 1694852 h 1694852"/>
                <a:gd name="connsiteX16" fmla="*/ 0 w 8548598"/>
                <a:gd name="connsiteY16" fmla="*/ 1490259 h 1694852"/>
                <a:gd name="connsiteX17" fmla="*/ 0 w 8548598"/>
                <a:gd name="connsiteY17" fmla="*/ 978792 h 1694852"/>
                <a:gd name="connsiteX18" fmla="*/ 0 w 8548598"/>
                <a:gd name="connsiteY18" fmla="*/ 671909 h 1694852"/>
                <a:gd name="connsiteX19" fmla="*/ 0 w 8548598"/>
                <a:gd name="connsiteY19" fmla="*/ 671909 h 1694852"/>
                <a:gd name="connsiteX20" fmla="*/ 0 w 8548598"/>
                <a:gd name="connsiteY20" fmla="*/ 671913 h 1694852"/>
                <a:gd name="connsiteX0" fmla="*/ 0 w 8548598"/>
                <a:gd name="connsiteY0" fmla="*/ 761122 h 1784061"/>
                <a:gd name="connsiteX1" fmla="*/ 204593 w 8548598"/>
                <a:gd name="connsiteY1" fmla="*/ 556529 h 1784061"/>
                <a:gd name="connsiteX2" fmla="*/ 1424766 w 8548598"/>
                <a:gd name="connsiteY2" fmla="*/ 556529 h 1784061"/>
                <a:gd name="connsiteX3" fmla="*/ 1133373 w 8548598"/>
                <a:gd name="connsiteY3" fmla="*/ 0 h 1784061"/>
                <a:gd name="connsiteX4" fmla="*/ 2426452 w 8548598"/>
                <a:gd name="connsiteY4" fmla="*/ 556529 h 1784061"/>
                <a:gd name="connsiteX5" fmla="*/ 8344005 w 8548598"/>
                <a:gd name="connsiteY5" fmla="*/ 556529 h 1784061"/>
                <a:gd name="connsiteX6" fmla="*/ 8548598 w 8548598"/>
                <a:gd name="connsiteY6" fmla="*/ 761122 h 1784061"/>
                <a:gd name="connsiteX7" fmla="*/ 8548598 w 8548598"/>
                <a:gd name="connsiteY7" fmla="*/ 761118 h 1784061"/>
                <a:gd name="connsiteX8" fmla="*/ 8548598 w 8548598"/>
                <a:gd name="connsiteY8" fmla="*/ 761118 h 1784061"/>
                <a:gd name="connsiteX9" fmla="*/ 8548598 w 8548598"/>
                <a:gd name="connsiteY9" fmla="*/ 1068001 h 1784061"/>
                <a:gd name="connsiteX10" fmla="*/ 8548598 w 8548598"/>
                <a:gd name="connsiteY10" fmla="*/ 1579468 h 1784061"/>
                <a:gd name="connsiteX11" fmla="*/ 8344005 w 8548598"/>
                <a:gd name="connsiteY11" fmla="*/ 1784061 h 1784061"/>
                <a:gd name="connsiteX12" fmla="*/ 3561916 w 8548598"/>
                <a:gd name="connsiteY12" fmla="*/ 1784061 h 1784061"/>
                <a:gd name="connsiteX13" fmla="*/ 1424766 w 8548598"/>
                <a:gd name="connsiteY13" fmla="*/ 1784061 h 1784061"/>
                <a:gd name="connsiteX14" fmla="*/ 1424766 w 8548598"/>
                <a:gd name="connsiteY14" fmla="*/ 1784061 h 1784061"/>
                <a:gd name="connsiteX15" fmla="*/ 204593 w 8548598"/>
                <a:gd name="connsiteY15" fmla="*/ 1784061 h 1784061"/>
                <a:gd name="connsiteX16" fmla="*/ 0 w 8548598"/>
                <a:gd name="connsiteY16" fmla="*/ 1579468 h 1784061"/>
                <a:gd name="connsiteX17" fmla="*/ 0 w 8548598"/>
                <a:gd name="connsiteY17" fmla="*/ 1068001 h 1784061"/>
                <a:gd name="connsiteX18" fmla="*/ 0 w 8548598"/>
                <a:gd name="connsiteY18" fmla="*/ 761118 h 1784061"/>
                <a:gd name="connsiteX19" fmla="*/ 0 w 8548598"/>
                <a:gd name="connsiteY19" fmla="*/ 761118 h 1784061"/>
                <a:gd name="connsiteX20" fmla="*/ 0 w 8548598"/>
                <a:gd name="connsiteY20" fmla="*/ 761122 h 1784061"/>
                <a:gd name="connsiteX0" fmla="*/ 0 w 8548598"/>
                <a:gd name="connsiteY0" fmla="*/ 761122 h 1784061"/>
                <a:gd name="connsiteX1" fmla="*/ 204593 w 8548598"/>
                <a:gd name="connsiteY1" fmla="*/ 556529 h 1784061"/>
                <a:gd name="connsiteX2" fmla="*/ 1132657 w 8548598"/>
                <a:gd name="connsiteY2" fmla="*/ 582906 h 1784061"/>
                <a:gd name="connsiteX3" fmla="*/ 1133373 w 8548598"/>
                <a:gd name="connsiteY3" fmla="*/ 0 h 1784061"/>
                <a:gd name="connsiteX4" fmla="*/ 2426452 w 8548598"/>
                <a:gd name="connsiteY4" fmla="*/ 556529 h 1784061"/>
                <a:gd name="connsiteX5" fmla="*/ 8344005 w 8548598"/>
                <a:gd name="connsiteY5" fmla="*/ 556529 h 1784061"/>
                <a:gd name="connsiteX6" fmla="*/ 8548598 w 8548598"/>
                <a:gd name="connsiteY6" fmla="*/ 761122 h 1784061"/>
                <a:gd name="connsiteX7" fmla="*/ 8548598 w 8548598"/>
                <a:gd name="connsiteY7" fmla="*/ 761118 h 1784061"/>
                <a:gd name="connsiteX8" fmla="*/ 8548598 w 8548598"/>
                <a:gd name="connsiteY8" fmla="*/ 761118 h 1784061"/>
                <a:gd name="connsiteX9" fmla="*/ 8548598 w 8548598"/>
                <a:gd name="connsiteY9" fmla="*/ 1068001 h 1784061"/>
                <a:gd name="connsiteX10" fmla="*/ 8548598 w 8548598"/>
                <a:gd name="connsiteY10" fmla="*/ 1579468 h 1784061"/>
                <a:gd name="connsiteX11" fmla="*/ 8344005 w 8548598"/>
                <a:gd name="connsiteY11" fmla="*/ 1784061 h 1784061"/>
                <a:gd name="connsiteX12" fmla="*/ 3561916 w 8548598"/>
                <a:gd name="connsiteY12" fmla="*/ 1784061 h 1784061"/>
                <a:gd name="connsiteX13" fmla="*/ 1424766 w 8548598"/>
                <a:gd name="connsiteY13" fmla="*/ 1784061 h 1784061"/>
                <a:gd name="connsiteX14" fmla="*/ 1424766 w 8548598"/>
                <a:gd name="connsiteY14" fmla="*/ 1784061 h 1784061"/>
                <a:gd name="connsiteX15" fmla="*/ 204593 w 8548598"/>
                <a:gd name="connsiteY15" fmla="*/ 1784061 h 1784061"/>
                <a:gd name="connsiteX16" fmla="*/ 0 w 8548598"/>
                <a:gd name="connsiteY16" fmla="*/ 1579468 h 1784061"/>
                <a:gd name="connsiteX17" fmla="*/ 0 w 8548598"/>
                <a:gd name="connsiteY17" fmla="*/ 1068001 h 1784061"/>
                <a:gd name="connsiteX18" fmla="*/ 0 w 8548598"/>
                <a:gd name="connsiteY18" fmla="*/ 761118 h 1784061"/>
                <a:gd name="connsiteX19" fmla="*/ 0 w 8548598"/>
                <a:gd name="connsiteY19" fmla="*/ 761118 h 1784061"/>
                <a:gd name="connsiteX20" fmla="*/ 0 w 8548598"/>
                <a:gd name="connsiteY20" fmla="*/ 761122 h 1784061"/>
                <a:gd name="connsiteX0" fmla="*/ 0 w 8548598"/>
                <a:gd name="connsiteY0" fmla="*/ 761122 h 1784061"/>
                <a:gd name="connsiteX1" fmla="*/ 204593 w 8548598"/>
                <a:gd name="connsiteY1" fmla="*/ 556529 h 1784061"/>
                <a:gd name="connsiteX2" fmla="*/ 1132657 w 8548598"/>
                <a:gd name="connsiteY2" fmla="*/ 556529 h 1784061"/>
                <a:gd name="connsiteX3" fmla="*/ 1133373 w 8548598"/>
                <a:gd name="connsiteY3" fmla="*/ 0 h 1784061"/>
                <a:gd name="connsiteX4" fmla="*/ 2426452 w 8548598"/>
                <a:gd name="connsiteY4" fmla="*/ 556529 h 1784061"/>
                <a:gd name="connsiteX5" fmla="*/ 8344005 w 8548598"/>
                <a:gd name="connsiteY5" fmla="*/ 556529 h 1784061"/>
                <a:gd name="connsiteX6" fmla="*/ 8548598 w 8548598"/>
                <a:gd name="connsiteY6" fmla="*/ 761122 h 1784061"/>
                <a:gd name="connsiteX7" fmla="*/ 8548598 w 8548598"/>
                <a:gd name="connsiteY7" fmla="*/ 761118 h 1784061"/>
                <a:gd name="connsiteX8" fmla="*/ 8548598 w 8548598"/>
                <a:gd name="connsiteY8" fmla="*/ 761118 h 1784061"/>
                <a:gd name="connsiteX9" fmla="*/ 8548598 w 8548598"/>
                <a:gd name="connsiteY9" fmla="*/ 1068001 h 1784061"/>
                <a:gd name="connsiteX10" fmla="*/ 8548598 w 8548598"/>
                <a:gd name="connsiteY10" fmla="*/ 1579468 h 1784061"/>
                <a:gd name="connsiteX11" fmla="*/ 8344005 w 8548598"/>
                <a:gd name="connsiteY11" fmla="*/ 1784061 h 1784061"/>
                <a:gd name="connsiteX12" fmla="*/ 3561916 w 8548598"/>
                <a:gd name="connsiteY12" fmla="*/ 1784061 h 1784061"/>
                <a:gd name="connsiteX13" fmla="*/ 1424766 w 8548598"/>
                <a:gd name="connsiteY13" fmla="*/ 1784061 h 1784061"/>
                <a:gd name="connsiteX14" fmla="*/ 1424766 w 8548598"/>
                <a:gd name="connsiteY14" fmla="*/ 1784061 h 1784061"/>
                <a:gd name="connsiteX15" fmla="*/ 204593 w 8548598"/>
                <a:gd name="connsiteY15" fmla="*/ 1784061 h 1784061"/>
                <a:gd name="connsiteX16" fmla="*/ 0 w 8548598"/>
                <a:gd name="connsiteY16" fmla="*/ 1579468 h 1784061"/>
                <a:gd name="connsiteX17" fmla="*/ 0 w 8548598"/>
                <a:gd name="connsiteY17" fmla="*/ 1068001 h 1784061"/>
                <a:gd name="connsiteX18" fmla="*/ 0 w 8548598"/>
                <a:gd name="connsiteY18" fmla="*/ 761118 h 1784061"/>
                <a:gd name="connsiteX19" fmla="*/ 0 w 8548598"/>
                <a:gd name="connsiteY19" fmla="*/ 761118 h 1784061"/>
                <a:gd name="connsiteX20" fmla="*/ 0 w 8548598"/>
                <a:gd name="connsiteY20" fmla="*/ 761122 h 1784061"/>
                <a:gd name="connsiteX0" fmla="*/ 0 w 8548598"/>
                <a:gd name="connsiteY0" fmla="*/ 761122 h 1784061"/>
                <a:gd name="connsiteX1" fmla="*/ 204593 w 8548598"/>
                <a:gd name="connsiteY1" fmla="*/ 556529 h 1784061"/>
                <a:gd name="connsiteX2" fmla="*/ 1132657 w 8548598"/>
                <a:gd name="connsiteY2" fmla="*/ 556529 h 1784061"/>
                <a:gd name="connsiteX3" fmla="*/ 1133373 w 8548598"/>
                <a:gd name="connsiteY3" fmla="*/ 0 h 1784061"/>
                <a:gd name="connsiteX4" fmla="*/ 1670406 w 8548598"/>
                <a:gd name="connsiteY4" fmla="*/ 556529 h 1784061"/>
                <a:gd name="connsiteX5" fmla="*/ 8344005 w 8548598"/>
                <a:gd name="connsiteY5" fmla="*/ 556529 h 1784061"/>
                <a:gd name="connsiteX6" fmla="*/ 8548598 w 8548598"/>
                <a:gd name="connsiteY6" fmla="*/ 761122 h 1784061"/>
                <a:gd name="connsiteX7" fmla="*/ 8548598 w 8548598"/>
                <a:gd name="connsiteY7" fmla="*/ 761118 h 1784061"/>
                <a:gd name="connsiteX8" fmla="*/ 8548598 w 8548598"/>
                <a:gd name="connsiteY8" fmla="*/ 761118 h 1784061"/>
                <a:gd name="connsiteX9" fmla="*/ 8548598 w 8548598"/>
                <a:gd name="connsiteY9" fmla="*/ 1068001 h 1784061"/>
                <a:gd name="connsiteX10" fmla="*/ 8548598 w 8548598"/>
                <a:gd name="connsiteY10" fmla="*/ 1579468 h 1784061"/>
                <a:gd name="connsiteX11" fmla="*/ 8344005 w 8548598"/>
                <a:gd name="connsiteY11" fmla="*/ 1784061 h 1784061"/>
                <a:gd name="connsiteX12" fmla="*/ 3561916 w 8548598"/>
                <a:gd name="connsiteY12" fmla="*/ 1784061 h 1784061"/>
                <a:gd name="connsiteX13" fmla="*/ 1424766 w 8548598"/>
                <a:gd name="connsiteY13" fmla="*/ 1784061 h 1784061"/>
                <a:gd name="connsiteX14" fmla="*/ 1424766 w 8548598"/>
                <a:gd name="connsiteY14" fmla="*/ 1784061 h 1784061"/>
                <a:gd name="connsiteX15" fmla="*/ 204593 w 8548598"/>
                <a:gd name="connsiteY15" fmla="*/ 1784061 h 1784061"/>
                <a:gd name="connsiteX16" fmla="*/ 0 w 8548598"/>
                <a:gd name="connsiteY16" fmla="*/ 1579468 h 1784061"/>
                <a:gd name="connsiteX17" fmla="*/ 0 w 8548598"/>
                <a:gd name="connsiteY17" fmla="*/ 1068001 h 1784061"/>
                <a:gd name="connsiteX18" fmla="*/ 0 w 8548598"/>
                <a:gd name="connsiteY18" fmla="*/ 761118 h 1784061"/>
                <a:gd name="connsiteX19" fmla="*/ 0 w 8548598"/>
                <a:gd name="connsiteY19" fmla="*/ 761118 h 1784061"/>
                <a:gd name="connsiteX20" fmla="*/ 0 w 8548598"/>
                <a:gd name="connsiteY20" fmla="*/ 761122 h 1784061"/>
                <a:gd name="connsiteX0" fmla="*/ 0 w 8548598"/>
                <a:gd name="connsiteY0" fmla="*/ 699576 h 1722515"/>
                <a:gd name="connsiteX1" fmla="*/ 204593 w 8548598"/>
                <a:gd name="connsiteY1" fmla="*/ 494983 h 1722515"/>
                <a:gd name="connsiteX2" fmla="*/ 1132657 w 8548598"/>
                <a:gd name="connsiteY2" fmla="*/ 494983 h 1722515"/>
                <a:gd name="connsiteX3" fmla="*/ 1073233 w 8548598"/>
                <a:gd name="connsiteY3" fmla="*/ 0 h 1722515"/>
                <a:gd name="connsiteX4" fmla="*/ 1670406 w 8548598"/>
                <a:gd name="connsiteY4" fmla="*/ 494983 h 1722515"/>
                <a:gd name="connsiteX5" fmla="*/ 8344005 w 8548598"/>
                <a:gd name="connsiteY5" fmla="*/ 494983 h 1722515"/>
                <a:gd name="connsiteX6" fmla="*/ 8548598 w 8548598"/>
                <a:gd name="connsiteY6" fmla="*/ 699576 h 1722515"/>
                <a:gd name="connsiteX7" fmla="*/ 8548598 w 8548598"/>
                <a:gd name="connsiteY7" fmla="*/ 699572 h 1722515"/>
                <a:gd name="connsiteX8" fmla="*/ 8548598 w 8548598"/>
                <a:gd name="connsiteY8" fmla="*/ 699572 h 1722515"/>
                <a:gd name="connsiteX9" fmla="*/ 8548598 w 8548598"/>
                <a:gd name="connsiteY9" fmla="*/ 1006455 h 1722515"/>
                <a:gd name="connsiteX10" fmla="*/ 8548598 w 8548598"/>
                <a:gd name="connsiteY10" fmla="*/ 1517922 h 1722515"/>
                <a:gd name="connsiteX11" fmla="*/ 8344005 w 8548598"/>
                <a:gd name="connsiteY11" fmla="*/ 1722515 h 1722515"/>
                <a:gd name="connsiteX12" fmla="*/ 3561916 w 8548598"/>
                <a:gd name="connsiteY12" fmla="*/ 1722515 h 1722515"/>
                <a:gd name="connsiteX13" fmla="*/ 1424766 w 8548598"/>
                <a:gd name="connsiteY13" fmla="*/ 1722515 h 1722515"/>
                <a:gd name="connsiteX14" fmla="*/ 1424766 w 8548598"/>
                <a:gd name="connsiteY14" fmla="*/ 1722515 h 1722515"/>
                <a:gd name="connsiteX15" fmla="*/ 204593 w 8548598"/>
                <a:gd name="connsiteY15" fmla="*/ 1722515 h 1722515"/>
                <a:gd name="connsiteX16" fmla="*/ 0 w 8548598"/>
                <a:gd name="connsiteY16" fmla="*/ 1517922 h 1722515"/>
                <a:gd name="connsiteX17" fmla="*/ 0 w 8548598"/>
                <a:gd name="connsiteY17" fmla="*/ 1006455 h 1722515"/>
                <a:gd name="connsiteX18" fmla="*/ 0 w 8548598"/>
                <a:gd name="connsiteY18" fmla="*/ 699572 h 1722515"/>
                <a:gd name="connsiteX19" fmla="*/ 0 w 8548598"/>
                <a:gd name="connsiteY19" fmla="*/ 699572 h 1722515"/>
                <a:gd name="connsiteX20" fmla="*/ 0 w 8548598"/>
                <a:gd name="connsiteY20" fmla="*/ 699576 h 1722515"/>
                <a:gd name="connsiteX0" fmla="*/ 0 w 8548598"/>
                <a:gd name="connsiteY0" fmla="*/ 585276 h 1608215"/>
                <a:gd name="connsiteX1" fmla="*/ 204593 w 8548598"/>
                <a:gd name="connsiteY1" fmla="*/ 380683 h 1608215"/>
                <a:gd name="connsiteX2" fmla="*/ 1132657 w 8548598"/>
                <a:gd name="connsiteY2" fmla="*/ 380683 h 1608215"/>
                <a:gd name="connsiteX3" fmla="*/ 1125975 w 8548598"/>
                <a:gd name="connsiteY3" fmla="*/ 0 h 1608215"/>
                <a:gd name="connsiteX4" fmla="*/ 1670406 w 8548598"/>
                <a:gd name="connsiteY4" fmla="*/ 380683 h 1608215"/>
                <a:gd name="connsiteX5" fmla="*/ 8344005 w 8548598"/>
                <a:gd name="connsiteY5" fmla="*/ 380683 h 1608215"/>
                <a:gd name="connsiteX6" fmla="*/ 8548598 w 8548598"/>
                <a:gd name="connsiteY6" fmla="*/ 585276 h 1608215"/>
                <a:gd name="connsiteX7" fmla="*/ 8548598 w 8548598"/>
                <a:gd name="connsiteY7" fmla="*/ 585272 h 1608215"/>
                <a:gd name="connsiteX8" fmla="*/ 8548598 w 8548598"/>
                <a:gd name="connsiteY8" fmla="*/ 585272 h 1608215"/>
                <a:gd name="connsiteX9" fmla="*/ 8548598 w 8548598"/>
                <a:gd name="connsiteY9" fmla="*/ 892155 h 1608215"/>
                <a:gd name="connsiteX10" fmla="*/ 8548598 w 8548598"/>
                <a:gd name="connsiteY10" fmla="*/ 1403622 h 1608215"/>
                <a:gd name="connsiteX11" fmla="*/ 8344005 w 8548598"/>
                <a:gd name="connsiteY11" fmla="*/ 1608215 h 1608215"/>
                <a:gd name="connsiteX12" fmla="*/ 3561916 w 8548598"/>
                <a:gd name="connsiteY12" fmla="*/ 1608215 h 1608215"/>
                <a:gd name="connsiteX13" fmla="*/ 1424766 w 8548598"/>
                <a:gd name="connsiteY13" fmla="*/ 1608215 h 1608215"/>
                <a:gd name="connsiteX14" fmla="*/ 1424766 w 8548598"/>
                <a:gd name="connsiteY14" fmla="*/ 1608215 h 1608215"/>
                <a:gd name="connsiteX15" fmla="*/ 204593 w 8548598"/>
                <a:gd name="connsiteY15" fmla="*/ 1608215 h 1608215"/>
                <a:gd name="connsiteX16" fmla="*/ 0 w 8548598"/>
                <a:gd name="connsiteY16" fmla="*/ 1403622 h 1608215"/>
                <a:gd name="connsiteX17" fmla="*/ 0 w 8548598"/>
                <a:gd name="connsiteY17" fmla="*/ 892155 h 1608215"/>
                <a:gd name="connsiteX18" fmla="*/ 0 w 8548598"/>
                <a:gd name="connsiteY18" fmla="*/ 585272 h 1608215"/>
                <a:gd name="connsiteX19" fmla="*/ 0 w 8548598"/>
                <a:gd name="connsiteY19" fmla="*/ 585272 h 1608215"/>
                <a:gd name="connsiteX20" fmla="*/ 0 w 8548598"/>
                <a:gd name="connsiteY20" fmla="*/ 585276 h 160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548598" h="1608215">
                  <a:moveTo>
                    <a:pt x="0" y="585276"/>
                  </a:moveTo>
                  <a:cubicBezTo>
                    <a:pt x="0" y="472282"/>
                    <a:pt x="91599" y="380683"/>
                    <a:pt x="204593" y="380683"/>
                  </a:cubicBezTo>
                  <a:lnTo>
                    <a:pt x="1132657" y="380683"/>
                  </a:lnTo>
                  <a:cubicBezTo>
                    <a:pt x="1132896" y="186381"/>
                    <a:pt x="1125736" y="194302"/>
                    <a:pt x="1125975" y="0"/>
                  </a:cubicBezTo>
                  <a:lnTo>
                    <a:pt x="1670406" y="380683"/>
                  </a:lnTo>
                  <a:lnTo>
                    <a:pt x="8344005" y="380683"/>
                  </a:lnTo>
                  <a:cubicBezTo>
                    <a:pt x="8456999" y="380683"/>
                    <a:pt x="8548598" y="472282"/>
                    <a:pt x="8548598" y="585276"/>
                  </a:cubicBezTo>
                  <a:lnTo>
                    <a:pt x="8548598" y="585272"/>
                  </a:lnTo>
                  <a:lnTo>
                    <a:pt x="8548598" y="585272"/>
                  </a:lnTo>
                  <a:lnTo>
                    <a:pt x="8548598" y="892155"/>
                  </a:lnTo>
                  <a:lnTo>
                    <a:pt x="8548598" y="1403622"/>
                  </a:lnTo>
                  <a:cubicBezTo>
                    <a:pt x="8548598" y="1516616"/>
                    <a:pt x="8456999" y="1608215"/>
                    <a:pt x="8344005" y="1608215"/>
                  </a:cubicBezTo>
                  <a:lnTo>
                    <a:pt x="3561916" y="1608215"/>
                  </a:lnTo>
                  <a:lnTo>
                    <a:pt x="1424766" y="1608215"/>
                  </a:lnTo>
                  <a:lnTo>
                    <a:pt x="1424766" y="1608215"/>
                  </a:lnTo>
                  <a:lnTo>
                    <a:pt x="204593" y="1608215"/>
                  </a:lnTo>
                  <a:cubicBezTo>
                    <a:pt x="91599" y="1608215"/>
                    <a:pt x="0" y="1516616"/>
                    <a:pt x="0" y="1403622"/>
                  </a:cubicBezTo>
                  <a:lnTo>
                    <a:pt x="0" y="892155"/>
                  </a:lnTo>
                  <a:lnTo>
                    <a:pt x="0" y="585272"/>
                  </a:lnTo>
                  <a:lnTo>
                    <a:pt x="0" y="585272"/>
                  </a:lnTo>
                  <a:lnTo>
                    <a:pt x="0" y="585276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23" name="Rectangle 45">
              <a:extLst>
                <a:ext uri="{FF2B5EF4-FFF2-40B4-BE49-F238E27FC236}">
                  <a16:creationId xmlns:a16="http://schemas.microsoft.com/office/drawing/2014/main" id="{86E0E861-B54C-E41B-9FEE-9A5C98A98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08" y="2509642"/>
              <a:ext cx="10385310" cy="1278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ts val="0"/>
                </a:spcBef>
              </a:pPr>
              <a:r>
                <a:rPr lang="en-US" b="0" dirty="0">
                  <a:latin typeface="+mn-lt"/>
                  <a:cs typeface="Chalkboard"/>
                </a:rPr>
                <a:t>but, if </a:t>
              </a:r>
              <a:r>
                <a:rPr lang="en-US" b="0" i="1" dirty="0">
                  <a:latin typeface="+mn-lt"/>
                  <a:cs typeface="Chalkboard"/>
                </a:rPr>
                <a:t>v</a:t>
              </a:r>
              <a:r>
                <a:rPr lang="en-US" b="0" dirty="0">
                  <a:latin typeface="+mn-lt"/>
                  <a:cs typeface="Chalkboard"/>
                </a:rPr>
                <a:t> </a:t>
              </a:r>
              <a:r>
                <a:rPr lang="en-CH" b="0" dirty="0">
                  <a:latin typeface="+mn-lt"/>
                </a:rPr>
                <a:t>≠</a:t>
              </a:r>
              <a:r>
                <a:rPr lang="en-US" b="0" dirty="0">
                  <a:latin typeface="+mn-lt"/>
                  <a:cs typeface="Chalkboard"/>
                </a:rPr>
                <a:t> zero: going from </a:t>
              </a:r>
              <a:r>
                <a:rPr lang="en-US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R</a:t>
              </a:r>
              <a:r>
                <a:rPr lang="en-US" baseline="-25000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e</a:t>
              </a:r>
              <a:r>
                <a:rPr lang="en-US" b="0" dirty="0">
                  <a:latin typeface="+mn-lt"/>
                  <a:cs typeface="Chalkboard"/>
                </a:rPr>
                <a:t> to </a:t>
              </a:r>
              <a:r>
                <a:rPr lang="en-US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R</a:t>
              </a:r>
              <a:r>
                <a:rPr lang="en-US" baseline="-25000" dirty="0">
                  <a:latin typeface="Lucida Calligraphy" panose="03010101010101010101" pitchFamily="66" charset="77"/>
                  <a:cs typeface="Cavolini" panose="03000502040302020204" pitchFamily="66" charset="0"/>
                </a:rPr>
                <a:t>L</a:t>
              </a:r>
              <a:r>
                <a:rPr lang="en-US" sz="1600" b="0" dirty="0">
                  <a:latin typeface="+mn-lt"/>
                  <a:cs typeface="Chalkboard"/>
                </a:rPr>
                <a:t> </a:t>
              </a:r>
              <a:r>
                <a:rPr lang="en-US" b="0" dirty="0">
                  <a:latin typeface="+mn-lt"/>
                  <a:cs typeface="Chalkboard"/>
                </a:rPr>
                <a:t> the relativistic dilation multiplies the time by </a:t>
              </a:r>
              <a:r>
                <a:rPr lang="en-US" b="0" i="1" dirty="0">
                  <a:latin typeface="Symbol" pitchFamily="2" charset="2"/>
                  <a:cs typeface="Chalkboard"/>
                </a:rPr>
                <a:t>g</a:t>
              </a:r>
              <a:r>
                <a:rPr lang="en-US" b="0" baseline="30000" dirty="0">
                  <a:cs typeface="Chalkboard"/>
                </a:rPr>
                <a:t> </a:t>
              </a:r>
              <a:r>
                <a:rPr lang="en-US" b="0" dirty="0">
                  <a:latin typeface="+mn-lt"/>
                  <a:cs typeface="Chalkboard"/>
                </a:rPr>
                <a:t> while the </a:t>
              </a:r>
              <a:r>
                <a:rPr lang="en-US" b="0" u="sng" dirty="0">
                  <a:latin typeface="+mn-lt"/>
                  <a:cs typeface="Chalkboard"/>
                </a:rPr>
                <a:t>transverse</a:t>
              </a:r>
              <a:r>
                <a:rPr lang="en-US" b="0" dirty="0">
                  <a:latin typeface="+mn-lt"/>
                  <a:cs typeface="Chalkboard"/>
                </a:rPr>
                <a:t> coordinate is invariant; the acceleration</a:t>
              </a:r>
            </a:p>
            <a:p>
              <a:pPr algn="ctr">
                <a:spcBef>
                  <a:spcPts val="0"/>
                </a:spcBef>
              </a:pPr>
              <a:r>
                <a:rPr lang="en-US" b="0" dirty="0">
                  <a:latin typeface="+mn-lt"/>
                  <a:cs typeface="Chalkboard"/>
                </a:rPr>
                <a:t>= coordinate/time</a:t>
              </a:r>
              <a:r>
                <a:rPr lang="en-US" b="0" baseline="30000" dirty="0">
                  <a:latin typeface="+mn-lt"/>
                  <a:cs typeface="Chalkboard"/>
                </a:rPr>
                <a:t>2</a:t>
              </a:r>
              <a:r>
                <a:rPr lang="en-US" b="0" dirty="0">
                  <a:latin typeface="+mn-lt"/>
                  <a:cs typeface="Chalkboard"/>
                </a:rPr>
                <a:t> is divided by </a:t>
              </a:r>
              <a:r>
                <a:rPr lang="en-US" b="0" i="1" dirty="0">
                  <a:latin typeface="Symbol" pitchFamily="2" charset="2"/>
                  <a:cs typeface="Chalkboard"/>
                </a:rPr>
                <a:t>g</a:t>
              </a:r>
              <a:r>
                <a:rPr lang="en-US" b="0" baseline="30000" dirty="0">
                  <a:cs typeface="Chalkboard"/>
                </a:rPr>
                <a:t> </a:t>
              </a:r>
              <a:r>
                <a:rPr lang="en-US" b="0" baseline="30000" dirty="0">
                  <a:latin typeface="+mn-lt"/>
                  <a:cs typeface="Chalkboard"/>
                </a:rPr>
                <a:t>2</a:t>
              </a:r>
              <a:r>
                <a:rPr lang="en-US" b="0" dirty="0">
                  <a:latin typeface="+mn-lt"/>
                  <a:cs typeface="Chalkboard"/>
                </a:rPr>
                <a:t>: </a:t>
              </a:r>
              <a:r>
                <a:rPr lang="en-US" b="0" i="1" dirty="0" err="1">
                  <a:latin typeface="+mn-lt"/>
                  <a:cs typeface="Chalkboard"/>
                </a:rPr>
                <a:t>a</a:t>
              </a:r>
              <a:r>
                <a:rPr lang="en-US" b="0" baseline="-25000" dirty="0" err="1">
                  <a:latin typeface="+mn-lt"/>
                  <a:cs typeface="Chalkboard"/>
                </a:rPr>
                <a:t>L</a:t>
              </a:r>
              <a:r>
                <a:rPr lang="en-US" b="0" baseline="-25000" dirty="0">
                  <a:latin typeface="+mn-lt"/>
                  <a:cs typeface="Chalkboard"/>
                </a:rPr>
                <a:t> </a:t>
              </a:r>
              <a:r>
                <a:rPr lang="en-US" b="0" dirty="0">
                  <a:latin typeface="+mn-lt"/>
                  <a:cs typeface="Chalkboard"/>
                </a:rPr>
                <a:t>= </a:t>
              </a:r>
              <a:r>
                <a:rPr lang="en-US" b="0" i="1" dirty="0">
                  <a:latin typeface="+mn-lt"/>
                  <a:cs typeface="Chalkboard"/>
                </a:rPr>
                <a:t>a</a:t>
              </a:r>
              <a:r>
                <a:rPr lang="en-US" b="0" baseline="-25000" dirty="0">
                  <a:latin typeface="+mn-lt"/>
                  <a:cs typeface="Chalkboard"/>
                </a:rPr>
                <a:t>e</a:t>
              </a:r>
              <a:r>
                <a:rPr lang="en-US" b="0" dirty="0">
                  <a:cs typeface="Chalkboard"/>
                </a:rPr>
                <a:t>/</a:t>
              </a:r>
              <a:r>
                <a:rPr lang="en-US" b="0" i="1" dirty="0">
                  <a:latin typeface="Symbol" pitchFamily="2" charset="2"/>
                  <a:cs typeface="Chalkboard"/>
                </a:rPr>
                <a:t>g</a:t>
              </a:r>
              <a:r>
                <a:rPr lang="en-US" b="0" baseline="30000" dirty="0">
                  <a:cs typeface="Chalkboard"/>
                </a:rPr>
                <a:t> </a:t>
              </a:r>
              <a:r>
                <a:rPr lang="en-US" b="0" baseline="30000" dirty="0">
                  <a:latin typeface="+mn-lt"/>
                  <a:cs typeface="Chalkboard"/>
                </a:rPr>
                <a:t>2</a:t>
              </a:r>
              <a:r>
                <a:rPr lang="en-US" b="0" dirty="0">
                  <a:latin typeface="+mn-lt"/>
                  <a:cs typeface="Chalkboard"/>
                </a:rPr>
                <a:t>, and </a:t>
              </a:r>
              <a:r>
                <a:rPr lang="en-US" b="0" i="1" dirty="0">
                  <a:latin typeface="+mn-lt"/>
                  <a:cs typeface="Chalkboard"/>
                </a:rPr>
                <a:t>a</a:t>
              </a:r>
              <a:r>
                <a:rPr lang="en-US" b="0" baseline="-25000" dirty="0">
                  <a:latin typeface="+mn-lt"/>
                  <a:cs typeface="Chalkboard"/>
                </a:rPr>
                <a:t>e </a:t>
              </a:r>
              <a:r>
                <a:rPr lang="en-US" b="0" dirty="0">
                  <a:latin typeface="+mn-lt"/>
                  <a:cs typeface="Chalkboard"/>
                </a:rPr>
                <a:t>= </a:t>
              </a:r>
              <a:r>
                <a:rPr lang="en-US" b="0" i="1" dirty="0">
                  <a:latin typeface="Symbol" pitchFamily="2" charset="2"/>
                  <a:cs typeface="Chalkboard"/>
                </a:rPr>
                <a:t>g</a:t>
              </a:r>
              <a:r>
                <a:rPr lang="en-US" b="0" baseline="30000" dirty="0">
                  <a:cs typeface="Chalkboard"/>
                </a:rPr>
                <a:t> </a:t>
              </a:r>
              <a:r>
                <a:rPr lang="en-US" b="0" baseline="30000" dirty="0">
                  <a:latin typeface="+mn-lt"/>
                  <a:cs typeface="Chalkboard"/>
                </a:rPr>
                <a:t>2</a:t>
              </a:r>
              <a:r>
                <a:rPr lang="en-US" b="0" i="1" dirty="0">
                  <a:latin typeface="+mn-lt"/>
                  <a:cs typeface="Chalkboard"/>
                </a:rPr>
                <a:t>a</a:t>
              </a:r>
              <a:r>
                <a:rPr lang="en-US" b="0" baseline="-25000" dirty="0">
                  <a:latin typeface="+mn-lt"/>
                  <a:cs typeface="Chalkboard"/>
                </a:rPr>
                <a:t>L</a:t>
              </a:r>
              <a:endParaRPr lang="en-US" b="0" i="1" baseline="30000" dirty="0">
                <a:latin typeface="+mn-lt"/>
                <a:cs typeface="Chalkboard"/>
                <a:sym typeface="Symbol" charset="0"/>
              </a:endParaRPr>
            </a:p>
          </p:txBody>
        </p:sp>
      </p:grpSp>
      <p:sp>
        <p:nvSpPr>
          <p:cNvPr id="6" name="Ellipse 23">
            <a:extLst>
              <a:ext uri="{FF2B5EF4-FFF2-40B4-BE49-F238E27FC236}">
                <a16:creationId xmlns:a16="http://schemas.microsoft.com/office/drawing/2014/main" id="{160443E4-2206-3DFB-3CE5-827F370E2D89}"/>
              </a:ext>
            </a:extLst>
          </p:cNvPr>
          <p:cNvSpPr/>
          <p:nvPr/>
        </p:nvSpPr>
        <p:spPr bwMode="auto">
          <a:xfrm rot="5400000">
            <a:off x="10782074" y="1971090"/>
            <a:ext cx="288032" cy="288032"/>
          </a:xfrm>
          <a:prstGeom prst="ellipse">
            <a:avLst/>
          </a:prstGeom>
          <a:gradFill flip="none" rotWithShape="1">
            <a:gsLst>
              <a:gs pos="76000">
                <a:schemeClr val="tx1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9" name="Rectangle 45">
            <a:extLst>
              <a:ext uri="{FF2B5EF4-FFF2-40B4-BE49-F238E27FC236}">
                <a16:creationId xmlns:a16="http://schemas.microsoft.com/office/drawing/2014/main" id="{1F382821-CFA1-B5FD-B5D9-B9B1810AD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3572" y="1364120"/>
            <a:ext cx="1573068" cy="597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ts val="2080"/>
              </a:lnSpc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oscillating electron</a:t>
            </a:r>
            <a:endParaRPr lang="en-US" b="0" i="1" baseline="30000" dirty="0"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33EB18-65AB-42A6-887A-E04D853F8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7328" y="5928695"/>
            <a:ext cx="3677672" cy="10286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dirty="0">
                <a:solidFill>
                  <a:srgbClr val="C00000"/>
                </a:solidFill>
                <a:effectLst>
                  <a:glow rad="63500">
                    <a:srgbClr val="FFFF00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The heat flux beats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800" dirty="0">
                <a:solidFill>
                  <a:srgbClr val="C00000"/>
                </a:solidFill>
                <a:effectLst>
                  <a:glow rad="63500">
                    <a:srgbClr val="FFFF00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the sun surface!</a:t>
            </a:r>
            <a:endParaRPr lang="en-US" sz="2800" i="1" u="sng" dirty="0">
              <a:solidFill>
                <a:srgbClr val="C00000"/>
              </a:solidFill>
              <a:effectLst>
                <a:glow rad="63500">
                  <a:srgbClr val="FFFF00"/>
                </a:glow>
              </a:effectLst>
              <a:latin typeface="Chalkboard" panose="03050602040202020205" pitchFamily="66" charset="77"/>
              <a:ea typeface="ＭＳ Ｐゴシック" charset="0"/>
              <a:cs typeface="Chalkboard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5850591-B2AE-D439-6389-FF9CBCE6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65802"/>
            <a:ext cx="6008060" cy="10549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480"/>
              </a:lnSpc>
              <a:defRPr/>
            </a:pPr>
            <a:r>
              <a:rPr lang="en-US" sz="240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We need now the third relativistic effect mentioned above, </a:t>
            </a:r>
            <a:r>
              <a:rPr lang="en-US" sz="2400" u="sng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time</a:t>
            </a:r>
            <a:r>
              <a:rPr lang="en-US" sz="24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u="sng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dilation:</a:t>
            </a:r>
            <a:r>
              <a:rPr lang="en-US" sz="2400" b="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an interval </a:t>
            </a:r>
            <a:r>
              <a:rPr lang="en-US" sz="2400" b="0" dirty="0" err="1">
                <a:solidFill>
                  <a:schemeClr val="tx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0" baseline="-25000" dirty="0" err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4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in </a:t>
            </a:r>
            <a:r>
              <a:rPr lang="en-US" sz="2400" dirty="0">
                <a:solidFill>
                  <a:schemeClr val="tx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chemeClr val="tx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</a:t>
            </a:r>
            <a:r>
              <a:rPr lang="en-US" sz="240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becomes </a:t>
            </a:r>
            <a:r>
              <a:rPr lang="en-US" sz="2400" dirty="0" err="1">
                <a:solidFill>
                  <a:srgbClr val="FF0000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aseline="-25000" dirty="0" err="1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=</a:t>
            </a:r>
            <a:r>
              <a:rPr lang="en-US" sz="2400" dirty="0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 </a:t>
            </a:r>
            <a:r>
              <a:rPr lang="en-US" sz="2400" dirty="0" err="1">
                <a:solidFill>
                  <a:srgbClr val="FF0000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aseline="-25000" dirty="0" err="1">
                <a:solidFill>
                  <a:srgbClr val="FF0000"/>
                </a:solidFill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40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0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2400" dirty="0">
                <a:solidFill>
                  <a:schemeClr val="tx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chemeClr val="tx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L</a:t>
            </a:r>
            <a:endParaRPr lang="en-US" sz="2400" b="0" i="1" u="sng" dirty="0">
              <a:solidFill>
                <a:srgbClr val="FF0000"/>
              </a:solidFill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BA9FEF-9E25-0A63-284D-75E235132F52}"/>
              </a:ext>
            </a:extLst>
          </p:cNvPr>
          <p:cNvGrpSpPr/>
          <p:nvPr/>
        </p:nvGrpSpPr>
        <p:grpSpPr>
          <a:xfrm>
            <a:off x="5346142" y="735664"/>
            <a:ext cx="479996" cy="626825"/>
            <a:chOff x="5229998" y="3625002"/>
            <a:chExt cx="479996" cy="626825"/>
          </a:xfrm>
        </p:grpSpPr>
        <p:sp>
          <p:nvSpPr>
            <p:cNvPr id="12" name="AutoShape 19">
              <a:extLst>
                <a:ext uri="{FF2B5EF4-FFF2-40B4-BE49-F238E27FC236}">
                  <a16:creationId xmlns:a16="http://schemas.microsoft.com/office/drawing/2014/main" id="{906D4EC5-55EB-75DA-66D4-8815AA9D80F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302006" y="3625002"/>
              <a:ext cx="407988" cy="197711"/>
            </a:xfrm>
            <a:prstGeom prst="leftArrow">
              <a:avLst>
                <a:gd name="adj1" fmla="val 28248"/>
                <a:gd name="adj2" fmla="val 99216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>
              <a:glow rad="25400">
                <a:schemeClr val="tx1"/>
              </a:glo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5AE27D9-000C-73C9-47A3-71A11C322598}"/>
                </a:ext>
              </a:extLst>
            </p:cNvPr>
            <p:cNvSpPr/>
            <p:nvPr/>
          </p:nvSpPr>
          <p:spPr>
            <a:xfrm>
              <a:off x="5229998" y="3667052"/>
              <a:ext cx="3668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glow rad="25400">
                      <a:schemeClr val="accent4">
                        <a:satMod val="175000"/>
                      </a:schemeClr>
                    </a:glow>
                    <a:outerShdw dist="38100" dir="2700000" algn="tl" rotWithShape="0">
                      <a:prstClr val="black"/>
                    </a:outerShdw>
                  </a:effectLst>
                  <a:latin typeface="Helvetica" charset="0"/>
                </a:rPr>
                <a:t>v</a:t>
              </a:r>
              <a:endParaRPr lang="en-CH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5400">
                    <a:schemeClr val="accent4">
                      <a:satMod val="175000"/>
                    </a:schemeClr>
                  </a:glow>
                </a:effectLst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8581A5F-60F3-25A4-D7E6-34ACB2BEDF64}"/>
              </a:ext>
            </a:extLst>
          </p:cNvPr>
          <p:cNvGrpSpPr/>
          <p:nvPr/>
        </p:nvGrpSpPr>
        <p:grpSpPr>
          <a:xfrm>
            <a:off x="4439816" y="514803"/>
            <a:ext cx="906326" cy="701472"/>
            <a:chOff x="4748422" y="3426573"/>
            <a:chExt cx="755197" cy="584503"/>
          </a:xfrm>
          <a:effectLst>
            <a:glow rad="25400">
              <a:schemeClr val="tx1"/>
            </a:glow>
          </a:effectLst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95C821F-0840-52DF-A48D-4BDD5C3CA84C}"/>
                </a:ext>
              </a:extLst>
            </p:cNvPr>
            <p:cNvGrpSpPr/>
            <p:nvPr/>
          </p:nvGrpSpPr>
          <p:grpSpPr>
            <a:xfrm>
              <a:off x="4752450" y="3429567"/>
              <a:ext cx="575156" cy="575156"/>
              <a:chOff x="4752450" y="3429567"/>
              <a:chExt cx="575156" cy="575156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751CF9DE-B75D-3900-72B5-82C394259FEA}"/>
                  </a:ext>
                </a:extLst>
              </p:cNvPr>
              <p:cNvGrpSpPr/>
              <p:nvPr/>
            </p:nvGrpSpPr>
            <p:grpSpPr>
              <a:xfrm>
                <a:off x="4752450" y="3429567"/>
                <a:ext cx="575156" cy="575156"/>
                <a:chOff x="4752450" y="3429567"/>
                <a:chExt cx="575156" cy="575156"/>
              </a:xfrm>
            </p:grpSpPr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5A375D3D-E0C1-5D86-F9A3-0E9782FAED5A}"/>
                    </a:ext>
                  </a:extLst>
                </p:cNvPr>
                <p:cNvSpPr/>
                <p:nvPr/>
              </p:nvSpPr>
              <p:spPr bwMode="auto">
                <a:xfrm>
                  <a:off x="4752450" y="3429567"/>
                  <a:ext cx="575156" cy="575156"/>
                </a:xfrm>
                <a:prstGeom prst="ellipse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rgbClr val="D19D17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E534F071-4309-B913-8F3C-BFF19E49521F}"/>
                    </a:ext>
                  </a:extLst>
                </p:cNvPr>
                <p:cNvGrpSpPr/>
                <p:nvPr/>
              </p:nvGrpSpPr>
              <p:grpSpPr>
                <a:xfrm>
                  <a:off x="5035264" y="3447115"/>
                  <a:ext cx="3318" cy="540060"/>
                  <a:chOff x="5035264" y="3429000"/>
                  <a:chExt cx="3318" cy="540060"/>
                </a:xfrm>
              </p:grpSpPr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8AAAC8F5-7B0A-5A49-D27C-D73D1811C8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38582" y="3933060"/>
                    <a:ext cx="0" cy="36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8FF8A624-7DD9-D966-A58F-5A33A7E4B6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35264" y="3429000"/>
                    <a:ext cx="0" cy="36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1A31EE1-17AB-B11E-BF12-BC31CD515336}"/>
                  </a:ext>
                </a:extLst>
              </p:cNvPr>
              <p:cNvGrpSpPr/>
              <p:nvPr/>
            </p:nvGrpSpPr>
            <p:grpSpPr>
              <a:xfrm rot="5400000">
                <a:off x="5038369" y="3447115"/>
                <a:ext cx="3318" cy="540060"/>
                <a:chOff x="5035264" y="3429000"/>
                <a:chExt cx="3318" cy="540060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C214C0BB-22FB-DF48-9B1D-912A50BEF59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38582" y="3933060"/>
                  <a:ext cx="0" cy="3600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1659114B-C929-7F69-4AE5-A2E2298261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35264" y="3429000"/>
                  <a:ext cx="0" cy="3600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C1BE04AB-3086-7075-AE73-97EC7606BAF4}"/>
                  </a:ext>
                </a:extLst>
              </p:cNvPr>
              <p:cNvGrpSpPr/>
              <p:nvPr/>
            </p:nvGrpSpPr>
            <p:grpSpPr>
              <a:xfrm rot="2822245">
                <a:off x="5036907" y="3446269"/>
                <a:ext cx="3318" cy="540060"/>
                <a:chOff x="5035264" y="3429000"/>
                <a:chExt cx="3318" cy="540060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E3D50870-7295-A599-241C-1B5D8521037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38582" y="3933060"/>
                  <a:ext cx="0" cy="3600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1679A096-A496-2483-5A98-D1BF984434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35264" y="3429000"/>
                  <a:ext cx="0" cy="3600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24F8C03-DF71-392F-5BB8-7BBA64A4BE8E}"/>
                  </a:ext>
                </a:extLst>
              </p:cNvPr>
              <p:cNvGrpSpPr/>
              <p:nvPr/>
            </p:nvGrpSpPr>
            <p:grpSpPr>
              <a:xfrm rot="18777755" flipH="1">
                <a:off x="5036922" y="3452567"/>
                <a:ext cx="3318" cy="540060"/>
                <a:chOff x="5035264" y="3429000"/>
                <a:chExt cx="3318" cy="54006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A6A3F023-70B3-EFBB-741C-F2782337CC6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38582" y="3933060"/>
                  <a:ext cx="0" cy="3600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02F07CD0-6001-D004-3C2E-1997AECB04D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35264" y="3429000"/>
                  <a:ext cx="0" cy="3600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19E8CB-4A08-C283-E665-8E1BFC16D64B}"/>
                </a:ext>
              </a:extLst>
            </p:cNvPr>
            <p:cNvSpPr txBox="1"/>
            <p:nvPr/>
          </p:nvSpPr>
          <p:spPr>
            <a:xfrm>
              <a:off x="4881453" y="3426573"/>
              <a:ext cx="392956" cy="23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latin typeface="Lucida Calligraphy" panose="03010101010101010101" pitchFamily="66" charset="77"/>
                </a:rPr>
                <a:t>12</a:t>
              </a:r>
              <a:endParaRPr lang="en-CH" sz="1200" dirty="0">
                <a:latin typeface="Lucida Calligraphy" panose="03010101010101010101" pitchFamily="66" charset="7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4425A8-B3EA-3BEE-741A-8DF22B854BB2}"/>
                </a:ext>
              </a:extLst>
            </p:cNvPr>
            <p:cNvSpPr txBox="1"/>
            <p:nvPr/>
          </p:nvSpPr>
          <p:spPr>
            <a:xfrm>
              <a:off x="4748422" y="3582920"/>
              <a:ext cx="392956" cy="23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latin typeface="Lucida Calligraphy" panose="03010101010101010101" pitchFamily="66" charset="77"/>
                </a:rPr>
                <a:t>9</a:t>
              </a:r>
              <a:endParaRPr lang="en-CH" sz="1200" dirty="0">
                <a:latin typeface="Lucida Calligraphy" panose="03010101010101010101" pitchFamily="66" charset="7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34ACBE-E318-E1C6-0EC9-BDA33277363C}"/>
                </a:ext>
              </a:extLst>
            </p:cNvPr>
            <p:cNvSpPr txBox="1"/>
            <p:nvPr/>
          </p:nvSpPr>
          <p:spPr>
            <a:xfrm>
              <a:off x="5110663" y="3591214"/>
              <a:ext cx="392956" cy="23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latin typeface="Lucida Calligraphy" panose="03010101010101010101" pitchFamily="66" charset="77"/>
                </a:rPr>
                <a:t>3</a:t>
              </a:r>
              <a:endParaRPr lang="en-CH" sz="1200" dirty="0">
                <a:latin typeface="Lucida Calligraphy" panose="03010101010101010101" pitchFamily="66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7C52AE-F0E9-B150-DE4B-20C186619B1B}"/>
                </a:ext>
              </a:extLst>
            </p:cNvPr>
            <p:cNvSpPr txBox="1"/>
            <p:nvPr/>
          </p:nvSpPr>
          <p:spPr>
            <a:xfrm>
              <a:off x="4906897" y="3780266"/>
              <a:ext cx="392956" cy="230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dirty="0">
                  <a:latin typeface="Lucida Calligraphy" panose="03010101010101010101" pitchFamily="66" charset="77"/>
                </a:rPr>
                <a:t>6</a:t>
              </a:r>
              <a:endParaRPr lang="en-CH" sz="1200" dirty="0">
                <a:latin typeface="Lucida Calligraphy" panose="03010101010101010101" pitchFamily="66" charset="77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1FC963-5213-5A5F-43D5-621AD22325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24384" y="3729833"/>
              <a:ext cx="248620" cy="13131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9AA70B3-6848-F9AD-AAB4-BA250717051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32577" y="3657714"/>
              <a:ext cx="144000" cy="72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1D540F0-A67F-CD9B-46D4-7BD3077BFFE4}"/>
                </a:ext>
              </a:extLst>
            </p:cNvPr>
            <p:cNvSpPr/>
            <p:nvPr/>
          </p:nvSpPr>
          <p:spPr bwMode="auto">
            <a:xfrm>
              <a:off x="5009506" y="3708705"/>
              <a:ext cx="55406" cy="55406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42083BBE-A136-824D-F746-5BDBC081CBCB}"/>
              </a:ext>
            </a:extLst>
          </p:cNvPr>
          <p:cNvSpPr/>
          <p:nvPr/>
        </p:nvSpPr>
        <p:spPr>
          <a:xfrm>
            <a:off x="5303912" y="179929"/>
            <a:ext cx="742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accent4">
                      <a:satMod val="175000"/>
                    </a:schemeClr>
                  </a:glow>
                </a:effectLst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accent4">
                      <a:satMod val="175000"/>
                    </a:schemeClr>
                  </a:glow>
                </a:effectLst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endParaRPr lang="en-CH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50800">
                  <a:schemeClr val="accent4">
                    <a:satMod val="175000"/>
                  </a:schemeClr>
                </a:glow>
              </a:effectLst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0" presetClass="pat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0.06914 0.00672 L -0.06263 -3.33333E-6 L 2.08333E-6 -3.33333E-6 Z " pathEditMode="relative" rAng="0" ptsTypes="AAAA">
                                      <p:cBhvr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00" y="3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6" grpId="0"/>
      <p:bldP spid="40" grpId="0" autoUpdateAnimBg="0"/>
      <p:bldP spid="55" grpId="0"/>
      <p:bldP spid="53" grpId="0" animBg="1"/>
      <p:bldP spid="6" grpId="0" animBg="1"/>
      <p:bldP spid="6" grpId="1" animBg="1"/>
      <p:bldP spid="9" grpId="0"/>
      <p:bldP spid="3" grpId="0" animBg="1"/>
      <p:bldP spid="3" grpId="1" animBg="1"/>
      <p:bldP spid="10" grpId="0" animBg="1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CD11F-336A-DFB5-8392-14D989131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0061E4-B56F-A20B-B0AB-D498234BD400}"/>
              </a:ext>
            </a:extLst>
          </p:cNvPr>
          <p:cNvGrpSpPr/>
          <p:nvPr/>
        </p:nvGrpSpPr>
        <p:grpSpPr>
          <a:xfrm>
            <a:off x="5447566" y="1699936"/>
            <a:ext cx="850953" cy="358881"/>
            <a:chOff x="8075178" y="288611"/>
            <a:chExt cx="850953" cy="358881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87BF55A-DCD4-D010-81F5-0B0828C959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75178" y="429961"/>
              <a:ext cx="85095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6" name="Rectangle 57">
              <a:extLst>
                <a:ext uri="{FF2B5EF4-FFF2-40B4-BE49-F238E27FC236}">
                  <a16:creationId xmlns:a16="http://schemas.microsoft.com/office/drawing/2014/main" id="{E9982CE1-9A88-DA55-94AE-B07BCB5F1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8519" y="288611"/>
              <a:ext cx="384772" cy="358881"/>
            </a:xfrm>
            <a:prstGeom prst="rect">
              <a:avLst/>
            </a:prstGeom>
            <a:solidFill>
              <a:srgbClr val="0283B5"/>
            </a:solidFill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fr-FR" sz="3200" b="0" i="1" dirty="0">
                  <a:solidFill>
                    <a:schemeClr val="bg1"/>
                  </a:solidFill>
                  <a:latin typeface="Arial" charset="0"/>
                </a:rPr>
                <a:t>L</a:t>
              </a:r>
            </a:p>
          </p:txBody>
        </p:sp>
      </p:grpSp>
      <p:sp>
        <p:nvSpPr>
          <p:cNvPr id="15" name="Text Box 2">
            <a:extLst>
              <a:ext uri="{FF2B5EF4-FFF2-40B4-BE49-F238E27FC236}">
                <a16:creationId xmlns:a16="http://schemas.microsoft.com/office/drawing/2014/main" id="{40851066-6206-D7A3-03D1-7B7F04E60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9" y="5204319"/>
            <a:ext cx="12192000" cy="86177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020"/>
              </a:lnSpc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                                                 Going through the 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N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 undulator periods, the electron emits a wave with 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N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 wavelengths, of total length </a:t>
            </a:r>
            <a:r>
              <a:rPr lang="en-US" sz="2800" b="0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N</a:t>
            </a:r>
            <a:r>
              <a:rPr lang="en-US" sz="2800" b="0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  <a:cs typeface="Chalkboard"/>
              </a:rPr>
              <a:t>l</a:t>
            </a:r>
            <a:r>
              <a:rPr lang="en-US" sz="2800" b="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Lare</a:t>
            </a:r>
          </a:p>
        </p:txBody>
      </p:sp>
      <p:sp>
        <p:nvSpPr>
          <p:cNvPr id="563202" name="Text Box 2">
            <a:extLst>
              <a:ext uri="{FF2B5EF4-FFF2-40B4-BE49-F238E27FC236}">
                <a16:creationId xmlns:a16="http://schemas.microsoft.com/office/drawing/2014/main" id="{9716E60D-93CE-EAF1-D68E-79494110D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680" y="45929"/>
            <a:ext cx="12192000" cy="143885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520"/>
              </a:lnSpc>
              <a:defRPr/>
            </a:pPr>
            <a:r>
              <a:rPr lang="en-US" sz="3200" dirty="0">
                <a:effectLst>
                  <a:glow rad="101600">
                    <a:schemeClr val="bg1"/>
                  </a:glow>
                </a:effectLst>
                <a:latin typeface="Chalkboard"/>
                <a:cs typeface="Chalkboard"/>
              </a:rPr>
              <a:t>Let us now have a closer look at undulators: their emitted wavelength spectrum is caused by the relativistic electrons acting like </a:t>
            </a:r>
            <a:r>
              <a:rPr lang="en-US" sz="3200" u="sng" dirty="0">
                <a:effectLst>
                  <a:glow rad="101600">
                    <a:schemeClr val="bg1"/>
                  </a:glow>
                </a:effectLst>
                <a:latin typeface="Chalkboard"/>
                <a:cs typeface="Chalkboard"/>
              </a:rPr>
              <a:t>su</a:t>
            </a:r>
            <a:r>
              <a:rPr lang="en-US" sz="3200" dirty="0">
                <a:effectLst>
                  <a:glow rad="101600">
                    <a:schemeClr val="bg1"/>
                  </a:glow>
                </a:effectLst>
                <a:latin typeface="Chalkboard"/>
                <a:cs typeface="Chalkboard"/>
              </a:rPr>
              <a:t>p</a:t>
            </a:r>
            <a:r>
              <a:rPr lang="en-US" sz="3200" u="sng" dirty="0">
                <a:effectLst>
                  <a:glow rad="101600">
                    <a:schemeClr val="bg1"/>
                  </a:glow>
                </a:effectLst>
                <a:latin typeface="Chalkboard"/>
                <a:cs typeface="Chalkboard"/>
              </a:rPr>
              <a:t>er-collimated</a:t>
            </a:r>
            <a:r>
              <a:rPr lang="en-US" sz="3200" dirty="0">
                <a:effectLst>
                  <a:glow rad="101600">
                    <a:schemeClr val="bg1"/>
                  </a:glow>
                </a:effectLst>
                <a:latin typeface="Chalkboard"/>
                <a:cs typeface="Chalkboard"/>
              </a:rPr>
              <a:t> flashlights!</a:t>
            </a:r>
          </a:p>
        </p:txBody>
      </p:sp>
      <p:grpSp>
        <p:nvGrpSpPr>
          <p:cNvPr id="13" name="Group 50">
            <a:extLst>
              <a:ext uri="{FF2B5EF4-FFF2-40B4-BE49-F238E27FC236}">
                <a16:creationId xmlns:a16="http://schemas.microsoft.com/office/drawing/2014/main" id="{C1E9A9CB-0B7F-3B3E-CB2B-DF8D4A13657A}"/>
              </a:ext>
            </a:extLst>
          </p:cNvPr>
          <p:cNvGrpSpPr>
            <a:grpSpLocks/>
          </p:cNvGrpSpPr>
          <p:nvPr/>
        </p:nvGrpSpPr>
        <p:grpSpPr bwMode="auto">
          <a:xfrm>
            <a:off x="7609358" y="3474088"/>
            <a:ext cx="1835150" cy="1058863"/>
            <a:chOff x="3807" y="2933"/>
            <a:chExt cx="1156" cy="667"/>
          </a:xfrm>
        </p:grpSpPr>
        <p:sp>
          <p:nvSpPr>
            <p:cNvPr id="563253" name="Freeform 53">
              <a:extLst>
                <a:ext uri="{FF2B5EF4-FFF2-40B4-BE49-F238E27FC236}">
                  <a16:creationId xmlns:a16="http://schemas.microsoft.com/office/drawing/2014/main" id="{E9C65770-4615-273E-0C3E-54EB5F308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" y="2933"/>
              <a:ext cx="242" cy="667"/>
            </a:xfrm>
            <a:custGeom>
              <a:avLst/>
              <a:gdLst>
                <a:gd name="T0" fmla="*/ 0 w 768"/>
                <a:gd name="T1" fmla="*/ 528 h 528"/>
                <a:gd name="T2" fmla="*/ 144 w 768"/>
                <a:gd name="T3" fmla="*/ 432 h 528"/>
                <a:gd name="T4" fmla="*/ 384 w 768"/>
                <a:gd name="T5" fmla="*/ 0 h 528"/>
                <a:gd name="T6" fmla="*/ 624 w 768"/>
                <a:gd name="T7" fmla="*/ 432 h 528"/>
                <a:gd name="T8" fmla="*/ 768 w 768"/>
                <a:gd name="T9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528">
                  <a:moveTo>
                    <a:pt x="0" y="528"/>
                  </a:moveTo>
                  <a:cubicBezTo>
                    <a:pt x="40" y="523"/>
                    <a:pt x="80" y="519"/>
                    <a:pt x="144" y="432"/>
                  </a:cubicBezTo>
                  <a:cubicBezTo>
                    <a:pt x="207" y="344"/>
                    <a:pt x="304" y="0"/>
                    <a:pt x="384" y="0"/>
                  </a:cubicBezTo>
                  <a:cubicBezTo>
                    <a:pt x="464" y="0"/>
                    <a:pt x="560" y="344"/>
                    <a:pt x="624" y="432"/>
                  </a:cubicBezTo>
                  <a:cubicBezTo>
                    <a:pt x="687" y="519"/>
                    <a:pt x="727" y="523"/>
                    <a:pt x="768" y="528"/>
                  </a:cubicBezTo>
                </a:path>
              </a:pathLst>
            </a:custGeom>
            <a:noFill/>
            <a:ln w="28575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63254" name="Line 54">
              <a:extLst>
                <a:ext uri="{FF2B5EF4-FFF2-40B4-BE49-F238E27FC236}">
                  <a16:creationId xmlns:a16="http://schemas.microsoft.com/office/drawing/2014/main" id="{3FBC402B-80CA-CA8A-44E7-6B4C0CF668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7" y="3600"/>
              <a:ext cx="405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63255" name="Line 55">
              <a:extLst>
                <a:ext uri="{FF2B5EF4-FFF2-40B4-BE49-F238E27FC236}">
                  <a16:creationId xmlns:a16="http://schemas.microsoft.com/office/drawing/2014/main" id="{1077C404-DB00-A457-DE19-AA6449EC25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5" y="3600"/>
              <a:ext cx="528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60" name="Group 4">
            <a:extLst>
              <a:ext uri="{FF2B5EF4-FFF2-40B4-BE49-F238E27FC236}">
                <a16:creationId xmlns:a16="http://schemas.microsoft.com/office/drawing/2014/main" id="{6BCEEFD1-70DE-87B6-3EC2-7AD6B197CDF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420958" y="1967576"/>
            <a:ext cx="2600223" cy="720079"/>
            <a:chOff x="2400" y="1680"/>
            <a:chExt cx="1747" cy="240"/>
          </a:xfrm>
        </p:grpSpPr>
        <p:sp>
          <p:nvSpPr>
            <p:cNvPr id="70" name="Rectangle 8">
              <a:extLst>
                <a:ext uri="{FF2B5EF4-FFF2-40B4-BE49-F238E27FC236}">
                  <a16:creationId xmlns:a16="http://schemas.microsoft.com/office/drawing/2014/main" id="{65BCA329-BA58-45C4-1A51-7DAFD56EC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8" name="Rectangle 8">
              <a:extLst>
                <a:ext uri="{FF2B5EF4-FFF2-40B4-BE49-F238E27FC236}">
                  <a16:creationId xmlns:a16="http://schemas.microsoft.com/office/drawing/2014/main" id="{F4971EF5-31F3-58E9-1DA1-A2E660322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1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2" name="Rectangle 8">
              <a:extLst>
                <a:ext uri="{FF2B5EF4-FFF2-40B4-BE49-F238E27FC236}">
                  <a16:creationId xmlns:a16="http://schemas.microsoft.com/office/drawing/2014/main" id="{A1D7AFB2-FCED-2393-0823-04DC1277F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1" name="Rectangle 6">
              <a:extLst>
                <a:ext uri="{FF2B5EF4-FFF2-40B4-BE49-F238E27FC236}">
                  <a16:creationId xmlns:a16="http://schemas.microsoft.com/office/drawing/2014/main" id="{E068D61E-E49A-7883-AD31-2696760D5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" name="Rectangle 6">
              <a:extLst>
                <a:ext uri="{FF2B5EF4-FFF2-40B4-BE49-F238E27FC236}">
                  <a16:creationId xmlns:a16="http://schemas.microsoft.com/office/drawing/2014/main" id="{495D9BE9-A176-691E-7338-A302B7904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9" name="Rectangle 6">
              <a:extLst>
                <a:ext uri="{FF2B5EF4-FFF2-40B4-BE49-F238E27FC236}">
                  <a16:creationId xmlns:a16="http://schemas.microsoft.com/office/drawing/2014/main" id="{39391706-A7E1-1708-A358-30F3B1D93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4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563217" name="Freeform 17">
            <a:extLst>
              <a:ext uri="{FF2B5EF4-FFF2-40B4-BE49-F238E27FC236}">
                <a16:creationId xmlns:a16="http://schemas.microsoft.com/office/drawing/2014/main" id="{53EE2C90-4A91-7DB9-BEEE-BECB8E4E6622}"/>
              </a:ext>
            </a:extLst>
          </p:cNvPr>
          <p:cNvSpPr>
            <a:spLocks/>
          </p:cNvSpPr>
          <p:nvPr/>
        </p:nvSpPr>
        <p:spPr bwMode="auto">
          <a:xfrm flipV="1">
            <a:off x="5410133" y="2287382"/>
            <a:ext cx="2603609" cy="101425"/>
          </a:xfrm>
          <a:custGeom>
            <a:avLst/>
            <a:gdLst>
              <a:gd name="T0" fmla="*/ 0 w 1680"/>
              <a:gd name="T1" fmla="*/ 48 h 56"/>
              <a:gd name="T2" fmla="*/ 192 w 1680"/>
              <a:gd name="T3" fmla="*/ 48 h 56"/>
              <a:gd name="T4" fmla="*/ 384 w 1680"/>
              <a:gd name="T5" fmla="*/ 0 h 56"/>
              <a:gd name="T6" fmla="*/ 624 w 1680"/>
              <a:gd name="T7" fmla="*/ 48 h 56"/>
              <a:gd name="T8" fmla="*/ 816 w 1680"/>
              <a:gd name="T9" fmla="*/ 0 h 56"/>
              <a:gd name="T10" fmla="*/ 1056 w 1680"/>
              <a:gd name="T11" fmla="*/ 48 h 56"/>
              <a:gd name="T12" fmla="*/ 1248 w 1680"/>
              <a:gd name="T13" fmla="*/ 0 h 56"/>
              <a:gd name="T14" fmla="*/ 1488 w 1680"/>
              <a:gd name="T15" fmla="*/ 48 h 56"/>
              <a:gd name="T16" fmla="*/ 1680 w 1680"/>
              <a:gd name="T17" fmla="*/ 48 h 56"/>
              <a:gd name="connsiteX0" fmla="*/ 0 w 10217"/>
              <a:gd name="connsiteY0" fmla="*/ 2162 h 9396"/>
              <a:gd name="connsiteX1" fmla="*/ 1360 w 10217"/>
              <a:gd name="connsiteY1" fmla="*/ 8571 h 9396"/>
              <a:gd name="connsiteX2" fmla="*/ 2503 w 10217"/>
              <a:gd name="connsiteY2" fmla="*/ 0 h 9396"/>
              <a:gd name="connsiteX3" fmla="*/ 3931 w 10217"/>
              <a:gd name="connsiteY3" fmla="*/ 8571 h 9396"/>
              <a:gd name="connsiteX4" fmla="*/ 5074 w 10217"/>
              <a:gd name="connsiteY4" fmla="*/ 0 h 9396"/>
              <a:gd name="connsiteX5" fmla="*/ 6503 w 10217"/>
              <a:gd name="connsiteY5" fmla="*/ 8571 h 9396"/>
              <a:gd name="connsiteX6" fmla="*/ 7646 w 10217"/>
              <a:gd name="connsiteY6" fmla="*/ 0 h 9396"/>
              <a:gd name="connsiteX7" fmla="*/ 9074 w 10217"/>
              <a:gd name="connsiteY7" fmla="*/ 8571 h 9396"/>
              <a:gd name="connsiteX8" fmla="*/ 10217 w 10217"/>
              <a:gd name="connsiteY8" fmla="*/ 8571 h 9396"/>
              <a:gd name="connsiteX0" fmla="*/ 0 w 10000"/>
              <a:gd name="connsiteY0" fmla="*/ 2301 h 10000"/>
              <a:gd name="connsiteX1" fmla="*/ 1017 w 10000"/>
              <a:gd name="connsiteY1" fmla="*/ 9122 h 10000"/>
              <a:gd name="connsiteX2" fmla="*/ 2450 w 10000"/>
              <a:gd name="connsiteY2" fmla="*/ 0 h 10000"/>
              <a:gd name="connsiteX3" fmla="*/ 3848 w 10000"/>
              <a:gd name="connsiteY3" fmla="*/ 9122 h 10000"/>
              <a:gd name="connsiteX4" fmla="*/ 4966 w 10000"/>
              <a:gd name="connsiteY4" fmla="*/ 0 h 10000"/>
              <a:gd name="connsiteX5" fmla="*/ 6365 w 10000"/>
              <a:gd name="connsiteY5" fmla="*/ 9122 h 10000"/>
              <a:gd name="connsiteX6" fmla="*/ 7484 w 10000"/>
              <a:gd name="connsiteY6" fmla="*/ 0 h 10000"/>
              <a:gd name="connsiteX7" fmla="*/ 8881 w 10000"/>
              <a:gd name="connsiteY7" fmla="*/ 9122 h 10000"/>
              <a:gd name="connsiteX8" fmla="*/ 10000 w 10000"/>
              <a:gd name="connsiteY8" fmla="*/ 9122 h 10000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848 w 10000"/>
              <a:gd name="connsiteY3" fmla="*/ 9715 h 10593"/>
              <a:gd name="connsiteX4" fmla="*/ 4966 w 10000"/>
              <a:gd name="connsiteY4" fmla="*/ 593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966 w 10000"/>
              <a:gd name="connsiteY4" fmla="*/ 593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865 w 10000"/>
              <a:gd name="connsiteY4" fmla="*/ 296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865 w 10000"/>
              <a:gd name="connsiteY4" fmla="*/ 296 h 10593"/>
              <a:gd name="connsiteX5" fmla="*/ 6134 w 10000"/>
              <a:gd name="connsiteY5" fmla="*/ 882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1228 w 10000"/>
              <a:gd name="connsiteY2" fmla="*/ 8814 h 10593"/>
              <a:gd name="connsiteX3" fmla="*/ 2293 w 10000"/>
              <a:gd name="connsiteY3" fmla="*/ 0 h 10593"/>
              <a:gd name="connsiteX4" fmla="*/ 3636 w 10000"/>
              <a:gd name="connsiteY4" fmla="*/ 9122 h 10593"/>
              <a:gd name="connsiteX5" fmla="*/ 4865 w 10000"/>
              <a:gd name="connsiteY5" fmla="*/ 296 h 10593"/>
              <a:gd name="connsiteX6" fmla="*/ 6134 w 10000"/>
              <a:gd name="connsiteY6" fmla="*/ 8825 h 10593"/>
              <a:gd name="connsiteX7" fmla="*/ 7484 w 10000"/>
              <a:gd name="connsiteY7" fmla="*/ 593 h 10593"/>
              <a:gd name="connsiteX8" fmla="*/ 8881 w 10000"/>
              <a:gd name="connsiteY8" fmla="*/ 9715 h 10593"/>
              <a:gd name="connsiteX9" fmla="*/ 10000 w 10000"/>
              <a:gd name="connsiteY9" fmla="*/ 9715 h 10593"/>
              <a:gd name="connsiteX0" fmla="*/ 0 w 10000"/>
              <a:gd name="connsiteY0" fmla="*/ 2914 h 10613"/>
              <a:gd name="connsiteX1" fmla="*/ 1017 w 10000"/>
              <a:gd name="connsiteY1" fmla="*/ 9735 h 10613"/>
              <a:gd name="connsiteX2" fmla="*/ 518 w 10000"/>
              <a:gd name="connsiteY2" fmla="*/ 6758 h 10613"/>
              <a:gd name="connsiteX3" fmla="*/ 2293 w 10000"/>
              <a:gd name="connsiteY3" fmla="*/ 20 h 10613"/>
              <a:gd name="connsiteX4" fmla="*/ 3636 w 10000"/>
              <a:gd name="connsiteY4" fmla="*/ 9142 h 10613"/>
              <a:gd name="connsiteX5" fmla="*/ 4865 w 10000"/>
              <a:gd name="connsiteY5" fmla="*/ 316 h 10613"/>
              <a:gd name="connsiteX6" fmla="*/ 6134 w 10000"/>
              <a:gd name="connsiteY6" fmla="*/ 8845 h 10613"/>
              <a:gd name="connsiteX7" fmla="*/ 7484 w 10000"/>
              <a:gd name="connsiteY7" fmla="*/ 613 h 10613"/>
              <a:gd name="connsiteX8" fmla="*/ 8881 w 10000"/>
              <a:gd name="connsiteY8" fmla="*/ 9735 h 10613"/>
              <a:gd name="connsiteX9" fmla="*/ 10000 w 10000"/>
              <a:gd name="connsiteY9" fmla="*/ 9735 h 10613"/>
              <a:gd name="connsiteX0" fmla="*/ 0 w 10000"/>
              <a:gd name="connsiteY0" fmla="*/ 2905 h 10604"/>
              <a:gd name="connsiteX1" fmla="*/ 1017 w 10000"/>
              <a:gd name="connsiteY1" fmla="*/ 9726 h 10604"/>
              <a:gd name="connsiteX2" fmla="*/ 518 w 10000"/>
              <a:gd name="connsiteY2" fmla="*/ 6749 h 10604"/>
              <a:gd name="connsiteX3" fmla="*/ 2293 w 10000"/>
              <a:gd name="connsiteY3" fmla="*/ 11 h 10604"/>
              <a:gd name="connsiteX4" fmla="*/ 3636 w 10000"/>
              <a:gd name="connsiteY4" fmla="*/ 9133 h 10604"/>
              <a:gd name="connsiteX5" fmla="*/ 4865 w 10000"/>
              <a:gd name="connsiteY5" fmla="*/ 307 h 10604"/>
              <a:gd name="connsiteX6" fmla="*/ 6134 w 10000"/>
              <a:gd name="connsiteY6" fmla="*/ 8836 h 10604"/>
              <a:gd name="connsiteX7" fmla="*/ 7484 w 10000"/>
              <a:gd name="connsiteY7" fmla="*/ 604 h 10604"/>
              <a:gd name="connsiteX8" fmla="*/ 8881 w 10000"/>
              <a:gd name="connsiteY8" fmla="*/ 9726 h 10604"/>
              <a:gd name="connsiteX9" fmla="*/ 10000 w 10000"/>
              <a:gd name="connsiteY9" fmla="*/ 9726 h 10604"/>
              <a:gd name="connsiteX0" fmla="*/ 0 w 10000"/>
              <a:gd name="connsiteY0" fmla="*/ 2896 h 10595"/>
              <a:gd name="connsiteX1" fmla="*/ 1017 w 10000"/>
              <a:gd name="connsiteY1" fmla="*/ 9717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896 h 10595"/>
              <a:gd name="connsiteX1" fmla="*/ 445 w 10000"/>
              <a:gd name="connsiteY1" fmla="*/ 2599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896 h 10595"/>
              <a:gd name="connsiteX1" fmla="*/ 445 w 10000"/>
              <a:gd name="connsiteY1" fmla="*/ 2599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910 h 10609"/>
              <a:gd name="connsiteX1" fmla="*/ 445 w 10000"/>
              <a:gd name="connsiteY1" fmla="*/ 2613 h 10609"/>
              <a:gd name="connsiteX2" fmla="*/ 1081 w 10000"/>
              <a:gd name="connsiteY2" fmla="*/ 6161 h 10609"/>
              <a:gd name="connsiteX3" fmla="*/ 2293 w 10000"/>
              <a:gd name="connsiteY3" fmla="*/ 16 h 10609"/>
              <a:gd name="connsiteX4" fmla="*/ 3636 w 10000"/>
              <a:gd name="connsiteY4" fmla="*/ 9138 h 10609"/>
              <a:gd name="connsiteX5" fmla="*/ 4865 w 10000"/>
              <a:gd name="connsiteY5" fmla="*/ 312 h 10609"/>
              <a:gd name="connsiteX6" fmla="*/ 6134 w 10000"/>
              <a:gd name="connsiteY6" fmla="*/ 8841 h 10609"/>
              <a:gd name="connsiteX7" fmla="*/ 7484 w 10000"/>
              <a:gd name="connsiteY7" fmla="*/ 609 h 10609"/>
              <a:gd name="connsiteX8" fmla="*/ 8881 w 10000"/>
              <a:gd name="connsiteY8" fmla="*/ 9731 h 10609"/>
              <a:gd name="connsiteX9" fmla="*/ 10000 w 10000"/>
              <a:gd name="connsiteY9" fmla="*/ 9731 h 10609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24 h 10623"/>
              <a:gd name="connsiteX1" fmla="*/ 445 w 10000"/>
              <a:gd name="connsiteY1" fmla="*/ 2627 h 10623"/>
              <a:gd name="connsiteX2" fmla="*/ 1081 w 10000"/>
              <a:gd name="connsiteY2" fmla="*/ 6175 h 10623"/>
              <a:gd name="connsiteX3" fmla="*/ 2293 w 10000"/>
              <a:gd name="connsiteY3" fmla="*/ 30 h 10623"/>
              <a:gd name="connsiteX4" fmla="*/ 3636 w 10000"/>
              <a:gd name="connsiteY4" fmla="*/ 9152 h 10623"/>
              <a:gd name="connsiteX5" fmla="*/ 4865 w 10000"/>
              <a:gd name="connsiteY5" fmla="*/ 326 h 10623"/>
              <a:gd name="connsiteX6" fmla="*/ 6134 w 10000"/>
              <a:gd name="connsiteY6" fmla="*/ 8855 h 10623"/>
              <a:gd name="connsiteX7" fmla="*/ 7484 w 10000"/>
              <a:gd name="connsiteY7" fmla="*/ 623 h 10623"/>
              <a:gd name="connsiteX8" fmla="*/ 8881 w 10000"/>
              <a:gd name="connsiteY8" fmla="*/ 9745 h 10623"/>
              <a:gd name="connsiteX9" fmla="*/ 10000 w 10000"/>
              <a:gd name="connsiteY9" fmla="*/ 9745 h 10623"/>
              <a:gd name="connsiteX0" fmla="*/ 0 w 10000"/>
              <a:gd name="connsiteY0" fmla="*/ 3267 h 10966"/>
              <a:gd name="connsiteX1" fmla="*/ 445 w 10000"/>
              <a:gd name="connsiteY1" fmla="*/ 2970 h 10966"/>
              <a:gd name="connsiteX2" fmla="*/ 1081 w 10000"/>
              <a:gd name="connsiteY2" fmla="*/ 6518 h 10966"/>
              <a:gd name="connsiteX3" fmla="*/ 2293 w 10000"/>
              <a:gd name="connsiteY3" fmla="*/ 373 h 10966"/>
              <a:gd name="connsiteX4" fmla="*/ 3636 w 10000"/>
              <a:gd name="connsiteY4" fmla="*/ 9495 h 10966"/>
              <a:gd name="connsiteX5" fmla="*/ 4865 w 10000"/>
              <a:gd name="connsiteY5" fmla="*/ 669 h 10966"/>
              <a:gd name="connsiteX6" fmla="*/ 6134 w 10000"/>
              <a:gd name="connsiteY6" fmla="*/ 9198 h 10966"/>
              <a:gd name="connsiteX7" fmla="*/ 7484 w 10000"/>
              <a:gd name="connsiteY7" fmla="*/ 966 h 10966"/>
              <a:gd name="connsiteX8" fmla="*/ 7713 w 10000"/>
              <a:gd name="connsiteY8" fmla="*/ 1179 h 10966"/>
              <a:gd name="connsiteX9" fmla="*/ 8881 w 10000"/>
              <a:gd name="connsiteY9" fmla="*/ 10088 h 10966"/>
              <a:gd name="connsiteX10" fmla="*/ 10000 w 10000"/>
              <a:gd name="connsiteY10" fmla="*/ 10088 h 10966"/>
              <a:gd name="connsiteX0" fmla="*/ 0 w 10000"/>
              <a:gd name="connsiteY0" fmla="*/ 2925 h 10624"/>
              <a:gd name="connsiteX1" fmla="*/ 445 w 10000"/>
              <a:gd name="connsiteY1" fmla="*/ 2628 h 10624"/>
              <a:gd name="connsiteX2" fmla="*/ 1081 w 10000"/>
              <a:gd name="connsiteY2" fmla="*/ 6176 h 10624"/>
              <a:gd name="connsiteX3" fmla="*/ 2293 w 10000"/>
              <a:gd name="connsiteY3" fmla="*/ 31 h 10624"/>
              <a:gd name="connsiteX4" fmla="*/ 3636 w 10000"/>
              <a:gd name="connsiteY4" fmla="*/ 9153 h 10624"/>
              <a:gd name="connsiteX5" fmla="*/ 4865 w 10000"/>
              <a:gd name="connsiteY5" fmla="*/ 327 h 10624"/>
              <a:gd name="connsiteX6" fmla="*/ 6134 w 10000"/>
              <a:gd name="connsiteY6" fmla="*/ 8856 h 10624"/>
              <a:gd name="connsiteX7" fmla="*/ 7484 w 10000"/>
              <a:gd name="connsiteY7" fmla="*/ 624 h 10624"/>
              <a:gd name="connsiteX8" fmla="*/ 7981 w 10000"/>
              <a:gd name="connsiteY8" fmla="*/ 3506 h 10624"/>
              <a:gd name="connsiteX9" fmla="*/ 8881 w 10000"/>
              <a:gd name="connsiteY9" fmla="*/ 9746 h 10624"/>
              <a:gd name="connsiteX10" fmla="*/ 10000 w 10000"/>
              <a:gd name="connsiteY10" fmla="*/ 9746 h 10624"/>
              <a:gd name="connsiteX0" fmla="*/ 0 w 10000"/>
              <a:gd name="connsiteY0" fmla="*/ 2925 h 10624"/>
              <a:gd name="connsiteX1" fmla="*/ 445 w 10000"/>
              <a:gd name="connsiteY1" fmla="*/ 2628 h 10624"/>
              <a:gd name="connsiteX2" fmla="*/ 1081 w 10000"/>
              <a:gd name="connsiteY2" fmla="*/ 6176 h 10624"/>
              <a:gd name="connsiteX3" fmla="*/ 2293 w 10000"/>
              <a:gd name="connsiteY3" fmla="*/ 31 h 10624"/>
              <a:gd name="connsiteX4" fmla="*/ 3636 w 10000"/>
              <a:gd name="connsiteY4" fmla="*/ 9153 h 10624"/>
              <a:gd name="connsiteX5" fmla="*/ 4865 w 10000"/>
              <a:gd name="connsiteY5" fmla="*/ 327 h 10624"/>
              <a:gd name="connsiteX6" fmla="*/ 6134 w 10000"/>
              <a:gd name="connsiteY6" fmla="*/ 8856 h 10624"/>
              <a:gd name="connsiteX7" fmla="*/ 7484 w 10000"/>
              <a:gd name="connsiteY7" fmla="*/ 624 h 10624"/>
              <a:gd name="connsiteX8" fmla="*/ 7981 w 10000"/>
              <a:gd name="connsiteY8" fmla="*/ 3506 h 10624"/>
              <a:gd name="connsiteX9" fmla="*/ 8881 w 10000"/>
              <a:gd name="connsiteY9" fmla="*/ 9746 h 10624"/>
              <a:gd name="connsiteX10" fmla="*/ 10000 w 10000"/>
              <a:gd name="connsiteY10" fmla="*/ 9746 h 10624"/>
              <a:gd name="connsiteX0" fmla="*/ 0 w 8881"/>
              <a:gd name="connsiteY0" fmla="*/ 2925 h 9746"/>
              <a:gd name="connsiteX1" fmla="*/ 445 w 8881"/>
              <a:gd name="connsiteY1" fmla="*/ 2628 h 9746"/>
              <a:gd name="connsiteX2" fmla="*/ 1081 w 8881"/>
              <a:gd name="connsiteY2" fmla="*/ 6176 h 9746"/>
              <a:gd name="connsiteX3" fmla="*/ 2293 w 8881"/>
              <a:gd name="connsiteY3" fmla="*/ 31 h 9746"/>
              <a:gd name="connsiteX4" fmla="*/ 3636 w 8881"/>
              <a:gd name="connsiteY4" fmla="*/ 9153 h 9746"/>
              <a:gd name="connsiteX5" fmla="*/ 4865 w 8881"/>
              <a:gd name="connsiteY5" fmla="*/ 327 h 9746"/>
              <a:gd name="connsiteX6" fmla="*/ 6134 w 8881"/>
              <a:gd name="connsiteY6" fmla="*/ 8856 h 9746"/>
              <a:gd name="connsiteX7" fmla="*/ 7484 w 8881"/>
              <a:gd name="connsiteY7" fmla="*/ 624 h 9746"/>
              <a:gd name="connsiteX8" fmla="*/ 7981 w 8881"/>
              <a:gd name="connsiteY8" fmla="*/ 3506 h 9746"/>
              <a:gd name="connsiteX9" fmla="*/ 8881 w 8881"/>
              <a:gd name="connsiteY9" fmla="*/ 9746 h 9746"/>
              <a:gd name="connsiteX0" fmla="*/ 0 w 8987"/>
              <a:gd name="connsiteY0" fmla="*/ 3001 h 9392"/>
              <a:gd name="connsiteX1" fmla="*/ 501 w 8987"/>
              <a:gd name="connsiteY1" fmla="*/ 2696 h 9392"/>
              <a:gd name="connsiteX2" fmla="*/ 1217 w 8987"/>
              <a:gd name="connsiteY2" fmla="*/ 6337 h 9392"/>
              <a:gd name="connsiteX3" fmla="*/ 2582 w 8987"/>
              <a:gd name="connsiteY3" fmla="*/ 32 h 9392"/>
              <a:gd name="connsiteX4" fmla="*/ 4094 w 8987"/>
              <a:gd name="connsiteY4" fmla="*/ 9392 h 9392"/>
              <a:gd name="connsiteX5" fmla="*/ 5478 w 8987"/>
              <a:gd name="connsiteY5" fmla="*/ 336 h 9392"/>
              <a:gd name="connsiteX6" fmla="*/ 6907 w 8987"/>
              <a:gd name="connsiteY6" fmla="*/ 9087 h 9392"/>
              <a:gd name="connsiteX7" fmla="*/ 8427 w 8987"/>
              <a:gd name="connsiteY7" fmla="*/ 640 h 9392"/>
              <a:gd name="connsiteX8" fmla="*/ 8987 w 8987"/>
              <a:gd name="connsiteY8" fmla="*/ 3597 h 9392"/>
              <a:gd name="connsiteX0" fmla="*/ 0 w 10023"/>
              <a:gd name="connsiteY0" fmla="*/ 3195 h 10000"/>
              <a:gd name="connsiteX1" fmla="*/ 557 w 10023"/>
              <a:gd name="connsiteY1" fmla="*/ 2871 h 10000"/>
              <a:gd name="connsiteX2" fmla="*/ 1354 w 10023"/>
              <a:gd name="connsiteY2" fmla="*/ 6747 h 10000"/>
              <a:gd name="connsiteX3" fmla="*/ 2873 w 10023"/>
              <a:gd name="connsiteY3" fmla="*/ 34 h 10000"/>
              <a:gd name="connsiteX4" fmla="*/ 4555 w 10023"/>
              <a:gd name="connsiteY4" fmla="*/ 10000 h 10000"/>
              <a:gd name="connsiteX5" fmla="*/ 6095 w 10023"/>
              <a:gd name="connsiteY5" fmla="*/ 358 h 10000"/>
              <a:gd name="connsiteX6" fmla="*/ 7686 w 10023"/>
              <a:gd name="connsiteY6" fmla="*/ 9675 h 10000"/>
              <a:gd name="connsiteX7" fmla="*/ 9377 w 10023"/>
              <a:gd name="connsiteY7" fmla="*/ 681 h 10000"/>
              <a:gd name="connsiteX8" fmla="*/ 10023 w 10023"/>
              <a:gd name="connsiteY8" fmla="*/ 6422 h 10000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54 w 10023"/>
              <a:gd name="connsiteY2" fmla="*/ 7074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34 w 10023"/>
              <a:gd name="connsiteY1" fmla="*/ 4494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34 w 10023"/>
              <a:gd name="connsiteY1" fmla="*/ 4494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11"/>
              <a:gd name="connsiteY0" fmla="*/ 3545 h 10350"/>
              <a:gd name="connsiteX1" fmla="*/ 534 w 10011"/>
              <a:gd name="connsiteY1" fmla="*/ 4517 h 10350"/>
              <a:gd name="connsiteX2" fmla="*/ 1319 w 10011"/>
              <a:gd name="connsiteY2" fmla="*/ 9689 h 10350"/>
              <a:gd name="connsiteX3" fmla="*/ 2873 w 10011"/>
              <a:gd name="connsiteY3" fmla="*/ 384 h 10350"/>
              <a:gd name="connsiteX4" fmla="*/ 4555 w 10011"/>
              <a:gd name="connsiteY4" fmla="*/ 10350 h 10350"/>
              <a:gd name="connsiteX5" fmla="*/ 6095 w 10011"/>
              <a:gd name="connsiteY5" fmla="*/ 708 h 10350"/>
              <a:gd name="connsiteX6" fmla="*/ 7686 w 10011"/>
              <a:gd name="connsiteY6" fmla="*/ 10025 h 10350"/>
              <a:gd name="connsiteX7" fmla="*/ 9285 w 10011"/>
              <a:gd name="connsiteY7" fmla="*/ 59 h 10350"/>
              <a:gd name="connsiteX8" fmla="*/ 10011 w 10011"/>
              <a:gd name="connsiteY8" fmla="*/ 4504 h 10350"/>
              <a:gd name="connsiteX0" fmla="*/ 1 w 9478"/>
              <a:gd name="connsiteY0" fmla="*/ 4517 h 10350"/>
              <a:gd name="connsiteX1" fmla="*/ 786 w 9478"/>
              <a:gd name="connsiteY1" fmla="*/ 9689 h 10350"/>
              <a:gd name="connsiteX2" fmla="*/ 2340 w 9478"/>
              <a:gd name="connsiteY2" fmla="*/ 384 h 10350"/>
              <a:gd name="connsiteX3" fmla="*/ 4022 w 9478"/>
              <a:gd name="connsiteY3" fmla="*/ 10350 h 10350"/>
              <a:gd name="connsiteX4" fmla="*/ 5562 w 9478"/>
              <a:gd name="connsiteY4" fmla="*/ 708 h 10350"/>
              <a:gd name="connsiteX5" fmla="*/ 7153 w 9478"/>
              <a:gd name="connsiteY5" fmla="*/ 10025 h 10350"/>
              <a:gd name="connsiteX6" fmla="*/ 8752 w 9478"/>
              <a:gd name="connsiteY6" fmla="*/ 59 h 10350"/>
              <a:gd name="connsiteX7" fmla="*/ 9478 w 9478"/>
              <a:gd name="connsiteY7" fmla="*/ 4504 h 1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78" h="10350">
                <a:moveTo>
                  <a:pt x="1" y="4517"/>
                </a:moveTo>
                <a:cubicBezTo>
                  <a:pt x="-10" y="4245"/>
                  <a:pt x="462" y="10486"/>
                  <a:pt x="786" y="9689"/>
                </a:cubicBezTo>
                <a:cubicBezTo>
                  <a:pt x="1053" y="10836"/>
                  <a:pt x="1801" y="274"/>
                  <a:pt x="2340" y="384"/>
                </a:cubicBezTo>
                <a:cubicBezTo>
                  <a:pt x="2879" y="494"/>
                  <a:pt x="3485" y="10296"/>
                  <a:pt x="4022" y="10350"/>
                </a:cubicBezTo>
                <a:cubicBezTo>
                  <a:pt x="4560" y="10403"/>
                  <a:pt x="5042" y="761"/>
                  <a:pt x="5562" y="708"/>
                </a:cubicBezTo>
                <a:cubicBezTo>
                  <a:pt x="6083" y="653"/>
                  <a:pt x="6621" y="10133"/>
                  <a:pt x="7153" y="10025"/>
                </a:cubicBezTo>
                <a:cubicBezTo>
                  <a:pt x="7685" y="9917"/>
                  <a:pt x="8363" y="601"/>
                  <a:pt x="8752" y="59"/>
                </a:cubicBezTo>
                <a:cubicBezTo>
                  <a:pt x="9141" y="-483"/>
                  <a:pt x="9185" y="2844"/>
                  <a:pt x="9478" y="4504"/>
                </a:cubicBezTo>
              </a:path>
            </a:pathLst>
          </a:custGeom>
          <a:noFill/>
          <a:ln w="19050" cmpd="sng">
            <a:solidFill>
              <a:schemeClr val="accent1">
                <a:lumMod val="60000"/>
                <a:lumOff val="4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b="0" dirty="0">
                <a:cs typeface="+mn-cs"/>
              </a:rPr>
              <a:t> </a:t>
            </a:r>
          </a:p>
        </p:txBody>
      </p:sp>
      <p:grpSp>
        <p:nvGrpSpPr>
          <p:cNvPr id="11" name="Group 43">
            <a:extLst>
              <a:ext uri="{FF2B5EF4-FFF2-40B4-BE49-F238E27FC236}">
                <a16:creationId xmlns:a16="http://schemas.microsoft.com/office/drawing/2014/main" id="{D083F0CA-2450-0489-3748-4883CCD69A2A}"/>
              </a:ext>
            </a:extLst>
          </p:cNvPr>
          <p:cNvGrpSpPr>
            <a:grpSpLocks/>
          </p:cNvGrpSpPr>
          <p:nvPr/>
        </p:nvGrpSpPr>
        <p:grpSpPr bwMode="auto">
          <a:xfrm>
            <a:off x="1657156" y="3552087"/>
            <a:ext cx="2999874" cy="1607511"/>
            <a:chOff x="3264" y="1344"/>
            <a:chExt cx="1496" cy="801"/>
          </a:xfrm>
        </p:grpSpPr>
        <p:sp>
          <p:nvSpPr>
            <p:cNvPr id="563244" name="Freeform 44">
              <a:extLst>
                <a:ext uri="{FF2B5EF4-FFF2-40B4-BE49-F238E27FC236}">
                  <a16:creationId xmlns:a16="http://schemas.microsoft.com/office/drawing/2014/main" id="{B4362E38-0294-CF96-4C90-AA48BAC61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4" y="1344"/>
              <a:ext cx="1496" cy="624"/>
            </a:xfrm>
            <a:custGeom>
              <a:avLst/>
              <a:gdLst>
                <a:gd name="T0" fmla="*/ 0 w 768"/>
                <a:gd name="T1" fmla="*/ 0 h 624"/>
                <a:gd name="T2" fmla="*/ 0 w 768"/>
                <a:gd name="T3" fmla="*/ 624 h 624"/>
                <a:gd name="T4" fmla="*/ 768 w 768"/>
                <a:gd name="T5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8" h="624">
                  <a:moveTo>
                    <a:pt x="0" y="0"/>
                  </a:moveTo>
                  <a:lnTo>
                    <a:pt x="0" y="624"/>
                  </a:lnTo>
                  <a:lnTo>
                    <a:pt x="768" y="624"/>
                  </a:lnTo>
                </a:path>
              </a:pathLst>
            </a:custGeom>
            <a:noFill/>
            <a:ln w="19050" cmpd="sng">
              <a:solidFill>
                <a:srgbClr val="00FFFF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42015" name="Text Box 45">
              <a:extLst>
                <a:ext uri="{FF2B5EF4-FFF2-40B4-BE49-F238E27FC236}">
                  <a16:creationId xmlns:a16="http://schemas.microsoft.com/office/drawing/2014/main" id="{8B52ACB9-71CF-07BB-2342-69B5139E91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9" y="1984"/>
              <a:ext cx="43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70000"/>
                </a:lnSpc>
              </a:pP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time</a:t>
              </a:r>
            </a:p>
          </p:txBody>
        </p:sp>
      </p:grpSp>
      <p:grpSp>
        <p:nvGrpSpPr>
          <p:cNvPr id="14" name="Group 58">
            <a:extLst>
              <a:ext uri="{FF2B5EF4-FFF2-40B4-BE49-F238E27FC236}">
                <a16:creationId xmlns:a16="http://schemas.microsoft.com/office/drawing/2014/main" id="{0B679111-8DFF-827C-D88E-F3CDFB0EAEBA}"/>
              </a:ext>
            </a:extLst>
          </p:cNvPr>
          <p:cNvGrpSpPr>
            <a:grpSpLocks/>
          </p:cNvGrpSpPr>
          <p:nvPr/>
        </p:nvGrpSpPr>
        <p:grpSpPr bwMode="auto">
          <a:xfrm>
            <a:off x="8495338" y="3469066"/>
            <a:ext cx="1908423" cy="369888"/>
            <a:chOff x="2698" y="3079"/>
            <a:chExt cx="1638" cy="233"/>
          </a:xfrm>
        </p:grpSpPr>
        <p:sp>
          <p:nvSpPr>
            <p:cNvPr id="563259" name="AutoShape 59">
              <a:extLst>
                <a:ext uri="{FF2B5EF4-FFF2-40B4-BE49-F238E27FC236}">
                  <a16:creationId xmlns:a16="http://schemas.microsoft.com/office/drawing/2014/main" id="{9D7F7186-6B26-2C8C-72BE-3E4344651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3104"/>
              <a:ext cx="1589" cy="185"/>
            </a:xfrm>
            <a:custGeom>
              <a:avLst/>
              <a:gdLst>
                <a:gd name="connsiteX0" fmla="*/ 0 w 950716"/>
                <a:gd name="connsiteY0" fmla="*/ 0 h 647701"/>
                <a:gd name="connsiteX1" fmla="*/ 158453 w 950716"/>
                <a:gd name="connsiteY1" fmla="*/ 0 h 647701"/>
                <a:gd name="connsiteX2" fmla="*/ 158453 w 950716"/>
                <a:gd name="connsiteY2" fmla="*/ 0 h 647701"/>
                <a:gd name="connsiteX3" fmla="*/ 396132 w 950716"/>
                <a:gd name="connsiteY3" fmla="*/ 0 h 647701"/>
                <a:gd name="connsiteX4" fmla="*/ 950716 w 950716"/>
                <a:gd name="connsiteY4" fmla="*/ 0 h 647701"/>
                <a:gd name="connsiteX5" fmla="*/ 950716 w 950716"/>
                <a:gd name="connsiteY5" fmla="*/ 377826 h 647701"/>
                <a:gd name="connsiteX6" fmla="*/ 950716 w 950716"/>
                <a:gd name="connsiteY6" fmla="*/ 377826 h 647701"/>
                <a:gd name="connsiteX7" fmla="*/ 950716 w 950716"/>
                <a:gd name="connsiteY7" fmla="*/ 539751 h 647701"/>
                <a:gd name="connsiteX8" fmla="*/ 950716 w 950716"/>
                <a:gd name="connsiteY8" fmla="*/ 647701 h 647701"/>
                <a:gd name="connsiteX9" fmla="*/ 396132 w 950716"/>
                <a:gd name="connsiteY9" fmla="*/ 647701 h 647701"/>
                <a:gd name="connsiteX10" fmla="*/ 158453 w 950716"/>
                <a:gd name="connsiteY10" fmla="*/ 647701 h 647701"/>
                <a:gd name="connsiteX11" fmla="*/ 158453 w 950716"/>
                <a:gd name="connsiteY11" fmla="*/ 647701 h 647701"/>
                <a:gd name="connsiteX12" fmla="*/ 0 w 950716"/>
                <a:gd name="connsiteY12" fmla="*/ 647701 h 647701"/>
                <a:gd name="connsiteX13" fmla="*/ 0 w 950716"/>
                <a:gd name="connsiteY13" fmla="*/ 539751 h 647701"/>
                <a:gd name="connsiteX14" fmla="*/ -214082 w 950716"/>
                <a:gd name="connsiteY14" fmla="*/ 554600 h 647701"/>
                <a:gd name="connsiteX15" fmla="*/ 0 w 950716"/>
                <a:gd name="connsiteY15" fmla="*/ 377826 h 647701"/>
                <a:gd name="connsiteX16" fmla="*/ 0 w 950716"/>
                <a:gd name="connsiteY16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610214 w 1164798"/>
                <a:gd name="connsiteY2" fmla="*/ 0 h 647701"/>
                <a:gd name="connsiteX3" fmla="*/ 1164798 w 1164798"/>
                <a:gd name="connsiteY3" fmla="*/ 0 h 647701"/>
                <a:gd name="connsiteX4" fmla="*/ 1164798 w 1164798"/>
                <a:gd name="connsiteY4" fmla="*/ 377826 h 647701"/>
                <a:gd name="connsiteX5" fmla="*/ 1164798 w 1164798"/>
                <a:gd name="connsiteY5" fmla="*/ 377826 h 647701"/>
                <a:gd name="connsiteX6" fmla="*/ 1164798 w 1164798"/>
                <a:gd name="connsiteY6" fmla="*/ 539751 h 647701"/>
                <a:gd name="connsiteX7" fmla="*/ 1164798 w 1164798"/>
                <a:gd name="connsiteY7" fmla="*/ 647701 h 647701"/>
                <a:gd name="connsiteX8" fmla="*/ 610214 w 1164798"/>
                <a:gd name="connsiteY8" fmla="*/ 647701 h 647701"/>
                <a:gd name="connsiteX9" fmla="*/ 372535 w 1164798"/>
                <a:gd name="connsiteY9" fmla="*/ 647701 h 647701"/>
                <a:gd name="connsiteX10" fmla="*/ 372535 w 1164798"/>
                <a:gd name="connsiteY10" fmla="*/ 647701 h 647701"/>
                <a:gd name="connsiteX11" fmla="*/ 214082 w 1164798"/>
                <a:gd name="connsiteY11" fmla="*/ 647701 h 647701"/>
                <a:gd name="connsiteX12" fmla="*/ 214082 w 1164798"/>
                <a:gd name="connsiteY12" fmla="*/ 539751 h 647701"/>
                <a:gd name="connsiteX13" fmla="*/ 0 w 1164798"/>
                <a:gd name="connsiteY13" fmla="*/ 554600 h 647701"/>
                <a:gd name="connsiteX14" fmla="*/ 214082 w 1164798"/>
                <a:gd name="connsiteY14" fmla="*/ 377826 h 647701"/>
                <a:gd name="connsiteX15" fmla="*/ 214082 w 1164798"/>
                <a:gd name="connsiteY15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1164798 w 1164798"/>
                <a:gd name="connsiteY2" fmla="*/ 0 h 647701"/>
                <a:gd name="connsiteX3" fmla="*/ 1164798 w 1164798"/>
                <a:gd name="connsiteY3" fmla="*/ 377826 h 647701"/>
                <a:gd name="connsiteX4" fmla="*/ 1164798 w 1164798"/>
                <a:gd name="connsiteY4" fmla="*/ 377826 h 647701"/>
                <a:gd name="connsiteX5" fmla="*/ 1164798 w 1164798"/>
                <a:gd name="connsiteY5" fmla="*/ 539751 h 647701"/>
                <a:gd name="connsiteX6" fmla="*/ 1164798 w 1164798"/>
                <a:gd name="connsiteY6" fmla="*/ 647701 h 647701"/>
                <a:gd name="connsiteX7" fmla="*/ 610214 w 1164798"/>
                <a:gd name="connsiteY7" fmla="*/ 647701 h 647701"/>
                <a:gd name="connsiteX8" fmla="*/ 372535 w 1164798"/>
                <a:gd name="connsiteY8" fmla="*/ 647701 h 647701"/>
                <a:gd name="connsiteX9" fmla="*/ 372535 w 1164798"/>
                <a:gd name="connsiteY9" fmla="*/ 647701 h 647701"/>
                <a:gd name="connsiteX10" fmla="*/ 214082 w 1164798"/>
                <a:gd name="connsiteY10" fmla="*/ 647701 h 647701"/>
                <a:gd name="connsiteX11" fmla="*/ 214082 w 1164798"/>
                <a:gd name="connsiteY11" fmla="*/ 539751 h 647701"/>
                <a:gd name="connsiteX12" fmla="*/ 0 w 1164798"/>
                <a:gd name="connsiteY12" fmla="*/ 554600 h 647701"/>
                <a:gd name="connsiteX13" fmla="*/ 214082 w 1164798"/>
                <a:gd name="connsiteY13" fmla="*/ 377826 h 647701"/>
                <a:gd name="connsiteX14" fmla="*/ 214082 w 1164798"/>
                <a:gd name="connsiteY14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1164798 w 1164798"/>
                <a:gd name="connsiteY2" fmla="*/ 0 h 647701"/>
                <a:gd name="connsiteX3" fmla="*/ 1164798 w 1164798"/>
                <a:gd name="connsiteY3" fmla="*/ 377826 h 647701"/>
                <a:gd name="connsiteX4" fmla="*/ 1164798 w 1164798"/>
                <a:gd name="connsiteY4" fmla="*/ 539751 h 647701"/>
                <a:gd name="connsiteX5" fmla="*/ 1164798 w 1164798"/>
                <a:gd name="connsiteY5" fmla="*/ 647701 h 647701"/>
                <a:gd name="connsiteX6" fmla="*/ 610214 w 1164798"/>
                <a:gd name="connsiteY6" fmla="*/ 647701 h 647701"/>
                <a:gd name="connsiteX7" fmla="*/ 372535 w 1164798"/>
                <a:gd name="connsiteY7" fmla="*/ 647701 h 647701"/>
                <a:gd name="connsiteX8" fmla="*/ 372535 w 1164798"/>
                <a:gd name="connsiteY8" fmla="*/ 647701 h 647701"/>
                <a:gd name="connsiteX9" fmla="*/ 214082 w 1164798"/>
                <a:gd name="connsiteY9" fmla="*/ 647701 h 647701"/>
                <a:gd name="connsiteX10" fmla="*/ 214082 w 1164798"/>
                <a:gd name="connsiteY10" fmla="*/ 539751 h 647701"/>
                <a:gd name="connsiteX11" fmla="*/ 0 w 1164798"/>
                <a:gd name="connsiteY11" fmla="*/ 554600 h 647701"/>
                <a:gd name="connsiteX12" fmla="*/ 214082 w 1164798"/>
                <a:gd name="connsiteY12" fmla="*/ 377826 h 647701"/>
                <a:gd name="connsiteX13" fmla="*/ 214082 w 1164798"/>
                <a:gd name="connsiteY13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1164798 w 1164798"/>
                <a:gd name="connsiteY2" fmla="*/ 0 h 647701"/>
                <a:gd name="connsiteX3" fmla="*/ 1164798 w 1164798"/>
                <a:gd name="connsiteY3" fmla="*/ 539751 h 647701"/>
                <a:gd name="connsiteX4" fmla="*/ 1164798 w 1164798"/>
                <a:gd name="connsiteY4" fmla="*/ 647701 h 647701"/>
                <a:gd name="connsiteX5" fmla="*/ 610214 w 1164798"/>
                <a:gd name="connsiteY5" fmla="*/ 647701 h 647701"/>
                <a:gd name="connsiteX6" fmla="*/ 372535 w 1164798"/>
                <a:gd name="connsiteY6" fmla="*/ 647701 h 647701"/>
                <a:gd name="connsiteX7" fmla="*/ 372535 w 1164798"/>
                <a:gd name="connsiteY7" fmla="*/ 647701 h 647701"/>
                <a:gd name="connsiteX8" fmla="*/ 214082 w 1164798"/>
                <a:gd name="connsiteY8" fmla="*/ 647701 h 647701"/>
                <a:gd name="connsiteX9" fmla="*/ 214082 w 1164798"/>
                <a:gd name="connsiteY9" fmla="*/ 539751 h 647701"/>
                <a:gd name="connsiteX10" fmla="*/ 0 w 1164798"/>
                <a:gd name="connsiteY10" fmla="*/ 554600 h 647701"/>
                <a:gd name="connsiteX11" fmla="*/ 214082 w 1164798"/>
                <a:gd name="connsiteY11" fmla="*/ 377826 h 647701"/>
                <a:gd name="connsiteX12" fmla="*/ 214082 w 1164798"/>
                <a:gd name="connsiteY12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1164798 w 1164798"/>
                <a:gd name="connsiteY2" fmla="*/ 0 h 647701"/>
                <a:gd name="connsiteX3" fmla="*/ 1164798 w 1164798"/>
                <a:gd name="connsiteY3" fmla="*/ 647701 h 647701"/>
                <a:gd name="connsiteX4" fmla="*/ 610214 w 1164798"/>
                <a:gd name="connsiteY4" fmla="*/ 647701 h 647701"/>
                <a:gd name="connsiteX5" fmla="*/ 372535 w 1164798"/>
                <a:gd name="connsiteY5" fmla="*/ 647701 h 647701"/>
                <a:gd name="connsiteX6" fmla="*/ 372535 w 1164798"/>
                <a:gd name="connsiteY6" fmla="*/ 647701 h 647701"/>
                <a:gd name="connsiteX7" fmla="*/ 214082 w 1164798"/>
                <a:gd name="connsiteY7" fmla="*/ 647701 h 647701"/>
                <a:gd name="connsiteX8" fmla="*/ 214082 w 1164798"/>
                <a:gd name="connsiteY8" fmla="*/ 539751 h 647701"/>
                <a:gd name="connsiteX9" fmla="*/ 0 w 1164798"/>
                <a:gd name="connsiteY9" fmla="*/ 554600 h 647701"/>
                <a:gd name="connsiteX10" fmla="*/ 214082 w 1164798"/>
                <a:gd name="connsiteY10" fmla="*/ 377826 h 647701"/>
                <a:gd name="connsiteX11" fmla="*/ 214082 w 1164798"/>
                <a:gd name="connsiteY11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1164798 w 1164798"/>
                <a:gd name="connsiteY2" fmla="*/ 0 h 647701"/>
                <a:gd name="connsiteX3" fmla="*/ 1164798 w 1164798"/>
                <a:gd name="connsiteY3" fmla="*/ 647701 h 647701"/>
                <a:gd name="connsiteX4" fmla="*/ 372535 w 1164798"/>
                <a:gd name="connsiteY4" fmla="*/ 647701 h 647701"/>
                <a:gd name="connsiteX5" fmla="*/ 372535 w 1164798"/>
                <a:gd name="connsiteY5" fmla="*/ 647701 h 647701"/>
                <a:gd name="connsiteX6" fmla="*/ 214082 w 1164798"/>
                <a:gd name="connsiteY6" fmla="*/ 647701 h 647701"/>
                <a:gd name="connsiteX7" fmla="*/ 214082 w 1164798"/>
                <a:gd name="connsiteY7" fmla="*/ 539751 h 647701"/>
                <a:gd name="connsiteX8" fmla="*/ 0 w 1164798"/>
                <a:gd name="connsiteY8" fmla="*/ 554600 h 647701"/>
                <a:gd name="connsiteX9" fmla="*/ 214082 w 1164798"/>
                <a:gd name="connsiteY9" fmla="*/ 377826 h 647701"/>
                <a:gd name="connsiteX10" fmla="*/ 214082 w 1164798"/>
                <a:gd name="connsiteY10" fmla="*/ 0 h 647701"/>
                <a:gd name="connsiteX0" fmla="*/ 214082 w 1164798"/>
                <a:gd name="connsiteY0" fmla="*/ 0 h 647701"/>
                <a:gd name="connsiteX1" fmla="*/ 372535 w 1164798"/>
                <a:gd name="connsiteY1" fmla="*/ 0 h 647701"/>
                <a:gd name="connsiteX2" fmla="*/ 1164798 w 1164798"/>
                <a:gd name="connsiteY2" fmla="*/ 0 h 647701"/>
                <a:gd name="connsiteX3" fmla="*/ 1164798 w 1164798"/>
                <a:gd name="connsiteY3" fmla="*/ 647701 h 647701"/>
                <a:gd name="connsiteX4" fmla="*/ 372535 w 1164798"/>
                <a:gd name="connsiteY4" fmla="*/ 647701 h 647701"/>
                <a:gd name="connsiteX5" fmla="*/ 214082 w 1164798"/>
                <a:gd name="connsiteY5" fmla="*/ 647701 h 647701"/>
                <a:gd name="connsiteX6" fmla="*/ 214082 w 1164798"/>
                <a:gd name="connsiteY6" fmla="*/ 539751 h 647701"/>
                <a:gd name="connsiteX7" fmla="*/ 0 w 1164798"/>
                <a:gd name="connsiteY7" fmla="*/ 554600 h 647701"/>
                <a:gd name="connsiteX8" fmla="*/ 214082 w 1164798"/>
                <a:gd name="connsiteY8" fmla="*/ 377826 h 647701"/>
                <a:gd name="connsiteX9" fmla="*/ 214082 w 1164798"/>
                <a:gd name="connsiteY9" fmla="*/ 0 h 647701"/>
                <a:gd name="connsiteX0" fmla="*/ 99399 w 1050115"/>
                <a:gd name="connsiteY0" fmla="*/ 0 h 647701"/>
                <a:gd name="connsiteX1" fmla="*/ 257852 w 1050115"/>
                <a:gd name="connsiteY1" fmla="*/ 0 h 647701"/>
                <a:gd name="connsiteX2" fmla="*/ 1050115 w 1050115"/>
                <a:gd name="connsiteY2" fmla="*/ 0 h 647701"/>
                <a:gd name="connsiteX3" fmla="*/ 1050115 w 1050115"/>
                <a:gd name="connsiteY3" fmla="*/ 647701 h 647701"/>
                <a:gd name="connsiteX4" fmla="*/ 257852 w 1050115"/>
                <a:gd name="connsiteY4" fmla="*/ 647701 h 647701"/>
                <a:gd name="connsiteX5" fmla="*/ 99399 w 1050115"/>
                <a:gd name="connsiteY5" fmla="*/ 647701 h 647701"/>
                <a:gd name="connsiteX6" fmla="*/ 99399 w 1050115"/>
                <a:gd name="connsiteY6" fmla="*/ 539751 h 647701"/>
                <a:gd name="connsiteX7" fmla="*/ 0 w 1050115"/>
                <a:gd name="connsiteY7" fmla="*/ 491580 h 647701"/>
                <a:gd name="connsiteX8" fmla="*/ 99399 w 1050115"/>
                <a:gd name="connsiteY8" fmla="*/ 377826 h 647701"/>
                <a:gd name="connsiteX9" fmla="*/ 99399 w 1050115"/>
                <a:gd name="connsiteY9" fmla="*/ 0 h 647701"/>
                <a:gd name="connsiteX0" fmla="*/ 70238 w 1020954"/>
                <a:gd name="connsiteY0" fmla="*/ 0 h 647701"/>
                <a:gd name="connsiteX1" fmla="*/ 228691 w 1020954"/>
                <a:gd name="connsiteY1" fmla="*/ 0 h 647701"/>
                <a:gd name="connsiteX2" fmla="*/ 1020954 w 1020954"/>
                <a:gd name="connsiteY2" fmla="*/ 0 h 647701"/>
                <a:gd name="connsiteX3" fmla="*/ 1020954 w 1020954"/>
                <a:gd name="connsiteY3" fmla="*/ 647701 h 647701"/>
                <a:gd name="connsiteX4" fmla="*/ 228691 w 1020954"/>
                <a:gd name="connsiteY4" fmla="*/ 647701 h 647701"/>
                <a:gd name="connsiteX5" fmla="*/ 70238 w 1020954"/>
                <a:gd name="connsiteY5" fmla="*/ 647701 h 647701"/>
                <a:gd name="connsiteX6" fmla="*/ 70238 w 1020954"/>
                <a:gd name="connsiteY6" fmla="*/ 539751 h 647701"/>
                <a:gd name="connsiteX7" fmla="*/ 0 w 1020954"/>
                <a:gd name="connsiteY7" fmla="*/ 498583 h 647701"/>
                <a:gd name="connsiteX8" fmla="*/ 70238 w 1020954"/>
                <a:gd name="connsiteY8" fmla="*/ 377826 h 647701"/>
                <a:gd name="connsiteX9" fmla="*/ 70238 w 1020954"/>
                <a:gd name="connsiteY9" fmla="*/ 0 h 647701"/>
                <a:gd name="connsiteX0" fmla="*/ 70238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228691 w 1020954"/>
                <a:gd name="connsiteY3" fmla="*/ 647701 h 647701"/>
                <a:gd name="connsiteX4" fmla="*/ 70238 w 1020954"/>
                <a:gd name="connsiteY4" fmla="*/ 647701 h 647701"/>
                <a:gd name="connsiteX5" fmla="*/ 70238 w 1020954"/>
                <a:gd name="connsiteY5" fmla="*/ 539751 h 647701"/>
                <a:gd name="connsiteX6" fmla="*/ 0 w 1020954"/>
                <a:gd name="connsiteY6" fmla="*/ 498583 h 647701"/>
                <a:gd name="connsiteX7" fmla="*/ 70238 w 1020954"/>
                <a:gd name="connsiteY7" fmla="*/ 377826 h 647701"/>
                <a:gd name="connsiteX8" fmla="*/ 70238 w 1020954"/>
                <a:gd name="connsiteY8" fmla="*/ 0 h 647701"/>
                <a:gd name="connsiteX0" fmla="*/ 70238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70238 w 1020954"/>
                <a:gd name="connsiteY3" fmla="*/ 647701 h 647701"/>
                <a:gd name="connsiteX4" fmla="*/ 70238 w 1020954"/>
                <a:gd name="connsiteY4" fmla="*/ 539751 h 647701"/>
                <a:gd name="connsiteX5" fmla="*/ 0 w 1020954"/>
                <a:gd name="connsiteY5" fmla="*/ 498583 h 647701"/>
                <a:gd name="connsiteX6" fmla="*/ 70238 w 1020954"/>
                <a:gd name="connsiteY6" fmla="*/ 377826 h 647701"/>
                <a:gd name="connsiteX7" fmla="*/ 70238 w 1020954"/>
                <a:gd name="connsiteY7" fmla="*/ 0 h 647701"/>
                <a:gd name="connsiteX0" fmla="*/ 177644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70238 w 1020954"/>
                <a:gd name="connsiteY3" fmla="*/ 647701 h 647701"/>
                <a:gd name="connsiteX4" fmla="*/ 70238 w 1020954"/>
                <a:gd name="connsiteY4" fmla="*/ 539751 h 647701"/>
                <a:gd name="connsiteX5" fmla="*/ 0 w 1020954"/>
                <a:gd name="connsiteY5" fmla="*/ 498583 h 647701"/>
                <a:gd name="connsiteX6" fmla="*/ 70238 w 1020954"/>
                <a:gd name="connsiteY6" fmla="*/ 377826 h 647701"/>
                <a:gd name="connsiteX7" fmla="*/ 177644 w 1020954"/>
                <a:gd name="connsiteY7" fmla="*/ 0 h 647701"/>
                <a:gd name="connsiteX0" fmla="*/ 177644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186746 w 1020954"/>
                <a:gd name="connsiteY3" fmla="*/ 647701 h 647701"/>
                <a:gd name="connsiteX4" fmla="*/ 70238 w 1020954"/>
                <a:gd name="connsiteY4" fmla="*/ 539751 h 647701"/>
                <a:gd name="connsiteX5" fmla="*/ 0 w 1020954"/>
                <a:gd name="connsiteY5" fmla="*/ 498583 h 647701"/>
                <a:gd name="connsiteX6" fmla="*/ 70238 w 1020954"/>
                <a:gd name="connsiteY6" fmla="*/ 377826 h 647701"/>
                <a:gd name="connsiteX7" fmla="*/ 177644 w 1020954"/>
                <a:gd name="connsiteY7" fmla="*/ 0 h 647701"/>
                <a:gd name="connsiteX0" fmla="*/ 177644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186746 w 1020954"/>
                <a:gd name="connsiteY3" fmla="*/ 647701 h 647701"/>
                <a:gd name="connsiteX4" fmla="*/ 70238 w 1020954"/>
                <a:gd name="connsiteY4" fmla="*/ 539751 h 647701"/>
                <a:gd name="connsiteX5" fmla="*/ 0 w 1020954"/>
                <a:gd name="connsiteY5" fmla="*/ 498583 h 647701"/>
                <a:gd name="connsiteX6" fmla="*/ 177644 w 1020954"/>
                <a:gd name="connsiteY6" fmla="*/ 261343 h 647701"/>
                <a:gd name="connsiteX7" fmla="*/ 177644 w 1020954"/>
                <a:gd name="connsiteY7" fmla="*/ 0 h 647701"/>
                <a:gd name="connsiteX0" fmla="*/ 177644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186746 w 1020954"/>
                <a:gd name="connsiteY3" fmla="*/ 647701 h 647701"/>
                <a:gd name="connsiteX4" fmla="*/ 177644 w 1020954"/>
                <a:gd name="connsiteY4" fmla="*/ 539751 h 647701"/>
                <a:gd name="connsiteX5" fmla="*/ 0 w 1020954"/>
                <a:gd name="connsiteY5" fmla="*/ 498583 h 647701"/>
                <a:gd name="connsiteX6" fmla="*/ 177644 w 1020954"/>
                <a:gd name="connsiteY6" fmla="*/ 261343 h 647701"/>
                <a:gd name="connsiteX7" fmla="*/ 177644 w 1020954"/>
                <a:gd name="connsiteY7" fmla="*/ 0 h 647701"/>
                <a:gd name="connsiteX0" fmla="*/ 177644 w 1020954"/>
                <a:gd name="connsiteY0" fmla="*/ 0 h 647701"/>
                <a:gd name="connsiteX1" fmla="*/ 1020954 w 1020954"/>
                <a:gd name="connsiteY1" fmla="*/ 0 h 647701"/>
                <a:gd name="connsiteX2" fmla="*/ 1020954 w 1020954"/>
                <a:gd name="connsiteY2" fmla="*/ 647701 h 647701"/>
                <a:gd name="connsiteX3" fmla="*/ 177644 w 1020954"/>
                <a:gd name="connsiteY3" fmla="*/ 647701 h 647701"/>
                <a:gd name="connsiteX4" fmla="*/ 177644 w 1020954"/>
                <a:gd name="connsiteY4" fmla="*/ 539751 h 647701"/>
                <a:gd name="connsiteX5" fmla="*/ 0 w 1020954"/>
                <a:gd name="connsiteY5" fmla="*/ 498583 h 647701"/>
                <a:gd name="connsiteX6" fmla="*/ 177644 w 1020954"/>
                <a:gd name="connsiteY6" fmla="*/ 261343 h 647701"/>
                <a:gd name="connsiteX7" fmla="*/ 177644 w 1020954"/>
                <a:gd name="connsiteY7" fmla="*/ 0 h 64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0954" h="647701">
                  <a:moveTo>
                    <a:pt x="177644" y="0"/>
                  </a:moveTo>
                  <a:lnTo>
                    <a:pt x="1020954" y="0"/>
                  </a:lnTo>
                  <a:lnTo>
                    <a:pt x="1020954" y="647701"/>
                  </a:lnTo>
                  <a:lnTo>
                    <a:pt x="177644" y="647701"/>
                  </a:lnTo>
                  <a:lnTo>
                    <a:pt x="177644" y="539751"/>
                  </a:lnTo>
                  <a:lnTo>
                    <a:pt x="0" y="498583"/>
                  </a:lnTo>
                  <a:lnTo>
                    <a:pt x="177644" y="261343"/>
                  </a:lnTo>
                  <a:lnTo>
                    <a:pt x="177644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42006" name="Text Box 60">
              <a:extLst>
                <a:ext uri="{FF2B5EF4-FFF2-40B4-BE49-F238E27FC236}">
                  <a16:creationId xmlns:a16="http://schemas.microsoft.com/office/drawing/2014/main" id="{BDF50F0E-1ED7-3BC5-D4CE-F88D48AB9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6" y="3079"/>
              <a:ext cx="139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narrow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band</a:t>
              </a:r>
              <a:endParaRPr lang="fr-FR" sz="1600" b="0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111" name="Rectangle 45">
            <a:extLst>
              <a:ext uri="{FF2B5EF4-FFF2-40B4-BE49-F238E27FC236}">
                <a16:creationId xmlns:a16="http://schemas.microsoft.com/office/drawing/2014/main" id="{ABCB0D1F-63B6-D030-DED2-BE5D7E604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665" y="2201326"/>
            <a:ext cx="2228364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b="0" dirty="0">
                <a:solidFill>
                  <a:srgbClr val="FFFFFF"/>
                </a:solidFill>
                <a:latin typeface="Helvetica" charset="0"/>
              </a:rPr>
              <a:t>[</a:t>
            </a:r>
            <a:r>
              <a:rPr lang="en-US" sz="1000" b="0" dirty="0">
                <a:solidFill>
                  <a:srgbClr val="FFFFFF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FF"/>
                </a:solidFill>
                <a:latin typeface="Helvetica" charset="0"/>
              </a:rPr>
              <a:t>TOP VIEW</a:t>
            </a:r>
            <a:r>
              <a:rPr lang="en-US" sz="1000" b="0" dirty="0">
                <a:solidFill>
                  <a:srgbClr val="FFFFFF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FF"/>
                </a:solidFill>
                <a:latin typeface="Helvetica" charset="0"/>
              </a:rPr>
              <a:t>]</a:t>
            </a:r>
            <a:endParaRPr lang="en-US" b="0" dirty="0">
              <a:solidFill>
                <a:srgbClr val="FFFFFF"/>
              </a:solidFill>
              <a:latin typeface="Chalkboard"/>
              <a:cs typeface="Chalkboard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44F9B9-D0E8-5E5A-7FBF-B2E4DA9F1838}"/>
              </a:ext>
            </a:extLst>
          </p:cNvPr>
          <p:cNvGrpSpPr/>
          <p:nvPr/>
        </p:nvGrpSpPr>
        <p:grpSpPr>
          <a:xfrm>
            <a:off x="4766864" y="3391387"/>
            <a:ext cx="2698479" cy="1720560"/>
            <a:chOff x="3542702" y="5151841"/>
            <a:chExt cx="2698479" cy="1720560"/>
          </a:xfrm>
        </p:grpSpPr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0AF2E6D6-FE10-1932-00E6-546053CF562B}"/>
                </a:ext>
              </a:extLst>
            </p:cNvPr>
            <p:cNvSpPr/>
            <p:nvPr/>
          </p:nvSpPr>
          <p:spPr bwMode="auto">
            <a:xfrm>
              <a:off x="3720902" y="5151841"/>
              <a:ext cx="2520279" cy="1720560"/>
            </a:xfrm>
            <a:prstGeom prst="rightArrow">
              <a:avLst>
                <a:gd name="adj1" fmla="val 61484"/>
                <a:gd name="adj2" fmla="val 55058"/>
              </a:avLst>
            </a:prstGeom>
            <a:gradFill>
              <a:gsLst>
                <a:gs pos="100000">
                  <a:srgbClr val="0283B5"/>
                </a:gs>
                <a:gs pos="82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12" name="Text Box 52">
              <a:extLst>
                <a:ext uri="{FF2B5EF4-FFF2-40B4-BE49-F238E27FC236}">
                  <a16:creationId xmlns:a16="http://schemas.microsoft.com/office/drawing/2014/main" id="{C48A5FE7-9A2F-73BF-A144-42649D8AE2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2702" y="5575324"/>
              <a:ext cx="2626740" cy="913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3240"/>
                </a:lnSpc>
              </a:pPr>
              <a:r>
                <a:rPr lang="fr-FR" sz="3200" dirty="0">
                  <a:solidFill>
                    <a:srgbClr val="FFFF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Arial" charset="0"/>
                </a:rPr>
                <a:t>Fourier </a:t>
              </a:r>
              <a:r>
                <a:rPr lang="fr-FR" sz="3200" dirty="0" err="1">
                  <a:solidFill>
                    <a:srgbClr val="FFFF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Arial" charset="0"/>
                </a:rPr>
                <a:t>theorem</a:t>
              </a:r>
              <a:endParaRPr lang="fr-FR" sz="3200" dirty="0">
                <a:solidFill>
                  <a:srgbClr val="FFFF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Arial" charset="0"/>
              </a:endParaRP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6CE3E867-1374-0944-F60D-9C2601DB19E8}"/>
              </a:ext>
            </a:extLst>
          </p:cNvPr>
          <p:cNvGrpSpPr>
            <a:grpSpLocks/>
          </p:cNvGrpSpPr>
          <p:nvPr/>
        </p:nvGrpSpPr>
        <p:grpSpPr bwMode="auto">
          <a:xfrm rot="60000">
            <a:off x="5322126" y="2253736"/>
            <a:ext cx="3840508" cy="149225"/>
            <a:chOff x="1321" y="1509"/>
            <a:chExt cx="1770" cy="75"/>
          </a:xfrm>
          <a:gradFill flip="none" rotWithShape="1">
            <a:gsLst>
              <a:gs pos="100000">
                <a:srgbClr val="16165D"/>
              </a:gs>
              <a:gs pos="77000">
                <a:prstClr val="white"/>
              </a:gs>
            </a:gsLst>
            <a:lin ang="0" scaled="1"/>
            <a:tileRect/>
          </a:gradFill>
        </p:grpSpPr>
        <p:sp>
          <p:nvSpPr>
            <p:cNvPr id="563220" name="Freeform 20">
              <a:extLst>
                <a:ext uri="{FF2B5EF4-FFF2-40B4-BE49-F238E27FC236}">
                  <a16:creationId xmlns:a16="http://schemas.microsoft.com/office/drawing/2014/main" id="{10E36A04-1D4E-BA18-F557-25DDD9C69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1" y="1509"/>
              <a:ext cx="1770" cy="50"/>
            </a:xfrm>
            <a:custGeom>
              <a:avLst/>
              <a:gdLst>
                <a:gd name="T0" fmla="*/ 0 w 1536"/>
                <a:gd name="T1" fmla="*/ 48 h 48"/>
                <a:gd name="T2" fmla="*/ 1536 w 1536"/>
                <a:gd name="T3" fmla="*/ 48 h 48"/>
                <a:gd name="T4" fmla="*/ 1536 w 1536"/>
                <a:gd name="T5" fmla="*/ 0 h 48"/>
                <a:gd name="T6" fmla="*/ 0 w 1536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6" h="48">
                  <a:moveTo>
                    <a:pt x="0" y="48"/>
                  </a:moveTo>
                  <a:lnTo>
                    <a:pt x="1536" y="48"/>
                  </a:lnTo>
                  <a:lnTo>
                    <a:pt x="1536" y="0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100000">
                  <a:srgbClr val="02664D"/>
                </a:gs>
                <a:gs pos="77000">
                  <a:prstClr val="white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63221" name="Oval 21">
              <a:extLst>
                <a:ext uri="{FF2B5EF4-FFF2-40B4-BE49-F238E27FC236}">
                  <a16:creationId xmlns:a16="http://schemas.microsoft.com/office/drawing/2014/main" id="{3D0CE269-329F-C91B-6F9F-C4C850D15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536"/>
              <a:ext cx="45" cy="48"/>
            </a:xfrm>
            <a:prstGeom prst="ellipse">
              <a:avLst/>
            </a:prstGeom>
            <a:gradFill flip="none" rotWithShape="1">
              <a:gsLst>
                <a:gs pos="76000">
                  <a:srgbClr val="16165D"/>
                </a:gs>
                <a:gs pos="33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05546F4-48C8-3524-F253-24B619DCC955}"/>
              </a:ext>
            </a:extLst>
          </p:cNvPr>
          <p:cNvSpPr/>
          <p:nvPr/>
        </p:nvSpPr>
        <p:spPr bwMode="auto">
          <a:xfrm>
            <a:off x="8962475" y="2432254"/>
            <a:ext cx="2658580" cy="255104"/>
          </a:xfrm>
          <a:prstGeom prst="rect">
            <a:avLst/>
          </a:prstGeom>
          <a:solidFill>
            <a:srgbClr val="0283B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grpSp>
        <p:nvGrpSpPr>
          <p:cNvPr id="12" name="Group 47">
            <a:extLst>
              <a:ext uri="{FF2B5EF4-FFF2-40B4-BE49-F238E27FC236}">
                <a16:creationId xmlns:a16="http://schemas.microsoft.com/office/drawing/2014/main" id="{3185E48A-B014-245D-6710-C4EFD30D1528}"/>
              </a:ext>
            </a:extLst>
          </p:cNvPr>
          <p:cNvGrpSpPr>
            <a:grpSpLocks/>
          </p:cNvGrpSpPr>
          <p:nvPr/>
        </p:nvGrpSpPr>
        <p:grpSpPr bwMode="auto">
          <a:xfrm>
            <a:off x="3218220" y="3212976"/>
            <a:ext cx="1758950" cy="646113"/>
            <a:chOff x="1897" y="2627"/>
            <a:chExt cx="1108" cy="407"/>
          </a:xfrm>
        </p:grpSpPr>
        <p:sp>
          <p:nvSpPr>
            <p:cNvPr id="563248" name="AutoShape 48">
              <a:extLst>
                <a:ext uri="{FF2B5EF4-FFF2-40B4-BE49-F238E27FC236}">
                  <a16:creationId xmlns:a16="http://schemas.microsoft.com/office/drawing/2014/main" id="{8DA00C9F-D4A2-12EC-0029-58DE3AA2A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2640"/>
              <a:ext cx="866" cy="394"/>
            </a:xfrm>
            <a:prstGeom prst="wedgeRectCallout">
              <a:avLst>
                <a:gd name="adj1" fmla="val -39364"/>
                <a:gd name="adj2" fmla="val 88800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63249" name="Text Box 49">
              <a:extLst>
                <a:ext uri="{FF2B5EF4-FFF2-40B4-BE49-F238E27FC236}">
                  <a16:creationId xmlns:a16="http://schemas.microsoft.com/office/drawing/2014/main" id="{EBFFC1DA-59C2-9B64-0CAD-6C5302B28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7" y="2627"/>
              <a:ext cx="1108" cy="40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fr-FR" sz="2000" b="0" dirty="0">
                  <a:solidFill>
                    <a:schemeClr val="accent2"/>
                  </a:solidFill>
                  <a:latin typeface="Arial" charset="0"/>
                  <a:cs typeface="+mn-cs"/>
                </a:rPr>
                <a:t>long signal pulse</a:t>
              </a:r>
            </a:p>
          </p:txBody>
        </p:sp>
      </p:grpSp>
      <p:grpSp>
        <p:nvGrpSpPr>
          <p:cNvPr id="9" name="Group 37">
            <a:extLst>
              <a:ext uri="{FF2B5EF4-FFF2-40B4-BE49-F238E27FC236}">
                <a16:creationId xmlns:a16="http://schemas.microsoft.com/office/drawing/2014/main" id="{CD2F2BBD-DC6B-9C80-C78C-0255830B13C6}"/>
              </a:ext>
            </a:extLst>
          </p:cNvPr>
          <p:cNvGrpSpPr>
            <a:grpSpLocks/>
          </p:cNvGrpSpPr>
          <p:nvPr/>
        </p:nvGrpSpPr>
        <p:grpSpPr bwMode="auto">
          <a:xfrm>
            <a:off x="7756325" y="1196751"/>
            <a:ext cx="3524251" cy="1175577"/>
            <a:chOff x="1956" y="1248"/>
            <a:chExt cx="2220" cy="889"/>
          </a:xfrm>
        </p:grpSpPr>
        <p:sp>
          <p:nvSpPr>
            <p:cNvPr id="563238" name="AutoShape 38">
              <a:extLst>
                <a:ext uri="{FF2B5EF4-FFF2-40B4-BE49-F238E27FC236}">
                  <a16:creationId xmlns:a16="http://schemas.microsoft.com/office/drawing/2014/main" id="{56145397-25F4-DA9F-A083-584C76DBE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1273"/>
              <a:ext cx="2220" cy="864"/>
            </a:xfrm>
            <a:custGeom>
              <a:avLst/>
              <a:gdLst>
                <a:gd name="csX0" fmla="*/ 133219 w 3524120"/>
                <a:gd name="csY0" fmla="*/ 0 h 1140808"/>
                <a:gd name="csX1" fmla="*/ 698369 w 3524120"/>
                <a:gd name="csY1" fmla="*/ 0 h 1140808"/>
                <a:gd name="csX2" fmla="*/ 698369 w 3524120"/>
                <a:gd name="csY2" fmla="*/ 0 h 1140808"/>
                <a:gd name="csX3" fmla="*/ 1546094 w 3524120"/>
                <a:gd name="csY3" fmla="*/ 0 h 1140808"/>
                <a:gd name="csX4" fmla="*/ 3524120 w 3524120"/>
                <a:gd name="csY4" fmla="*/ 0 h 1140808"/>
                <a:gd name="csX5" fmla="*/ 3524120 w 3524120"/>
                <a:gd name="csY5" fmla="*/ 354062 h 1140808"/>
                <a:gd name="csX6" fmla="*/ 3524120 w 3524120"/>
                <a:gd name="csY6" fmla="*/ 354062 h 1140808"/>
                <a:gd name="csX7" fmla="*/ 3524120 w 3524120"/>
                <a:gd name="csY7" fmla="*/ 505803 h 1140808"/>
                <a:gd name="csX8" fmla="*/ 3524120 w 3524120"/>
                <a:gd name="csY8" fmla="*/ 606963 h 1140808"/>
                <a:gd name="csX9" fmla="*/ 1216310 w 3524120"/>
                <a:gd name="csY9" fmla="*/ 606963 h 1140808"/>
                <a:gd name="csX10" fmla="*/ 0 w 3524120"/>
                <a:gd name="csY10" fmla="*/ 1140808 h 1140808"/>
                <a:gd name="csX11" fmla="*/ 482482 w 3524120"/>
                <a:gd name="csY11" fmla="*/ 629350 h 1140808"/>
                <a:gd name="csX12" fmla="*/ 133219 w 3524120"/>
                <a:gd name="csY12" fmla="*/ 606963 h 1140808"/>
                <a:gd name="csX13" fmla="*/ 133219 w 3524120"/>
                <a:gd name="csY13" fmla="*/ 505803 h 1140808"/>
                <a:gd name="csX14" fmla="*/ 133219 w 3524120"/>
                <a:gd name="csY14" fmla="*/ 354062 h 1140808"/>
                <a:gd name="csX15" fmla="*/ 133219 w 3524120"/>
                <a:gd name="csY15" fmla="*/ 354062 h 1140808"/>
                <a:gd name="csX16" fmla="*/ 133219 w 3524120"/>
                <a:gd name="csY16" fmla="*/ 0 h 11408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524120" h="1140808">
                  <a:moveTo>
                    <a:pt x="133219" y="0"/>
                  </a:moveTo>
                  <a:lnTo>
                    <a:pt x="698369" y="0"/>
                  </a:lnTo>
                  <a:lnTo>
                    <a:pt x="698369" y="0"/>
                  </a:lnTo>
                  <a:lnTo>
                    <a:pt x="1546094" y="0"/>
                  </a:lnTo>
                  <a:lnTo>
                    <a:pt x="3524120" y="0"/>
                  </a:lnTo>
                  <a:lnTo>
                    <a:pt x="3524120" y="354062"/>
                  </a:lnTo>
                  <a:lnTo>
                    <a:pt x="3524120" y="354062"/>
                  </a:lnTo>
                  <a:lnTo>
                    <a:pt x="3524120" y="505803"/>
                  </a:lnTo>
                  <a:lnTo>
                    <a:pt x="3524120" y="606963"/>
                  </a:lnTo>
                  <a:lnTo>
                    <a:pt x="1216310" y="606963"/>
                  </a:lnTo>
                  <a:lnTo>
                    <a:pt x="0" y="1140808"/>
                  </a:lnTo>
                  <a:lnTo>
                    <a:pt x="482482" y="629350"/>
                  </a:lnTo>
                  <a:lnTo>
                    <a:pt x="133219" y="606963"/>
                  </a:lnTo>
                  <a:lnTo>
                    <a:pt x="133219" y="505803"/>
                  </a:lnTo>
                  <a:lnTo>
                    <a:pt x="133219" y="354062"/>
                  </a:lnTo>
                  <a:lnTo>
                    <a:pt x="133219" y="354062"/>
                  </a:lnTo>
                  <a:lnTo>
                    <a:pt x="133219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42020" name="Text Box 39">
              <a:extLst>
                <a:ext uri="{FF2B5EF4-FFF2-40B4-BE49-F238E27FC236}">
                  <a16:creationId xmlns:a16="http://schemas.microsoft.com/office/drawing/2014/main" id="{F570ADD2-3A8B-DB04-992D-ECFF28446E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0" y="1248"/>
              <a:ext cx="2146" cy="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weak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</a:t>
              </a: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magnetic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</a:t>
              </a: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field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→ </a:t>
              </a:r>
            </a:p>
            <a:p>
              <a:pPr algn="ctr">
                <a:lnSpc>
                  <a:spcPct val="90000"/>
                </a:lnSpc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small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transverse </a:t>
              </a: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undulations</a:t>
              </a:r>
              <a:endParaRPr lang="fr-FR" sz="1600" b="0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45" name="Freeform 46">
            <a:extLst>
              <a:ext uri="{FF2B5EF4-FFF2-40B4-BE49-F238E27FC236}">
                <a16:creationId xmlns:a16="http://schemas.microsoft.com/office/drawing/2014/main" id="{C9BA406C-2264-844B-5400-5A319931F652}"/>
              </a:ext>
            </a:extLst>
          </p:cNvPr>
          <p:cNvSpPr>
            <a:spLocks/>
          </p:cNvSpPr>
          <p:nvPr/>
        </p:nvSpPr>
        <p:spPr bwMode="auto">
          <a:xfrm>
            <a:off x="1657157" y="3716651"/>
            <a:ext cx="2855495" cy="1059633"/>
          </a:xfrm>
          <a:custGeom>
            <a:avLst/>
            <a:gdLst>
              <a:gd name="T0" fmla="*/ 0 w 768"/>
              <a:gd name="T1" fmla="*/ 528 h 528"/>
              <a:gd name="T2" fmla="*/ 144 w 768"/>
              <a:gd name="T3" fmla="*/ 432 h 528"/>
              <a:gd name="T4" fmla="*/ 384 w 768"/>
              <a:gd name="T5" fmla="*/ 0 h 528"/>
              <a:gd name="T6" fmla="*/ 624 w 768"/>
              <a:gd name="T7" fmla="*/ 432 h 528"/>
              <a:gd name="T8" fmla="*/ 768 w 768"/>
              <a:gd name="T9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8" h="528">
                <a:moveTo>
                  <a:pt x="0" y="528"/>
                </a:moveTo>
                <a:cubicBezTo>
                  <a:pt x="40" y="523"/>
                  <a:pt x="80" y="519"/>
                  <a:pt x="144" y="432"/>
                </a:cubicBezTo>
                <a:cubicBezTo>
                  <a:pt x="207" y="344"/>
                  <a:pt x="304" y="0"/>
                  <a:pt x="384" y="0"/>
                </a:cubicBezTo>
                <a:cubicBezTo>
                  <a:pt x="464" y="0"/>
                  <a:pt x="560" y="344"/>
                  <a:pt x="624" y="432"/>
                </a:cubicBezTo>
                <a:cubicBezTo>
                  <a:pt x="687" y="519"/>
                  <a:pt x="727" y="523"/>
                  <a:pt x="768" y="528"/>
                </a:cubicBezTo>
              </a:path>
            </a:pathLst>
          </a:custGeom>
          <a:noFill/>
          <a:ln w="28575" cmpd="sng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6" name="Freeform 51">
            <a:extLst>
              <a:ext uri="{FF2B5EF4-FFF2-40B4-BE49-F238E27FC236}">
                <a16:creationId xmlns:a16="http://schemas.microsoft.com/office/drawing/2014/main" id="{84479140-B319-95E3-E463-E7F8BEB429B1}"/>
              </a:ext>
            </a:extLst>
          </p:cNvPr>
          <p:cNvSpPr>
            <a:spLocks/>
          </p:cNvSpPr>
          <p:nvPr/>
        </p:nvSpPr>
        <p:spPr bwMode="auto">
          <a:xfrm>
            <a:off x="7537350" y="3389947"/>
            <a:ext cx="2297904" cy="1252538"/>
          </a:xfrm>
          <a:custGeom>
            <a:avLst/>
            <a:gdLst>
              <a:gd name="T0" fmla="*/ 0 w 768"/>
              <a:gd name="T1" fmla="*/ 0 h 624"/>
              <a:gd name="T2" fmla="*/ 0 w 768"/>
              <a:gd name="T3" fmla="*/ 624 h 624"/>
              <a:gd name="T4" fmla="*/ 768 w 768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624">
                <a:moveTo>
                  <a:pt x="0" y="0"/>
                </a:moveTo>
                <a:lnTo>
                  <a:pt x="0" y="624"/>
                </a:lnTo>
                <a:lnTo>
                  <a:pt x="768" y="624"/>
                </a:lnTo>
              </a:path>
            </a:pathLst>
          </a:custGeom>
          <a:noFill/>
          <a:ln w="19050" cmpd="sng">
            <a:solidFill>
              <a:srgbClr val="00FFFF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63209" name="Text Box 52">
            <a:extLst>
              <a:ext uri="{FF2B5EF4-FFF2-40B4-BE49-F238E27FC236}">
                <a16:creationId xmlns:a16="http://schemas.microsoft.com/office/drawing/2014/main" id="{93D93E4A-E120-957E-0101-67F41A0A9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343" y="4704893"/>
            <a:ext cx="4103265" cy="37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ts val="2200"/>
              </a:lnSpc>
            </a:pPr>
            <a:r>
              <a:rPr lang="fr-FR" sz="2000" b="0" dirty="0" err="1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wavelength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 (</a:t>
            </a:r>
            <a:r>
              <a:rPr lang="fr-FR" sz="20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l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) or </a:t>
            </a:r>
            <a:r>
              <a:rPr lang="fr-FR" sz="2000" b="0" dirty="0" err="1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frequency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 (</a:t>
            </a:r>
            <a:r>
              <a:rPr lang="fr-FR" sz="20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n</a:t>
            </a:r>
            <a:r>
              <a:rPr lang="fr-FR" sz="16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 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)</a:t>
            </a:r>
            <a:endParaRPr lang="fr-FR" sz="2000" b="0" dirty="0">
              <a:solidFill>
                <a:schemeClr val="accent2"/>
              </a:solidFill>
              <a:effectLst>
                <a:outerShdw dist="63500" dir="2700000" algn="tl" rotWithShape="0">
                  <a:prstClr val="black"/>
                </a:outerShdw>
              </a:effectLst>
              <a:latin typeface="Arial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024872E3-20D8-B424-3DA3-7DB640E0A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9" y="5267324"/>
            <a:ext cx="9152008" cy="4029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Evaluation of the bandwidth…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C0C60D-1235-29BB-A191-910C6EEF0D21}"/>
              </a:ext>
            </a:extLst>
          </p:cNvPr>
          <p:cNvSpPr/>
          <p:nvPr/>
        </p:nvSpPr>
        <p:spPr bwMode="auto">
          <a:xfrm>
            <a:off x="8897500" y="2205134"/>
            <a:ext cx="2971724" cy="254222"/>
          </a:xfrm>
          <a:prstGeom prst="rect">
            <a:avLst/>
          </a:prstGeom>
          <a:solidFill>
            <a:srgbClr val="0281B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" name="Chord 4">
            <a:extLst>
              <a:ext uri="{FF2B5EF4-FFF2-40B4-BE49-F238E27FC236}">
                <a16:creationId xmlns:a16="http://schemas.microsoft.com/office/drawing/2014/main" id="{509412BC-E9C4-5B88-5909-91115DA9EFAB}"/>
              </a:ext>
            </a:extLst>
          </p:cNvPr>
          <p:cNvSpPr/>
          <p:nvPr/>
        </p:nvSpPr>
        <p:spPr bwMode="auto">
          <a:xfrm flipH="1">
            <a:off x="8759112" y="2221789"/>
            <a:ext cx="330532" cy="237021"/>
          </a:xfrm>
          <a:prstGeom prst="chord">
            <a:avLst>
              <a:gd name="adj1" fmla="val 5334882"/>
              <a:gd name="adj2" fmla="val 16200000"/>
            </a:avLst>
          </a:prstGeom>
          <a:solidFill>
            <a:srgbClr val="FF00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63257" name="Rectangle 57">
            <a:extLst>
              <a:ext uri="{FF2B5EF4-FFF2-40B4-BE49-F238E27FC236}">
                <a16:creationId xmlns:a16="http://schemas.microsoft.com/office/drawing/2014/main" id="{895E4D6A-9D58-4DF5-CF97-75F4DFD2C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872" y="2456200"/>
            <a:ext cx="141688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fr-FR" b="0" dirty="0">
                <a:solidFill>
                  <a:srgbClr val="FF0000"/>
                </a:solidFill>
                <a:effectLst>
                  <a:glow rad="50800">
                    <a:schemeClr val="tx1"/>
                  </a:glow>
                </a:effectLst>
                <a:latin typeface="Arial" charset="0"/>
              </a:rPr>
              <a:t>(</a:t>
            </a:r>
            <a:r>
              <a:rPr lang="fr-FR" b="0" dirty="0" err="1">
                <a:solidFill>
                  <a:srgbClr val="FF0000"/>
                </a:solidFill>
                <a:effectLst>
                  <a:glow rad="50800">
                    <a:schemeClr val="tx1"/>
                  </a:glow>
                </a:effectLst>
                <a:latin typeface="Arial" charset="0"/>
              </a:rPr>
              <a:t>small</a:t>
            </a:r>
            <a:r>
              <a:rPr lang="fr-FR" b="0" dirty="0">
                <a:solidFill>
                  <a:srgbClr val="FF0000"/>
                </a:solidFill>
                <a:effectLst>
                  <a:glow rad="50800">
                    <a:schemeClr val="tx1"/>
                  </a:glow>
                </a:effectLst>
                <a:latin typeface="Arial" charset="0"/>
              </a:rPr>
              <a:t>) detector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0F9542-68B1-980D-9072-D08FFCF35585}"/>
              </a:ext>
            </a:extLst>
          </p:cNvPr>
          <p:cNvGrpSpPr/>
          <p:nvPr/>
        </p:nvGrpSpPr>
        <p:grpSpPr>
          <a:xfrm>
            <a:off x="9117554" y="1858253"/>
            <a:ext cx="2917170" cy="923330"/>
            <a:chOff x="6268053" y="1758435"/>
            <a:chExt cx="2917170" cy="923330"/>
          </a:xfrm>
        </p:grpSpPr>
        <p:sp>
          <p:nvSpPr>
            <p:cNvPr id="563241" name="AutoShape 41">
              <a:extLst>
                <a:ext uri="{FF2B5EF4-FFF2-40B4-BE49-F238E27FC236}">
                  <a16:creationId xmlns:a16="http://schemas.microsoft.com/office/drawing/2014/main" id="{3E43D44F-6E4C-878B-587A-FC39FEA2C1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227296" y="816414"/>
              <a:ext cx="872594" cy="2791080"/>
            </a:xfrm>
            <a:custGeom>
              <a:avLst/>
              <a:gdLst>
                <a:gd name="connsiteX0" fmla="*/ 0 w 1635125"/>
                <a:gd name="connsiteY0" fmla="*/ 0 h 922338"/>
                <a:gd name="connsiteX1" fmla="*/ 272521 w 1635125"/>
                <a:gd name="connsiteY1" fmla="*/ 0 h 922338"/>
                <a:gd name="connsiteX2" fmla="*/ 272521 w 1635125"/>
                <a:gd name="connsiteY2" fmla="*/ 0 h 922338"/>
                <a:gd name="connsiteX3" fmla="*/ 681302 w 1635125"/>
                <a:gd name="connsiteY3" fmla="*/ 0 h 922338"/>
                <a:gd name="connsiteX4" fmla="*/ 1635125 w 1635125"/>
                <a:gd name="connsiteY4" fmla="*/ 0 h 922338"/>
                <a:gd name="connsiteX5" fmla="*/ 1635125 w 1635125"/>
                <a:gd name="connsiteY5" fmla="*/ 538031 h 922338"/>
                <a:gd name="connsiteX6" fmla="*/ 1635125 w 1635125"/>
                <a:gd name="connsiteY6" fmla="*/ 538031 h 922338"/>
                <a:gd name="connsiteX7" fmla="*/ 1635125 w 1635125"/>
                <a:gd name="connsiteY7" fmla="*/ 768615 h 922338"/>
                <a:gd name="connsiteX8" fmla="*/ 1635125 w 1635125"/>
                <a:gd name="connsiteY8" fmla="*/ 922338 h 922338"/>
                <a:gd name="connsiteX9" fmla="*/ 681302 w 1635125"/>
                <a:gd name="connsiteY9" fmla="*/ 922338 h 922338"/>
                <a:gd name="connsiteX10" fmla="*/ -386527 w 1635125"/>
                <a:gd name="connsiteY10" fmla="*/ 1568832 h 922338"/>
                <a:gd name="connsiteX11" fmla="*/ 272521 w 1635125"/>
                <a:gd name="connsiteY11" fmla="*/ 922338 h 922338"/>
                <a:gd name="connsiteX12" fmla="*/ 0 w 1635125"/>
                <a:gd name="connsiteY12" fmla="*/ 922338 h 922338"/>
                <a:gd name="connsiteX13" fmla="*/ 0 w 1635125"/>
                <a:gd name="connsiteY13" fmla="*/ 768615 h 922338"/>
                <a:gd name="connsiteX14" fmla="*/ 0 w 1635125"/>
                <a:gd name="connsiteY14" fmla="*/ 538031 h 922338"/>
                <a:gd name="connsiteX15" fmla="*/ 0 w 1635125"/>
                <a:gd name="connsiteY15" fmla="*/ 538031 h 922338"/>
                <a:gd name="connsiteX16" fmla="*/ 0 w 1635125"/>
                <a:gd name="connsiteY16" fmla="*/ 0 h 922338"/>
                <a:gd name="connsiteX0" fmla="*/ 386527 w 2021652"/>
                <a:gd name="connsiteY0" fmla="*/ 0 h 1568832"/>
                <a:gd name="connsiteX1" fmla="*/ 659048 w 2021652"/>
                <a:gd name="connsiteY1" fmla="*/ 0 h 1568832"/>
                <a:gd name="connsiteX2" fmla="*/ 659048 w 2021652"/>
                <a:gd name="connsiteY2" fmla="*/ 0 h 1568832"/>
                <a:gd name="connsiteX3" fmla="*/ 1067829 w 2021652"/>
                <a:gd name="connsiteY3" fmla="*/ 0 h 1568832"/>
                <a:gd name="connsiteX4" fmla="*/ 2021652 w 2021652"/>
                <a:gd name="connsiteY4" fmla="*/ 0 h 1568832"/>
                <a:gd name="connsiteX5" fmla="*/ 2021652 w 2021652"/>
                <a:gd name="connsiteY5" fmla="*/ 538031 h 1568832"/>
                <a:gd name="connsiteX6" fmla="*/ 2021652 w 2021652"/>
                <a:gd name="connsiteY6" fmla="*/ 538031 h 1568832"/>
                <a:gd name="connsiteX7" fmla="*/ 2021652 w 2021652"/>
                <a:gd name="connsiteY7" fmla="*/ 768615 h 1568832"/>
                <a:gd name="connsiteX8" fmla="*/ 2021652 w 2021652"/>
                <a:gd name="connsiteY8" fmla="*/ 922338 h 1568832"/>
                <a:gd name="connsiteX9" fmla="*/ 1165626 w 2021652"/>
                <a:gd name="connsiteY9" fmla="*/ 937008 h 1568832"/>
                <a:gd name="connsiteX10" fmla="*/ 0 w 2021652"/>
                <a:gd name="connsiteY10" fmla="*/ 1568832 h 1568832"/>
                <a:gd name="connsiteX11" fmla="*/ 659048 w 2021652"/>
                <a:gd name="connsiteY11" fmla="*/ 922338 h 1568832"/>
                <a:gd name="connsiteX12" fmla="*/ 386527 w 2021652"/>
                <a:gd name="connsiteY12" fmla="*/ 922338 h 1568832"/>
                <a:gd name="connsiteX13" fmla="*/ 386527 w 2021652"/>
                <a:gd name="connsiteY13" fmla="*/ 768615 h 1568832"/>
                <a:gd name="connsiteX14" fmla="*/ 386527 w 2021652"/>
                <a:gd name="connsiteY14" fmla="*/ 538031 h 1568832"/>
                <a:gd name="connsiteX15" fmla="*/ 386527 w 2021652"/>
                <a:gd name="connsiteY15" fmla="*/ 538031 h 1568832"/>
                <a:gd name="connsiteX16" fmla="*/ 386527 w 2021652"/>
                <a:gd name="connsiteY16" fmla="*/ 0 h 1568832"/>
                <a:gd name="connsiteX0" fmla="*/ 386527 w 2021652"/>
                <a:gd name="connsiteY0" fmla="*/ 0 h 1568832"/>
                <a:gd name="connsiteX1" fmla="*/ 659048 w 2021652"/>
                <a:gd name="connsiteY1" fmla="*/ 0 h 1568832"/>
                <a:gd name="connsiteX2" fmla="*/ 659048 w 2021652"/>
                <a:gd name="connsiteY2" fmla="*/ 0 h 1568832"/>
                <a:gd name="connsiteX3" fmla="*/ 1067829 w 2021652"/>
                <a:gd name="connsiteY3" fmla="*/ 0 h 1568832"/>
                <a:gd name="connsiteX4" fmla="*/ 2021652 w 2021652"/>
                <a:gd name="connsiteY4" fmla="*/ 0 h 1568832"/>
                <a:gd name="connsiteX5" fmla="*/ 2021652 w 2021652"/>
                <a:gd name="connsiteY5" fmla="*/ 538031 h 1568832"/>
                <a:gd name="connsiteX6" fmla="*/ 2021652 w 2021652"/>
                <a:gd name="connsiteY6" fmla="*/ 538031 h 1568832"/>
                <a:gd name="connsiteX7" fmla="*/ 2021652 w 2021652"/>
                <a:gd name="connsiteY7" fmla="*/ 768615 h 1568832"/>
                <a:gd name="connsiteX8" fmla="*/ 2021652 w 2021652"/>
                <a:gd name="connsiteY8" fmla="*/ 922338 h 1568832"/>
                <a:gd name="connsiteX9" fmla="*/ 1165626 w 2021652"/>
                <a:gd name="connsiteY9" fmla="*/ 937008 h 1568832"/>
                <a:gd name="connsiteX10" fmla="*/ 0 w 2021652"/>
                <a:gd name="connsiteY10" fmla="*/ 1568832 h 1568832"/>
                <a:gd name="connsiteX11" fmla="*/ 585672 w 2021652"/>
                <a:gd name="connsiteY11" fmla="*/ 927229 h 1568832"/>
                <a:gd name="connsiteX12" fmla="*/ 386527 w 2021652"/>
                <a:gd name="connsiteY12" fmla="*/ 922338 h 1568832"/>
                <a:gd name="connsiteX13" fmla="*/ 386527 w 2021652"/>
                <a:gd name="connsiteY13" fmla="*/ 768615 h 1568832"/>
                <a:gd name="connsiteX14" fmla="*/ 386527 w 2021652"/>
                <a:gd name="connsiteY14" fmla="*/ 538031 h 1568832"/>
                <a:gd name="connsiteX15" fmla="*/ 386527 w 2021652"/>
                <a:gd name="connsiteY15" fmla="*/ 538031 h 1568832"/>
                <a:gd name="connsiteX16" fmla="*/ 386527 w 2021652"/>
                <a:gd name="connsiteY16" fmla="*/ 0 h 1568832"/>
                <a:gd name="connsiteX0" fmla="*/ 0 w 1635125"/>
                <a:gd name="connsiteY0" fmla="*/ 0 h 1218639"/>
                <a:gd name="connsiteX1" fmla="*/ 272521 w 1635125"/>
                <a:gd name="connsiteY1" fmla="*/ 0 h 1218639"/>
                <a:gd name="connsiteX2" fmla="*/ 272521 w 1635125"/>
                <a:gd name="connsiteY2" fmla="*/ 0 h 1218639"/>
                <a:gd name="connsiteX3" fmla="*/ 681302 w 1635125"/>
                <a:gd name="connsiteY3" fmla="*/ 0 h 1218639"/>
                <a:gd name="connsiteX4" fmla="*/ 1635125 w 1635125"/>
                <a:gd name="connsiteY4" fmla="*/ 0 h 1218639"/>
                <a:gd name="connsiteX5" fmla="*/ 1635125 w 1635125"/>
                <a:gd name="connsiteY5" fmla="*/ 538031 h 1218639"/>
                <a:gd name="connsiteX6" fmla="*/ 1635125 w 1635125"/>
                <a:gd name="connsiteY6" fmla="*/ 538031 h 1218639"/>
                <a:gd name="connsiteX7" fmla="*/ 1635125 w 1635125"/>
                <a:gd name="connsiteY7" fmla="*/ 768615 h 1218639"/>
                <a:gd name="connsiteX8" fmla="*/ 1635125 w 1635125"/>
                <a:gd name="connsiteY8" fmla="*/ 922338 h 1218639"/>
                <a:gd name="connsiteX9" fmla="*/ 779099 w 1635125"/>
                <a:gd name="connsiteY9" fmla="*/ 937008 h 1218639"/>
                <a:gd name="connsiteX10" fmla="*/ 65981 w 1635125"/>
                <a:gd name="connsiteY10" fmla="*/ 1218639 h 1218639"/>
                <a:gd name="connsiteX11" fmla="*/ 199145 w 1635125"/>
                <a:gd name="connsiteY11" fmla="*/ 927229 h 1218639"/>
                <a:gd name="connsiteX12" fmla="*/ 0 w 1635125"/>
                <a:gd name="connsiteY12" fmla="*/ 922338 h 1218639"/>
                <a:gd name="connsiteX13" fmla="*/ 0 w 1635125"/>
                <a:gd name="connsiteY13" fmla="*/ 768615 h 1218639"/>
                <a:gd name="connsiteX14" fmla="*/ 0 w 1635125"/>
                <a:gd name="connsiteY14" fmla="*/ 538031 h 1218639"/>
                <a:gd name="connsiteX15" fmla="*/ 0 w 1635125"/>
                <a:gd name="connsiteY15" fmla="*/ 538031 h 1218639"/>
                <a:gd name="connsiteX16" fmla="*/ 0 w 1635125"/>
                <a:gd name="connsiteY16" fmla="*/ 0 h 1218639"/>
                <a:gd name="connsiteX0" fmla="*/ 62693 w 1697818"/>
                <a:gd name="connsiteY0" fmla="*/ 0 h 1264728"/>
                <a:gd name="connsiteX1" fmla="*/ 335214 w 1697818"/>
                <a:gd name="connsiteY1" fmla="*/ 0 h 1264728"/>
                <a:gd name="connsiteX2" fmla="*/ 335214 w 1697818"/>
                <a:gd name="connsiteY2" fmla="*/ 0 h 1264728"/>
                <a:gd name="connsiteX3" fmla="*/ 743995 w 1697818"/>
                <a:gd name="connsiteY3" fmla="*/ 0 h 1264728"/>
                <a:gd name="connsiteX4" fmla="*/ 1697818 w 1697818"/>
                <a:gd name="connsiteY4" fmla="*/ 0 h 1264728"/>
                <a:gd name="connsiteX5" fmla="*/ 1697818 w 1697818"/>
                <a:gd name="connsiteY5" fmla="*/ 538031 h 1264728"/>
                <a:gd name="connsiteX6" fmla="*/ 1697818 w 1697818"/>
                <a:gd name="connsiteY6" fmla="*/ 538031 h 1264728"/>
                <a:gd name="connsiteX7" fmla="*/ 1697818 w 1697818"/>
                <a:gd name="connsiteY7" fmla="*/ 768615 h 1264728"/>
                <a:gd name="connsiteX8" fmla="*/ 1697818 w 1697818"/>
                <a:gd name="connsiteY8" fmla="*/ 922338 h 1264728"/>
                <a:gd name="connsiteX9" fmla="*/ 841792 w 1697818"/>
                <a:gd name="connsiteY9" fmla="*/ 937008 h 1264728"/>
                <a:gd name="connsiteX10" fmla="*/ 0 w 1697818"/>
                <a:gd name="connsiteY10" fmla="*/ 1264728 h 1264728"/>
                <a:gd name="connsiteX11" fmla="*/ 261838 w 1697818"/>
                <a:gd name="connsiteY11" fmla="*/ 927229 h 1264728"/>
                <a:gd name="connsiteX12" fmla="*/ 62693 w 1697818"/>
                <a:gd name="connsiteY12" fmla="*/ 922338 h 1264728"/>
                <a:gd name="connsiteX13" fmla="*/ 62693 w 1697818"/>
                <a:gd name="connsiteY13" fmla="*/ 768615 h 1264728"/>
                <a:gd name="connsiteX14" fmla="*/ 62693 w 1697818"/>
                <a:gd name="connsiteY14" fmla="*/ 538031 h 1264728"/>
                <a:gd name="connsiteX15" fmla="*/ 62693 w 1697818"/>
                <a:gd name="connsiteY15" fmla="*/ 538031 h 1264728"/>
                <a:gd name="connsiteX16" fmla="*/ 62693 w 1697818"/>
                <a:gd name="connsiteY16" fmla="*/ 0 h 1264728"/>
                <a:gd name="connsiteX0" fmla="*/ 62693 w 1697818"/>
                <a:gd name="connsiteY0" fmla="*/ 0 h 1264728"/>
                <a:gd name="connsiteX1" fmla="*/ 335214 w 1697818"/>
                <a:gd name="connsiteY1" fmla="*/ 0 h 1264728"/>
                <a:gd name="connsiteX2" fmla="*/ 335214 w 1697818"/>
                <a:gd name="connsiteY2" fmla="*/ 0 h 1264728"/>
                <a:gd name="connsiteX3" fmla="*/ 743995 w 1697818"/>
                <a:gd name="connsiteY3" fmla="*/ 0 h 1264728"/>
                <a:gd name="connsiteX4" fmla="*/ 1697818 w 1697818"/>
                <a:gd name="connsiteY4" fmla="*/ 0 h 1264728"/>
                <a:gd name="connsiteX5" fmla="*/ 1697818 w 1697818"/>
                <a:gd name="connsiteY5" fmla="*/ 538031 h 1264728"/>
                <a:gd name="connsiteX6" fmla="*/ 1697818 w 1697818"/>
                <a:gd name="connsiteY6" fmla="*/ 538031 h 1264728"/>
                <a:gd name="connsiteX7" fmla="*/ 1697818 w 1697818"/>
                <a:gd name="connsiteY7" fmla="*/ 768615 h 1264728"/>
                <a:gd name="connsiteX8" fmla="*/ 1697818 w 1697818"/>
                <a:gd name="connsiteY8" fmla="*/ 922338 h 1264728"/>
                <a:gd name="connsiteX9" fmla="*/ 1388602 w 1697818"/>
                <a:gd name="connsiteY9" fmla="*/ 945463 h 1264728"/>
                <a:gd name="connsiteX10" fmla="*/ 0 w 1697818"/>
                <a:gd name="connsiteY10" fmla="*/ 1264728 h 1264728"/>
                <a:gd name="connsiteX11" fmla="*/ 261838 w 1697818"/>
                <a:gd name="connsiteY11" fmla="*/ 927229 h 1264728"/>
                <a:gd name="connsiteX12" fmla="*/ 62693 w 1697818"/>
                <a:gd name="connsiteY12" fmla="*/ 922338 h 1264728"/>
                <a:gd name="connsiteX13" fmla="*/ 62693 w 1697818"/>
                <a:gd name="connsiteY13" fmla="*/ 768615 h 1264728"/>
                <a:gd name="connsiteX14" fmla="*/ 62693 w 1697818"/>
                <a:gd name="connsiteY14" fmla="*/ 538031 h 1264728"/>
                <a:gd name="connsiteX15" fmla="*/ 62693 w 1697818"/>
                <a:gd name="connsiteY15" fmla="*/ 538031 h 1264728"/>
                <a:gd name="connsiteX16" fmla="*/ 62693 w 1697818"/>
                <a:gd name="connsiteY16" fmla="*/ 0 h 1264728"/>
                <a:gd name="connsiteX0" fmla="*/ 1 w 1635126"/>
                <a:gd name="connsiteY0" fmla="*/ 0 h 1586024"/>
                <a:gd name="connsiteX1" fmla="*/ 272522 w 1635126"/>
                <a:gd name="connsiteY1" fmla="*/ 0 h 1586024"/>
                <a:gd name="connsiteX2" fmla="*/ 272522 w 1635126"/>
                <a:gd name="connsiteY2" fmla="*/ 0 h 1586024"/>
                <a:gd name="connsiteX3" fmla="*/ 681303 w 1635126"/>
                <a:gd name="connsiteY3" fmla="*/ 0 h 1586024"/>
                <a:gd name="connsiteX4" fmla="*/ 1635126 w 1635126"/>
                <a:gd name="connsiteY4" fmla="*/ 0 h 1586024"/>
                <a:gd name="connsiteX5" fmla="*/ 1635126 w 1635126"/>
                <a:gd name="connsiteY5" fmla="*/ 538031 h 1586024"/>
                <a:gd name="connsiteX6" fmla="*/ 1635126 w 1635126"/>
                <a:gd name="connsiteY6" fmla="*/ 538031 h 1586024"/>
                <a:gd name="connsiteX7" fmla="*/ 1635126 w 1635126"/>
                <a:gd name="connsiteY7" fmla="*/ 768615 h 1586024"/>
                <a:gd name="connsiteX8" fmla="*/ 1635126 w 1635126"/>
                <a:gd name="connsiteY8" fmla="*/ 922338 h 1586024"/>
                <a:gd name="connsiteX9" fmla="*/ 1325910 w 1635126"/>
                <a:gd name="connsiteY9" fmla="*/ 945463 h 1586024"/>
                <a:gd name="connsiteX10" fmla="*/ 1552306 w 1635126"/>
                <a:gd name="connsiteY10" fmla="*/ 1586024 h 1586024"/>
                <a:gd name="connsiteX11" fmla="*/ 199146 w 1635126"/>
                <a:gd name="connsiteY11" fmla="*/ 927229 h 1586024"/>
                <a:gd name="connsiteX12" fmla="*/ 1 w 1635126"/>
                <a:gd name="connsiteY12" fmla="*/ 922338 h 1586024"/>
                <a:gd name="connsiteX13" fmla="*/ 1 w 1635126"/>
                <a:gd name="connsiteY13" fmla="*/ 768615 h 1586024"/>
                <a:gd name="connsiteX14" fmla="*/ 1 w 1635126"/>
                <a:gd name="connsiteY14" fmla="*/ 538031 h 1586024"/>
                <a:gd name="connsiteX15" fmla="*/ 1 w 1635126"/>
                <a:gd name="connsiteY15" fmla="*/ 538031 h 1586024"/>
                <a:gd name="connsiteX16" fmla="*/ 1 w 1635126"/>
                <a:gd name="connsiteY16" fmla="*/ 0 h 1586024"/>
                <a:gd name="connsiteX0" fmla="*/ -1 w 1635124"/>
                <a:gd name="connsiteY0" fmla="*/ 0 h 1586024"/>
                <a:gd name="connsiteX1" fmla="*/ 272520 w 1635124"/>
                <a:gd name="connsiteY1" fmla="*/ 0 h 1586024"/>
                <a:gd name="connsiteX2" fmla="*/ 272520 w 1635124"/>
                <a:gd name="connsiteY2" fmla="*/ 0 h 1586024"/>
                <a:gd name="connsiteX3" fmla="*/ 681301 w 1635124"/>
                <a:gd name="connsiteY3" fmla="*/ 0 h 1586024"/>
                <a:gd name="connsiteX4" fmla="*/ 1635124 w 1635124"/>
                <a:gd name="connsiteY4" fmla="*/ 0 h 1586024"/>
                <a:gd name="connsiteX5" fmla="*/ 1635124 w 1635124"/>
                <a:gd name="connsiteY5" fmla="*/ 538031 h 1586024"/>
                <a:gd name="connsiteX6" fmla="*/ 1635124 w 1635124"/>
                <a:gd name="connsiteY6" fmla="*/ 538031 h 1586024"/>
                <a:gd name="connsiteX7" fmla="*/ 1635124 w 1635124"/>
                <a:gd name="connsiteY7" fmla="*/ 768615 h 1586024"/>
                <a:gd name="connsiteX8" fmla="*/ 1635124 w 1635124"/>
                <a:gd name="connsiteY8" fmla="*/ 922338 h 1586024"/>
                <a:gd name="connsiteX9" fmla="*/ 1325908 w 1635124"/>
                <a:gd name="connsiteY9" fmla="*/ 945463 h 1586024"/>
                <a:gd name="connsiteX10" fmla="*/ 1552304 w 1635124"/>
                <a:gd name="connsiteY10" fmla="*/ 1586024 h 1586024"/>
                <a:gd name="connsiteX11" fmla="*/ 555207 w 1635124"/>
                <a:gd name="connsiteY11" fmla="*/ 923001 h 1586024"/>
                <a:gd name="connsiteX12" fmla="*/ -1 w 1635124"/>
                <a:gd name="connsiteY12" fmla="*/ 922338 h 1586024"/>
                <a:gd name="connsiteX13" fmla="*/ -1 w 1635124"/>
                <a:gd name="connsiteY13" fmla="*/ 768615 h 1586024"/>
                <a:gd name="connsiteX14" fmla="*/ -1 w 1635124"/>
                <a:gd name="connsiteY14" fmla="*/ 538031 h 1586024"/>
                <a:gd name="connsiteX15" fmla="*/ -1 w 1635124"/>
                <a:gd name="connsiteY15" fmla="*/ 538031 h 1586024"/>
                <a:gd name="connsiteX16" fmla="*/ -1 w 1635124"/>
                <a:gd name="connsiteY16" fmla="*/ 0 h 1586024"/>
                <a:gd name="connsiteX0" fmla="*/ 1 w 1635126"/>
                <a:gd name="connsiteY0" fmla="*/ 0 h 1586024"/>
                <a:gd name="connsiteX1" fmla="*/ 272522 w 1635126"/>
                <a:gd name="connsiteY1" fmla="*/ 0 h 1586024"/>
                <a:gd name="connsiteX2" fmla="*/ 272522 w 1635126"/>
                <a:gd name="connsiteY2" fmla="*/ 0 h 1586024"/>
                <a:gd name="connsiteX3" fmla="*/ 681303 w 1635126"/>
                <a:gd name="connsiteY3" fmla="*/ 0 h 1586024"/>
                <a:gd name="connsiteX4" fmla="*/ 1635126 w 1635126"/>
                <a:gd name="connsiteY4" fmla="*/ 0 h 1586024"/>
                <a:gd name="connsiteX5" fmla="*/ 1635126 w 1635126"/>
                <a:gd name="connsiteY5" fmla="*/ 538031 h 1586024"/>
                <a:gd name="connsiteX6" fmla="*/ 1635126 w 1635126"/>
                <a:gd name="connsiteY6" fmla="*/ 538031 h 1586024"/>
                <a:gd name="connsiteX7" fmla="*/ 1635126 w 1635126"/>
                <a:gd name="connsiteY7" fmla="*/ 768615 h 1586024"/>
                <a:gd name="connsiteX8" fmla="*/ 1635126 w 1635126"/>
                <a:gd name="connsiteY8" fmla="*/ 922338 h 1586024"/>
                <a:gd name="connsiteX9" fmla="*/ 1338631 w 1635126"/>
                <a:gd name="connsiteY9" fmla="*/ 915870 h 1586024"/>
                <a:gd name="connsiteX10" fmla="*/ 1552306 w 1635126"/>
                <a:gd name="connsiteY10" fmla="*/ 1586024 h 1586024"/>
                <a:gd name="connsiteX11" fmla="*/ 555209 w 1635126"/>
                <a:gd name="connsiteY11" fmla="*/ 923001 h 1586024"/>
                <a:gd name="connsiteX12" fmla="*/ 1 w 1635126"/>
                <a:gd name="connsiteY12" fmla="*/ 922338 h 1586024"/>
                <a:gd name="connsiteX13" fmla="*/ 1 w 1635126"/>
                <a:gd name="connsiteY13" fmla="*/ 768615 h 1586024"/>
                <a:gd name="connsiteX14" fmla="*/ 1 w 1635126"/>
                <a:gd name="connsiteY14" fmla="*/ 538031 h 1586024"/>
                <a:gd name="connsiteX15" fmla="*/ 1 w 1635126"/>
                <a:gd name="connsiteY15" fmla="*/ 538031 h 1586024"/>
                <a:gd name="connsiteX16" fmla="*/ 1 w 1635126"/>
                <a:gd name="connsiteY16" fmla="*/ 0 h 1586024"/>
                <a:gd name="connsiteX0" fmla="*/ -1 w 1640997"/>
                <a:gd name="connsiteY0" fmla="*/ 0 h 1586024"/>
                <a:gd name="connsiteX1" fmla="*/ 272520 w 1640997"/>
                <a:gd name="connsiteY1" fmla="*/ 0 h 1586024"/>
                <a:gd name="connsiteX2" fmla="*/ 272520 w 1640997"/>
                <a:gd name="connsiteY2" fmla="*/ 0 h 1586024"/>
                <a:gd name="connsiteX3" fmla="*/ 681301 w 1640997"/>
                <a:gd name="connsiteY3" fmla="*/ 0 h 1586024"/>
                <a:gd name="connsiteX4" fmla="*/ 1635124 w 1640997"/>
                <a:gd name="connsiteY4" fmla="*/ 0 h 1586024"/>
                <a:gd name="connsiteX5" fmla="*/ 1635124 w 1640997"/>
                <a:gd name="connsiteY5" fmla="*/ 538031 h 1586024"/>
                <a:gd name="connsiteX6" fmla="*/ 1635124 w 1640997"/>
                <a:gd name="connsiteY6" fmla="*/ 538031 h 1586024"/>
                <a:gd name="connsiteX7" fmla="*/ 1635124 w 1640997"/>
                <a:gd name="connsiteY7" fmla="*/ 768615 h 1586024"/>
                <a:gd name="connsiteX8" fmla="*/ 1640997 w 1640997"/>
                <a:gd name="connsiteY8" fmla="*/ 912576 h 1586024"/>
                <a:gd name="connsiteX9" fmla="*/ 1338629 w 1640997"/>
                <a:gd name="connsiteY9" fmla="*/ 915870 h 1586024"/>
                <a:gd name="connsiteX10" fmla="*/ 1552304 w 1640997"/>
                <a:gd name="connsiteY10" fmla="*/ 1586024 h 1586024"/>
                <a:gd name="connsiteX11" fmla="*/ 555207 w 1640997"/>
                <a:gd name="connsiteY11" fmla="*/ 923001 h 1586024"/>
                <a:gd name="connsiteX12" fmla="*/ -1 w 1640997"/>
                <a:gd name="connsiteY12" fmla="*/ 922338 h 1586024"/>
                <a:gd name="connsiteX13" fmla="*/ -1 w 1640997"/>
                <a:gd name="connsiteY13" fmla="*/ 768615 h 1586024"/>
                <a:gd name="connsiteX14" fmla="*/ -1 w 1640997"/>
                <a:gd name="connsiteY14" fmla="*/ 538031 h 1586024"/>
                <a:gd name="connsiteX15" fmla="*/ -1 w 1640997"/>
                <a:gd name="connsiteY15" fmla="*/ 538031 h 1586024"/>
                <a:gd name="connsiteX16" fmla="*/ -1 w 1640997"/>
                <a:gd name="connsiteY16" fmla="*/ 0 h 1586024"/>
                <a:gd name="connsiteX0" fmla="*/ 1 w 1640999"/>
                <a:gd name="connsiteY0" fmla="*/ 0 h 1586024"/>
                <a:gd name="connsiteX1" fmla="*/ 272522 w 1640999"/>
                <a:gd name="connsiteY1" fmla="*/ 0 h 1586024"/>
                <a:gd name="connsiteX2" fmla="*/ 272522 w 1640999"/>
                <a:gd name="connsiteY2" fmla="*/ 0 h 1586024"/>
                <a:gd name="connsiteX3" fmla="*/ 681303 w 1640999"/>
                <a:gd name="connsiteY3" fmla="*/ 0 h 1586024"/>
                <a:gd name="connsiteX4" fmla="*/ 1635126 w 1640999"/>
                <a:gd name="connsiteY4" fmla="*/ 0 h 1586024"/>
                <a:gd name="connsiteX5" fmla="*/ 1635126 w 1640999"/>
                <a:gd name="connsiteY5" fmla="*/ 538031 h 1586024"/>
                <a:gd name="connsiteX6" fmla="*/ 1635126 w 1640999"/>
                <a:gd name="connsiteY6" fmla="*/ 538031 h 1586024"/>
                <a:gd name="connsiteX7" fmla="*/ 1635126 w 1640999"/>
                <a:gd name="connsiteY7" fmla="*/ 768615 h 1586024"/>
                <a:gd name="connsiteX8" fmla="*/ 1640999 w 1640999"/>
                <a:gd name="connsiteY8" fmla="*/ 912576 h 1586024"/>
                <a:gd name="connsiteX9" fmla="*/ 1338631 w 1640999"/>
                <a:gd name="connsiteY9" fmla="*/ 915870 h 1586024"/>
                <a:gd name="connsiteX10" fmla="*/ 1552306 w 1640999"/>
                <a:gd name="connsiteY10" fmla="*/ 1586024 h 1586024"/>
                <a:gd name="connsiteX11" fmla="*/ 555209 w 1640999"/>
                <a:gd name="connsiteY11" fmla="*/ 923001 h 1586024"/>
                <a:gd name="connsiteX12" fmla="*/ 111582 w 1640999"/>
                <a:gd name="connsiteY12" fmla="*/ 920385 h 1586024"/>
                <a:gd name="connsiteX13" fmla="*/ 1 w 1640999"/>
                <a:gd name="connsiteY13" fmla="*/ 768615 h 1586024"/>
                <a:gd name="connsiteX14" fmla="*/ 1 w 1640999"/>
                <a:gd name="connsiteY14" fmla="*/ 538031 h 1586024"/>
                <a:gd name="connsiteX15" fmla="*/ 1 w 1640999"/>
                <a:gd name="connsiteY15" fmla="*/ 538031 h 1586024"/>
                <a:gd name="connsiteX16" fmla="*/ 1 w 1640999"/>
                <a:gd name="connsiteY16" fmla="*/ 0 h 1586024"/>
                <a:gd name="connsiteX0" fmla="*/ -1 w 1640997"/>
                <a:gd name="connsiteY0" fmla="*/ 0 h 1586024"/>
                <a:gd name="connsiteX1" fmla="*/ 272520 w 1640997"/>
                <a:gd name="connsiteY1" fmla="*/ 0 h 1586024"/>
                <a:gd name="connsiteX2" fmla="*/ 272520 w 1640997"/>
                <a:gd name="connsiteY2" fmla="*/ 0 h 1586024"/>
                <a:gd name="connsiteX3" fmla="*/ 681301 w 1640997"/>
                <a:gd name="connsiteY3" fmla="*/ 0 h 1586024"/>
                <a:gd name="connsiteX4" fmla="*/ 1635124 w 1640997"/>
                <a:gd name="connsiteY4" fmla="*/ 0 h 1586024"/>
                <a:gd name="connsiteX5" fmla="*/ 1635124 w 1640997"/>
                <a:gd name="connsiteY5" fmla="*/ 538031 h 1586024"/>
                <a:gd name="connsiteX6" fmla="*/ 1635124 w 1640997"/>
                <a:gd name="connsiteY6" fmla="*/ 538031 h 1586024"/>
                <a:gd name="connsiteX7" fmla="*/ 1635124 w 1640997"/>
                <a:gd name="connsiteY7" fmla="*/ 768615 h 1586024"/>
                <a:gd name="connsiteX8" fmla="*/ 1640997 w 1640997"/>
                <a:gd name="connsiteY8" fmla="*/ 912576 h 1586024"/>
                <a:gd name="connsiteX9" fmla="*/ 1338629 w 1640997"/>
                <a:gd name="connsiteY9" fmla="*/ 915870 h 1586024"/>
                <a:gd name="connsiteX10" fmla="*/ 1552304 w 1640997"/>
                <a:gd name="connsiteY10" fmla="*/ 1586024 h 1586024"/>
                <a:gd name="connsiteX11" fmla="*/ 555207 w 1640997"/>
                <a:gd name="connsiteY11" fmla="*/ 923001 h 1586024"/>
                <a:gd name="connsiteX12" fmla="*/ 111580 w 1640997"/>
                <a:gd name="connsiteY12" fmla="*/ 920385 h 1586024"/>
                <a:gd name="connsiteX13" fmla="*/ -1 w 1640997"/>
                <a:gd name="connsiteY13" fmla="*/ 538031 h 1586024"/>
                <a:gd name="connsiteX14" fmla="*/ -1 w 1640997"/>
                <a:gd name="connsiteY14" fmla="*/ 538031 h 1586024"/>
                <a:gd name="connsiteX15" fmla="*/ -1 w 1640997"/>
                <a:gd name="connsiteY15" fmla="*/ 0 h 1586024"/>
                <a:gd name="connsiteX0" fmla="*/ 1 w 1640999"/>
                <a:gd name="connsiteY0" fmla="*/ 0 h 1586024"/>
                <a:gd name="connsiteX1" fmla="*/ 272522 w 1640999"/>
                <a:gd name="connsiteY1" fmla="*/ 0 h 1586024"/>
                <a:gd name="connsiteX2" fmla="*/ 272522 w 1640999"/>
                <a:gd name="connsiteY2" fmla="*/ 0 h 1586024"/>
                <a:gd name="connsiteX3" fmla="*/ 681303 w 1640999"/>
                <a:gd name="connsiteY3" fmla="*/ 0 h 1586024"/>
                <a:gd name="connsiteX4" fmla="*/ 1635126 w 1640999"/>
                <a:gd name="connsiteY4" fmla="*/ 0 h 1586024"/>
                <a:gd name="connsiteX5" fmla="*/ 1635126 w 1640999"/>
                <a:gd name="connsiteY5" fmla="*/ 538031 h 1586024"/>
                <a:gd name="connsiteX6" fmla="*/ 1635126 w 1640999"/>
                <a:gd name="connsiteY6" fmla="*/ 538031 h 1586024"/>
                <a:gd name="connsiteX7" fmla="*/ 1635126 w 1640999"/>
                <a:gd name="connsiteY7" fmla="*/ 768615 h 1586024"/>
                <a:gd name="connsiteX8" fmla="*/ 1640999 w 1640999"/>
                <a:gd name="connsiteY8" fmla="*/ 912576 h 1586024"/>
                <a:gd name="connsiteX9" fmla="*/ 1338631 w 1640999"/>
                <a:gd name="connsiteY9" fmla="*/ 915870 h 1586024"/>
                <a:gd name="connsiteX10" fmla="*/ 1552306 w 1640999"/>
                <a:gd name="connsiteY10" fmla="*/ 1586024 h 1586024"/>
                <a:gd name="connsiteX11" fmla="*/ 555209 w 1640999"/>
                <a:gd name="connsiteY11" fmla="*/ 923001 h 1586024"/>
                <a:gd name="connsiteX12" fmla="*/ 111582 w 1640999"/>
                <a:gd name="connsiteY12" fmla="*/ 920385 h 1586024"/>
                <a:gd name="connsiteX13" fmla="*/ 1 w 1640999"/>
                <a:gd name="connsiteY13" fmla="*/ 538031 h 1586024"/>
                <a:gd name="connsiteX14" fmla="*/ 1 w 1640999"/>
                <a:gd name="connsiteY14" fmla="*/ 0 h 1586024"/>
                <a:gd name="connsiteX0" fmla="*/ -1 w 1640997"/>
                <a:gd name="connsiteY0" fmla="*/ 0 h 1586024"/>
                <a:gd name="connsiteX1" fmla="*/ 272520 w 1640997"/>
                <a:gd name="connsiteY1" fmla="*/ 0 h 1586024"/>
                <a:gd name="connsiteX2" fmla="*/ 272520 w 1640997"/>
                <a:gd name="connsiteY2" fmla="*/ 0 h 1586024"/>
                <a:gd name="connsiteX3" fmla="*/ 681301 w 1640997"/>
                <a:gd name="connsiteY3" fmla="*/ 0 h 1586024"/>
                <a:gd name="connsiteX4" fmla="*/ 1635124 w 1640997"/>
                <a:gd name="connsiteY4" fmla="*/ 0 h 1586024"/>
                <a:gd name="connsiteX5" fmla="*/ 1635124 w 1640997"/>
                <a:gd name="connsiteY5" fmla="*/ 538031 h 1586024"/>
                <a:gd name="connsiteX6" fmla="*/ 1635124 w 1640997"/>
                <a:gd name="connsiteY6" fmla="*/ 538031 h 1586024"/>
                <a:gd name="connsiteX7" fmla="*/ 1635124 w 1640997"/>
                <a:gd name="connsiteY7" fmla="*/ 768615 h 1586024"/>
                <a:gd name="connsiteX8" fmla="*/ 1640997 w 1640997"/>
                <a:gd name="connsiteY8" fmla="*/ 912576 h 1586024"/>
                <a:gd name="connsiteX9" fmla="*/ 1338629 w 1640997"/>
                <a:gd name="connsiteY9" fmla="*/ 915870 h 1586024"/>
                <a:gd name="connsiteX10" fmla="*/ 1552304 w 1640997"/>
                <a:gd name="connsiteY10" fmla="*/ 1586024 h 1586024"/>
                <a:gd name="connsiteX11" fmla="*/ 555207 w 1640997"/>
                <a:gd name="connsiteY11" fmla="*/ 923001 h 1586024"/>
                <a:gd name="connsiteX12" fmla="*/ 111580 w 1640997"/>
                <a:gd name="connsiteY12" fmla="*/ 920385 h 1586024"/>
                <a:gd name="connsiteX13" fmla="*/ -1 w 1640997"/>
                <a:gd name="connsiteY13" fmla="*/ 0 h 1586024"/>
                <a:gd name="connsiteX0" fmla="*/ 1 w 1640999"/>
                <a:gd name="connsiteY0" fmla="*/ 0 h 1586024"/>
                <a:gd name="connsiteX1" fmla="*/ 272522 w 1640999"/>
                <a:gd name="connsiteY1" fmla="*/ 0 h 1586024"/>
                <a:gd name="connsiteX2" fmla="*/ 681303 w 1640999"/>
                <a:gd name="connsiteY2" fmla="*/ 0 h 1586024"/>
                <a:gd name="connsiteX3" fmla="*/ 1635126 w 1640999"/>
                <a:gd name="connsiteY3" fmla="*/ 0 h 1586024"/>
                <a:gd name="connsiteX4" fmla="*/ 1635126 w 1640999"/>
                <a:gd name="connsiteY4" fmla="*/ 538031 h 1586024"/>
                <a:gd name="connsiteX5" fmla="*/ 1635126 w 1640999"/>
                <a:gd name="connsiteY5" fmla="*/ 538031 h 1586024"/>
                <a:gd name="connsiteX6" fmla="*/ 1635126 w 1640999"/>
                <a:gd name="connsiteY6" fmla="*/ 768615 h 1586024"/>
                <a:gd name="connsiteX7" fmla="*/ 1640999 w 1640999"/>
                <a:gd name="connsiteY7" fmla="*/ 912576 h 1586024"/>
                <a:gd name="connsiteX8" fmla="*/ 1338631 w 1640999"/>
                <a:gd name="connsiteY8" fmla="*/ 915870 h 1586024"/>
                <a:gd name="connsiteX9" fmla="*/ 1552306 w 1640999"/>
                <a:gd name="connsiteY9" fmla="*/ 1586024 h 1586024"/>
                <a:gd name="connsiteX10" fmla="*/ 555209 w 1640999"/>
                <a:gd name="connsiteY10" fmla="*/ 923001 h 1586024"/>
                <a:gd name="connsiteX11" fmla="*/ 111582 w 1640999"/>
                <a:gd name="connsiteY11" fmla="*/ 920385 h 1586024"/>
                <a:gd name="connsiteX12" fmla="*/ 1 w 1640999"/>
                <a:gd name="connsiteY12" fmla="*/ 0 h 1586024"/>
                <a:gd name="connsiteX0" fmla="*/ -1 w 1640997"/>
                <a:gd name="connsiteY0" fmla="*/ 0 h 1586024"/>
                <a:gd name="connsiteX1" fmla="*/ 681301 w 1640997"/>
                <a:gd name="connsiteY1" fmla="*/ 0 h 1586024"/>
                <a:gd name="connsiteX2" fmla="*/ 1635124 w 1640997"/>
                <a:gd name="connsiteY2" fmla="*/ 0 h 1586024"/>
                <a:gd name="connsiteX3" fmla="*/ 1635124 w 1640997"/>
                <a:gd name="connsiteY3" fmla="*/ 538031 h 1586024"/>
                <a:gd name="connsiteX4" fmla="*/ 1635124 w 1640997"/>
                <a:gd name="connsiteY4" fmla="*/ 538031 h 1586024"/>
                <a:gd name="connsiteX5" fmla="*/ 1635124 w 1640997"/>
                <a:gd name="connsiteY5" fmla="*/ 768615 h 1586024"/>
                <a:gd name="connsiteX6" fmla="*/ 1640997 w 1640997"/>
                <a:gd name="connsiteY6" fmla="*/ 912576 h 1586024"/>
                <a:gd name="connsiteX7" fmla="*/ 1338629 w 1640997"/>
                <a:gd name="connsiteY7" fmla="*/ 915870 h 1586024"/>
                <a:gd name="connsiteX8" fmla="*/ 1552304 w 1640997"/>
                <a:gd name="connsiteY8" fmla="*/ 1586024 h 1586024"/>
                <a:gd name="connsiteX9" fmla="*/ 555207 w 1640997"/>
                <a:gd name="connsiteY9" fmla="*/ 923001 h 1586024"/>
                <a:gd name="connsiteX10" fmla="*/ 111580 w 1640997"/>
                <a:gd name="connsiteY10" fmla="*/ 920385 h 1586024"/>
                <a:gd name="connsiteX11" fmla="*/ -1 w 1640997"/>
                <a:gd name="connsiteY11" fmla="*/ 0 h 1586024"/>
                <a:gd name="connsiteX0" fmla="*/ 0 w 1541162"/>
                <a:gd name="connsiteY0" fmla="*/ 0 h 1587976"/>
                <a:gd name="connsiteX1" fmla="*/ 581466 w 1541162"/>
                <a:gd name="connsiteY1" fmla="*/ 1952 h 1587976"/>
                <a:gd name="connsiteX2" fmla="*/ 1535289 w 1541162"/>
                <a:gd name="connsiteY2" fmla="*/ 1952 h 1587976"/>
                <a:gd name="connsiteX3" fmla="*/ 1535289 w 1541162"/>
                <a:gd name="connsiteY3" fmla="*/ 539983 h 1587976"/>
                <a:gd name="connsiteX4" fmla="*/ 1535289 w 1541162"/>
                <a:gd name="connsiteY4" fmla="*/ 539983 h 1587976"/>
                <a:gd name="connsiteX5" fmla="*/ 1535289 w 1541162"/>
                <a:gd name="connsiteY5" fmla="*/ 770567 h 1587976"/>
                <a:gd name="connsiteX6" fmla="*/ 1541162 w 1541162"/>
                <a:gd name="connsiteY6" fmla="*/ 914528 h 1587976"/>
                <a:gd name="connsiteX7" fmla="*/ 1238794 w 1541162"/>
                <a:gd name="connsiteY7" fmla="*/ 917822 h 1587976"/>
                <a:gd name="connsiteX8" fmla="*/ 1452469 w 1541162"/>
                <a:gd name="connsiteY8" fmla="*/ 1587976 h 1587976"/>
                <a:gd name="connsiteX9" fmla="*/ 455372 w 1541162"/>
                <a:gd name="connsiteY9" fmla="*/ 924953 h 1587976"/>
                <a:gd name="connsiteX10" fmla="*/ 11745 w 1541162"/>
                <a:gd name="connsiteY10" fmla="*/ 922337 h 1587976"/>
                <a:gd name="connsiteX11" fmla="*/ 0 w 1541162"/>
                <a:gd name="connsiteY11" fmla="*/ 0 h 1587976"/>
                <a:gd name="connsiteX0" fmla="*/ 0 w 1541162"/>
                <a:gd name="connsiteY0" fmla="*/ 0 h 1587976"/>
                <a:gd name="connsiteX1" fmla="*/ 581466 w 1541162"/>
                <a:gd name="connsiteY1" fmla="*/ 1952 h 1587976"/>
                <a:gd name="connsiteX2" fmla="*/ 1535289 w 1541162"/>
                <a:gd name="connsiteY2" fmla="*/ 1952 h 1587976"/>
                <a:gd name="connsiteX3" fmla="*/ 1535289 w 1541162"/>
                <a:gd name="connsiteY3" fmla="*/ 539983 h 1587976"/>
                <a:gd name="connsiteX4" fmla="*/ 1535289 w 1541162"/>
                <a:gd name="connsiteY4" fmla="*/ 770567 h 1587976"/>
                <a:gd name="connsiteX5" fmla="*/ 1541162 w 1541162"/>
                <a:gd name="connsiteY5" fmla="*/ 914528 h 1587976"/>
                <a:gd name="connsiteX6" fmla="*/ 1238794 w 1541162"/>
                <a:gd name="connsiteY6" fmla="*/ 917822 h 1587976"/>
                <a:gd name="connsiteX7" fmla="*/ 1452469 w 1541162"/>
                <a:gd name="connsiteY7" fmla="*/ 1587976 h 1587976"/>
                <a:gd name="connsiteX8" fmla="*/ 455372 w 1541162"/>
                <a:gd name="connsiteY8" fmla="*/ 924953 h 1587976"/>
                <a:gd name="connsiteX9" fmla="*/ 11745 w 1541162"/>
                <a:gd name="connsiteY9" fmla="*/ 922337 h 1587976"/>
                <a:gd name="connsiteX10" fmla="*/ 0 w 1541162"/>
                <a:gd name="connsiteY10" fmla="*/ 0 h 1587976"/>
                <a:gd name="connsiteX0" fmla="*/ 0 w 1541162"/>
                <a:gd name="connsiteY0" fmla="*/ 0 h 1587976"/>
                <a:gd name="connsiteX1" fmla="*/ 581466 w 1541162"/>
                <a:gd name="connsiteY1" fmla="*/ 1952 h 1587976"/>
                <a:gd name="connsiteX2" fmla="*/ 1535289 w 1541162"/>
                <a:gd name="connsiteY2" fmla="*/ 1952 h 1587976"/>
                <a:gd name="connsiteX3" fmla="*/ 1535289 w 1541162"/>
                <a:gd name="connsiteY3" fmla="*/ 770567 h 1587976"/>
                <a:gd name="connsiteX4" fmla="*/ 1541162 w 1541162"/>
                <a:gd name="connsiteY4" fmla="*/ 914528 h 1587976"/>
                <a:gd name="connsiteX5" fmla="*/ 1238794 w 1541162"/>
                <a:gd name="connsiteY5" fmla="*/ 917822 h 1587976"/>
                <a:gd name="connsiteX6" fmla="*/ 1452469 w 1541162"/>
                <a:gd name="connsiteY6" fmla="*/ 1587976 h 1587976"/>
                <a:gd name="connsiteX7" fmla="*/ 455372 w 1541162"/>
                <a:gd name="connsiteY7" fmla="*/ 924953 h 1587976"/>
                <a:gd name="connsiteX8" fmla="*/ 11745 w 1541162"/>
                <a:gd name="connsiteY8" fmla="*/ 922337 h 1587976"/>
                <a:gd name="connsiteX9" fmla="*/ 0 w 1541162"/>
                <a:gd name="connsiteY9" fmla="*/ 0 h 1587976"/>
                <a:gd name="connsiteX0" fmla="*/ 0 w 1541162"/>
                <a:gd name="connsiteY0" fmla="*/ 0 h 1587976"/>
                <a:gd name="connsiteX1" fmla="*/ 581466 w 1541162"/>
                <a:gd name="connsiteY1" fmla="*/ 1952 h 1587976"/>
                <a:gd name="connsiteX2" fmla="*/ 1535289 w 1541162"/>
                <a:gd name="connsiteY2" fmla="*/ 1952 h 1587976"/>
                <a:gd name="connsiteX3" fmla="*/ 1541162 w 1541162"/>
                <a:gd name="connsiteY3" fmla="*/ 914528 h 1587976"/>
                <a:gd name="connsiteX4" fmla="*/ 1238794 w 1541162"/>
                <a:gd name="connsiteY4" fmla="*/ 917822 h 1587976"/>
                <a:gd name="connsiteX5" fmla="*/ 1452469 w 1541162"/>
                <a:gd name="connsiteY5" fmla="*/ 1587976 h 1587976"/>
                <a:gd name="connsiteX6" fmla="*/ 455372 w 1541162"/>
                <a:gd name="connsiteY6" fmla="*/ 924953 h 1587976"/>
                <a:gd name="connsiteX7" fmla="*/ 11745 w 1541162"/>
                <a:gd name="connsiteY7" fmla="*/ 922337 h 1587976"/>
                <a:gd name="connsiteX8" fmla="*/ 0 w 1541162"/>
                <a:gd name="connsiteY8" fmla="*/ 0 h 1587976"/>
                <a:gd name="connsiteX0" fmla="*/ 0 w 1541162"/>
                <a:gd name="connsiteY0" fmla="*/ 0 h 1587976"/>
                <a:gd name="connsiteX1" fmla="*/ 1535289 w 1541162"/>
                <a:gd name="connsiteY1" fmla="*/ 1952 h 1587976"/>
                <a:gd name="connsiteX2" fmla="*/ 1541162 w 1541162"/>
                <a:gd name="connsiteY2" fmla="*/ 914528 h 1587976"/>
                <a:gd name="connsiteX3" fmla="*/ 1238794 w 1541162"/>
                <a:gd name="connsiteY3" fmla="*/ 917822 h 1587976"/>
                <a:gd name="connsiteX4" fmla="*/ 1452469 w 1541162"/>
                <a:gd name="connsiteY4" fmla="*/ 1587976 h 1587976"/>
                <a:gd name="connsiteX5" fmla="*/ 455372 w 1541162"/>
                <a:gd name="connsiteY5" fmla="*/ 924953 h 1587976"/>
                <a:gd name="connsiteX6" fmla="*/ 11745 w 1541162"/>
                <a:gd name="connsiteY6" fmla="*/ 922337 h 1587976"/>
                <a:gd name="connsiteX7" fmla="*/ 0 w 1541162"/>
                <a:gd name="connsiteY7" fmla="*/ 0 h 1587976"/>
                <a:gd name="connsiteX0" fmla="*/ 0 w 1541162"/>
                <a:gd name="connsiteY0" fmla="*/ 0 h 1594994"/>
                <a:gd name="connsiteX1" fmla="*/ 1535289 w 1541162"/>
                <a:gd name="connsiteY1" fmla="*/ 1952 h 1594994"/>
                <a:gd name="connsiteX2" fmla="*/ 1541162 w 1541162"/>
                <a:gd name="connsiteY2" fmla="*/ 914528 h 1594994"/>
                <a:gd name="connsiteX3" fmla="*/ 1238794 w 1541162"/>
                <a:gd name="connsiteY3" fmla="*/ 917822 h 1594994"/>
                <a:gd name="connsiteX4" fmla="*/ 1019692 w 1541162"/>
                <a:gd name="connsiteY4" fmla="*/ 1594994 h 1594994"/>
                <a:gd name="connsiteX5" fmla="*/ 455372 w 1541162"/>
                <a:gd name="connsiteY5" fmla="*/ 924953 h 1594994"/>
                <a:gd name="connsiteX6" fmla="*/ 11745 w 1541162"/>
                <a:gd name="connsiteY6" fmla="*/ 922337 h 1594994"/>
                <a:gd name="connsiteX7" fmla="*/ 0 w 1541162"/>
                <a:gd name="connsiteY7" fmla="*/ 0 h 1594994"/>
                <a:gd name="connsiteX0" fmla="*/ 0 w 1541162"/>
                <a:gd name="connsiteY0" fmla="*/ 0 h 1594994"/>
                <a:gd name="connsiteX1" fmla="*/ 1535289 w 1541162"/>
                <a:gd name="connsiteY1" fmla="*/ 1952 h 1594994"/>
                <a:gd name="connsiteX2" fmla="*/ 1541162 w 1541162"/>
                <a:gd name="connsiteY2" fmla="*/ 914528 h 1594994"/>
                <a:gd name="connsiteX3" fmla="*/ 1238794 w 1541162"/>
                <a:gd name="connsiteY3" fmla="*/ 917822 h 1594994"/>
                <a:gd name="connsiteX4" fmla="*/ 1009136 w 1541162"/>
                <a:gd name="connsiteY4" fmla="*/ 1594994 h 1594994"/>
                <a:gd name="connsiteX5" fmla="*/ 455372 w 1541162"/>
                <a:gd name="connsiteY5" fmla="*/ 924953 h 1594994"/>
                <a:gd name="connsiteX6" fmla="*/ 11745 w 1541162"/>
                <a:gd name="connsiteY6" fmla="*/ 922337 h 1594994"/>
                <a:gd name="connsiteX7" fmla="*/ 0 w 1541162"/>
                <a:gd name="connsiteY7" fmla="*/ 0 h 1594994"/>
                <a:gd name="csX0" fmla="*/ 0 w 1541162"/>
                <a:gd name="csY0" fmla="*/ 0 h 1638822"/>
                <a:gd name="csX1" fmla="*/ 1535289 w 1541162"/>
                <a:gd name="csY1" fmla="*/ 1952 h 1638822"/>
                <a:gd name="csX2" fmla="*/ 1541162 w 1541162"/>
                <a:gd name="csY2" fmla="*/ 914528 h 1638822"/>
                <a:gd name="csX3" fmla="*/ 1238794 w 1541162"/>
                <a:gd name="csY3" fmla="*/ 917822 h 1638822"/>
                <a:gd name="csX4" fmla="*/ 866312 w 1541162"/>
                <a:gd name="csY4" fmla="*/ 1638822 h 1638822"/>
                <a:gd name="csX5" fmla="*/ 455372 w 1541162"/>
                <a:gd name="csY5" fmla="*/ 924953 h 1638822"/>
                <a:gd name="csX6" fmla="*/ 11745 w 1541162"/>
                <a:gd name="csY6" fmla="*/ 922337 h 1638822"/>
                <a:gd name="csX7" fmla="*/ 0 w 1541162"/>
                <a:gd name="csY7" fmla="*/ 0 h 16388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41162" h="1638822">
                  <a:moveTo>
                    <a:pt x="0" y="0"/>
                  </a:moveTo>
                  <a:lnTo>
                    <a:pt x="1535289" y="1952"/>
                  </a:lnTo>
                  <a:cubicBezTo>
                    <a:pt x="1537247" y="306144"/>
                    <a:pt x="1539204" y="610336"/>
                    <a:pt x="1541162" y="914528"/>
                  </a:cubicBezTo>
                  <a:lnTo>
                    <a:pt x="1238794" y="917822"/>
                  </a:lnTo>
                  <a:lnTo>
                    <a:pt x="866312" y="1638822"/>
                  </a:lnTo>
                  <a:lnTo>
                    <a:pt x="455372" y="924953"/>
                  </a:lnTo>
                  <a:lnTo>
                    <a:pt x="11745" y="922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6" name="Text Box 42">
              <a:extLst>
                <a:ext uri="{FF2B5EF4-FFF2-40B4-BE49-F238E27FC236}">
                  <a16:creationId xmlns:a16="http://schemas.microsoft.com/office/drawing/2014/main" id="{D178A6C5-7756-36FB-B2F9-B6143F728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6423" y="1758435"/>
              <a:ext cx="18288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detector</a:t>
              </a:r>
            </a:p>
            <a:p>
              <a:pPr algn="ctr">
                <a:lnSpc>
                  <a:spcPct val="90000"/>
                </a:lnSpc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continuously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</a:t>
              </a: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illuminated</a:t>
              </a:r>
              <a:endParaRPr lang="fr-FR" sz="1600" b="0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18" name="Text Box 52">
            <a:extLst>
              <a:ext uri="{FF2B5EF4-FFF2-40B4-BE49-F238E27FC236}">
                <a16:creationId xmlns:a16="http://schemas.microsoft.com/office/drawing/2014/main" id="{C2233445-39F9-BADC-4B0F-9C6443254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6572" y="3905284"/>
            <a:ext cx="1290164" cy="32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ts val="1800"/>
              </a:lnSpc>
            </a:pP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D</a:t>
            </a:r>
            <a:r>
              <a:rPr lang="fr-FR" sz="20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l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 or </a:t>
            </a:r>
            <a:r>
              <a:rPr lang="fr-FR" sz="2000" b="0" dirty="0" err="1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D</a:t>
            </a:r>
            <a:r>
              <a:rPr lang="fr-FR" sz="2000" b="0" i="1" dirty="0" err="1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n</a:t>
            </a:r>
            <a:endParaRPr lang="fr-FR" sz="2000" b="0" dirty="0">
              <a:solidFill>
                <a:schemeClr val="accent2"/>
              </a:solidFill>
              <a:effectLst>
                <a:outerShdw dist="63500" dir="2700000" algn="tl" rotWithShape="0">
                  <a:prstClr val="black"/>
                </a:outerShdw>
              </a:effectLst>
              <a:latin typeface="Arial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49FBFC-4837-7D6E-023B-992A9F59281F}"/>
              </a:ext>
            </a:extLst>
          </p:cNvPr>
          <p:cNvGrpSpPr/>
          <p:nvPr/>
        </p:nvGrpSpPr>
        <p:grpSpPr>
          <a:xfrm>
            <a:off x="7735995" y="4011989"/>
            <a:ext cx="1170205" cy="0"/>
            <a:chOff x="6714163" y="3861048"/>
            <a:chExt cx="1170205" cy="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28BB282-C3F6-6B6C-9720-F85F64D41AC1}"/>
                </a:ext>
              </a:extLst>
            </p:cNvPr>
            <p:cNvCxnSpPr/>
            <p:nvPr/>
          </p:nvCxnSpPr>
          <p:spPr bwMode="auto">
            <a:xfrm>
              <a:off x="6714163" y="3861048"/>
              <a:ext cx="571595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D1DE616-8C91-6558-F850-8CFC7E4F58E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483171" y="3861048"/>
              <a:ext cx="401197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9833E8-9D9D-3033-8936-A2D0D796343F}"/>
              </a:ext>
            </a:extLst>
          </p:cNvPr>
          <p:cNvGrpSpPr/>
          <p:nvPr/>
        </p:nvGrpSpPr>
        <p:grpSpPr>
          <a:xfrm>
            <a:off x="5427100" y="2781479"/>
            <a:ext cx="2594080" cy="499967"/>
            <a:chOff x="8393804" y="445018"/>
            <a:chExt cx="2594080" cy="499967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DF9451E-B5B9-9ED2-10C3-9A3E46B503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93804" y="445018"/>
              <a:ext cx="2594080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35" name="Rectangle 57">
              <a:extLst>
                <a:ext uri="{FF2B5EF4-FFF2-40B4-BE49-F238E27FC236}">
                  <a16:creationId xmlns:a16="http://schemas.microsoft.com/office/drawing/2014/main" id="{D9F2B37C-C716-0A31-9C61-2DA637D1C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2507" y="586104"/>
              <a:ext cx="1953355" cy="358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fr-FR" sz="32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charset="0"/>
                </a:rPr>
                <a:t>N </a:t>
              </a:r>
              <a:r>
                <a:rPr lang="fr-FR" sz="3200" b="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charset="0"/>
                </a:rPr>
                <a:t>periods</a:t>
              </a:r>
              <a:endParaRPr lang="fr-FR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endParaRPr>
            </a:p>
          </p:txBody>
        </p:sp>
      </p:grpSp>
      <p:sp>
        <p:nvSpPr>
          <p:cNvPr id="2" name="Text Box 2">
            <a:extLst>
              <a:ext uri="{FF2B5EF4-FFF2-40B4-BE49-F238E27FC236}">
                <a16:creationId xmlns:a16="http://schemas.microsoft.com/office/drawing/2014/main" id="{AA67A085-DA56-C23A-08DD-AF6AC79EE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680" y="5951602"/>
            <a:ext cx="12313368" cy="86177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020"/>
              </a:lnSpc>
              <a:defRPr/>
            </a:pPr>
            <a:r>
              <a:rPr lang="en-US" sz="2800" b="0" dirty="0">
                <a:latin typeface="+mn-lt"/>
                <a:cs typeface="Chalkboard"/>
              </a:rPr>
              <a:t>Pulse duration: </a:t>
            </a:r>
            <a:r>
              <a:rPr lang="en-US" sz="2800" b="0" dirty="0" err="1">
                <a:latin typeface="Symbol" pitchFamily="2" charset="2"/>
                <a:cs typeface="Chalkboard"/>
              </a:rPr>
              <a:t>D</a:t>
            </a:r>
            <a:r>
              <a:rPr lang="en-US" sz="2800" b="0" i="1" dirty="0" err="1">
                <a:latin typeface="+mn-lt"/>
                <a:cs typeface="Chalkboard"/>
              </a:rPr>
              <a:t>t</a:t>
            </a:r>
            <a:r>
              <a:rPr lang="en-US" sz="2800" b="0" dirty="0">
                <a:latin typeface="+mn-lt"/>
                <a:cs typeface="Chalkboard"/>
              </a:rPr>
              <a:t> = </a:t>
            </a:r>
            <a:r>
              <a:rPr lang="en-US" sz="2800" b="0" i="1" dirty="0" err="1">
                <a:latin typeface="+mn-lt"/>
                <a:cs typeface="Chalkboard"/>
              </a:rPr>
              <a:t>N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l</a:t>
            </a:r>
            <a:r>
              <a:rPr lang="en-US" sz="2800" b="0" baseline="-25000" dirty="0">
                <a:latin typeface="+mn-lt"/>
                <a:cs typeface="Chalkboard"/>
              </a:rPr>
              <a:t>L</a:t>
            </a:r>
            <a:r>
              <a:rPr lang="en-US" sz="2800" b="0" i="1" dirty="0">
                <a:latin typeface="+mn-lt"/>
                <a:cs typeface="Chalkboard"/>
              </a:rPr>
              <a:t>c</a:t>
            </a:r>
            <a:r>
              <a:rPr lang="en-US" sz="2800" b="0" dirty="0">
                <a:latin typeface="+mn-lt"/>
                <a:cs typeface="Chalkboard"/>
              </a:rPr>
              <a:t>. Fourier: the frequency spread is  </a:t>
            </a:r>
            <a:r>
              <a:rPr lang="en-US" sz="2800" b="0" dirty="0" err="1">
                <a:latin typeface="Symbol" pitchFamily="2" charset="2"/>
                <a:cs typeface="Chalkboard"/>
              </a:rPr>
              <a:t>D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n</a:t>
            </a:r>
            <a:r>
              <a:rPr lang="en-US" sz="2800" b="0" dirty="0">
                <a:latin typeface="+mn-lt"/>
                <a:cs typeface="Chalkboard"/>
              </a:rPr>
              <a:t> = 1/</a:t>
            </a:r>
            <a:r>
              <a:rPr lang="en-US" sz="2800" b="0" dirty="0" err="1">
                <a:latin typeface="Symbol" pitchFamily="2" charset="2"/>
                <a:cs typeface="Chalkboard"/>
              </a:rPr>
              <a:t>D</a:t>
            </a:r>
            <a:r>
              <a:rPr lang="en-US" sz="2800" b="0" i="1" dirty="0" err="1">
                <a:latin typeface="+mn-lt"/>
                <a:cs typeface="Chalkboard"/>
              </a:rPr>
              <a:t>t</a:t>
            </a:r>
            <a:r>
              <a:rPr lang="en-US" sz="2800" b="0" dirty="0">
                <a:latin typeface="+mn-lt"/>
                <a:cs typeface="Chalkboard"/>
              </a:rPr>
              <a:t>  = </a:t>
            </a:r>
            <a:r>
              <a:rPr lang="en-US" sz="2800" b="0" i="1" dirty="0">
                <a:latin typeface="+mn-lt"/>
                <a:cs typeface="Chalkboard"/>
              </a:rPr>
              <a:t>c</a:t>
            </a:r>
            <a:r>
              <a:rPr lang="en-US" sz="2800" b="0" dirty="0">
                <a:latin typeface="+mn-lt"/>
                <a:cs typeface="Chalkboard"/>
              </a:rPr>
              <a:t>/(</a:t>
            </a:r>
            <a:r>
              <a:rPr lang="en-US" sz="2800" b="0" i="1" dirty="0" err="1">
                <a:latin typeface="+mn-lt"/>
                <a:cs typeface="Chalkboard"/>
              </a:rPr>
              <a:t>N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l</a:t>
            </a:r>
            <a:r>
              <a:rPr lang="en-US" sz="2800" b="0" baseline="-25000" dirty="0">
                <a:latin typeface="+mn-lt"/>
                <a:cs typeface="Chalkboard"/>
              </a:rPr>
              <a:t>L</a:t>
            </a:r>
            <a:r>
              <a:rPr lang="en-US" sz="2800" b="0" dirty="0">
                <a:latin typeface="+mn-lt"/>
                <a:cs typeface="Chalkboard"/>
              </a:rPr>
              <a:t>) = (</a:t>
            </a:r>
            <a:r>
              <a:rPr lang="en-US" sz="2800" b="0" i="1" dirty="0">
                <a:latin typeface="+mn-lt"/>
                <a:cs typeface="Chalkboard"/>
              </a:rPr>
              <a:t>c</a:t>
            </a:r>
            <a:r>
              <a:rPr lang="en-US" sz="2800" b="0" dirty="0">
                <a:latin typeface="+mn-lt"/>
                <a:cs typeface="Chalkboard"/>
              </a:rPr>
              <a:t>/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l</a:t>
            </a:r>
            <a:r>
              <a:rPr lang="en-US" sz="2800" b="0" baseline="-25000" dirty="0">
                <a:latin typeface="+mn-lt"/>
                <a:cs typeface="Chalkboard"/>
              </a:rPr>
              <a:t>L</a:t>
            </a:r>
            <a:r>
              <a:rPr lang="en-US" sz="2800" b="0" dirty="0">
                <a:latin typeface="+mn-lt"/>
                <a:cs typeface="Chalkboard"/>
              </a:rPr>
              <a:t>)/</a:t>
            </a:r>
            <a:r>
              <a:rPr lang="en-US" sz="2800" b="0" i="1" dirty="0" err="1">
                <a:latin typeface="+mn-lt"/>
                <a:cs typeface="Chalkboard"/>
              </a:rPr>
              <a:t>N = 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n</a:t>
            </a:r>
            <a:r>
              <a:rPr lang="en-US" sz="2800" b="0" i="1" dirty="0" err="1">
                <a:latin typeface="+mn-lt"/>
                <a:cs typeface="Chalkboard"/>
              </a:rPr>
              <a:t> </a:t>
            </a:r>
            <a:r>
              <a:rPr lang="en-US" sz="2800" b="0" dirty="0">
                <a:latin typeface="+mn-lt"/>
                <a:cs typeface="Chalkboard"/>
              </a:rPr>
              <a:t>/</a:t>
            </a:r>
            <a:r>
              <a:rPr lang="en-US" sz="2800" b="0" i="1" dirty="0">
                <a:latin typeface="+mn-lt"/>
                <a:cs typeface="Chalkboard"/>
              </a:rPr>
              <a:t>N</a:t>
            </a:r>
            <a:r>
              <a:rPr lang="en-US" sz="2800" b="0" dirty="0">
                <a:latin typeface="+mn-lt"/>
                <a:cs typeface="Chalkboard"/>
              </a:rPr>
              <a:t>. Relative wavelength bandwidth: </a:t>
            </a:r>
            <a:r>
              <a:rPr lang="en-US" sz="2800" b="0" dirty="0" err="1">
                <a:latin typeface="Symbol" pitchFamily="2" charset="2"/>
                <a:cs typeface="Chalkboard"/>
              </a:rPr>
              <a:t>D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l</a:t>
            </a:r>
            <a:r>
              <a:rPr lang="en-US" sz="2800" b="0" baseline="-25000" dirty="0">
                <a:latin typeface="+mn-lt"/>
                <a:cs typeface="Chalkboard"/>
              </a:rPr>
              <a:t>L</a:t>
            </a:r>
            <a:r>
              <a:rPr lang="en-US" sz="2800" b="0" i="1" dirty="0">
                <a:cs typeface="Chalkboard"/>
              </a:rPr>
              <a:t>/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l</a:t>
            </a:r>
            <a:r>
              <a:rPr lang="en-US" sz="2800" b="0" baseline="-25000" dirty="0">
                <a:latin typeface="+mn-lt"/>
                <a:cs typeface="Chalkboard"/>
              </a:rPr>
              <a:t>L</a:t>
            </a:r>
            <a:r>
              <a:rPr lang="en-US" sz="2800" b="0" dirty="0">
                <a:latin typeface="+mn-lt"/>
                <a:cs typeface="Chalkboard"/>
              </a:rPr>
              <a:t> = </a:t>
            </a:r>
            <a:r>
              <a:rPr lang="en-US" sz="2800" b="0" dirty="0" err="1">
                <a:latin typeface="Symbol" pitchFamily="2" charset="2"/>
                <a:cs typeface="Chalkboard"/>
              </a:rPr>
              <a:t>D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n</a:t>
            </a:r>
            <a:r>
              <a:rPr lang="en-US" sz="2800" b="0" i="1" dirty="0">
                <a:cs typeface="Chalkboard"/>
              </a:rPr>
              <a:t>/</a:t>
            </a:r>
            <a:r>
              <a:rPr lang="en-US" sz="2800" b="0" i="1" dirty="0" err="1">
                <a:latin typeface="Symbol" pitchFamily="2" charset="2"/>
                <a:cs typeface="Chalkboard"/>
              </a:rPr>
              <a:t>n</a:t>
            </a:r>
            <a:r>
              <a:rPr lang="en-US" sz="2800" b="0" dirty="0">
                <a:latin typeface="+mn-lt"/>
                <a:cs typeface="Chalkboard"/>
              </a:rPr>
              <a:t> = 1/</a:t>
            </a:r>
            <a:r>
              <a:rPr lang="en-US" sz="2800" b="0" i="1" dirty="0">
                <a:latin typeface="+mn-lt"/>
                <a:cs typeface="Chalkboard"/>
              </a:rPr>
              <a:t>N</a:t>
            </a:r>
            <a:endParaRPr lang="en-US" sz="2800" b="0" dirty="0">
              <a:latin typeface="+mn-lt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16895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56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800"/>
                                        <p:tgtEl>
                                          <p:spTgt spid="56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563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0.01537 -0.00902 L 0.05143 0.00857 L 0.0875 -0.00833 L 0.12344 0.00926 L 0.15885 -0.00787 L 0.19271 0.01019 L 0.21276 -3.33333E-6 " pathEditMode="relative" rAng="0" ptsTypes="AAAAAAAA">
                                      <p:cBhvr>
                                        <p:cTn id="4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3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56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563202" grpId="0" autoUpdateAnimBg="0"/>
      <p:bldP spid="111" grpId="0" autoUpdateAnimBg="0"/>
      <p:bldP spid="45" grpId="0" animBg="1"/>
      <p:bldP spid="46" grpId="0" animBg="1"/>
      <p:bldP spid="563209" grpId="0"/>
      <p:bldP spid="4" grpId="0" autoUpdateAnimBg="0"/>
      <p:bldP spid="8" grpId="0" animBg="1"/>
      <p:bldP spid="5" grpId="0" animBg="1"/>
      <p:bldP spid="563257" grpId="0" autoUpdateAnimBg="0"/>
      <p:bldP spid="18" grpId="0"/>
      <p:bldP spid="2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D3984A4-2773-F0E8-0612-8330F91359F0}"/>
              </a:ext>
            </a:extLst>
          </p:cNvPr>
          <p:cNvSpPr/>
          <p:nvPr/>
        </p:nvSpPr>
        <p:spPr bwMode="auto">
          <a:xfrm rot="16200000">
            <a:off x="3067487" y="2290640"/>
            <a:ext cx="152400" cy="4905943"/>
          </a:xfrm>
          <a:prstGeom prst="rect">
            <a:avLst/>
          </a:prstGeom>
          <a:gradFill>
            <a:gsLst>
              <a:gs pos="65000">
                <a:schemeClr val="bg1"/>
              </a:gs>
              <a:gs pos="100000">
                <a:srgbClr val="0283B5"/>
              </a:gs>
              <a:gs pos="0">
                <a:srgbClr val="0283B5"/>
              </a:gs>
              <a:gs pos="21000">
                <a:schemeClr val="bg1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77B9E4-D75B-1006-25C5-C020D2E65EB1}"/>
              </a:ext>
            </a:extLst>
          </p:cNvPr>
          <p:cNvGrpSpPr/>
          <p:nvPr/>
        </p:nvGrpSpPr>
        <p:grpSpPr>
          <a:xfrm>
            <a:off x="2678630" y="4288199"/>
            <a:ext cx="2918030" cy="904658"/>
            <a:chOff x="2678630" y="4288199"/>
            <a:chExt cx="2918030" cy="904658"/>
          </a:xfrm>
        </p:grpSpPr>
        <p:sp>
          <p:nvSpPr>
            <p:cNvPr id="41997" name="Trapezium 41996">
              <a:extLst>
                <a:ext uri="{FF2B5EF4-FFF2-40B4-BE49-F238E27FC236}">
                  <a16:creationId xmlns:a16="http://schemas.microsoft.com/office/drawing/2014/main" id="{3FD4007C-5F8C-0033-423A-B8DFB31A62D5}"/>
                </a:ext>
              </a:extLst>
            </p:cNvPr>
            <p:cNvSpPr/>
            <p:nvPr/>
          </p:nvSpPr>
          <p:spPr bwMode="auto">
            <a:xfrm rot="16200000">
              <a:off x="3995641" y="2971188"/>
              <a:ext cx="284006" cy="2918027"/>
            </a:xfrm>
            <a:prstGeom prst="trapezoid">
              <a:avLst>
                <a:gd name="adj" fmla="val 40843"/>
              </a:avLst>
            </a:prstGeom>
            <a:gradFill>
              <a:gsLst>
                <a:gs pos="16000">
                  <a:schemeClr val="bg1"/>
                </a:gs>
                <a:gs pos="100000">
                  <a:srgbClr val="0283B5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" name="Trapezium 2">
              <a:extLst>
                <a:ext uri="{FF2B5EF4-FFF2-40B4-BE49-F238E27FC236}">
                  <a16:creationId xmlns:a16="http://schemas.microsoft.com/office/drawing/2014/main" id="{A2F5C72E-E346-2BB3-BE2A-9FB47EFB57F7}"/>
                </a:ext>
              </a:extLst>
            </p:cNvPr>
            <p:cNvSpPr/>
            <p:nvPr/>
          </p:nvSpPr>
          <p:spPr bwMode="auto">
            <a:xfrm rot="16200000">
              <a:off x="3995642" y="3196135"/>
              <a:ext cx="284006" cy="2918027"/>
            </a:xfrm>
            <a:prstGeom prst="trapezoid">
              <a:avLst>
                <a:gd name="adj" fmla="val 40843"/>
              </a:avLst>
            </a:prstGeom>
            <a:gradFill>
              <a:gsLst>
                <a:gs pos="16000">
                  <a:schemeClr val="bg1"/>
                </a:gs>
                <a:gs pos="100000">
                  <a:srgbClr val="0283B5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4" name="Trapezium 3">
              <a:extLst>
                <a:ext uri="{FF2B5EF4-FFF2-40B4-BE49-F238E27FC236}">
                  <a16:creationId xmlns:a16="http://schemas.microsoft.com/office/drawing/2014/main" id="{11170AFC-2A80-7CF2-D38E-551658BF19CE}"/>
                </a:ext>
              </a:extLst>
            </p:cNvPr>
            <p:cNvSpPr/>
            <p:nvPr/>
          </p:nvSpPr>
          <p:spPr bwMode="auto">
            <a:xfrm rot="16200000">
              <a:off x="3995643" y="3384956"/>
              <a:ext cx="284006" cy="2918027"/>
            </a:xfrm>
            <a:prstGeom prst="trapezoid">
              <a:avLst>
                <a:gd name="adj" fmla="val 40843"/>
              </a:avLst>
            </a:prstGeom>
            <a:gradFill>
              <a:gsLst>
                <a:gs pos="16000">
                  <a:schemeClr val="bg1"/>
                </a:gs>
                <a:gs pos="100000">
                  <a:srgbClr val="0283B5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5" name="Trapezium 4">
              <a:extLst>
                <a:ext uri="{FF2B5EF4-FFF2-40B4-BE49-F238E27FC236}">
                  <a16:creationId xmlns:a16="http://schemas.microsoft.com/office/drawing/2014/main" id="{8B6DB36D-A038-098C-ED2C-32E3B16A728E}"/>
                </a:ext>
              </a:extLst>
            </p:cNvPr>
            <p:cNvSpPr/>
            <p:nvPr/>
          </p:nvSpPr>
          <p:spPr bwMode="auto">
            <a:xfrm rot="16200000">
              <a:off x="3995644" y="3591840"/>
              <a:ext cx="284006" cy="2918027"/>
            </a:xfrm>
            <a:prstGeom prst="trapezoid">
              <a:avLst>
                <a:gd name="adj" fmla="val 40843"/>
              </a:avLst>
            </a:prstGeom>
            <a:gradFill>
              <a:gsLst>
                <a:gs pos="16000">
                  <a:schemeClr val="bg1"/>
                </a:gs>
                <a:gs pos="100000">
                  <a:srgbClr val="0283B5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42027" name="Rectangle 42026">
            <a:extLst>
              <a:ext uri="{FF2B5EF4-FFF2-40B4-BE49-F238E27FC236}">
                <a16:creationId xmlns:a16="http://schemas.microsoft.com/office/drawing/2014/main" id="{E2CFF11F-85A4-BB4F-923E-F6C0B487CEC0}"/>
              </a:ext>
            </a:extLst>
          </p:cNvPr>
          <p:cNvSpPr/>
          <p:nvPr/>
        </p:nvSpPr>
        <p:spPr bwMode="auto">
          <a:xfrm rot="16200000">
            <a:off x="1291399" y="3751570"/>
            <a:ext cx="792088" cy="1984085"/>
          </a:xfrm>
          <a:prstGeom prst="rect">
            <a:avLst/>
          </a:prstGeom>
          <a:gradFill>
            <a:gsLst>
              <a:gs pos="0">
                <a:srgbClr val="0282B3"/>
              </a:gs>
              <a:gs pos="100000">
                <a:schemeClr val="bg1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2005" name="Rectangle 40">
            <a:extLst>
              <a:ext uri="{FF2B5EF4-FFF2-40B4-BE49-F238E27FC236}">
                <a16:creationId xmlns:a16="http://schemas.microsoft.com/office/drawing/2014/main" id="{80850362-0050-3F2F-08F3-8DFFE1E1D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5734110"/>
            <a:ext cx="7820290" cy="79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380"/>
              </a:lnSpc>
              <a:spcBef>
                <a:spcPct val="20000"/>
              </a:spcBef>
            </a:pP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This is reminiscent of the waves from the slits of a </a:t>
            </a:r>
            <a:r>
              <a:rPr lang="en-US" b="0" u="sng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diffraction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g</a:t>
            </a:r>
            <a:r>
              <a:rPr lang="en-US" b="0" u="sng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ratin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g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…</a:t>
            </a:r>
          </a:p>
        </p:txBody>
      </p:sp>
      <p:sp>
        <p:nvSpPr>
          <p:cNvPr id="563202" name="Text Box 2"/>
          <p:cNvSpPr txBox="1">
            <a:spLocks noChangeArrowheads="1"/>
          </p:cNvSpPr>
          <p:nvPr/>
        </p:nvSpPr>
        <p:spPr bwMode="auto">
          <a:xfrm>
            <a:off x="175517" y="141263"/>
            <a:ext cx="11897147" cy="15565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820"/>
              </a:lnSpc>
              <a:defRPr/>
            </a:pPr>
            <a:r>
              <a:rPr lang="en-US" sz="36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The undulator bandwidth formula, </a:t>
            </a:r>
            <a:r>
              <a:rPr lang="en-US" sz="3600" dirty="0" err="1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Symbol" pitchFamily="2" charset="2"/>
                <a:cs typeface="Chalkboard"/>
              </a:rPr>
              <a:t>D</a:t>
            </a:r>
            <a:r>
              <a:rPr lang="en-US" sz="3600" i="1" dirty="0" err="1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Symbol" pitchFamily="2" charset="2"/>
                <a:cs typeface="Chalkboard"/>
              </a:rPr>
              <a:t>l</a:t>
            </a:r>
            <a:r>
              <a:rPr lang="en-US" sz="3600" baseline="-250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L</a:t>
            </a:r>
            <a:r>
              <a:rPr lang="en-US" sz="36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/</a:t>
            </a:r>
            <a:r>
              <a:rPr lang="en-US" sz="3600" i="1" dirty="0" err="1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Symbol" pitchFamily="2" charset="2"/>
                <a:cs typeface="Chalkboard"/>
              </a:rPr>
              <a:t>l</a:t>
            </a:r>
            <a:r>
              <a:rPr lang="en-US" sz="3600" baseline="-250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L</a:t>
            </a:r>
            <a:r>
              <a:rPr lang="en-US" sz="36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 = 1/</a:t>
            </a:r>
            <a:r>
              <a:rPr lang="en-US" sz="3600" i="1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N</a:t>
            </a:r>
            <a:r>
              <a:rPr lang="en-US" sz="36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, is like that of a diffraction grating, and this is not surprising:</a:t>
            </a:r>
          </a:p>
        </p:txBody>
      </p:sp>
      <p:grpSp>
        <p:nvGrpSpPr>
          <p:cNvPr id="60" name="Group 4"/>
          <p:cNvGrpSpPr>
            <a:grpSpLocks/>
          </p:cNvGrpSpPr>
          <p:nvPr/>
        </p:nvGrpSpPr>
        <p:grpSpPr bwMode="auto">
          <a:xfrm flipH="1">
            <a:off x="3489506" y="1336494"/>
            <a:ext cx="6500567" cy="1620196"/>
            <a:chOff x="2400" y="1680"/>
            <a:chExt cx="1747" cy="240"/>
          </a:xfrm>
        </p:grpSpPr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3854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8" name="Rectangle 8"/>
            <p:cNvSpPr>
              <a:spLocks noChangeArrowheads="1"/>
            </p:cNvSpPr>
            <p:nvPr/>
          </p:nvSpPr>
          <p:spPr bwMode="auto">
            <a:xfrm>
              <a:off x="3271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2" name="Rectangle 8"/>
            <p:cNvSpPr>
              <a:spLocks noChangeArrowheads="1"/>
            </p:cNvSpPr>
            <p:nvPr/>
          </p:nvSpPr>
          <p:spPr bwMode="auto">
            <a:xfrm>
              <a:off x="2690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>
              <a:off x="2400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" name="Rectangle 6"/>
            <p:cNvSpPr>
              <a:spLocks noChangeArrowheads="1"/>
            </p:cNvSpPr>
            <p:nvPr/>
          </p:nvSpPr>
          <p:spPr bwMode="auto">
            <a:xfrm>
              <a:off x="2981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9" name="Rectangle 6"/>
            <p:cNvSpPr>
              <a:spLocks noChangeArrowheads="1"/>
            </p:cNvSpPr>
            <p:nvPr/>
          </p:nvSpPr>
          <p:spPr bwMode="auto">
            <a:xfrm>
              <a:off x="3564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563217" name="Freeform 17"/>
          <p:cNvSpPr>
            <a:spLocks/>
          </p:cNvSpPr>
          <p:nvPr/>
        </p:nvSpPr>
        <p:spPr bwMode="auto">
          <a:xfrm flipV="1">
            <a:off x="3481041" y="2001936"/>
            <a:ext cx="6509035" cy="330460"/>
          </a:xfrm>
          <a:custGeom>
            <a:avLst/>
            <a:gdLst>
              <a:gd name="T0" fmla="*/ 0 w 1680"/>
              <a:gd name="T1" fmla="*/ 48 h 56"/>
              <a:gd name="T2" fmla="*/ 192 w 1680"/>
              <a:gd name="T3" fmla="*/ 48 h 56"/>
              <a:gd name="T4" fmla="*/ 384 w 1680"/>
              <a:gd name="T5" fmla="*/ 0 h 56"/>
              <a:gd name="T6" fmla="*/ 624 w 1680"/>
              <a:gd name="T7" fmla="*/ 48 h 56"/>
              <a:gd name="T8" fmla="*/ 816 w 1680"/>
              <a:gd name="T9" fmla="*/ 0 h 56"/>
              <a:gd name="T10" fmla="*/ 1056 w 1680"/>
              <a:gd name="T11" fmla="*/ 48 h 56"/>
              <a:gd name="T12" fmla="*/ 1248 w 1680"/>
              <a:gd name="T13" fmla="*/ 0 h 56"/>
              <a:gd name="T14" fmla="*/ 1488 w 1680"/>
              <a:gd name="T15" fmla="*/ 48 h 56"/>
              <a:gd name="T16" fmla="*/ 1680 w 1680"/>
              <a:gd name="T17" fmla="*/ 48 h 56"/>
              <a:gd name="connsiteX0" fmla="*/ 0 w 10217"/>
              <a:gd name="connsiteY0" fmla="*/ 2162 h 9396"/>
              <a:gd name="connsiteX1" fmla="*/ 1360 w 10217"/>
              <a:gd name="connsiteY1" fmla="*/ 8571 h 9396"/>
              <a:gd name="connsiteX2" fmla="*/ 2503 w 10217"/>
              <a:gd name="connsiteY2" fmla="*/ 0 h 9396"/>
              <a:gd name="connsiteX3" fmla="*/ 3931 w 10217"/>
              <a:gd name="connsiteY3" fmla="*/ 8571 h 9396"/>
              <a:gd name="connsiteX4" fmla="*/ 5074 w 10217"/>
              <a:gd name="connsiteY4" fmla="*/ 0 h 9396"/>
              <a:gd name="connsiteX5" fmla="*/ 6503 w 10217"/>
              <a:gd name="connsiteY5" fmla="*/ 8571 h 9396"/>
              <a:gd name="connsiteX6" fmla="*/ 7646 w 10217"/>
              <a:gd name="connsiteY6" fmla="*/ 0 h 9396"/>
              <a:gd name="connsiteX7" fmla="*/ 9074 w 10217"/>
              <a:gd name="connsiteY7" fmla="*/ 8571 h 9396"/>
              <a:gd name="connsiteX8" fmla="*/ 10217 w 10217"/>
              <a:gd name="connsiteY8" fmla="*/ 8571 h 9396"/>
              <a:gd name="connsiteX0" fmla="*/ 0 w 10000"/>
              <a:gd name="connsiteY0" fmla="*/ 2301 h 10000"/>
              <a:gd name="connsiteX1" fmla="*/ 1017 w 10000"/>
              <a:gd name="connsiteY1" fmla="*/ 9122 h 10000"/>
              <a:gd name="connsiteX2" fmla="*/ 2450 w 10000"/>
              <a:gd name="connsiteY2" fmla="*/ 0 h 10000"/>
              <a:gd name="connsiteX3" fmla="*/ 3848 w 10000"/>
              <a:gd name="connsiteY3" fmla="*/ 9122 h 10000"/>
              <a:gd name="connsiteX4" fmla="*/ 4966 w 10000"/>
              <a:gd name="connsiteY4" fmla="*/ 0 h 10000"/>
              <a:gd name="connsiteX5" fmla="*/ 6365 w 10000"/>
              <a:gd name="connsiteY5" fmla="*/ 9122 h 10000"/>
              <a:gd name="connsiteX6" fmla="*/ 7484 w 10000"/>
              <a:gd name="connsiteY6" fmla="*/ 0 h 10000"/>
              <a:gd name="connsiteX7" fmla="*/ 8881 w 10000"/>
              <a:gd name="connsiteY7" fmla="*/ 9122 h 10000"/>
              <a:gd name="connsiteX8" fmla="*/ 10000 w 10000"/>
              <a:gd name="connsiteY8" fmla="*/ 9122 h 10000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848 w 10000"/>
              <a:gd name="connsiteY3" fmla="*/ 9715 h 10593"/>
              <a:gd name="connsiteX4" fmla="*/ 4966 w 10000"/>
              <a:gd name="connsiteY4" fmla="*/ 593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966 w 10000"/>
              <a:gd name="connsiteY4" fmla="*/ 593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865 w 10000"/>
              <a:gd name="connsiteY4" fmla="*/ 296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865 w 10000"/>
              <a:gd name="connsiteY4" fmla="*/ 296 h 10593"/>
              <a:gd name="connsiteX5" fmla="*/ 6134 w 10000"/>
              <a:gd name="connsiteY5" fmla="*/ 882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1228 w 10000"/>
              <a:gd name="connsiteY2" fmla="*/ 8814 h 10593"/>
              <a:gd name="connsiteX3" fmla="*/ 2293 w 10000"/>
              <a:gd name="connsiteY3" fmla="*/ 0 h 10593"/>
              <a:gd name="connsiteX4" fmla="*/ 3636 w 10000"/>
              <a:gd name="connsiteY4" fmla="*/ 9122 h 10593"/>
              <a:gd name="connsiteX5" fmla="*/ 4865 w 10000"/>
              <a:gd name="connsiteY5" fmla="*/ 296 h 10593"/>
              <a:gd name="connsiteX6" fmla="*/ 6134 w 10000"/>
              <a:gd name="connsiteY6" fmla="*/ 8825 h 10593"/>
              <a:gd name="connsiteX7" fmla="*/ 7484 w 10000"/>
              <a:gd name="connsiteY7" fmla="*/ 593 h 10593"/>
              <a:gd name="connsiteX8" fmla="*/ 8881 w 10000"/>
              <a:gd name="connsiteY8" fmla="*/ 9715 h 10593"/>
              <a:gd name="connsiteX9" fmla="*/ 10000 w 10000"/>
              <a:gd name="connsiteY9" fmla="*/ 9715 h 10593"/>
              <a:gd name="connsiteX0" fmla="*/ 0 w 10000"/>
              <a:gd name="connsiteY0" fmla="*/ 2914 h 10613"/>
              <a:gd name="connsiteX1" fmla="*/ 1017 w 10000"/>
              <a:gd name="connsiteY1" fmla="*/ 9735 h 10613"/>
              <a:gd name="connsiteX2" fmla="*/ 518 w 10000"/>
              <a:gd name="connsiteY2" fmla="*/ 6758 h 10613"/>
              <a:gd name="connsiteX3" fmla="*/ 2293 w 10000"/>
              <a:gd name="connsiteY3" fmla="*/ 20 h 10613"/>
              <a:gd name="connsiteX4" fmla="*/ 3636 w 10000"/>
              <a:gd name="connsiteY4" fmla="*/ 9142 h 10613"/>
              <a:gd name="connsiteX5" fmla="*/ 4865 w 10000"/>
              <a:gd name="connsiteY5" fmla="*/ 316 h 10613"/>
              <a:gd name="connsiteX6" fmla="*/ 6134 w 10000"/>
              <a:gd name="connsiteY6" fmla="*/ 8845 h 10613"/>
              <a:gd name="connsiteX7" fmla="*/ 7484 w 10000"/>
              <a:gd name="connsiteY7" fmla="*/ 613 h 10613"/>
              <a:gd name="connsiteX8" fmla="*/ 8881 w 10000"/>
              <a:gd name="connsiteY8" fmla="*/ 9735 h 10613"/>
              <a:gd name="connsiteX9" fmla="*/ 10000 w 10000"/>
              <a:gd name="connsiteY9" fmla="*/ 9735 h 10613"/>
              <a:gd name="connsiteX0" fmla="*/ 0 w 10000"/>
              <a:gd name="connsiteY0" fmla="*/ 2905 h 10604"/>
              <a:gd name="connsiteX1" fmla="*/ 1017 w 10000"/>
              <a:gd name="connsiteY1" fmla="*/ 9726 h 10604"/>
              <a:gd name="connsiteX2" fmla="*/ 518 w 10000"/>
              <a:gd name="connsiteY2" fmla="*/ 6749 h 10604"/>
              <a:gd name="connsiteX3" fmla="*/ 2293 w 10000"/>
              <a:gd name="connsiteY3" fmla="*/ 11 h 10604"/>
              <a:gd name="connsiteX4" fmla="*/ 3636 w 10000"/>
              <a:gd name="connsiteY4" fmla="*/ 9133 h 10604"/>
              <a:gd name="connsiteX5" fmla="*/ 4865 w 10000"/>
              <a:gd name="connsiteY5" fmla="*/ 307 h 10604"/>
              <a:gd name="connsiteX6" fmla="*/ 6134 w 10000"/>
              <a:gd name="connsiteY6" fmla="*/ 8836 h 10604"/>
              <a:gd name="connsiteX7" fmla="*/ 7484 w 10000"/>
              <a:gd name="connsiteY7" fmla="*/ 604 h 10604"/>
              <a:gd name="connsiteX8" fmla="*/ 8881 w 10000"/>
              <a:gd name="connsiteY8" fmla="*/ 9726 h 10604"/>
              <a:gd name="connsiteX9" fmla="*/ 10000 w 10000"/>
              <a:gd name="connsiteY9" fmla="*/ 9726 h 10604"/>
              <a:gd name="connsiteX0" fmla="*/ 0 w 10000"/>
              <a:gd name="connsiteY0" fmla="*/ 2896 h 10595"/>
              <a:gd name="connsiteX1" fmla="*/ 1017 w 10000"/>
              <a:gd name="connsiteY1" fmla="*/ 9717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896 h 10595"/>
              <a:gd name="connsiteX1" fmla="*/ 445 w 10000"/>
              <a:gd name="connsiteY1" fmla="*/ 2599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896 h 10595"/>
              <a:gd name="connsiteX1" fmla="*/ 445 w 10000"/>
              <a:gd name="connsiteY1" fmla="*/ 2599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910 h 10609"/>
              <a:gd name="connsiteX1" fmla="*/ 445 w 10000"/>
              <a:gd name="connsiteY1" fmla="*/ 2613 h 10609"/>
              <a:gd name="connsiteX2" fmla="*/ 1081 w 10000"/>
              <a:gd name="connsiteY2" fmla="*/ 6161 h 10609"/>
              <a:gd name="connsiteX3" fmla="*/ 2293 w 10000"/>
              <a:gd name="connsiteY3" fmla="*/ 16 h 10609"/>
              <a:gd name="connsiteX4" fmla="*/ 3636 w 10000"/>
              <a:gd name="connsiteY4" fmla="*/ 9138 h 10609"/>
              <a:gd name="connsiteX5" fmla="*/ 4865 w 10000"/>
              <a:gd name="connsiteY5" fmla="*/ 312 h 10609"/>
              <a:gd name="connsiteX6" fmla="*/ 6134 w 10000"/>
              <a:gd name="connsiteY6" fmla="*/ 8841 h 10609"/>
              <a:gd name="connsiteX7" fmla="*/ 7484 w 10000"/>
              <a:gd name="connsiteY7" fmla="*/ 609 h 10609"/>
              <a:gd name="connsiteX8" fmla="*/ 8881 w 10000"/>
              <a:gd name="connsiteY8" fmla="*/ 9731 h 10609"/>
              <a:gd name="connsiteX9" fmla="*/ 10000 w 10000"/>
              <a:gd name="connsiteY9" fmla="*/ 9731 h 10609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24 h 10623"/>
              <a:gd name="connsiteX1" fmla="*/ 445 w 10000"/>
              <a:gd name="connsiteY1" fmla="*/ 2627 h 10623"/>
              <a:gd name="connsiteX2" fmla="*/ 1081 w 10000"/>
              <a:gd name="connsiteY2" fmla="*/ 6175 h 10623"/>
              <a:gd name="connsiteX3" fmla="*/ 2293 w 10000"/>
              <a:gd name="connsiteY3" fmla="*/ 30 h 10623"/>
              <a:gd name="connsiteX4" fmla="*/ 3636 w 10000"/>
              <a:gd name="connsiteY4" fmla="*/ 9152 h 10623"/>
              <a:gd name="connsiteX5" fmla="*/ 4865 w 10000"/>
              <a:gd name="connsiteY5" fmla="*/ 326 h 10623"/>
              <a:gd name="connsiteX6" fmla="*/ 6134 w 10000"/>
              <a:gd name="connsiteY6" fmla="*/ 8855 h 10623"/>
              <a:gd name="connsiteX7" fmla="*/ 7484 w 10000"/>
              <a:gd name="connsiteY7" fmla="*/ 623 h 10623"/>
              <a:gd name="connsiteX8" fmla="*/ 8881 w 10000"/>
              <a:gd name="connsiteY8" fmla="*/ 9745 h 10623"/>
              <a:gd name="connsiteX9" fmla="*/ 10000 w 10000"/>
              <a:gd name="connsiteY9" fmla="*/ 9745 h 10623"/>
              <a:gd name="connsiteX0" fmla="*/ 0 w 10000"/>
              <a:gd name="connsiteY0" fmla="*/ 3267 h 10966"/>
              <a:gd name="connsiteX1" fmla="*/ 445 w 10000"/>
              <a:gd name="connsiteY1" fmla="*/ 2970 h 10966"/>
              <a:gd name="connsiteX2" fmla="*/ 1081 w 10000"/>
              <a:gd name="connsiteY2" fmla="*/ 6518 h 10966"/>
              <a:gd name="connsiteX3" fmla="*/ 2293 w 10000"/>
              <a:gd name="connsiteY3" fmla="*/ 373 h 10966"/>
              <a:gd name="connsiteX4" fmla="*/ 3636 w 10000"/>
              <a:gd name="connsiteY4" fmla="*/ 9495 h 10966"/>
              <a:gd name="connsiteX5" fmla="*/ 4865 w 10000"/>
              <a:gd name="connsiteY5" fmla="*/ 669 h 10966"/>
              <a:gd name="connsiteX6" fmla="*/ 6134 w 10000"/>
              <a:gd name="connsiteY6" fmla="*/ 9198 h 10966"/>
              <a:gd name="connsiteX7" fmla="*/ 7484 w 10000"/>
              <a:gd name="connsiteY7" fmla="*/ 966 h 10966"/>
              <a:gd name="connsiteX8" fmla="*/ 7713 w 10000"/>
              <a:gd name="connsiteY8" fmla="*/ 1179 h 10966"/>
              <a:gd name="connsiteX9" fmla="*/ 8881 w 10000"/>
              <a:gd name="connsiteY9" fmla="*/ 10088 h 10966"/>
              <a:gd name="connsiteX10" fmla="*/ 10000 w 10000"/>
              <a:gd name="connsiteY10" fmla="*/ 10088 h 10966"/>
              <a:gd name="connsiteX0" fmla="*/ 0 w 10000"/>
              <a:gd name="connsiteY0" fmla="*/ 2925 h 10624"/>
              <a:gd name="connsiteX1" fmla="*/ 445 w 10000"/>
              <a:gd name="connsiteY1" fmla="*/ 2628 h 10624"/>
              <a:gd name="connsiteX2" fmla="*/ 1081 w 10000"/>
              <a:gd name="connsiteY2" fmla="*/ 6176 h 10624"/>
              <a:gd name="connsiteX3" fmla="*/ 2293 w 10000"/>
              <a:gd name="connsiteY3" fmla="*/ 31 h 10624"/>
              <a:gd name="connsiteX4" fmla="*/ 3636 w 10000"/>
              <a:gd name="connsiteY4" fmla="*/ 9153 h 10624"/>
              <a:gd name="connsiteX5" fmla="*/ 4865 w 10000"/>
              <a:gd name="connsiteY5" fmla="*/ 327 h 10624"/>
              <a:gd name="connsiteX6" fmla="*/ 6134 w 10000"/>
              <a:gd name="connsiteY6" fmla="*/ 8856 h 10624"/>
              <a:gd name="connsiteX7" fmla="*/ 7484 w 10000"/>
              <a:gd name="connsiteY7" fmla="*/ 624 h 10624"/>
              <a:gd name="connsiteX8" fmla="*/ 7981 w 10000"/>
              <a:gd name="connsiteY8" fmla="*/ 3506 h 10624"/>
              <a:gd name="connsiteX9" fmla="*/ 8881 w 10000"/>
              <a:gd name="connsiteY9" fmla="*/ 9746 h 10624"/>
              <a:gd name="connsiteX10" fmla="*/ 10000 w 10000"/>
              <a:gd name="connsiteY10" fmla="*/ 9746 h 10624"/>
              <a:gd name="connsiteX0" fmla="*/ 0 w 10000"/>
              <a:gd name="connsiteY0" fmla="*/ 2925 h 10624"/>
              <a:gd name="connsiteX1" fmla="*/ 445 w 10000"/>
              <a:gd name="connsiteY1" fmla="*/ 2628 h 10624"/>
              <a:gd name="connsiteX2" fmla="*/ 1081 w 10000"/>
              <a:gd name="connsiteY2" fmla="*/ 6176 h 10624"/>
              <a:gd name="connsiteX3" fmla="*/ 2293 w 10000"/>
              <a:gd name="connsiteY3" fmla="*/ 31 h 10624"/>
              <a:gd name="connsiteX4" fmla="*/ 3636 w 10000"/>
              <a:gd name="connsiteY4" fmla="*/ 9153 h 10624"/>
              <a:gd name="connsiteX5" fmla="*/ 4865 w 10000"/>
              <a:gd name="connsiteY5" fmla="*/ 327 h 10624"/>
              <a:gd name="connsiteX6" fmla="*/ 6134 w 10000"/>
              <a:gd name="connsiteY6" fmla="*/ 8856 h 10624"/>
              <a:gd name="connsiteX7" fmla="*/ 7484 w 10000"/>
              <a:gd name="connsiteY7" fmla="*/ 624 h 10624"/>
              <a:gd name="connsiteX8" fmla="*/ 7981 w 10000"/>
              <a:gd name="connsiteY8" fmla="*/ 3506 h 10624"/>
              <a:gd name="connsiteX9" fmla="*/ 8881 w 10000"/>
              <a:gd name="connsiteY9" fmla="*/ 9746 h 10624"/>
              <a:gd name="connsiteX10" fmla="*/ 10000 w 10000"/>
              <a:gd name="connsiteY10" fmla="*/ 9746 h 10624"/>
              <a:gd name="connsiteX0" fmla="*/ 0 w 8881"/>
              <a:gd name="connsiteY0" fmla="*/ 2925 h 9746"/>
              <a:gd name="connsiteX1" fmla="*/ 445 w 8881"/>
              <a:gd name="connsiteY1" fmla="*/ 2628 h 9746"/>
              <a:gd name="connsiteX2" fmla="*/ 1081 w 8881"/>
              <a:gd name="connsiteY2" fmla="*/ 6176 h 9746"/>
              <a:gd name="connsiteX3" fmla="*/ 2293 w 8881"/>
              <a:gd name="connsiteY3" fmla="*/ 31 h 9746"/>
              <a:gd name="connsiteX4" fmla="*/ 3636 w 8881"/>
              <a:gd name="connsiteY4" fmla="*/ 9153 h 9746"/>
              <a:gd name="connsiteX5" fmla="*/ 4865 w 8881"/>
              <a:gd name="connsiteY5" fmla="*/ 327 h 9746"/>
              <a:gd name="connsiteX6" fmla="*/ 6134 w 8881"/>
              <a:gd name="connsiteY6" fmla="*/ 8856 h 9746"/>
              <a:gd name="connsiteX7" fmla="*/ 7484 w 8881"/>
              <a:gd name="connsiteY7" fmla="*/ 624 h 9746"/>
              <a:gd name="connsiteX8" fmla="*/ 7981 w 8881"/>
              <a:gd name="connsiteY8" fmla="*/ 3506 h 9746"/>
              <a:gd name="connsiteX9" fmla="*/ 8881 w 8881"/>
              <a:gd name="connsiteY9" fmla="*/ 9746 h 9746"/>
              <a:gd name="connsiteX0" fmla="*/ 0 w 8987"/>
              <a:gd name="connsiteY0" fmla="*/ 3001 h 9392"/>
              <a:gd name="connsiteX1" fmla="*/ 501 w 8987"/>
              <a:gd name="connsiteY1" fmla="*/ 2696 h 9392"/>
              <a:gd name="connsiteX2" fmla="*/ 1217 w 8987"/>
              <a:gd name="connsiteY2" fmla="*/ 6337 h 9392"/>
              <a:gd name="connsiteX3" fmla="*/ 2582 w 8987"/>
              <a:gd name="connsiteY3" fmla="*/ 32 h 9392"/>
              <a:gd name="connsiteX4" fmla="*/ 4094 w 8987"/>
              <a:gd name="connsiteY4" fmla="*/ 9392 h 9392"/>
              <a:gd name="connsiteX5" fmla="*/ 5478 w 8987"/>
              <a:gd name="connsiteY5" fmla="*/ 336 h 9392"/>
              <a:gd name="connsiteX6" fmla="*/ 6907 w 8987"/>
              <a:gd name="connsiteY6" fmla="*/ 9087 h 9392"/>
              <a:gd name="connsiteX7" fmla="*/ 8427 w 8987"/>
              <a:gd name="connsiteY7" fmla="*/ 640 h 9392"/>
              <a:gd name="connsiteX8" fmla="*/ 8987 w 8987"/>
              <a:gd name="connsiteY8" fmla="*/ 3597 h 9392"/>
              <a:gd name="connsiteX0" fmla="*/ 0 w 10023"/>
              <a:gd name="connsiteY0" fmla="*/ 3195 h 10000"/>
              <a:gd name="connsiteX1" fmla="*/ 557 w 10023"/>
              <a:gd name="connsiteY1" fmla="*/ 2871 h 10000"/>
              <a:gd name="connsiteX2" fmla="*/ 1354 w 10023"/>
              <a:gd name="connsiteY2" fmla="*/ 6747 h 10000"/>
              <a:gd name="connsiteX3" fmla="*/ 2873 w 10023"/>
              <a:gd name="connsiteY3" fmla="*/ 34 h 10000"/>
              <a:gd name="connsiteX4" fmla="*/ 4555 w 10023"/>
              <a:gd name="connsiteY4" fmla="*/ 10000 h 10000"/>
              <a:gd name="connsiteX5" fmla="*/ 6095 w 10023"/>
              <a:gd name="connsiteY5" fmla="*/ 358 h 10000"/>
              <a:gd name="connsiteX6" fmla="*/ 7686 w 10023"/>
              <a:gd name="connsiteY6" fmla="*/ 9675 h 10000"/>
              <a:gd name="connsiteX7" fmla="*/ 9377 w 10023"/>
              <a:gd name="connsiteY7" fmla="*/ 681 h 10000"/>
              <a:gd name="connsiteX8" fmla="*/ 10023 w 10023"/>
              <a:gd name="connsiteY8" fmla="*/ 6422 h 10000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54 w 10023"/>
              <a:gd name="connsiteY2" fmla="*/ 7074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34 w 10023"/>
              <a:gd name="connsiteY1" fmla="*/ 4494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34 w 10023"/>
              <a:gd name="connsiteY1" fmla="*/ 4494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11"/>
              <a:gd name="connsiteY0" fmla="*/ 3545 h 10350"/>
              <a:gd name="connsiteX1" fmla="*/ 534 w 10011"/>
              <a:gd name="connsiteY1" fmla="*/ 4517 h 10350"/>
              <a:gd name="connsiteX2" fmla="*/ 1319 w 10011"/>
              <a:gd name="connsiteY2" fmla="*/ 9689 h 10350"/>
              <a:gd name="connsiteX3" fmla="*/ 2873 w 10011"/>
              <a:gd name="connsiteY3" fmla="*/ 384 h 10350"/>
              <a:gd name="connsiteX4" fmla="*/ 4555 w 10011"/>
              <a:gd name="connsiteY4" fmla="*/ 10350 h 10350"/>
              <a:gd name="connsiteX5" fmla="*/ 6095 w 10011"/>
              <a:gd name="connsiteY5" fmla="*/ 708 h 10350"/>
              <a:gd name="connsiteX6" fmla="*/ 7686 w 10011"/>
              <a:gd name="connsiteY6" fmla="*/ 10025 h 10350"/>
              <a:gd name="connsiteX7" fmla="*/ 9285 w 10011"/>
              <a:gd name="connsiteY7" fmla="*/ 59 h 10350"/>
              <a:gd name="connsiteX8" fmla="*/ 10011 w 10011"/>
              <a:gd name="connsiteY8" fmla="*/ 4504 h 10350"/>
              <a:gd name="connsiteX0" fmla="*/ 1 w 9478"/>
              <a:gd name="connsiteY0" fmla="*/ 4517 h 10350"/>
              <a:gd name="connsiteX1" fmla="*/ 786 w 9478"/>
              <a:gd name="connsiteY1" fmla="*/ 9689 h 10350"/>
              <a:gd name="connsiteX2" fmla="*/ 2340 w 9478"/>
              <a:gd name="connsiteY2" fmla="*/ 384 h 10350"/>
              <a:gd name="connsiteX3" fmla="*/ 4022 w 9478"/>
              <a:gd name="connsiteY3" fmla="*/ 10350 h 10350"/>
              <a:gd name="connsiteX4" fmla="*/ 5562 w 9478"/>
              <a:gd name="connsiteY4" fmla="*/ 708 h 10350"/>
              <a:gd name="connsiteX5" fmla="*/ 7153 w 9478"/>
              <a:gd name="connsiteY5" fmla="*/ 10025 h 10350"/>
              <a:gd name="connsiteX6" fmla="*/ 8752 w 9478"/>
              <a:gd name="connsiteY6" fmla="*/ 59 h 10350"/>
              <a:gd name="connsiteX7" fmla="*/ 9478 w 9478"/>
              <a:gd name="connsiteY7" fmla="*/ 4504 h 10350"/>
              <a:gd name="connsiteX0" fmla="*/ 1 w 10000"/>
              <a:gd name="connsiteY0" fmla="*/ 4364 h 10510"/>
              <a:gd name="connsiteX1" fmla="*/ 829 w 10000"/>
              <a:gd name="connsiteY1" fmla="*/ 10433 h 10510"/>
              <a:gd name="connsiteX2" fmla="*/ 2469 w 10000"/>
              <a:gd name="connsiteY2" fmla="*/ 371 h 10510"/>
              <a:gd name="connsiteX3" fmla="*/ 4244 w 10000"/>
              <a:gd name="connsiteY3" fmla="*/ 10000 h 10510"/>
              <a:gd name="connsiteX4" fmla="*/ 5868 w 10000"/>
              <a:gd name="connsiteY4" fmla="*/ 684 h 10510"/>
              <a:gd name="connsiteX5" fmla="*/ 7547 w 10000"/>
              <a:gd name="connsiteY5" fmla="*/ 9686 h 10510"/>
              <a:gd name="connsiteX6" fmla="*/ 9234 w 10000"/>
              <a:gd name="connsiteY6" fmla="*/ 57 h 10510"/>
              <a:gd name="connsiteX7" fmla="*/ 10000 w 10000"/>
              <a:gd name="connsiteY7" fmla="*/ 4352 h 10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510">
                <a:moveTo>
                  <a:pt x="1" y="4364"/>
                </a:moveTo>
                <a:cubicBezTo>
                  <a:pt x="-11" y="4101"/>
                  <a:pt x="487" y="11203"/>
                  <a:pt x="829" y="10433"/>
                </a:cubicBezTo>
                <a:cubicBezTo>
                  <a:pt x="1111" y="11542"/>
                  <a:pt x="1900" y="443"/>
                  <a:pt x="2469" y="371"/>
                </a:cubicBezTo>
                <a:cubicBezTo>
                  <a:pt x="3038" y="299"/>
                  <a:pt x="3677" y="9948"/>
                  <a:pt x="4244" y="10000"/>
                </a:cubicBezTo>
                <a:cubicBezTo>
                  <a:pt x="4811" y="10051"/>
                  <a:pt x="5320" y="735"/>
                  <a:pt x="5868" y="684"/>
                </a:cubicBezTo>
                <a:cubicBezTo>
                  <a:pt x="6418" y="631"/>
                  <a:pt x="6986" y="9790"/>
                  <a:pt x="7547" y="9686"/>
                </a:cubicBezTo>
                <a:cubicBezTo>
                  <a:pt x="8108" y="9582"/>
                  <a:pt x="8824" y="581"/>
                  <a:pt x="9234" y="57"/>
                </a:cubicBezTo>
                <a:cubicBezTo>
                  <a:pt x="9644" y="-467"/>
                  <a:pt x="9691" y="2748"/>
                  <a:pt x="10000" y="4352"/>
                </a:cubicBezTo>
              </a:path>
            </a:pathLst>
          </a:custGeom>
          <a:noFill/>
          <a:ln w="19050" cmpd="sng">
            <a:solidFill>
              <a:schemeClr val="accent1">
                <a:lumMod val="60000"/>
                <a:lumOff val="4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b="0" dirty="0">
                <a:cs typeface="+mn-cs"/>
              </a:rPr>
              <a:t> </a:t>
            </a:r>
          </a:p>
        </p:txBody>
      </p:sp>
      <p:sp>
        <p:nvSpPr>
          <p:cNvPr id="563214" name="Trapezium 563213">
            <a:extLst>
              <a:ext uri="{FF2B5EF4-FFF2-40B4-BE49-F238E27FC236}">
                <a16:creationId xmlns:a16="http://schemas.microsoft.com/office/drawing/2014/main" id="{365CC90F-539D-0348-E28A-9FAFA1D75797}"/>
              </a:ext>
            </a:extLst>
          </p:cNvPr>
          <p:cNvSpPr/>
          <p:nvPr/>
        </p:nvSpPr>
        <p:spPr bwMode="auto">
          <a:xfrm rot="16200000">
            <a:off x="7526096" y="-1057499"/>
            <a:ext cx="555975" cy="6433768"/>
          </a:xfrm>
          <a:prstGeom prst="trapezoid">
            <a:avLst/>
          </a:prstGeom>
          <a:gradFill>
            <a:gsLst>
              <a:gs pos="74000">
                <a:srgbClr val="0283B5"/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63215" name="Trapezium 563214">
            <a:extLst>
              <a:ext uri="{FF2B5EF4-FFF2-40B4-BE49-F238E27FC236}">
                <a16:creationId xmlns:a16="http://schemas.microsoft.com/office/drawing/2014/main" id="{12C254C1-EB9B-5DAE-CE45-B95C1D9B7BEC}"/>
              </a:ext>
            </a:extLst>
          </p:cNvPr>
          <p:cNvSpPr/>
          <p:nvPr/>
        </p:nvSpPr>
        <p:spPr bwMode="auto">
          <a:xfrm rot="16200000">
            <a:off x="8740737" y="-102701"/>
            <a:ext cx="555975" cy="4523703"/>
          </a:xfrm>
          <a:prstGeom prst="trapezoid">
            <a:avLst/>
          </a:prstGeom>
          <a:gradFill>
            <a:gsLst>
              <a:gs pos="79000">
                <a:srgbClr val="0283B5"/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63216" name="Trapezium 563215">
            <a:extLst>
              <a:ext uri="{FF2B5EF4-FFF2-40B4-BE49-F238E27FC236}">
                <a16:creationId xmlns:a16="http://schemas.microsoft.com/office/drawing/2014/main" id="{7C5A4A2C-6928-89F8-08D7-8BA15CD83014}"/>
              </a:ext>
            </a:extLst>
          </p:cNvPr>
          <p:cNvSpPr/>
          <p:nvPr/>
        </p:nvSpPr>
        <p:spPr bwMode="auto">
          <a:xfrm rot="16200000">
            <a:off x="9807035" y="971197"/>
            <a:ext cx="555975" cy="2348067"/>
          </a:xfrm>
          <a:prstGeom prst="trapezoid">
            <a:avLst/>
          </a:prstGeom>
          <a:gradFill>
            <a:gsLst>
              <a:gs pos="100000">
                <a:srgbClr val="0283B5"/>
              </a:gs>
              <a:gs pos="0">
                <a:schemeClr val="bg1">
                  <a:lumMod val="9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63221" name="Oval 21"/>
          <p:cNvSpPr>
            <a:spLocks noChangeArrowheads="1"/>
          </p:cNvSpPr>
          <p:nvPr/>
        </p:nvSpPr>
        <p:spPr bwMode="auto">
          <a:xfrm rot="60000">
            <a:off x="3340854" y="1960713"/>
            <a:ext cx="327074" cy="319919"/>
          </a:xfrm>
          <a:prstGeom prst="ellipse">
            <a:avLst/>
          </a:prstGeom>
          <a:gradFill flip="none" rotWithShape="1">
            <a:gsLst>
              <a:gs pos="76000">
                <a:srgbClr val="16165D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2034" name="Rectangle 40">
            <a:extLst>
              <a:ext uri="{FF2B5EF4-FFF2-40B4-BE49-F238E27FC236}">
                <a16:creationId xmlns:a16="http://schemas.microsoft.com/office/drawing/2014/main" id="{4D1ECDFA-C430-2DD6-3E3B-93E5D2350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541" y="4328531"/>
            <a:ext cx="5513115" cy="106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380"/>
              </a:lnSpc>
              <a:spcBef>
                <a:spcPct val="20000"/>
              </a:spcBef>
            </a:pP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So, we can simply borrow from elementary optics the theory of the diffraction grating, which gives indeed:</a:t>
            </a:r>
            <a:endParaRPr lang="en-US" sz="800" b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sym typeface="Symbol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164FDAD-EA75-8181-E9D6-7FABA7913B77}"/>
              </a:ext>
            </a:extLst>
          </p:cNvPr>
          <p:cNvGrpSpPr/>
          <p:nvPr/>
        </p:nvGrpSpPr>
        <p:grpSpPr>
          <a:xfrm>
            <a:off x="8227658" y="5589240"/>
            <a:ext cx="2980910" cy="791233"/>
            <a:chOff x="5292082" y="5833176"/>
            <a:chExt cx="2980910" cy="7912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FDA0A5C-5296-FED8-DE10-18C9139D8251}"/>
                </a:ext>
              </a:extLst>
            </p:cNvPr>
            <p:cNvSpPr/>
            <p:nvPr/>
          </p:nvSpPr>
          <p:spPr bwMode="auto">
            <a:xfrm>
              <a:off x="5292082" y="5833176"/>
              <a:ext cx="2880320" cy="79123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6" name="Rectangle 40">
              <a:extLst>
                <a:ext uri="{FF2B5EF4-FFF2-40B4-BE49-F238E27FC236}">
                  <a16:creationId xmlns:a16="http://schemas.microsoft.com/office/drawing/2014/main" id="{64681FE7-0BE0-2325-033B-D4BC7ED3A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2672" y="6049200"/>
              <a:ext cx="2880320" cy="480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380"/>
                </a:lnSpc>
                <a:spcBef>
                  <a:spcPct val="20000"/>
                </a:spcBef>
              </a:pPr>
              <a:r>
                <a:rPr lang="en-US" sz="3600" b="0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pitchFamily="2" charset="2"/>
                  <a:sym typeface="Symbol" charset="0"/>
                </a:rPr>
                <a:t>D</a:t>
              </a:r>
              <a:r>
                <a:rPr lang="en-US" sz="3600" b="0" i="1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pitchFamily="2" charset="2"/>
                  <a:sym typeface="Symbol" charset="0"/>
                </a:rPr>
                <a:t>l</a:t>
              </a:r>
              <a:r>
                <a:rPr lang="en-US" sz="3600" b="0" baseline="-250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L</a:t>
              </a:r>
              <a:r>
                <a:rPr lang="en-US" sz="36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/</a:t>
              </a:r>
              <a:r>
                <a:rPr lang="en-US" sz="3600" b="0" i="1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pitchFamily="2" charset="2"/>
                  <a:sym typeface="Symbol" charset="0"/>
                </a:rPr>
                <a:t>l</a:t>
              </a:r>
              <a:r>
                <a:rPr lang="en-US" sz="3600" b="0" baseline="-250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L</a:t>
              </a:r>
              <a:r>
                <a:rPr lang="en-US" sz="36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 = 1/</a:t>
              </a:r>
              <a:r>
                <a:rPr lang="en-US" sz="3600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N</a:t>
              </a:r>
              <a:r>
                <a:rPr lang="en-US" sz="3600" b="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 </a:t>
              </a:r>
            </a:p>
          </p:txBody>
        </p:sp>
      </p:grpSp>
      <p:sp>
        <p:nvSpPr>
          <p:cNvPr id="42029" name="Rectangle 40">
            <a:extLst>
              <a:ext uri="{FF2B5EF4-FFF2-40B4-BE49-F238E27FC236}">
                <a16:creationId xmlns:a16="http://schemas.microsoft.com/office/drawing/2014/main" id="{DF61FF28-5DDD-79CA-AC7C-0178A00D1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52" y="6028963"/>
            <a:ext cx="7275540" cy="48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380"/>
              </a:lnSpc>
              <a:spcBef>
                <a:spcPct val="20000"/>
              </a:spcBef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                          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in the limit of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g</a:t>
            </a:r>
            <a:r>
              <a:rPr lang="en-US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razin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g</a:t>
            </a:r>
            <a:r>
              <a:rPr lang="en-US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incidence</a:t>
            </a:r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3914451" y="2132856"/>
            <a:ext cx="6213480" cy="1865489"/>
            <a:chOff x="1030" y="639"/>
            <a:chExt cx="3914" cy="1451"/>
          </a:xfrm>
        </p:grpSpPr>
        <p:sp>
          <p:nvSpPr>
            <p:cNvPr id="563238" name="AutoShape 38"/>
            <p:cNvSpPr>
              <a:spLocks noChangeArrowheads="1"/>
            </p:cNvSpPr>
            <p:nvPr/>
          </p:nvSpPr>
          <p:spPr bwMode="auto">
            <a:xfrm>
              <a:off x="1134" y="639"/>
              <a:ext cx="3713" cy="1451"/>
            </a:xfrm>
            <a:custGeom>
              <a:avLst/>
              <a:gdLst>
                <a:gd name="connsiteX0" fmla="*/ 0 w 6351591"/>
                <a:gd name="connsiteY0" fmla="*/ 0 h 569546"/>
                <a:gd name="connsiteX1" fmla="*/ 3705095 w 6351591"/>
                <a:gd name="connsiteY1" fmla="*/ 0 h 569546"/>
                <a:gd name="connsiteX2" fmla="*/ 4680106 w 6351591"/>
                <a:gd name="connsiteY2" fmla="*/ -589457 h 569546"/>
                <a:gd name="connsiteX3" fmla="*/ 5292993 w 6351591"/>
                <a:gd name="connsiteY3" fmla="*/ 0 h 569546"/>
                <a:gd name="connsiteX4" fmla="*/ 6351591 w 6351591"/>
                <a:gd name="connsiteY4" fmla="*/ 0 h 569546"/>
                <a:gd name="connsiteX5" fmla="*/ 6351591 w 6351591"/>
                <a:gd name="connsiteY5" fmla="*/ 94924 h 569546"/>
                <a:gd name="connsiteX6" fmla="*/ 6351591 w 6351591"/>
                <a:gd name="connsiteY6" fmla="*/ 94924 h 569546"/>
                <a:gd name="connsiteX7" fmla="*/ 6351591 w 6351591"/>
                <a:gd name="connsiteY7" fmla="*/ 237311 h 569546"/>
                <a:gd name="connsiteX8" fmla="*/ 6351591 w 6351591"/>
                <a:gd name="connsiteY8" fmla="*/ 569546 h 569546"/>
                <a:gd name="connsiteX9" fmla="*/ 5292993 w 6351591"/>
                <a:gd name="connsiteY9" fmla="*/ 569546 h 569546"/>
                <a:gd name="connsiteX10" fmla="*/ 3705095 w 6351591"/>
                <a:gd name="connsiteY10" fmla="*/ 569546 h 569546"/>
                <a:gd name="connsiteX11" fmla="*/ 3705095 w 6351591"/>
                <a:gd name="connsiteY11" fmla="*/ 569546 h 569546"/>
                <a:gd name="connsiteX12" fmla="*/ 0 w 6351591"/>
                <a:gd name="connsiteY12" fmla="*/ 569546 h 569546"/>
                <a:gd name="connsiteX13" fmla="*/ 0 w 6351591"/>
                <a:gd name="connsiteY13" fmla="*/ 237311 h 569546"/>
                <a:gd name="connsiteX14" fmla="*/ 0 w 6351591"/>
                <a:gd name="connsiteY14" fmla="*/ 94924 h 569546"/>
                <a:gd name="connsiteX15" fmla="*/ 0 w 6351591"/>
                <a:gd name="connsiteY15" fmla="*/ 94924 h 569546"/>
                <a:gd name="connsiteX16" fmla="*/ 0 w 6351591"/>
                <a:gd name="connsiteY16" fmla="*/ 0 h 569546"/>
                <a:gd name="connsiteX0" fmla="*/ 0 w 6351591"/>
                <a:gd name="connsiteY0" fmla="*/ 589457 h 1159003"/>
                <a:gd name="connsiteX1" fmla="*/ 4074372 w 6351591"/>
                <a:gd name="connsiteY1" fmla="*/ 589457 h 1159003"/>
                <a:gd name="connsiteX2" fmla="*/ 4680106 w 6351591"/>
                <a:gd name="connsiteY2" fmla="*/ 0 h 1159003"/>
                <a:gd name="connsiteX3" fmla="*/ 5292993 w 6351591"/>
                <a:gd name="connsiteY3" fmla="*/ 589457 h 1159003"/>
                <a:gd name="connsiteX4" fmla="*/ 6351591 w 6351591"/>
                <a:gd name="connsiteY4" fmla="*/ 589457 h 1159003"/>
                <a:gd name="connsiteX5" fmla="*/ 6351591 w 6351591"/>
                <a:gd name="connsiteY5" fmla="*/ 684381 h 1159003"/>
                <a:gd name="connsiteX6" fmla="*/ 6351591 w 6351591"/>
                <a:gd name="connsiteY6" fmla="*/ 684381 h 1159003"/>
                <a:gd name="connsiteX7" fmla="*/ 6351591 w 6351591"/>
                <a:gd name="connsiteY7" fmla="*/ 826768 h 1159003"/>
                <a:gd name="connsiteX8" fmla="*/ 6351591 w 6351591"/>
                <a:gd name="connsiteY8" fmla="*/ 1159003 h 1159003"/>
                <a:gd name="connsiteX9" fmla="*/ 5292993 w 6351591"/>
                <a:gd name="connsiteY9" fmla="*/ 1159003 h 1159003"/>
                <a:gd name="connsiteX10" fmla="*/ 3705095 w 6351591"/>
                <a:gd name="connsiteY10" fmla="*/ 1159003 h 1159003"/>
                <a:gd name="connsiteX11" fmla="*/ 3705095 w 6351591"/>
                <a:gd name="connsiteY11" fmla="*/ 1159003 h 1159003"/>
                <a:gd name="connsiteX12" fmla="*/ 0 w 6351591"/>
                <a:gd name="connsiteY12" fmla="*/ 1159003 h 1159003"/>
                <a:gd name="connsiteX13" fmla="*/ 0 w 6351591"/>
                <a:gd name="connsiteY13" fmla="*/ 826768 h 1159003"/>
                <a:gd name="connsiteX14" fmla="*/ 0 w 6351591"/>
                <a:gd name="connsiteY14" fmla="*/ 684381 h 1159003"/>
                <a:gd name="connsiteX15" fmla="*/ 0 w 6351591"/>
                <a:gd name="connsiteY15" fmla="*/ 684381 h 1159003"/>
                <a:gd name="connsiteX16" fmla="*/ 0 w 6351591"/>
                <a:gd name="connsiteY16" fmla="*/ 589457 h 1159003"/>
                <a:gd name="connsiteX0" fmla="*/ 0 w 6351591"/>
                <a:gd name="connsiteY0" fmla="*/ 589457 h 1159003"/>
                <a:gd name="connsiteX1" fmla="*/ 4074372 w 6351591"/>
                <a:gd name="connsiteY1" fmla="*/ 589457 h 1159003"/>
                <a:gd name="connsiteX2" fmla="*/ 4680106 w 6351591"/>
                <a:gd name="connsiteY2" fmla="*/ 0 h 1159003"/>
                <a:gd name="connsiteX3" fmla="*/ 5090770 w 6351591"/>
                <a:gd name="connsiteY3" fmla="*/ 571863 h 1159003"/>
                <a:gd name="connsiteX4" fmla="*/ 6351591 w 6351591"/>
                <a:gd name="connsiteY4" fmla="*/ 589457 h 1159003"/>
                <a:gd name="connsiteX5" fmla="*/ 6351591 w 6351591"/>
                <a:gd name="connsiteY5" fmla="*/ 684381 h 1159003"/>
                <a:gd name="connsiteX6" fmla="*/ 6351591 w 6351591"/>
                <a:gd name="connsiteY6" fmla="*/ 684381 h 1159003"/>
                <a:gd name="connsiteX7" fmla="*/ 6351591 w 6351591"/>
                <a:gd name="connsiteY7" fmla="*/ 826768 h 1159003"/>
                <a:gd name="connsiteX8" fmla="*/ 6351591 w 6351591"/>
                <a:gd name="connsiteY8" fmla="*/ 1159003 h 1159003"/>
                <a:gd name="connsiteX9" fmla="*/ 5292993 w 6351591"/>
                <a:gd name="connsiteY9" fmla="*/ 1159003 h 1159003"/>
                <a:gd name="connsiteX10" fmla="*/ 3705095 w 6351591"/>
                <a:gd name="connsiteY10" fmla="*/ 1159003 h 1159003"/>
                <a:gd name="connsiteX11" fmla="*/ 3705095 w 6351591"/>
                <a:gd name="connsiteY11" fmla="*/ 1159003 h 1159003"/>
                <a:gd name="connsiteX12" fmla="*/ 0 w 6351591"/>
                <a:gd name="connsiteY12" fmla="*/ 1159003 h 1159003"/>
                <a:gd name="connsiteX13" fmla="*/ 0 w 6351591"/>
                <a:gd name="connsiteY13" fmla="*/ 826768 h 1159003"/>
                <a:gd name="connsiteX14" fmla="*/ 0 w 6351591"/>
                <a:gd name="connsiteY14" fmla="*/ 684381 h 1159003"/>
                <a:gd name="connsiteX15" fmla="*/ 0 w 6351591"/>
                <a:gd name="connsiteY15" fmla="*/ 684381 h 1159003"/>
                <a:gd name="connsiteX16" fmla="*/ 0 w 6351591"/>
                <a:gd name="connsiteY16" fmla="*/ 589457 h 1159003"/>
                <a:gd name="connsiteX0" fmla="*/ 0 w 6351591"/>
                <a:gd name="connsiteY0" fmla="*/ 668630 h 1238176"/>
                <a:gd name="connsiteX1" fmla="*/ 4074372 w 6351591"/>
                <a:gd name="connsiteY1" fmla="*/ 668630 h 1238176"/>
                <a:gd name="connsiteX2" fmla="*/ 4662521 w 6351591"/>
                <a:gd name="connsiteY2" fmla="*/ 0 h 1238176"/>
                <a:gd name="connsiteX3" fmla="*/ 5090770 w 6351591"/>
                <a:gd name="connsiteY3" fmla="*/ 651036 h 1238176"/>
                <a:gd name="connsiteX4" fmla="*/ 6351591 w 6351591"/>
                <a:gd name="connsiteY4" fmla="*/ 668630 h 1238176"/>
                <a:gd name="connsiteX5" fmla="*/ 6351591 w 6351591"/>
                <a:gd name="connsiteY5" fmla="*/ 763554 h 1238176"/>
                <a:gd name="connsiteX6" fmla="*/ 6351591 w 6351591"/>
                <a:gd name="connsiteY6" fmla="*/ 763554 h 1238176"/>
                <a:gd name="connsiteX7" fmla="*/ 6351591 w 6351591"/>
                <a:gd name="connsiteY7" fmla="*/ 905941 h 1238176"/>
                <a:gd name="connsiteX8" fmla="*/ 6351591 w 6351591"/>
                <a:gd name="connsiteY8" fmla="*/ 1238176 h 1238176"/>
                <a:gd name="connsiteX9" fmla="*/ 5292993 w 6351591"/>
                <a:gd name="connsiteY9" fmla="*/ 1238176 h 1238176"/>
                <a:gd name="connsiteX10" fmla="*/ 3705095 w 6351591"/>
                <a:gd name="connsiteY10" fmla="*/ 1238176 h 1238176"/>
                <a:gd name="connsiteX11" fmla="*/ 3705095 w 6351591"/>
                <a:gd name="connsiteY11" fmla="*/ 1238176 h 1238176"/>
                <a:gd name="connsiteX12" fmla="*/ 0 w 6351591"/>
                <a:gd name="connsiteY12" fmla="*/ 1238176 h 1238176"/>
                <a:gd name="connsiteX13" fmla="*/ 0 w 6351591"/>
                <a:gd name="connsiteY13" fmla="*/ 905941 h 1238176"/>
                <a:gd name="connsiteX14" fmla="*/ 0 w 6351591"/>
                <a:gd name="connsiteY14" fmla="*/ 763554 h 1238176"/>
                <a:gd name="connsiteX15" fmla="*/ 0 w 6351591"/>
                <a:gd name="connsiteY15" fmla="*/ 763554 h 1238176"/>
                <a:gd name="connsiteX16" fmla="*/ 0 w 6351591"/>
                <a:gd name="connsiteY16" fmla="*/ 668630 h 1238176"/>
                <a:gd name="connsiteX0" fmla="*/ 0 w 6351591"/>
                <a:gd name="connsiteY0" fmla="*/ 668630 h 1238176"/>
                <a:gd name="connsiteX1" fmla="*/ 4197464 w 6351591"/>
                <a:gd name="connsiteY1" fmla="*/ 651045 h 1238176"/>
                <a:gd name="connsiteX2" fmla="*/ 4662521 w 6351591"/>
                <a:gd name="connsiteY2" fmla="*/ 0 h 1238176"/>
                <a:gd name="connsiteX3" fmla="*/ 5090770 w 6351591"/>
                <a:gd name="connsiteY3" fmla="*/ 651036 h 1238176"/>
                <a:gd name="connsiteX4" fmla="*/ 6351591 w 6351591"/>
                <a:gd name="connsiteY4" fmla="*/ 668630 h 1238176"/>
                <a:gd name="connsiteX5" fmla="*/ 6351591 w 6351591"/>
                <a:gd name="connsiteY5" fmla="*/ 763554 h 1238176"/>
                <a:gd name="connsiteX6" fmla="*/ 6351591 w 6351591"/>
                <a:gd name="connsiteY6" fmla="*/ 763554 h 1238176"/>
                <a:gd name="connsiteX7" fmla="*/ 6351591 w 6351591"/>
                <a:gd name="connsiteY7" fmla="*/ 905941 h 1238176"/>
                <a:gd name="connsiteX8" fmla="*/ 6351591 w 6351591"/>
                <a:gd name="connsiteY8" fmla="*/ 1238176 h 1238176"/>
                <a:gd name="connsiteX9" fmla="*/ 5292993 w 6351591"/>
                <a:gd name="connsiteY9" fmla="*/ 1238176 h 1238176"/>
                <a:gd name="connsiteX10" fmla="*/ 3705095 w 6351591"/>
                <a:gd name="connsiteY10" fmla="*/ 1238176 h 1238176"/>
                <a:gd name="connsiteX11" fmla="*/ 3705095 w 6351591"/>
                <a:gd name="connsiteY11" fmla="*/ 1238176 h 1238176"/>
                <a:gd name="connsiteX12" fmla="*/ 0 w 6351591"/>
                <a:gd name="connsiteY12" fmla="*/ 1238176 h 1238176"/>
                <a:gd name="connsiteX13" fmla="*/ 0 w 6351591"/>
                <a:gd name="connsiteY13" fmla="*/ 905941 h 1238176"/>
                <a:gd name="connsiteX14" fmla="*/ 0 w 6351591"/>
                <a:gd name="connsiteY14" fmla="*/ 763554 h 1238176"/>
                <a:gd name="connsiteX15" fmla="*/ 0 w 6351591"/>
                <a:gd name="connsiteY15" fmla="*/ 763554 h 1238176"/>
                <a:gd name="connsiteX16" fmla="*/ 0 w 6351591"/>
                <a:gd name="connsiteY16" fmla="*/ 668630 h 1238176"/>
                <a:gd name="connsiteX0" fmla="*/ 0 w 6351591"/>
                <a:gd name="connsiteY0" fmla="*/ 770237 h 1339783"/>
                <a:gd name="connsiteX1" fmla="*/ 4197464 w 6351591"/>
                <a:gd name="connsiteY1" fmla="*/ 752652 h 1339783"/>
                <a:gd name="connsiteX2" fmla="*/ 4662521 w 6351591"/>
                <a:gd name="connsiteY2" fmla="*/ 0 h 1339783"/>
                <a:gd name="connsiteX3" fmla="*/ 5090770 w 6351591"/>
                <a:gd name="connsiteY3" fmla="*/ 752643 h 1339783"/>
                <a:gd name="connsiteX4" fmla="*/ 6351591 w 6351591"/>
                <a:gd name="connsiteY4" fmla="*/ 770237 h 1339783"/>
                <a:gd name="connsiteX5" fmla="*/ 6351591 w 6351591"/>
                <a:gd name="connsiteY5" fmla="*/ 865161 h 1339783"/>
                <a:gd name="connsiteX6" fmla="*/ 6351591 w 6351591"/>
                <a:gd name="connsiteY6" fmla="*/ 865161 h 1339783"/>
                <a:gd name="connsiteX7" fmla="*/ 6351591 w 6351591"/>
                <a:gd name="connsiteY7" fmla="*/ 1007548 h 1339783"/>
                <a:gd name="connsiteX8" fmla="*/ 6351591 w 6351591"/>
                <a:gd name="connsiteY8" fmla="*/ 1339783 h 1339783"/>
                <a:gd name="connsiteX9" fmla="*/ 5292993 w 6351591"/>
                <a:gd name="connsiteY9" fmla="*/ 1339783 h 1339783"/>
                <a:gd name="connsiteX10" fmla="*/ 3705095 w 6351591"/>
                <a:gd name="connsiteY10" fmla="*/ 1339783 h 1339783"/>
                <a:gd name="connsiteX11" fmla="*/ 3705095 w 6351591"/>
                <a:gd name="connsiteY11" fmla="*/ 1339783 h 1339783"/>
                <a:gd name="connsiteX12" fmla="*/ 0 w 6351591"/>
                <a:gd name="connsiteY12" fmla="*/ 1339783 h 1339783"/>
                <a:gd name="connsiteX13" fmla="*/ 0 w 6351591"/>
                <a:gd name="connsiteY13" fmla="*/ 1007548 h 1339783"/>
                <a:gd name="connsiteX14" fmla="*/ 0 w 6351591"/>
                <a:gd name="connsiteY14" fmla="*/ 865161 h 1339783"/>
                <a:gd name="connsiteX15" fmla="*/ 0 w 6351591"/>
                <a:gd name="connsiteY15" fmla="*/ 865161 h 1339783"/>
                <a:gd name="connsiteX16" fmla="*/ 0 w 6351591"/>
                <a:gd name="connsiteY16" fmla="*/ 770237 h 1339783"/>
                <a:gd name="connsiteX0" fmla="*/ 0 w 6351591"/>
                <a:gd name="connsiteY0" fmla="*/ 559431 h 1128977"/>
                <a:gd name="connsiteX1" fmla="*/ 4197464 w 6351591"/>
                <a:gd name="connsiteY1" fmla="*/ 541846 h 1128977"/>
                <a:gd name="connsiteX2" fmla="*/ 4639062 w 6351591"/>
                <a:gd name="connsiteY2" fmla="*/ 0 h 1128977"/>
                <a:gd name="connsiteX3" fmla="*/ 5090770 w 6351591"/>
                <a:gd name="connsiteY3" fmla="*/ 541837 h 1128977"/>
                <a:gd name="connsiteX4" fmla="*/ 6351591 w 6351591"/>
                <a:gd name="connsiteY4" fmla="*/ 559431 h 1128977"/>
                <a:gd name="connsiteX5" fmla="*/ 6351591 w 6351591"/>
                <a:gd name="connsiteY5" fmla="*/ 654355 h 1128977"/>
                <a:gd name="connsiteX6" fmla="*/ 6351591 w 6351591"/>
                <a:gd name="connsiteY6" fmla="*/ 654355 h 1128977"/>
                <a:gd name="connsiteX7" fmla="*/ 6351591 w 6351591"/>
                <a:gd name="connsiteY7" fmla="*/ 796742 h 1128977"/>
                <a:gd name="connsiteX8" fmla="*/ 6351591 w 6351591"/>
                <a:gd name="connsiteY8" fmla="*/ 1128977 h 1128977"/>
                <a:gd name="connsiteX9" fmla="*/ 5292993 w 6351591"/>
                <a:gd name="connsiteY9" fmla="*/ 1128977 h 1128977"/>
                <a:gd name="connsiteX10" fmla="*/ 3705095 w 6351591"/>
                <a:gd name="connsiteY10" fmla="*/ 1128977 h 1128977"/>
                <a:gd name="connsiteX11" fmla="*/ 3705095 w 6351591"/>
                <a:gd name="connsiteY11" fmla="*/ 1128977 h 1128977"/>
                <a:gd name="connsiteX12" fmla="*/ 0 w 6351591"/>
                <a:gd name="connsiteY12" fmla="*/ 1128977 h 1128977"/>
                <a:gd name="connsiteX13" fmla="*/ 0 w 6351591"/>
                <a:gd name="connsiteY13" fmla="*/ 796742 h 1128977"/>
                <a:gd name="connsiteX14" fmla="*/ 0 w 6351591"/>
                <a:gd name="connsiteY14" fmla="*/ 654355 h 1128977"/>
                <a:gd name="connsiteX15" fmla="*/ 0 w 6351591"/>
                <a:gd name="connsiteY15" fmla="*/ 654355 h 1128977"/>
                <a:gd name="connsiteX16" fmla="*/ 0 w 6351591"/>
                <a:gd name="connsiteY16" fmla="*/ 559431 h 1128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51591" h="1128977">
                  <a:moveTo>
                    <a:pt x="0" y="559431"/>
                  </a:moveTo>
                  <a:lnTo>
                    <a:pt x="4197464" y="541846"/>
                  </a:lnTo>
                  <a:lnTo>
                    <a:pt x="4639062" y="0"/>
                  </a:lnTo>
                  <a:lnTo>
                    <a:pt x="5090770" y="541837"/>
                  </a:lnTo>
                  <a:lnTo>
                    <a:pt x="6351591" y="559431"/>
                  </a:lnTo>
                  <a:lnTo>
                    <a:pt x="6351591" y="654355"/>
                  </a:lnTo>
                  <a:lnTo>
                    <a:pt x="6351591" y="654355"/>
                  </a:lnTo>
                  <a:lnTo>
                    <a:pt x="6351591" y="796742"/>
                  </a:lnTo>
                  <a:lnTo>
                    <a:pt x="6351591" y="1128977"/>
                  </a:lnTo>
                  <a:lnTo>
                    <a:pt x="5292993" y="1128977"/>
                  </a:lnTo>
                  <a:lnTo>
                    <a:pt x="3705095" y="1128977"/>
                  </a:lnTo>
                  <a:lnTo>
                    <a:pt x="3705095" y="1128977"/>
                  </a:lnTo>
                  <a:lnTo>
                    <a:pt x="0" y="1128977"/>
                  </a:lnTo>
                  <a:lnTo>
                    <a:pt x="0" y="796742"/>
                  </a:lnTo>
                  <a:lnTo>
                    <a:pt x="0" y="654355"/>
                  </a:lnTo>
                  <a:lnTo>
                    <a:pt x="0" y="654355"/>
                  </a:lnTo>
                  <a:lnTo>
                    <a:pt x="0" y="5594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42020" name="Text Box 39"/>
            <p:cNvSpPr txBox="1">
              <a:spLocks noChangeArrowheads="1"/>
            </p:cNvSpPr>
            <p:nvPr/>
          </p:nvSpPr>
          <p:spPr bwMode="auto">
            <a:xfrm>
              <a:off x="1030" y="1364"/>
              <a:ext cx="3914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2000" b="0" dirty="0">
                  <a:solidFill>
                    <a:schemeClr val="accent2"/>
                  </a:solidFill>
                  <a:latin typeface="Arial" charset="0"/>
                </a:rPr>
                <a:t>The waves emitted during different electron oscillations interfere with each other, producing the total emission and its bandwidth </a:t>
              </a:r>
              <a:r>
                <a:rPr lang="en-US" sz="2000" b="0" dirty="0" err="1">
                  <a:solidFill>
                    <a:schemeClr val="accent2"/>
                  </a:solidFill>
                  <a:latin typeface="Symbol" pitchFamily="2" charset="2"/>
                </a:rPr>
                <a:t>D</a:t>
              </a:r>
              <a:r>
                <a:rPr lang="en-US" sz="2000" b="0" i="1" dirty="0" err="1">
                  <a:solidFill>
                    <a:schemeClr val="accent2"/>
                  </a:solidFill>
                  <a:latin typeface="Symbol" pitchFamily="2" charset="2"/>
                </a:rPr>
                <a:t>l</a:t>
              </a:r>
              <a:r>
                <a:rPr lang="en-US" sz="2000" b="0" baseline="-25000" dirty="0">
                  <a:solidFill>
                    <a:schemeClr val="accent2"/>
                  </a:solidFill>
                  <a:latin typeface="Arial" charset="0"/>
                </a:rPr>
                <a:t>L</a:t>
              </a:r>
              <a:r>
                <a:rPr lang="en-US" sz="2000" b="0" dirty="0">
                  <a:solidFill>
                    <a:schemeClr val="accent2"/>
                  </a:solidFill>
                  <a:latin typeface="Arial" charset="0"/>
                </a:rPr>
                <a:t> </a:t>
              </a:r>
              <a:endParaRPr lang="en-US" sz="1600" b="0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A8C239-BEBB-DC92-2A89-6708A764A3A9}"/>
              </a:ext>
            </a:extLst>
          </p:cNvPr>
          <p:cNvGrpSpPr/>
          <p:nvPr/>
        </p:nvGrpSpPr>
        <p:grpSpPr>
          <a:xfrm>
            <a:off x="2674800" y="4050000"/>
            <a:ext cx="0" cy="1393063"/>
            <a:chOff x="2652513" y="4023348"/>
            <a:chExt cx="0" cy="1393063"/>
          </a:xfrm>
          <a:effectLst>
            <a:glow rad="12700">
              <a:schemeClr val="tx1"/>
            </a:glow>
          </a:effectLst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2C97C66-F648-2ACB-E2EA-CB1DBDB36C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513" y="4023348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8D78CBB-B3B2-5BDC-3DB8-70F59503A8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513" y="4230762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B86B186-30E9-17B8-8819-6B05916F84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513" y="4438176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09F9C57-7841-E729-5D14-2D4D5D4962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513" y="4645590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63200" name="Straight Connector 563199">
              <a:extLst>
                <a:ext uri="{FF2B5EF4-FFF2-40B4-BE49-F238E27FC236}">
                  <a16:creationId xmlns:a16="http://schemas.microsoft.com/office/drawing/2014/main" id="{9C817ACE-059F-4983-39C5-08C8A20DF1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513" y="4853004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63201" name="Straight Connector 563200">
              <a:extLst>
                <a:ext uri="{FF2B5EF4-FFF2-40B4-BE49-F238E27FC236}">
                  <a16:creationId xmlns:a16="http://schemas.microsoft.com/office/drawing/2014/main" id="{8FEEF756-8C35-DF6D-5514-D7A42BC751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513" y="5060418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3EEE805A-4186-9EC2-CF68-0E00D0B4D278}"/>
                </a:ext>
              </a:extLst>
            </p:cNvPr>
            <p:cNvCxnSpPr/>
            <p:nvPr/>
          </p:nvCxnSpPr>
          <p:spPr bwMode="auto">
            <a:xfrm>
              <a:off x="2652513" y="5272411"/>
              <a:ext cx="0" cy="14400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0389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56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563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C 0.01029 -0.01296 0.02083 -0.0257 0.04271 -0.02176 C 0.06458 -0.01806 0.10091 0.02315 0.13125 0.02315 C 0.16146 0.02315 0.19414 -0.02176 0.22448 -0.02176 C 0.25482 -0.02176 0.28359 0.02268 0.31289 0.02315 C 0.34245 0.02338 0.37174 -0.02153 0.40143 -0.02037 C 0.43112 -0.01945 0.4612 0.00463 0.49128 0.02917 " pathEditMode="relative" rAng="0" ptsTypes="AAAAAAA">
                                      <p:cBhvr>
                                        <p:cTn id="24" dur="5000" fill="hold"/>
                                        <p:tgtEl>
                                          <p:spTgt spid="563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57" y="32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6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63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63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2000"/>
                                        <p:tgtEl>
                                          <p:spTgt spid="42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1000"/>
                                        <p:tgtEl>
                                          <p:spTgt spid="4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2" animBg="1"/>
      <p:bldP spid="42027" grpId="0" animBg="1"/>
      <p:bldP spid="42027" grpId="1" animBg="1"/>
      <p:bldP spid="42005" grpId="0" autoUpdateAnimBg="0"/>
      <p:bldP spid="563202" grpId="0" autoUpdateAnimBg="0"/>
      <p:bldP spid="563217" grpId="0" animBg="1"/>
      <p:bldP spid="563214" grpId="0" animBg="1"/>
      <p:bldP spid="563215" grpId="0" animBg="1"/>
      <p:bldP spid="563216" grpId="0" animBg="1"/>
      <p:bldP spid="563221" grpId="0" animBg="1"/>
      <p:bldP spid="563221" grpId="1" animBg="1"/>
      <p:bldP spid="42034" grpId="0" autoUpdateAnimBg="0"/>
      <p:bldP spid="4202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4871864" y="2049176"/>
            <a:ext cx="3600400" cy="723830"/>
            <a:chOff x="3635896" y="1630625"/>
            <a:chExt cx="3600400" cy="723830"/>
          </a:xfrm>
        </p:grpSpPr>
        <p:sp>
          <p:nvSpPr>
            <p:cNvPr id="98" name="Parallélogramme 97"/>
            <p:cNvSpPr/>
            <p:nvPr/>
          </p:nvSpPr>
          <p:spPr bwMode="auto">
            <a:xfrm flipH="1">
              <a:off x="633619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6696236" y="2172510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00" name="Forme libre 99"/>
            <p:cNvSpPr/>
            <p:nvPr/>
          </p:nvSpPr>
          <p:spPr>
            <a:xfrm>
              <a:off x="633619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6426206" y="1722459"/>
              <a:ext cx="540060" cy="180020"/>
            </a:xfrm>
            <a:prstGeom prst="rect">
              <a:avLst/>
            </a:prstGeom>
            <a:solidFill>
              <a:srgbClr val="500F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88" name="Parallélogramme 87"/>
            <p:cNvSpPr/>
            <p:nvPr/>
          </p:nvSpPr>
          <p:spPr bwMode="auto">
            <a:xfrm flipH="1">
              <a:off x="5796136" y="1810645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6156176" y="2170686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0" name="Forme libre 89"/>
            <p:cNvSpPr/>
            <p:nvPr/>
          </p:nvSpPr>
          <p:spPr>
            <a:xfrm>
              <a:off x="5796136" y="1630625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5886146" y="1720635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6" name="Parallélogramme 75"/>
            <p:cNvSpPr/>
            <p:nvPr/>
          </p:nvSpPr>
          <p:spPr bwMode="auto">
            <a:xfrm flipH="1">
              <a:off x="5256076" y="1814293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5616116" y="2174334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8" name="Forme libre 77"/>
            <p:cNvSpPr/>
            <p:nvPr/>
          </p:nvSpPr>
          <p:spPr>
            <a:xfrm>
              <a:off x="5256076" y="1634273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5346086" y="1724283"/>
              <a:ext cx="540060" cy="180020"/>
            </a:xfrm>
            <a:prstGeom prst="rect">
              <a:avLst/>
            </a:prstGeom>
            <a:solidFill>
              <a:srgbClr val="500F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" name="Parallélogramme 65"/>
            <p:cNvSpPr/>
            <p:nvPr/>
          </p:nvSpPr>
          <p:spPr bwMode="auto">
            <a:xfrm flipH="1">
              <a:off x="471601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5076056" y="2172510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8" name="Forme libre 67"/>
            <p:cNvSpPr/>
            <p:nvPr/>
          </p:nvSpPr>
          <p:spPr>
            <a:xfrm>
              <a:off x="471601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4806026" y="1722459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0" name="Parallélogramme 49"/>
            <p:cNvSpPr/>
            <p:nvPr/>
          </p:nvSpPr>
          <p:spPr bwMode="auto">
            <a:xfrm flipH="1">
              <a:off x="4175956" y="1814293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4535996" y="2174334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6" name="Forme libre 55"/>
            <p:cNvSpPr/>
            <p:nvPr/>
          </p:nvSpPr>
          <p:spPr>
            <a:xfrm>
              <a:off x="4175956" y="1634273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4265966" y="1724283"/>
              <a:ext cx="540060" cy="180020"/>
            </a:xfrm>
            <a:prstGeom prst="rect">
              <a:avLst/>
            </a:prstGeom>
            <a:solidFill>
              <a:srgbClr val="500F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38" name="Parallélogramme 37"/>
            <p:cNvSpPr/>
            <p:nvPr/>
          </p:nvSpPr>
          <p:spPr bwMode="auto">
            <a:xfrm flipH="1">
              <a:off x="363589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995936" y="2172510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0" name="Forme libre 39"/>
            <p:cNvSpPr/>
            <p:nvPr/>
          </p:nvSpPr>
          <p:spPr>
            <a:xfrm>
              <a:off x="363589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797B14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725906" y="1722459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81" name="AutoShape 12"/>
          <p:cNvSpPr>
            <a:spLocks noChangeArrowheads="1"/>
          </p:cNvSpPr>
          <p:nvPr/>
        </p:nvSpPr>
        <p:spPr bwMode="auto">
          <a:xfrm rot="16200000">
            <a:off x="9123798" y="-141883"/>
            <a:ext cx="175124" cy="4934576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87000">
                <a:srgbClr val="FE00DE"/>
              </a:gs>
              <a:gs pos="100000">
                <a:srgbClr val="0283B5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9" name="AutoShape 12"/>
          <p:cNvSpPr>
            <a:spLocks noChangeArrowheads="1"/>
          </p:cNvSpPr>
          <p:nvPr/>
        </p:nvSpPr>
        <p:spPr bwMode="auto">
          <a:xfrm rot="16200000">
            <a:off x="9083606" y="-110135"/>
            <a:ext cx="173146" cy="4868377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87000">
                <a:srgbClr val="47FFD1"/>
              </a:gs>
              <a:gs pos="100000">
                <a:srgbClr val="0283B5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8" name="Oval 20"/>
          <p:cNvSpPr>
            <a:spLocks noChangeArrowheads="1"/>
          </p:cNvSpPr>
          <p:nvPr/>
        </p:nvSpPr>
        <p:spPr bwMode="auto">
          <a:xfrm>
            <a:off x="6656523" y="2285681"/>
            <a:ext cx="119727" cy="110555"/>
          </a:xfrm>
          <a:prstGeom prst="ellipse">
            <a:avLst/>
          </a:prstGeom>
          <a:gradFill flip="none" rotWithShape="1">
            <a:gsLst>
              <a:gs pos="100000">
                <a:srgbClr val="0000FF"/>
              </a:gs>
              <a:gs pos="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2" name="Rectangle 2"/>
          <p:cNvSpPr txBox="1">
            <a:spLocks noChangeArrowheads="1"/>
          </p:cNvSpPr>
          <p:nvPr/>
        </p:nvSpPr>
        <p:spPr bwMode="auto">
          <a:xfrm>
            <a:off x="983432" y="-78238"/>
            <a:ext cx="10369152" cy="685429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4000" b="0" dirty="0">
                <a:solidFill>
                  <a:srgbClr val="47FFD1"/>
                </a:solidFill>
                <a:latin typeface="Chalkboard"/>
                <a:ea typeface="ＭＳ Ｐゴシック" charset="0"/>
                <a:cs typeface="Chalkboard"/>
              </a:rPr>
              <a:t>Other wonderful properties of undulators:</a:t>
            </a:r>
            <a:endParaRPr lang="en-US" sz="4000" b="0" i="1" u="sng" dirty="0">
              <a:solidFill>
                <a:srgbClr val="47FFD1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118" name="Rectangle 40"/>
          <p:cNvSpPr>
            <a:spLocks noChangeArrowheads="1"/>
          </p:cNvSpPr>
          <p:nvPr/>
        </p:nvSpPr>
        <p:spPr bwMode="auto">
          <a:xfrm>
            <a:off x="335361" y="3322423"/>
            <a:ext cx="11856639" cy="89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A stronger magnetic field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  <a:sym typeface="Symbol" charset="0"/>
              </a:rPr>
              <a:t>B</a:t>
            </a: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 increases the transverse electron oscillations and their transverse speed, proportional to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  <a:sym typeface="Symbol" charset="0"/>
              </a:rPr>
              <a:t>B</a:t>
            </a:r>
          </a:p>
        </p:txBody>
      </p:sp>
      <p:sp>
        <p:nvSpPr>
          <p:cNvPr id="119" name="Rectangle 40"/>
          <p:cNvSpPr>
            <a:spLocks noChangeArrowheads="1"/>
          </p:cNvSpPr>
          <p:nvPr/>
        </p:nvSpPr>
        <p:spPr bwMode="auto">
          <a:xfrm>
            <a:off x="193577" y="1807818"/>
            <a:ext cx="4560324" cy="126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what happens if we increase the magnetic field strength </a:t>
            </a:r>
            <a:r>
              <a:rPr lang="en-US" b="0" i="1" dirty="0">
                <a:solidFill>
                  <a:srgbClr val="FFFF00"/>
                </a:solidFill>
                <a:latin typeface="Helvetica" charset="0"/>
                <a:sym typeface="Symbol" charset="0"/>
              </a:rPr>
              <a:t>B</a:t>
            </a: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by decreasing the magnet gaps?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4871864" y="1687312"/>
            <a:ext cx="3600400" cy="545533"/>
            <a:chOff x="3635896" y="1268760"/>
            <a:chExt cx="3600400" cy="545533"/>
          </a:xfrm>
        </p:grpSpPr>
        <p:sp>
          <p:nvSpPr>
            <p:cNvPr id="94" name="Rectangle 93"/>
            <p:cNvSpPr/>
            <p:nvPr/>
          </p:nvSpPr>
          <p:spPr bwMode="auto">
            <a:xfrm>
              <a:off x="6426206" y="1542439"/>
              <a:ext cx="540060" cy="180020"/>
            </a:xfrm>
            <a:prstGeom prst="rect">
              <a:avLst/>
            </a:prstGeom>
            <a:solidFill>
              <a:srgbClr val="500F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5" name="Parallélogramme 94"/>
            <p:cNvSpPr/>
            <p:nvPr/>
          </p:nvSpPr>
          <p:spPr bwMode="auto">
            <a:xfrm flipH="1">
              <a:off x="633619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6" name="Forme libre 95"/>
            <p:cNvSpPr/>
            <p:nvPr/>
          </p:nvSpPr>
          <p:spPr>
            <a:xfrm>
              <a:off x="633619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6696236" y="1632449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5886146" y="1540615"/>
              <a:ext cx="540060" cy="180020"/>
            </a:xfrm>
            <a:prstGeom prst="rect">
              <a:avLst/>
            </a:prstGeom>
            <a:solidFill>
              <a:srgbClr val="500F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85" name="Parallélogramme 84"/>
            <p:cNvSpPr/>
            <p:nvPr/>
          </p:nvSpPr>
          <p:spPr bwMode="auto">
            <a:xfrm flipH="1">
              <a:off x="5796136" y="1270584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86" name="Forme libre 85"/>
            <p:cNvSpPr/>
            <p:nvPr/>
          </p:nvSpPr>
          <p:spPr>
            <a:xfrm>
              <a:off x="5796136" y="1268760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6156176" y="1630625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5346086" y="1544263"/>
              <a:ext cx="540060" cy="180020"/>
            </a:xfrm>
            <a:prstGeom prst="rect">
              <a:avLst/>
            </a:prstGeom>
            <a:solidFill>
              <a:srgbClr val="500F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3" name="Parallélogramme 72"/>
            <p:cNvSpPr/>
            <p:nvPr/>
          </p:nvSpPr>
          <p:spPr bwMode="auto">
            <a:xfrm flipH="1">
              <a:off x="5256076" y="1274232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4" name="Forme libre 73"/>
            <p:cNvSpPr/>
            <p:nvPr/>
          </p:nvSpPr>
          <p:spPr>
            <a:xfrm>
              <a:off x="5256076" y="1272408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5616116" y="1634273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4806026" y="1542439"/>
              <a:ext cx="540060" cy="180020"/>
            </a:xfrm>
            <a:prstGeom prst="rect">
              <a:avLst/>
            </a:prstGeom>
            <a:solidFill>
              <a:srgbClr val="500F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3" name="Parallélogramme 62"/>
            <p:cNvSpPr/>
            <p:nvPr/>
          </p:nvSpPr>
          <p:spPr bwMode="auto">
            <a:xfrm flipH="1">
              <a:off x="471601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4" name="Forme libre 63"/>
            <p:cNvSpPr/>
            <p:nvPr/>
          </p:nvSpPr>
          <p:spPr>
            <a:xfrm>
              <a:off x="471601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5076056" y="1632449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4265966" y="1544263"/>
              <a:ext cx="540060" cy="180020"/>
            </a:xfrm>
            <a:prstGeom prst="rect">
              <a:avLst/>
            </a:prstGeom>
            <a:solidFill>
              <a:srgbClr val="500F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5" name="Parallélogramme 44"/>
            <p:cNvSpPr/>
            <p:nvPr/>
          </p:nvSpPr>
          <p:spPr bwMode="auto">
            <a:xfrm flipH="1">
              <a:off x="4175956" y="1274232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6" name="Forme libre 45"/>
            <p:cNvSpPr/>
            <p:nvPr/>
          </p:nvSpPr>
          <p:spPr>
            <a:xfrm>
              <a:off x="4175956" y="1272408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4535996" y="1634273"/>
              <a:ext cx="540060" cy="180020"/>
            </a:xfrm>
            <a:prstGeom prst="rect">
              <a:avLst/>
            </a:prstGeom>
            <a:solidFill>
              <a:srgbClr val="46460B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3725906" y="1542439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35" name="Parallélogramme 34"/>
            <p:cNvSpPr/>
            <p:nvPr/>
          </p:nvSpPr>
          <p:spPr bwMode="auto">
            <a:xfrm flipH="1">
              <a:off x="363589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36" name="Forme libre 35"/>
            <p:cNvSpPr/>
            <p:nvPr/>
          </p:nvSpPr>
          <p:spPr>
            <a:xfrm>
              <a:off x="363589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221B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3995936" y="1632449"/>
              <a:ext cx="540060" cy="180020"/>
            </a:xfrm>
            <a:prstGeom prst="rect">
              <a:avLst/>
            </a:prstGeom>
            <a:solidFill>
              <a:srgbClr val="501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70" name="Group 3"/>
          <p:cNvGrpSpPr>
            <a:grpSpLocks/>
          </p:cNvGrpSpPr>
          <p:nvPr/>
        </p:nvGrpSpPr>
        <p:grpSpPr bwMode="auto">
          <a:xfrm>
            <a:off x="6456040" y="2360440"/>
            <a:ext cx="5222608" cy="919163"/>
            <a:chOff x="3284" y="2794"/>
            <a:chExt cx="2953" cy="579"/>
          </a:xfrm>
          <a:effectLst/>
        </p:grpSpPr>
        <p:sp>
          <p:nvSpPr>
            <p:cNvPr id="71" name="AutoShape 4"/>
            <p:cNvSpPr>
              <a:spLocks noChangeArrowheads="1"/>
            </p:cNvSpPr>
            <p:nvPr/>
          </p:nvSpPr>
          <p:spPr bwMode="auto">
            <a:xfrm>
              <a:off x="3284" y="2794"/>
              <a:ext cx="2911" cy="579"/>
            </a:xfrm>
            <a:custGeom>
              <a:avLst/>
              <a:gdLst>
                <a:gd name="connsiteX0" fmla="*/ 0 w 3664492"/>
                <a:gd name="connsiteY0" fmla="*/ 0 h 360363"/>
                <a:gd name="connsiteX1" fmla="*/ 2137620 w 3664492"/>
                <a:gd name="connsiteY1" fmla="*/ 0 h 360363"/>
                <a:gd name="connsiteX2" fmla="*/ 2594021 w 3664492"/>
                <a:gd name="connsiteY2" fmla="*/ -456998 h 360363"/>
                <a:gd name="connsiteX3" fmla="*/ 3053743 w 3664492"/>
                <a:gd name="connsiteY3" fmla="*/ 0 h 360363"/>
                <a:gd name="connsiteX4" fmla="*/ 3664492 w 3664492"/>
                <a:gd name="connsiteY4" fmla="*/ 0 h 360363"/>
                <a:gd name="connsiteX5" fmla="*/ 3664492 w 3664492"/>
                <a:gd name="connsiteY5" fmla="*/ 60061 h 360363"/>
                <a:gd name="connsiteX6" fmla="*/ 3664492 w 3664492"/>
                <a:gd name="connsiteY6" fmla="*/ 60061 h 360363"/>
                <a:gd name="connsiteX7" fmla="*/ 3664492 w 3664492"/>
                <a:gd name="connsiteY7" fmla="*/ 150151 h 360363"/>
                <a:gd name="connsiteX8" fmla="*/ 3664492 w 3664492"/>
                <a:gd name="connsiteY8" fmla="*/ 360363 h 360363"/>
                <a:gd name="connsiteX9" fmla="*/ 3053743 w 3664492"/>
                <a:gd name="connsiteY9" fmla="*/ 360363 h 360363"/>
                <a:gd name="connsiteX10" fmla="*/ 2137620 w 3664492"/>
                <a:gd name="connsiteY10" fmla="*/ 360363 h 360363"/>
                <a:gd name="connsiteX11" fmla="*/ 2137620 w 3664492"/>
                <a:gd name="connsiteY11" fmla="*/ 360363 h 360363"/>
                <a:gd name="connsiteX12" fmla="*/ 0 w 3664492"/>
                <a:gd name="connsiteY12" fmla="*/ 360363 h 360363"/>
                <a:gd name="connsiteX13" fmla="*/ 0 w 3664492"/>
                <a:gd name="connsiteY13" fmla="*/ 150151 h 360363"/>
                <a:gd name="connsiteX14" fmla="*/ 0 w 3664492"/>
                <a:gd name="connsiteY14" fmla="*/ 60061 h 360363"/>
                <a:gd name="connsiteX15" fmla="*/ 0 w 3664492"/>
                <a:gd name="connsiteY15" fmla="*/ 60061 h 360363"/>
                <a:gd name="connsiteX16" fmla="*/ 0 w 3664492"/>
                <a:gd name="connsiteY16" fmla="*/ 0 h 360363"/>
                <a:gd name="connsiteX0" fmla="*/ 0 w 3664492"/>
                <a:gd name="connsiteY0" fmla="*/ 456998 h 817361"/>
                <a:gd name="connsiteX1" fmla="*/ 2356511 w 3664492"/>
                <a:gd name="connsiteY1" fmla="*/ 456998 h 817361"/>
                <a:gd name="connsiteX2" fmla="*/ 2594021 w 3664492"/>
                <a:gd name="connsiteY2" fmla="*/ 0 h 817361"/>
                <a:gd name="connsiteX3" fmla="*/ 3053743 w 3664492"/>
                <a:gd name="connsiteY3" fmla="*/ 456998 h 817361"/>
                <a:gd name="connsiteX4" fmla="*/ 3664492 w 3664492"/>
                <a:gd name="connsiteY4" fmla="*/ 456998 h 817361"/>
                <a:gd name="connsiteX5" fmla="*/ 3664492 w 3664492"/>
                <a:gd name="connsiteY5" fmla="*/ 517059 h 817361"/>
                <a:gd name="connsiteX6" fmla="*/ 3664492 w 3664492"/>
                <a:gd name="connsiteY6" fmla="*/ 517059 h 817361"/>
                <a:gd name="connsiteX7" fmla="*/ 3664492 w 3664492"/>
                <a:gd name="connsiteY7" fmla="*/ 607149 h 817361"/>
                <a:gd name="connsiteX8" fmla="*/ 3664492 w 3664492"/>
                <a:gd name="connsiteY8" fmla="*/ 817361 h 817361"/>
                <a:gd name="connsiteX9" fmla="*/ 3053743 w 3664492"/>
                <a:gd name="connsiteY9" fmla="*/ 817361 h 817361"/>
                <a:gd name="connsiteX10" fmla="*/ 2137620 w 3664492"/>
                <a:gd name="connsiteY10" fmla="*/ 817361 h 817361"/>
                <a:gd name="connsiteX11" fmla="*/ 2137620 w 3664492"/>
                <a:gd name="connsiteY11" fmla="*/ 817361 h 817361"/>
                <a:gd name="connsiteX12" fmla="*/ 0 w 3664492"/>
                <a:gd name="connsiteY12" fmla="*/ 817361 h 817361"/>
                <a:gd name="connsiteX13" fmla="*/ 0 w 3664492"/>
                <a:gd name="connsiteY13" fmla="*/ 607149 h 817361"/>
                <a:gd name="connsiteX14" fmla="*/ 0 w 3664492"/>
                <a:gd name="connsiteY14" fmla="*/ 517059 h 817361"/>
                <a:gd name="connsiteX15" fmla="*/ 0 w 3664492"/>
                <a:gd name="connsiteY15" fmla="*/ 517059 h 817361"/>
                <a:gd name="connsiteX16" fmla="*/ 0 w 3664492"/>
                <a:gd name="connsiteY16" fmla="*/ 456998 h 817361"/>
                <a:gd name="connsiteX0" fmla="*/ 0 w 3664492"/>
                <a:gd name="connsiteY0" fmla="*/ 456998 h 817361"/>
                <a:gd name="connsiteX1" fmla="*/ 2356511 w 3664492"/>
                <a:gd name="connsiteY1" fmla="*/ 456998 h 817361"/>
                <a:gd name="connsiteX2" fmla="*/ 2594021 w 3664492"/>
                <a:gd name="connsiteY2" fmla="*/ 0 h 817361"/>
                <a:gd name="connsiteX3" fmla="*/ 2824260 w 3664492"/>
                <a:gd name="connsiteY3" fmla="*/ 460528 h 817361"/>
                <a:gd name="connsiteX4" fmla="*/ 3664492 w 3664492"/>
                <a:gd name="connsiteY4" fmla="*/ 456998 h 817361"/>
                <a:gd name="connsiteX5" fmla="*/ 3664492 w 3664492"/>
                <a:gd name="connsiteY5" fmla="*/ 517059 h 817361"/>
                <a:gd name="connsiteX6" fmla="*/ 3664492 w 3664492"/>
                <a:gd name="connsiteY6" fmla="*/ 517059 h 817361"/>
                <a:gd name="connsiteX7" fmla="*/ 3664492 w 3664492"/>
                <a:gd name="connsiteY7" fmla="*/ 607149 h 817361"/>
                <a:gd name="connsiteX8" fmla="*/ 3664492 w 3664492"/>
                <a:gd name="connsiteY8" fmla="*/ 817361 h 817361"/>
                <a:gd name="connsiteX9" fmla="*/ 3053743 w 3664492"/>
                <a:gd name="connsiteY9" fmla="*/ 817361 h 817361"/>
                <a:gd name="connsiteX10" fmla="*/ 2137620 w 3664492"/>
                <a:gd name="connsiteY10" fmla="*/ 817361 h 817361"/>
                <a:gd name="connsiteX11" fmla="*/ 2137620 w 3664492"/>
                <a:gd name="connsiteY11" fmla="*/ 817361 h 817361"/>
                <a:gd name="connsiteX12" fmla="*/ 0 w 3664492"/>
                <a:gd name="connsiteY12" fmla="*/ 817361 h 817361"/>
                <a:gd name="connsiteX13" fmla="*/ 0 w 3664492"/>
                <a:gd name="connsiteY13" fmla="*/ 607149 h 817361"/>
                <a:gd name="connsiteX14" fmla="*/ 0 w 3664492"/>
                <a:gd name="connsiteY14" fmla="*/ 517059 h 817361"/>
                <a:gd name="connsiteX15" fmla="*/ 0 w 3664492"/>
                <a:gd name="connsiteY15" fmla="*/ 517059 h 817361"/>
                <a:gd name="connsiteX16" fmla="*/ 0 w 3664492"/>
                <a:gd name="connsiteY16" fmla="*/ 456998 h 817361"/>
                <a:gd name="connsiteX0" fmla="*/ 0 w 3664492"/>
                <a:gd name="connsiteY0" fmla="*/ 496017 h 856380"/>
                <a:gd name="connsiteX1" fmla="*/ 2356511 w 3664492"/>
                <a:gd name="connsiteY1" fmla="*/ 496017 h 856380"/>
                <a:gd name="connsiteX2" fmla="*/ 2599596 w 3664492"/>
                <a:gd name="connsiteY2" fmla="*/ 0 h 856380"/>
                <a:gd name="connsiteX3" fmla="*/ 2824260 w 3664492"/>
                <a:gd name="connsiteY3" fmla="*/ 499547 h 856380"/>
                <a:gd name="connsiteX4" fmla="*/ 3664492 w 3664492"/>
                <a:gd name="connsiteY4" fmla="*/ 496017 h 856380"/>
                <a:gd name="connsiteX5" fmla="*/ 3664492 w 3664492"/>
                <a:gd name="connsiteY5" fmla="*/ 556078 h 856380"/>
                <a:gd name="connsiteX6" fmla="*/ 3664492 w 3664492"/>
                <a:gd name="connsiteY6" fmla="*/ 556078 h 856380"/>
                <a:gd name="connsiteX7" fmla="*/ 3664492 w 3664492"/>
                <a:gd name="connsiteY7" fmla="*/ 646168 h 856380"/>
                <a:gd name="connsiteX8" fmla="*/ 3664492 w 3664492"/>
                <a:gd name="connsiteY8" fmla="*/ 856380 h 856380"/>
                <a:gd name="connsiteX9" fmla="*/ 3053743 w 3664492"/>
                <a:gd name="connsiteY9" fmla="*/ 856380 h 856380"/>
                <a:gd name="connsiteX10" fmla="*/ 2137620 w 3664492"/>
                <a:gd name="connsiteY10" fmla="*/ 856380 h 856380"/>
                <a:gd name="connsiteX11" fmla="*/ 2137620 w 3664492"/>
                <a:gd name="connsiteY11" fmla="*/ 856380 h 856380"/>
                <a:gd name="connsiteX12" fmla="*/ 0 w 3664492"/>
                <a:gd name="connsiteY12" fmla="*/ 856380 h 856380"/>
                <a:gd name="connsiteX13" fmla="*/ 0 w 3664492"/>
                <a:gd name="connsiteY13" fmla="*/ 646168 h 856380"/>
                <a:gd name="connsiteX14" fmla="*/ 0 w 3664492"/>
                <a:gd name="connsiteY14" fmla="*/ 556078 h 856380"/>
                <a:gd name="connsiteX15" fmla="*/ 0 w 3664492"/>
                <a:gd name="connsiteY15" fmla="*/ 556078 h 856380"/>
                <a:gd name="connsiteX16" fmla="*/ 0 w 3664492"/>
                <a:gd name="connsiteY16" fmla="*/ 496017 h 856380"/>
                <a:gd name="connsiteX0" fmla="*/ 0 w 3664492"/>
                <a:gd name="connsiteY0" fmla="*/ 347924 h 708287"/>
                <a:gd name="connsiteX1" fmla="*/ 2356511 w 3664492"/>
                <a:gd name="connsiteY1" fmla="*/ 347924 h 708287"/>
                <a:gd name="connsiteX2" fmla="*/ 2599596 w 3664492"/>
                <a:gd name="connsiteY2" fmla="*/ 0 h 708287"/>
                <a:gd name="connsiteX3" fmla="*/ 2824260 w 3664492"/>
                <a:gd name="connsiteY3" fmla="*/ 351454 h 708287"/>
                <a:gd name="connsiteX4" fmla="*/ 3664492 w 3664492"/>
                <a:gd name="connsiteY4" fmla="*/ 347924 h 708287"/>
                <a:gd name="connsiteX5" fmla="*/ 3664492 w 3664492"/>
                <a:gd name="connsiteY5" fmla="*/ 407985 h 708287"/>
                <a:gd name="connsiteX6" fmla="*/ 3664492 w 3664492"/>
                <a:gd name="connsiteY6" fmla="*/ 407985 h 708287"/>
                <a:gd name="connsiteX7" fmla="*/ 3664492 w 3664492"/>
                <a:gd name="connsiteY7" fmla="*/ 498075 h 708287"/>
                <a:gd name="connsiteX8" fmla="*/ 3664492 w 3664492"/>
                <a:gd name="connsiteY8" fmla="*/ 708287 h 708287"/>
                <a:gd name="connsiteX9" fmla="*/ 3053743 w 3664492"/>
                <a:gd name="connsiteY9" fmla="*/ 708287 h 708287"/>
                <a:gd name="connsiteX10" fmla="*/ 2137620 w 3664492"/>
                <a:gd name="connsiteY10" fmla="*/ 708287 h 708287"/>
                <a:gd name="connsiteX11" fmla="*/ 2137620 w 3664492"/>
                <a:gd name="connsiteY11" fmla="*/ 708287 h 708287"/>
                <a:gd name="connsiteX12" fmla="*/ 0 w 3664492"/>
                <a:gd name="connsiteY12" fmla="*/ 708287 h 708287"/>
                <a:gd name="connsiteX13" fmla="*/ 0 w 3664492"/>
                <a:gd name="connsiteY13" fmla="*/ 498075 h 708287"/>
                <a:gd name="connsiteX14" fmla="*/ 0 w 3664492"/>
                <a:gd name="connsiteY14" fmla="*/ 407985 h 708287"/>
                <a:gd name="connsiteX15" fmla="*/ 0 w 3664492"/>
                <a:gd name="connsiteY15" fmla="*/ 407985 h 708287"/>
                <a:gd name="connsiteX16" fmla="*/ 0 w 3664492"/>
                <a:gd name="connsiteY16" fmla="*/ 347924 h 708287"/>
                <a:gd name="connsiteX0" fmla="*/ 0 w 3664492"/>
                <a:gd name="connsiteY0" fmla="*/ 372516 h 732879"/>
                <a:gd name="connsiteX1" fmla="*/ 2356511 w 3664492"/>
                <a:gd name="connsiteY1" fmla="*/ 372516 h 732879"/>
                <a:gd name="connsiteX2" fmla="*/ 2599596 w 3664492"/>
                <a:gd name="connsiteY2" fmla="*/ 0 h 732879"/>
                <a:gd name="connsiteX3" fmla="*/ 2824260 w 3664492"/>
                <a:gd name="connsiteY3" fmla="*/ 376046 h 732879"/>
                <a:gd name="connsiteX4" fmla="*/ 3664492 w 3664492"/>
                <a:gd name="connsiteY4" fmla="*/ 372516 h 732879"/>
                <a:gd name="connsiteX5" fmla="*/ 3664492 w 3664492"/>
                <a:gd name="connsiteY5" fmla="*/ 432577 h 732879"/>
                <a:gd name="connsiteX6" fmla="*/ 3664492 w 3664492"/>
                <a:gd name="connsiteY6" fmla="*/ 432577 h 732879"/>
                <a:gd name="connsiteX7" fmla="*/ 3664492 w 3664492"/>
                <a:gd name="connsiteY7" fmla="*/ 522667 h 732879"/>
                <a:gd name="connsiteX8" fmla="*/ 3664492 w 3664492"/>
                <a:gd name="connsiteY8" fmla="*/ 732879 h 732879"/>
                <a:gd name="connsiteX9" fmla="*/ 3053743 w 3664492"/>
                <a:gd name="connsiteY9" fmla="*/ 732879 h 732879"/>
                <a:gd name="connsiteX10" fmla="*/ 2137620 w 3664492"/>
                <a:gd name="connsiteY10" fmla="*/ 732879 h 732879"/>
                <a:gd name="connsiteX11" fmla="*/ 2137620 w 3664492"/>
                <a:gd name="connsiteY11" fmla="*/ 732879 h 732879"/>
                <a:gd name="connsiteX12" fmla="*/ 0 w 3664492"/>
                <a:gd name="connsiteY12" fmla="*/ 732879 h 732879"/>
                <a:gd name="connsiteX13" fmla="*/ 0 w 3664492"/>
                <a:gd name="connsiteY13" fmla="*/ 522667 h 732879"/>
                <a:gd name="connsiteX14" fmla="*/ 0 w 3664492"/>
                <a:gd name="connsiteY14" fmla="*/ 432577 h 732879"/>
                <a:gd name="connsiteX15" fmla="*/ 0 w 3664492"/>
                <a:gd name="connsiteY15" fmla="*/ 432577 h 732879"/>
                <a:gd name="connsiteX16" fmla="*/ 0 w 3664492"/>
                <a:gd name="connsiteY16" fmla="*/ 372516 h 73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64492" h="732879">
                  <a:moveTo>
                    <a:pt x="0" y="372516"/>
                  </a:moveTo>
                  <a:lnTo>
                    <a:pt x="2356511" y="372516"/>
                  </a:lnTo>
                  <a:lnTo>
                    <a:pt x="2599596" y="0"/>
                  </a:lnTo>
                  <a:lnTo>
                    <a:pt x="2824260" y="376046"/>
                  </a:lnTo>
                  <a:lnTo>
                    <a:pt x="3664492" y="372516"/>
                  </a:lnTo>
                  <a:lnTo>
                    <a:pt x="3664492" y="432577"/>
                  </a:lnTo>
                  <a:lnTo>
                    <a:pt x="3664492" y="432577"/>
                  </a:lnTo>
                  <a:lnTo>
                    <a:pt x="3664492" y="522667"/>
                  </a:lnTo>
                  <a:lnTo>
                    <a:pt x="3664492" y="732879"/>
                  </a:lnTo>
                  <a:lnTo>
                    <a:pt x="3053743" y="732879"/>
                  </a:lnTo>
                  <a:lnTo>
                    <a:pt x="2137620" y="732879"/>
                  </a:lnTo>
                  <a:lnTo>
                    <a:pt x="2137620" y="732879"/>
                  </a:lnTo>
                  <a:lnTo>
                    <a:pt x="0" y="732879"/>
                  </a:lnTo>
                  <a:lnTo>
                    <a:pt x="0" y="522667"/>
                  </a:lnTo>
                  <a:lnTo>
                    <a:pt x="0" y="432577"/>
                  </a:lnTo>
                  <a:lnTo>
                    <a:pt x="0" y="432577"/>
                  </a:lnTo>
                  <a:lnTo>
                    <a:pt x="0" y="372516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80" name="Text Box 5"/>
            <p:cNvSpPr txBox="1">
              <a:spLocks noChangeArrowheads="1"/>
            </p:cNvSpPr>
            <p:nvPr/>
          </p:nvSpPr>
          <p:spPr bwMode="auto">
            <a:xfrm>
              <a:off x="3284" y="3066"/>
              <a:ext cx="2953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r-FR" sz="2800" b="0" dirty="0">
                  <a:solidFill>
                    <a:schemeClr val="accent2"/>
                  </a:solidFill>
                  <a:latin typeface="Arial" charset="0"/>
                </a:rPr>
                <a:t>the </a:t>
              </a:r>
              <a:r>
                <a:rPr lang="fr-FR" sz="2800" b="0" dirty="0" err="1">
                  <a:solidFill>
                    <a:schemeClr val="accent2"/>
                  </a:solidFill>
                  <a:latin typeface="Arial" charset="0"/>
                </a:rPr>
                <a:t>wavelength</a:t>
              </a:r>
              <a:r>
                <a:rPr lang="fr-FR" sz="2800" b="0" dirty="0">
                  <a:solidFill>
                    <a:schemeClr val="accent2"/>
                  </a:solidFill>
                  <a:latin typeface="Arial" charset="0"/>
                </a:rPr>
                <a:t> changes: </a:t>
              </a:r>
              <a:r>
                <a:rPr lang="fr-FR" sz="2800" b="0" dirty="0" err="1">
                  <a:solidFill>
                    <a:schemeClr val="accent2"/>
                  </a:solidFill>
                  <a:latin typeface="Arial" charset="0"/>
                </a:rPr>
                <a:t>why</a:t>
              </a:r>
              <a:r>
                <a:rPr lang="fr-FR" sz="2800" b="0" dirty="0">
                  <a:solidFill>
                    <a:schemeClr val="accent2"/>
                  </a:solidFill>
                  <a:latin typeface="Arial" charset="0"/>
                </a:rPr>
                <a:t>?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37BEC71-1A1E-2AA2-510C-D5B17EF656F3}"/>
              </a:ext>
            </a:extLst>
          </p:cNvPr>
          <p:cNvGrpSpPr/>
          <p:nvPr/>
        </p:nvGrpSpPr>
        <p:grpSpPr>
          <a:xfrm>
            <a:off x="335360" y="5038394"/>
            <a:ext cx="11856640" cy="1126911"/>
            <a:chOff x="-1188641" y="3861048"/>
            <a:chExt cx="11856640" cy="112691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4379BF-BB84-605E-0469-6E4160FF15BE}"/>
                </a:ext>
              </a:extLst>
            </p:cNvPr>
            <p:cNvSpPr/>
            <p:nvPr/>
          </p:nvSpPr>
          <p:spPr bwMode="auto">
            <a:xfrm>
              <a:off x="1619671" y="4383138"/>
              <a:ext cx="5832648" cy="55803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4" name="Rectangle 40">
              <a:extLst>
                <a:ext uri="{FF2B5EF4-FFF2-40B4-BE49-F238E27FC236}">
                  <a16:creationId xmlns:a16="http://schemas.microsoft.com/office/drawing/2014/main" id="{A674802C-E7FD-7F66-2D70-9997E6E1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88641" y="3861048"/>
              <a:ext cx="11856640" cy="1126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3840"/>
                </a:lnSpc>
                <a:spcBef>
                  <a:spcPts val="0"/>
                </a:spcBef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This changes the </a:t>
              </a:r>
              <a:r>
                <a:rPr lang="en-US" b="0" i="1" dirty="0">
                  <a:solidFill>
                    <a:schemeClr val="bg1"/>
                  </a:solidFill>
                  <a:latin typeface="Symbol" pitchFamily="2" charset="2"/>
                  <a:sym typeface="Symbol" charset="0"/>
                </a:rPr>
                <a:t>g 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-factor in the Doppler shift, modifying </a:t>
              </a:r>
              <a:r>
                <a:rPr lang="en-US" b="0" i="1" dirty="0" err="1">
                  <a:solidFill>
                    <a:schemeClr val="bg1"/>
                  </a:solidFill>
                  <a:latin typeface="Symbol" charset="2"/>
                  <a:cs typeface="Symbol" charset="2"/>
                  <a:sym typeface="Symbol" charset="0"/>
                </a:rPr>
                <a:t>l</a:t>
              </a:r>
              <a:r>
                <a:rPr lang="en-US" b="0" baseline="-25000" dirty="0" err="1">
                  <a:solidFill>
                    <a:schemeClr val="bg1"/>
                  </a:solidFill>
                  <a:latin typeface="Helvetica" charset="0"/>
                  <a:sym typeface="Symbol" charset="0"/>
                </a:rPr>
                <a:t>L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 from </a:t>
              </a:r>
              <a:r>
                <a:rPr lang="en-US" b="0" i="1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L</a:t>
              </a:r>
              <a:r>
                <a:rPr lang="en-US" sz="1000" b="0" i="1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 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/(2</a:t>
              </a:r>
              <a:r>
                <a:rPr lang="en-US" b="0" i="1" dirty="0">
                  <a:solidFill>
                    <a:schemeClr val="bg1"/>
                  </a:solidFill>
                  <a:latin typeface="Symbol" charset="0"/>
                  <a:sym typeface="Symbol" charset="0"/>
                </a:rPr>
                <a:t>g</a:t>
              </a:r>
              <a:r>
                <a:rPr lang="en-US" b="0" baseline="3000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2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) to  </a:t>
              </a:r>
            </a:p>
            <a:p>
              <a:pPr>
                <a:lnSpc>
                  <a:spcPts val="3840"/>
                </a:lnSpc>
                <a:spcBef>
                  <a:spcPts val="0"/>
                </a:spcBef>
              </a:pPr>
              <a:r>
                <a:rPr lang="en-US" sz="3200" b="0" i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cs typeface="Symbol" charset="2"/>
                  <a:sym typeface="Symbol" charset="0"/>
                </a:rPr>
                <a:t>                         </a:t>
              </a:r>
              <a:r>
                <a:rPr lang="en-US" sz="3200" b="0" i="1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charset="2"/>
                  <a:cs typeface="Symbol" charset="2"/>
                  <a:sym typeface="Symbol" charset="0"/>
                </a:rPr>
                <a:t>l</a:t>
              </a:r>
              <a:r>
                <a:rPr lang="en-US" sz="3200" b="0" baseline="-25000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L</a:t>
              </a:r>
              <a:r>
                <a:rPr lang="en-US" sz="32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 = [</a:t>
              </a:r>
              <a:r>
                <a:rPr lang="en-US" sz="3200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L </a:t>
              </a:r>
              <a:r>
                <a:rPr lang="en-US" sz="32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/(2</a:t>
              </a:r>
              <a:r>
                <a:rPr lang="en-US" sz="3200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pitchFamily="2" charset="2"/>
                  <a:sym typeface="Symbol" charset="0"/>
                </a:rPr>
                <a:t>g</a:t>
              </a:r>
              <a:r>
                <a:rPr lang="en-US" sz="3200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</a:t>
              </a:r>
              <a:r>
                <a:rPr lang="en-US" sz="3200" b="0" baseline="300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2</a:t>
              </a:r>
              <a:r>
                <a:rPr lang="en-US" sz="32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)](1+ constant</a:t>
              </a:r>
              <a:r>
                <a:rPr lang="en-US" sz="20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 x </a:t>
              </a:r>
              <a:r>
                <a:rPr lang="en-US" sz="3200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B</a:t>
              </a:r>
              <a:r>
                <a:rPr lang="en-US" sz="3200" b="0" baseline="3000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 2</a:t>
              </a:r>
              <a:r>
                <a:rPr lang="en-US" sz="32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sym typeface="Symbol" charset="0"/>
                </a:rPr>
                <a:t>)</a:t>
              </a:r>
              <a:endParaRPr lang="en-U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endParaRPr>
            </a:p>
          </p:txBody>
        </p:sp>
      </p:grpSp>
      <p:sp>
        <p:nvSpPr>
          <p:cNvPr id="5" name="Rectangle 40">
            <a:extLst>
              <a:ext uri="{FF2B5EF4-FFF2-40B4-BE49-F238E27FC236}">
                <a16:creationId xmlns:a16="http://schemas.microsoft.com/office/drawing/2014/main" id="{26AE943D-1052-1FAD-8F0B-339840331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4126373"/>
            <a:ext cx="11856640" cy="958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The magnetic (Lorentz) force of the undulator </a:t>
            </a:r>
            <a:r>
              <a:rPr lang="en-US" b="0" i="1" dirty="0">
                <a:solidFill>
                  <a:srgbClr val="FFFF00"/>
                </a:solidFill>
                <a:latin typeface="Helvetica" charset="0"/>
                <a:sym typeface="Symbol" charset="0"/>
              </a:rPr>
              <a:t>B</a:t>
            </a: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-field on the electrons does not do any work and cannot change the kinetic energy, so the longitudinal speed </a:t>
            </a:r>
            <a:r>
              <a:rPr lang="en-US" b="0" i="1" dirty="0">
                <a:solidFill>
                  <a:srgbClr val="FFFF00"/>
                </a:solidFill>
                <a:latin typeface="Helvetica" charset="0"/>
                <a:sym typeface="Symbol" charset="0"/>
              </a:rPr>
              <a:t>v</a:t>
            </a: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decreases</a:t>
            </a:r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C957F3E3-8BCE-23D4-078F-665FEDA73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906" y="6265090"/>
            <a:ext cx="10081120" cy="55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sym typeface="Symbol" charset="0"/>
              </a:rPr>
              <a:t>Wow! We can </a:t>
            </a:r>
            <a:r>
              <a:rPr lang="en-US" sz="3200" u="sng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sym typeface="Symbol" charset="0"/>
              </a:rPr>
              <a:t>tune</a:t>
            </a:r>
            <a:r>
              <a:rPr lang="en-US" sz="32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sym typeface="Symbol" charset="0"/>
              </a:rPr>
              <a:t>  the wavelength</a:t>
            </a:r>
            <a:r>
              <a:rPr lang="en-US" sz="3200" i="1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sym typeface="Symbol" charset="0"/>
              </a:rPr>
              <a:t>  by changing B</a:t>
            </a:r>
            <a:r>
              <a:rPr lang="en-US" sz="32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sym typeface="Symbol" charset="0"/>
              </a:rPr>
              <a:t>!</a:t>
            </a:r>
          </a:p>
        </p:txBody>
      </p:sp>
      <p:sp>
        <p:nvSpPr>
          <p:cNvPr id="9" name="Rectangle 40">
            <a:extLst>
              <a:ext uri="{FF2B5EF4-FFF2-40B4-BE49-F238E27FC236}">
                <a16:creationId xmlns:a16="http://schemas.microsoft.com/office/drawing/2014/main" id="{E5A36C04-D6CB-EDF9-96B4-52095FD8E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52" y="523670"/>
            <a:ext cx="11089232" cy="126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(1) They can emit different wavelengths; (2) their angular spread is very small; (3) they have very high brightness --</a:t>
            </a:r>
            <a:endParaRPr lang="en-US" b="0" i="1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10" name="Rectangle 40">
            <a:extLst>
              <a:ext uri="{FF2B5EF4-FFF2-40B4-BE49-F238E27FC236}">
                <a16:creationId xmlns:a16="http://schemas.microsoft.com/office/drawing/2014/main" id="{55B7F4B9-5469-8D24-1115-A78BB149E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00" y="902865"/>
            <a:ext cx="11521280" cy="126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                                                     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all such properties can be explained with simple approaches; for example:</a:t>
            </a:r>
            <a:endParaRPr lang="en-US" b="0" i="1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89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4.375E-6 0.0164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8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8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49" grpId="0" animBg="1"/>
      <p:bldP spid="49" grpId="1" animBg="1"/>
      <p:bldP spid="48" grpId="0" animBg="1"/>
      <p:bldP spid="52" grpId="0"/>
      <p:bldP spid="118" grpId="0" build="p" autoUpdateAnimBg="0"/>
      <p:bldP spid="119" grpId="0" autoUpdateAnimBg="0"/>
      <p:bldP spid="5" grpId="0" build="p" autoUpdateAnimBg="0"/>
      <p:bldP spid="6" grpId="0" autoUpdateAnimBg="0"/>
      <p:bldP spid="9" grpId="0" build="p" autoUpdateAnimBg="0"/>
      <p:bldP spid="10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F592C82-4DA3-EEFD-EFE2-3D3A1107D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2">
            <a:extLst>
              <a:ext uri="{FF2B5EF4-FFF2-40B4-BE49-F238E27FC236}">
                <a16:creationId xmlns:a16="http://schemas.microsoft.com/office/drawing/2014/main" id="{6A2BDF15-F77D-3434-2FB1-279BA3CFF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976" y="5963757"/>
            <a:ext cx="7043200" cy="56158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72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rgbClr val="0000FF"/>
                </a:solidFill>
                <a:ea typeface="ＭＳ Ｐゴシック" charset="0"/>
                <a:cs typeface="Chalkboard"/>
              </a:rPr>
              <a:t>What are these other sources?</a:t>
            </a:r>
            <a:endParaRPr lang="en-US" sz="3600" u="sng" dirty="0">
              <a:solidFill>
                <a:srgbClr val="0000FF"/>
              </a:solidFill>
              <a:ea typeface="ＭＳ Ｐゴシック" charset="0"/>
              <a:cs typeface="Chalkboard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ED6444-9133-4823-3375-3C8F2F9221E2}"/>
              </a:ext>
            </a:extLst>
          </p:cNvPr>
          <p:cNvSpPr/>
          <p:nvPr/>
        </p:nvSpPr>
        <p:spPr bwMode="auto">
          <a:xfrm>
            <a:off x="9320307" y="1869141"/>
            <a:ext cx="918391" cy="629395"/>
          </a:xfrm>
          <a:prstGeom prst="rect">
            <a:avLst/>
          </a:prstGeom>
          <a:solidFill>
            <a:srgbClr val="B3B3B3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DDE3DB-9B1D-409C-EFE1-4C740A602A02}"/>
              </a:ext>
            </a:extLst>
          </p:cNvPr>
          <p:cNvSpPr/>
          <p:nvPr/>
        </p:nvSpPr>
        <p:spPr bwMode="auto">
          <a:xfrm>
            <a:off x="6540167" y="1814313"/>
            <a:ext cx="2772130" cy="211647"/>
          </a:xfrm>
          <a:prstGeom prst="rect">
            <a:avLst/>
          </a:prstGeom>
          <a:gradFill>
            <a:gsLst>
              <a:gs pos="53000">
                <a:schemeClr val="bg1"/>
              </a:gs>
              <a:gs pos="4000">
                <a:schemeClr val="bg1">
                  <a:lumMod val="50000"/>
                </a:schemeClr>
              </a:gs>
              <a:gs pos="95000">
                <a:schemeClr val="bg1">
                  <a:lumMod val="5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AC2E652-AF2C-2949-2BD3-3B9F69280E77}"/>
              </a:ext>
            </a:extLst>
          </p:cNvPr>
          <p:cNvCxnSpPr>
            <a:cxnSpLocks/>
          </p:cNvCxnSpPr>
          <p:nvPr/>
        </p:nvCxnSpPr>
        <p:spPr bwMode="auto">
          <a:xfrm>
            <a:off x="6404307" y="1821512"/>
            <a:ext cx="2916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1A9B132-4592-CA78-EC38-3F5A39556DA7}"/>
              </a:ext>
            </a:extLst>
          </p:cNvPr>
          <p:cNvCxnSpPr>
            <a:cxnSpLocks/>
          </p:cNvCxnSpPr>
          <p:nvPr/>
        </p:nvCxnSpPr>
        <p:spPr bwMode="auto">
          <a:xfrm>
            <a:off x="7628379" y="2025959"/>
            <a:ext cx="165618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8E0CB4A0-95F8-58CD-2C91-149A94DE1194}"/>
              </a:ext>
            </a:extLst>
          </p:cNvPr>
          <p:cNvGrpSpPr/>
          <p:nvPr/>
        </p:nvGrpSpPr>
        <p:grpSpPr>
          <a:xfrm>
            <a:off x="5559482" y="1856395"/>
            <a:ext cx="840586" cy="398282"/>
            <a:chOff x="2412900" y="2733181"/>
            <a:chExt cx="3240360" cy="610318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C185DBAD-C35D-E648-5A45-6E48FEA2D9C7}"/>
                </a:ext>
              </a:extLst>
            </p:cNvPr>
            <p:cNvGrpSpPr/>
            <p:nvPr/>
          </p:nvGrpSpPr>
          <p:grpSpPr>
            <a:xfrm>
              <a:off x="2412900" y="3159831"/>
              <a:ext cx="3240360" cy="183668"/>
              <a:chOff x="2444565" y="3159831"/>
              <a:chExt cx="3240360" cy="183668"/>
            </a:xfrm>
          </p:grpSpPr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02897B16-DBFC-3794-EE7B-472C714F6DD2}"/>
                  </a:ext>
                </a:extLst>
              </p:cNvPr>
              <p:cNvSpPr/>
              <p:nvPr/>
            </p:nvSpPr>
            <p:spPr bwMode="auto">
              <a:xfrm>
                <a:off x="5144865" y="3161655"/>
                <a:ext cx="540060" cy="180020"/>
              </a:xfrm>
              <a:prstGeom prst="rect">
                <a:avLst/>
              </a:prstGeom>
              <a:solidFill>
                <a:srgbClr val="831714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1A396AC3-22EB-3D35-25C7-062B0F0E452B}"/>
                  </a:ext>
                </a:extLst>
              </p:cNvPr>
              <p:cNvSpPr/>
              <p:nvPr/>
            </p:nvSpPr>
            <p:spPr bwMode="auto">
              <a:xfrm>
                <a:off x="4604805" y="3159831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7C332C36-8126-8BE4-C581-A955762B806C}"/>
                  </a:ext>
                </a:extLst>
              </p:cNvPr>
              <p:cNvSpPr/>
              <p:nvPr/>
            </p:nvSpPr>
            <p:spPr bwMode="auto">
              <a:xfrm>
                <a:off x="4064745" y="3163479"/>
                <a:ext cx="540060" cy="180020"/>
              </a:xfrm>
              <a:prstGeom prst="rect">
                <a:avLst/>
              </a:prstGeom>
              <a:solidFill>
                <a:srgbClr val="831714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64801C44-8F9D-A4A4-5523-886CED6AB7E1}"/>
                  </a:ext>
                </a:extLst>
              </p:cNvPr>
              <p:cNvSpPr/>
              <p:nvPr/>
            </p:nvSpPr>
            <p:spPr bwMode="auto">
              <a:xfrm>
                <a:off x="3524685" y="3161655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F3F8619E-11BB-A875-7156-2510FEC37201}"/>
                  </a:ext>
                </a:extLst>
              </p:cNvPr>
              <p:cNvSpPr/>
              <p:nvPr/>
            </p:nvSpPr>
            <p:spPr bwMode="auto">
              <a:xfrm>
                <a:off x="2984625" y="3163479"/>
                <a:ext cx="540060" cy="180020"/>
              </a:xfrm>
              <a:prstGeom prst="rect">
                <a:avLst/>
              </a:prstGeom>
              <a:solidFill>
                <a:srgbClr val="831714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A406A846-DE2F-C748-EDC1-21EB3EC5A44C}"/>
                  </a:ext>
                </a:extLst>
              </p:cNvPr>
              <p:cNvSpPr/>
              <p:nvPr/>
            </p:nvSpPr>
            <p:spPr bwMode="auto">
              <a:xfrm>
                <a:off x="2444565" y="3161655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D433A11F-5BAE-F7F6-507B-ABABE59A53AD}"/>
                </a:ext>
              </a:extLst>
            </p:cNvPr>
            <p:cNvGrpSpPr/>
            <p:nvPr/>
          </p:nvGrpSpPr>
          <p:grpSpPr>
            <a:xfrm>
              <a:off x="2412900" y="2733181"/>
              <a:ext cx="3240360" cy="437696"/>
              <a:chOff x="2381235" y="2733181"/>
              <a:chExt cx="3240360" cy="437696"/>
            </a:xfrm>
          </p:grpSpPr>
          <p:sp>
            <p:nvSpPr>
              <p:cNvPr id="278" name="Rectangle 277">
                <a:extLst>
                  <a:ext uri="{FF2B5EF4-FFF2-40B4-BE49-F238E27FC236}">
                    <a16:creationId xmlns:a16="http://schemas.microsoft.com/office/drawing/2014/main" id="{BF6AA295-293C-6368-0376-CFF7C4777A14}"/>
                  </a:ext>
                </a:extLst>
              </p:cNvPr>
              <p:cNvSpPr/>
              <p:nvPr/>
            </p:nvSpPr>
            <p:spPr bwMode="auto">
              <a:xfrm>
                <a:off x="508153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9" name="Rectangle 278">
                <a:extLst>
                  <a:ext uri="{FF2B5EF4-FFF2-40B4-BE49-F238E27FC236}">
                    <a16:creationId xmlns:a16="http://schemas.microsoft.com/office/drawing/2014/main" id="{7116C09A-E65A-DCAE-FF43-199405CB22D4}"/>
                  </a:ext>
                </a:extLst>
              </p:cNvPr>
              <p:cNvSpPr/>
              <p:nvPr/>
            </p:nvSpPr>
            <p:spPr bwMode="auto">
              <a:xfrm>
                <a:off x="4541475" y="2733181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D239C19E-6A4B-4246-0090-F8C91CEE6672}"/>
                  </a:ext>
                </a:extLst>
              </p:cNvPr>
              <p:cNvSpPr/>
              <p:nvPr/>
            </p:nvSpPr>
            <p:spPr bwMode="auto">
              <a:xfrm>
                <a:off x="4001415" y="2736829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E74CC753-C924-2563-86D3-B2A9A22DA99C}"/>
                  </a:ext>
                </a:extLst>
              </p:cNvPr>
              <p:cNvSpPr/>
              <p:nvPr/>
            </p:nvSpPr>
            <p:spPr bwMode="auto">
              <a:xfrm>
                <a:off x="3461355" y="2735005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71342B81-A59D-123E-01DE-83AD6A3C540D}"/>
                  </a:ext>
                </a:extLst>
              </p:cNvPr>
              <p:cNvSpPr/>
              <p:nvPr/>
            </p:nvSpPr>
            <p:spPr bwMode="auto">
              <a:xfrm>
                <a:off x="2921295" y="2736829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7E52E0DF-8100-CDB0-EF80-4E78A33C7FA6}"/>
                  </a:ext>
                </a:extLst>
              </p:cNvPr>
              <p:cNvSpPr/>
              <p:nvPr/>
            </p:nvSpPr>
            <p:spPr bwMode="auto">
              <a:xfrm>
                <a:off x="2381235" y="2735005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9D164E-8134-61D9-FD21-A2C7B33E8DD1}"/>
              </a:ext>
            </a:extLst>
          </p:cNvPr>
          <p:cNvGrpSpPr/>
          <p:nvPr/>
        </p:nvGrpSpPr>
        <p:grpSpPr>
          <a:xfrm>
            <a:off x="8719972" y="3193828"/>
            <a:ext cx="492582" cy="3341692"/>
            <a:chOff x="7247769" y="3985916"/>
            <a:chExt cx="492582" cy="334169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F740B34-6034-860E-A99C-33CC3653F113}"/>
                </a:ext>
              </a:extLst>
            </p:cNvPr>
            <p:cNvSpPr/>
            <p:nvPr/>
          </p:nvSpPr>
          <p:spPr bwMode="auto">
            <a:xfrm rot="5400000">
              <a:off x="7237934" y="6825191"/>
              <a:ext cx="512252" cy="492582"/>
            </a:xfrm>
            <a:prstGeom prst="rect">
              <a:avLst/>
            </a:prstGeom>
            <a:solidFill>
              <a:srgbClr val="B3B3B3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A138F383-E489-81B8-AFB9-0599E1645809}"/>
                </a:ext>
              </a:extLst>
            </p:cNvPr>
            <p:cNvGrpSpPr/>
            <p:nvPr/>
          </p:nvGrpSpPr>
          <p:grpSpPr>
            <a:xfrm>
              <a:off x="7285809" y="3998329"/>
              <a:ext cx="405296" cy="295819"/>
              <a:chOff x="2412900" y="2735005"/>
              <a:chExt cx="540062" cy="60667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DC5A05E0-6A8F-C471-42E2-EA5616498950}"/>
                  </a:ext>
                </a:extLst>
              </p:cNvPr>
              <p:cNvSpPr/>
              <p:nvPr/>
            </p:nvSpPr>
            <p:spPr bwMode="auto">
              <a:xfrm>
                <a:off x="2412900" y="3161655"/>
                <a:ext cx="540062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BAD611FE-06EB-63E8-4D68-E984FFFEC44D}"/>
                  </a:ext>
                </a:extLst>
              </p:cNvPr>
              <p:cNvSpPr/>
              <p:nvPr/>
            </p:nvSpPr>
            <p:spPr bwMode="auto">
              <a:xfrm>
                <a:off x="2412900" y="2735005"/>
                <a:ext cx="540062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3FA919D-0F9E-F1D5-8547-323CAC54A696}"/>
                </a:ext>
              </a:extLst>
            </p:cNvPr>
            <p:cNvSpPr/>
            <p:nvPr/>
          </p:nvSpPr>
          <p:spPr bwMode="auto">
            <a:xfrm rot="5400000">
              <a:off x="7237934" y="6598991"/>
              <a:ext cx="512252" cy="492582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09F55EC-E414-0855-6A83-2F1ACFEE7708}"/>
                </a:ext>
              </a:extLst>
            </p:cNvPr>
            <p:cNvSpPr/>
            <p:nvPr/>
          </p:nvSpPr>
          <p:spPr bwMode="auto">
            <a:xfrm rot="5400000">
              <a:off x="6197010" y="5169215"/>
              <a:ext cx="2603242" cy="236643"/>
            </a:xfrm>
            <a:prstGeom prst="rect">
              <a:avLst/>
            </a:prstGeom>
            <a:gradFill flip="none" rotWithShape="1">
              <a:gsLst>
                <a:gs pos="6000">
                  <a:schemeClr val="bg1">
                    <a:lumMod val="50000"/>
                  </a:schemeClr>
                </a:gs>
                <a:gs pos="50000">
                  <a:schemeClr val="bg1"/>
                </a:gs>
                <a:gs pos="95000">
                  <a:schemeClr val="bg1">
                    <a:lumMod val="50000"/>
                  </a:scheme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E87B47A-233B-6405-61B5-57CCE4783C6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617600" y="4068000"/>
              <a:ext cx="4874" cy="252115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7C3ABDC2-193E-CF99-2A44-6465A1E0562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80311" y="4680000"/>
              <a:ext cx="0" cy="190915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68ECC7-0380-8867-E66B-56D9CE6AA6C2}"/>
              </a:ext>
            </a:extLst>
          </p:cNvPr>
          <p:cNvGrpSpPr/>
          <p:nvPr/>
        </p:nvGrpSpPr>
        <p:grpSpPr>
          <a:xfrm>
            <a:off x="5187190" y="4285512"/>
            <a:ext cx="3086030" cy="1532624"/>
            <a:chOff x="3714986" y="5077599"/>
            <a:chExt cx="3086030" cy="1532624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AD3C83A2-8AD1-8957-AE7F-601F40367BBA}"/>
                </a:ext>
              </a:extLst>
            </p:cNvPr>
            <p:cNvGrpSpPr/>
            <p:nvPr/>
          </p:nvGrpSpPr>
          <p:grpSpPr>
            <a:xfrm>
              <a:off x="6084168" y="5077599"/>
              <a:ext cx="716848" cy="394370"/>
              <a:chOff x="6378575" y="4314155"/>
              <a:chExt cx="716848" cy="394370"/>
            </a:xfrm>
          </p:grpSpPr>
          <p:sp>
            <p:nvSpPr>
              <p:cNvPr id="125" name="Parallelogram 124">
                <a:extLst>
                  <a:ext uri="{FF2B5EF4-FFF2-40B4-BE49-F238E27FC236}">
                    <a16:creationId xmlns:a16="http://schemas.microsoft.com/office/drawing/2014/main" id="{ADE1AF79-A1E3-F578-7659-3B6ABDC3CC6F}"/>
                  </a:ext>
                </a:extLst>
              </p:cNvPr>
              <p:cNvSpPr/>
              <p:nvPr/>
            </p:nvSpPr>
            <p:spPr bwMode="auto">
              <a:xfrm rot="2031466">
                <a:off x="6390264" y="4314155"/>
                <a:ext cx="705159" cy="231484"/>
              </a:xfrm>
              <a:prstGeom prst="parallelogram">
                <a:avLst>
                  <a:gd name="adj" fmla="val 62396"/>
                </a:avLst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82CCA858-DBB1-5A05-95C6-EE24DDCA942D}"/>
                  </a:ext>
                </a:extLst>
              </p:cNvPr>
              <p:cNvSpPr/>
              <p:nvPr/>
            </p:nvSpPr>
            <p:spPr bwMode="auto">
              <a:xfrm>
                <a:off x="6378575" y="4327525"/>
                <a:ext cx="476250" cy="381000"/>
              </a:xfrm>
              <a:custGeom>
                <a:avLst/>
                <a:gdLst>
                  <a:gd name="connsiteX0" fmla="*/ 0 w 473075"/>
                  <a:gd name="connsiteY0" fmla="*/ 0 h 381000"/>
                  <a:gd name="connsiteX1" fmla="*/ 473075 w 473075"/>
                  <a:gd name="connsiteY1" fmla="*/ 314325 h 381000"/>
                  <a:gd name="connsiteX2" fmla="*/ 473075 w 473075"/>
                  <a:gd name="connsiteY2" fmla="*/ 381000 h 381000"/>
                  <a:gd name="connsiteX3" fmla="*/ 19050 w 473075"/>
                  <a:gd name="connsiteY3" fmla="*/ 73025 h 381000"/>
                  <a:gd name="connsiteX4" fmla="*/ 0 w 473075"/>
                  <a:gd name="connsiteY4" fmla="*/ 0 h 381000"/>
                  <a:gd name="connsiteX0" fmla="*/ 3175 w 476250"/>
                  <a:gd name="connsiteY0" fmla="*/ 0 h 381000"/>
                  <a:gd name="connsiteX1" fmla="*/ 476250 w 476250"/>
                  <a:gd name="connsiteY1" fmla="*/ 314325 h 381000"/>
                  <a:gd name="connsiteX2" fmla="*/ 476250 w 476250"/>
                  <a:gd name="connsiteY2" fmla="*/ 381000 h 381000"/>
                  <a:gd name="connsiteX3" fmla="*/ 0 w 476250"/>
                  <a:gd name="connsiteY3" fmla="*/ 66675 h 381000"/>
                  <a:gd name="connsiteX4" fmla="*/ 3175 w 476250"/>
                  <a:gd name="connsiteY4" fmla="*/ 0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0" h="381000">
                    <a:moveTo>
                      <a:pt x="3175" y="0"/>
                    </a:moveTo>
                    <a:lnTo>
                      <a:pt x="476250" y="314325"/>
                    </a:lnTo>
                    <a:lnTo>
                      <a:pt x="476250" y="381000"/>
                    </a:lnTo>
                    <a:lnTo>
                      <a:pt x="0" y="6667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9F4B38D6-DC74-494C-2A99-B64F8F069529}"/>
                  </a:ext>
                </a:extLst>
              </p:cNvPr>
              <p:cNvSpPr/>
              <p:nvPr/>
            </p:nvSpPr>
            <p:spPr bwMode="auto">
              <a:xfrm flipV="1">
                <a:off x="6854825" y="4527550"/>
                <a:ext cx="238103" cy="180975"/>
              </a:xfrm>
              <a:custGeom>
                <a:avLst/>
                <a:gdLst>
                  <a:gd name="connsiteX0" fmla="*/ 0 w 473075"/>
                  <a:gd name="connsiteY0" fmla="*/ 0 h 381000"/>
                  <a:gd name="connsiteX1" fmla="*/ 473075 w 473075"/>
                  <a:gd name="connsiteY1" fmla="*/ 314325 h 381000"/>
                  <a:gd name="connsiteX2" fmla="*/ 473075 w 473075"/>
                  <a:gd name="connsiteY2" fmla="*/ 381000 h 381000"/>
                  <a:gd name="connsiteX3" fmla="*/ 19050 w 473075"/>
                  <a:gd name="connsiteY3" fmla="*/ 73025 h 381000"/>
                  <a:gd name="connsiteX4" fmla="*/ 0 w 473075"/>
                  <a:gd name="connsiteY4" fmla="*/ 0 h 381000"/>
                  <a:gd name="connsiteX0" fmla="*/ 3175 w 476250"/>
                  <a:gd name="connsiteY0" fmla="*/ 0 h 381000"/>
                  <a:gd name="connsiteX1" fmla="*/ 476250 w 476250"/>
                  <a:gd name="connsiteY1" fmla="*/ 314325 h 381000"/>
                  <a:gd name="connsiteX2" fmla="*/ 476250 w 476250"/>
                  <a:gd name="connsiteY2" fmla="*/ 381000 h 381000"/>
                  <a:gd name="connsiteX3" fmla="*/ 0 w 476250"/>
                  <a:gd name="connsiteY3" fmla="*/ 66675 h 381000"/>
                  <a:gd name="connsiteX4" fmla="*/ 3175 w 476250"/>
                  <a:gd name="connsiteY4" fmla="*/ 0 h 381000"/>
                  <a:gd name="connsiteX0" fmla="*/ 3175 w 476250"/>
                  <a:gd name="connsiteY0" fmla="*/ 0 h 314325"/>
                  <a:gd name="connsiteX1" fmla="*/ 476250 w 476250"/>
                  <a:gd name="connsiteY1" fmla="*/ 314325 h 314325"/>
                  <a:gd name="connsiteX2" fmla="*/ 216787 w 476250"/>
                  <a:gd name="connsiteY2" fmla="*/ 203200 h 314325"/>
                  <a:gd name="connsiteX3" fmla="*/ 0 w 476250"/>
                  <a:gd name="connsiteY3" fmla="*/ 66675 h 314325"/>
                  <a:gd name="connsiteX4" fmla="*/ 3175 w 476250"/>
                  <a:gd name="connsiteY4" fmla="*/ 0 h 314325"/>
                  <a:gd name="connsiteX0" fmla="*/ 3175 w 231004"/>
                  <a:gd name="connsiteY0" fmla="*/ 0 h 203200"/>
                  <a:gd name="connsiteX1" fmla="*/ 231004 w 231004"/>
                  <a:gd name="connsiteY1" fmla="*/ 146050 h 203200"/>
                  <a:gd name="connsiteX2" fmla="*/ 216787 w 231004"/>
                  <a:gd name="connsiteY2" fmla="*/ 203200 h 203200"/>
                  <a:gd name="connsiteX3" fmla="*/ 0 w 231004"/>
                  <a:gd name="connsiteY3" fmla="*/ 66675 h 203200"/>
                  <a:gd name="connsiteX4" fmla="*/ 3175 w 231004"/>
                  <a:gd name="connsiteY4" fmla="*/ 0 h 203200"/>
                  <a:gd name="connsiteX0" fmla="*/ 3175 w 266547"/>
                  <a:gd name="connsiteY0" fmla="*/ 0 h 180975"/>
                  <a:gd name="connsiteX1" fmla="*/ 231004 w 266547"/>
                  <a:gd name="connsiteY1" fmla="*/ 146050 h 180975"/>
                  <a:gd name="connsiteX2" fmla="*/ 266547 w 266547"/>
                  <a:gd name="connsiteY2" fmla="*/ 180975 h 180975"/>
                  <a:gd name="connsiteX3" fmla="*/ 0 w 266547"/>
                  <a:gd name="connsiteY3" fmla="*/ 66675 h 180975"/>
                  <a:gd name="connsiteX4" fmla="*/ 3175 w 266547"/>
                  <a:gd name="connsiteY4" fmla="*/ 0 h 180975"/>
                  <a:gd name="connsiteX0" fmla="*/ 3175 w 266547"/>
                  <a:gd name="connsiteY0" fmla="*/ 0 h 180975"/>
                  <a:gd name="connsiteX1" fmla="*/ 266547 w 266547"/>
                  <a:gd name="connsiteY1" fmla="*/ 111125 h 180975"/>
                  <a:gd name="connsiteX2" fmla="*/ 266547 w 266547"/>
                  <a:gd name="connsiteY2" fmla="*/ 180975 h 180975"/>
                  <a:gd name="connsiteX3" fmla="*/ 0 w 266547"/>
                  <a:gd name="connsiteY3" fmla="*/ 66675 h 180975"/>
                  <a:gd name="connsiteX4" fmla="*/ 3175 w 266547"/>
                  <a:gd name="connsiteY4" fmla="*/ 0 h 180975"/>
                  <a:gd name="connsiteX0" fmla="*/ 3175 w 266547"/>
                  <a:gd name="connsiteY0" fmla="*/ 0 h 180975"/>
                  <a:gd name="connsiteX1" fmla="*/ 252330 w 266547"/>
                  <a:gd name="connsiteY1" fmla="*/ 104775 h 180975"/>
                  <a:gd name="connsiteX2" fmla="*/ 266547 w 266547"/>
                  <a:gd name="connsiteY2" fmla="*/ 180975 h 180975"/>
                  <a:gd name="connsiteX3" fmla="*/ 0 w 266547"/>
                  <a:gd name="connsiteY3" fmla="*/ 66675 h 180975"/>
                  <a:gd name="connsiteX4" fmla="*/ 3175 w 266547"/>
                  <a:gd name="connsiteY4" fmla="*/ 0 h 180975"/>
                  <a:gd name="connsiteX0" fmla="*/ 3175 w 266547"/>
                  <a:gd name="connsiteY0" fmla="*/ 0 h 180975"/>
                  <a:gd name="connsiteX1" fmla="*/ 255884 w 266547"/>
                  <a:gd name="connsiteY1" fmla="*/ 101600 h 180975"/>
                  <a:gd name="connsiteX2" fmla="*/ 266547 w 266547"/>
                  <a:gd name="connsiteY2" fmla="*/ 180975 h 180975"/>
                  <a:gd name="connsiteX3" fmla="*/ 0 w 266547"/>
                  <a:gd name="connsiteY3" fmla="*/ 66675 h 180975"/>
                  <a:gd name="connsiteX4" fmla="*/ 3175 w 266547"/>
                  <a:gd name="connsiteY4" fmla="*/ 0 h 180975"/>
                  <a:gd name="connsiteX0" fmla="*/ 3175 w 270101"/>
                  <a:gd name="connsiteY0" fmla="*/ 0 h 180975"/>
                  <a:gd name="connsiteX1" fmla="*/ 270101 w 270101"/>
                  <a:gd name="connsiteY1" fmla="*/ 117475 h 180975"/>
                  <a:gd name="connsiteX2" fmla="*/ 266547 w 270101"/>
                  <a:gd name="connsiteY2" fmla="*/ 180975 h 180975"/>
                  <a:gd name="connsiteX3" fmla="*/ 0 w 270101"/>
                  <a:gd name="connsiteY3" fmla="*/ 66675 h 180975"/>
                  <a:gd name="connsiteX4" fmla="*/ 3175 w 270101"/>
                  <a:gd name="connsiteY4" fmla="*/ 0 h 180975"/>
                  <a:gd name="connsiteX0" fmla="*/ 3175 w 266547"/>
                  <a:gd name="connsiteY0" fmla="*/ 0 h 180975"/>
                  <a:gd name="connsiteX1" fmla="*/ 259438 w 266547"/>
                  <a:gd name="connsiteY1" fmla="*/ 107950 h 180975"/>
                  <a:gd name="connsiteX2" fmla="*/ 266547 w 266547"/>
                  <a:gd name="connsiteY2" fmla="*/ 180975 h 180975"/>
                  <a:gd name="connsiteX3" fmla="*/ 0 w 266547"/>
                  <a:gd name="connsiteY3" fmla="*/ 66675 h 180975"/>
                  <a:gd name="connsiteX4" fmla="*/ 3175 w 266547"/>
                  <a:gd name="connsiteY4" fmla="*/ 0 h 180975"/>
                  <a:gd name="connsiteX0" fmla="*/ 3175 w 266547"/>
                  <a:gd name="connsiteY0" fmla="*/ 0 h 180975"/>
                  <a:gd name="connsiteX1" fmla="*/ 262993 w 266547"/>
                  <a:gd name="connsiteY1" fmla="*/ 117475 h 180975"/>
                  <a:gd name="connsiteX2" fmla="*/ 266547 w 266547"/>
                  <a:gd name="connsiteY2" fmla="*/ 180975 h 180975"/>
                  <a:gd name="connsiteX3" fmla="*/ 0 w 266547"/>
                  <a:gd name="connsiteY3" fmla="*/ 66675 h 180975"/>
                  <a:gd name="connsiteX4" fmla="*/ 3175 w 266547"/>
                  <a:gd name="connsiteY4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547" h="180975">
                    <a:moveTo>
                      <a:pt x="3175" y="0"/>
                    </a:moveTo>
                    <a:lnTo>
                      <a:pt x="262993" y="117475"/>
                    </a:lnTo>
                    <a:lnTo>
                      <a:pt x="266547" y="180975"/>
                    </a:lnTo>
                    <a:lnTo>
                      <a:pt x="0" y="6667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F1AF46AA-0DFE-65AD-07A4-9AC599E5DF08}"/>
                </a:ext>
              </a:extLst>
            </p:cNvPr>
            <p:cNvSpPr/>
            <p:nvPr/>
          </p:nvSpPr>
          <p:spPr bwMode="auto">
            <a:xfrm rot="9370497">
              <a:off x="3927288" y="5863062"/>
              <a:ext cx="440244" cy="460264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8EA25A9-C281-0005-C962-A8B3A797CB44}"/>
                </a:ext>
              </a:extLst>
            </p:cNvPr>
            <p:cNvSpPr/>
            <p:nvPr/>
          </p:nvSpPr>
          <p:spPr bwMode="auto">
            <a:xfrm rot="9370497">
              <a:off x="4305607" y="5510232"/>
              <a:ext cx="2229778" cy="207745"/>
            </a:xfrm>
            <a:prstGeom prst="rect">
              <a:avLst/>
            </a:prstGeom>
            <a:gradFill flip="none" rotWithShape="1">
              <a:gsLst>
                <a:gs pos="50000">
                  <a:schemeClr val="bg1"/>
                </a:gs>
                <a:gs pos="5000">
                  <a:schemeClr val="bg1">
                    <a:lumMod val="50000"/>
                  </a:schemeClr>
                </a:gs>
                <a:gs pos="95000">
                  <a:schemeClr val="bg1">
                    <a:lumMod val="50000"/>
                  </a:scheme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8466A672-6071-58DF-9EE6-6D3F8EC4B78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56680" y="5500112"/>
              <a:ext cx="1062759" cy="48363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CC2F2B70-CAB6-51B7-44C8-6815225FC53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455928" y="5227039"/>
              <a:ext cx="2116899" cy="93244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7C6C30B-1961-4413-EF34-DDC7FC7AD53C}"/>
                </a:ext>
              </a:extLst>
            </p:cNvPr>
            <p:cNvSpPr/>
            <p:nvPr/>
          </p:nvSpPr>
          <p:spPr bwMode="auto">
            <a:xfrm rot="9370497">
              <a:off x="3970016" y="6305707"/>
              <a:ext cx="550513" cy="263085"/>
            </a:xfrm>
            <a:custGeom>
              <a:avLst/>
              <a:gdLst>
                <a:gd name="connsiteX0" fmla="*/ 0 w 440244"/>
                <a:gd name="connsiteY0" fmla="*/ 0 h 460264"/>
                <a:gd name="connsiteX1" fmla="*/ 440244 w 440244"/>
                <a:gd name="connsiteY1" fmla="*/ 0 h 460264"/>
                <a:gd name="connsiteX2" fmla="*/ 440244 w 440244"/>
                <a:gd name="connsiteY2" fmla="*/ 460264 h 460264"/>
                <a:gd name="connsiteX3" fmla="*/ 0 w 440244"/>
                <a:gd name="connsiteY3" fmla="*/ 460264 h 460264"/>
                <a:gd name="connsiteX4" fmla="*/ 0 w 440244"/>
                <a:gd name="connsiteY4" fmla="*/ 0 h 460264"/>
                <a:gd name="connsiteX0" fmla="*/ 0 w 550513"/>
                <a:gd name="connsiteY0" fmla="*/ 0 h 460264"/>
                <a:gd name="connsiteX1" fmla="*/ 550513 w 550513"/>
                <a:gd name="connsiteY1" fmla="*/ 199423 h 460264"/>
                <a:gd name="connsiteX2" fmla="*/ 440244 w 550513"/>
                <a:gd name="connsiteY2" fmla="*/ 460264 h 460264"/>
                <a:gd name="connsiteX3" fmla="*/ 0 w 550513"/>
                <a:gd name="connsiteY3" fmla="*/ 460264 h 460264"/>
                <a:gd name="connsiteX4" fmla="*/ 0 w 550513"/>
                <a:gd name="connsiteY4" fmla="*/ 0 h 460264"/>
                <a:gd name="connsiteX0" fmla="*/ 136739 w 550513"/>
                <a:gd name="connsiteY0" fmla="*/ 0 h 284853"/>
                <a:gd name="connsiteX1" fmla="*/ 550513 w 550513"/>
                <a:gd name="connsiteY1" fmla="*/ 24012 h 284853"/>
                <a:gd name="connsiteX2" fmla="*/ 440244 w 550513"/>
                <a:gd name="connsiteY2" fmla="*/ 284853 h 284853"/>
                <a:gd name="connsiteX3" fmla="*/ 0 w 550513"/>
                <a:gd name="connsiteY3" fmla="*/ 284853 h 284853"/>
                <a:gd name="connsiteX4" fmla="*/ 136739 w 550513"/>
                <a:gd name="connsiteY4" fmla="*/ 0 h 284853"/>
                <a:gd name="connsiteX0" fmla="*/ 130487 w 550513"/>
                <a:gd name="connsiteY0" fmla="*/ 0 h 279682"/>
                <a:gd name="connsiteX1" fmla="*/ 550513 w 550513"/>
                <a:gd name="connsiteY1" fmla="*/ 18841 h 279682"/>
                <a:gd name="connsiteX2" fmla="*/ 440244 w 550513"/>
                <a:gd name="connsiteY2" fmla="*/ 279682 h 279682"/>
                <a:gd name="connsiteX3" fmla="*/ 0 w 550513"/>
                <a:gd name="connsiteY3" fmla="*/ 279682 h 279682"/>
                <a:gd name="connsiteX4" fmla="*/ 130487 w 550513"/>
                <a:gd name="connsiteY4" fmla="*/ 0 h 279682"/>
                <a:gd name="connsiteX0" fmla="*/ 123158 w 550513"/>
                <a:gd name="connsiteY0" fmla="*/ 0 h 263085"/>
                <a:gd name="connsiteX1" fmla="*/ 550513 w 550513"/>
                <a:gd name="connsiteY1" fmla="*/ 2244 h 263085"/>
                <a:gd name="connsiteX2" fmla="*/ 440244 w 550513"/>
                <a:gd name="connsiteY2" fmla="*/ 263085 h 263085"/>
                <a:gd name="connsiteX3" fmla="*/ 0 w 550513"/>
                <a:gd name="connsiteY3" fmla="*/ 263085 h 263085"/>
                <a:gd name="connsiteX4" fmla="*/ 123158 w 550513"/>
                <a:gd name="connsiteY4" fmla="*/ 0 h 26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513" h="263085">
                  <a:moveTo>
                    <a:pt x="123158" y="0"/>
                  </a:moveTo>
                  <a:lnTo>
                    <a:pt x="550513" y="2244"/>
                  </a:lnTo>
                  <a:lnTo>
                    <a:pt x="440244" y="263085"/>
                  </a:lnTo>
                  <a:lnTo>
                    <a:pt x="0" y="263085"/>
                  </a:lnTo>
                  <a:lnTo>
                    <a:pt x="123158" y="0"/>
                  </a:lnTo>
                  <a:close/>
                </a:path>
              </a:pathLst>
            </a:custGeom>
            <a:solidFill>
              <a:srgbClr val="B3B3B3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7D1DB9B6-41D8-2D6E-FF89-E3143335E57E}"/>
                </a:ext>
              </a:extLst>
            </p:cNvPr>
            <p:cNvSpPr/>
            <p:nvPr/>
          </p:nvSpPr>
          <p:spPr bwMode="auto">
            <a:xfrm rot="12229503" flipV="1">
              <a:off x="3714986" y="6031626"/>
              <a:ext cx="468698" cy="578597"/>
            </a:xfrm>
            <a:custGeom>
              <a:avLst/>
              <a:gdLst>
                <a:gd name="connsiteX0" fmla="*/ 0 w 440244"/>
                <a:gd name="connsiteY0" fmla="*/ 0 h 460264"/>
                <a:gd name="connsiteX1" fmla="*/ 440244 w 440244"/>
                <a:gd name="connsiteY1" fmla="*/ 0 h 460264"/>
                <a:gd name="connsiteX2" fmla="*/ 440244 w 440244"/>
                <a:gd name="connsiteY2" fmla="*/ 460264 h 460264"/>
                <a:gd name="connsiteX3" fmla="*/ 0 w 440244"/>
                <a:gd name="connsiteY3" fmla="*/ 460264 h 460264"/>
                <a:gd name="connsiteX4" fmla="*/ 0 w 440244"/>
                <a:gd name="connsiteY4" fmla="*/ 0 h 460264"/>
                <a:gd name="connsiteX0" fmla="*/ 0 w 550513"/>
                <a:gd name="connsiteY0" fmla="*/ 0 h 460264"/>
                <a:gd name="connsiteX1" fmla="*/ 550513 w 550513"/>
                <a:gd name="connsiteY1" fmla="*/ 199423 h 460264"/>
                <a:gd name="connsiteX2" fmla="*/ 440244 w 550513"/>
                <a:gd name="connsiteY2" fmla="*/ 460264 h 460264"/>
                <a:gd name="connsiteX3" fmla="*/ 0 w 550513"/>
                <a:gd name="connsiteY3" fmla="*/ 460264 h 460264"/>
                <a:gd name="connsiteX4" fmla="*/ 0 w 550513"/>
                <a:gd name="connsiteY4" fmla="*/ 0 h 460264"/>
                <a:gd name="connsiteX0" fmla="*/ 136739 w 550513"/>
                <a:gd name="connsiteY0" fmla="*/ 0 h 284853"/>
                <a:gd name="connsiteX1" fmla="*/ 550513 w 550513"/>
                <a:gd name="connsiteY1" fmla="*/ 24012 h 284853"/>
                <a:gd name="connsiteX2" fmla="*/ 440244 w 550513"/>
                <a:gd name="connsiteY2" fmla="*/ 284853 h 284853"/>
                <a:gd name="connsiteX3" fmla="*/ 0 w 550513"/>
                <a:gd name="connsiteY3" fmla="*/ 284853 h 284853"/>
                <a:gd name="connsiteX4" fmla="*/ 136739 w 550513"/>
                <a:gd name="connsiteY4" fmla="*/ 0 h 284853"/>
                <a:gd name="connsiteX0" fmla="*/ 130487 w 550513"/>
                <a:gd name="connsiteY0" fmla="*/ 0 h 279682"/>
                <a:gd name="connsiteX1" fmla="*/ 550513 w 550513"/>
                <a:gd name="connsiteY1" fmla="*/ 18841 h 279682"/>
                <a:gd name="connsiteX2" fmla="*/ 440244 w 550513"/>
                <a:gd name="connsiteY2" fmla="*/ 279682 h 279682"/>
                <a:gd name="connsiteX3" fmla="*/ 0 w 550513"/>
                <a:gd name="connsiteY3" fmla="*/ 279682 h 279682"/>
                <a:gd name="connsiteX4" fmla="*/ 130487 w 550513"/>
                <a:gd name="connsiteY4" fmla="*/ 0 h 279682"/>
                <a:gd name="connsiteX0" fmla="*/ 123158 w 550513"/>
                <a:gd name="connsiteY0" fmla="*/ 0 h 263085"/>
                <a:gd name="connsiteX1" fmla="*/ 550513 w 550513"/>
                <a:gd name="connsiteY1" fmla="*/ 2244 h 263085"/>
                <a:gd name="connsiteX2" fmla="*/ 440244 w 550513"/>
                <a:gd name="connsiteY2" fmla="*/ 263085 h 263085"/>
                <a:gd name="connsiteX3" fmla="*/ 0 w 550513"/>
                <a:gd name="connsiteY3" fmla="*/ 263085 h 263085"/>
                <a:gd name="connsiteX4" fmla="*/ 123158 w 550513"/>
                <a:gd name="connsiteY4" fmla="*/ 0 h 263085"/>
                <a:gd name="connsiteX0" fmla="*/ 123158 w 447790"/>
                <a:gd name="connsiteY0" fmla="*/ 277146 h 540231"/>
                <a:gd name="connsiteX1" fmla="*/ 447790 w 447790"/>
                <a:gd name="connsiteY1" fmla="*/ 0 h 540231"/>
                <a:gd name="connsiteX2" fmla="*/ 440244 w 447790"/>
                <a:gd name="connsiteY2" fmla="*/ 540231 h 540231"/>
                <a:gd name="connsiteX3" fmla="*/ 0 w 447790"/>
                <a:gd name="connsiteY3" fmla="*/ 540231 h 540231"/>
                <a:gd name="connsiteX4" fmla="*/ 123158 w 447790"/>
                <a:gd name="connsiteY4" fmla="*/ 277146 h 540231"/>
                <a:gd name="connsiteX0" fmla="*/ 123158 w 468698"/>
                <a:gd name="connsiteY0" fmla="*/ 315512 h 578597"/>
                <a:gd name="connsiteX1" fmla="*/ 468698 w 468698"/>
                <a:gd name="connsiteY1" fmla="*/ 0 h 578597"/>
                <a:gd name="connsiteX2" fmla="*/ 440244 w 468698"/>
                <a:gd name="connsiteY2" fmla="*/ 578597 h 578597"/>
                <a:gd name="connsiteX3" fmla="*/ 0 w 468698"/>
                <a:gd name="connsiteY3" fmla="*/ 578597 h 578597"/>
                <a:gd name="connsiteX4" fmla="*/ 123158 w 468698"/>
                <a:gd name="connsiteY4" fmla="*/ 315512 h 578597"/>
                <a:gd name="connsiteX0" fmla="*/ 123158 w 468698"/>
                <a:gd name="connsiteY0" fmla="*/ 315512 h 578597"/>
                <a:gd name="connsiteX1" fmla="*/ 468698 w 468698"/>
                <a:gd name="connsiteY1" fmla="*/ 0 h 578597"/>
                <a:gd name="connsiteX2" fmla="*/ 300487 w 468698"/>
                <a:gd name="connsiteY2" fmla="*/ 374087 h 578597"/>
                <a:gd name="connsiteX3" fmla="*/ 0 w 468698"/>
                <a:gd name="connsiteY3" fmla="*/ 578597 h 578597"/>
                <a:gd name="connsiteX4" fmla="*/ 123158 w 468698"/>
                <a:gd name="connsiteY4" fmla="*/ 315512 h 578597"/>
                <a:gd name="connsiteX0" fmla="*/ 123158 w 468698"/>
                <a:gd name="connsiteY0" fmla="*/ 315512 h 578597"/>
                <a:gd name="connsiteX1" fmla="*/ 468698 w 468698"/>
                <a:gd name="connsiteY1" fmla="*/ 0 h 578597"/>
                <a:gd name="connsiteX2" fmla="*/ 317689 w 468698"/>
                <a:gd name="connsiteY2" fmla="*/ 326150 h 578597"/>
                <a:gd name="connsiteX3" fmla="*/ 0 w 468698"/>
                <a:gd name="connsiteY3" fmla="*/ 578597 h 578597"/>
                <a:gd name="connsiteX4" fmla="*/ 123158 w 468698"/>
                <a:gd name="connsiteY4" fmla="*/ 315512 h 578597"/>
                <a:gd name="connsiteX0" fmla="*/ 123158 w 468698"/>
                <a:gd name="connsiteY0" fmla="*/ 315512 h 578597"/>
                <a:gd name="connsiteX1" fmla="*/ 468698 w 468698"/>
                <a:gd name="connsiteY1" fmla="*/ 0 h 578597"/>
                <a:gd name="connsiteX2" fmla="*/ 327561 w 468698"/>
                <a:gd name="connsiteY2" fmla="*/ 294810 h 578597"/>
                <a:gd name="connsiteX3" fmla="*/ 0 w 468698"/>
                <a:gd name="connsiteY3" fmla="*/ 578597 h 578597"/>
                <a:gd name="connsiteX4" fmla="*/ 123158 w 468698"/>
                <a:gd name="connsiteY4" fmla="*/ 315512 h 57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698" h="578597">
                  <a:moveTo>
                    <a:pt x="123158" y="315512"/>
                  </a:moveTo>
                  <a:lnTo>
                    <a:pt x="468698" y="0"/>
                  </a:lnTo>
                  <a:lnTo>
                    <a:pt x="327561" y="294810"/>
                  </a:lnTo>
                  <a:lnTo>
                    <a:pt x="0" y="578597"/>
                  </a:lnTo>
                  <a:lnTo>
                    <a:pt x="123158" y="315512"/>
                  </a:lnTo>
                  <a:close/>
                </a:path>
              </a:pathLst>
            </a:custGeom>
            <a:solidFill>
              <a:srgbClr val="B3B3B3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C6732E-0CA3-4006-8CD4-6BA8BA80C4EA}"/>
              </a:ext>
            </a:extLst>
          </p:cNvPr>
          <p:cNvGrpSpPr/>
          <p:nvPr/>
        </p:nvGrpSpPr>
        <p:grpSpPr>
          <a:xfrm>
            <a:off x="1943215" y="4219727"/>
            <a:ext cx="4171044" cy="1117445"/>
            <a:chOff x="454945" y="4982650"/>
            <a:chExt cx="4171044" cy="111744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31B22F-D8C7-2A86-646A-FB15A2B57EA6}"/>
                </a:ext>
              </a:extLst>
            </p:cNvPr>
            <p:cNvSpPr/>
            <p:nvPr/>
          </p:nvSpPr>
          <p:spPr bwMode="auto">
            <a:xfrm flipH="1">
              <a:off x="458557" y="5345383"/>
              <a:ext cx="601974" cy="754712"/>
            </a:xfrm>
            <a:prstGeom prst="rect">
              <a:avLst/>
            </a:prstGeom>
            <a:solidFill>
              <a:srgbClr val="A5A5A5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4180FF6-0A1A-A6A5-0AD2-67917072F1AB}"/>
                </a:ext>
              </a:extLst>
            </p:cNvPr>
            <p:cNvGrpSpPr/>
            <p:nvPr/>
          </p:nvGrpSpPr>
          <p:grpSpPr>
            <a:xfrm>
              <a:off x="4345794" y="5392832"/>
              <a:ext cx="280195" cy="397092"/>
              <a:chOff x="2412900" y="2735005"/>
              <a:chExt cx="1080120" cy="608494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693A6EA9-CA38-6389-F351-DDC1EA5FEB25}"/>
                  </a:ext>
                </a:extLst>
              </p:cNvPr>
              <p:cNvGrpSpPr/>
              <p:nvPr/>
            </p:nvGrpSpPr>
            <p:grpSpPr>
              <a:xfrm>
                <a:off x="2412900" y="3161655"/>
                <a:ext cx="1080120" cy="181844"/>
                <a:chOff x="2444565" y="3161655"/>
                <a:chExt cx="1080120" cy="181844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8898DC44-B555-3457-BA76-198FE3676B8F}"/>
                    </a:ext>
                  </a:extLst>
                </p:cNvPr>
                <p:cNvSpPr/>
                <p:nvPr/>
              </p:nvSpPr>
              <p:spPr bwMode="auto">
                <a:xfrm>
                  <a:off x="2984625" y="3163479"/>
                  <a:ext cx="540060" cy="180020"/>
                </a:xfrm>
                <a:prstGeom prst="rect">
                  <a:avLst/>
                </a:prstGeom>
                <a:solidFill>
                  <a:srgbClr val="911A16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7BC8B3CE-AD0C-B775-F6D8-79640C03C35F}"/>
                    </a:ext>
                  </a:extLst>
                </p:cNvPr>
                <p:cNvSpPr/>
                <p:nvPr/>
              </p:nvSpPr>
              <p:spPr bwMode="auto">
                <a:xfrm>
                  <a:off x="2444565" y="3161655"/>
                  <a:ext cx="540060" cy="180020"/>
                </a:xfrm>
                <a:prstGeom prst="rect">
                  <a:avLst/>
                </a:prstGeom>
                <a:solidFill>
                  <a:srgbClr val="A5A5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A12DABE-834C-9DC9-5307-9F332CA3464F}"/>
                  </a:ext>
                </a:extLst>
              </p:cNvPr>
              <p:cNvGrpSpPr/>
              <p:nvPr/>
            </p:nvGrpSpPr>
            <p:grpSpPr>
              <a:xfrm>
                <a:off x="2412900" y="2735005"/>
                <a:ext cx="1080120" cy="435872"/>
                <a:chOff x="2381235" y="2735005"/>
                <a:chExt cx="1080120" cy="435872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79F96527-AFBB-FE57-B306-CFB16E061403}"/>
                    </a:ext>
                  </a:extLst>
                </p:cNvPr>
                <p:cNvSpPr/>
                <p:nvPr/>
              </p:nvSpPr>
              <p:spPr bwMode="auto">
                <a:xfrm>
                  <a:off x="2921295" y="2736829"/>
                  <a:ext cx="540060" cy="4340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86E6110-8FB6-1FE3-D768-3375D148DCE6}"/>
                    </a:ext>
                  </a:extLst>
                </p:cNvPr>
                <p:cNvSpPr/>
                <p:nvPr/>
              </p:nvSpPr>
              <p:spPr bwMode="auto">
                <a:xfrm>
                  <a:off x="2381235" y="2735005"/>
                  <a:ext cx="540060" cy="434048"/>
                </a:xfrm>
                <a:prstGeom prst="rect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7FF0AEC-894C-BB28-AD07-57EDB09D8199}"/>
                </a:ext>
              </a:extLst>
            </p:cNvPr>
            <p:cNvSpPr/>
            <p:nvPr/>
          </p:nvSpPr>
          <p:spPr bwMode="auto">
            <a:xfrm flipH="1">
              <a:off x="454945" y="4982650"/>
              <a:ext cx="601974" cy="754712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7077AB9-C7F0-B091-70FF-6F108F6EF227}"/>
                </a:ext>
              </a:extLst>
            </p:cNvPr>
            <p:cNvSpPr/>
            <p:nvPr/>
          </p:nvSpPr>
          <p:spPr bwMode="auto">
            <a:xfrm flipH="1">
              <a:off x="1072940" y="5417456"/>
              <a:ext cx="3499060" cy="171784"/>
            </a:xfrm>
            <a:prstGeom prst="rect">
              <a:avLst/>
            </a:prstGeom>
            <a:gradFill>
              <a:gsLst>
                <a:gs pos="5000">
                  <a:schemeClr val="bg1">
                    <a:lumMod val="50000"/>
                  </a:schemeClr>
                </a:gs>
                <a:gs pos="50000">
                  <a:schemeClr val="bg1"/>
                </a:gs>
                <a:gs pos="95000">
                  <a:schemeClr val="bg1">
                    <a:lumMod val="5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C1B774A6-BECA-C1A6-EC85-F63E727FF160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V="1">
              <a:off x="2037208" y="4428000"/>
              <a:ext cx="0" cy="1944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77CC9E2-C9BB-05DB-2FCB-DED840F3C3EE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V="1">
              <a:off x="2663584" y="4010400"/>
              <a:ext cx="0" cy="316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D48CFF-A5E5-0D19-28F0-44931716ADE6}"/>
              </a:ext>
            </a:extLst>
          </p:cNvPr>
          <p:cNvGrpSpPr/>
          <p:nvPr/>
        </p:nvGrpSpPr>
        <p:grpSpPr>
          <a:xfrm>
            <a:off x="2551786" y="1139332"/>
            <a:ext cx="853685" cy="2559453"/>
            <a:chOff x="1079582" y="1931419"/>
            <a:chExt cx="853685" cy="25594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9E4F4FE-B107-A818-624D-A0AB88D58919}"/>
                </a:ext>
              </a:extLst>
            </p:cNvPr>
            <p:cNvSpPr/>
            <p:nvPr/>
          </p:nvSpPr>
          <p:spPr bwMode="auto">
            <a:xfrm rot="5400000">
              <a:off x="1213597" y="1989249"/>
              <a:ext cx="590533" cy="848807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8E710E9-B213-5C01-4CE0-7BAD37E8F4E5}"/>
                </a:ext>
              </a:extLst>
            </p:cNvPr>
            <p:cNvGrpSpPr/>
            <p:nvPr/>
          </p:nvGrpSpPr>
          <p:grpSpPr>
            <a:xfrm>
              <a:off x="1435809" y="4195053"/>
              <a:ext cx="405296" cy="295819"/>
              <a:chOff x="2412900" y="2735005"/>
              <a:chExt cx="540062" cy="606670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CCEDA608-1FA2-8443-3DA9-6A0207DE6796}"/>
                  </a:ext>
                </a:extLst>
              </p:cNvPr>
              <p:cNvSpPr/>
              <p:nvPr/>
            </p:nvSpPr>
            <p:spPr bwMode="auto">
              <a:xfrm>
                <a:off x="2412900" y="3161655"/>
                <a:ext cx="540062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52D382DD-6846-012D-3D8F-0903EC6754C7}"/>
                  </a:ext>
                </a:extLst>
              </p:cNvPr>
              <p:cNvSpPr/>
              <p:nvPr/>
            </p:nvSpPr>
            <p:spPr bwMode="auto">
              <a:xfrm>
                <a:off x="2412900" y="2735005"/>
                <a:ext cx="540062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DE9CC36C-19A5-6970-5E27-495182987DD0}"/>
                </a:ext>
              </a:extLst>
            </p:cNvPr>
            <p:cNvSpPr/>
            <p:nvPr/>
          </p:nvSpPr>
          <p:spPr bwMode="auto">
            <a:xfrm rot="5400000">
              <a:off x="1277811" y="1733190"/>
              <a:ext cx="452349" cy="848807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0A1BC32-A73D-5F9F-3C2D-5A72A17D73D9}"/>
                </a:ext>
              </a:extLst>
            </p:cNvPr>
            <p:cNvSpPr/>
            <p:nvPr/>
          </p:nvSpPr>
          <p:spPr bwMode="auto">
            <a:xfrm rot="5400000">
              <a:off x="1009561" y="3107659"/>
              <a:ext cx="1243691" cy="204937"/>
            </a:xfrm>
            <a:prstGeom prst="rect">
              <a:avLst/>
            </a:prstGeom>
            <a:gradFill flip="none" rotWithShape="1">
              <a:gsLst>
                <a:gs pos="5000">
                  <a:schemeClr val="bg1">
                    <a:lumMod val="50000"/>
                  </a:schemeClr>
                </a:gs>
                <a:gs pos="50000">
                  <a:srgbClr val="F8F8F8"/>
                </a:gs>
                <a:gs pos="95000">
                  <a:schemeClr val="bg1">
                    <a:lumMod val="50000"/>
                  </a:schemeClr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AF6EF4-9006-A7C1-4077-48486089B98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22231" y="2588281"/>
              <a:ext cx="1829" cy="119179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744AC6A-4C81-324C-1A51-1182FB81E2B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728042" y="2589507"/>
              <a:ext cx="19700" cy="86779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34C4E38-45DA-5C9B-46BF-3CB4782DF711}"/>
              </a:ext>
            </a:extLst>
          </p:cNvPr>
          <p:cNvGrpSpPr/>
          <p:nvPr/>
        </p:nvGrpSpPr>
        <p:grpSpPr>
          <a:xfrm>
            <a:off x="2932207" y="1796195"/>
            <a:ext cx="6155477" cy="3026292"/>
            <a:chOff x="1466290" y="2580526"/>
            <a:chExt cx="6155477" cy="3026292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7B34CBFC-C568-4C56-D53F-36DC5D66F2DC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266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48E95832-D2A4-37C8-D153-AF6030F8A722}"/>
                </a:ext>
              </a:extLst>
            </p:cNvPr>
            <p:cNvSpPr/>
            <p:nvPr/>
          </p:nvSpPr>
          <p:spPr bwMode="auto">
            <a:xfrm>
              <a:off x="1466290" y="2580526"/>
              <a:ext cx="6155477" cy="3026292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21A29D0-2C28-CE6A-028D-E100F4C752BF}"/>
                </a:ext>
              </a:extLst>
            </p:cNvPr>
            <p:cNvSpPr/>
            <p:nvPr/>
          </p:nvSpPr>
          <p:spPr bwMode="auto">
            <a:xfrm>
              <a:off x="1732017" y="2854448"/>
              <a:ext cx="5624023" cy="2478449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3EDB2A82-EC0F-AE66-D2B4-C288E540F116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762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0B0395E7-055E-A6D0-BB01-50AFA58987FC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1270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1890710F-C0AD-5712-ECC2-DC969734A4EF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81075C35-D8E6-5789-1658-0300D8DAC87D}"/>
              </a:ext>
            </a:extLst>
          </p:cNvPr>
          <p:cNvSpPr/>
          <p:nvPr/>
        </p:nvSpPr>
        <p:spPr bwMode="auto">
          <a:xfrm>
            <a:off x="9312298" y="1484784"/>
            <a:ext cx="918391" cy="629395"/>
          </a:xfrm>
          <a:prstGeom prst="rect">
            <a:avLst/>
          </a:prstGeom>
          <a:solidFill>
            <a:srgbClr val="FFC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7" name="Rectangle 2">
            <a:extLst>
              <a:ext uri="{FF2B5EF4-FFF2-40B4-BE49-F238E27FC236}">
                <a16:creationId xmlns:a16="http://schemas.microsoft.com/office/drawing/2014/main" id="{EEBC17B2-2853-412F-DAEA-915812250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1" y="44624"/>
            <a:ext cx="11932310" cy="957527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22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bg1"/>
                </a:solidFill>
                <a:latin typeface="Chalkboard"/>
                <a:ea typeface="ＭＳ Ｐゴシック" charset="0"/>
                <a:cs typeface="Chalkboard"/>
              </a:rPr>
              <a:t>At a synchrotron facility, around the ring we find other sources besides undulators: </a:t>
            </a:r>
            <a:r>
              <a:rPr lang="en-US" sz="32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bendin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g</a:t>
            </a:r>
            <a:r>
              <a:rPr lang="en-US" sz="32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 ma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g</a:t>
            </a:r>
            <a:r>
              <a:rPr lang="en-US" sz="32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nets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 </a:t>
            </a:r>
            <a:r>
              <a:rPr lang="en-US" sz="3200" b="0" dirty="0">
                <a:solidFill>
                  <a:schemeClr val="bg1"/>
                </a:solidFill>
                <a:latin typeface="Chalkboard"/>
                <a:ea typeface="ＭＳ Ｐゴシック" charset="0"/>
                <a:cs typeface="Chalkboard"/>
              </a:rPr>
              <a:t>and </a:t>
            </a:r>
            <a:r>
              <a:rPr lang="en-US" sz="3200" b="0" u="sng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wi</a:t>
            </a:r>
            <a:r>
              <a:rPr lang="en-US" sz="32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gg</a:t>
            </a:r>
            <a:r>
              <a:rPr lang="en-US" sz="3200" b="0" u="sng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lers</a:t>
            </a:r>
          </a:p>
        </p:txBody>
      </p:sp>
      <p:sp>
        <p:nvSpPr>
          <p:cNvPr id="66" name="Rectangle 2">
            <a:extLst>
              <a:ext uri="{FF2B5EF4-FFF2-40B4-BE49-F238E27FC236}">
                <a16:creationId xmlns:a16="http://schemas.microsoft.com/office/drawing/2014/main" id="{5FE202D0-C5A4-80D8-DF8B-1EC956497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3119" y="2271943"/>
            <a:ext cx="1863462" cy="502465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undulator</a:t>
            </a:r>
            <a:endParaRPr lang="en-US" sz="2800" b="0" i="1" u="sng" dirty="0">
              <a:solidFill>
                <a:schemeClr val="bg1">
                  <a:lumMod val="95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969AE2F9-3390-0B35-FBEE-4BEFF462B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352" y="1390274"/>
            <a:ext cx="1749356" cy="502465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beamline</a:t>
            </a:r>
            <a:endParaRPr lang="en-US" sz="2800" b="0" i="1" u="sng" dirty="0">
              <a:solidFill>
                <a:schemeClr val="bg1">
                  <a:lumMod val="95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2">
            <a:extLst>
              <a:ext uri="{FF2B5EF4-FFF2-40B4-BE49-F238E27FC236}">
                <a16:creationId xmlns:a16="http://schemas.microsoft.com/office/drawing/2014/main" id="{8E726B29-E974-6F73-3759-F8B2A5DF5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4221" y="1052736"/>
            <a:ext cx="2319693" cy="707775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lnSpc>
                <a:spcPts val="256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experimental chamber</a:t>
            </a:r>
            <a:endParaRPr lang="en-US" sz="2800" b="0" i="1" u="sng" dirty="0">
              <a:solidFill>
                <a:schemeClr val="bg1">
                  <a:lumMod val="95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2B7F973-2606-DEAE-18B3-0F22E6CBA7B5}"/>
              </a:ext>
            </a:extLst>
          </p:cNvPr>
          <p:cNvGrpSpPr/>
          <p:nvPr/>
        </p:nvGrpSpPr>
        <p:grpSpPr>
          <a:xfrm>
            <a:off x="8758012" y="2991023"/>
            <a:ext cx="405296" cy="295819"/>
            <a:chOff x="2412900" y="2735005"/>
            <a:chExt cx="540062" cy="606670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C750913-8481-F532-1EF4-4EEE07488879}"/>
                </a:ext>
              </a:extLst>
            </p:cNvPr>
            <p:cNvSpPr/>
            <p:nvPr/>
          </p:nvSpPr>
          <p:spPr bwMode="auto">
            <a:xfrm>
              <a:off x="2412900" y="3161655"/>
              <a:ext cx="540062" cy="180020"/>
            </a:xfrm>
            <a:prstGeom prst="rect">
              <a:avLst/>
            </a:prstGeom>
            <a:solidFill>
              <a:srgbClr val="911A1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2BD9390-BEC2-0D4B-889A-C29C4092BC52}"/>
                </a:ext>
              </a:extLst>
            </p:cNvPr>
            <p:cNvSpPr/>
            <p:nvPr/>
          </p:nvSpPr>
          <p:spPr bwMode="auto">
            <a:xfrm>
              <a:off x="2412900" y="2735005"/>
              <a:ext cx="540062" cy="43404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D67AE9-F8A3-251D-FCEE-0226B164F58B}"/>
              </a:ext>
            </a:extLst>
          </p:cNvPr>
          <p:cNvGrpSpPr/>
          <p:nvPr/>
        </p:nvGrpSpPr>
        <p:grpSpPr>
          <a:xfrm>
            <a:off x="7558866" y="4092555"/>
            <a:ext cx="716848" cy="394370"/>
            <a:chOff x="6378575" y="4314155"/>
            <a:chExt cx="716848" cy="3943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0F3846B-7DB6-7758-D012-DD7B72227B4A}"/>
                </a:ext>
              </a:extLst>
            </p:cNvPr>
            <p:cNvSpPr/>
            <p:nvPr/>
          </p:nvSpPr>
          <p:spPr bwMode="auto">
            <a:xfrm>
              <a:off x="6378575" y="4327525"/>
              <a:ext cx="476250" cy="381000"/>
            </a:xfrm>
            <a:custGeom>
              <a:avLst/>
              <a:gdLst>
                <a:gd name="connsiteX0" fmla="*/ 0 w 473075"/>
                <a:gd name="connsiteY0" fmla="*/ 0 h 381000"/>
                <a:gd name="connsiteX1" fmla="*/ 473075 w 473075"/>
                <a:gd name="connsiteY1" fmla="*/ 314325 h 381000"/>
                <a:gd name="connsiteX2" fmla="*/ 473075 w 473075"/>
                <a:gd name="connsiteY2" fmla="*/ 381000 h 381000"/>
                <a:gd name="connsiteX3" fmla="*/ 19050 w 473075"/>
                <a:gd name="connsiteY3" fmla="*/ 73025 h 381000"/>
                <a:gd name="connsiteX4" fmla="*/ 0 w 473075"/>
                <a:gd name="connsiteY4" fmla="*/ 0 h 381000"/>
                <a:gd name="connsiteX0" fmla="*/ 3175 w 476250"/>
                <a:gd name="connsiteY0" fmla="*/ 0 h 381000"/>
                <a:gd name="connsiteX1" fmla="*/ 476250 w 476250"/>
                <a:gd name="connsiteY1" fmla="*/ 314325 h 381000"/>
                <a:gd name="connsiteX2" fmla="*/ 476250 w 476250"/>
                <a:gd name="connsiteY2" fmla="*/ 381000 h 381000"/>
                <a:gd name="connsiteX3" fmla="*/ 0 w 476250"/>
                <a:gd name="connsiteY3" fmla="*/ 66675 h 381000"/>
                <a:gd name="connsiteX4" fmla="*/ 3175 w 476250"/>
                <a:gd name="connsiteY4" fmla="*/ 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0" h="381000">
                  <a:moveTo>
                    <a:pt x="3175" y="0"/>
                  </a:moveTo>
                  <a:lnTo>
                    <a:pt x="476250" y="314325"/>
                  </a:lnTo>
                  <a:lnTo>
                    <a:pt x="476250" y="381000"/>
                  </a:lnTo>
                  <a:lnTo>
                    <a:pt x="0" y="66675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911A1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6F8D4E0E-FD98-0908-1A8F-D564B91A7360}"/>
                </a:ext>
              </a:extLst>
            </p:cNvPr>
            <p:cNvSpPr/>
            <p:nvPr/>
          </p:nvSpPr>
          <p:spPr bwMode="auto">
            <a:xfrm flipV="1">
              <a:off x="6854825" y="4527550"/>
              <a:ext cx="238103" cy="180975"/>
            </a:xfrm>
            <a:custGeom>
              <a:avLst/>
              <a:gdLst>
                <a:gd name="connsiteX0" fmla="*/ 0 w 473075"/>
                <a:gd name="connsiteY0" fmla="*/ 0 h 381000"/>
                <a:gd name="connsiteX1" fmla="*/ 473075 w 473075"/>
                <a:gd name="connsiteY1" fmla="*/ 314325 h 381000"/>
                <a:gd name="connsiteX2" fmla="*/ 473075 w 473075"/>
                <a:gd name="connsiteY2" fmla="*/ 381000 h 381000"/>
                <a:gd name="connsiteX3" fmla="*/ 19050 w 473075"/>
                <a:gd name="connsiteY3" fmla="*/ 73025 h 381000"/>
                <a:gd name="connsiteX4" fmla="*/ 0 w 473075"/>
                <a:gd name="connsiteY4" fmla="*/ 0 h 381000"/>
                <a:gd name="connsiteX0" fmla="*/ 3175 w 476250"/>
                <a:gd name="connsiteY0" fmla="*/ 0 h 381000"/>
                <a:gd name="connsiteX1" fmla="*/ 476250 w 476250"/>
                <a:gd name="connsiteY1" fmla="*/ 314325 h 381000"/>
                <a:gd name="connsiteX2" fmla="*/ 476250 w 476250"/>
                <a:gd name="connsiteY2" fmla="*/ 381000 h 381000"/>
                <a:gd name="connsiteX3" fmla="*/ 0 w 476250"/>
                <a:gd name="connsiteY3" fmla="*/ 66675 h 381000"/>
                <a:gd name="connsiteX4" fmla="*/ 3175 w 476250"/>
                <a:gd name="connsiteY4" fmla="*/ 0 h 381000"/>
                <a:gd name="connsiteX0" fmla="*/ 3175 w 476250"/>
                <a:gd name="connsiteY0" fmla="*/ 0 h 314325"/>
                <a:gd name="connsiteX1" fmla="*/ 476250 w 476250"/>
                <a:gd name="connsiteY1" fmla="*/ 314325 h 314325"/>
                <a:gd name="connsiteX2" fmla="*/ 216787 w 476250"/>
                <a:gd name="connsiteY2" fmla="*/ 203200 h 314325"/>
                <a:gd name="connsiteX3" fmla="*/ 0 w 476250"/>
                <a:gd name="connsiteY3" fmla="*/ 66675 h 314325"/>
                <a:gd name="connsiteX4" fmla="*/ 3175 w 476250"/>
                <a:gd name="connsiteY4" fmla="*/ 0 h 314325"/>
                <a:gd name="connsiteX0" fmla="*/ 3175 w 231004"/>
                <a:gd name="connsiteY0" fmla="*/ 0 h 203200"/>
                <a:gd name="connsiteX1" fmla="*/ 231004 w 231004"/>
                <a:gd name="connsiteY1" fmla="*/ 146050 h 203200"/>
                <a:gd name="connsiteX2" fmla="*/ 216787 w 231004"/>
                <a:gd name="connsiteY2" fmla="*/ 203200 h 203200"/>
                <a:gd name="connsiteX3" fmla="*/ 0 w 231004"/>
                <a:gd name="connsiteY3" fmla="*/ 66675 h 203200"/>
                <a:gd name="connsiteX4" fmla="*/ 3175 w 231004"/>
                <a:gd name="connsiteY4" fmla="*/ 0 h 203200"/>
                <a:gd name="connsiteX0" fmla="*/ 3175 w 266547"/>
                <a:gd name="connsiteY0" fmla="*/ 0 h 180975"/>
                <a:gd name="connsiteX1" fmla="*/ 231004 w 266547"/>
                <a:gd name="connsiteY1" fmla="*/ 146050 h 180975"/>
                <a:gd name="connsiteX2" fmla="*/ 266547 w 266547"/>
                <a:gd name="connsiteY2" fmla="*/ 180975 h 180975"/>
                <a:gd name="connsiteX3" fmla="*/ 0 w 266547"/>
                <a:gd name="connsiteY3" fmla="*/ 66675 h 180975"/>
                <a:gd name="connsiteX4" fmla="*/ 3175 w 266547"/>
                <a:gd name="connsiteY4" fmla="*/ 0 h 180975"/>
                <a:gd name="connsiteX0" fmla="*/ 3175 w 266547"/>
                <a:gd name="connsiteY0" fmla="*/ 0 h 180975"/>
                <a:gd name="connsiteX1" fmla="*/ 266547 w 266547"/>
                <a:gd name="connsiteY1" fmla="*/ 111125 h 180975"/>
                <a:gd name="connsiteX2" fmla="*/ 266547 w 266547"/>
                <a:gd name="connsiteY2" fmla="*/ 180975 h 180975"/>
                <a:gd name="connsiteX3" fmla="*/ 0 w 266547"/>
                <a:gd name="connsiteY3" fmla="*/ 66675 h 180975"/>
                <a:gd name="connsiteX4" fmla="*/ 3175 w 266547"/>
                <a:gd name="connsiteY4" fmla="*/ 0 h 180975"/>
                <a:gd name="connsiteX0" fmla="*/ 3175 w 266547"/>
                <a:gd name="connsiteY0" fmla="*/ 0 h 180975"/>
                <a:gd name="connsiteX1" fmla="*/ 252330 w 266547"/>
                <a:gd name="connsiteY1" fmla="*/ 104775 h 180975"/>
                <a:gd name="connsiteX2" fmla="*/ 266547 w 266547"/>
                <a:gd name="connsiteY2" fmla="*/ 180975 h 180975"/>
                <a:gd name="connsiteX3" fmla="*/ 0 w 266547"/>
                <a:gd name="connsiteY3" fmla="*/ 66675 h 180975"/>
                <a:gd name="connsiteX4" fmla="*/ 3175 w 266547"/>
                <a:gd name="connsiteY4" fmla="*/ 0 h 180975"/>
                <a:gd name="connsiteX0" fmla="*/ 3175 w 266547"/>
                <a:gd name="connsiteY0" fmla="*/ 0 h 180975"/>
                <a:gd name="connsiteX1" fmla="*/ 255884 w 266547"/>
                <a:gd name="connsiteY1" fmla="*/ 101600 h 180975"/>
                <a:gd name="connsiteX2" fmla="*/ 266547 w 266547"/>
                <a:gd name="connsiteY2" fmla="*/ 180975 h 180975"/>
                <a:gd name="connsiteX3" fmla="*/ 0 w 266547"/>
                <a:gd name="connsiteY3" fmla="*/ 66675 h 180975"/>
                <a:gd name="connsiteX4" fmla="*/ 3175 w 266547"/>
                <a:gd name="connsiteY4" fmla="*/ 0 h 180975"/>
                <a:gd name="connsiteX0" fmla="*/ 3175 w 270101"/>
                <a:gd name="connsiteY0" fmla="*/ 0 h 180975"/>
                <a:gd name="connsiteX1" fmla="*/ 270101 w 270101"/>
                <a:gd name="connsiteY1" fmla="*/ 117475 h 180975"/>
                <a:gd name="connsiteX2" fmla="*/ 266547 w 270101"/>
                <a:gd name="connsiteY2" fmla="*/ 180975 h 180975"/>
                <a:gd name="connsiteX3" fmla="*/ 0 w 270101"/>
                <a:gd name="connsiteY3" fmla="*/ 66675 h 180975"/>
                <a:gd name="connsiteX4" fmla="*/ 3175 w 270101"/>
                <a:gd name="connsiteY4" fmla="*/ 0 h 180975"/>
                <a:gd name="connsiteX0" fmla="*/ 3175 w 266547"/>
                <a:gd name="connsiteY0" fmla="*/ 0 h 180975"/>
                <a:gd name="connsiteX1" fmla="*/ 259438 w 266547"/>
                <a:gd name="connsiteY1" fmla="*/ 107950 h 180975"/>
                <a:gd name="connsiteX2" fmla="*/ 266547 w 266547"/>
                <a:gd name="connsiteY2" fmla="*/ 180975 h 180975"/>
                <a:gd name="connsiteX3" fmla="*/ 0 w 266547"/>
                <a:gd name="connsiteY3" fmla="*/ 66675 h 180975"/>
                <a:gd name="connsiteX4" fmla="*/ 3175 w 266547"/>
                <a:gd name="connsiteY4" fmla="*/ 0 h 180975"/>
                <a:gd name="connsiteX0" fmla="*/ 3175 w 266547"/>
                <a:gd name="connsiteY0" fmla="*/ 0 h 180975"/>
                <a:gd name="connsiteX1" fmla="*/ 262993 w 266547"/>
                <a:gd name="connsiteY1" fmla="*/ 117475 h 180975"/>
                <a:gd name="connsiteX2" fmla="*/ 266547 w 266547"/>
                <a:gd name="connsiteY2" fmla="*/ 180975 h 180975"/>
                <a:gd name="connsiteX3" fmla="*/ 0 w 266547"/>
                <a:gd name="connsiteY3" fmla="*/ 66675 h 180975"/>
                <a:gd name="connsiteX4" fmla="*/ 3175 w 266547"/>
                <a:gd name="connsiteY4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547" h="180975">
                  <a:moveTo>
                    <a:pt x="3175" y="0"/>
                  </a:moveTo>
                  <a:lnTo>
                    <a:pt x="262993" y="117475"/>
                  </a:lnTo>
                  <a:lnTo>
                    <a:pt x="266547" y="180975"/>
                  </a:lnTo>
                  <a:lnTo>
                    <a:pt x="0" y="66675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911A1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4C4C8311-1485-441E-74D4-13F7CB4234C9}"/>
                </a:ext>
              </a:extLst>
            </p:cNvPr>
            <p:cNvSpPr/>
            <p:nvPr/>
          </p:nvSpPr>
          <p:spPr bwMode="auto">
            <a:xfrm rot="2031466">
              <a:off x="6390264" y="4314155"/>
              <a:ext cx="705159" cy="231484"/>
            </a:xfrm>
            <a:prstGeom prst="parallelogram">
              <a:avLst>
                <a:gd name="adj" fmla="val 62396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443137F-1033-0F75-E961-B36E570C0F4E}"/>
              </a:ext>
            </a:extLst>
          </p:cNvPr>
          <p:cNvGrpSpPr/>
          <p:nvPr/>
        </p:nvGrpSpPr>
        <p:grpSpPr>
          <a:xfrm>
            <a:off x="5817998" y="4365104"/>
            <a:ext cx="280195" cy="397092"/>
            <a:chOff x="2412900" y="2735005"/>
            <a:chExt cx="1080120" cy="608494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C85F6BE-E6EF-F7D1-84BE-686AA49E7C0B}"/>
                </a:ext>
              </a:extLst>
            </p:cNvPr>
            <p:cNvGrpSpPr/>
            <p:nvPr/>
          </p:nvGrpSpPr>
          <p:grpSpPr>
            <a:xfrm>
              <a:off x="2412900" y="3161655"/>
              <a:ext cx="1080120" cy="181844"/>
              <a:chOff x="2444565" y="3161655"/>
              <a:chExt cx="1080120" cy="181844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A2E7212-B717-A26E-3A5C-EF9E7B5B76D8}"/>
                  </a:ext>
                </a:extLst>
              </p:cNvPr>
              <p:cNvSpPr/>
              <p:nvPr/>
            </p:nvSpPr>
            <p:spPr bwMode="auto">
              <a:xfrm>
                <a:off x="2984625" y="3163479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DC554119-2F66-1389-CCDA-72C992FDECEB}"/>
                  </a:ext>
                </a:extLst>
              </p:cNvPr>
              <p:cNvSpPr/>
              <p:nvPr/>
            </p:nvSpPr>
            <p:spPr bwMode="auto">
              <a:xfrm>
                <a:off x="2444565" y="3161655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0A0B972-FCAB-E523-89D5-8C6DA0701040}"/>
                </a:ext>
              </a:extLst>
            </p:cNvPr>
            <p:cNvGrpSpPr/>
            <p:nvPr/>
          </p:nvGrpSpPr>
          <p:grpSpPr>
            <a:xfrm>
              <a:off x="2412900" y="2735005"/>
              <a:ext cx="1080120" cy="435872"/>
              <a:chOff x="2381235" y="2735005"/>
              <a:chExt cx="1080120" cy="435872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4CF19B0-BA88-191B-3159-F44485C8AC1E}"/>
                  </a:ext>
                </a:extLst>
              </p:cNvPr>
              <p:cNvSpPr/>
              <p:nvPr/>
            </p:nvSpPr>
            <p:spPr bwMode="auto">
              <a:xfrm>
                <a:off x="2921295" y="2736829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6634587-67F1-B3D4-1A89-4F70D1634C7C}"/>
                  </a:ext>
                </a:extLst>
              </p:cNvPr>
              <p:cNvSpPr/>
              <p:nvPr/>
            </p:nvSpPr>
            <p:spPr bwMode="auto">
              <a:xfrm>
                <a:off x="238123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E64FB4F-F669-8B7C-7261-5E63C95FD2CD}"/>
              </a:ext>
            </a:extLst>
          </p:cNvPr>
          <p:cNvGrpSpPr/>
          <p:nvPr/>
        </p:nvGrpSpPr>
        <p:grpSpPr>
          <a:xfrm>
            <a:off x="2908012" y="2974758"/>
            <a:ext cx="405296" cy="295819"/>
            <a:chOff x="2412900" y="2735005"/>
            <a:chExt cx="540062" cy="606670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28864C0-64D0-5209-A3A3-9E6EB0C07C70}"/>
                </a:ext>
              </a:extLst>
            </p:cNvPr>
            <p:cNvSpPr/>
            <p:nvPr/>
          </p:nvSpPr>
          <p:spPr bwMode="auto">
            <a:xfrm>
              <a:off x="2412900" y="3161655"/>
              <a:ext cx="540062" cy="180020"/>
            </a:xfrm>
            <a:prstGeom prst="rect">
              <a:avLst/>
            </a:prstGeom>
            <a:solidFill>
              <a:srgbClr val="911A1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142E57F9-6141-75B2-16D7-EF71FEA88F51}"/>
                </a:ext>
              </a:extLst>
            </p:cNvPr>
            <p:cNvSpPr/>
            <p:nvPr/>
          </p:nvSpPr>
          <p:spPr bwMode="auto">
            <a:xfrm>
              <a:off x="2412900" y="2735005"/>
              <a:ext cx="540062" cy="43404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F36A536-707C-E160-6543-5FC80E2BEA13}"/>
              </a:ext>
            </a:extLst>
          </p:cNvPr>
          <p:cNvGrpSpPr/>
          <p:nvPr/>
        </p:nvGrpSpPr>
        <p:grpSpPr>
          <a:xfrm>
            <a:off x="2908012" y="3182797"/>
            <a:ext cx="405296" cy="295819"/>
            <a:chOff x="2412900" y="2735005"/>
            <a:chExt cx="540062" cy="606670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FFD7C188-4748-8694-6955-9017E670B0EB}"/>
                </a:ext>
              </a:extLst>
            </p:cNvPr>
            <p:cNvSpPr/>
            <p:nvPr/>
          </p:nvSpPr>
          <p:spPr bwMode="auto">
            <a:xfrm>
              <a:off x="2412900" y="3161655"/>
              <a:ext cx="540062" cy="180020"/>
            </a:xfrm>
            <a:prstGeom prst="rect">
              <a:avLst/>
            </a:prstGeom>
            <a:solidFill>
              <a:srgbClr val="A5A5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120CE756-0C65-05E6-9336-D40DF9E642CC}"/>
                </a:ext>
              </a:extLst>
            </p:cNvPr>
            <p:cNvSpPr/>
            <p:nvPr/>
          </p:nvSpPr>
          <p:spPr bwMode="auto">
            <a:xfrm>
              <a:off x="2412900" y="2735005"/>
              <a:ext cx="540062" cy="434048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03289B-F6D2-3D3E-24E4-C07C9672C3B5}"/>
              </a:ext>
            </a:extLst>
          </p:cNvPr>
          <p:cNvGrpSpPr/>
          <p:nvPr/>
        </p:nvGrpSpPr>
        <p:grpSpPr>
          <a:xfrm>
            <a:off x="5559482" y="1568363"/>
            <a:ext cx="840586" cy="398282"/>
            <a:chOff x="2412900" y="2733181"/>
            <a:chExt cx="3240360" cy="61031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B186AE2-A38C-8B17-60EB-39859AEA5101}"/>
                </a:ext>
              </a:extLst>
            </p:cNvPr>
            <p:cNvGrpSpPr/>
            <p:nvPr/>
          </p:nvGrpSpPr>
          <p:grpSpPr>
            <a:xfrm>
              <a:off x="2412900" y="3159831"/>
              <a:ext cx="3240360" cy="183668"/>
              <a:chOff x="2444565" y="3159831"/>
              <a:chExt cx="3240360" cy="183668"/>
            </a:xfrm>
          </p:grpSpPr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B909AC87-6ADB-CD00-DCCA-E272760EC542}"/>
                  </a:ext>
                </a:extLst>
              </p:cNvPr>
              <p:cNvSpPr/>
              <p:nvPr/>
            </p:nvSpPr>
            <p:spPr bwMode="auto">
              <a:xfrm>
                <a:off x="5144865" y="3161655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688AE331-C860-C943-65D2-BE7765F55755}"/>
                  </a:ext>
                </a:extLst>
              </p:cNvPr>
              <p:cNvSpPr/>
              <p:nvPr/>
            </p:nvSpPr>
            <p:spPr bwMode="auto">
              <a:xfrm>
                <a:off x="4604805" y="3159831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EFEA9F23-85D5-699A-8249-33E6981C3CDF}"/>
                  </a:ext>
                </a:extLst>
              </p:cNvPr>
              <p:cNvSpPr/>
              <p:nvPr/>
            </p:nvSpPr>
            <p:spPr bwMode="auto">
              <a:xfrm>
                <a:off x="4064745" y="3163479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A668CEF5-3B2B-F478-7786-DB059BF83883}"/>
                  </a:ext>
                </a:extLst>
              </p:cNvPr>
              <p:cNvSpPr/>
              <p:nvPr/>
            </p:nvSpPr>
            <p:spPr bwMode="auto">
              <a:xfrm>
                <a:off x="3524685" y="3161655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D97CC3E5-6E40-E2FF-4A97-EB03AD6B14ED}"/>
                  </a:ext>
                </a:extLst>
              </p:cNvPr>
              <p:cNvSpPr/>
              <p:nvPr/>
            </p:nvSpPr>
            <p:spPr bwMode="auto">
              <a:xfrm>
                <a:off x="2984625" y="3163479"/>
                <a:ext cx="540060" cy="180020"/>
              </a:xfrm>
              <a:prstGeom prst="rect">
                <a:avLst/>
              </a:prstGeom>
              <a:solidFill>
                <a:srgbClr val="A5A5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F7D4A826-2DF7-5B58-7052-827BE3C89E30}"/>
                  </a:ext>
                </a:extLst>
              </p:cNvPr>
              <p:cNvSpPr/>
              <p:nvPr/>
            </p:nvSpPr>
            <p:spPr bwMode="auto">
              <a:xfrm>
                <a:off x="2444565" y="3161655"/>
                <a:ext cx="540060" cy="180020"/>
              </a:xfrm>
              <a:prstGeom prst="rect">
                <a:avLst/>
              </a:prstGeom>
              <a:solidFill>
                <a:srgbClr val="911A1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2541F6F-FC0C-0DAC-4D81-BD6EBB9B4053}"/>
                </a:ext>
              </a:extLst>
            </p:cNvPr>
            <p:cNvGrpSpPr/>
            <p:nvPr/>
          </p:nvGrpSpPr>
          <p:grpSpPr>
            <a:xfrm>
              <a:off x="2412900" y="2733181"/>
              <a:ext cx="3240360" cy="437696"/>
              <a:chOff x="2381235" y="2733181"/>
              <a:chExt cx="3240360" cy="437696"/>
            </a:xfrm>
          </p:grpSpPr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04878893-7423-DC06-A632-CAFA14DC7E62}"/>
                  </a:ext>
                </a:extLst>
              </p:cNvPr>
              <p:cNvSpPr/>
              <p:nvPr/>
            </p:nvSpPr>
            <p:spPr bwMode="auto">
              <a:xfrm>
                <a:off x="5081535" y="2735005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0" name="Rectangle 269">
                <a:extLst>
                  <a:ext uri="{FF2B5EF4-FFF2-40B4-BE49-F238E27FC236}">
                    <a16:creationId xmlns:a16="http://schemas.microsoft.com/office/drawing/2014/main" id="{CEB47D05-2E9A-3BC1-10AB-5044E993AC63}"/>
                  </a:ext>
                </a:extLst>
              </p:cNvPr>
              <p:cNvSpPr/>
              <p:nvPr/>
            </p:nvSpPr>
            <p:spPr bwMode="auto">
              <a:xfrm>
                <a:off x="4541475" y="2733181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BC1FDE65-BC51-B0C4-052A-598A10FDE680}"/>
                  </a:ext>
                </a:extLst>
              </p:cNvPr>
              <p:cNvSpPr/>
              <p:nvPr/>
            </p:nvSpPr>
            <p:spPr bwMode="auto">
              <a:xfrm>
                <a:off x="4001415" y="2736829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278C21DA-5C75-CCF8-663E-DB98C10D2366}"/>
                  </a:ext>
                </a:extLst>
              </p:cNvPr>
              <p:cNvSpPr/>
              <p:nvPr/>
            </p:nvSpPr>
            <p:spPr bwMode="auto">
              <a:xfrm>
                <a:off x="346135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F628854C-14CD-C75F-78D2-35FBCD2FCE69}"/>
                  </a:ext>
                </a:extLst>
              </p:cNvPr>
              <p:cNvSpPr/>
              <p:nvPr/>
            </p:nvSpPr>
            <p:spPr bwMode="auto">
              <a:xfrm>
                <a:off x="2921295" y="2736829"/>
                <a:ext cx="540060" cy="434048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D8691766-B32C-83E7-8462-D6B48DB9C249}"/>
                  </a:ext>
                </a:extLst>
              </p:cNvPr>
              <p:cNvSpPr/>
              <p:nvPr/>
            </p:nvSpPr>
            <p:spPr bwMode="auto">
              <a:xfrm>
                <a:off x="2381235" y="2735005"/>
                <a:ext cx="540060" cy="434048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C8A6ACE-23F7-A037-79C8-5838C20178DF}"/>
              </a:ext>
            </a:extLst>
          </p:cNvPr>
          <p:cNvGrpSpPr/>
          <p:nvPr/>
        </p:nvGrpSpPr>
        <p:grpSpPr>
          <a:xfrm>
            <a:off x="7355021" y="2860478"/>
            <a:ext cx="3369702" cy="2688200"/>
            <a:chOff x="7355021" y="2860478"/>
            <a:chExt cx="3369702" cy="2688200"/>
          </a:xfrm>
        </p:grpSpPr>
        <p:sp>
          <p:nvSpPr>
            <p:cNvPr id="136" name="Rectangle 2">
              <a:extLst>
                <a:ext uri="{FF2B5EF4-FFF2-40B4-BE49-F238E27FC236}">
                  <a16:creationId xmlns:a16="http://schemas.microsoft.com/office/drawing/2014/main" id="{A4371D4F-B7FC-E845-DCE4-5AB6F4FF0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7735" y="2860478"/>
              <a:ext cx="1556988" cy="867782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560"/>
                </a:lnSpc>
                <a:spcBef>
                  <a:spcPts val="0"/>
                </a:spcBef>
                <a:defRPr/>
              </a:pPr>
              <a:r>
                <a:rPr lang="en-US" sz="28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bending magnet</a:t>
              </a:r>
              <a:endParaRPr lang="en-US" sz="2800" b="0" i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5" name="Rectangle 2">
              <a:extLst>
                <a:ext uri="{FF2B5EF4-FFF2-40B4-BE49-F238E27FC236}">
                  <a16:creationId xmlns:a16="http://schemas.microsoft.com/office/drawing/2014/main" id="{0E708C46-7ED1-2C2F-D60F-76E390EBE7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5021" y="4680896"/>
              <a:ext cx="1556988" cy="867782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560"/>
                </a:lnSpc>
                <a:spcBef>
                  <a:spcPts val="0"/>
                </a:spcBef>
                <a:defRPr/>
              </a:pPr>
              <a:r>
                <a:rPr lang="en-US" sz="28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bending magnet</a:t>
              </a:r>
              <a:endParaRPr lang="en-US" sz="2800" b="0" i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B25EAF-10E9-F0ED-5770-1A7BE9A4F71F}"/>
              </a:ext>
            </a:extLst>
          </p:cNvPr>
          <p:cNvGrpSpPr/>
          <p:nvPr/>
        </p:nvGrpSpPr>
        <p:grpSpPr>
          <a:xfrm>
            <a:off x="1559496" y="3076513"/>
            <a:ext cx="5255124" cy="1291101"/>
            <a:chOff x="1559496" y="3076513"/>
            <a:chExt cx="5255124" cy="1291101"/>
          </a:xfrm>
        </p:grpSpPr>
        <p:sp>
          <p:nvSpPr>
            <p:cNvPr id="144" name="Rectangle 2">
              <a:extLst>
                <a:ext uri="{FF2B5EF4-FFF2-40B4-BE49-F238E27FC236}">
                  <a16:creationId xmlns:a16="http://schemas.microsoft.com/office/drawing/2014/main" id="{B02478AB-6233-27CA-D226-FB57815D1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3405" y="3885896"/>
              <a:ext cx="1501215" cy="481718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560"/>
                </a:lnSpc>
                <a:spcBef>
                  <a:spcPts val="0"/>
                </a:spcBef>
                <a:defRPr/>
              </a:pPr>
              <a:r>
                <a:rPr lang="en-US" sz="28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wiggler</a:t>
              </a:r>
              <a:endParaRPr lang="en-US" sz="2800" b="0" i="1" u="sng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6" name="Rectangle 2">
              <a:extLst>
                <a:ext uri="{FF2B5EF4-FFF2-40B4-BE49-F238E27FC236}">
                  <a16:creationId xmlns:a16="http://schemas.microsoft.com/office/drawing/2014/main" id="{51A77172-F710-44EB-E093-92F847C4D7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9496" y="3076513"/>
              <a:ext cx="1501215" cy="481718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560"/>
                </a:lnSpc>
                <a:spcBef>
                  <a:spcPts val="0"/>
                </a:spcBef>
                <a:defRPr/>
              </a:pPr>
              <a:r>
                <a:rPr lang="en-US" sz="28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wiggler</a:t>
              </a:r>
              <a:endParaRPr lang="en-US" sz="2800" b="0" i="1" u="sng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4" name="Arc 23">
            <a:extLst>
              <a:ext uri="{FF2B5EF4-FFF2-40B4-BE49-F238E27FC236}">
                <a16:creationId xmlns:a16="http://schemas.microsoft.com/office/drawing/2014/main" id="{C264E98B-4C41-1420-C3C7-0774F2D18CE2}"/>
              </a:ext>
            </a:extLst>
          </p:cNvPr>
          <p:cNvSpPr/>
          <p:nvPr/>
        </p:nvSpPr>
        <p:spPr bwMode="auto">
          <a:xfrm>
            <a:off x="2999247" y="1704213"/>
            <a:ext cx="191287" cy="188741"/>
          </a:xfrm>
          <a:prstGeom prst="arc">
            <a:avLst>
              <a:gd name="adj1" fmla="val 10811408"/>
              <a:gd name="adj2" fmla="val 0"/>
            </a:avLst>
          </a:prstGeom>
          <a:gradFill>
            <a:gsLst>
              <a:gs pos="6000">
                <a:srgbClr val="7F7F7F"/>
              </a:gs>
              <a:gs pos="50000">
                <a:schemeClr val="bg1"/>
              </a:gs>
              <a:gs pos="94000">
                <a:srgbClr val="8E8E8E"/>
              </a:gs>
            </a:gsLst>
            <a:lin ang="10800000" scaled="0"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83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0"/>
                            </p:stCondLst>
                            <p:childTnLst>
                              <p:par>
                                <p:cTn id="84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25" grpId="0" animBg="1"/>
      <p:bldP spid="2" grpId="0" animBg="1"/>
      <p:bldP spid="88" grpId="0" animBg="1"/>
      <p:bldP spid="47" grpId="0"/>
      <p:bldP spid="66" grpId="0"/>
      <p:bldP spid="89" grpId="0"/>
      <p:bldP spid="90" grpId="0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963A51-BBC4-6490-0688-6E9B4F870CCD}"/>
              </a:ext>
            </a:extLst>
          </p:cNvPr>
          <p:cNvGrpSpPr/>
          <p:nvPr/>
        </p:nvGrpSpPr>
        <p:grpSpPr>
          <a:xfrm>
            <a:off x="4897953" y="4329131"/>
            <a:ext cx="2694464" cy="1720560"/>
            <a:chOff x="3546717" y="5151841"/>
            <a:chExt cx="2694464" cy="1720560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9C9D3371-D236-954D-A22C-D58910A5068B}"/>
                </a:ext>
              </a:extLst>
            </p:cNvPr>
            <p:cNvSpPr/>
            <p:nvPr/>
          </p:nvSpPr>
          <p:spPr bwMode="auto">
            <a:xfrm>
              <a:off x="3720902" y="5151841"/>
              <a:ext cx="2520279" cy="1720560"/>
            </a:xfrm>
            <a:prstGeom prst="rightArrow">
              <a:avLst>
                <a:gd name="adj1" fmla="val 61484"/>
                <a:gd name="adj2" fmla="val 55058"/>
              </a:avLst>
            </a:prstGeom>
            <a:gradFill>
              <a:gsLst>
                <a:gs pos="100000">
                  <a:srgbClr val="0283B5"/>
                </a:gs>
                <a:gs pos="82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5" name="Text Box 52">
              <a:extLst>
                <a:ext uri="{FF2B5EF4-FFF2-40B4-BE49-F238E27FC236}">
                  <a16:creationId xmlns:a16="http://schemas.microsoft.com/office/drawing/2014/main" id="{DE377A4F-642F-EBBA-58BC-0C2D66BA7F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6717" y="5565514"/>
              <a:ext cx="2626740" cy="913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3240"/>
                </a:lnSpc>
              </a:pPr>
              <a:r>
                <a:rPr lang="fr-FR" sz="3200" dirty="0">
                  <a:solidFill>
                    <a:srgbClr val="FFFF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Fourier </a:t>
              </a:r>
              <a:r>
                <a:rPr lang="fr-FR" sz="3200" dirty="0" err="1">
                  <a:solidFill>
                    <a:srgbClr val="FFFF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Arial" charset="0"/>
                </a:rPr>
                <a:t>theorem</a:t>
              </a:r>
              <a:endParaRPr lang="fr-FR" sz="3200" dirty="0">
                <a:solidFill>
                  <a:srgbClr val="FFFF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Arial" charset="0"/>
              </a:endParaRPr>
            </a:p>
          </p:txBody>
        </p:sp>
      </p:grpSp>
      <p:sp>
        <p:nvSpPr>
          <p:cNvPr id="16" name="Text Box 2">
            <a:extLst>
              <a:ext uri="{FF2B5EF4-FFF2-40B4-BE49-F238E27FC236}">
                <a16:creationId xmlns:a16="http://schemas.microsoft.com/office/drawing/2014/main" id="{7B790361-AB66-3C2F-23EC-386556F6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70" y="167149"/>
            <a:ext cx="11665296" cy="15212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720"/>
              </a:lnSpc>
              <a:defRPr/>
            </a:pPr>
            <a:r>
              <a:rPr lang="en-US" sz="3600" b="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A </a:t>
            </a:r>
            <a:r>
              <a:rPr lang="en-US" sz="3600" b="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wi</a:t>
            </a:r>
            <a:r>
              <a:rPr lang="en-US" sz="3600" b="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gg</a:t>
            </a:r>
            <a:r>
              <a:rPr lang="en-US" sz="3600" b="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ler</a:t>
            </a:r>
            <a:r>
              <a:rPr lang="en-US" sz="3600" b="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, like an undulator, is a periodic magnet array -- but its magnetic field is </a:t>
            </a:r>
            <a:r>
              <a:rPr lang="en-US" sz="3600" b="0" u="sng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stron</a:t>
            </a:r>
            <a:r>
              <a:rPr lang="en-US" sz="3600" b="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3600" b="0" u="sng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er</a:t>
            </a:r>
            <a:r>
              <a:rPr lang="en-US" sz="3600" b="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and causes </a:t>
            </a:r>
            <a:r>
              <a:rPr lang="en-US" sz="3600" b="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lar</a:t>
            </a:r>
            <a:r>
              <a:rPr lang="en-US" sz="3600" b="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3600" b="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er transverse oscillations</a:t>
            </a:r>
            <a:r>
              <a:rPr lang="en-US" sz="3600" b="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</a:t>
            </a:r>
            <a:r>
              <a:rPr lang="en-US" sz="36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of the electrons:</a:t>
            </a:r>
          </a:p>
        </p:txBody>
      </p:sp>
      <p:grpSp>
        <p:nvGrpSpPr>
          <p:cNvPr id="37" name="Group 35">
            <a:extLst>
              <a:ext uri="{FF2B5EF4-FFF2-40B4-BE49-F238E27FC236}">
                <a16:creationId xmlns:a16="http://schemas.microsoft.com/office/drawing/2014/main" id="{609B1461-1096-5E50-42AD-8A1F11565245}"/>
              </a:ext>
            </a:extLst>
          </p:cNvPr>
          <p:cNvGrpSpPr>
            <a:grpSpLocks/>
          </p:cNvGrpSpPr>
          <p:nvPr/>
        </p:nvGrpSpPr>
        <p:grpSpPr bwMode="auto">
          <a:xfrm>
            <a:off x="8770416" y="4005025"/>
            <a:ext cx="1979612" cy="376238"/>
            <a:chOff x="3570" y="2583"/>
            <a:chExt cx="1247" cy="237"/>
          </a:xfrm>
          <a:effectLst/>
        </p:grpSpPr>
        <p:sp>
          <p:nvSpPr>
            <p:cNvPr id="38" name="AutoShape 36">
              <a:extLst>
                <a:ext uri="{FF2B5EF4-FFF2-40B4-BE49-F238E27FC236}">
                  <a16:creationId xmlns:a16="http://schemas.microsoft.com/office/drawing/2014/main" id="{4C8D407D-9847-D087-3E5E-1B4C8768D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" y="2595"/>
              <a:ext cx="927" cy="225"/>
            </a:xfrm>
            <a:prstGeom prst="wedgeRectCallout">
              <a:avLst>
                <a:gd name="adj1" fmla="val -48019"/>
                <a:gd name="adj2" fmla="val 158384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9" name="Text Box 37">
              <a:extLst>
                <a:ext uri="{FF2B5EF4-FFF2-40B4-BE49-F238E27FC236}">
                  <a16:creationId xmlns:a16="http://schemas.microsoft.com/office/drawing/2014/main" id="{67930E7C-32C3-8EDA-6E55-D2C4015BB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0" y="2583"/>
              <a:ext cx="124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broad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</a:rPr>
                <a:t> band </a:t>
              </a:r>
            </a:p>
          </p:txBody>
        </p:sp>
      </p:grpSp>
      <p:sp>
        <p:nvSpPr>
          <p:cNvPr id="563207" name="Rectangle 7">
            <a:extLst>
              <a:ext uri="{FF2B5EF4-FFF2-40B4-BE49-F238E27FC236}">
                <a16:creationId xmlns:a16="http://schemas.microsoft.com/office/drawing/2014/main" id="{6B97C071-A24A-16E4-1605-1560903DB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6107539"/>
            <a:ext cx="8321479" cy="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2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sym typeface="Symbol" charset="0"/>
              </a:rPr>
              <a:t>Multiple pulses → stronger emission</a:t>
            </a:r>
          </a:p>
        </p:txBody>
      </p:sp>
      <p:sp>
        <p:nvSpPr>
          <p:cNvPr id="41" name="Freeform 39">
            <a:extLst>
              <a:ext uri="{FF2B5EF4-FFF2-40B4-BE49-F238E27FC236}">
                <a16:creationId xmlns:a16="http://schemas.microsoft.com/office/drawing/2014/main" id="{5279BB10-3ACB-B240-2786-D6A7285833D2}"/>
              </a:ext>
            </a:extLst>
          </p:cNvPr>
          <p:cNvSpPr>
            <a:spLocks/>
          </p:cNvSpPr>
          <p:nvPr/>
        </p:nvSpPr>
        <p:spPr bwMode="auto">
          <a:xfrm>
            <a:off x="7819924" y="4727141"/>
            <a:ext cx="2171189" cy="1093681"/>
          </a:xfrm>
          <a:custGeom>
            <a:avLst/>
            <a:gdLst>
              <a:gd name="T0" fmla="*/ 0 w 768"/>
              <a:gd name="T1" fmla="*/ 528 h 528"/>
              <a:gd name="T2" fmla="*/ 144 w 768"/>
              <a:gd name="T3" fmla="*/ 432 h 528"/>
              <a:gd name="T4" fmla="*/ 384 w 768"/>
              <a:gd name="T5" fmla="*/ 0 h 528"/>
              <a:gd name="T6" fmla="*/ 624 w 768"/>
              <a:gd name="T7" fmla="*/ 432 h 528"/>
              <a:gd name="T8" fmla="*/ 768 w 768"/>
              <a:gd name="T9" fmla="*/ 528 h 528"/>
              <a:gd name="connsiteX0" fmla="*/ 0 w 10000"/>
              <a:gd name="connsiteY0" fmla="*/ 10000 h 10000"/>
              <a:gd name="connsiteX1" fmla="*/ 1875 w 10000"/>
              <a:gd name="connsiteY1" fmla="*/ 8182 h 10000"/>
              <a:gd name="connsiteX2" fmla="*/ 5000 w 10000"/>
              <a:gd name="connsiteY2" fmla="*/ 0 h 10000"/>
              <a:gd name="connsiteX3" fmla="*/ 8125 w 10000"/>
              <a:gd name="connsiteY3" fmla="*/ 8182 h 10000"/>
              <a:gd name="connsiteX4" fmla="*/ 1000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cubicBezTo>
                  <a:pt x="521" y="9905"/>
                  <a:pt x="1042" y="9830"/>
                  <a:pt x="1875" y="8182"/>
                </a:cubicBezTo>
                <a:cubicBezTo>
                  <a:pt x="2695" y="6515"/>
                  <a:pt x="3104" y="0"/>
                  <a:pt x="5000" y="0"/>
                </a:cubicBezTo>
                <a:cubicBezTo>
                  <a:pt x="6896" y="0"/>
                  <a:pt x="7292" y="6515"/>
                  <a:pt x="8125" y="8182"/>
                </a:cubicBezTo>
                <a:cubicBezTo>
                  <a:pt x="8945" y="9830"/>
                  <a:pt x="9466" y="9905"/>
                  <a:pt x="10000" y="10000"/>
                </a:cubicBezTo>
              </a:path>
            </a:pathLst>
          </a:custGeom>
          <a:noFill/>
          <a:ln w="28575" cmpd="sng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60" name="Group 4"/>
          <p:cNvGrpSpPr>
            <a:grpSpLocks/>
          </p:cNvGrpSpPr>
          <p:nvPr/>
        </p:nvGrpSpPr>
        <p:grpSpPr bwMode="auto">
          <a:xfrm flipH="1">
            <a:off x="4179618" y="2620745"/>
            <a:ext cx="2600223" cy="720079"/>
            <a:chOff x="2400" y="1680"/>
            <a:chExt cx="1747" cy="240"/>
          </a:xfrm>
        </p:grpSpPr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3854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8" name="Rectangle 8"/>
            <p:cNvSpPr>
              <a:spLocks noChangeArrowheads="1"/>
            </p:cNvSpPr>
            <p:nvPr/>
          </p:nvSpPr>
          <p:spPr bwMode="auto">
            <a:xfrm>
              <a:off x="3271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2" name="Rectangle 8"/>
            <p:cNvSpPr>
              <a:spLocks noChangeArrowheads="1"/>
            </p:cNvSpPr>
            <p:nvPr/>
          </p:nvSpPr>
          <p:spPr bwMode="auto">
            <a:xfrm>
              <a:off x="2690" y="1680"/>
              <a:ext cx="293" cy="24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>
              <a:off x="2400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" name="Rectangle 6"/>
            <p:cNvSpPr>
              <a:spLocks noChangeArrowheads="1"/>
            </p:cNvSpPr>
            <p:nvPr/>
          </p:nvSpPr>
          <p:spPr bwMode="auto">
            <a:xfrm>
              <a:off x="2981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9" name="Rectangle 6"/>
            <p:cNvSpPr>
              <a:spLocks noChangeArrowheads="1"/>
            </p:cNvSpPr>
            <p:nvPr/>
          </p:nvSpPr>
          <p:spPr bwMode="auto">
            <a:xfrm>
              <a:off x="3564" y="1680"/>
              <a:ext cx="290" cy="240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1871990" y="4406008"/>
            <a:ext cx="2999874" cy="1607511"/>
            <a:chOff x="3264" y="1344"/>
            <a:chExt cx="1496" cy="801"/>
          </a:xfrm>
        </p:grpSpPr>
        <p:sp>
          <p:nvSpPr>
            <p:cNvPr id="563244" name="Freeform 44"/>
            <p:cNvSpPr>
              <a:spLocks/>
            </p:cNvSpPr>
            <p:nvPr/>
          </p:nvSpPr>
          <p:spPr bwMode="auto">
            <a:xfrm>
              <a:off x="3264" y="1344"/>
              <a:ext cx="1496" cy="624"/>
            </a:xfrm>
            <a:custGeom>
              <a:avLst/>
              <a:gdLst>
                <a:gd name="T0" fmla="*/ 0 w 768"/>
                <a:gd name="T1" fmla="*/ 0 h 624"/>
                <a:gd name="T2" fmla="*/ 0 w 768"/>
                <a:gd name="T3" fmla="*/ 624 h 624"/>
                <a:gd name="T4" fmla="*/ 768 w 768"/>
                <a:gd name="T5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8" h="624">
                  <a:moveTo>
                    <a:pt x="0" y="0"/>
                  </a:moveTo>
                  <a:lnTo>
                    <a:pt x="0" y="624"/>
                  </a:lnTo>
                  <a:lnTo>
                    <a:pt x="768" y="624"/>
                  </a:lnTo>
                </a:path>
              </a:pathLst>
            </a:custGeom>
            <a:noFill/>
            <a:ln w="19050" cmpd="sng">
              <a:solidFill>
                <a:srgbClr val="00FFFF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42015" name="Text Box 45"/>
            <p:cNvSpPr txBox="1">
              <a:spLocks noChangeArrowheads="1"/>
            </p:cNvSpPr>
            <p:nvPr/>
          </p:nvSpPr>
          <p:spPr bwMode="auto">
            <a:xfrm>
              <a:off x="4239" y="1984"/>
              <a:ext cx="43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70000"/>
                </a:lnSpc>
              </a:pP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time</a:t>
              </a:r>
            </a:p>
          </p:txBody>
        </p:sp>
      </p:grpSp>
      <p:sp>
        <p:nvSpPr>
          <p:cNvPr id="111" name="Rectangle 45"/>
          <p:cNvSpPr>
            <a:spLocks noChangeArrowheads="1"/>
          </p:cNvSpPr>
          <p:nvPr/>
        </p:nvSpPr>
        <p:spPr bwMode="auto">
          <a:xfrm>
            <a:off x="2387352" y="1916832"/>
            <a:ext cx="2228364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b="0" dirty="0">
                <a:solidFill>
                  <a:srgbClr val="FFFFFF"/>
                </a:solidFill>
                <a:latin typeface="Helvetica" charset="0"/>
              </a:rPr>
              <a:t>[</a:t>
            </a:r>
            <a:r>
              <a:rPr lang="en-US" sz="1000" b="0" dirty="0">
                <a:solidFill>
                  <a:srgbClr val="FFFFFF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FF"/>
                </a:solidFill>
                <a:latin typeface="Helvetica" charset="0"/>
              </a:rPr>
              <a:t>TOP VIEW</a:t>
            </a:r>
            <a:r>
              <a:rPr lang="en-US" sz="1000" b="0" dirty="0">
                <a:solidFill>
                  <a:srgbClr val="FFFFFF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FF"/>
                </a:solidFill>
                <a:latin typeface="Helvetica" charset="0"/>
              </a:rPr>
              <a:t>]</a:t>
            </a:r>
            <a:endParaRPr lang="en-US" b="0" dirty="0">
              <a:solidFill>
                <a:srgbClr val="FFFFFF"/>
              </a:solidFill>
              <a:latin typeface="Chalkboard"/>
              <a:cs typeface="Chalkboard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7788000" y="2906546"/>
            <a:ext cx="2376264" cy="180000"/>
          </a:xfrm>
          <a:prstGeom prst="rect">
            <a:avLst/>
          </a:prstGeom>
          <a:solidFill>
            <a:srgbClr val="001F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grpSp>
        <p:nvGrpSpPr>
          <p:cNvPr id="34" name="Group 32">
            <a:extLst>
              <a:ext uri="{FF2B5EF4-FFF2-40B4-BE49-F238E27FC236}">
                <a16:creationId xmlns:a16="http://schemas.microsoft.com/office/drawing/2014/main" id="{7BBF49B1-90D9-7757-3647-2FAE5F0E84BF}"/>
              </a:ext>
            </a:extLst>
          </p:cNvPr>
          <p:cNvGrpSpPr>
            <a:grpSpLocks/>
          </p:cNvGrpSpPr>
          <p:nvPr/>
        </p:nvGrpSpPr>
        <p:grpSpPr bwMode="auto">
          <a:xfrm>
            <a:off x="1643743" y="3645025"/>
            <a:ext cx="1630363" cy="688975"/>
            <a:chOff x="1968" y="2823"/>
            <a:chExt cx="1027" cy="434"/>
          </a:xfrm>
          <a:effectLst/>
        </p:grpSpPr>
        <p:sp>
          <p:nvSpPr>
            <p:cNvPr id="35" name="AutoShape 33">
              <a:extLst>
                <a:ext uri="{FF2B5EF4-FFF2-40B4-BE49-F238E27FC236}">
                  <a16:creationId xmlns:a16="http://schemas.microsoft.com/office/drawing/2014/main" id="{765090CC-8C33-8A0D-01C5-A708BF9F2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2" y="2840"/>
              <a:ext cx="974" cy="417"/>
            </a:xfrm>
            <a:prstGeom prst="wedgeRectCallout">
              <a:avLst>
                <a:gd name="adj1" fmla="val 40576"/>
                <a:gd name="adj2" fmla="val 83543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C883F222-B5C1-6014-40B8-D18038A25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823"/>
              <a:ext cx="1027" cy="40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  <a:cs typeface="+mn-cs"/>
                </a:rPr>
                <a:t>series</a:t>
              </a:r>
              <a:r>
                <a:rPr lang="fr-FR" sz="2000" b="0" dirty="0">
                  <a:solidFill>
                    <a:schemeClr val="accent2"/>
                  </a:solidFill>
                  <a:latin typeface="Arial" charset="0"/>
                  <a:cs typeface="+mn-cs"/>
                </a:rPr>
                <a:t> of short pulses</a:t>
              </a:r>
            </a:p>
          </p:txBody>
        </p:sp>
      </p:grpSp>
      <p:grpSp>
        <p:nvGrpSpPr>
          <p:cNvPr id="44" name="Group 55">
            <a:extLst>
              <a:ext uri="{FF2B5EF4-FFF2-40B4-BE49-F238E27FC236}">
                <a16:creationId xmlns:a16="http://schemas.microsoft.com/office/drawing/2014/main" id="{5953BEA1-F448-5973-188F-34403B08F123}"/>
              </a:ext>
            </a:extLst>
          </p:cNvPr>
          <p:cNvGrpSpPr>
            <a:grpSpLocks/>
          </p:cNvGrpSpPr>
          <p:nvPr/>
        </p:nvGrpSpPr>
        <p:grpSpPr bwMode="auto">
          <a:xfrm>
            <a:off x="3222785" y="4527092"/>
            <a:ext cx="1265513" cy="1098550"/>
            <a:chOff x="1200" y="2839"/>
            <a:chExt cx="1272" cy="692"/>
          </a:xfrm>
          <a:effectLst/>
        </p:grpSpPr>
        <p:grpSp>
          <p:nvGrpSpPr>
            <p:cNvPr id="47" name="Group 58">
              <a:extLst>
                <a:ext uri="{FF2B5EF4-FFF2-40B4-BE49-F238E27FC236}">
                  <a16:creationId xmlns:a16="http://schemas.microsoft.com/office/drawing/2014/main" id="{0C4A85F9-AC49-5B4F-1D50-84C720E3BE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840"/>
              <a:ext cx="514" cy="691"/>
              <a:chOff x="1200" y="2847"/>
              <a:chExt cx="514" cy="691"/>
            </a:xfrm>
          </p:grpSpPr>
          <p:sp>
            <p:nvSpPr>
              <p:cNvPr id="563200" name="Freeform 59">
                <a:extLst>
                  <a:ext uri="{FF2B5EF4-FFF2-40B4-BE49-F238E27FC236}">
                    <a16:creationId xmlns:a16="http://schemas.microsoft.com/office/drawing/2014/main" id="{20D5C151-BD10-DFB2-C5AA-DD0D85875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2847"/>
                <a:ext cx="250" cy="689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63201" name="Line 60">
                <a:extLst>
                  <a:ext uri="{FF2B5EF4-FFF2-40B4-BE49-F238E27FC236}">
                    <a16:creationId xmlns:a16="http://schemas.microsoft.com/office/drawing/2014/main" id="{345C2990-F7DE-9C6E-5407-E38A78221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3538"/>
                <a:ext cx="129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63203" name="Line 61">
                <a:extLst>
                  <a:ext uri="{FF2B5EF4-FFF2-40B4-BE49-F238E27FC236}">
                    <a16:creationId xmlns:a16="http://schemas.microsoft.com/office/drawing/2014/main" id="{E4028FDC-A4A1-7D2F-C9FC-2450B4B49C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8" y="353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48" name="Group 62">
              <a:extLst>
                <a:ext uri="{FF2B5EF4-FFF2-40B4-BE49-F238E27FC236}">
                  <a16:creationId xmlns:a16="http://schemas.microsoft.com/office/drawing/2014/main" id="{59B1C0D5-59DB-642F-A031-696ABA29F3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3" y="2839"/>
              <a:ext cx="386" cy="692"/>
              <a:chOff x="1329" y="2847"/>
              <a:chExt cx="386" cy="692"/>
            </a:xfrm>
          </p:grpSpPr>
          <p:sp>
            <p:nvSpPr>
              <p:cNvPr id="52" name="Freeform 63">
                <a:extLst>
                  <a:ext uri="{FF2B5EF4-FFF2-40B4-BE49-F238E27FC236}">
                    <a16:creationId xmlns:a16="http://schemas.microsoft.com/office/drawing/2014/main" id="{C68D2E11-83BA-9E20-D2F1-037C48D75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2847"/>
                <a:ext cx="250" cy="689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3" name="Line 65">
                <a:extLst>
                  <a:ext uri="{FF2B5EF4-FFF2-40B4-BE49-F238E27FC236}">
                    <a16:creationId xmlns:a16="http://schemas.microsoft.com/office/drawing/2014/main" id="{6B5A9937-FCCA-B028-AC59-C43879D3F2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9" y="3539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49" name="Group 66">
              <a:extLst>
                <a:ext uri="{FF2B5EF4-FFF2-40B4-BE49-F238E27FC236}">
                  <a16:creationId xmlns:a16="http://schemas.microsoft.com/office/drawing/2014/main" id="{8C149165-FFE7-D3FC-04D9-93CCCCBC42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7" y="2839"/>
              <a:ext cx="375" cy="692"/>
              <a:chOff x="1329" y="2847"/>
              <a:chExt cx="375" cy="692"/>
            </a:xfrm>
          </p:grpSpPr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CE0343A8-6218-A527-809A-135B04262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2847"/>
                <a:ext cx="250" cy="689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1" name="Line 69">
                <a:extLst>
                  <a:ext uri="{FF2B5EF4-FFF2-40B4-BE49-F238E27FC236}">
                    <a16:creationId xmlns:a16="http://schemas.microsoft.com/office/drawing/2014/main" id="{A50A2631-24A9-31E9-AFCB-573F793690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5" y="3539"/>
                <a:ext cx="129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EBAA222B-5356-DAC3-36E2-76BA7E3C775B}"/>
              </a:ext>
            </a:extLst>
          </p:cNvPr>
          <p:cNvSpPr>
            <a:spLocks/>
          </p:cNvSpPr>
          <p:nvPr/>
        </p:nvSpPr>
        <p:spPr bwMode="auto">
          <a:xfrm flipV="1">
            <a:off x="4179184" y="2677691"/>
            <a:ext cx="2604042" cy="605292"/>
          </a:xfrm>
          <a:custGeom>
            <a:avLst/>
            <a:gdLst>
              <a:gd name="T0" fmla="*/ 0 w 1680"/>
              <a:gd name="T1" fmla="*/ 48 h 56"/>
              <a:gd name="T2" fmla="*/ 192 w 1680"/>
              <a:gd name="T3" fmla="*/ 48 h 56"/>
              <a:gd name="T4" fmla="*/ 384 w 1680"/>
              <a:gd name="T5" fmla="*/ 0 h 56"/>
              <a:gd name="T6" fmla="*/ 624 w 1680"/>
              <a:gd name="T7" fmla="*/ 48 h 56"/>
              <a:gd name="T8" fmla="*/ 816 w 1680"/>
              <a:gd name="T9" fmla="*/ 0 h 56"/>
              <a:gd name="T10" fmla="*/ 1056 w 1680"/>
              <a:gd name="T11" fmla="*/ 48 h 56"/>
              <a:gd name="T12" fmla="*/ 1248 w 1680"/>
              <a:gd name="T13" fmla="*/ 0 h 56"/>
              <a:gd name="T14" fmla="*/ 1488 w 1680"/>
              <a:gd name="T15" fmla="*/ 48 h 56"/>
              <a:gd name="T16" fmla="*/ 1680 w 1680"/>
              <a:gd name="T17" fmla="*/ 48 h 56"/>
              <a:gd name="connsiteX0" fmla="*/ 0 w 10217"/>
              <a:gd name="connsiteY0" fmla="*/ 2162 h 9396"/>
              <a:gd name="connsiteX1" fmla="*/ 1360 w 10217"/>
              <a:gd name="connsiteY1" fmla="*/ 8571 h 9396"/>
              <a:gd name="connsiteX2" fmla="*/ 2503 w 10217"/>
              <a:gd name="connsiteY2" fmla="*/ 0 h 9396"/>
              <a:gd name="connsiteX3" fmla="*/ 3931 w 10217"/>
              <a:gd name="connsiteY3" fmla="*/ 8571 h 9396"/>
              <a:gd name="connsiteX4" fmla="*/ 5074 w 10217"/>
              <a:gd name="connsiteY4" fmla="*/ 0 h 9396"/>
              <a:gd name="connsiteX5" fmla="*/ 6503 w 10217"/>
              <a:gd name="connsiteY5" fmla="*/ 8571 h 9396"/>
              <a:gd name="connsiteX6" fmla="*/ 7646 w 10217"/>
              <a:gd name="connsiteY6" fmla="*/ 0 h 9396"/>
              <a:gd name="connsiteX7" fmla="*/ 9074 w 10217"/>
              <a:gd name="connsiteY7" fmla="*/ 8571 h 9396"/>
              <a:gd name="connsiteX8" fmla="*/ 10217 w 10217"/>
              <a:gd name="connsiteY8" fmla="*/ 8571 h 9396"/>
              <a:gd name="connsiteX0" fmla="*/ 0 w 10000"/>
              <a:gd name="connsiteY0" fmla="*/ 2301 h 10000"/>
              <a:gd name="connsiteX1" fmla="*/ 1017 w 10000"/>
              <a:gd name="connsiteY1" fmla="*/ 9122 h 10000"/>
              <a:gd name="connsiteX2" fmla="*/ 2450 w 10000"/>
              <a:gd name="connsiteY2" fmla="*/ 0 h 10000"/>
              <a:gd name="connsiteX3" fmla="*/ 3848 w 10000"/>
              <a:gd name="connsiteY3" fmla="*/ 9122 h 10000"/>
              <a:gd name="connsiteX4" fmla="*/ 4966 w 10000"/>
              <a:gd name="connsiteY4" fmla="*/ 0 h 10000"/>
              <a:gd name="connsiteX5" fmla="*/ 6365 w 10000"/>
              <a:gd name="connsiteY5" fmla="*/ 9122 h 10000"/>
              <a:gd name="connsiteX6" fmla="*/ 7484 w 10000"/>
              <a:gd name="connsiteY6" fmla="*/ 0 h 10000"/>
              <a:gd name="connsiteX7" fmla="*/ 8881 w 10000"/>
              <a:gd name="connsiteY7" fmla="*/ 9122 h 10000"/>
              <a:gd name="connsiteX8" fmla="*/ 10000 w 10000"/>
              <a:gd name="connsiteY8" fmla="*/ 9122 h 10000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848 w 10000"/>
              <a:gd name="connsiteY3" fmla="*/ 9715 h 10593"/>
              <a:gd name="connsiteX4" fmla="*/ 4966 w 10000"/>
              <a:gd name="connsiteY4" fmla="*/ 593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966 w 10000"/>
              <a:gd name="connsiteY4" fmla="*/ 593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865 w 10000"/>
              <a:gd name="connsiteY4" fmla="*/ 296 h 10593"/>
              <a:gd name="connsiteX5" fmla="*/ 6365 w 10000"/>
              <a:gd name="connsiteY5" fmla="*/ 971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2293 w 10000"/>
              <a:gd name="connsiteY2" fmla="*/ 0 h 10593"/>
              <a:gd name="connsiteX3" fmla="*/ 3636 w 10000"/>
              <a:gd name="connsiteY3" fmla="*/ 9122 h 10593"/>
              <a:gd name="connsiteX4" fmla="*/ 4865 w 10000"/>
              <a:gd name="connsiteY4" fmla="*/ 296 h 10593"/>
              <a:gd name="connsiteX5" fmla="*/ 6134 w 10000"/>
              <a:gd name="connsiteY5" fmla="*/ 8825 h 10593"/>
              <a:gd name="connsiteX6" fmla="*/ 7484 w 10000"/>
              <a:gd name="connsiteY6" fmla="*/ 593 h 10593"/>
              <a:gd name="connsiteX7" fmla="*/ 8881 w 10000"/>
              <a:gd name="connsiteY7" fmla="*/ 9715 h 10593"/>
              <a:gd name="connsiteX8" fmla="*/ 10000 w 10000"/>
              <a:gd name="connsiteY8" fmla="*/ 9715 h 10593"/>
              <a:gd name="connsiteX0" fmla="*/ 0 w 10000"/>
              <a:gd name="connsiteY0" fmla="*/ 2894 h 10593"/>
              <a:gd name="connsiteX1" fmla="*/ 1017 w 10000"/>
              <a:gd name="connsiteY1" fmla="*/ 9715 h 10593"/>
              <a:gd name="connsiteX2" fmla="*/ 1228 w 10000"/>
              <a:gd name="connsiteY2" fmla="*/ 8814 h 10593"/>
              <a:gd name="connsiteX3" fmla="*/ 2293 w 10000"/>
              <a:gd name="connsiteY3" fmla="*/ 0 h 10593"/>
              <a:gd name="connsiteX4" fmla="*/ 3636 w 10000"/>
              <a:gd name="connsiteY4" fmla="*/ 9122 h 10593"/>
              <a:gd name="connsiteX5" fmla="*/ 4865 w 10000"/>
              <a:gd name="connsiteY5" fmla="*/ 296 h 10593"/>
              <a:gd name="connsiteX6" fmla="*/ 6134 w 10000"/>
              <a:gd name="connsiteY6" fmla="*/ 8825 h 10593"/>
              <a:gd name="connsiteX7" fmla="*/ 7484 w 10000"/>
              <a:gd name="connsiteY7" fmla="*/ 593 h 10593"/>
              <a:gd name="connsiteX8" fmla="*/ 8881 w 10000"/>
              <a:gd name="connsiteY8" fmla="*/ 9715 h 10593"/>
              <a:gd name="connsiteX9" fmla="*/ 10000 w 10000"/>
              <a:gd name="connsiteY9" fmla="*/ 9715 h 10593"/>
              <a:gd name="connsiteX0" fmla="*/ 0 w 10000"/>
              <a:gd name="connsiteY0" fmla="*/ 2914 h 10613"/>
              <a:gd name="connsiteX1" fmla="*/ 1017 w 10000"/>
              <a:gd name="connsiteY1" fmla="*/ 9735 h 10613"/>
              <a:gd name="connsiteX2" fmla="*/ 518 w 10000"/>
              <a:gd name="connsiteY2" fmla="*/ 6758 h 10613"/>
              <a:gd name="connsiteX3" fmla="*/ 2293 w 10000"/>
              <a:gd name="connsiteY3" fmla="*/ 20 h 10613"/>
              <a:gd name="connsiteX4" fmla="*/ 3636 w 10000"/>
              <a:gd name="connsiteY4" fmla="*/ 9142 h 10613"/>
              <a:gd name="connsiteX5" fmla="*/ 4865 w 10000"/>
              <a:gd name="connsiteY5" fmla="*/ 316 h 10613"/>
              <a:gd name="connsiteX6" fmla="*/ 6134 w 10000"/>
              <a:gd name="connsiteY6" fmla="*/ 8845 h 10613"/>
              <a:gd name="connsiteX7" fmla="*/ 7484 w 10000"/>
              <a:gd name="connsiteY7" fmla="*/ 613 h 10613"/>
              <a:gd name="connsiteX8" fmla="*/ 8881 w 10000"/>
              <a:gd name="connsiteY8" fmla="*/ 9735 h 10613"/>
              <a:gd name="connsiteX9" fmla="*/ 10000 w 10000"/>
              <a:gd name="connsiteY9" fmla="*/ 9735 h 10613"/>
              <a:gd name="connsiteX0" fmla="*/ 0 w 10000"/>
              <a:gd name="connsiteY0" fmla="*/ 2905 h 10604"/>
              <a:gd name="connsiteX1" fmla="*/ 1017 w 10000"/>
              <a:gd name="connsiteY1" fmla="*/ 9726 h 10604"/>
              <a:gd name="connsiteX2" fmla="*/ 518 w 10000"/>
              <a:gd name="connsiteY2" fmla="*/ 6749 h 10604"/>
              <a:gd name="connsiteX3" fmla="*/ 2293 w 10000"/>
              <a:gd name="connsiteY3" fmla="*/ 11 h 10604"/>
              <a:gd name="connsiteX4" fmla="*/ 3636 w 10000"/>
              <a:gd name="connsiteY4" fmla="*/ 9133 h 10604"/>
              <a:gd name="connsiteX5" fmla="*/ 4865 w 10000"/>
              <a:gd name="connsiteY5" fmla="*/ 307 h 10604"/>
              <a:gd name="connsiteX6" fmla="*/ 6134 w 10000"/>
              <a:gd name="connsiteY6" fmla="*/ 8836 h 10604"/>
              <a:gd name="connsiteX7" fmla="*/ 7484 w 10000"/>
              <a:gd name="connsiteY7" fmla="*/ 604 h 10604"/>
              <a:gd name="connsiteX8" fmla="*/ 8881 w 10000"/>
              <a:gd name="connsiteY8" fmla="*/ 9726 h 10604"/>
              <a:gd name="connsiteX9" fmla="*/ 10000 w 10000"/>
              <a:gd name="connsiteY9" fmla="*/ 9726 h 10604"/>
              <a:gd name="connsiteX0" fmla="*/ 0 w 10000"/>
              <a:gd name="connsiteY0" fmla="*/ 2896 h 10595"/>
              <a:gd name="connsiteX1" fmla="*/ 1017 w 10000"/>
              <a:gd name="connsiteY1" fmla="*/ 9717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896 h 10595"/>
              <a:gd name="connsiteX1" fmla="*/ 445 w 10000"/>
              <a:gd name="connsiteY1" fmla="*/ 2599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896 h 10595"/>
              <a:gd name="connsiteX1" fmla="*/ 445 w 10000"/>
              <a:gd name="connsiteY1" fmla="*/ 2599 h 10595"/>
              <a:gd name="connsiteX2" fmla="*/ 1542 w 10000"/>
              <a:gd name="connsiteY2" fmla="*/ 8223 h 10595"/>
              <a:gd name="connsiteX3" fmla="*/ 2293 w 10000"/>
              <a:gd name="connsiteY3" fmla="*/ 2 h 10595"/>
              <a:gd name="connsiteX4" fmla="*/ 3636 w 10000"/>
              <a:gd name="connsiteY4" fmla="*/ 9124 h 10595"/>
              <a:gd name="connsiteX5" fmla="*/ 4865 w 10000"/>
              <a:gd name="connsiteY5" fmla="*/ 298 h 10595"/>
              <a:gd name="connsiteX6" fmla="*/ 6134 w 10000"/>
              <a:gd name="connsiteY6" fmla="*/ 8827 h 10595"/>
              <a:gd name="connsiteX7" fmla="*/ 7484 w 10000"/>
              <a:gd name="connsiteY7" fmla="*/ 595 h 10595"/>
              <a:gd name="connsiteX8" fmla="*/ 8881 w 10000"/>
              <a:gd name="connsiteY8" fmla="*/ 9717 h 10595"/>
              <a:gd name="connsiteX9" fmla="*/ 10000 w 10000"/>
              <a:gd name="connsiteY9" fmla="*/ 9717 h 10595"/>
              <a:gd name="connsiteX0" fmla="*/ 0 w 10000"/>
              <a:gd name="connsiteY0" fmla="*/ 2910 h 10609"/>
              <a:gd name="connsiteX1" fmla="*/ 445 w 10000"/>
              <a:gd name="connsiteY1" fmla="*/ 2613 h 10609"/>
              <a:gd name="connsiteX2" fmla="*/ 1081 w 10000"/>
              <a:gd name="connsiteY2" fmla="*/ 6161 h 10609"/>
              <a:gd name="connsiteX3" fmla="*/ 2293 w 10000"/>
              <a:gd name="connsiteY3" fmla="*/ 16 h 10609"/>
              <a:gd name="connsiteX4" fmla="*/ 3636 w 10000"/>
              <a:gd name="connsiteY4" fmla="*/ 9138 h 10609"/>
              <a:gd name="connsiteX5" fmla="*/ 4865 w 10000"/>
              <a:gd name="connsiteY5" fmla="*/ 312 h 10609"/>
              <a:gd name="connsiteX6" fmla="*/ 6134 w 10000"/>
              <a:gd name="connsiteY6" fmla="*/ 8841 h 10609"/>
              <a:gd name="connsiteX7" fmla="*/ 7484 w 10000"/>
              <a:gd name="connsiteY7" fmla="*/ 609 h 10609"/>
              <a:gd name="connsiteX8" fmla="*/ 8881 w 10000"/>
              <a:gd name="connsiteY8" fmla="*/ 9731 h 10609"/>
              <a:gd name="connsiteX9" fmla="*/ 10000 w 10000"/>
              <a:gd name="connsiteY9" fmla="*/ 9731 h 10609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16 h 10615"/>
              <a:gd name="connsiteX1" fmla="*/ 445 w 10000"/>
              <a:gd name="connsiteY1" fmla="*/ 2619 h 10615"/>
              <a:gd name="connsiteX2" fmla="*/ 1081 w 10000"/>
              <a:gd name="connsiteY2" fmla="*/ 6167 h 10615"/>
              <a:gd name="connsiteX3" fmla="*/ 2293 w 10000"/>
              <a:gd name="connsiteY3" fmla="*/ 22 h 10615"/>
              <a:gd name="connsiteX4" fmla="*/ 3636 w 10000"/>
              <a:gd name="connsiteY4" fmla="*/ 9144 h 10615"/>
              <a:gd name="connsiteX5" fmla="*/ 4865 w 10000"/>
              <a:gd name="connsiteY5" fmla="*/ 318 h 10615"/>
              <a:gd name="connsiteX6" fmla="*/ 6134 w 10000"/>
              <a:gd name="connsiteY6" fmla="*/ 8847 h 10615"/>
              <a:gd name="connsiteX7" fmla="*/ 7484 w 10000"/>
              <a:gd name="connsiteY7" fmla="*/ 615 h 10615"/>
              <a:gd name="connsiteX8" fmla="*/ 8881 w 10000"/>
              <a:gd name="connsiteY8" fmla="*/ 9737 h 10615"/>
              <a:gd name="connsiteX9" fmla="*/ 10000 w 10000"/>
              <a:gd name="connsiteY9" fmla="*/ 9737 h 10615"/>
              <a:gd name="connsiteX0" fmla="*/ 0 w 10000"/>
              <a:gd name="connsiteY0" fmla="*/ 2924 h 10623"/>
              <a:gd name="connsiteX1" fmla="*/ 445 w 10000"/>
              <a:gd name="connsiteY1" fmla="*/ 2627 h 10623"/>
              <a:gd name="connsiteX2" fmla="*/ 1081 w 10000"/>
              <a:gd name="connsiteY2" fmla="*/ 6175 h 10623"/>
              <a:gd name="connsiteX3" fmla="*/ 2293 w 10000"/>
              <a:gd name="connsiteY3" fmla="*/ 30 h 10623"/>
              <a:gd name="connsiteX4" fmla="*/ 3636 w 10000"/>
              <a:gd name="connsiteY4" fmla="*/ 9152 h 10623"/>
              <a:gd name="connsiteX5" fmla="*/ 4865 w 10000"/>
              <a:gd name="connsiteY5" fmla="*/ 326 h 10623"/>
              <a:gd name="connsiteX6" fmla="*/ 6134 w 10000"/>
              <a:gd name="connsiteY6" fmla="*/ 8855 h 10623"/>
              <a:gd name="connsiteX7" fmla="*/ 7484 w 10000"/>
              <a:gd name="connsiteY7" fmla="*/ 623 h 10623"/>
              <a:gd name="connsiteX8" fmla="*/ 8881 w 10000"/>
              <a:gd name="connsiteY8" fmla="*/ 9745 h 10623"/>
              <a:gd name="connsiteX9" fmla="*/ 10000 w 10000"/>
              <a:gd name="connsiteY9" fmla="*/ 9745 h 10623"/>
              <a:gd name="connsiteX0" fmla="*/ 0 w 10000"/>
              <a:gd name="connsiteY0" fmla="*/ 3267 h 10966"/>
              <a:gd name="connsiteX1" fmla="*/ 445 w 10000"/>
              <a:gd name="connsiteY1" fmla="*/ 2970 h 10966"/>
              <a:gd name="connsiteX2" fmla="*/ 1081 w 10000"/>
              <a:gd name="connsiteY2" fmla="*/ 6518 h 10966"/>
              <a:gd name="connsiteX3" fmla="*/ 2293 w 10000"/>
              <a:gd name="connsiteY3" fmla="*/ 373 h 10966"/>
              <a:gd name="connsiteX4" fmla="*/ 3636 w 10000"/>
              <a:gd name="connsiteY4" fmla="*/ 9495 h 10966"/>
              <a:gd name="connsiteX5" fmla="*/ 4865 w 10000"/>
              <a:gd name="connsiteY5" fmla="*/ 669 h 10966"/>
              <a:gd name="connsiteX6" fmla="*/ 6134 w 10000"/>
              <a:gd name="connsiteY6" fmla="*/ 9198 h 10966"/>
              <a:gd name="connsiteX7" fmla="*/ 7484 w 10000"/>
              <a:gd name="connsiteY7" fmla="*/ 966 h 10966"/>
              <a:gd name="connsiteX8" fmla="*/ 7713 w 10000"/>
              <a:gd name="connsiteY8" fmla="*/ 1179 h 10966"/>
              <a:gd name="connsiteX9" fmla="*/ 8881 w 10000"/>
              <a:gd name="connsiteY9" fmla="*/ 10088 h 10966"/>
              <a:gd name="connsiteX10" fmla="*/ 10000 w 10000"/>
              <a:gd name="connsiteY10" fmla="*/ 10088 h 10966"/>
              <a:gd name="connsiteX0" fmla="*/ 0 w 10000"/>
              <a:gd name="connsiteY0" fmla="*/ 2925 h 10624"/>
              <a:gd name="connsiteX1" fmla="*/ 445 w 10000"/>
              <a:gd name="connsiteY1" fmla="*/ 2628 h 10624"/>
              <a:gd name="connsiteX2" fmla="*/ 1081 w 10000"/>
              <a:gd name="connsiteY2" fmla="*/ 6176 h 10624"/>
              <a:gd name="connsiteX3" fmla="*/ 2293 w 10000"/>
              <a:gd name="connsiteY3" fmla="*/ 31 h 10624"/>
              <a:gd name="connsiteX4" fmla="*/ 3636 w 10000"/>
              <a:gd name="connsiteY4" fmla="*/ 9153 h 10624"/>
              <a:gd name="connsiteX5" fmla="*/ 4865 w 10000"/>
              <a:gd name="connsiteY5" fmla="*/ 327 h 10624"/>
              <a:gd name="connsiteX6" fmla="*/ 6134 w 10000"/>
              <a:gd name="connsiteY6" fmla="*/ 8856 h 10624"/>
              <a:gd name="connsiteX7" fmla="*/ 7484 w 10000"/>
              <a:gd name="connsiteY7" fmla="*/ 624 h 10624"/>
              <a:gd name="connsiteX8" fmla="*/ 7981 w 10000"/>
              <a:gd name="connsiteY8" fmla="*/ 3506 h 10624"/>
              <a:gd name="connsiteX9" fmla="*/ 8881 w 10000"/>
              <a:gd name="connsiteY9" fmla="*/ 9746 h 10624"/>
              <a:gd name="connsiteX10" fmla="*/ 10000 w 10000"/>
              <a:gd name="connsiteY10" fmla="*/ 9746 h 10624"/>
              <a:gd name="connsiteX0" fmla="*/ 0 w 10000"/>
              <a:gd name="connsiteY0" fmla="*/ 2925 h 10624"/>
              <a:gd name="connsiteX1" fmla="*/ 445 w 10000"/>
              <a:gd name="connsiteY1" fmla="*/ 2628 h 10624"/>
              <a:gd name="connsiteX2" fmla="*/ 1081 w 10000"/>
              <a:gd name="connsiteY2" fmla="*/ 6176 h 10624"/>
              <a:gd name="connsiteX3" fmla="*/ 2293 w 10000"/>
              <a:gd name="connsiteY3" fmla="*/ 31 h 10624"/>
              <a:gd name="connsiteX4" fmla="*/ 3636 w 10000"/>
              <a:gd name="connsiteY4" fmla="*/ 9153 h 10624"/>
              <a:gd name="connsiteX5" fmla="*/ 4865 w 10000"/>
              <a:gd name="connsiteY5" fmla="*/ 327 h 10624"/>
              <a:gd name="connsiteX6" fmla="*/ 6134 w 10000"/>
              <a:gd name="connsiteY6" fmla="*/ 8856 h 10624"/>
              <a:gd name="connsiteX7" fmla="*/ 7484 w 10000"/>
              <a:gd name="connsiteY7" fmla="*/ 624 h 10624"/>
              <a:gd name="connsiteX8" fmla="*/ 7981 w 10000"/>
              <a:gd name="connsiteY8" fmla="*/ 3506 h 10624"/>
              <a:gd name="connsiteX9" fmla="*/ 8881 w 10000"/>
              <a:gd name="connsiteY9" fmla="*/ 9746 h 10624"/>
              <a:gd name="connsiteX10" fmla="*/ 10000 w 10000"/>
              <a:gd name="connsiteY10" fmla="*/ 9746 h 10624"/>
              <a:gd name="connsiteX0" fmla="*/ 0 w 8881"/>
              <a:gd name="connsiteY0" fmla="*/ 2925 h 9746"/>
              <a:gd name="connsiteX1" fmla="*/ 445 w 8881"/>
              <a:gd name="connsiteY1" fmla="*/ 2628 h 9746"/>
              <a:gd name="connsiteX2" fmla="*/ 1081 w 8881"/>
              <a:gd name="connsiteY2" fmla="*/ 6176 h 9746"/>
              <a:gd name="connsiteX3" fmla="*/ 2293 w 8881"/>
              <a:gd name="connsiteY3" fmla="*/ 31 h 9746"/>
              <a:gd name="connsiteX4" fmla="*/ 3636 w 8881"/>
              <a:gd name="connsiteY4" fmla="*/ 9153 h 9746"/>
              <a:gd name="connsiteX5" fmla="*/ 4865 w 8881"/>
              <a:gd name="connsiteY5" fmla="*/ 327 h 9746"/>
              <a:gd name="connsiteX6" fmla="*/ 6134 w 8881"/>
              <a:gd name="connsiteY6" fmla="*/ 8856 h 9746"/>
              <a:gd name="connsiteX7" fmla="*/ 7484 w 8881"/>
              <a:gd name="connsiteY7" fmla="*/ 624 h 9746"/>
              <a:gd name="connsiteX8" fmla="*/ 7981 w 8881"/>
              <a:gd name="connsiteY8" fmla="*/ 3506 h 9746"/>
              <a:gd name="connsiteX9" fmla="*/ 8881 w 8881"/>
              <a:gd name="connsiteY9" fmla="*/ 9746 h 9746"/>
              <a:gd name="connsiteX0" fmla="*/ 0 w 8987"/>
              <a:gd name="connsiteY0" fmla="*/ 3001 h 9392"/>
              <a:gd name="connsiteX1" fmla="*/ 501 w 8987"/>
              <a:gd name="connsiteY1" fmla="*/ 2696 h 9392"/>
              <a:gd name="connsiteX2" fmla="*/ 1217 w 8987"/>
              <a:gd name="connsiteY2" fmla="*/ 6337 h 9392"/>
              <a:gd name="connsiteX3" fmla="*/ 2582 w 8987"/>
              <a:gd name="connsiteY3" fmla="*/ 32 h 9392"/>
              <a:gd name="connsiteX4" fmla="*/ 4094 w 8987"/>
              <a:gd name="connsiteY4" fmla="*/ 9392 h 9392"/>
              <a:gd name="connsiteX5" fmla="*/ 5478 w 8987"/>
              <a:gd name="connsiteY5" fmla="*/ 336 h 9392"/>
              <a:gd name="connsiteX6" fmla="*/ 6907 w 8987"/>
              <a:gd name="connsiteY6" fmla="*/ 9087 h 9392"/>
              <a:gd name="connsiteX7" fmla="*/ 8427 w 8987"/>
              <a:gd name="connsiteY7" fmla="*/ 640 h 9392"/>
              <a:gd name="connsiteX8" fmla="*/ 8987 w 8987"/>
              <a:gd name="connsiteY8" fmla="*/ 3597 h 9392"/>
              <a:gd name="connsiteX0" fmla="*/ 0 w 10023"/>
              <a:gd name="connsiteY0" fmla="*/ 3195 h 10000"/>
              <a:gd name="connsiteX1" fmla="*/ 557 w 10023"/>
              <a:gd name="connsiteY1" fmla="*/ 2871 h 10000"/>
              <a:gd name="connsiteX2" fmla="*/ 1354 w 10023"/>
              <a:gd name="connsiteY2" fmla="*/ 6747 h 10000"/>
              <a:gd name="connsiteX3" fmla="*/ 2873 w 10023"/>
              <a:gd name="connsiteY3" fmla="*/ 34 h 10000"/>
              <a:gd name="connsiteX4" fmla="*/ 4555 w 10023"/>
              <a:gd name="connsiteY4" fmla="*/ 10000 h 10000"/>
              <a:gd name="connsiteX5" fmla="*/ 6095 w 10023"/>
              <a:gd name="connsiteY5" fmla="*/ 358 h 10000"/>
              <a:gd name="connsiteX6" fmla="*/ 7686 w 10023"/>
              <a:gd name="connsiteY6" fmla="*/ 9675 h 10000"/>
              <a:gd name="connsiteX7" fmla="*/ 9377 w 10023"/>
              <a:gd name="connsiteY7" fmla="*/ 681 h 10000"/>
              <a:gd name="connsiteX8" fmla="*/ 10023 w 10023"/>
              <a:gd name="connsiteY8" fmla="*/ 6422 h 10000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54 w 10023"/>
              <a:gd name="connsiteY2" fmla="*/ 7074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57 w 10023"/>
              <a:gd name="connsiteY1" fmla="*/ 3198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34 w 10023"/>
              <a:gd name="connsiteY1" fmla="*/ 4494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23"/>
              <a:gd name="connsiteY0" fmla="*/ 3522 h 10327"/>
              <a:gd name="connsiteX1" fmla="*/ 534 w 10023"/>
              <a:gd name="connsiteY1" fmla="*/ 4494 h 10327"/>
              <a:gd name="connsiteX2" fmla="*/ 1319 w 10023"/>
              <a:gd name="connsiteY2" fmla="*/ 9666 h 10327"/>
              <a:gd name="connsiteX3" fmla="*/ 2873 w 10023"/>
              <a:gd name="connsiteY3" fmla="*/ 361 h 10327"/>
              <a:gd name="connsiteX4" fmla="*/ 4555 w 10023"/>
              <a:gd name="connsiteY4" fmla="*/ 10327 h 10327"/>
              <a:gd name="connsiteX5" fmla="*/ 6095 w 10023"/>
              <a:gd name="connsiteY5" fmla="*/ 685 h 10327"/>
              <a:gd name="connsiteX6" fmla="*/ 7686 w 10023"/>
              <a:gd name="connsiteY6" fmla="*/ 10002 h 10327"/>
              <a:gd name="connsiteX7" fmla="*/ 9285 w 10023"/>
              <a:gd name="connsiteY7" fmla="*/ 36 h 10327"/>
              <a:gd name="connsiteX8" fmla="*/ 10023 w 10023"/>
              <a:gd name="connsiteY8" fmla="*/ 6749 h 10327"/>
              <a:gd name="connsiteX0" fmla="*/ 0 w 10011"/>
              <a:gd name="connsiteY0" fmla="*/ 3545 h 10350"/>
              <a:gd name="connsiteX1" fmla="*/ 534 w 10011"/>
              <a:gd name="connsiteY1" fmla="*/ 4517 h 10350"/>
              <a:gd name="connsiteX2" fmla="*/ 1319 w 10011"/>
              <a:gd name="connsiteY2" fmla="*/ 9689 h 10350"/>
              <a:gd name="connsiteX3" fmla="*/ 2873 w 10011"/>
              <a:gd name="connsiteY3" fmla="*/ 384 h 10350"/>
              <a:gd name="connsiteX4" fmla="*/ 4555 w 10011"/>
              <a:gd name="connsiteY4" fmla="*/ 10350 h 10350"/>
              <a:gd name="connsiteX5" fmla="*/ 6095 w 10011"/>
              <a:gd name="connsiteY5" fmla="*/ 708 h 10350"/>
              <a:gd name="connsiteX6" fmla="*/ 7686 w 10011"/>
              <a:gd name="connsiteY6" fmla="*/ 10025 h 10350"/>
              <a:gd name="connsiteX7" fmla="*/ 9285 w 10011"/>
              <a:gd name="connsiteY7" fmla="*/ 59 h 10350"/>
              <a:gd name="connsiteX8" fmla="*/ 10011 w 10011"/>
              <a:gd name="connsiteY8" fmla="*/ 4504 h 10350"/>
              <a:gd name="connsiteX0" fmla="*/ 0 w 10011"/>
              <a:gd name="connsiteY0" fmla="*/ 3545 h 10350"/>
              <a:gd name="connsiteX1" fmla="*/ 547 w 10011"/>
              <a:gd name="connsiteY1" fmla="*/ 3243 h 10350"/>
              <a:gd name="connsiteX2" fmla="*/ 1319 w 10011"/>
              <a:gd name="connsiteY2" fmla="*/ 9689 h 10350"/>
              <a:gd name="connsiteX3" fmla="*/ 2873 w 10011"/>
              <a:gd name="connsiteY3" fmla="*/ 384 h 10350"/>
              <a:gd name="connsiteX4" fmla="*/ 4555 w 10011"/>
              <a:gd name="connsiteY4" fmla="*/ 10350 h 10350"/>
              <a:gd name="connsiteX5" fmla="*/ 6095 w 10011"/>
              <a:gd name="connsiteY5" fmla="*/ 708 h 10350"/>
              <a:gd name="connsiteX6" fmla="*/ 7686 w 10011"/>
              <a:gd name="connsiteY6" fmla="*/ 10025 h 10350"/>
              <a:gd name="connsiteX7" fmla="*/ 9285 w 10011"/>
              <a:gd name="connsiteY7" fmla="*/ 59 h 10350"/>
              <a:gd name="connsiteX8" fmla="*/ 10011 w 10011"/>
              <a:gd name="connsiteY8" fmla="*/ 4504 h 10350"/>
              <a:gd name="connsiteX0" fmla="*/ 0 w 10011"/>
              <a:gd name="connsiteY0" fmla="*/ 3545 h 10451"/>
              <a:gd name="connsiteX1" fmla="*/ 547 w 10011"/>
              <a:gd name="connsiteY1" fmla="*/ 3243 h 10451"/>
              <a:gd name="connsiteX2" fmla="*/ 1344 w 10011"/>
              <a:gd name="connsiteY2" fmla="*/ 10369 h 10451"/>
              <a:gd name="connsiteX3" fmla="*/ 2873 w 10011"/>
              <a:gd name="connsiteY3" fmla="*/ 384 h 10451"/>
              <a:gd name="connsiteX4" fmla="*/ 4555 w 10011"/>
              <a:gd name="connsiteY4" fmla="*/ 10350 h 10451"/>
              <a:gd name="connsiteX5" fmla="*/ 6095 w 10011"/>
              <a:gd name="connsiteY5" fmla="*/ 708 h 10451"/>
              <a:gd name="connsiteX6" fmla="*/ 7686 w 10011"/>
              <a:gd name="connsiteY6" fmla="*/ 10025 h 10451"/>
              <a:gd name="connsiteX7" fmla="*/ 9285 w 10011"/>
              <a:gd name="connsiteY7" fmla="*/ 59 h 10451"/>
              <a:gd name="connsiteX8" fmla="*/ 10011 w 10011"/>
              <a:gd name="connsiteY8" fmla="*/ 4504 h 10451"/>
              <a:gd name="connsiteX0" fmla="*/ 1 w 10012"/>
              <a:gd name="connsiteY0" fmla="*/ 3545 h 10451"/>
              <a:gd name="connsiteX1" fmla="*/ 548 w 10012"/>
              <a:gd name="connsiteY1" fmla="*/ 3243 h 10451"/>
              <a:gd name="connsiteX2" fmla="*/ 1345 w 10012"/>
              <a:gd name="connsiteY2" fmla="*/ 10369 h 10451"/>
              <a:gd name="connsiteX3" fmla="*/ 2874 w 10012"/>
              <a:gd name="connsiteY3" fmla="*/ 384 h 10451"/>
              <a:gd name="connsiteX4" fmla="*/ 4556 w 10012"/>
              <a:gd name="connsiteY4" fmla="*/ 10350 h 10451"/>
              <a:gd name="connsiteX5" fmla="*/ 6096 w 10012"/>
              <a:gd name="connsiteY5" fmla="*/ 708 h 10451"/>
              <a:gd name="connsiteX6" fmla="*/ 7687 w 10012"/>
              <a:gd name="connsiteY6" fmla="*/ 10025 h 10451"/>
              <a:gd name="connsiteX7" fmla="*/ 9286 w 10012"/>
              <a:gd name="connsiteY7" fmla="*/ 59 h 10451"/>
              <a:gd name="connsiteX8" fmla="*/ 10012 w 10012"/>
              <a:gd name="connsiteY8" fmla="*/ 4504 h 10451"/>
              <a:gd name="connsiteX0" fmla="*/ 1 w 10012"/>
              <a:gd name="connsiteY0" fmla="*/ 3545 h 10451"/>
              <a:gd name="connsiteX1" fmla="*/ 548 w 10012"/>
              <a:gd name="connsiteY1" fmla="*/ 3243 h 10451"/>
              <a:gd name="connsiteX2" fmla="*/ 1345 w 10012"/>
              <a:gd name="connsiteY2" fmla="*/ 10369 h 10451"/>
              <a:gd name="connsiteX3" fmla="*/ 2874 w 10012"/>
              <a:gd name="connsiteY3" fmla="*/ 384 h 10451"/>
              <a:gd name="connsiteX4" fmla="*/ 4556 w 10012"/>
              <a:gd name="connsiteY4" fmla="*/ 10350 h 10451"/>
              <a:gd name="connsiteX5" fmla="*/ 6096 w 10012"/>
              <a:gd name="connsiteY5" fmla="*/ 708 h 10451"/>
              <a:gd name="connsiteX6" fmla="*/ 7687 w 10012"/>
              <a:gd name="connsiteY6" fmla="*/ 10025 h 10451"/>
              <a:gd name="connsiteX7" fmla="*/ 9286 w 10012"/>
              <a:gd name="connsiteY7" fmla="*/ 59 h 10451"/>
              <a:gd name="connsiteX8" fmla="*/ 10012 w 10012"/>
              <a:gd name="connsiteY8" fmla="*/ 4504 h 10451"/>
              <a:gd name="connsiteX0" fmla="*/ 1 w 10012"/>
              <a:gd name="connsiteY0" fmla="*/ 3545 h 10451"/>
              <a:gd name="connsiteX1" fmla="*/ 662 w 10012"/>
              <a:gd name="connsiteY1" fmla="*/ 4602 h 10451"/>
              <a:gd name="connsiteX2" fmla="*/ 1345 w 10012"/>
              <a:gd name="connsiteY2" fmla="*/ 10369 h 10451"/>
              <a:gd name="connsiteX3" fmla="*/ 2874 w 10012"/>
              <a:gd name="connsiteY3" fmla="*/ 384 h 10451"/>
              <a:gd name="connsiteX4" fmla="*/ 4556 w 10012"/>
              <a:gd name="connsiteY4" fmla="*/ 10350 h 10451"/>
              <a:gd name="connsiteX5" fmla="*/ 6096 w 10012"/>
              <a:gd name="connsiteY5" fmla="*/ 708 h 10451"/>
              <a:gd name="connsiteX6" fmla="*/ 7687 w 10012"/>
              <a:gd name="connsiteY6" fmla="*/ 10025 h 10451"/>
              <a:gd name="connsiteX7" fmla="*/ 9286 w 10012"/>
              <a:gd name="connsiteY7" fmla="*/ 59 h 10451"/>
              <a:gd name="connsiteX8" fmla="*/ 10012 w 10012"/>
              <a:gd name="connsiteY8" fmla="*/ 4504 h 10451"/>
              <a:gd name="connsiteX0" fmla="*/ 2 w 9975"/>
              <a:gd name="connsiteY0" fmla="*/ 4649 h 10451"/>
              <a:gd name="connsiteX1" fmla="*/ 625 w 9975"/>
              <a:gd name="connsiteY1" fmla="*/ 4602 h 10451"/>
              <a:gd name="connsiteX2" fmla="*/ 1308 w 9975"/>
              <a:gd name="connsiteY2" fmla="*/ 10369 h 10451"/>
              <a:gd name="connsiteX3" fmla="*/ 2837 w 9975"/>
              <a:gd name="connsiteY3" fmla="*/ 384 h 10451"/>
              <a:gd name="connsiteX4" fmla="*/ 4519 w 9975"/>
              <a:gd name="connsiteY4" fmla="*/ 10350 h 10451"/>
              <a:gd name="connsiteX5" fmla="*/ 6059 w 9975"/>
              <a:gd name="connsiteY5" fmla="*/ 708 h 10451"/>
              <a:gd name="connsiteX6" fmla="*/ 7650 w 9975"/>
              <a:gd name="connsiteY6" fmla="*/ 10025 h 10451"/>
              <a:gd name="connsiteX7" fmla="*/ 9249 w 9975"/>
              <a:gd name="connsiteY7" fmla="*/ 59 h 10451"/>
              <a:gd name="connsiteX8" fmla="*/ 9975 w 9975"/>
              <a:gd name="connsiteY8" fmla="*/ 4504 h 10451"/>
              <a:gd name="connsiteX0" fmla="*/ 1 w 9999"/>
              <a:gd name="connsiteY0" fmla="*/ 4448 h 10001"/>
              <a:gd name="connsiteX1" fmla="*/ 626 w 9999"/>
              <a:gd name="connsiteY1" fmla="*/ 4403 h 10001"/>
              <a:gd name="connsiteX2" fmla="*/ 1310 w 9999"/>
              <a:gd name="connsiteY2" fmla="*/ 9922 h 10001"/>
              <a:gd name="connsiteX3" fmla="*/ 2843 w 9999"/>
              <a:gd name="connsiteY3" fmla="*/ 367 h 10001"/>
              <a:gd name="connsiteX4" fmla="*/ 4529 w 9999"/>
              <a:gd name="connsiteY4" fmla="*/ 9903 h 10001"/>
              <a:gd name="connsiteX5" fmla="*/ 6073 w 9999"/>
              <a:gd name="connsiteY5" fmla="*/ 677 h 10001"/>
              <a:gd name="connsiteX6" fmla="*/ 7668 w 9999"/>
              <a:gd name="connsiteY6" fmla="*/ 9592 h 10001"/>
              <a:gd name="connsiteX7" fmla="*/ 9271 w 9999"/>
              <a:gd name="connsiteY7" fmla="*/ 56 h 10001"/>
              <a:gd name="connsiteX8" fmla="*/ 9999 w 9999"/>
              <a:gd name="connsiteY8" fmla="*/ 4310 h 10001"/>
              <a:gd name="connsiteX0" fmla="*/ 1 w 10000"/>
              <a:gd name="connsiteY0" fmla="*/ 4448 h 10000"/>
              <a:gd name="connsiteX1" fmla="*/ 639 w 10000"/>
              <a:gd name="connsiteY1" fmla="*/ 4647 h 10000"/>
              <a:gd name="connsiteX2" fmla="*/ 1310 w 10000"/>
              <a:gd name="connsiteY2" fmla="*/ 9921 h 10000"/>
              <a:gd name="connsiteX3" fmla="*/ 2843 w 10000"/>
              <a:gd name="connsiteY3" fmla="*/ 367 h 10000"/>
              <a:gd name="connsiteX4" fmla="*/ 4529 w 10000"/>
              <a:gd name="connsiteY4" fmla="*/ 9902 h 10000"/>
              <a:gd name="connsiteX5" fmla="*/ 6074 w 10000"/>
              <a:gd name="connsiteY5" fmla="*/ 677 h 10000"/>
              <a:gd name="connsiteX6" fmla="*/ 7669 w 10000"/>
              <a:gd name="connsiteY6" fmla="*/ 9591 h 10000"/>
              <a:gd name="connsiteX7" fmla="*/ 9272 w 10000"/>
              <a:gd name="connsiteY7" fmla="*/ 56 h 10000"/>
              <a:gd name="connsiteX8" fmla="*/ 10000 w 10000"/>
              <a:gd name="connsiteY8" fmla="*/ 4310 h 10000"/>
              <a:gd name="connsiteX0" fmla="*/ 1 w 10000"/>
              <a:gd name="connsiteY0" fmla="*/ 4448 h 10000"/>
              <a:gd name="connsiteX1" fmla="*/ 523 w 10000"/>
              <a:gd name="connsiteY1" fmla="*/ 4721 h 10000"/>
              <a:gd name="connsiteX2" fmla="*/ 1310 w 10000"/>
              <a:gd name="connsiteY2" fmla="*/ 9921 h 10000"/>
              <a:gd name="connsiteX3" fmla="*/ 2843 w 10000"/>
              <a:gd name="connsiteY3" fmla="*/ 367 h 10000"/>
              <a:gd name="connsiteX4" fmla="*/ 4529 w 10000"/>
              <a:gd name="connsiteY4" fmla="*/ 9902 h 10000"/>
              <a:gd name="connsiteX5" fmla="*/ 6074 w 10000"/>
              <a:gd name="connsiteY5" fmla="*/ 677 h 10000"/>
              <a:gd name="connsiteX6" fmla="*/ 7669 w 10000"/>
              <a:gd name="connsiteY6" fmla="*/ 9591 h 10000"/>
              <a:gd name="connsiteX7" fmla="*/ 9272 w 10000"/>
              <a:gd name="connsiteY7" fmla="*/ 56 h 10000"/>
              <a:gd name="connsiteX8" fmla="*/ 10000 w 10000"/>
              <a:gd name="connsiteY8" fmla="*/ 4310 h 10000"/>
              <a:gd name="connsiteX0" fmla="*/ 0 w 9477"/>
              <a:gd name="connsiteY0" fmla="*/ 4721 h 10000"/>
              <a:gd name="connsiteX1" fmla="*/ 787 w 9477"/>
              <a:gd name="connsiteY1" fmla="*/ 9921 h 10000"/>
              <a:gd name="connsiteX2" fmla="*/ 2320 w 9477"/>
              <a:gd name="connsiteY2" fmla="*/ 367 h 10000"/>
              <a:gd name="connsiteX3" fmla="*/ 4006 w 9477"/>
              <a:gd name="connsiteY3" fmla="*/ 9902 h 10000"/>
              <a:gd name="connsiteX4" fmla="*/ 5551 w 9477"/>
              <a:gd name="connsiteY4" fmla="*/ 677 h 10000"/>
              <a:gd name="connsiteX5" fmla="*/ 7146 w 9477"/>
              <a:gd name="connsiteY5" fmla="*/ 9591 h 10000"/>
              <a:gd name="connsiteX6" fmla="*/ 8749 w 9477"/>
              <a:gd name="connsiteY6" fmla="*/ 56 h 10000"/>
              <a:gd name="connsiteX7" fmla="*/ 9477 w 9477"/>
              <a:gd name="connsiteY7" fmla="*/ 431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77" h="10000">
                <a:moveTo>
                  <a:pt x="0" y="4721"/>
                </a:moveTo>
                <a:cubicBezTo>
                  <a:pt x="53" y="4738"/>
                  <a:pt x="462" y="10683"/>
                  <a:pt x="787" y="9921"/>
                </a:cubicBezTo>
                <a:cubicBezTo>
                  <a:pt x="1055" y="11018"/>
                  <a:pt x="1784" y="370"/>
                  <a:pt x="2320" y="367"/>
                </a:cubicBezTo>
                <a:cubicBezTo>
                  <a:pt x="2856" y="365"/>
                  <a:pt x="3468" y="9851"/>
                  <a:pt x="4006" y="9902"/>
                </a:cubicBezTo>
                <a:cubicBezTo>
                  <a:pt x="4547" y="9953"/>
                  <a:pt x="5030" y="728"/>
                  <a:pt x="5551" y="677"/>
                </a:cubicBezTo>
                <a:cubicBezTo>
                  <a:pt x="6073" y="625"/>
                  <a:pt x="6613" y="9695"/>
                  <a:pt x="7146" y="9591"/>
                </a:cubicBezTo>
                <a:cubicBezTo>
                  <a:pt x="7680" y="9488"/>
                  <a:pt x="8359" y="575"/>
                  <a:pt x="8749" y="56"/>
                </a:cubicBezTo>
                <a:cubicBezTo>
                  <a:pt x="9139" y="-462"/>
                  <a:pt x="9183" y="2721"/>
                  <a:pt x="9477" y="4310"/>
                </a:cubicBezTo>
              </a:path>
            </a:pathLst>
          </a:custGeom>
          <a:noFill/>
          <a:ln w="19050" cmpd="sng">
            <a:solidFill>
              <a:schemeClr val="accent1">
                <a:lumMod val="60000"/>
                <a:lumOff val="4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b="0" dirty="0">
                <a:cs typeface="+mn-cs"/>
              </a:rPr>
              <a:t> </a:t>
            </a:r>
          </a:p>
        </p:txBody>
      </p:sp>
      <p:grpSp>
        <p:nvGrpSpPr>
          <p:cNvPr id="19" name="Group 55">
            <a:extLst>
              <a:ext uri="{FF2B5EF4-FFF2-40B4-BE49-F238E27FC236}">
                <a16:creationId xmlns:a16="http://schemas.microsoft.com/office/drawing/2014/main" id="{DA44D04D-D9DF-7596-5587-895810391AE4}"/>
              </a:ext>
            </a:extLst>
          </p:cNvPr>
          <p:cNvGrpSpPr>
            <a:grpSpLocks/>
          </p:cNvGrpSpPr>
          <p:nvPr/>
        </p:nvGrpSpPr>
        <p:grpSpPr bwMode="auto">
          <a:xfrm>
            <a:off x="2069904" y="4527523"/>
            <a:ext cx="1259498" cy="1098550"/>
            <a:chOff x="1200" y="2839"/>
            <a:chExt cx="1272" cy="692"/>
          </a:xfrm>
          <a:effectLst/>
        </p:grpSpPr>
        <p:grpSp>
          <p:nvGrpSpPr>
            <p:cNvPr id="24" name="Group 58">
              <a:extLst>
                <a:ext uri="{FF2B5EF4-FFF2-40B4-BE49-F238E27FC236}">
                  <a16:creationId xmlns:a16="http://schemas.microsoft.com/office/drawing/2014/main" id="{54699932-EF97-752B-84C2-76047AEDB2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840"/>
              <a:ext cx="514" cy="691"/>
              <a:chOff x="1200" y="2847"/>
              <a:chExt cx="514" cy="691"/>
            </a:xfrm>
          </p:grpSpPr>
          <p:sp>
            <p:nvSpPr>
              <p:cNvPr id="57" name="Freeform 59">
                <a:extLst>
                  <a:ext uri="{FF2B5EF4-FFF2-40B4-BE49-F238E27FC236}">
                    <a16:creationId xmlns:a16="http://schemas.microsoft.com/office/drawing/2014/main" id="{0ED0D3EB-A51B-C40C-E36A-19D3DC4D0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2847"/>
                <a:ext cx="250" cy="689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8" name="Line 60">
                <a:extLst>
                  <a:ext uri="{FF2B5EF4-FFF2-40B4-BE49-F238E27FC236}">
                    <a16:creationId xmlns:a16="http://schemas.microsoft.com/office/drawing/2014/main" id="{0FD706CE-7CE3-4685-68A7-471FB41A67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3538"/>
                <a:ext cx="129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" name="Line 61">
                <a:extLst>
                  <a:ext uri="{FF2B5EF4-FFF2-40B4-BE49-F238E27FC236}">
                    <a16:creationId xmlns:a16="http://schemas.microsoft.com/office/drawing/2014/main" id="{714EABF4-1083-54FC-8AD8-53558FF7A8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8" y="3538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25" name="Group 62">
              <a:extLst>
                <a:ext uri="{FF2B5EF4-FFF2-40B4-BE49-F238E27FC236}">
                  <a16:creationId xmlns:a16="http://schemas.microsoft.com/office/drawing/2014/main" id="{8B13ADB5-7764-3A1F-167A-4B2587FEFF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3" y="2839"/>
              <a:ext cx="386" cy="692"/>
              <a:chOff x="1329" y="2847"/>
              <a:chExt cx="386" cy="692"/>
            </a:xfrm>
          </p:grpSpPr>
          <p:sp>
            <p:nvSpPr>
              <p:cNvPr id="32" name="Freeform 63">
                <a:extLst>
                  <a:ext uri="{FF2B5EF4-FFF2-40B4-BE49-F238E27FC236}">
                    <a16:creationId xmlns:a16="http://schemas.microsoft.com/office/drawing/2014/main" id="{97C96396-8D9B-435C-8BDE-7854135A9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2847"/>
                <a:ext cx="250" cy="689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5" name="Line 65">
                <a:extLst>
                  <a:ext uri="{FF2B5EF4-FFF2-40B4-BE49-F238E27FC236}">
                    <a16:creationId xmlns:a16="http://schemas.microsoft.com/office/drawing/2014/main" id="{8465AF03-E038-5323-3D96-820A58032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9" y="3539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26" name="Group 66">
              <a:extLst>
                <a:ext uri="{FF2B5EF4-FFF2-40B4-BE49-F238E27FC236}">
                  <a16:creationId xmlns:a16="http://schemas.microsoft.com/office/drawing/2014/main" id="{096AF38B-25C8-CA2C-F4A4-DDB81E7BE2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7" y="2839"/>
              <a:ext cx="375" cy="692"/>
              <a:chOff x="1329" y="2847"/>
              <a:chExt cx="375" cy="692"/>
            </a:xfrm>
          </p:grpSpPr>
          <p:sp>
            <p:nvSpPr>
              <p:cNvPr id="27" name="Freeform 67">
                <a:extLst>
                  <a:ext uri="{FF2B5EF4-FFF2-40B4-BE49-F238E27FC236}">
                    <a16:creationId xmlns:a16="http://schemas.microsoft.com/office/drawing/2014/main" id="{A8E9664B-85FD-8FFF-AEFE-EEE2FDA8D3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2847"/>
                <a:ext cx="250" cy="689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28" name="Line 69">
                <a:extLst>
                  <a:ext uri="{FF2B5EF4-FFF2-40B4-BE49-F238E27FC236}">
                    <a16:creationId xmlns:a16="http://schemas.microsoft.com/office/drawing/2014/main" id="{7443D413-B5C6-44AC-76BA-11A4807A56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5" y="3539"/>
                <a:ext cx="129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sp>
        <p:nvSpPr>
          <p:cNvPr id="46" name="Freeform 51">
            <a:extLst>
              <a:ext uri="{FF2B5EF4-FFF2-40B4-BE49-F238E27FC236}">
                <a16:creationId xmlns:a16="http://schemas.microsoft.com/office/drawing/2014/main" id="{65424691-0A54-5B90-A099-D3A35FE082AE}"/>
              </a:ext>
            </a:extLst>
          </p:cNvPr>
          <p:cNvSpPr>
            <a:spLocks/>
          </p:cNvSpPr>
          <p:nvPr/>
        </p:nvSpPr>
        <p:spPr bwMode="auto">
          <a:xfrm>
            <a:off x="7824192" y="4677688"/>
            <a:ext cx="2297904" cy="1252538"/>
          </a:xfrm>
          <a:custGeom>
            <a:avLst/>
            <a:gdLst>
              <a:gd name="T0" fmla="*/ 0 w 768"/>
              <a:gd name="T1" fmla="*/ 0 h 624"/>
              <a:gd name="T2" fmla="*/ 0 w 768"/>
              <a:gd name="T3" fmla="*/ 624 h 624"/>
              <a:gd name="T4" fmla="*/ 768 w 768"/>
              <a:gd name="T5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624">
                <a:moveTo>
                  <a:pt x="0" y="0"/>
                </a:moveTo>
                <a:lnTo>
                  <a:pt x="0" y="624"/>
                </a:lnTo>
                <a:lnTo>
                  <a:pt x="768" y="624"/>
                </a:lnTo>
              </a:path>
            </a:pathLst>
          </a:custGeom>
          <a:noFill/>
          <a:ln w="19050" cmpd="sng">
            <a:solidFill>
              <a:srgbClr val="00FFFF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63209" name="Text Box 52">
            <a:extLst>
              <a:ext uri="{FF2B5EF4-FFF2-40B4-BE49-F238E27FC236}">
                <a16:creationId xmlns:a16="http://schemas.microsoft.com/office/drawing/2014/main" id="{14C943F8-3B0D-A16E-2331-35915CAFF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5649" y="5939752"/>
            <a:ext cx="2088182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ts val="2000"/>
              </a:lnSpc>
            </a:pPr>
            <a:r>
              <a:rPr lang="fr-FR" sz="2000" b="0" dirty="0" err="1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frequency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 (</a:t>
            </a:r>
            <a:r>
              <a:rPr lang="fr-FR" sz="20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n</a:t>
            </a:r>
            <a:r>
              <a:rPr lang="fr-FR" sz="14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 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) or </a:t>
            </a:r>
            <a:r>
              <a:rPr lang="fr-FR" sz="2000" b="0" dirty="0" err="1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wavelength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 (</a:t>
            </a:r>
            <a:r>
              <a:rPr lang="fr-FR" sz="20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l</a:t>
            </a:r>
            <a:r>
              <a:rPr lang="fr-FR" sz="20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rPr>
              <a:t>)</a:t>
            </a:r>
            <a:endParaRPr lang="fr-FR" sz="2000" b="0" dirty="0">
              <a:solidFill>
                <a:schemeClr val="accent2"/>
              </a:solidFill>
              <a:effectLst>
                <a:outerShdw dist="63500" dir="2700000" algn="tl" rotWithShape="0">
                  <a:prstClr val="black"/>
                </a:outerShdw>
              </a:effectLst>
              <a:latin typeface="Arial" charset="0"/>
            </a:endParaRPr>
          </a:p>
        </p:txBody>
      </p:sp>
      <p:grpSp>
        <p:nvGrpSpPr>
          <p:cNvPr id="18" name="Group 19">
            <a:extLst>
              <a:ext uri="{FF2B5EF4-FFF2-40B4-BE49-F238E27FC236}">
                <a16:creationId xmlns:a16="http://schemas.microsoft.com/office/drawing/2014/main" id="{43893FB9-DF78-F871-E4C2-31A2A4921F86}"/>
              </a:ext>
            </a:extLst>
          </p:cNvPr>
          <p:cNvGrpSpPr>
            <a:grpSpLocks/>
          </p:cNvGrpSpPr>
          <p:nvPr/>
        </p:nvGrpSpPr>
        <p:grpSpPr bwMode="auto">
          <a:xfrm rot="60000">
            <a:off x="4074130" y="2907073"/>
            <a:ext cx="3840508" cy="149225"/>
            <a:chOff x="1321" y="1509"/>
            <a:chExt cx="1770" cy="75"/>
          </a:xfrm>
          <a:gradFill flip="none" rotWithShape="1">
            <a:gsLst>
              <a:gs pos="100000">
                <a:srgbClr val="16165D"/>
              </a:gs>
              <a:gs pos="77000">
                <a:prstClr val="white"/>
              </a:gs>
            </a:gsLst>
            <a:lin ang="0" scaled="1"/>
            <a:tileRect/>
          </a:gradFill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B815D98-CA1E-0B6B-8829-1A722F188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1" y="1509"/>
              <a:ext cx="1770" cy="50"/>
            </a:xfrm>
            <a:custGeom>
              <a:avLst/>
              <a:gdLst>
                <a:gd name="T0" fmla="*/ 0 w 1536"/>
                <a:gd name="T1" fmla="*/ 48 h 48"/>
                <a:gd name="T2" fmla="*/ 1536 w 1536"/>
                <a:gd name="T3" fmla="*/ 48 h 48"/>
                <a:gd name="T4" fmla="*/ 1536 w 1536"/>
                <a:gd name="T5" fmla="*/ 0 h 48"/>
                <a:gd name="T6" fmla="*/ 0 w 1536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6" h="48">
                  <a:moveTo>
                    <a:pt x="0" y="48"/>
                  </a:moveTo>
                  <a:lnTo>
                    <a:pt x="1536" y="48"/>
                  </a:lnTo>
                  <a:lnTo>
                    <a:pt x="1536" y="0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100000">
                  <a:srgbClr val="0283B5"/>
                </a:gs>
                <a:gs pos="77000">
                  <a:prstClr val="white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1" name="Oval 21">
              <a:extLst>
                <a:ext uri="{FF2B5EF4-FFF2-40B4-BE49-F238E27FC236}">
                  <a16:creationId xmlns:a16="http://schemas.microsoft.com/office/drawing/2014/main" id="{24EF3081-5E2C-74E6-0491-02E54C8D1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536"/>
              <a:ext cx="45" cy="48"/>
            </a:xfrm>
            <a:prstGeom prst="ellipse">
              <a:avLst/>
            </a:prstGeom>
            <a:gradFill flip="none" rotWithShape="1">
              <a:gsLst>
                <a:gs pos="76000">
                  <a:srgbClr val="16165D"/>
                </a:gs>
                <a:gs pos="33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5F010216-98B0-53EC-76A8-23CAE274D93E}"/>
              </a:ext>
            </a:extLst>
          </p:cNvPr>
          <p:cNvSpPr/>
          <p:nvPr/>
        </p:nvSpPr>
        <p:spPr bwMode="auto">
          <a:xfrm>
            <a:off x="7753128" y="2857069"/>
            <a:ext cx="3102346" cy="255104"/>
          </a:xfrm>
          <a:prstGeom prst="rect">
            <a:avLst/>
          </a:prstGeom>
          <a:solidFill>
            <a:srgbClr val="0283B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6" name="Chord 5">
            <a:extLst>
              <a:ext uri="{FF2B5EF4-FFF2-40B4-BE49-F238E27FC236}">
                <a16:creationId xmlns:a16="http://schemas.microsoft.com/office/drawing/2014/main" id="{F906A607-CC30-8743-9445-FE79B8380892}"/>
              </a:ext>
            </a:extLst>
          </p:cNvPr>
          <p:cNvSpPr/>
          <p:nvPr/>
        </p:nvSpPr>
        <p:spPr bwMode="auto">
          <a:xfrm flipH="1">
            <a:off x="7552157" y="2873330"/>
            <a:ext cx="330532" cy="237021"/>
          </a:xfrm>
          <a:prstGeom prst="chord">
            <a:avLst>
              <a:gd name="adj1" fmla="val 5334882"/>
              <a:gd name="adj2" fmla="val 16200000"/>
            </a:avLst>
          </a:prstGeom>
          <a:solidFill>
            <a:srgbClr val="FF00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7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563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01601 -0.04213 L 0.05052 0.04005 L 0.08854 -0.04514 L 0.12435 0.03797 L 0.1608 -0.04028 L 0.19687 0.04422 L 0.2151 0.00486 " pathEditMode="relative" rAng="0" ptsTypes="AAAAAAAA">
                                      <p:cBhvr>
                                        <p:cTn id="4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5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56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563207" grpId="0"/>
      <p:bldP spid="41" grpId="0" animBg="1"/>
      <p:bldP spid="111" grpId="0"/>
      <p:bldP spid="4" grpId="0" animBg="1"/>
      <p:bldP spid="46" grpId="0" animBg="1"/>
      <p:bldP spid="563209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68704-1A98-67D0-DC70-D78129742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C6ED53A-A931-3E16-6818-DDEF8B4617F4}"/>
              </a:ext>
            </a:extLst>
          </p:cNvPr>
          <p:cNvGrpSpPr/>
          <p:nvPr/>
        </p:nvGrpSpPr>
        <p:grpSpPr>
          <a:xfrm>
            <a:off x="9727757" y="4606281"/>
            <a:ext cx="2344907" cy="2012559"/>
            <a:chOff x="6500468" y="4609920"/>
            <a:chExt cx="2535109" cy="217580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E594870-D103-75A8-D019-A7AE3DFF5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0468" y="4609920"/>
              <a:ext cx="2535109" cy="2175803"/>
            </a:xfrm>
            <a:prstGeom prst="rect">
              <a:avLst/>
            </a:prstGeom>
          </p:spPr>
        </p:pic>
        <p:sp>
          <p:nvSpPr>
            <p:cNvPr id="8" name="Freeform 33">
              <a:extLst>
                <a:ext uri="{FF2B5EF4-FFF2-40B4-BE49-F238E27FC236}">
                  <a16:creationId xmlns:a16="http://schemas.microsoft.com/office/drawing/2014/main" id="{3074D2F0-59BB-E0F1-E4DA-23BC38681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4714" y="5546965"/>
              <a:ext cx="1306476" cy="927750"/>
            </a:xfrm>
            <a:custGeom>
              <a:avLst/>
              <a:gdLst>
                <a:gd name="T0" fmla="*/ 0 w 768"/>
                <a:gd name="T1" fmla="*/ 528 h 528"/>
                <a:gd name="T2" fmla="*/ 144 w 768"/>
                <a:gd name="T3" fmla="*/ 432 h 528"/>
                <a:gd name="T4" fmla="*/ 384 w 768"/>
                <a:gd name="T5" fmla="*/ 0 h 528"/>
                <a:gd name="T6" fmla="*/ 624 w 768"/>
                <a:gd name="T7" fmla="*/ 432 h 528"/>
                <a:gd name="T8" fmla="*/ 768 w 768"/>
                <a:gd name="T9" fmla="*/ 528 h 528"/>
                <a:gd name="connsiteX0" fmla="*/ 0 w 10000"/>
                <a:gd name="connsiteY0" fmla="*/ 10127 h 10127"/>
                <a:gd name="connsiteX1" fmla="*/ 1875 w 10000"/>
                <a:gd name="connsiteY1" fmla="*/ 8309 h 10127"/>
                <a:gd name="connsiteX2" fmla="*/ 5000 w 10000"/>
                <a:gd name="connsiteY2" fmla="*/ 127 h 10127"/>
                <a:gd name="connsiteX3" fmla="*/ 8719 w 10000"/>
                <a:gd name="connsiteY3" fmla="*/ 3791 h 10127"/>
                <a:gd name="connsiteX4" fmla="*/ 10000 w 10000"/>
                <a:gd name="connsiteY4" fmla="*/ 10127 h 10127"/>
                <a:gd name="connsiteX0" fmla="*/ 0 w 10000"/>
                <a:gd name="connsiteY0" fmla="*/ 7603 h 7603"/>
                <a:gd name="connsiteX1" fmla="*/ 1875 w 10000"/>
                <a:gd name="connsiteY1" fmla="*/ 5785 h 7603"/>
                <a:gd name="connsiteX2" fmla="*/ 4863 w 10000"/>
                <a:gd name="connsiteY2" fmla="*/ 568 h 7603"/>
                <a:gd name="connsiteX3" fmla="*/ 8719 w 10000"/>
                <a:gd name="connsiteY3" fmla="*/ 1267 h 7603"/>
                <a:gd name="connsiteX4" fmla="*/ 10000 w 10000"/>
                <a:gd name="connsiteY4" fmla="*/ 7603 h 7603"/>
                <a:gd name="connsiteX0" fmla="*/ 0 w 10000"/>
                <a:gd name="connsiteY0" fmla="*/ 9918 h 9918"/>
                <a:gd name="connsiteX1" fmla="*/ 1738 w 10000"/>
                <a:gd name="connsiteY1" fmla="*/ 6320 h 9918"/>
                <a:gd name="connsiteX2" fmla="*/ 4863 w 10000"/>
                <a:gd name="connsiteY2" fmla="*/ 665 h 9918"/>
                <a:gd name="connsiteX3" fmla="*/ 8719 w 10000"/>
                <a:gd name="connsiteY3" fmla="*/ 1584 h 9918"/>
                <a:gd name="connsiteX4" fmla="*/ 10000 w 10000"/>
                <a:gd name="connsiteY4" fmla="*/ 9918 h 9918"/>
                <a:gd name="connsiteX0" fmla="*/ 0 w 10000"/>
                <a:gd name="connsiteY0" fmla="*/ 11345 h 11345"/>
                <a:gd name="connsiteX1" fmla="*/ 1738 w 10000"/>
                <a:gd name="connsiteY1" fmla="*/ 7717 h 11345"/>
                <a:gd name="connsiteX2" fmla="*/ 5502 w 10000"/>
                <a:gd name="connsiteY2" fmla="*/ 236 h 11345"/>
                <a:gd name="connsiteX3" fmla="*/ 8719 w 10000"/>
                <a:gd name="connsiteY3" fmla="*/ 2942 h 11345"/>
                <a:gd name="connsiteX4" fmla="*/ 10000 w 10000"/>
                <a:gd name="connsiteY4" fmla="*/ 11345 h 11345"/>
                <a:gd name="connsiteX0" fmla="*/ 0 w 10000"/>
                <a:gd name="connsiteY0" fmla="*/ 12374 h 12374"/>
                <a:gd name="connsiteX1" fmla="*/ 1738 w 10000"/>
                <a:gd name="connsiteY1" fmla="*/ 8746 h 12374"/>
                <a:gd name="connsiteX2" fmla="*/ 5502 w 10000"/>
                <a:gd name="connsiteY2" fmla="*/ 1265 h 12374"/>
                <a:gd name="connsiteX3" fmla="*/ 8628 w 10000"/>
                <a:gd name="connsiteY3" fmla="*/ 1350 h 12374"/>
                <a:gd name="connsiteX4" fmla="*/ 10000 w 10000"/>
                <a:gd name="connsiteY4" fmla="*/ 12374 h 12374"/>
                <a:gd name="connsiteX0" fmla="*/ 0 w 9772"/>
                <a:gd name="connsiteY0" fmla="*/ 12374 h 12374"/>
                <a:gd name="connsiteX1" fmla="*/ 1738 w 9772"/>
                <a:gd name="connsiteY1" fmla="*/ 8746 h 12374"/>
                <a:gd name="connsiteX2" fmla="*/ 5502 w 9772"/>
                <a:gd name="connsiteY2" fmla="*/ 1265 h 12374"/>
                <a:gd name="connsiteX3" fmla="*/ 8628 w 9772"/>
                <a:gd name="connsiteY3" fmla="*/ 1350 h 12374"/>
                <a:gd name="connsiteX4" fmla="*/ 9772 w 9772"/>
                <a:gd name="connsiteY4" fmla="*/ 11438 h 12374"/>
                <a:gd name="connsiteX0" fmla="*/ 0 w 10280"/>
                <a:gd name="connsiteY0" fmla="*/ 10000 h 10000"/>
                <a:gd name="connsiteX1" fmla="*/ 1779 w 10280"/>
                <a:gd name="connsiteY1" fmla="*/ 7068 h 10000"/>
                <a:gd name="connsiteX2" fmla="*/ 5630 w 10280"/>
                <a:gd name="connsiteY2" fmla="*/ 1022 h 10000"/>
                <a:gd name="connsiteX3" fmla="*/ 8829 w 10280"/>
                <a:gd name="connsiteY3" fmla="*/ 1091 h 10000"/>
                <a:gd name="connsiteX4" fmla="*/ 10280 w 10280"/>
                <a:gd name="connsiteY4" fmla="*/ 9320 h 10000"/>
                <a:gd name="connsiteX0" fmla="*/ 0 w 10280"/>
                <a:gd name="connsiteY0" fmla="*/ 9937 h 9937"/>
                <a:gd name="connsiteX1" fmla="*/ 2293 w 10280"/>
                <a:gd name="connsiteY1" fmla="*/ 5795 h 9937"/>
                <a:gd name="connsiteX2" fmla="*/ 5630 w 10280"/>
                <a:gd name="connsiteY2" fmla="*/ 959 h 9937"/>
                <a:gd name="connsiteX3" fmla="*/ 8829 w 10280"/>
                <a:gd name="connsiteY3" fmla="*/ 1028 h 9937"/>
                <a:gd name="connsiteX4" fmla="*/ 10280 w 10280"/>
                <a:gd name="connsiteY4" fmla="*/ 9257 h 9937"/>
                <a:gd name="connsiteX0" fmla="*/ 0 w 10000"/>
                <a:gd name="connsiteY0" fmla="*/ 10000 h 10000"/>
                <a:gd name="connsiteX1" fmla="*/ 2231 w 10000"/>
                <a:gd name="connsiteY1" fmla="*/ 5832 h 10000"/>
                <a:gd name="connsiteX2" fmla="*/ 5477 w 10000"/>
                <a:gd name="connsiteY2" fmla="*/ 965 h 10000"/>
                <a:gd name="connsiteX3" fmla="*/ 8589 w 10000"/>
                <a:gd name="connsiteY3" fmla="*/ 1035 h 10000"/>
                <a:gd name="connsiteX4" fmla="*/ 10000 w 10000"/>
                <a:gd name="connsiteY4" fmla="*/ 9316 h 10000"/>
                <a:gd name="connsiteX0" fmla="*/ 0 w 10000"/>
                <a:gd name="connsiteY0" fmla="*/ 9997 h 9997"/>
                <a:gd name="connsiteX1" fmla="*/ 2137 w 10000"/>
                <a:gd name="connsiteY1" fmla="*/ 5784 h 9997"/>
                <a:gd name="connsiteX2" fmla="*/ 5477 w 10000"/>
                <a:gd name="connsiteY2" fmla="*/ 962 h 9997"/>
                <a:gd name="connsiteX3" fmla="*/ 8589 w 10000"/>
                <a:gd name="connsiteY3" fmla="*/ 1032 h 9997"/>
                <a:gd name="connsiteX4" fmla="*/ 10000 w 10000"/>
                <a:gd name="connsiteY4" fmla="*/ 9313 h 9997"/>
                <a:gd name="connsiteX0" fmla="*/ 0 w 10000"/>
                <a:gd name="connsiteY0" fmla="*/ 10000 h 10000"/>
                <a:gd name="connsiteX1" fmla="*/ 2137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42 h 10042"/>
                <a:gd name="connsiteX1" fmla="*/ 2137 w 10000"/>
                <a:gd name="connsiteY1" fmla="*/ 5828 h 10042"/>
                <a:gd name="connsiteX2" fmla="*/ 5477 w 10000"/>
                <a:gd name="connsiteY2" fmla="*/ 1004 h 10042"/>
                <a:gd name="connsiteX3" fmla="*/ 8589 w 10000"/>
                <a:gd name="connsiteY3" fmla="*/ 1074 h 10042"/>
                <a:gd name="connsiteX4" fmla="*/ 10000 w 10000"/>
                <a:gd name="connsiteY4" fmla="*/ 9358 h 10042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9995 h 9995"/>
                <a:gd name="connsiteX1" fmla="*/ 2164 w 10000"/>
                <a:gd name="connsiteY1" fmla="*/ 5668 h 9995"/>
                <a:gd name="connsiteX2" fmla="*/ 5477 w 10000"/>
                <a:gd name="connsiteY2" fmla="*/ 957 h 9995"/>
                <a:gd name="connsiteX3" fmla="*/ 8589 w 10000"/>
                <a:gd name="connsiteY3" fmla="*/ 1027 h 9995"/>
                <a:gd name="connsiteX4" fmla="*/ 10000 w 10000"/>
                <a:gd name="connsiteY4" fmla="*/ 9311 h 9995"/>
                <a:gd name="connsiteX0" fmla="*/ 0 w 10000"/>
                <a:gd name="connsiteY0" fmla="*/ 9999 h 9999"/>
                <a:gd name="connsiteX1" fmla="*/ 2164 w 10000"/>
                <a:gd name="connsiteY1" fmla="*/ 5670 h 9999"/>
                <a:gd name="connsiteX2" fmla="*/ 5477 w 10000"/>
                <a:gd name="connsiteY2" fmla="*/ 956 h 9999"/>
                <a:gd name="connsiteX3" fmla="*/ 8589 w 10000"/>
                <a:gd name="connsiteY3" fmla="*/ 1027 h 9999"/>
                <a:gd name="connsiteX4" fmla="*/ 10000 w 10000"/>
                <a:gd name="connsiteY4" fmla="*/ 9315 h 9999"/>
                <a:gd name="connsiteX0" fmla="*/ 0 w 10000"/>
                <a:gd name="connsiteY0" fmla="*/ 10000 h 10000"/>
                <a:gd name="connsiteX1" fmla="*/ 2164 w 10000"/>
                <a:gd name="connsiteY1" fmla="*/ 5671 h 10000"/>
                <a:gd name="connsiteX2" fmla="*/ 5477 w 10000"/>
                <a:gd name="connsiteY2" fmla="*/ 956 h 10000"/>
                <a:gd name="connsiteX3" fmla="*/ 8589 w 10000"/>
                <a:gd name="connsiteY3" fmla="*/ 1027 h 10000"/>
                <a:gd name="connsiteX4" fmla="*/ 10000 w 10000"/>
                <a:gd name="connsiteY4" fmla="*/ 9316 h 10000"/>
                <a:gd name="connsiteX0" fmla="*/ 0 w 10000"/>
                <a:gd name="connsiteY0" fmla="*/ 9978 h 9978"/>
                <a:gd name="connsiteX1" fmla="*/ 2366 w 10000"/>
                <a:gd name="connsiteY1" fmla="*/ 5197 h 9978"/>
                <a:gd name="connsiteX2" fmla="*/ 5477 w 10000"/>
                <a:gd name="connsiteY2" fmla="*/ 934 h 9978"/>
                <a:gd name="connsiteX3" fmla="*/ 8589 w 10000"/>
                <a:gd name="connsiteY3" fmla="*/ 1005 h 9978"/>
                <a:gd name="connsiteX4" fmla="*/ 10000 w 10000"/>
                <a:gd name="connsiteY4" fmla="*/ 9294 h 9978"/>
                <a:gd name="connsiteX0" fmla="*/ 0 w 10000"/>
                <a:gd name="connsiteY0" fmla="*/ 10000 h 10000"/>
                <a:gd name="connsiteX1" fmla="*/ 2366 w 10000"/>
                <a:gd name="connsiteY1" fmla="*/ 5208 h 10000"/>
                <a:gd name="connsiteX2" fmla="*/ 5477 w 10000"/>
                <a:gd name="connsiteY2" fmla="*/ 936 h 10000"/>
                <a:gd name="connsiteX3" fmla="*/ 8589 w 10000"/>
                <a:gd name="connsiteY3" fmla="*/ 1007 h 10000"/>
                <a:gd name="connsiteX4" fmla="*/ 10000 w 10000"/>
                <a:gd name="connsiteY4" fmla="*/ 9314 h 10000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9987"/>
                <a:gd name="connsiteY0" fmla="*/ 10062 h 10062"/>
                <a:gd name="connsiteX1" fmla="*/ 2366 w 9987"/>
                <a:gd name="connsiteY1" fmla="*/ 5270 h 10062"/>
                <a:gd name="connsiteX2" fmla="*/ 5477 w 9987"/>
                <a:gd name="connsiteY2" fmla="*/ 998 h 10062"/>
                <a:gd name="connsiteX3" fmla="*/ 8589 w 9987"/>
                <a:gd name="connsiteY3" fmla="*/ 1069 h 10062"/>
                <a:gd name="connsiteX4" fmla="*/ 9987 w 9987"/>
                <a:gd name="connsiteY4" fmla="*/ 9421 h 10062"/>
                <a:gd name="connsiteX0" fmla="*/ 0 w 10000"/>
                <a:gd name="connsiteY0" fmla="*/ 10000 h 10000"/>
                <a:gd name="connsiteX1" fmla="*/ 2369 w 10000"/>
                <a:gd name="connsiteY1" fmla="*/ 5238 h 10000"/>
                <a:gd name="connsiteX2" fmla="*/ 5484 w 10000"/>
                <a:gd name="connsiteY2" fmla="*/ 992 h 10000"/>
                <a:gd name="connsiteX3" fmla="*/ 8600 w 10000"/>
                <a:gd name="connsiteY3" fmla="*/ 1062 h 10000"/>
                <a:gd name="connsiteX4" fmla="*/ 10000 w 10000"/>
                <a:gd name="connsiteY4" fmla="*/ 9363 h 10000"/>
                <a:gd name="connsiteX0" fmla="*/ 0 w 10000"/>
                <a:gd name="connsiteY0" fmla="*/ 9940 h 9940"/>
                <a:gd name="connsiteX1" fmla="*/ 2463 w 10000"/>
                <a:gd name="connsiteY1" fmla="*/ 5223 h 9940"/>
                <a:gd name="connsiteX2" fmla="*/ 5484 w 10000"/>
                <a:gd name="connsiteY2" fmla="*/ 932 h 9940"/>
                <a:gd name="connsiteX3" fmla="*/ 8600 w 10000"/>
                <a:gd name="connsiteY3" fmla="*/ 1002 h 9940"/>
                <a:gd name="connsiteX4" fmla="*/ 10000 w 10000"/>
                <a:gd name="connsiteY4" fmla="*/ 9303 h 994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9900 h 9900"/>
                <a:gd name="connsiteX1" fmla="*/ 2463 w 10000"/>
                <a:gd name="connsiteY1" fmla="*/ 5155 h 9900"/>
                <a:gd name="connsiteX2" fmla="*/ 5201 w 10000"/>
                <a:gd name="connsiteY2" fmla="*/ 1132 h 9900"/>
                <a:gd name="connsiteX3" fmla="*/ 8600 w 10000"/>
                <a:gd name="connsiteY3" fmla="*/ 908 h 9900"/>
                <a:gd name="connsiteX4" fmla="*/ 10000 w 10000"/>
                <a:gd name="connsiteY4" fmla="*/ 9259 h 9900"/>
                <a:gd name="connsiteX0" fmla="*/ 0 w 10000"/>
                <a:gd name="connsiteY0" fmla="*/ 10068 h 10068"/>
                <a:gd name="connsiteX1" fmla="*/ 2463 w 10000"/>
                <a:gd name="connsiteY1" fmla="*/ 5275 h 10068"/>
                <a:gd name="connsiteX2" fmla="*/ 5188 w 10000"/>
                <a:gd name="connsiteY2" fmla="*/ 1005 h 10068"/>
                <a:gd name="connsiteX3" fmla="*/ 8600 w 10000"/>
                <a:gd name="connsiteY3" fmla="*/ 985 h 10068"/>
                <a:gd name="connsiteX4" fmla="*/ 10000 w 10000"/>
                <a:gd name="connsiteY4" fmla="*/ 9421 h 10068"/>
                <a:gd name="connsiteX0" fmla="*/ 0 w 10000"/>
                <a:gd name="connsiteY0" fmla="*/ 10094 h 10094"/>
                <a:gd name="connsiteX1" fmla="*/ 2463 w 10000"/>
                <a:gd name="connsiteY1" fmla="*/ 5301 h 10094"/>
                <a:gd name="connsiteX2" fmla="*/ 5188 w 10000"/>
                <a:gd name="connsiteY2" fmla="*/ 1031 h 10094"/>
                <a:gd name="connsiteX3" fmla="*/ 8600 w 10000"/>
                <a:gd name="connsiteY3" fmla="*/ 1011 h 10094"/>
                <a:gd name="connsiteX4" fmla="*/ 10000 w 10000"/>
                <a:gd name="connsiteY4" fmla="*/ 9447 h 10094"/>
                <a:gd name="connsiteX0" fmla="*/ 0 w 9865"/>
                <a:gd name="connsiteY0" fmla="*/ 10094 h 10094"/>
                <a:gd name="connsiteX1" fmla="*/ 2463 w 9865"/>
                <a:gd name="connsiteY1" fmla="*/ 5301 h 10094"/>
                <a:gd name="connsiteX2" fmla="*/ 5188 w 9865"/>
                <a:gd name="connsiteY2" fmla="*/ 1031 h 10094"/>
                <a:gd name="connsiteX3" fmla="*/ 8600 w 9865"/>
                <a:gd name="connsiteY3" fmla="*/ 1011 h 10094"/>
                <a:gd name="connsiteX4" fmla="*/ 9865 w 9865"/>
                <a:gd name="connsiteY4" fmla="*/ 8259 h 10094"/>
                <a:gd name="connsiteX0" fmla="*/ 0 w 10000"/>
                <a:gd name="connsiteY0" fmla="*/ 9953 h 9953"/>
                <a:gd name="connsiteX1" fmla="*/ 2497 w 10000"/>
                <a:gd name="connsiteY1" fmla="*/ 5205 h 9953"/>
                <a:gd name="connsiteX2" fmla="*/ 5273 w 10000"/>
                <a:gd name="connsiteY2" fmla="*/ 1110 h 9953"/>
                <a:gd name="connsiteX3" fmla="*/ 8718 w 10000"/>
                <a:gd name="connsiteY3" fmla="*/ 955 h 9953"/>
                <a:gd name="connsiteX4" fmla="*/ 10000 w 10000"/>
                <a:gd name="connsiteY4" fmla="*/ 8135 h 9953"/>
                <a:gd name="connsiteX0" fmla="*/ 0 w 9330"/>
                <a:gd name="connsiteY0" fmla="*/ 8749 h 8749"/>
                <a:gd name="connsiteX1" fmla="*/ 1827 w 9330"/>
                <a:gd name="connsiteY1" fmla="*/ 5230 h 8749"/>
                <a:gd name="connsiteX2" fmla="*/ 4603 w 9330"/>
                <a:gd name="connsiteY2" fmla="*/ 1115 h 8749"/>
                <a:gd name="connsiteX3" fmla="*/ 8048 w 9330"/>
                <a:gd name="connsiteY3" fmla="*/ 960 h 8749"/>
                <a:gd name="connsiteX4" fmla="*/ 9330 w 9330"/>
                <a:gd name="connsiteY4" fmla="*/ 8173 h 8749"/>
                <a:gd name="connsiteX0" fmla="*/ 0 w 10000"/>
                <a:gd name="connsiteY0" fmla="*/ 10080 h 10080"/>
                <a:gd name="connsiteX1" fmla="*/ 1958 w 10000"/>
                <a:gd name="connsiteY1" fmla="*/ 6058 h 10080"/>
                <a:gd name="connsiteX2" fmla="*/ 4973 w 10000"/>
                <a:gd name="connsiteY2" fmla="*/ 1128 h 10080"/>
                <a:gd name="connsiteX3" fmla="*/ 8626 w 10000"/>
                <a:gd name="connsiteY3" fmla="*/ 1177 h 10080"/>
                <a:gd name="connsiteX4" fmla="*/ 10000 w 10000"/>
                <a:gd name="connsiteY4" fmla="*/ 9422 h 10080"/>
                <a:gd name="connsiteX0" fmla="*/ 0 w 10000"/>
                <a:gd name="connsiteY0" fmla="*/ 10111 h 10111"/>
                <a:gd name="connsiteX1" fmla="*/ 1958 w 10000"/>
                <a:gd name="connsiteY1" fmla="*/ 6089 h 10111"/>
                <a:gd name="connsiteX2" fmla="*/ 4973 w 10000"/>
                <a:gd name="connsiteY2" fmla="*/ 1159 h 10111"/>
                <a:gd name="connsiteX3" fmla="*/ 8626 w 10000"/>
                <a:gd name="connsiteY3" fmla="*/ 1208 h 10111"/>
                <a:gd name="connsiteX4" fmla="*/ 10000 w 10000"/>
                <a:gd name="connsiteY4" fmla="*/ 9453 h 10111"/>
                <a:gd name="connsiteX0" fmla="*/ 0 w 10000"/>
                <a:gd name="connsiteY0" fmla="*/ 10111 h 10111"/>
                <a:gd name="connsiteX1" fmla="*/ 4973 w 10000"/>
                <a:gd name="connsiteY1" fmla="*/ 1159 h 10111"/>
                <a:gd name="connsiteX2" fmla="*/ 8626 w 10000"/>
                <a:gd name="connsiteY2" fmla="*/ 1208 h 10111"/>
                <a:gd name="connsiteX3" fmla="*/ 10000 w 10000"/>
                <a:gd name="connsiteY3" fmla="*/ 9453 h 10111"/>
                <a:gd name="connsiteX0" fmla="*/ 0 w 9660"/>
                <a:gd name="connsiteY0" fmla="*/ 4873 h 9339"/>
                <a:gd name="connsiteX1" fmla="*/ 4633 w 9660"/>
                <a:gd name="connsiteY1" fmla="*/ 1045 h 9339"/>
                <a:gd name="connsiteX2" fmla="*/ 8286 w 9660"/>
                <a:gd name="connsiteY2" fmla="*/ 1094 h 9339"/>
                <a:gd name="connsiteX3" fmla="*/ 9660 w 9660"/>
                <a:gd name="connsiteY3" fmla="*/ 9339 h 9339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838 h 10620"/>
                <a:gd name="connsiteX1" fmla="*/ 4972 w 10000"/>
                <a:gd name="connsiteY1" fmla="*/ 461 h 10620"/>
                <a:gd name="connsiteX2" fmla="*/ 8578 w 10000"/>
                <a:gd name="connsiteY2" fmla="*/ 1791 h 10620"/>
                <a:gd name="connsiteX3" fmla="*/ 10000 w 10000"/>
                <a:gd name="connsiteY3" fmla="*/ 10620 h 10620"/>
                <a:gd name="connsiteX0" fmla="*/ 0 w 10000"/>
                <a:gd name="connsiteY0" fmla="*/ 6167 h 10949"/>
                <a:gd name="connsiteX1" fmla="*/ 4972 w 10000"/>
                <a:gd name="connsiteY1" fmla="*/ 790 h 10949"/>
                <a:gd name="connsiteX2" fmla="*/ 8578 w 10000"/>
                <a:gd name="connsiteY2" fmla="*/ 2120 h 10949"/>
                <a:gd name="connsiteX3" fmla="*/ 10000 w 10000"/>
                <a:gd name="connsiteY3" fmla="*/ 10949 h 10949"/>
                <a:gd name="connsiteX0" fmla="*/ 0 w 10000"/>
                <a:gd name="connsiteY0" fmla="*/ 3475 h 10463"/>
                <a:gd name="connsiteX1" fmla="*/ 4972 w 10000"/>
                <a:gd name="connsiteY1" fmla="*/ 304 h 10463"/>
                <a:gd name="connsiteX2" fmla="*/ 8578 w 10000"/>
                <a:gd name="connsiteY2" fmla="*/ 1634 h 10463"/>
                <a:gd name="connsiteX3" fmla="*/ 10000 w 10000"/>
                <a:gd name="connsiteY3" fmla="*/ 10463 h 10463"/>
                <a:gd name="connsiteX0" fmla="*/ 0 w 10000"/>
                <a:gd name="connsiteY0" fmla="*/ 4128 h 11116"/>
                <a:gd name="connsiteX1" fmla="*/ 5587 w 10000"/>
                <a:gd name="connsiteY1" fmla="*/ 103 h 11116"/>
                <a:gd name="connsiteX2" fmla="*/ 8578 w 10000"/>
                <a:gd name="connsiteY2" fmla="*/ 2287 h 11116"/>
                <a:gd name="connsiteX3" fmla="*/ 10000 w 10000"/>
                <a:gd name="connsiteY3" fmla="*/ 11116 h 11116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239 h 11227"/>
                <a:gd name="connsiteX1" fmla="*/ 5587 w 10000"/>
                <a:gd name="connsiteY1" fmla="*/ 214 h 11227"/>
                <a:gd name="connsiteX2" fmla="*/ 8974 w 10000"/>
                <a:gd name="connsiteY2" fmla="*/ 2185 h 11227"/>
                <a:gd name="connsiteX3" fmla="*/ 10000 w 10000"/>
                <a:gd name="connsiteY3" fmla="*/ 11227 h 11227"/>
                <a:gd name="connsiteX0" fmla="*/ 0 w 10000"/>
                <a:gd name="connsiteY0" fmla="*/ 4396 h 11384"/>
                <a:gd name="connsiteX1" fmla="*/ 5587 w 10000"/>
                <a:gd name="connsiteY1" fmla="*/ 371 h 11384"/>
                <a:gd name="connsiteX2" fmla="*/ 8974 w 10000"/>
                <a:gd name="connsiteY2" fmla="*/ 2342 h 11384"/>
                <a:gd name="connsiteX3" fmla="*/ 10000 w 10000"/>
                <a:gd name="connsiteY3" fmla="*/ 11384 h 11384"/>
                <a:gd name="connsiteX0" fmla="*/ 0 w 10000"/>
                <a:gd name="connsiteY0" fmla="*/ 3581 h 10569"/>
                <a:gd name="connsiteX1" fmla="*/ 3794 w 10000"/>
                <a:gd name="connsiteY1" fmla="*/ 956 h 10569"/>
                <a:gd name="connsiteX2" fmla="*/ 8974 w 10000"/>
                <a:gd name="connsiteY2" fmla="*/ 1527 h 10569"/>
                <a:gd name="connsiteX3" fmla="*/ 10000 w 10000"/>
                <a:gd name="connsiteY3" fmla="*/ 10569 h 10569"/>
                <a:gd name="connsiteX0" fmla="*/ 0 w 10000"/>
                <a:gd name="connsiteY0" fmla="*/ 2937 h 9925"/>
                <a:gd name="connsiteX1" fmla="*/ 3794 w 10000"/>
                <a:gd name="connsiteY1" fmla="*/ 312 h 9925"/>
                <a:gd name="connsiteX2" fmla="*/ 7880 w 10000"/>
                <a:gd name="connsiteY2" fmla="*/ 1786 h 9925"/>
                <a:gd name="connsiteX3" fmla="*/ 10000 w 10000"/>
                <a:gd name="connsiteY3" fmla="*/ 9925 h 9925"/>
                <a:gd name="connsiteX0" fmla="*/ 0 w 9423"/>
                <a:gd name="connsiteY0" fmla="*/ 2959 h 9818"/>
                <a:gd name="connsiteX1" fmla="*/ 3794 w 9423"/>
                <a:gd name="connsiteY1" fmla="*/ 314 h 9818"/>
                <a:gd name="connsiteX2" fmla="*/ 7880 w 9423"/>
                <a:gd name="connsiteY2" fmla="*/ 1799 h 9818"/>
                <a:gd name="connsiteX3" fmla="*/ 9423 w 9423"/>
                <a:gd name="connsiteY3" fmla="*/ 9818 h 9818"/>
                <a:gd name="connsiteX0" fmla="*/ 0 w 10000"/>
                <a:gd name="connsiteY0" fmla="*/ 3168 h 10154"/>
                <a:gd name="connsiteX1" fmla="*/ 4026 w 10000"/>
                <a:gd name="connsiteY1" fmla="*/ 474 h 10154"/>
                <a:gd name="connsiteX2" fmla="*/ 8363 w 10000"/>
                <a:gd name="connsiteY2" fmla="*/ 1986 h 10154"/>
                <a:gd name="connsiteX3" fmla="*/ 10000 w 10000"/>
                <a:gd name="connsiteY3" fmla="*/ 10154 h 10154"/>
                <a:gd name="connsiteX0" fmla="*/ 0 w 10000"/>
                <a:gd name="connsiteY0" fmla="*/ 2927 h 9913"/>
                <a:gd name="connsiteX1" fmla="*/ 4026 w 10000"/>
                <a:gd name="connsiteY1" fmla="*/ 233 h 9913"/>
                <a:gd name="connsiteX2" fmla="*/ 8363 w 10000"/>
                <a:gd name="connsiteY2" fmla="*/ 1745 h 9913"/>
                <a:gd name="connsiteX3" fmla="*/ 10000 w 10000"/>
                <a:gd name="connsiteY3" fmla="*/ 9913 h 9913"/>
                <a:gd name="connsiteX0" fmla="*/ 0 w 10000"/>
                <a:gd name="connsiteY0" fmla="*/ 3318 h 10365"/>
                <a:gd name="connsiteX1" fmla="*/ 4026 w 10000"/>
                <a:gd name="connsiteY1" fmla="*/ 600 h 10365"/>
                <a:gd name="connsiteX2" fmla="*/ 8363 w 10000"/>
                <a:gd name="connsiteY2" fmla="*/ 2125 h 10365"/>
                <a:gd name="connsiteX3" fmla="*/ 10000 w 10000"/>
                <a:gd name="connsiteY3" fmla="*/ 10365 h 10365"/>
                <a:gd name="connsiteX0" fmla="*/ 0 w 10000"/>
                <a:gd name="connsiteY0" fmla="*/ 3491 h 10538"/>
                <a:gd name="connsiteX1" fmla="*/ 4026 w 10000"/>
                <a:gd name="connsiteY1" fmla="*/ 773 h 10538"/>
                <a:gd name="connsiteX2" fmla="*/ 8363 w 10000"/>
                <a:gd name="connsiteY2" fmla="*/ 2298 h 10538"/>
                <a:gd name="connsiteX3" fmla="*/ 10000 w 10000"/>
                <a:gd name="connsiteY3" fmla="*/ 10538 h 10538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081 h 10128"/>
                <a:gd name="connsiteX1" fmla="*/ 4026 w 10000"/>
                <a:gd name="connsiteY1" fmla="*/ 363 h 10128"/>
                <a:gd name="connsiteX2" fmla="*/ 10000 w 10000"/>
                <a:gd name="connsiteY2" fmla="*/ 10128 h 10128"/>
                <a:gd name="connsiteX0" fmla="*/ 0 w 10000"/>
                <a:gd name="connsiteY0" fmla="*/ 3247 h 10294"/>
                <a:gd name="connsiteX1" fmla="*/ 7122 w 10000"/>
                <a:gd name="connsiteY1" fmla="*/ 342 h 10294"/>
                <a:gd name="connsiteX2" fmla="*/ 10000 w 10000"/>
                <a:gd name="connsiteY2" fmla="*/ 10294 h 10294"/>
                <a:gd name="connsiteX0" fmla="*/ 0 w 10000"/>
                <a:gd name="connsiteY0" fmla="*/ 3247 h 10294"/>
                <a:gd name="connsiteX1" fmla="*/ 7122 w 10000"/>
                <a:gd name="connsiteY1" fmla="*/ 342 h 10294"/>
                <a:gd name="connsiteX2" fmla="*/ 10000 w 10000"/>
                <a:gd name="connsiteY2" fmla="*/ 10294 h 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294">
                  <a:moveTo>
                    <a:pt x="0" y="3247"/>
                  </a:moveTo>
                  <a:cubicBezTo>
                    <a:pt x="2584" y="1233"/>
                    <a:pt x="5455" y="-832"/>
                    <a:pt x="7122" y="342"/>
                  </a:cubicBezTo>
                  <a:cubicBezTo>
                    <a:pt x="8789" y="1516"/>
                    <a:pt x="9530" y="5829"/>
                    <a:pt x="10000" y="1029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9" name="Freeform 33">
              <a:extLst>
                <a:ext uri="{FF2B5EF4-FFF2-40B4-BE49-F238E27FC236}">
                  <a16:creationId xmlns:a16="http://schemas.microsoft.com/office/drawing/2014/main" id="{5792BCCC-60A2-0EF1-4412-094C0F71E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167" y="5303603"/>
              <a:ext cx="1641300" cy="1144772"/>
            </a:xfrm>
            <a:custGeom>
              <a:avLst/>
              <a:gdLst>
                <a:gd name="T0" fmla="*/ 0 w 768"/>
                <a:gd name="T1" fmla="*/ 528 h 528"/>
                <a:gd name="T2" fmla="*/ 144 w 768"/>
                <a:gd name="T3" fmla="*/ 432 h 528"/>
                <a:gd name="T4" fmla="*/ 384 w 768"/>
                <a:gd name="T5" fmla="*/ 0 h 528"/>
                <a:gd name="T6" fmla="*/ 624 w 768"/>
                <a:gd name="T7" fmla="*/ 432 h 528"/>
                <a:gd name="T8" fmla="*/ 768 w 768"/>
                <a:gd name="T9" fmla="*/ 528 h 528"/>
                <a:gd name="connsiteX0" fmla="*/ 0 w 10000"/>
                <a:gd name="connsiteY0" fmla="*/ 10127 h 10127"/>
                <a:gd name="connsiteX1" fmla="*/ 1875 w 10000"/>
                <a:gd name="connsiteY1" fmla="*/ 8309 h 10127"/>
                <a:gd name="connsiteX2" fmla="*/ 5000 w 10000"/>
                <a:gd name="connsiteY2" fmla="*/ 127 h 10127"/>
                <a:gd name="connsiteX3" fmla="*/ 8719 w 10000"/>
                <a:gd name="connsiteY3" fmla="*/ 3791 h 10127"/>
                <a:gd name="connsiteX4" fmla="*/ 10000 w 10000"/>
                <a:gd name="connsiteY4" fmla="*/ 10127 h 10127"/>
                <a:gd name="connsiteX0" fmla="*/ 0 w 10000"/>
                <a:gd name="connsiteY0" fmla="*/ 7603 h 7603"/>
                <a:gd name="connsiteX1" fmla="*/ 1875 w 10000"/>
                <a:gd name="connsiteY1" fmla="*/ 5785 h 7603"/>
                <a:gd name="connsiteX2" fmla="*/ 4863 w 10000"/>
                <a:gd name="connsiteY2" fmla="*/ 568 h 7603"/>
                <a:gd name="connsiteX3" fmla="*/ 8719 w 10000"/>
                <a:gd name="connsiteY3" fmla="*/ 1267 h 7603"/>
                <a:gd name="connsiteX4" fmla="*/ 10000 w 10000"/>
                <a:gd name="connsiteY4" fmla="*/ 7603 h 7603"/>
                <a:gd name="connsiteX0" fmla="*/ 0 w 10000"/>
                <a:gd name="connsiteY0" fmla="*/ 9918 h 9918"/>
                <a:gd name="connsiteX1" fmla="*/ 1738 w 10000"/>
                <a:gd name="connsiteY1" fmla="*/ 6320 h 9918"/>
                <a:gd name="connsiteX2" fmla="*/ 4863 w 10000"/>
                <a:gd name="connsiteY2" fmla="*/ 665 h 9918"/>
                <a:gd name="connsiteX3" fmla="*/ 8719 w 10000"/>
                <a:gd name="connsiteY3" fmla="*/ 1584 h 9918"/>
                <a:gd name="connsiteX4" fmla="*/ 10000 w 10000"/>
                <a:gd name="connsiteY4" fmla="*/ 9918 h 9918"/>
                <a:gd name="connsiteX0" fmla="*/ 0 w 10000"/>
                <a:gd name="connsiteY0" fmla="*/ 11345 h 11345"/>
                <a:gd name="connsiteX1" fmla="*/ 1738 w 10000"/>
                <a:gd name="connsiteY1" fmla="*/ 7717 h 11345"/>
                <a:gd name="connsiteX2" fmla="*/ 5502 w 10000"/>
                <a:gd name="connsiteY2" fmla="*/ 236 h 11345"/>
                <a:gd name="connsiteX3" fmla="*/ 8719 w 10000"/>
                <a:gd name="connsiteY3" fmla="*/ 2942 h 11345"/>
                <a:gd name="connsiteX4" fmla="*/ 10000 w 10000"/>
                <a:gd name="connsiteY4" fmla="*/ 11345 h 11345"/>
                <a:gd name="connsiteX0" fmla="*/ 0 w 10000"/>
                <a:gd name="connsiteY0" fmla="*/ 12374 h 12374"/>
                <a:gd name="connsiteX1" fmla="*/ 1738 w 10000"/>
                <a:gd name="connsiteY1" fmla="*/ 8746 h 12374"/>
                <a:gd name="connsiteX2" fmla="*/ 5502 w 10000"/>
                <a:gd name="connsiteY2" fmla="*/ 1265 h 12374"/>
                <a:gd name="connsiteX3" fmla="*/ 8628 w 10000"/>
                <a:gd name="connsiteY3" fmla="*/ 1350 h 12374"/>
                <a:gd name="connsiteX4" fmla="*/ 10000 w 10000"/>
                <a:gd name="connsiteY4" fmla="*/ 12374 h 12374"/>
                <a:gd name="connsiteX0" fmla="*/ 0 w 9772"/>
                <a:gd name="connsiteY0" fmla="*/ 12374 h 12374"/>
                <a:gd name="connsiteX1" fmla="*/ 1738 w 9772"/>
                <a:gd name="connsiteY1" fmla="*/ 8746 h 12374"/>
                <a:gd name="connsiteX2" fmla="*/ 5502 w 9772"/>
                <a:gd name="connsiteY2" fmla="*/ 1265 h 12374"/>
                <a:gd name="connsiteX3" fmla="*/ 8628 w 9772"/>
                <a:gd name="connsiteY3" fmla="*/ 1350 h 12374"/>
                <a:gd name="connsiteX4" fmla="*/ 9772 w 9772"/>
                <a:gd name="connsiteY4" fmla="*/ 11438 h 12374"/>
                <a:gd name="connsiteX0" fmla="*/ 0 w 10280"/>
                <a:gd name="connsiteY0" fmla="*/ 10000 h 10000"/>
                <a:gd name="connsiteX1" fmla="*/ 1779 w 10280"/>
                <a:gd name="connsiteY1" fmla="*/ 7068 h 10000"/>
                <a:gd name="connsiteX2" fmla="*/ 5630 w 10280"/>
                <a:gd name="connsiteY2" fmla="*/ 1022 h 10000"/>
                <a:gd name="connsiteX3" fmla="*/ 8829 w 10280"/>
                <a:gd name="connsiteY3" fmla="*/ 1091 h 10000"/>
                <a:gd name="connsiteX4" fmla="*/ 10280 w 10280"/>
                <a:gd name="connsiteY4" fmla="*/ 9320 h 10000"/>
                <a:gd name="connsiteX0" fmla="*/ 0 w 10280"/>
                <a:gd name="connsiteY0" fmla="*/ 9937 h 9937"/>
                <a:gd name="connsiteX1" fmla="*/ 2293 w 10280"/>
                <a:gd name="connsiteY1" fmla="*/ 5795 h 9937"/>
                <a:gd name="connsiteX2" fmla="*/ 5630 w 10280"/>
                <a:gd name="connsiteY2" fmla="*/ 959 h 9937"/>
                <a:gd name="connsiteX3" fmla="*/ 8829 w 10280"/>
                <a:gd name="connsiteY3" fmla="*/ 1028 h 9937"/>
                <a:gd name="connsiteX4" fmla="*/ 10280 w 10280"/>
                <a:gd name="connsiteY4" fmla="*/ 9257 h 9937"/>
                <a:gd name="connsiteX0" fmla="*/ 0 w 10000"/>
                <a:gd name="connsiteY0" fmla="*/ 10000 h 10000"/>
                <a:gd name="connsiteX1" fmla="*/ 2231 w 10000"/>
                <a:gd name="connsiteY1" fmla="*/ 5832 h 10000"/>
                <a:gd name="connsiteX2" fmla="*/ 5477 w 10000"/>
                <a:gd name="connsiteY2" fmla="*/ 965 h 10000"/>
                <a:gd name="connsiteX3" fmla="*/ 8589 w 10000"/>
                <a:gd name="connsiteY3" fmla="*/ 1035 h 10000"/>
                <a:gd name="connsiteX4" fmla="*/ 10000 w 10000"/>
                <a:gd name="connsiteY4" fmla="*/ 9316 h 10000"/>
                <a:gd name="connsiteX0" fmla="*/ 0 w 10000"/>
                <a:gd name="connsiteY0" fmla="*/ 9997 h 9997"/>
                <a:gd name="connsiteX1" fmla="*/ 2137 w 10000"/>
                <a:gd name="connsiteY1" fmla="*/ 5784 h 9997"/>
                <a:gd name="connsiteX2" fmla="*/ 5477 w 10000"/>
                <a:gd name="connsiteY2" fmla="*/ 962 h 9997"/>
                <a:gd name="connsiteX3" fmla="*/ 8589 w 10000"/>
                <a:gd name="connsiteY3" fmla="*/ 1032 h 9997"/>
                <a:gd name="connsiteX4" fmla="*/ 10000 w 10000"/>
                <a:gd name="connsiteY4" fmla="*/ 9313 h 9997"/>
                <a:gd name="connsiteX0" fmla="*/ 0 w 10000"/>
                <a:gd name="connsiteY0" fmla="*/ 10000 h 10000"/>
                <a:gd name="connsiteX1" fmla="*/ 2137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42 h 10042"/>
                <a:gd name="connsiteX1" fmla="*/ 2137 w 10000"/>
                <a:gd name="connsiteY1" fmla="*/ 5828 h 10042"/>
                <a:gd name="connsiteX2" fmla="*/ 5477 w 10000"/>
                <a:gd name="connsiteY2" fmla="*/ 1004 h 10042"/>
                <a:gd name="connsiteX3" fmla="*/ 8589 w 10000"/>
                <a:gd name="connsiteY3" fmla="*/ 1074 h 10042"/>
                <a:gd name="connsiteX4" fmla="*/ 10000 w 10000"/>
                <a:gd name="connsiteY4" fmla="*/ 9358 h 10042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9995 h 9995"/>
                <a:gd name="connsiteX1" fmla="*/ 2164 w 10000"/>
                <a:gd name="connsiteY1" fmla="*/ 5668 h 9995"/>
                <a:gd name="connsiteX2" fmla="*/ 5477 w 10000"/>
                <a:gd name="connsiteY2" fmla="*/ 957 h 9995"/>
                <a:gd name="connsiteX3" fmla="*/ 8589 w 10000"/>
                <a:gd name="connsiteY3" fmla="*/ 1027 h 9995"/>
                <a:gd name="connsiteX4" fmla="*/ 10000 w 10000"/>
                <a:gd name="connsiteY4" fmla="*/ 9311 h 9995"/>
                <a:gd name="connsiteX0" fmla="*/ 0 w 10000"/>
                <a:gd name="connsiteY0" fmla="*/ 9999 h 9999"/>
                <a:gd name="connsiteX1" fmla="*/ 2164 w 10000"/>
                <a:gd name="connsiteY1" fmla="*/ 5670 h 9999"/>
                <a:gd name="connsiteX2" fmla="*/ 5477 w 10000"/>
                <a:gd name="connsiteY2" fmla="*/ 956 h 9999"/>
                <a:gd name="connsiteX3" fmla="*/ 8589 w 10000"/>
                <a:gd name="connsiteY3" fmla="*/ 1027 h 9999"/>
                <a:gd name="connsiteX4" fmla="*/ 10000 w 10000"/>
                <a:gd name="connsiteY4" fmla="*/ 9315 h 9999"/>
                <a:gd name="connsiteX0" fmla="*/ 0 w 10000"/>
                <a:gd name="connsiteY0" fmla="*/ 10000 h 10000"/>
                <a:gd name="connsiteX1" fmla="*/ 2164 w 10000"/>
                <a:gd name="connsiteY1" fmla="*/ 5671 h 10000"/>
                <a:gd name="connsiteX2" fmla="*/ 5477 w 10000"/>
                <a:gd name="connsiteY2" fmla="*/ 956 h 10000"/>
                <a:gd name="connsiteX3" fmla="*/ 8589 w 10000"/>
                <a:gd name="connsiteY3" fmla="*/ 1027 h 10000"/>
                <a:gd name="connsiteX4" fmla="*/ 10000 w 10000"/>
                <a:gd name="connsiteY4" fmla="*/ 9316 h 10000"/>
                <a:gd name="connsiteX0" fmla="*/ 0 w 10000"/>
                <a:gd name="connsiteY0" fmla="*/ 9978 h 9978"/>
                <a:gd name="connsiteX1" fmla="*/ 2366 w 10000"/>
                <a:gd name="connsiteY1" fmla="*/ 5197 h 9978"/>
                <a:gd name="connsiteX2" fmla="*/ 5477 w 10000"/>
                <a:gd name="connsiteY2" fmla="*/ 934 h 9978"/>
                <a:gd name="connsiteX3" fmla="*/ 8589 w 10000"/>
                <a:gd name="connsiteY3" fmla="*/ 1005 h 9978"/>
                <a:gd name="connsiteX4" fmla="*/ 10000 w 10000"/>
                <a:gd name="connsiteY4" fmla="*/ 9294 h 9978"/>
                <a:gd name="connsiteX0" fmla="*/ 0 w 10000"/>
                <a:gd name="connsiteY0" fmla="*/ 10000 h 10000"/>
                <a:gd name="connsiteX1" fmla="*/ 2366 w 10000"/>
                <a:gd name="connsiteY1" fmla="*/ 5208 h 10000"/>
                <a:gd name="connsiteX2" fmla="*/ 5477 w 10000"/>
                <a:gd name="connsiteY2" fmla="*/ 936 h 10000"/>
                <a:gd name="connsiteX3" fmla="*/ 8589 w 10000"/>
                <a:gd name="connsiteY3" fmla="*/ 1007 h 10000"/>
                <a:gd name="connsiteX4" fmla="*/ 10000 w 10000"/>
                <a:gd name="connsiteY4" fmla="*/ 9314 h 10000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9987"/>
                <a:gd name="connsiteY0" fmla="*/ 10062 h 10062"/>
                <a:gd name="connsiteX1" fmla="*/ 2366 w 9987"/>
                <a:gd name="connsiteY1" fmla="*/ 5270 h 10062"/>
                <a:gd name="connsiteX2" fmla="*/ 5477 w 9987"/>
                <a:gd name="connsiteY2" fmla="*/ 998 h 10062"/>
                <a:gd name="connsiteX3" fmla="*/ 8589 w 9987"/>
                <a:gd name="connsiteY3" fmla="*/ 1069 h 10062"/>
                <a:gd name="connsiteX4" fmla="*/ 9987 w 9987"/>
                <a:gd name="connsiteY4" fmla="*/ 9421 h 10062"/>
                <a:gd name="connsiteX0" fmla="*/ 0 w 10000"/>
                <a:gd name="connsiteY0" fmla="*/ 10000 h 10000"/>
                <a:gd name="connsiteX1" fmla="*/ 2369 w 10000"/>
                <a:gd name="connsiteY1" fmla="*/ 5238 h 10000"/>
                <a:gd name="connsiteX2" fmla="*/ 5484 w 10000"/>
                <a:gd name="connsiteY2" fmla="*/ 992 h 10000"/>
                <a:gd name="connsiteX3" fmla="*/ 8600 w 10000"/>
                <a:gd name="connsiteY3" fmla="*/ 1062 h 10000"/>
                <a:gd name="connsiteX4" fmla="*/ 10000 w 10000"/>
                <a:gd name="connsiteY4" fmla="*/ 9363 h 10000"/>
                <a:gd name="connsiteX0" fmla="*/ 0 w 10000"/>
                <a:gd name="connsiteY0" fmla="*/ 9940 h 9940"/>
                <a:gd name="connsiteX1" fmla="*/ 2463 w 10000"/>
                <a:gd name="connsiteY1" fmla="*/ 5223 h 9940"/>
                <a:gd name="connsiteX2" fmla="*/ 5484 w 10000"/>
                <a:gd name="connsiteY2" fmla="*/ 932 h 9940"/>
                <a:gd name="connsiteX3" fmla="*/ 8600 w 10000"/>
                <a:gd name="connsiteY3" fmla="*/ 1002 h 9940"/>
                <a:gd name="connsiteX4" fmla="*/ 10000 w 10000"/>
                <a:gd name="connsiteY4" fmla="*/ 9303 h 994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9900 h 9900"/>
                <a:gd name="connsiteX1" fmla="*/ 2463 w 10000"/>
                <a:gd name="connsiteY1" fmla="*/ 5155 h 9900"/>
                <a:gd name="connsiteX2" fmla="*/ 5201 w 10000"/>
                <a:gd name="connsiteY2" fmla="*/ 1132 h 9900"/>
                <a:gd name="connsiteX3" fmla="*/ 8600 w 10000"/>
                <a:gd name="connsiteY3" fmla="*/ 908 h 9900"/>
                <a:gd name="connsiteX4" fmla="*/ 10000 w 10000"/>
                <a:gd name="connsiteY4" fmla="*/ 9259 h 9900"/>
                <a:gd name="connsiteX0" fmla="*/ 0 w 10000"/>
                <a:gd name="connsiteY0" fmla="*/ 10068 h 10068"/>
                <a:gd name="connsiteX1" fmla="*/ 2463 w 10000"/>
                <a:gd name="connsiteY1" fmla="*/ 5275 h 10068"/>
                <a:gd name="connsiteX2" fmla="*/ 5188 w 10000"/>
                <a:gd name="connsiteY2" fmla="*/ 1005 h 10068"/>
                <a:gd name="connsiteX3" fmla="*/ 8600 w 10000"/>
                <a:gd name="connsiteY3" fmla="*/ 985 h 10068"/>
                <a:gd name="connsiteX4" fmla="*/ 10000 w 10000"/>
                <a:gd name="connsiteY4" fmla="*/ 9421 h 10068"/>
                <a:gd name="connsiteX0" fmla="*/ 0 w 10000"/>
                <a:gd name="connsiteY0" fmla="*/ 10094 h 10094"/>
                <a:gd name="connsiteX1" fmla="*/ 2463 w 10000"/>
                <a:gd name="connsiteY1" fmla="*/ 5301 h 10094"/>
                <a:gd name="connsiteX2" fmla="*/ 5188 w 10000"/>
                <a:gd name="connsiteY2" fmla="*/ 1031 h 10094"/>
                <a:gd name="connsiteX3" fmla="*/ 8600 w 10000"/>
                <a:gd name="connsiteY3" fmla="*/ 1011 h 10094"/>
                <a:gd name="connsiteX4" fmla="*/ 10000 w 10000"/>
                <a:gd name="connsiteY4" fmla="*/ 9447 h 10094"/>
                <a:gd name="connsiteX0" fmla="*/ 0 w 9865"/>
                <a:gd name="connsiteY0" fmla="*/ 10094 h 10094"/>
                <a:gd name="connsiteX1" fmla="*/ 2463 w 9865"/>
                <a:gd name="connsiteY1" fmla="*/ 5301 h 10094"/>
                <a:gd name="connsiteX2" fmla="*/ 5188 w 9865"/>
                <a:gd name="connsiteY2" fmla="*/ 1031 h 10094"/>
                <a:gd name="connsiteX3" fmla="*/ 8600 w 9865"/>
                <a:gd name="connsiteY3" fmla="*/ 1011 h 10094"/>
                <a:gd name="connsiteX4" fmla="*/ 9865 w 9865"/>
                <a:gd name="connsiteY4" fmla="*/ 8259 h 10094"/>
                <a:gd name="connsiteX0" fmla="*/ 0 w 10000"/>
                <a:gd name="connsiteY0" fmla="*/ 9953 h 9953"/>
                <a:gd name="connsiteX1" fmla="*/ 2497 w 10000"/>
                <a:gd name="connsiteY1" fmla="*/ 5205 h 9953"/>
                <a:gd name="connsiteX2" fmla="*/ 5273 w 10000"/>
                <a:gd name="connsiteY2" fmla="*/ 1110 h 9953"/>
                <a:gd name="connsiteX3" fmla="*/ 8718 w 10000"/>
                <a:gd name="connsiteY3" fmla="*/ 955 h 9953"/>
                <a:gd name="connsiteX4" fmla="*/ 10000 w 10000"/>
                <a:gd name="connsiteY4" fmla="*/ 8135 h 9953"/>
                <a:gd name="connsiteX0" fmla="*/ 0 w 9330"/>
                <a:gd name="connsiteY0" fmla="*/ 8749 h 8749"/>
                <a:gd name="connsiteX1" fmla="*/ 1827 w 9330"/>
                <a:gd name="connsiteY1" fmla="*/ 5230 h 8749"/>
                <a:gd name="connsiteX2" fmla="*/ 4603 w 9330"/>
                <a:gd name="connsiteY2" fmla="*/ 1115 h 8749"/>
                <a:gd name="connsiteX3" fmla="*/ 8048 w 9330"/>
                <a:gd name="connsiteY3" fmla="*/ 960 h 8749"/>
                <a:gd name="connsiteX4" fmla="*/ 9330 w 9330"/>
                <a:gd name="connsiteY4" fmla="*/ 8173 h 8749"/>
                <a:gd name="connsiteX0" fmla="*/ 0 w 10000"/>
                <a:gd name="connsiteY0" fmla="*/ 10080 h 10080"/>
                <a:gd name="connsiteX1" fmla="*/ 1958 w 10000"/>
                <a:gd name="connsiteY1" fmla="*/ 6058 h 10080"/>
                <a:gd name="connsiteX2" fmla="*/ 4973 w 10000"/>
                <a:gd name="connsiteY2" fmla="*/ 1128 h 10080"/>
                <a:gd name="connsiteX3" fmla="*/ 8626 w 10000"/>
                <a:gd name="connsiteY3" fmla="*/ 1177 h 10080"/>
                <a:gd name="connsiteX4" fmla="*/ 10000 w 10000"/>
                <a:gd name="connsiteY4" fmla="*/ 9422 h 10080"/>
                <a:gd name="connsiteX0" fmla="*/ 0 w 10000"/>
                <a:gd name="connsiteY0" fmla="*/ 10111 h 10111"/>
                <a:gd name="connsiteX1" fmla="*/ 1958 w 10000"/>
                <a:gd name="connsiteY1" fmla="*/ 6089 h 10111"/>
                <a:gd name="connsiteX2" fmla="*/ 4973 w 10000"/>
                <a:gd name="connsiteY2" fmla="*/ 1159 h 10111"/>
                <a:gd name="connsiteX3" fmla="*/ 8626 w 10000"/>
                <a:gd name="connsiteY3" fmla="*/ 1208 h 10111"/>
                <a:gd name="connsiteX4" fmla="*/ 10000 w 10000"/>
                <a:gd name="connsiteY4" fmla="*/ 9453 h 10111"/>
                <a:gd name="connsiteX0" fmla="*/ 0 w 10000"/>
                <a:gd name="connsiteY0" fmla="*/ 10111 h 10111"/>
                <a:gd name="connsiteX1" fmla="*/ 4973 w 10000"/>
                <a:gd name="connsiteY1" fmla="*/ 1159 h 10111"/>
                <a:gd name="connsiteX2" fmla="*/ 8626 w 10000"/>
                <a:gd name="connsiteY2" fmla="*/ 1208 h 10111"/>
                <a:gd name="connsiteX3" fmla="*/ 10000 w 10000"/>
                <a:gd name="connsiteY3" fmla="*/ 9453 h 10111"/>
                <a:gd name="connsiteX0" fmla="*/ 0 w 9660"/>
                <a:gd name="connsiteY0" fmla="*/ 4873 h 9339"/>
                <a:gd name="connsiteX1" fmla="*/ 4633 w 9660"/>
                <a:gd name="connsiteY1" fmla="*/ 1045 h 9339"/>
                <a:gd name="connsiteX2" fmla="*/ 8286 w 9660"/>
                <a:gd name="connsiteY2" fmla="*/ 1094 h 9339"/>
                <a:gd name="connsiteX3" fmla="*/ 9660 w 9660"/>
                <a:gd name="connsiteY3" fmla="*/ 9339 h 9339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838 h 10620"/>
                <a:gd name="connsiteX1" fmla="*/ 4972 w 10000"/>
                <a:gd name="connsiteY1" fmla="*/ 461 h 10620"/>
                <a:gd name="connsiteX2" fmla="*/ 8578 w 10000"/>
                <a:gd name="connsiteY2" fmla="*/ 1791 h 10620"/>
                <a:gd name="connsiteX3" fmla="*/ 10000 w 10000"/>
                <a:gd name="connsiteY3" fmla="*/ 10620 h 10620"/>
                <a:gd name="connsiteX0" fmla="*/ 0 w 10000"/>
                <a:gd name="connsiteY0" fmla="*/ 6167 h 10949"/>
                <a:gd name="connsiteX1" fmla="*/ 4972 w 10000"/>
                <a:gd name="connsiteY1" fmla="*/ 790 h 10949"/>
                <a:gd name="connsiteX2" fmla="*/ 8578 w 10000"/>
                <a:gd name="connsiteY2" fmla="*/ 2120 h 10949"/>
                <a:gd name="connsiteX3" fmla="*/ 10000 w 10000"/>
                <a:gd name="connsiteY3" fmla="*/ 10949 h 10949"/>
                <a:gd name="connsiteX0" fmla="*/ 0 w 10000"/>
                <a:gd name="connsiteY0" fmla="*/ 3475 h 10463"/>
                <a:gd name="connsiteX1" fmla="*/ 4972 w 10000"/>
                <a:gd name="connsiteY1" fmla="*/ 304 h 10463"/>
                <a:gd name="connsiteX2" fmla="*/ 8578 w 10000"/>
                <a:gd name="connsiteY2" fmla="*/ 1634 h 10463"/>
                <a:gd name="connsiteX3" fmla="*/ 10000 w 10000"/>
                <a:gd name="connsiteY3" fmla="*/ 10463 h 10463"/>
                <a:gd name="connsiteX0" fmla="*/ 0 w 10000"/>
                <a:gd name="connsiteY0" fmla="*/ 4128 h 11116"/>
                <a:gd name="connsiteX1" fmla="*/ 5587 w 10000"/>
                <a:gd name="connsiteY1" fmla="*/ 103 h 11116"/>
                <a:gd name="connsiteX2" fmla="*/ 8578 w 10000"/>
                <a:gd name="connsiteY2" fmla="*/ 2287 h 11116"/>
                <a:gd name="connsiteX3" fmla="*/ 10000 w 10000"/>
                <a:gd name="connsiteY3" fmla="*/ 11116 h 11116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239 h 11227"/>
                <a:gd name="connsiteX1" fmla="*/ 5587 w 10000"/>
                <a:gd name="connsiteY1" fmla="*/ 214 h 11227"/>
                <a:gd name="connsiteX2" fmla="*/ 8974 w 10000"/>
                <a:gd name="connsiteY2" fmla="*/ 2185 h 11227"/>
                <a:gd name="connsiteX3" fmla="*/ 10000 w 10000"/>
                <a:gd name="connsiteY3" fmla="*/ 11227 h 11227"/>
                <a:gd name="connsiteX0" fmla="*/ 0 w 10000"/>
                <a:gd name="connsiteY0" fmla="*/ 4396 h 11384"/>
                <a:gd name="connsiteX1" fmla="*/ 5587 w 10000"/>
                <a:gd name="connsiteY1" fmla="*/ 371 h 11384"/>
                <a:gd name="connsiteX2" fmla="*/ 8974 w 10000"/>
                <a:gd name="connsiteY2" fmla="*/ 2342 h 11384"/>
                <a:gd name="connsiteX3" fmla="*/ 10000 w 10000"/>
                <a:gd name="connsiteY3" fmla="*/ 11384 h 11384"/>
                <a:gd name="connsiteX0" fmla="*/ 0 w 10000"/>
                <a:gd name="connsiteY0" fmla="*/ 3581 h 10569"/>
                <a:gd name="connsiteX1" fmla="*/ 3794 w 10000"/>
                <a:gd name="connsiteY1" fmla="*/ 956 h 10569"/>
                <a:gd name="connsiteX2" fmla="*/ 8974 w 10000"/>
                <a:gd name="connsiteY2" fmla="*/ 1527 h 10569"/>
                <a:gd name="connsiteX3" fmla="*/ 10000 w 10000"/>
                <a:gd name="connsiteY3" fmla="*/ 10569 h 10569"/>
                <a:gd name="connsiteX0" fmla="*/ 0 w 10000"/>
                <a:gd name="connsiteY0" fmla="*/ 2937 h 9925"/>
                <a:gd name="connsiteX1" fmla="*/ 3794 w 10000"/>
                <a:gd name="connsiteY1" fmla="*/ 312 h 9925"/>
                <a:gd name="connsiteX2" fmla="*/ 7880 w 10000"/>
                <a:gd name="connsiteY2" fmla="*/ 1786 h 9925"/>
                <a:gd name="connsiteX3" fmla="*/ 10000 w 10000"/>
                <a:gd name="connsiteY3" fmla="*/ 9925 h 9925"/>
                <a:gd name="connsiteX0" fmla="*/ 0 w 9423"/>
                <a:gd name="connsiteY0" fmla="*/ 2959 h 9818"/>
                <a:gd name="connsiteX1" fmla="*/ 3794 w 9423"/>
                <a:gd name="connsiteY1" fmla="*/ 314 h 9818"/>
                <a:gd name="connsiteX2" fmla="*/ 7880 w 9423"/>
                <a:gd name="connsiteY2" fmla="*/ 1799 h 9818"/>
                <a:gd name="connsiteX3" fmla="*/ 9423 w 9423"/>
                <a:gd name="connsiteY3" fmla="*/ 9818 h 9818"/>
                <a:gd name="connsiteX0" fmla="*/ 0 w 10000"/>
                <a:gd name="connsiteY0" fmla="*/ 3168 h 10154"/>
                <a:gd name="connsiteX1" fmla="*/ 4026 w 10000"/>
                <a:gd name="connsiteY1" fmla="*/ 474 h 10154"/>
                <a:gd name="connsiteX2" fmla="*/ 8363 w 10000"/>
                <a:gd name="connsiteY2" fmla="*/ 1986 h 10154"/>
                <a:gd name="connsiteX3" fmla="*/ 10000 w 10000"/>
                <a:gd name="connsiteY3" fmla="*/ 10154 h 10154"/>
                <a:gd name="connsiteX0" fmla="*/ 0 w 10000"/>
                <a:gd name="connsiteY0" fmla="*/ 2927 h 9913"/>
                <a:gd name="connsiteX1" fmla="*/ 4026 w 10000"/>
                <a:gd name="connsiteY1" fmla="*/ 233 h 9913"/>
                <a:gd name="connsiteX2" fmla="*/ 8363 w 10000"/>
                <a:gd name="connsiteY2" fmla="*/ 1745 h 9913"/>
                <a:gd name="connsiteX3" fmla="*/ 10000 w 10000"/>
                <a:gd name="connsiteY3" fmla="*/ 9913 h 9913"/>
                <a:gd name="connsiteX0" fmla="*/ 0 w 10000"/>
                <a:gd name="connsiteY0" fmla="*/ 3318 h 10365"/>
                <a:gd name="connsiteX1" fmla="*/ 4026 w 10000"/>
                <a:gd name="connsiteY1" fmla="*/ 600 h 10365"/>
                <a:gd name="connsiteX2" fmla="*/ 8363 w 10000"/>
                <a:gd name="connsiteY2" fmla="*/ 2125 h 10365"/>
                <a:gd name="connsiteX3" fmla="*/ 10000 w 10000"/>
                <a:gd name="connsiteY3" fmla="*/ 10365 h 10365"/>
                <a:gd name="connsiteX0" fmla="*/ 0 w 10000"/>
                <a:gd name="connsiteY0" fmla="*/ 3491 h 10538"/>
                <a:gd name="connsiteX1" fmla="*/ 4026 w 10000"/>
                <a:gd name="connsiteY1" fmla="*/ 773 h 10538"/>
                <a:gd name="connsiteX2" fmla="*/ 8363 w 10000"/>
                <a:gd name="connsiteY2" fmla="*/ 2298 h 10538"/>
                <a:gd name="connsiteX3" fmla="*/ 10000 w 10000"/>
                <a:gd name="connsiteY3" fmla="*/ 10538 h 10538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081 h 10128"/>
                <a:gd name="connsiteX1" fmla="*/ 4026 w 10000"/>
                <a:gd name="connsiteY1" fmla="*/ 363 h 10128"/>
                <a:gd name="connsiteX2" fmla="*/ 10000 w 10000"/>
                <a:gd name="connsiteY2" fmla="*/ 10128 h 10128"/>
                <a:gd name="connsiteX0" fmla="*/ 0 w 10000"/>
                <a:gd name="connsiteY0" fmla="*/ 3247 h 10294"/>
                <a:gd name="connsiteX1" fmla="*/ 7122 w 10000"/>
                <a:gd name="connsiteY1" fmla="*/ 342 h 10294"/>
                <a:gd name="connsiteX2" fmla="*/ 10000 w 10000"/>
                <a:gd name="connsiteY2" fmla="*/ 10294 h 10294"/>
                <a:gd name="connsiteX0" fmla="*/ 0 w 10000"/>
                <a:gd name="connsiteY0" fmla="*/ 3247 h 10294"/>
                <a:gd name="connsiteX1" fmla="*/ 7122 w 10000"/>
                <a:gd name="connsiteY1" fmla="*/ 342 h 10294"/>
                <a:gd name="connsiteX2" fmla="*/ 10000 w 10000"/>
                <a:gd name="connsiteY2" fmla="*/ 10294 h 10294"/>
                <a:gd name="connsiteX0" fmla="*/ 0 w 10373"/>
                <a:gd name="connsiteY0" fmla="*/ 3295 h 11090"/>
                <a:gd name="connsiteX1" fmla="*/ 7122 w 10373"/>
                <a:gd name="connsiteY1" fmla="*/ 390 h 11090"/>
                <a:gd name="connsiteX2" fmla="*/ 10373 w 10373"/>
                <a:gd name="connsiteY2" fmla="*/ 11090 h 11090"/>
                <a:gd name="connsiteX0" fmla="*/ 0 w 10373"/>
                <a:gd name="connsiteY0" fmla="*/ 4893 h 12688"/>
                <a:gd name="connsiteX1" fmla="*/ 7548 w 10373"/>
                <a:gd name="connsiteY1" fmla="*/ 258 h 12688"/>
                <a:gd name="connsiteX2" fmla="*/ 10373 w 10373"/>
                <a:gd name="connsiteY2" fmla="*/ 12688 h 12688"/>
                <a:gd name="connsiteX0" fmla="*/ 0 w 10373"/>
                <a:gd name="connsiteY0" fmla="*/ 4907 h 12702"/>
                <a:gd name="connsiteX1" fmla="*/ 7548 w 10373"/>
                <a:gd name="connsiteY1" fmla="*/ 272 h 12702"/>
                <a:gd name="connsiteX2" fmla="*/ 10373 w 10373"/>
                <a:gd name="connsiteY2" fmla="*/ 12702 h 1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73" h="12702">
                  <a:moveTo>
                    <a:pt x="0" y="4907"/>
                  </a:moveTo>
                  <a:cubicBezTo>
                    <a:pt x="2611" y="2612"/>
                    <a:pt x="5819" y="-1027"/>
                    <a:pt x="7548" y="272"/>
                  </a:cubicBezTo>
                  <a:cubicBezTo>
                    <a:pt x="9277" y="1571"/>
                    <a:pt x="9903" y="8237"/>
                    <a:pt x="10373" y="1270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54F9E768-BD1F-86D8-4871-D628E927B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222" y="5045301"/>
              <a:ext cx="1721363" cy="1080513"/>
            </a:xfrm>
            <a:custGeom>
              <a:avLst/>
              <a:gdLst>
                <a:gd name="T0" fmla="*/ 0 w 768"/>
                <a:gd name="T1" fmla="*/ 528 h 528"/>
                <a:gd name="T2" fmla="*/ 144 w 768"/>
                <a:gd name="T3" fmla="*/ 432 h 528"/>
                <a:gd name="T4" fmla="*/ 384 w 768"/>
                <a:gd name="T5" fmla="*/ 0 h 528"/>
                <a:gd name="T6" fmla="*/ 624 w 768"/>
                <a:gd name="T7" fmla="*/ 432 h 528"/>
                <a:gd name="T8" fmla="*/ 768 w 768"/>
                <a:gd name="T9" fmla="*/ 528 h 528"/>
                <a:gd name="connsiteX0" fmla="*/ 0 w 10000"/>
                <a:gd name="connsiteY0" fmla="*/ 10127 h 10127"/>
                <a:gd name="connsiteX1" fmla="*/ 1875 w 10000"/>
                <a:gd name="connsiteY1" fmla="*/ 8309 h 10127"/>
                <a:gd name="connsiteX2" fmla="*/ 5000 w 10000"/>
                <a:gd name="connsiteY2" fmla="*/ 127 h 10127"/>
                <a:gd name="connsiteX3" fmla="*/ 8719 w 10000"/>
                <a:gd name="connsiteY3" fmla="*/ 3791 h 10127"/>
                <a:gd name="connsiteX4" fmla="*/ 10000 w 10000"/>
                <a:gd name="connsiteY4" fmla="*/ 10127 h 10127"/>
                <a:gd name="connsiteX0" fmla="*/ 0 w 10000"/>
                <a:gd name="connsiteY0" fmla="*/ 7603 h 7603"/>
                <a:gd name="connsiteX1" fmla="*/ 1875 w 10000"/>
                <a:gd name="connsiteY1" fmla="*/ 5785 h 7603"/>
                <a:gd name="connsiteX2" fmla="*/ 4863 w 10000"/>
                <a:gd name="connsiteY2" fmla="*/ 568 h 7603"/>
                <a:gd name="connsiteX3" fmla="*/ 8719 w 10000"/>
                <a:gd name="connsiteY3" fmla="*/ 1267 h 7603"/>
                <a:gd name="connsiteX4" fmla="*/ 10000 w 10000"/>
                <a:gd name="connsiteY4" fmla="*/ 7603 h 7603"/>
                <a:gd name="connsiteX0" fmla="*/ 0 w 10000"/>
                <a:gd name="connsiteY0" fmla="*/ 9918 h 9918"/>
                <a:gd name="connsiteX1" fmla="*/ 1738 w 10000"/>
                <a:gd name="connsiteY1" fmla="*/ 6320 h 9918"/>
                <a:gd name="connsiteX2" fmla="*/ 4863 w 10000"/>
                <a:gd name="connsiteY2" fmla="*/ 665 h 9918"/>
                <a:gd name="connsiteX3" fmla="*/ 8719 w 10000"/>
                <a:gd name="connsiteY3" fmla="*/ 1584 h 9918"/>
                <a:gd name="connsiteX4" fmla="*/ 10000 w 10000"/>
                <a:gd name="connsiteY4" fmla="*/ 9918 h 9918"/>
                <a:gd name="connsiteX0" fmla="*/ 0 w 10000"/>
                <a:gd name="connsiteY0" fmla="*/ 11345 h 11345"/>
                <a:gd name="connsiteX1" fmla="*/ 1738 w 10000"/>
                <a:gd name="connsiteY1" fmla="*/ 7717 h 11345"/>
                <a:gd name="connsiteX2" fmla="*/ 5502 w 10000"/>
                <a:gd name="connsiteY2" fmla="*/ 236 h 11345"/>
                <a:gd name="connsiteX3" fmla="*/ 8719 w 10000"/>
                <a:gd name="connsiteY3" fmla="*/ 2942 h 11345"/>
                <a:gd name="connsiteX4" fmla="*/ 10000 w 10000"/>
                <a:gd name="connsiteY4" fmla="*/ 11345 h 11345"/>
                <a:gd name="connsiteX0" fmla="*/ 0 w 10000"/>
                <a:gd name="connsiteY0" fmla="*/ 12374 h 12374"/>
                <a:gd name="connsiteX1" fmla="*/ 1738 w 10000"/>
                <a:gd name="connsiteY1" fmla="*/ 8746 h 12374"/>
                <a:gd name="connsiteX2" fmla="*/ 5502 w 10000"/>
                <a:gd name="connsiteY2" fmla="*/ 1265 h 12374"/>
                <a:gd name="connsiteX3" fmla="*/ 8628 w 10000"/>
                <a:gd name="connsiteY3" fmla="*/ 1350 h 12374"/>
                <a:gd name="connsiteX4" fmla="*/ 10000 w 10000"/>
                <a:gd name="connsiteY4" fmla="*/ 12374 h 12374"/>
                <a:gd name="connsiteX0" fmla="*/ 0 w 9772"/>
                <a:gd name="connsiteY0" fmla="*/ 12374 h 12374"/>
                <a:gd name="connsiteX1" fmla="*/ 1738 w 9772"/>
                <a:gd name="connsiteY1" fmla="*/ 8746 h 12374"/>
                <a:gd name="connsiteX2" fmla="*/ 5502 w 9772"/>
                <a:gd name="connsiteY2" fmla="*/ 1265 h 12374"/>
                <a:gd name="connsiteX3" fmla="*/ 8628 w 9772"/>
                <a:gd name="connsiteY3" fmla="*/ 1350 h 12374"/>
                <a:gd name="connsiteX4" fmla="*/ 9772 w 9772"/>
                <a:gd name="connsiteY4" fmla="*/ 11438 h 12374"/>
                <a:gd name="connsiteX0" fmla="*/ 0 w 10280"/>
                <a:gd name="connsiteY0" fmla="*/ 10000 h 10000"/>
                <a:gd name="connsiteX1" fmla="*/ 1779 w 10280"/>
                <a:gd name="connsiteY1" fmla="*/ 7068 h 10000"/>
                <a:gd name="connsiteX2" fmla="*/ 5630 w 10280"/>
                <a:gd name="connsiteY2" fmla="*/ 1022 h 10000"/>
                <a:gd name="connsiteX3" fmla="*/ 8829 w 10280"/>
                <a:gd name="connsiteY3" fmla="*/ 1091 h 10000"/>
                <a:gd name="connsiteX4" fmla="*/ 10280 w 10280"/>
                <a:gd name="connsiteY4" fmla="*/ 9320 h 10000"/>
                <a:gd name="connsiteX0" fmla="*/ 0 w 10280"/>
                <a:gd name="connsiteY0" fmla="*/ 9937 h 9937"/>
                <a:gd name="connsiteX1" fmla="*/ 2293 w 10280"/>
                <a:gd name="connsiteY1" fmla="*/ 5795 h 9937"/>
                <a:gd name="connsiteX2" fmla="*/ 5630 w 10280"/>
                <a:gd name="connsiteY2" fmla="*/ 959 h 9937"/>
                <a:gd name="connsiteX3" fmla="*/ 8829 w 10280"/>
                <a:gd name="connsiteY3" fmla="*/ 1028 h 9937"/>
                <a:gd name="connsiteX4" fmla="*/ 10280 w 10280"/>
                <a:gd name="connsiteY4" fmla="*/ 9257 h 9937"/>
                <a:gd name="connsiteX0" fmla="*/ 0 w 10000"/>
                <a:gd name="connsiteY0" fmla="*/ 10000 h 10000"/>
                <a:gd name="connsiteX1" fmla="*/ 2231 w 10000"/>
                <a:gd name="connsiteY1" fmla="*/ 5832 h 10000"/>
                <a:gd name="connsiteX2" fmla="*/ 5477 w 10000"/>
                <a:gd name="connsiteY2" fmla="*/ 965 h 10000"/>
                <a:gd name="connsiteX3" fmla="*/ 8589 w 10000"/>
                <a:gd name="connsiteY3" fmla="*/ 1035 h 10000"/>
                <a:gd name="connsiteX4" fmla="*/ 10000 w 10000"/>
                <a:gd name="connsiteY4" fmla="*/ 9316 h 10000"/>
                <a:gd name="connsiteX0" fmla="*/ 0 w 10000"/>
                <a:gd name="connsiteY0" fmla="*/ 9997 h 9997"/>
                <a:gd name="connsiteX1" fmla="*/ 2137 w 10000"/>
                <a:gd name="connsiteY1" fmla="*/ 5784 h 9997"/>
                <a:gd name="connsiteX2" fmla="*/ 5477 w 10000"/>
                <a:gd name="connsiteY2" fmla="*/ 962 h 9997"/>
                <a:gd name="connsiteX3" fmla="*/ 8589 w 10000"/>
                <a:gd name="connsiteY3" fmla="*/ 1032 h 9997"/>
                <a:gd name="connsiteX4" fmla="*/ 10000 w 10000"/>
                <a:gd name="connsiteY4" fmla="*/ 9313 h 9997"/>
                <a:gd name="connsiteX0" fmla="*/ 0 w 10000"/>
                <a:gd name="connsiteY0" fmla="*/ 10000 h 10000"/>
                <a:gd name="connsiteX1" fmla="*/ 2137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42 h 10042"/>
                <a:gd name="connsiteX1" fmla="*/ 2137 w 10000"/>
                <a:gd name="connsiteY1" fmla="*/ 5828 h 10042"/>
                <a:gd name="connsiteX2" fmla="*/ 5477 w 10000"/>
                <a:gd name="connsiteY2" fmla="*/ 1004 h 10042"/>
                <a:gd name="connsiteX3" fmla="*/ 8589 w 10000"/>
                <a:gd name="connsiteY3" fmla="*/ 1074 h 10042"/>
                <a:gd name="connsiteX4" fmla="*/ 10000 w 10000"/>
                <a:gd name="connsiteY4" fmla="*/ 9358 h 10042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9995 h 9995"/>
                <a:gd name="connsiteX1" fmla="*/ 2164 w 10000"/>
                <a:gd name="connsiteY1" fmla="*/ 5668 h 9995"/>
                <a:gd name="connsiteX2" fmla="*/ 5477 w 10000"/>
                <a:gd name="connsiteY2" fmla="*/ 957 h 9995"/>
                <a:gd name="connsiteX3" fmla="*/ 8589 w 10000"/>
                <a:gd name="connsiteY3" fmla="*/ 1027 h 9995"/>
                <a:gd name="connsiteX4" fmla="*/ 10000 w 10000"/>
                <a:gd name="connsiteY4" fmla="*/ 9311 h 9995"/>
                <a:gd name="connsiteX0" fmla="*/ 0 w 10000"/>
                <a:gd name="connsiteY0" fmla="*/ 9999 h 9999"/>
                <a:gd name="connsiteX1" fmla="*/ 2164 w 10000"/>
                <a:gd name="connsiteY1" fmla="*/ 5670 h 9999"/>
                <a:gd name="connsiteX2" fmla="*/ 5477 w 10000"/>
                <a:gd name="connsiteY2" fmla="*/ 956 h 9999"/>
                <a:gd name="connsiteX3" fmla="*/ 8589 w 10000"/>
                <a:gd name="connsiteY3" fmla="*/ 1027 h 9999"/>
                <a:gd name="connsiteX4" fmla="*/ 10000 w 10000"/>
                <a:gd name="connsiteY4" fmla="*/ 9315 h 9999"/>
                <a:gd name="connsiteX0" fmla="*/ 0 w 10000"/>
                <a:gd name="connsiteY0" fmla="*/ 10000 h 10000"/>
                <a:gd name="connsiteX1" fmla="*/ 2164 w 10000"/>
                <a:gd name="connsiteY1" fmla="*/ 5671 h 10000"/>
                <a:gd name="connsiteX2" fmla="*/ 5477 w 10000"/>
                <a:gd name="connsiteY2" fmla="*/ 956 h 10000"/>
                <a:gd name="connsiteX3" fmla="*/ 8589 w 10000"/>
                <a:gd name="connsiteY3" fmla="*/ 1027 h 10000"/>
                <a:gd name="connsiteX4" fmla="*/ 10000 w 10000"/>
                <a:gd name="connsiteY4" fmla="*/ 9316 h 10000"/>
                <a:gd name="connsiteX0" fmla="*/ 0 w 10000"/>
                <a:gd name="connsiteY0" fmla="*/ 9978 h 9978"/>
                <a:gd name="connsiteX1" fmla="*/ 2366 w 10000"/>
                <a:gd name="connsiteY1" fmla="*/ 5197 h 9978"/>
                <a:gd name="connsiteX2" fmla="*/ 5477 w 10000"/>
                <a:gd name="connsiteY2" fmla="*/ 934 h 9978"/>
                <a:gd name="connsiteX3" fmla="*/ 8589 w 10000"/>
                <a:gd name="connsiteY3" fmla="*/ 1005 h 9978"/>
                <a:gd name="connsiteX4" fmla="*/ 10000 w 10000"/>
                <a:gd name="connsiteY4" fmla="*/ 9294 h 9978"/>
                <a:gd name="connsiteX0" fmla="*/ 0 w 10000"/>
                <a:gd name="connsiteY0" fmla="*/ 10000 h 10000"/>
                <a:gd name="connsiteX1" fmla="*/ 2366 w 10000"/>
                <a:gd name="connsiteY1" fmla="*/ 5208 h 10000"/>
                <a:gd name="connsiteX2" fmla="*/ 5477 w 10000"/>
                <a:gd name="connsiteY2" fmla="*/ 936 h 10000"/>
                <a:gd name="connsiteX3" fmla="*/ 8589 w 10000"/>
                <a:gd name="connsiteY3" fmla="*/ 1007 h 10000"/>
                <a:gd name="connsiteX4" fmla="*/ 10000 w 10000"/>
                <a:gd name="connsiteY4" fmla="*/ 9314 h 10000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9987"/>
                <a:gd name="connsiteY0" fmla="*/ 10062 h 10062"/>
                <a:gd name="connsiteX1" fmla="*/ 2366 w 9987"/>
                <a:gd name="connsiteY1" fmla="*/ 5270 h 10062"/>
                <a:gd name="connsiteX2" fmla="*/ 5477 w 9987"/>
                <a:gd name="connsiteY2" fmla="*/ 998 h 10062"/>
                <a:gd name="connsiteX3" fmla="*/ 8589 w 9987"/>
                <a:gd name="connsiteY3" fmla="*/ 1069 h 10062"/>
                <a:gd name="connsiteX4" fmla="*/ 9987 w 9987"/>
                <a:gd name="connsiteY4" fmla="*/ 9421 h 10062"/>
                <a:gd name="connsiteX0" fmla="*/ 0 w 10000"/>
                <a:gd name="connsiteY0" fmla="*/ 10000 h 10000"/>
                <a:gd name="connsiteX1" fmla="*/ 2369 w 10000"/>
                <a:gd name="connsiteY1" fmla="*/ 5238 h 10000"/>
                <a:gd name="connsiteX2" fmla="*/ 5484 w 10000"/>
                <a:gd name="connsiteY2" fmla="*/ 992 h 10000"/>
                <a:gd name="connsiteX3" fmla="*/ 8600 w 10000"/>
                <a:gd name="connsiteY3" fmla="*/ 1062 h 10000"/>
                <a:gd name="connsiteX4" fmla="*/ 10000 w 10000"/>
                <a:gd name="connsiteY4" fmla="*/ 9363 h 10000"/>
                <a:gd name="connsiteX0" fmla="*/ 0 w 10000"/>
                <a:gd name="connsiteY0" fmla="*/ 9940 h 9940"/>
                <a:gd name="connsiteX1" fmla="*/ 2463 w 10000"/>
                <a:gd name="connsiteY1" fmla="*/ 5223 h 9940"/>
                <a:gd name="connsiteX2" fmla="*/ 5484 w 10000"/>
                <a:gd name="connsiteY2" fmla="*/ 932 h 9940"/>
                <a:gd name="connsiteX3" fmla="*/ 8600 w 10000"/>
                <a:gd name="connsiteY3" fmla="*/ 1002 h 9940"/>
                <a:gd name="connsiteX4" fmla="*/ 10000 w 10000"/>
                <a:gd name="connsiteY4" fmla="*/ 9303 h 994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9900 h 9900"/>
                <a:gd name="connsiteX1" fmla="*/ 2463 w 10000"/>
                <a:gd name="connsiteY1" fmla="*/ 5155 h 9900"/>
                <a:gd name="connsiteX2" fmla="*/ 5201 w 10000"/>
                <a:gd name="connsiteY2" fmla="*/ 1132 h 9900"/>
                <a:gd name="connsiteX3" fmla="*/ 8600 w 10000"/>
                <a:gd name="connsiteY3" fmla="*/ 908 h 9900"/>
                <a:gd name="connsiteX4" fmla="*/ 10000 w 10000"/>
                <a:gd name="connsiteY4" fmla="*/ 9259 h 9900"/>
                <a:gd name="connsiteX0" fmla="*/ 0 w 10000"/>
                <a:gd name="connsiteY0" fmla="*/ 10068 h 10068"/>
                <a:gd name="connsiteX1" fmla="*/ 2463 w 10000"/>
                <a:gd name="connsiteY1" fmla="*/ 5275 h 10068"/>
                <a:gd name="connsiteX2" fmla="*/ 5188 w 10000"/>
                <a:gd name="connsiteY2" fmla="*/ 1005 h 10068"/>
                <a:gd name="connsiteX3" fmla="*/ 8600 w 10000"/>
                <a:gd name="connsiteY3" fmla="*/ 985 h 10068"/>
                <a:gd name="connsiteX4" fmla="*/ 10000 w 10000"/>
                <a:gd name="connsiteY4" fmla="*/ 9421 h 10068"/>
                <a:gd name="connsiteX0" fmla="*/ 0 w 10000"/>
                <a:gd name="connsiteY0" fmla="*/ 10094 h 10094"/>
                <a:gd name="connsiteX1" fmla="*/ 2463 w 10000"/>
                <a:gd name="connsiteY1" fmla="*/ 5301 h 10094"/>
                <a:gd name="connsiteX2" fmla="*/ 5188 w 10000"/>
                <a:gd name="connsiteY2" fmla="*/ 1031 h 10094"/>
                <a:gd name="connsiteX3" fmla="*/ 8600 w 10000"/>
                <a:gd name="connsiteY3" fmla="*/ 1011 h 10094"/>
                <a:gd name="connsiteX4" fmla="*/ 10000 w 10000"/>
                <a:gd name="connsiteY4" fmla="*/ 9447 h 10094"/>
                <a:gd name="connsiteX0" fmla="*/ 0 w 9865"/>
                <a:gd name="connsiteY0" fmla="*/ 10094 h 10094"/>
                <a:gd name="connsiteX1" fmla="*/ 2463 w 9865"/>
                <a:gd name="connsiteY1" fmla="*/ 5301 h 10094"/>
                <a:gd name="connsiteX2" fmla="*/ 5188 w 9865"/>
                <a:gd name="connsiteY2" fmla="*/ 1031 h 10094"/>
                <a:gd name="connsiteX3" fmla="*/ 8600 w 9865"/>
                <a:gd name="connsiteY3" fmla="*/ 1011 h 10094"/>
                <a:gd name="connsiteX4" fmla="*/ 9865 w 9865"/>
                <a:gd name="connsiteY4" fmla="*/ 8259 h 10094"/>
                <a:gd name="connsiteX0" fmla="*/ 0 w 10000"/>
                <a:gd name="connsiteY0" fmla="*/ 9953 h 9953"/>
                <a:gd name="connsiteX1" fmla="*/ 2497 w 10000"/>
                <a:gd name="connsiteY1" fmla="*/ 5205 h 9953"/>
                <a:gd name="connsiteX2" fmla="*/ 5273 w 10000"/>
                <a:gd name="connsiteY2" fmla="*/ 1110 h 9953"/>
                <a:gd name="connsiteX3" fmla="*/ 8718 w 10000"/>
                <a:gd name="connsiteY3" fmla="*/ 955 h 9953"/>
                <a:gd name="connsiteX4" fmla="*/ 10000 w 10000"/>
                <a:gd name="connsiteY4" fmla="*/ 8135 h 9953"/>
                <a:gd name="connsiteX0" fmla="*/ 0 w 9330"/>
                <a:gd name="connsiteY0" fmla="*/ 8749 h 8749"/>
                <a:gd name="connsiteX1" fmla="*/ 1827 w 9330"/>
                <a:gd name="connsiteY1" fmla="*/ 5230 h 8749"/>
                <a:gd name="connsiteX2" fmla="*/ 4603 w 9330"/>
                <a:gd name="connsiteY2" fmla="*/ 1115 h 8749"/>
                <a:gd name="connsiteX3" fmla="*/ 8048 w 9330"/>
                <a:gd name="connsiteY3" fmla="*/ 960 h 8749"/>
                <a:gd name="connsiteX4" fmla="*/ 9330 w 9330"/>
                <a:gd name="connsiteY4" fmla="*/ 8173 h 8749"/>
                <a:gd name="connsiteX0" fmla="*/ 0 w 10000"/>
                <a:gd name="connsiteY0" fmla="*/ 10080 h 10080"/>
                <a:gd name="connsiteX1" fmla="*/ 1958 w 10000"/>
                <a:gd name="connsiteY1" fmla="*/ 6058 h 10080"/>
                <a:gd name="connsiteX2" fmla="*/ 4973 w 10000"/>
                <a:gd name="connsiteY2" fmla="*/ 1128 h 10080"/>
                <a:gd name="connsiteX3" fmla="*/ 8626 w 10000"/>
                <a:gd name="connsiteY3" fmla="*/ 1177 h 10080"/>
                <a:gd name="connsiteX4" fmla="*/ 10000 w 10000"/>
                <a:gd name="connsiteY4" fmla="*/ 9422 h 10080"/>
                <a:gd name="connsiteX0" fmla="*/ 0 w 10000"/>
                <a:gd name="connsiteY0" fmla="*/ 10111 h 10111"/>
                <a:gd name="connsiteX1" fmla="*/ 1958 w 10000"/>
                <a:gd name="connsiteY1" fmla="*/ 6089 h 10111"/>
                <a:gd name="connsiteX2" fmla="*/ 4973 w 10000"/>
                <a:gd name="connsiteY2" fmla="*/ 1159 h 10111"/>
                <a:gd name="connsiteX3" fmla="*/ 8626 w 10000"/>
                <a:gd name="connsiteY3" fmla="*/ 1208 h 10111"/>
                <a:gd name="connsiteX4" fmla="*/ 10000 w 10000"/>
                <a:gd name="connsiteY4" fmla="*/ 9453 h 10111"/>
                <a:gd name="connsiteX0" fmla="*/ 0 w 10000"/>
                <a:gd name="connsiteY0" fmla="*/ 10111 h 10111"/>
                <a:gd name="connsiteX1" fmla="*/ 4973 w 10000"/>
                <a:gd name="connsiteY1" fmla="*/ 1159 h 10111"/>
                <a:gd name="connsiteX2" fmla="*/ 8626 w 10000"/>
                <a:gd name="connsiteY2" fmla="*/ 1208 h 10111"/>
                <a:gd name="connsiteX3" fmla="*/ 10000 w 10000"/>
                <a:gd name="connsiteY3" fmla="*/ 9453 h 10111"/>
                <a:gd name="connsiteX0" fmla="*/ 0 w 9660"/>
                <a:gd name="connsiteY0" fmla="*/ 4873 h 9339"/>
                <a:gd name="connsiteX1" fmla="*/ 4633 w 9660"/>
                <a:gd name="connsiteY1" fmla="*/ 1045 h 9339"/>
                <a:gd name="connsiteX2" fmla="*/ 8286 w 9660"/>
                <a:gd name="connsiteY2" fmla="*/ 1094 h 9339"/>
                <a:gd name="connsiteX3" fmla="*/ 9660 w 9660"/>
                <a:gd name="connsiteY3" fmla="*/ 9339 h 9339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838 h 10620"/>
                <a:gd name="connsiteX1" fmla="*/ 4972 w 10000"/>
                <a:gd name="connsiteY1" fmla="*/ 461 h 10620"/>
                <a:gd name="connsiteX2" fmla="*/ 8578 w 10000"/>
                <a:gd name="connsiteY2" fmla="*/ 1791 h 10620"/>
                <a:gd name="connsiteX3" fmla="*/ 10000 w 10000"/>
                <a:gd name="connsiteY3" fmla="*/ 10620 h 10620"/>
                <a:gd name="connsiteX0" fmla="*/ 0 w 10000"/>
                <a:gd name="connsiteY0" fmla="*/ 6167 h 10949"/>
                <a:gd name="connsiteX1" fmla="*/ 4972 w 10000"/>
                <a:gd name="connsiteY1" fmla="*/ 790 h 10949"/>
                <a:gd name="connsiteX2" fmla="*/ 8578 w 10000"/>
                <a:gd name="connsiteY2" fmla="*/ 2120 h 10949"/>
                <a:gd name="connsiteX3" fmla="*/ 10000 w 10000"/>
                <a:gd name="connsiteY3" fmla="*/ 10949 h 10949"/>
                <a:gd name="connsiteX0" fmla="*/ 0 w 10000"/>
                <a:gd name="connsiteY0" fmla="*/ 3475 h 10463"/>
                <a:gd name="connsiteX1" fmla="*/ 4972 w 10000"/>
                <a:gd name="connsiteY1" fmla="*/ 304 h 10463"/>
                <a:gd name="connsiteX2" fmla="*/ 8578 w 10000"/>
                <a:gd name="connsiteY2" fmla="*/ 1634 h 10463"/>
                <a:gd name="connsiteX3" fmla="*/ 10000 w 10000"/>
                <a:gd name="connsiteY3" fmla="*/ 10463 h 10463"/>
                <a:gd name="connsiteX0" fmla="*/ 0 w 10000"/>
                <a:gd name="connsiteY0" fmla="*/ 4128 h 11116"/>
                <a:gd name="connsiteX1" fmla="*/ 5587 w 10000"/>
                <a:gd name="connsiteY1" fmla="*/ 103 h 11116"/>
                <a:gd name="connsiteX2" fmla="*/ 8578 w 10000"/>
                <a:gd name="connsiteY2" fmla="*/ 2287 h 11116"/>
                <a:gd name="connsiteX3" fmla="*/ 10000 w 10000"/>
                <a:gd name="connsiteY3" fmla="*/ 11116 h 11116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239 h 11227"/>
                <a:gd name="connsiteX1" fmla="*/ 5587 w 10000"/>
                <a:gd name="connsiteY1" fmla="*/ 214 h 11227"/>
                <a:gd name="connsiteX2" fmla="*/ 8974 w 10000"/>
                <a:gd name="connsiteY2" fmla="*/ 2185 h 11227"/>
                <a:gd name="connsiteX3" fmla="*/ 10000 w 10000"/>
                <a:gd name="connsiteY3" fmla="*/ 11227 h 11227"/>
                <a:gd name="connsiteX0" fmla="*/ 0 w 10000"/>
                <a:gd name="connsiteY0" fmla="*/ 4396 h 11384"/>
                <a:gd name="connsiteX1" fmla="*/ 5587 w 10000"/>
                <a:gd name="connsiteY1" fmla="*/ 371 h 11384"/>
                <a:gd name="connsiteX2" fmla="*/ 8974 w 10000"/>
                <a:gd name="connsiteY2" fmla="*/ 2342 h 11384"/>
                <a:gd name="connsiteX3" fmla="*/ 10000 w 10000"/>
                <a:gd name="connsiteY3" fmla="*/ 11384 h 11384"/>
                <a:gd name="connsiteX0" fmla="*/ 0 w 10000"/>
                <a:gd name="connsiteY0" fmla="*/ 3581 h 10569"/>
                <a:gd name="connsiteX1" fmla="*/ 3794 w 10000"/>
                <a:gd name="connsiteY1" fmla="*/ 956 h 10569"/>
                <a:gd name="connsiteX2" fmla="*/ 8974 w 10000"/>
                <a:gd name="connsiteY2" fmla="*/ 1527 h 10569"/>
                <a:gd name="connsiteX3" fmla="*/ 10000 w 10000"/>
                <a:gd name="connsiteY3" fmla="*/ 10569 h 10569"/>
                <a:gd name="connsiteX0" fmla="*/ 0 w 10000"/>
                <a:gd name="connsiteY0" fmla="*/ 2937 h 9925"/>
                <a:gd name="connsiteX1" fmla="*/ 3794 w 10000"/>
                <a:gd name="connsiteY1" fmla="*/ 312 h 9925"/>
                <a:gd name="connsiteX2" fmla="*/ 7880 w 10000"/>
                <a:gd name="connsiteY2" fmla="*/ 1786 h 9925"/>
                <a:gd name="connsiteX3" fmla="*/ 10000 w 10000"/>
                <a:gd name="connsiteY3" fmla="*/ 9925 h 9925"/>
                <a:gd name="connsiteX0" fmla="*/ 0 w 9423"/>
                <a:gd name="connsiteY0" fmla="*/ 2959 h 9818"/>
                <a:gd name="connsiteX1" fmla="*/ 3794 w 9423"/>
                <a:gd name="connsiteY1" fmla="*/ 314 h 9818"/>
                <a:gd name="connsiteX2" fmla="*/ 7880 w 9423"/>
                <a:gd name="connsiteY2" fmla="*/ 1799 h 9818"/>
                <a:gd name="connsiteX3" fmla="*/ 9423 w 9423"/>
                <a:gd name="connsiteY3" fmla="*/ 9818 h 9818"/>
                <a:gd name="connsiteX0" fmla="*/ 0 w 10000"/>
                <a:gd name="connsiteY0" fmla="*/ 3168 h 10154"/>
                <a:gd name="connsiteX1" fmla="*/ 4026 w 10000"/>
                <a:gd name="connsiteY1" fmla="*/ 474 h 10154"/>
                <a:gd name="connsiteX2" fmla="*/ 8363 w 10000"/>
                <a:gd name="connsiteY2" fmla="*/ 1986 h 10154"/>
                <a:gd name="connsiteX3" fmla="*/ 10000 w 10000"/>
                <a:gd name="connsiteY3" fmla="*/ 10154 h 10154"/>
                <a:gd name="connsiteX0" fmla="*/ 0 w 10000"/>
                <a:gd name="connsiteY0" fmla="*/ 2927 h 9913"/>
                <a:gd name="connsiteX1" fmla="*/ 4026 w 10000"/>
                <a:gd name="connsiteY1" fmla="*/ 233 h 9913"/>
                <a:gd name="connsiteX2" fmla="*/ 8363 w 10000"/>
                <a:gd name="connsiteY2" fmla="*/ 1745 h 9913"/>
                <a:gd name="connsiteX3" fmla="*/ 10000 w 10000"/>
                <a:gd name="connsiteY3" fmla="*/ 9913 h 9913"/>
                <a:gd name="connsiteX0" fmla="*/ 0 w 10000"/>
                <a:gd name="connsiteY0" fmla="*/ 3318 h 10365"/>
                <a:gd name="connsiteX1" fmla="*/ 4026 w 10000"/>
                <a:gd name="connsiteY1" fmla="*/ 600 h 10365"/>
                <a:gd name="connsiteX2" fmla="*/ 8363 w 10000"/>
                <a:gd name="connsiteY2" fmla="*/ 2125 h 10365"/>
                <a:gd name="connsiteX3" fmla="*/ 10000 w 10000"/>
                <a:gd name="connsiteY3" fmla="*/ 10365 h 10365"/>
                <a:gd name="connsiteX0" fmla="*/ 0 w 10000"/>
                <a:gd name="connsiteY0" fmla="*/ 3491 h 10538"/>
                <a:gd name="connsiteX1" fmla="*/ 4026 w 10000"/>
                <a:gd name="connsiteY1" fmla="*/ 773 h 10538"/>
                <a:gd name="connsiteX2" fmla="*/ 8363 w 10000"/>
                <a:gd name="connsiteY2" fmla="*/ 2298 h 10538"/>
                <a:gd name="connsiteX3" fmla="*/ 10000 w 10000"/>
                <a:gd name="connsiteY3" fmla="*/ 10538 h 10538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248 h 10295"/>
                <a:gd name="connsiteX1" fmla="*/ 4026 w 10000"/>
                <a:gd name="connsiteY1" fmla="*/ 530 h 10295"/>
                <a:gd name="connsiteX2" fmla="*/ 8395 w 10000"/>
                <a:gd name="connsiteY2" fmla="*/ 1915 h 10295"/>
                <a:gd name="connsiteX3" fmla="*/ 10000 w 10000"/>
                <a:gd name="connsiteY3" fmla="*/ 10295 h 10295"/>
                <a:gd name="connsiteX0" fmla="*/ 0 w 10000"/>
                <a:gd name="connsiteY0" fmla="*/ 3081 h 10128"/>
                <a:gd name="connsiteX1" fmla="*/ 4026 w 10000"/>
                <a:gd name="connsiteY1" fmla="*/ 363 h 10128"/>
                <a:gd name="connsiteX2" fmla="*/ 10000 w 10000"/>
                <a:gd name="connsiteY2" fmla="*/ 10128 h 10128"/>
                <a:gd name="connsiteX0" fmla="*/ 0 w 10000"/>
                <a:gd name="connsiteY0" fmla="*/ 3247 h 10294"/>
                <a:gd name="connsiteX1" fmla="*/ 7122 w 10000"/>
                <a:gd name="connsiteY1" fmla="*/ 342 h 10294"/>
                <a:gd name="connsiteX2" fmla="*/ 10000 w 10000"/>
                <a:gd name="connsiteY2" fmla="*/ 10294 h 10294"/>
                <a:gd name="connsiteX0" fmla="*/ 0 w 10000"/>
                <a:gd name="connsiteY0" fmla="*/ 3247 h 10294"/>
                <a:gd name="connsiteX1" fmla="*/ 7122 w 10000"/>
                <a:gd name="connsiteY1" fmla="*/ 342 h 10294"/>
                <a:gd name="connsiteX2" fmla="*/ 10000 w 10000"/>
                <a:gd name="connsiteY2" fmla="*/ 10294 h 10294"/>
                <a:gd name="connsiteX0" fmla="*/ 0 w 10373"/>
                <a:gd name="connsiteY0" fmla="*/ 3295 h 11090"/>
                <a:gd name="connsiteX1" fmla="*/ 7122 w 10373"/>
                <a:gd name="connsiteY1" fmla="*/ 390 h 11090"/>
                <a:gd name="connsiteX2" fmla="*/ 10373 w 10373"/>
                <a:gd name="connsiteY2" fmla="*/ 11090 h 11090"/>
                <a:gd name="connsiteX0" fmla="*/ 0 w 10373"/>
                <a:gd name="connsiteY0" fmla="*/ 4893 h 12688"/>
                <a:gd name="connsiteX1" fmla="*/ 7548 w 10373"/>
                <a:gd name="connsiteY1" fmla="*/ 258 h 12688"/>
                <a:gd name="connsiteX2" fmla="*/ 10373 w 10373"/>
                <a:gd name="connsiteY2" fmla="*/ 12688 h 12688"/>
                <a:gd name="connsiteX0" fmla="*/ 0 w 10373"/>
                <a:gd name="connsiteY0" fmla="*/ 4907 h 12702"/>
                <a:gd name="connsiteX1" fmla="*/ 7548 w 10373"/>
                <a:gd name="connsiteY1" fmla="*/ 272 h 12702"/>
                <a:gd name="connsiteX2" fmla="*/ 10373 w 10373"/>
                <a:gd name="connsiteY2" fmla="*/ 12702 h 12702"/>
                <a:gd name="connsiteX0" fmla="*/ 0 w 10879"/>
                <a:gd name="connsiteY0" fmla="*/ 4827 h 11032"/>
                <a:gd name="connsiteX1" fmla="*/ 7548 w 10879"/>
                <a:gd name="connsiteY1" fmla="*/ 192 h 11032"/>
                <a:gd name="connsiteX2" fmla="*/ 10879 w 10879"/>
                <a:gd name="connsiteY2" fmla="*/ 11032 h 11032"/>
                <a:gd name="connsiteX0" fmla="*/ 0 w 10879"/>
                <a:gd name="connsiteY0" fmla="*/ 5773 h 11978"/>
                <a:gd name="connsiteX1" fmla="*/ 7841 w 10879"/>
                <a:gd name="connsiteY1" fmla="*/ 156 h 11978"/>
                <a:gd name="connsiteX2" fmla="*/ 10879 w 10879"/>
                <a:gd name="connsiteY2" fmla="*/ 11978 h 11978"/>
                <a:gd name="connsiteX0" fmla="*/ 0 w 10879"/>
                <a:gd name="connsiteY0" fmla="*/ 5784 h 11989"/>
                <a:gd name="connsiteX1" fmla="*/ 7841 w 10879"/>
                <a:gd name="connsiteY1" fmla="*/ 167 h 11989"/>
                <a:gd name="connsiteX2" fmla="*/ 10879 w 10879"/>
                <a:gd name="connsiteY2" fmla="*/ 11989 h 11989"/>
                <a:gd name="connsiteX0" fmla="*/ 0 w 10879"/>
                <a:gd name="connsiteY0" fmla="*/ 5795 h 12000"/>
                <a:gd name="connsiteX1" fmla="*/ 7841 w 10879"/>
                <a:gd name="connsiteY1" fmla="*/ 178 h 12000"/>
                <a:gd name="connsiteX2" fmla="*/ 10879 w 10879"/>
                <a:gd name="connsiteY2" fmla="*/ 12000 h 12000"/>
                <a:gd name="connsiteX0" fmla="*/ 0 w 10879"/>
                <a:gd name="connsiteY0" fmla="*/ 5874 h 12079"/>
                <a:gd name="connsiteX1" fmla="*/ 7841 w 10879"/>
                <a:gd name="connsiteY1" fmla="*/ 257 h 12079"/>
                <a:gd name="connsiteX2" fmla="*/ 10879 w 10879"/>
                <a:gd name="connsiteY2" fmla="*/ 12079 h 12079"/>
                <a:gd name="connsiteX0" fmla="*/ 0 w 10879"/>
                <a:gd name="connsiteY0" fmla="*/ 5784 h 11989"/>
                <a:gd name="connsiteX1" fmla="*/ 7841 w 10879"/>
                <a:gd name="connsiteY1" fmla="*/ 167 h 11989"/>
                <a:gd name="connsiteX2" fmla="*/ 10879 w 10879"/>
                <a:gd name="connsiteY2" fmla="*/ 11989 h 1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79" h="11989">
                  <a:moveTo>
                    <a:pt x="0" y="5784"/>
                  </a:moveTo>
                  <a:cubicBezTo>
                    <a:pt x="2611" y="3162"/>
                    <a:pt x="5842" y="-868"/>
                    <a:pt x="7841" y="167"/>
                  </a:cubicBezTo>
                  <a:cubicBezTo>
                    <a:pt x="9840" y="1202"/>
                    <a:pt x="10409" y="7524"/>
                    <a:pt x="10879" y="11989"/>
                  </a:cubicBezTo>
                </a:path>
              </a:pathLst>
            </a:custGeom>
            <a:noFill/>
            <a:ln w="28575" cmpd="sng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2EE5FD-4BD2-0AF4-194D-109E81C17EFF}"/>
              </a:ext>
            </a:extLst>
          </p:cNvPr>
          <p:cNvGrpSpPr/>
          <p:nvPr/>
        </p:nvGrpSpPr>
        <p:grpSpPr>
          <a:xfrm>
            <a:off x="10067601" y="3003175"/>
            <a:ext cx="1985654" cy="1481031"/>
            <a:chOff x="5631660" y="778719"/>
            <a:chExt cx="2877364" cy="2266607"/>
          </a:xfrm>
        </p:grpSpPr>
        <p:sp>
          <p:nvSpPr>
            <p:cNvPr id="59" name="Freeform 33">
              <a:extLst>
                <a:ext uri="{FF2B5EF4-FFF2-40B4-BE49-F238E27FC236}">
                  <a16:creationId xmlns:a16="http://schemas.microsoft.com/office/drawing/2014/main" id="{C015B728-19FD-0797-1D48-65D67B3FA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6408" y="1060159"/>
              <a:ext cx="2311576" cy="1625530"/>
            </a:xfrm>
            <a:custGeom>
              <a:avLst/>
              <a:gdLst>
                <a:gd name="T0" fmla="*/ 0 w 768"/>
                <a:gd name="T1" fmla="*/ 528 h 528"/>
                <a:gd name="T2" fmla="*/ 144 w 768"/>
                <a:gd name="T3" fmla="*/ 432 h 528"/>
                <a:gd name="T4" fmla="*/ 384 w 768"/>
                <a:gd name="T5" fmla="*/ 0 h 528"/>
                <a:gd name="T6" fmla="*/ 624 w 768"/>
                <a:gd name="T7" fmla="*/ 432 h 528"/>
                <a:gd name="T8" fmla="*/ 768 w 768"/>
                <a:gd name="T9" fmla="*/ 528 h 528"/>
                <a:gd name="connsiteX0" fmla="*/ 0 w 10000"/>
                <a:gd name="connsiteY0" fmla="*/ 10127 h 10127"/>
                <a:gd name="connsiteX1" fmla="*/ 1875 w 10000"/>
                <a:gd name="connsiteY1" fmla="*/ 8309 h 10127"/>
                <a:gd name="connsiteX2" fmla="*/ 5000 w 10000"/>
                <a:gd name="connsiteY2" fmla="*/ 127 h 10127"/>
                <a:gd name="connsiteX3" fmla="*/ 8719 w 10000"/>
                <a:gd name="connsiteY3" fmla="*/ 3791 h 10127"/>
                <a:gd name="connsiteX4" fmla="*/ 10000 w 10000"/>
                <a:gd name="connsiteY4" fmla="*/ 10127 h 10127"/>
                <a:gd name="connsiteX0" fmla="*/ 0 w 10000"/>
                <a:gd name="connsiteY0" fmla="*/ 7603 h 7603"/>
                <a:gd name="connsiteX1" fmla="*/ 1875 w 10000"/>
                <a:gd name="connsiteY1" fmla="*/ 5785 h 7603"/>
                <a:gd name="connsiteX2" fmla="*/ 4863 w 10000"/>
                <a:gd name="connsiteY2" fmla="*/ 568 h 7603"/>
                <a:gd name="connsiteX3" fmla="*/ 8719 w 10000"/>
                <a:gd name="connsiteY3" fmla="*/ 1267 h 7603"/>
                <a:gd name="connsiteX4" fmla="*/ 10000 w 10000"/>
                <a:gd name="connsiteY4" fmla="*/ 7603 h 7603"/>
                <a:gd name="connsiteX0" fmla="*/ 0 w 10000"/>
                <a:gd name="connsiteY0" fmla="*/ 9918 h 9918"/>
                <a:gd name="connsiteX1" fmla="*/ 1738 w 10000"/>
                <a:gd name="connsiteY1" fmla="*/ 6320 h 9918"/>
                <a:gd name="connsiteX2" fmla="*/ 4863 w 10000"/>
                <a:gd name="connsiteY2" fmla="*/ 665 h 9918"/>
                <a:gd name="connsiteX3" fmla="*/ 8719 w 10000"/>
                <a:gd name="connsiteY3" fmla="*/ 1584 h 9918"/>
                <a:gd name="connsiteX4" fmla="*/ 10000 w 10000"/>
                <a:gd name="connsiteY4" fmla="*/ 9918 h 9918"/>
                <a:gd name="connsiteX0" fmla="*/ 0 w 10000"/>
                <a:gd name="connsiteY0" fmla="*/ 11345 h 11345"/>
                <a:gd name="connsiteX1" fmla="*/ 1738 w 10000"/>
                <a:gd name="connsiteY1" fmla="*/ 7717 h 11345"/>
                <a:gd name="connsiteX2" fmla="*/ 5502 w 10000"/>
                <a:gd name="connsiteY2" fmla="*/ 236 h 11345"/>
                <a:gd name="connsiteX3" fmla="*/ 8719 w 10000"/>
                <a:gd name="connsiteY3" fmla="*/ 2942 h 11345"/>
                <a:gd name="connsiteX4" fmla="*/ 10000 w 10000"/>
                <a:gd name="connsiteY4" fmla="*/ 11345 h 11345"/>
                <a:gd name="connsiteX0" fmla="*/ 0 w 10000"/>
                <a:gd name="connsiteY0" fmla="*/ 12374 h 12374"/>
                <a:gd name="connsiteX1" fmla="*/ 1738 w 10000"/>
                <a:gd name="connsiteY1" fmla="*/ 8746 h 12374"/>
                <a:gd name="connsiteX2" fmla="*/ 5502 w 10000"/>
                <a:gd name="connsiteY2" fmla="*/ 1265 h 12374"/>
                <a:gd name="connsiteX3" fmla="*/ 8628 w 10000"/>
                <a:gd name="connsiteY3" fmla="*/ 1350 h 12374"/>
                <a:gd name="connsiteX4" fmla="*/ 10000 w 10000"/>
                <a:gd name="connsiteY4" fmla="*/ 12374 h 12374"/>
                <a:gd name="connsiteX0" fmla="*/ 0 w 9772"/>
                <a:gd name="connsiteY0" fmla="*/ 12374 h 12374"/>
                <a:gd name="connsiteX1" fmla="*/ 1738 w 9772"/>
                <a:gd name="connsiteY1" fmla="*/ 8746 h 12374"/>
                <a:gd name="connsiteX2" fmla="*/ 5502 w 9772"/>
                <a:gd name="connsiteY2" fmla="*/ 1265 h 12374"/>
                <a:gd name="connsiteX3" fmla="*/ 8628 w 9772"/>
                <a:gd name="connsiteY3" fmla="*/ 1350 h 12374"/>
                <a:gd name="connsiteX4" fmla="*/ 9772 w 9772"/>
                <a:gd name="connsiteY4" fmla="*/ 11438 h 12374"/>
                <a:gd name="connsiteX0" fmla="*/ 0 w 10280"/>
                <a:gd name="connsiteY0" fmla="*/ 10000 h 10000"/>
                <a:gd name="connsiteX1" fmla="*/ 1779 w 10280"/>
                <a:gd name="connsiteY1" fmla="*/ 7068 h 10000"/>
                <a:gd name="connsiteX2" fmla="*/ 5630 w 10280"/>
                <a:gd name="connsiteY2" fmla="*/ 1022 h 10000"/>
                <a:gd name="connsiteX3" fmla="*/ 8829 w 10280"/>
                <a:gd name="connsiteY3" fmla="*/ 1091 h 10000"/>
                <a:gd name="connsiteX4" fmla="*/ 10280 w 10280"/>
                <a:gd name="connsiteY4" fmla="*/ 9320 h 10000"/>
                <a:gd name="connsiteX0" fmla="*/ 0 w 10280"/>
                <a:gd name="connsiteY0" fmla="*/ 9937 h 9937"/>
                <a:gd name="connsiteX1" fmla="*/ 2293 w 10280"/>
                <a:gd name="connsiteY1" fmla="*/ 5795 h 9937"/>
                <a:gd name="connsiteX2" fmla="*/ 5630 w 10280"/>
                <a:gd name="connsiteY2" fmla="*/ 959 h 9937"/>
                <a:gd name="connsiteX3" fmla="*/ 8829 w 10280"/>
                <a:gd name="connsiteY3" fmla="*/ 1028 h 9937"/>
                <a:gd name="connsiteX4" fmla="*/ 10280 w 10280"/>
                <a:gd name="connsiteY4" fmla="*/ 9257 h 9937"/>
                <a:gd name="connsiteX0" fmla="*/ 0 w 10000"/>
                <a:gd name="connsiteY0" fmla="*/ 10000 h 10000"/>
                <a:gd name="connsiteX1" fmla="*/ 2231 w 10000"/>
                <a:gd name="connsiteY1" fmla="*/ 5832 h 10000"/>
                <a:gd name="connsiteX2" fmla="*/ 5477 w 10000"/>
                <a:gd name="connsiteY2" fmla="*/ 965 h 10000"/>
                <a:gd name="connsiteX3" fmla="*/ 8589 w 10000"/>
                <a:gd name="connsiteY3" fmla="*/ 1035 h 10000"/>
                <a:gd name="connsiteX4" fmla="*/ 10000 w 10000"/>
                <a:gd name="connsiteY4" fmla="*/ 9316 h 10000"/>
                <a:gd name="connsiteX0" fmla="*/ 0 w 10000"/>
                <a:gd name="connsiteY0" fmla="*/ 9997 h 9997"/>
                <a:gd name="connsiteX1" fmla="*/ 2137 w 10000"/>
                <a:gd name="connsiteY1" fmla="*/ 5784 h 9997"/>
                <a:gd name="connsiteX2" fmla="*/ 5477 w 10000"/>
                <a:gd name="connsiteY2" fmla="*/ 962 h 9997"/>
                <a:gd name="connsiteX3" fmla="*/ 8589 w 10000"/>
                <a:gd name="connsiteY3" fmla="*/ 1032 h 9997"/>
                <a:gd name="connsiteX4" fmla="*/ 10000 w 10000"/>
                <a:gd name="connsiteY4" fmla="*/ 9313 h 9997"/>
                <a:gd name="connsiteX0" fmla="*/ 0 w 10000"/>
                <a:gd name="connsiteY0" fmla="*/ 10000 h 10000"/>
                <a:gd name="connsiteX1" fmla="*/ 2137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42 h 10042"/>
                <a:gd name="connsiteX1" fmla="*/ 2137 w 10000"/>
                <a:gd name="connsiteY1" fmla="*/ 5828 h 10042"/>
                <a:gd name="connsiteX2" fmla="*/ 5477 w 10000"/>
                <a:gd name="connsiteY2" fmla="*/ 1004 h 10042"/>
                <a:gd name="connsiteX3" fmla="*/ 8589 w 10000"/>
                <a:gd name="connsiteY3" fmla="*/ 1074 h 10042"/>
                <a:gd name="connsiteX4" fmla="*/ 10000 w 10000"/>
                <a:gd name="connsiteY4" fmla="*/ 9358 h 10042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10000 h 10000"/>
                <a:gd name="connsiteX1" fmla="*/ 2056 w 10000"/>
                <a:gd name="connsiteY1" fmla="*/ 5786 h 10000"/>
                <a:gd name="connsiteX2" fmla="*/ 5477 w 10000"/>
                <a:gd name="connsiteY2" fmla="*/ 962 h 10000"/>
                <a:gd name="connsiteX3" fmla="*/ 8589 w 10000"/>
                <a:gd name="connsiteY3" fmla="*/ 1032 h 10000"/>
                <a:gd name="connsiteX4" fmla="*/ 10000 w 10000"/>
                <a:gd name="connsiteY4" fmla="*/ 9316 h 10000"/>
                <a:gd name="connsiteX0" fmla="*/ 0 w 10000"/>
                <a:gd name="connsiteY0" fmla="*/ 9995 h 9995"/>
                <a:gd name="connsiteX1" fmla="*/ 2164 w 10000"/>
                <a:gd name="connsiteY1" fmla="*/ 5668 h 9995"/>
                <a:gd name="connsiteX2" fmla="*/ 5477 w 10000"/>
                <a:gd name="connsiteY2" fmla="*/ 957 h 9995"/>
                <a:gd name="connsiteX3" fmla="*/ 8589 w 10000"/>
                <a:gd name="connsiteY3" fmla="*/ 1027 h 9995"/>
                <a:gd name="connsiteX4" fmla="*/ 10000 w 10000"/>
                <a:gd name="connsiteY4" fmla="*/ 9311 h 9995"/>
                <a:gd name="connsiteX0" fmla="*/ 0 w 10000"/>
                <a:gd name="connsiteY0" fmla="*/ 9999 h 9999"/>
                <a:gd name="connsiteX1" fmla="*/ 2164 w 10000"/>
                <a:gd name="connsiteY1" fmla="*/ 5670 h 9999"/>
                <a:gd name="connsiteX2" fmla="*/ 5477 w 10000"/>
                <a:gd name="connsiteY2" fmla="*/ 956 h 9999"/>
                <a:gd name="connsiteX3" fmla="*/ 8589 w 10000"/>
                <a:gd name="connsiteY3" fmla="*/ 1027 h 9999"/>
                <a:gd name="connsiteX4" fmla="*/ 10000 w 10000"/>
                <a:gd name="connsiteY4" fmla="*/ 9315 h 9999"/>
                <a:gd name="connsiteX0" fmla="*/ 0 w 10000"/>
                <a:gd name="connsiteY0" fmla="*/ 10000 h 10000"/>
                <a:gd name="connsiteX1" fmla="*/ 2164 w 10000"/>
                <a:gd name="connsiteY1" fmla="*/ 5671 h 10000"/>
                <a:gd name="connsiteX2" fmla="*/ 5477 w 10000"/>
                <a:gd name="connsiteY2" fmla="*/ 956 h 10000"/>
                <a:gd name="connsiteX3" fmla="*/ 8589 w 10000"/>
                <a:gd name="connsiteY3" fmla="*/ 1027 h 10000"/>
                <a:gd name="connsiteX4" fmla="*/ 10000 w 10000"/>
                <a:gd name="connsiteY4" fmla="*/ 9316 h 10000"/>
                <a:gd name="connsiteX0" fmla="*/ 0 w 10000"/>
                <a:gd name="connsiteY0" fmla="*/ 9978 h 9978"/>
                <a:gd name="connsiteX1" fmla="*/ 2366 w 10000"/>
                <a:gd name="connsiteY1" fmla="*/ 5197 h 9978"/>
                <a:gd name="connsiteX2" fmla="*/ 5477 w 10000"/>
                <a:gd name="connsiteY2" fmla="*/ 934 h 9978"/>
                <a:gd name="connsiteX3" fmla="*/ 8589 w 10000"/>
                <a:gd name="connsiteY3" fmla="*/ 1005 h 9978"/>
                <a:gd name="connsiteX4" fmla="*/ 10000 w 10000"/>
                <a:gd name="connsiteY4" fmla="*/ 9294 h 9978"/>
                <a:gd name="connsiteX0" fmla="*/ 0 w 10000"/>
                <a:gd name="connsiteY0" fmla="*/ 10000 h 10000"/>
                <a:gd name="connsiteX1" fmla="*/ 2366 w 10000"/>
                <a:gd name="connsiteY1" fmla="*/ 5208 h 10000"/>
                <a:gd name="connsiteX2" fmla="*/ 5477 w 10000"/>
                <a:gd name="connsiteY2" fmla="*/ 936 h 10000"/>
                <a:gd name="connsiteX3" fmla="*/ 8589 w 10000"/>
                <a:gd name="connsiteY3" fmla="*/ 1007 h 10000"/>
                <a:gd name="connsiteX4" fmla="*/ 10000 w 10000"/>
                <a:gd name="connsiteY4" fmla="*/ 9314 h 10000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10000"/>
                <a:gd name="connsiteY0" fmla="*/ 10062 h 10062"/>
                <a:gd name="connsiteX1" fmla="*/ 2366 w 10000"/>
                <a:gd name="connsiteY1" fmla="*/ 5270 h 10062"/>
                <a:gd name="connsiteX2" fmla="*/ 5477 w 10000"/>
                <a:gd name="connsiteY2" fmla="*/ 998 h 10062"/>
                <a:gd name="connsiteX3" fmla="*/ 8589 w 10000"/>
                <a:gd name="connsiteY3" fmla="*/ 1069 h 10062"/>
                <a:gd name="connsiteX4" fmla="*/ 10000 w 10000"/>
                <a:gd name="connsiteY4" fmla="*/ 9376 h 10062"/>
                <a:gd name="connsiteX0" fmla="*/ 0 w 9987"/>
                <a:gd name="connsiteY0" fmla="*/ 10062 h 10062"/>
                <a:gd name="connsiteX1" fmla="*/ 2366 w 9987"/>
                <a:gd name="connsiteY1" fmla="*/ 5270 h 10062"/>
                <a:gd name="connsiteX2" fmla="*/ 5477 w 9987"/>
                <a:gd name="connsiteY2" fmla="*/ 998 h 10062"/>
                <a:gd name="connsiteX3" fmla="*/ 8589 w 9987"/>
                <a:gd name="connsiteY3" fmla="*/ 1069 h 10062"/>
                <a:gd name="connsiteX4" fmla="*/ 9987 w 9987"/>
                <a:gd name="connsiteY4" fmla="*/ 9421 h 10062"/>
                <a:gd name="connsiteX0" fmla="*/ 0 w 10000"/>
                <a:gd name="connsiteY0" fmla="*/ 10000 h 10000"/>
                <a:gd name="connsiteX1" fmla="*/ 2369 w 10000"/>
                <a:gd name="connsiteY1" fmla="*/ 5238 h 10000"/>
                <a:gd name="connsiteX2" fmla="*/ 5484 w 10000"/>
                <a:gd name="connsiteY2" fmla="*/ 992 h 10000"/>
                <a:gd name="connsiteX3" fmla="*/ 8600 w 10000"/>
                <a:gd name="connsiteY3" fmla="*/ 1062 h 10000"/>
                <a:gd name="connsiteX4" fmla="*/ 10000 w 10000"/>
                <a:gd name="connsiteY4" fmla="*/ 9363 h 10000"/>
                <a:gd name="connsiteX0" fmla="*/ 0 w 10000"/>
                <a:gd name="connsiteY0" fmla="*/ 9940 h 9940"/>
                <a:gd name="connsiteX1" fmla="*/ 2463 w 10000"/>
                <a:gd name="connsiteY1" fmla="*/ 5223 h 9940"/>
                <a:gd name="connsiteX2" fmla="*/ 5484 w 10000"/>
                <a:gd name="connsiteY2" fmla="*/ 932 h 9940"/>
                <a:gd name="connsiteX3" fmla="*/ 8600 w 10000"/>
                <a:gd name="connsiteY3" fmla="*/ 1002 h 9940"/>
                <a:gd name="connsiteX4" fmla="*/ 10000 w 10000"/>
                <a:gd name="connsiteY4" fmla="*/ 9303 h 994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10000 h 10000"/>
                <a:gd name="connsiteX1" fmla="*/ 2463 w 10000"/>
                <a:gd name="connsiteY1" fmla="*/ 5255 h 10000"/>
                <a:gd name="connsiteX2" fmla="*/ 5484 w 10000"/>
                <a:gd name="connsiteY2" fmla="*/ 938 h 10000"/>
                <a:gd name="connsiteX3" fmla="*/ 8600 w 10000"/>
                <a:gd name="connsiteY3" fmla="*/ 1008 h 10000"/>
                <a:gd name="connsiteX4" fmla="*/ 10000 w 10000"/>
                <a:gd name="connsiteY4" fmla="*/ 9359 h 10000"/>
                <a:gd name="connsiteX0" fmla="*/ 0 w 10000"/>
                <a:gd name="connsiteY0" fmla="*/ 9900 h 9900"/>
                <a:gd name="connsiteX1" fmla="*/ 2463 w 10000"/>
                <a:gd name="connsiteY1" fmla="*/ 5155 h 9900"/>
                <a:gd name="connsiteX2" fmla="*/ 5201 w 10000"/>
                <a:gd name="connsiteY2" fmla="*/ 1132 h 9900"/>
                <a:gd name="connsiteX3" fmla="*/ 8600 w 10000"/>
                <a:gd name="connsiteY3" fmla="*/ 908 h 9900"/>
                <a:gd name="connsiteX4" fmla="*/ 10000 w 10000"/>
                <a:gd name="connsiteY4" fmla="*/ 9259 h 9900"/>
                <a:gd name="connsiteX0" fmla="*/ 0 w 10000"/>
                <a:gd name="connsiteY0" fmla="*/ 10068 h 10068"/>
                <a:gd name="connsiteX1" fmla="*/ 2463 w 10000"/>
                <a:gd name="connsiteY1" fmla="*/ 5275 h 10068"/>
                <a:gd name="connsiteX2" fmla="*/ 5188 w 10000"/>
                <a:gd name="connsiteY2" fmla="*/ 1005 h 10068"/>
                <a:gd name="connsiteX3" fmla="*/ 8600 w 10000"/>
                <a:gd name="connsiteY3" fmla="*/ 985 h 10068"/>
                <a:gd name="connsiteX4" fmla="*/ 10000 w 10000"/>
                <a:gd name="connsiteY4" fmla="*/ 9421 h 10068"/>
                <a:gd name="connsiteX0" fmla="*/ 0 w 10000"/>
                <a:gd name="connsiteY0" fmla="*/ 10094 h 10094"/>
                <a:gd name="connsiteX1" fmla="*/ 2463 w 10000"/>
                <a:gd name="connsiteY1" fmla="*/ 5301 h 10094"/>
                <a:gd name="connsiteX2" fmla="*/ 5188 w 10000"/>
                <a:gd name="connsiteY2" fmla="*/ 1031 h 10094"/>
                <a:gd name="connsiteX3" fmla="*/ 8600 w 10000"/>
                <a:gd name="connsiteY3" fmla="*/ 1011 h 10094"/>
                <a:gd name="connsiteX4" fmla="*/ 10000 w 10000"/>
                <a:gd name="connsiteY4" fmla="*/ 9447 h 10094"/>
                <a:gd name="connsiteX0" fmla="*/ 0 w 9865"/>
                <a:gd name="connsiteY0" fmla="*/ 10094 h 10094"/>
                <a:gd name="connsiteX1" fmla="*/ 2463 w 9865"/>
                <a:gd name="connsiteY1" fmla="*/ 5301 h 10094"/>
                <a:gd name="connsiteX2" fmla="*/ 5188 w 9865"/>
                <a:gd name="connsiteY2" fmla="*/ 1031 h 10094"/>
                <a:gd name="connsiteX3" fmla="*/ 8600 w 9865"/>
                <a:gd name="connsiteY3" fmla="*/ 1011 h 10094"/>
                <a:gd name="connsiteX4" fmla="*/ 9865 w 9865"/>
                <a:gd name="connsiteY4" fmla="*/ 8259 h 10094"/>
                <a:gd name="connsiteX0" fmla="*/ 0 w 10000"/>
                <a:gd name="connsiteY0" fmla="*/ 9953 h 9953"/>
                <a:gd name="connsiteX1" fmla="*/ 2497 w 10000"/>
                <a:gd name="connsiteY1" fmla="*/ 5205 h 9953"/>
                <a:gd name="connsiteX2" fmla="*/ 5273 w 10000"/>
                <a:gd name="connsiteY2" fmla="*/ 1110 h 9953"/>
                <a:gd name="connsiteX3" fmla="*/ 8718 w 10000"/>
                <a:gd name="connsiteY3" fmla="*/ 955 h 9953"/>
                <a:gd name="connsiteX4" fmla="*/ 10000 w 10000"/>
                <a:gd name="connsiteY4" fmla="*/ 8135 h 9953"/>
                <a:gd name="connsiteX0" fmla="*/ 0 w 9330"/>
                <a:gd name="connsiteY0" fmla="*/ 8749 h 8749"/>
                <a:gd name="connsiteX1" fmla="*/ 1827 w 9330"/>
                <a:gd name="connsiteY1" fmla="*/ 5230 h 8749"/>
                <a:gd name="connsiteX2" fmla="*/ 4603 w 9330"/>
                <a:gd name="connsiteY2" fmla="*/ 1115 h 8749"/>
                <a:gd name="connsiteX3" fmla="*/ 8048 w 9330"/>
                <a:gd name="connsiteY3" fmla="*/ 960 h 8749"/>
                <a:gd name="connsiteX4" fmla="*/ 9330 w 9330"/>
                <a:gd name="connsiteY4" fmla="*/ 8173 h 8749"/>
                <a:gd name="connsiteX0" fmla="*/ 0 w 10000"/>
                <a:gd name="connsiteY0" fmla="*/ 10080 h 10080"/>
                <a:gd name="connsiteX1" fmla="*/ 1958 w 10000"/>
                <a:gd name="connsiteY1" fmla="*/ 6058 h 10080"/>
                <a:gd name="connsiteX2" fmla="*/ 4973 w 10000"/>
                <a:gd name="connsiteY2" fmla="*/ 1128 h 10080"/>
                <a:gd name="connsiteX3" fmla="*/ 8626 w 10000"/>
                <a:gd name="connsiteY3" fmla="*/ 1177 h 10080"/>
                <a:gd name="connsiteX4" fmla="*/ 10000 w 10000"/>
                <a:gd name="connsiteY4" fmla="*/ 9422 h 10080"/>
                <a:gd name="connsiteX0" fmla="*/ 0 w 10000"/>
                <a:gd name="connsiteY0" fmla="*/ 10111 h 10111"/>
                <a:gd name="connsiteX1" fmla="*/ 1958 w 10000"/>
                <a:gd name="connsiteY1" fmla="*/ 6089 h 10111"/>
                <a:gd name="connsiteX2" fmla="*/ 4973 w 10000"/>
                <a:gd name="connsiteY2" fmla="*/ 1159 h 10111"/>
                <a:gd name="connsiteX3" fmla="*/ 8626 w 10000"/>
                <a:gd name="connsiteY3" fmla="*/ 1208 h 10111"/>
                <a:gd name="connsiteX4" fmla="*/ 10000 w 10000"/>
                <a:gd name="connsiteY4" fmla="*/ 9453 h 10111"/>
                <a:gd name="connsiteX0" fmla="*/ 0 w 10000"/>
                <a:gd name="connsiteY0" fmla="*/ 10111 h 10111"/>
                <a:gd name="connsiteX1" fmla="*/ 4973 w 10000"/>
                <a:gd name="connsiteY1" fmla="*/ 1159 h 10111"/>
                <a:gd name="connsiteX2" fmla="*/ 8626 w 10000"/>
                <a:gd name="connsiteY2" fmla="*/ 1208 h 10111"/>
                <a:gd name="connsiteX3" fmla="*/ 10000 w 10000"/>
                <a:gd name="connsiteY3" fmla="*/ 9453 h 10111"/>
                <a:gd name="connsiteX0" fmla="*/ 0 w 9660"/>
                <a:gd name="connsiteY0" fmla="*/ 4873 h 9339"/>
                <a:gd name="connsiteX1" fmla="*/ 4633 w 9660"/>
                <a:gd name="connsiteY1" fmla="*/ 1045 h 9339"/>
                <a:gd name="connsiteX2" fmla="*/ 8286 w 9660"/>
                <a:gd name="connsiteY2" fmla="*/ 1094 h 9339"/>
                <a:gd name="connsiteX3" fmla="*/ 9660 w 9660"/>
                <a:gd name="connsiteY3" fmla="*/ 9339 h 9339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572 h 10354"/>
                <a:gd name="connsiteX1" fmla="*/ 4796 w 10000"/>
                <a:gd name="connsiteY1" fmla="*/ 646 h 10354"/>
                <a:gd name="connsiteX2" fmla="*/ 8578 w 10000"/>
                <a:gd name="connsiteY2" fmla="*/ 1525 h 10354"/>
                <a:gd name="connsiteX3" fmla="*/ 10000 w 10000"/>
                <a:gd name="connsiteY3" fmla="*/ 10354 h 10354"/>
                <a:gd name="connsiteX0" fmla="*/ 0 w 10000"/>
                <a:gd name="connsiteY0" fmla="*/ 5838 h 10620"/>
                <a:gd name="connsiteX1" fmla="*/ 4972 w 10000"/>
                <a:gd name="connsiteY1" fmla="*/ 461 h 10620"/>
                <a:gd name="connsiteX2" fmla="*/ 8578 w 10000"/>
                <a:gd name="connsiteY2" fmla="*/ 1791 h 10620"/>
                <a:gd name="connsiteX3" fmla="*/ 10000 w 10000"/>
                <a:gd name="connsiteY3" fmla="*/ 10620 h 10620"/>
                <a:gd name="connsiteX0" fmla="*/ 0 w 10000"/>
                <a:gd name="connsiteY0" fmla="*/ 6167 h 10949"/>
                <a:gd name="connsiteX1" fmla="*/ 4972 w 10000"/>
                <a:gd name="connsiteY1" fmla="*/ 790 h 10949"/>
                <a:gd name="connsiteX2" fmla="*/ 8578 w 10000"/>
                <a:gd name="connsiteY2" fmla="*/ 2120 h 10949"/>
                <a:gd name="connsiteX3" fmla="*/ 10000 w 10000"/>
                <a:gd name="connsiteY3" fmla="*/ 10949 h 10949"/>
                <a:gd name="connsiteX0" fmla="*/ 0 w 10000"/>
                <a:gd name="connsiteY0" fmla="*/ 3475 h 10463"/>
                <a:gd name="connsiteX1" fmla="*/ 4972 w 10000"/>
                <a:gd name="connsiteY1" fmla="*/ 304 h 10463"/>
                <a:gd name="connsiteX2" fmla="*/ 8578 w 10000"/>
                <a:gd name="connsiteY2" fmla="*/ 1634 h 10463"/>
                <a:gd name="connsiteX3" fmla="*/ 10000 w 10000"/>
                <a:gd name="connsiteY3" fmla="*/ 10463 h 10463"/>
                <a:gd name="connsiteX0" fmla="*/ 0 w 10000"/>
                <a:gd name="connsiteY0" fmla="*/ 4128 h 11116"/>
                <a:gd name="connsiteX1" fmla="*/ 5587 w 10000"/>
                <a:gd name="connsiteY1" fmla="*/ 103 h 11116"/>
                <a:gd name="connsiteX2" fmla="*/ 8578 w 10000"/>
                <a:gd name="connsiteY2" fmla="*/ 2287 h 11116"/>
                <a:gd name="connsiteX3" fmla="*/ 10000 w 10000"/>
                <a:gd name="connsiteY3" fmla="*/ 11116 h 11116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05 h 11293"/>
                <a:gd name="connsiteX1" fmla="*/ 5587 w 10000"/>
                <a:gd name="connsiteY1" fmla="*/ 280 h 11293"/>
                <a:gd name="connsiteX2" fmla="*/ 8578 w 10000"/>
                <a:gd name="connsiteY2" fmla="*/ 2464 h 11293"/>
                <a:gd name="connsiteX3" fmla="*/ 10000 w 10000"/>
                <a:gd name="connsiteY3" fmla="*/ 11293 h 11293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363 h 11351"/>
                <a:gd name="connsiteX1" fmla="*/ 5587 w 10000"/>
                <a:gd name="connsiteY1" fmla="*/ 338 h 11351"/>
                <a:gd name="connsiteX2" fmla="*/ 8578 w 10000"/>
                <a:gd name="connsiteY2" fmla="*/ 2522 h 11351"/>
                <a:gd name="connsiteX3" fmla="*/ 10000 w 10000"/>
                <a:gd name="connsiteY3" fmla="*/ 11351 h 11351"/>
                <a:gd name="connsiteX0" fmla="*/ 0 w 10000"/>
                <a:gd name="connsiteY0" fmla="*/ 4239 h 11227"/>
                <a:gd name="connsiteX1" fmla="*/ 5587 w 10000"/>
                <a:gd name="connsiteY1" fmla="*/ 214 h 11227"/>
                <a:gd name="connsiteX2" fmla="*/ 8974 w 10000"/>
                <a:gd name="connsiteY2" fmla="*/ 2185 h 11227"/>
                <a:gd name="connsiteX3" fmla="*/ 10000 w 10000"/>
                <a:gd name="connsiteY3" fmla="*/ 11227 h 11227"/>
                <a:gd name="connsiteX0" fmla="*/ 0 w 10000"/>
                <a:gd name="connsiteY0" fmla="*/ 4396 h 11384"/>
                <a:gd name="connsiteX1" fmla="*/ 5587 w 10000"/>
                <a:gd name="connsiteY1" fmla="*/ 371 h 11384"/>
                <a:gd name="connsiteX2" fmla="*/ 8974 w 10000"/>
                <a:gd name="connsiteY2" fmla="*/ 2342 h 11384"/>
                <a:gd name="connsiteX3" fmla="*/ 10000 w 10000"/>
                <a:gd name="connsiteY3" fmla="*/ 11384 h 1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1384">
                  <a:moveTo>
                    <a:pt x="0" y="4396"/>
                  </a:moveTo>
                  <a:cubicBezTo>
                    <a:pt x="2435" y="2451"/>
                    <a:pt x="4091" y="1069"/>
                    <a:pt x="5587" y="371"/>
                  </a:cubicBezTo>
                  <a:cubicBezTo>
                    <a:pt x="7083" y="-327"/>
                    <a:pt x="8435" y="-231"/>
                    <a:pt x="8974" y="2342"/>
                  </a:cubicBezTo>
                  <a:cubicBezTo>
                    <a:pt x="9672" y="5461"/>
                    <a:pt x="9689" y="8696"/>
                    <a:pt x="10000" y="11384"/>
                  </a:cubicBezTo>
                </a:path>
              </a:pathLst>
            </a:custGeom>
            <a:noFill/>
            <a:ln w="28575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484C88D2-8873-8357-D8BA-7B6A042A6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661" y="778719"/>
              <a:ext cx="2868363" cy="2251592"/>
            </a:xfrm>
            <a:custGeom>
              <a:avLst/>
              <a:gdLst>
                <a:gd name="T0" fmla="*/ 0 w 768"/>
                <a:gd name="T1" fmla="*/ 0 h 624"/>
                <a:gd name="T2" fmla="*/ 0 w 768"/>
                <a:gd name="T3" fmla="*/ 624 h 624"/>
                <a:gd name="T4" fmla="*/ 768 w 768"/>
                <a:gd name="T5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8" h="624">
                  <a:moveTo>
                    <a:pt x="0" y="0"/>
                  </a:moveTo>
                  <a:lnTo>
                    <a:pt x="0" y="624"/>
                  </a:lnTo>
                  <a:lnTo>
                    <a:pt x="768" y="624"/>
                  </a:lnTo>
                </a:path>
              </a:pathLst>
            </a:custGeom>
            <a:noFill/>
            <a:ln w="19050" cmpd="sng">
              <a:solidFill>
                <a:srgbClr val="00FFFF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174101F-317E-7790-5C18-79389AFE1765}"/>
                </a:ext>
              </a:extLst>
            </p:cNvPr>
            <p:cNvGrpSpPr/>
            <p:nvPr/>
          </p:nvGrpSpPr>
          <p:grpSpPr>
            <a:xfrm>
              <a:off x="5631660" y="1101600"/>
              <a:ext cx="127345" cy="1928361"/>
              <a:chOff x="5631660" y="1124744"/>
              <a:chExt cx="180664" cy="192836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3098FC6B-0E92-7B36-59AA-BC1000F6D16C}"/>
                  </a:ext>
                </a:extLst>
              </p:cNvPr>
              <p:cNvGrpSpPr/>
              <p:nvPr/>
            </p:nvGrpSpPr>
            <p:grpSpPr>
              <a:xfrm>
                <a:off x="5631660" y="1124744"/>
                <a:ext cx="164476" cy="646331"/>
                <a:chOff x="4932040" y="4384800"/>
                <a:chExt cx="164476" cy="1512000"/>
              </a:xfrm>
            </p:grpSpPr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5B01CAB1-3347-D76E-EFF6-7B0808FF1F7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932040" y="4384800"/>
                  <a:ext cx="156738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3471693E-6979-225B-60C6-D6C2940CD4A3}"/>
                    </a:ext>
                  </a:extLst>
                </p:cNvPr>
                <p:cNvGrpSpPr/>
                <p:nvPr/>
              </p:nvGrpSpPr>
              <p:grpSpPr>
                <a:xfrm>
                  <a:off x="4939779" y="5896800"/>
                  <a:ext cx="156737" cy="0"/>
                  <a:chOff x="4932040" y="4687200"/>
                  <a:chExt cx="156737" cy="0"/>
                </a:xfrm>
              </p:grpSpPr>
              <p:cxnSp>
                <p:nvCxnSpPr>
                  <p:cNvPr id="158" name="Straight Connector 157">
                    <a:extLst>
                      <a:ext uri="{FF2B5EF4-FFF2-40B4-BE49-F238E27FC236}">
                        <a16:creationId xmlns:a16="http://schemas.microsoft.com/office/drawing/2014/main" id="{1FB711B4-4D3E-9A8F-24F2-721EB48A3D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0" y="4687200"/>
                    <a:ext cx="15673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59" name="Straight Connector 158">
                    <a:extLst>
                      <a:ext uri="{FF2B5EF4-FFF2-40B4-BE49-F238E27FC236}">
                        <a16:creationId xmlns:a16="http://schemas.microsoft.com/office/drawing/2014/main" id="{764BE468-CCD4-D682-2166-B41D6A3D13B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0" y="4687200"/>
                    <a:ext cx="15673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EB8E6BFA-40FF-F735-F0E9-12691B000B51}"/>
                  </a:ext>
                </a:extLst>
              </p:cNvPr>
              <p:cNvGrpSpPr/>
              <p:nvPr/>
            </p:nvGrpSpPr>
            <p:grpSpPr>
              <a:xfrm>
                <a:off x="5639754" y="1765759"/>
                <a:ext cx="164476" cy="646331"/>
                <a:chOff x="4932040" y="4384800"/>
                <a:chExt cx="164476" cy="1512000"/>
              </a:xfrm>
            </p:grpSpPr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6F6B8DAC-1156-95A2-F1B3-27EC9E2189F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932040" y="4384800"/>
                  <a:ext cx="156738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F04D7563-289C-D093-4251-33B3593DC2FF}"/>
                    </a:ext>
                  </a:extLst>
                </p:cNvPr>
                <p:cNvGrpSpPr/>
                <p:nvPr/>
              </p:nvGrpSpPr>
              <p:grpSpPr>
                <a:xfrm>
                  <a:off x="4939779" y="5896800"/>
                  <a:ext cx="156737" cy="0"/>
                  <a:chOff x="4932040" y="4687200"/>
                  <a:chExt cx="156737" cy="0"/>
                </a:xfrm>
              </p:grpSpPr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F55EE736-D1F0-6576-3F48-6303A80663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0" y="4687200"/>
                    <a:ext cx="15673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DDFDC39C-9FAA-1953-FA75-B47852BEBB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0" y="4687200"/>
                    <a:ext cx="15673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BD68DD30-F82B-F040-0437-9503673E9199}"/>
                  </a:ext>
                </a:extLst>
              </p:cNvPr>
              <p:cNvGrpSpPr/>
              <p:nvPr/>
            </p:nvGrpSpPr>
            <p:grpSpPr>
              <a:xfrm>
                <a:off x="5647848" y="2406774"/>
                <a:ext cx="164476" cy="646331"/>
                <a:chOff x="4932040" y="4384800"/>
                <a:chExt cx="164476" cy="1512000"/>
              </a:xfrm>
            </p:grpSpPr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FCD4F350-FC54-8D7A-FD1B-1716DED7A6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932040" y="4384800"/>
                  <a:ext cx="156738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9622C5A3-57C7-3065-8B56-D711606B5705}"/>
                    </a:ext>
                  </a:extLst>
                </p:cNvPr>
                <p:cNvGrpSpPr/>
                <p:nvPr/>
              </p:nvGrpSpPr>
              <p:grpSpPr>
                <a:xfrm>
                  <a:off x="4939779" y="5896800"/>
                  <a:ext cx="156737" cy="0"/>
                  <a:chOff x="4932040" y="4687200"/>
                  <a:chExt cx="156737" cy="0"/>
                </a:xfrm>
              </p:grpSpPr>
              <p:cxnSp>
                <p:nvCxnSpPr>
                  <p:cNvPr id="128" name="Straight Connector 127">
                    <a:extLst>
                      <a:ext uri="{FF2B5EF4-FFF2-40B4-BE49-F238E27FC236}">
                        <a16:creationId xmlns:a16="http://schemas.microsoft.com/office/drawing/2014/main" id="{97A28A75-69A1-2699-6B5B-48FD89BB6D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0" y="4687200"/>
                    <a:ext cx="15673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29" name="Straight Connector 128">
                    <a:extLst>
                      <a:ext uri="{FF2B5EF4-FFF2-40B4-BE49-F238E27FC236}">
                        <a16:creationId xmlns:a16="http://schemas.microsoft.com/office/drawing/2014/main" id="{2AFCBBA1-4C25-275E-C138-E34D0FF9623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0" y="4687200"/>
                    <a:ext cx="15673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BC039F9-9100-49E0-BC5C-7EA9BDD4E898}"/>
                </a:ext>
              </a:extLst>
            </p:cNvPr>
            <p:cNvGrpSpPr/>
            <p:nvPr/>
          </p:nvGrpSpPr>
          <p:grpSpPr>
            <a:xfrm>
              <a:off x="5647499" y="2925033"/>
              <a:ext cx="2570490" cy="120293"/>
              <a:chOff x="5647499" y="2864252"/>
              <a:chExt cx="2570490" cy="181066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DE1D5351-D3E4-4C08-D6B6-BFED9C196B6B}"/>
                  </a:ext>
                </a:extLst>
              </p:cNvPr>
              <p:cNvGrpSpPr/>
              <p:nvPr/>
            </p:nvGrpSpPr>
            <p:grpSpPr>
              <a:xfrm rot="5400000">
                <a:off x="6521347" y="1990805"/>
                <a:ext cx="180665" cy="1928362"/>
                <a:chOff x="5631659" y="1124743"/>
                <a:chExt cx="180665" cy="1928362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C76F32A4-8F8D-2DEE-ACD6-980F11011771}"/>
                    </a:ext>
                  </a:extLst>
                </p:cNvPr>
                <p:cNvGrpSpPr/>
                <p:nvPr/>
              </p:nvGrpSpPr>
              <p:grpSpPr>
                <a:xfrm>
                  <a:off x="5631659" y="1124743"/>
                  <a:ext cx="164477" cy="646332"/>
                  <a:chOff x="4932039" y="4384798"/>
                  <a:chExt cx="164477" cy="1512002"/>
                </a:xfrm>
              </p:grpSpPr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96EBCC91-A0E3-0C20-0244-7DBCDE43A1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39" y="4384798"/>
                    <a:ext cx="15673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109" name="Group 108">
                    <a:extLst>
                      <a:ext uri="{FF2B5EF4-FFF2-40B4-BE49-F238E27FC236}">
                        <a16:creationId xmlns:a16="http://schemas.microsoft.com/office/drawing/2014/main" id="{85AAE8B4-037F-BC03-5225-E441EF8E5B34}"/>
                      </a:ext>
                    </a:extLst>
                  </p:cNvPr>
                  <p:cNvGrpSpPr/>
                  <p:nvPr/>
                </p:nvGrpSpPr>
                <p:grpSpPr>
                  <a:xfrm>
                    <a:off x="4939779" y="5896800"/>
                    <a:ext cx="156737" cy="0"/>
                    <a:chOff x="4932040" y="4687200"/>
                    <a:chExt cx="156737" cy="0"/>
                  </a:xfrm>
                </p:grpSpPr>
                <p:cxnSp>
                  <p:nvCxnSpPr>
                    <p:cNvPr id="110" name="Straight Connector 109">
                      <a:extLst>
                        <a:ext uri="{FF2B5EF4-FFF2-40B4-BE49-F238E27FC236}">
                          <a16:creationId xmlns:a16="http://schemas.microsoft.com/office/drawing/2014/main" id="{1D876292-3847-E27E-9BF4-338AD251EF2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932040" y="4687200"/>
                      <a:ext cx="156737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11" name="Straight Connector 110">
                      <a:extLst>
                        <a:ext uri="{FF2B5EF4-FFF2-40B4-BE49-F238E27FC236}">
                          <a16:creationId xmlns:a16="http://schemas.microsoft.com/office/drawing/2014/main" id="{3811729E-6396-E59E-F069-DD65A2F865D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932040" y="4687200"/>
                      <a:ext cx="156737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CA21676C-DD1A-B1D0-321D-FD887EB5661D}"/>
                    </a:ext>
                  </a:extLst>
                </p:cNvPr>
                <p:cNvGrpSpPr/>
                <p:nvPr/>
              </p:nvGrpSpPr>
              <p:grpSpPr>
                <a:xfrm>
                  <a:off x="5639755" y="1765759"/>
                  <a:ext cx="164475" cy="646332"/>
                  <a:chOff x="4932041" y="4384798"/>
                  <a:chExt cx="164475" cy="1512002"/>
                </a:xfrm>
              </p:grpSpPr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FEE6B89F-A8FB-5A73-D096-729221C6BC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1" y="4384798"/>
                    <a:ext cx="15673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4B512994-F9F1-CE38-36A4-BE74813C10D3}"/>
                      </a:ext>
                    </a:extLst>
                  </p:cNvPr>
                  <p:cNvGrpSpPr/>
                  <p:nvPr/>
                </p:nvGrpSpPr>
                <p:grpSpPr>
                  <a:xfrm>
                    <a:off x="4939779" y="5896800"/>
                    <a:ext cx="156737" cy="0"/>
                    <a:chOff x="4932040" y="4687200"/>
                    <a:chExt cx="156737" cy="0"/>
                  </a:xfrm>
                </p:grpSpPr>
                <p:cxnSp>
                  <p:nvCxnSpPr>
                    <p:cNvPr id="95" name="Straight Connector 94">
                      <a:extLst>
                        <a:ext uri="{FF2B5EF4-FFF2-40B4-BE49-F238E27FC236}">
                          <a16:creationId xmlns:a16="http://schemas.microsoft.com/office/drawing/2014/main" id="{4EAEBBBF-C9E6-A734-A234-7CD203041DF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932040" y="4687200"/>
                      <a:ext cx="156737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96" name="Straight Connector 95">
                      <a:extLst>
                        <a:ext uri="{FF2B5EF4-FFF2-40B4-BE49-F238E27FC236}">
                          <a16:creationId xmlns:a16="http://schemas.microsoft.com/office/drawing/2014/main" id="{5276102E-34D3-A489-A66E-80B2B7B3B0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932040" y="4687200"/>
                      <a:ext cx="156737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0A384592-12F7-9479-9FD3-C843DFB85D79}"/>
                    </a:ext>
                  </a:extLst>
                </p:cNvPr>
                <p:cNvGrpSpPr/>
                <p:nvPr/>
              </p:nvGrpSpPr>
              <p:grpSpPr>
                <a:xfrm>
                  <a:off x="5647849" y="2406773"/>
                  <a:ext cx="164475" cy="646332"/>
                  <a:chOff x="4932041" y="4384798"/>
                  <a:chExt cx="164475" cy="1512002"/>
                </a:xfrm>
              </p:grpSpPr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33BFAB9A-714F-5B80-E193-C16BC32BD2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932041" y="4384798"/>
                    <a:ext cx="15673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accent1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0F935002-30AB-0A14-DF27-228E603CC6B1}"/>
                      </a:ext>
                    </a:extLst>
                  </p:cNvPr>
                  <p:cNvGrpSpPr/>
                  <p:nvPr/>
                </p:nvGrpSpPr>
                <p:grpSpPr>
                  <a:xfrm>
                    <a:off x="4939779" y="5896800"/>
                    <a:ext cx="156737" cy="0"/>
                    <a:chOff x="4932040" y="4687200"/>
                    <a:chExt cx="156737" cy="0"/>
                  </a:xfrm>
                </p:grpSpPr>
                <p:cxnSp>
                  <p:nvCxnSpPr>
                    <p:cNvPr id="80" name="Straight Connector 79">
                      <a:extLst>
                        <a:ext uri="{FF2B5EF4-FFF2-40B4-BE49-F238E27FC236}">
                          <a16:creationId xmlns:a16="http://schemas.microsoft.com/office/drawing/2014/main" id="{F37F460C-BC4C-715A-3313-36F48DD08D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932040" y="4687200"/>
                      <a:ext cx="156737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81" name="Straight Connector 80">
                      <a:extLst>
                        <a:ext uri="{FF2B5EF4-FFF2-40B4-BE49-F238E27FC236}">
                          <a16:creationId xmlns:a16="http://schemas.microsoft.com/office/drawing/2014/main" id="{62DCE5F6-CA1B-387E-D10F-4F34915DA4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932040" y="4687200"/>
                      <a:ext cx="156737" cy="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190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</p:grpSp>
          </p:grp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209552F3-A5AA-CBAD-AE6C-F5CC191CC6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8139620" y="2942621"/>
                <a:ext cx="15673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65250" name="Text Box 2">
            <a:extLst>
              <a:ext uri="{FF2B5EF4-FFF2-40B4-BE49-F238E27FC236}">
                <a16:creationId xmlns:a16="http://schemas.microsoft.com/office/drawing/2014/main" id="{D8DA76C4-52CA-2A9A-0E44-C98F29046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453" y="130665"/>
            <a:ext cx="12397133" cy="15212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3720"/>
              </a:lnSpc>
              <a:defRPr/>
            </a:pPr>
            <a:r>
              <a:rPr lang="en-US" sz="36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The third type of synchrotron sources: </a:t>
            </a:r>
          </a:p>
          <a:p>
            <a:pPr algn="ctr">
              <a:lnSpc>
                <a:spcPts val="3720"/>
              </a:lnSpc>
              <a:defRPr/>
            </a:pPr>
            <a:r>
              <a:rPr lang="en-US" sz="36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bendin</a:t>
            </a:r>
            <a:r>
              <a:rPr lang="en-US" sz="36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36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ma</a:t>
            </a:r>
            <a:r>
              <a:rPr lang="en-US" sz="36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36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nets</a:t>
            </a:r>
            <a:r>
              <a:rPr lang="en-US" sz="36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, the dipoles that also force the electrons to circulate in the storage ring</a:t>
            </a: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B029ECE0-16BE-0F8A-23A6-D3F2D7A5F68C}"/>
              </a:ext>
            </a:extLst>
          </p:cNvPr>
          <p:cNvGrpSpPr>
            <a:grpSpLocks/>
          </p:cNvGrpSpPr>
          <p:nvPr/>
        </p:nvGrpSpPr>
        <p:grpSpPr bwMode="auto">
          <a:xfrm>
            <a:off x="1255843" y="2850548"/>
            <a:ext cx="1616076" cy="646113"/>
            <a:chOff x="1972" y="2496"/>
            <a:chExt cx="1018" cy="407"/>
          </a:xfrm>
          <a:effectLst/>
        </p:grpSpPr>
        <p:sp>
          <p:nvSpPr>
            <p:cNvPr id="565261" name="AutoShape 13">
              <a:extLst>
                <a:ext uri="{FF2B5EF4-FFF2-40B4-BE49-F238E27FC236}">
                  <a16:creationId xmlns:a16="http://schemas.microsoft.com/office/drawing/2014/main" id="{2567F0C9-EF43-B60A-B31D-0EC57C3DF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2496"/>
              <a:ext cx="972" cy="407"/>
            </a:xfrm>
            <a:prstGeom prst="wedgeRectCallout">
              <a:avLst>
                <a:gd name="adj1" fmla="val -44496"/>
                <a:gd name="adj2" fmla="val 115353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65262" name="Text Box 14">
              <a:extLst>
                <a:ext uri="{FF2B5EF4-FFF2-40B4-BE49-F238E27FC236}">
                  <a16:creationId xmlns:a16="http://schemas.microsoft.com/office/drawing/2014/main" id="{AB2A1A23-86B0-B8FE-2C60-F92EE057A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2" y="2496"/>
              <a:ext cx="1018" cy="40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fr-FR" sz="2000" b="0" dirty="0">
                  <a:solidFill>
                    <a:schemeClr val="accent2"/>
                  </a:solidFill>
                  <a:latin typeface="Arial" charset="0"/>
                  <a:cs typeface="+mn-cs"/>
                </a:rPr>
                <a:t>short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fr-FR" sz="2000" b="0" dirty="0">
                  <a:solidFill>
                    <a:schemeClr val="accent2"/>
                  </a:solidFill>
                  <a:latin typeface="Arial" charset="0"/>
                  <a:cs typeface="+mn-cs"/>
                </a:rPr>
                <a:t>signal pulse</a:t>
              </a:r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6C08E761-B4EA-4986-2868-6D6D0F9B3BEF}"/>
              </a:ext>
            </a:extLst>
          </p:cNvPr>
          <p:cNvGrpSpPr>
            <a:grpSpLocks/>
          </p:cNvGrpSpPr>
          <p:nvPr/>
        </p:nvGrpSpPr>
        <p:grpSpPr bwMode="auto">
          <a:xfrm>
            <a:off x="4295800" y="3297023"/>
            <a:ext cx="1490663" cy="388938"/>
            <a:chOff x="3600" y="2544"/>
            <a:chExt cx="939" cy="245"/>
          </a:xfrm>
          <a:effectLst/>
        </p:grpSpPr>
        <p:sp>
          <p:nvSpPr>
            <p:cNvPr id="565264" name="AutoShape 16">
              <a:extLst>
                <a:ext uri="{FF2B5EF4-FFF2-40B4-BE49-F238E27FC236}">
                  <a16:creationId xmlns:a16="http://schemas.microsoft.com/office/drawing/2014/main" id="{10984646-80A7-3F06-E179-57978E6A5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5" y="2556"/>
              <a:ext cx="840" cy="233"/>
            </a:xfrm>
            <a:prstGeom prst="wedgeRectCallout">
              <a:avLst>
                <a:gd name="adj1" fmla="val 32964"/>
                <a:gd name="adj2" fmla="val 115443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44060" name="Text Box 17">
              <a:extLst>
                <a:ext uri="{FF2B5EF4-FFF2-40B4-BE49-F238E27FC236}">
                  <a16:creationId xmlns:a16="http://schemas.microsoft.com/office/drawing/2014/main" id="{297931E2-0F9A-E719-2B8C-48A24D5A51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544"/>
              <a:ext cx="93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fr-FR" sz="2000" b="0" dirty="0" err="1">
                  <a:solidFill>
                    <a:schemeClr val="accent2"/>
                  </a:solidFill>
                  <a:latin typeface="Arial" charset="0"/>
                </a:rPr>
                <a:t>broadband</a:t>
              </a:r>
              <a:endParaRPr lang="fr-FR" sz="1600" b="0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:a16="http://schemas.microsoft.com/office/drawing/2014/main" id="{AC1A0B24-93AA-AC47-6C36-CC43A0ACC1F2}"/>
              </a:ext>
            </a:extLst>
          </p:cNvPr>
          <p:cNvGrpSpPr>
            <a:grpSpLocks/>
          </p:cNvGrpSpPr>
          <p:nvPr/>
        </p:nvGrpSpPr>
        <p:grpSpPr bwMode="auto">
          <a:xfrm>
            <a:off x="623392" y="3798489"/>
            <a:ext cx="1887538" cy="1646738"/>
            <a:chOff x="3024" y="2496"/>
            <a:chExt cx="912" cy="795"/>
          </a:xfrm>
          <a:effectLst/>
        </p:grpSpPr>
        <p:sp>
          <p:nvSpPr>
            <p:cNvPr id="565267" name="Freeform 19">
              <a:extLst>
                <a:ext uri="{FF2B5EF4-FFF2-40B4-BE49-F238E27FC236}">
                  <a16:creationId xmlns:a16="http://schemas.microsoft.com/office/drawing/2014/main" id="{9EE2E6BD-7221-1207-21F5-9545B08A5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496"/>
              <a:ext cx="864" cy="624"/>
            </a:xfrm>
            <a:custGeom>
              <a:avLst/>
              <a:gdLst>
                <a:gd name="T0" fmla="*/ 0 w 768"/>
                <a:gd name="T1" fmla="*/ 0 h 624"/>
                <a:gd name="T2" fmla="*/ 0 w 768"/>
                <a:gd name="T3" fmla="*/ 624 h 624"/>
                <a:gd name="T4" fmla="*/ 768 w 768"/>
                <a:gd name="T5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8" h="624">
                  <a:moveTo>
                    <a:pt x="0" y="0"/>
                  </a:moveTo>
                  <a:lnTo>
                    <a:pt x="0" y="624"/>
                  </a:lnTo>
                  <a:lnTo>
                    <a:pt x="768" y="624"/>
                  </a:lnTo>
                </a:path>
              </a:pathLst>
            </a:custGeom>
            <a:noFill/>
            <a:ln w="19050" cmpd="sng">
              <a:solidFill>
                <a:srgbClr val="00FFFF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44054" name="Text Box 20">
              <a:extLst>
                <a:ext uri="{FF2B5EF4-FFF2-40B4-BE49-F238E27FC236}">
                  <a16:creationId xmlns:a16="http://schemas.microsoft.com/office/drawing/2014/main" id="{9F75F564-DCAB-F5BF-3462-2BD6389086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135"/>
              <a:ext cx="4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70000"/>
                </a:lnSpc>
              </a:pP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time</a:t>
              </a:r>
              <a:endParaRPr lang="fr-FR" sz="2000" b="0" dirty="0">
                <a:solidFill>
                  <a:schemeClr val="accent2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Arial" charset="0"/>
              </a:endParaRPr>
            </a:p>
          </p:txBody>
        </p:sp>
        <p:grpSp>
          <p:nvGrpSpPr>
            <p:cNvPr id="44055" name="Group 21">
              <a:extLst>
                <a:ext uri="{FF2B5EF4-FFF2-40B4-BE49-F238E27FC236}">
                  <a16:creationId xmlns:a16="http://schemas.microsoft.com/office/drawing/2014/main" id="{28434276-E41C-10C7-6C3F-600F84F18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2" y="2544"/>
              <a:ext cx="672" cy="528"/>
              <a:chOff x="4272" y="2762"/>
              <a:chExt cx="672" cy="528"/>
            </a:xfrm>
          </p:grpSpPr>
          <p:sp>
            <p:nvSpPr>
              <p:cNvPr id="565270" name="Freeform 22">
                <a:extLst>
                  <a:ext uri="{FF2B5EF4-FFF2-40B4-BE49-F238E27FC236}">
                    <a16:creationId xmlns:a16="http://schemas.microsoft.com/office/drawing/2014/main" id="{00ADB532-41D8-B2B3-04D5-E3855204A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2" y="2762"/>
                <a:ext cx="192" cy="528"/>
              </a:xfrm>
              <a:custGeom>
                <a:avLst/>
                <a:gdLst>
                  <a:gd name="T0" fmla="*/ 0 w 768"/>
                  <a:gd name="T1" fmla="*/ 528 h 528"/>
                  <a:gd name="T2" fmla="*/ 144 w 768"/>
                  <a:gd name="T3" fmla="*/ 432 h 528"/>
                  <a:gd name="T4" fmla="*/ 384 w 768"/>
                  <a:gd name="T5" fmla="*/ 0 h 528"/>
                  <a:gd name="T6" fmla="*/ 624 w 768"/>
                  <a:gd name="T7" fmla="*/ 432 h 528"/>
                  <a:gd name="T8" fmla="*/ 768 w 768"/>
                  <a:gd name="T9" fmla="*/ 52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8" h="528">
                    <a:moveTo>
                      <a:pt x="0" y="528"/>
                    </a:moveTo>
                    <a:cubicBezTo>
                      <a:pt x="40" y="523"/>
                      <a:pt x="80" y="519"/>
                      <a:pt x="144" y="432"/>
                    </a:cubicBezTo>
                    <a:cubicBezTo>
                      <a:pt x="207" y="344"/>
                      <a:pt x="304" y="0"/>
                      <a:pt x="384" y="0"/>
                    </a:cubicBezTo>
                    <a:cubicBezTo>
                      <a:pt x="464" y="0"/>
                      <a:pt x="560" y="344"/>
                      <a:pt x="624" y="432"/>
                    </a:cubicBezTo>
                    <a:cubicBezTo>
                      <a:pt x="687" y="519"/>
                      <a:pt x="727" y="523"/>
                      <a:pt x="768" y="528"/>
                    </a:cubicBezTo>
                  </a:path>
                </a:pathLst>
              </a:custGeom>
              <a:noFill/>
              <a:ln w="28575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65271" name="Line 23">
                <a:extLst>
                  <a:ext uri="{FF2B5EF4-FFF2-40B4-BE49-F238E27FC236}">
                    <a16:creationId xmlns:a16="http://schemas.microsoft.com/office/drawing/2014/main" id="{6DF16D35-9462-D67C-A0FF-52A780D50A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4" y="3290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65272" name="Line 24">
                <a:extLst>
                  <a:ext uri="{FF2B5EF4-FFF2-40B4-BE49-F238E27FC236}">
                    <a16:creationId xmlns:a16="http://schemas.microsoft.com/office/drawing/2014/main" id="{FF2BB6DE-7CA5-EE52-DA55-9FEBC72FD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2" y="3290"/>
                <a:ext cx="240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grpSp>
        <p:nvGrpSpPr>
          <p:cNvPr id="10" name="Group 32">
            <a:extLst>
              <a:ext uri="{FF2B5EF4-FFF2-40B4-BE49-F238E27FC236}">
                <a16:creationId xmlns:a16="http://schemas.microsoft.com/office/drawing/2014/main" id="{04FCFA4F-45A1-1071-CBDB-5FBAAA6753D6}"/>
              </a:ext>
            </a:extLst>
          </p:cNvPr>
          <p:cNvGrpSpPr>
            <a:grpSpLocks/>
          </p:cNvGrpSpPr>
          <p:nvPr/>
        </p:nvGrpSpPr>
        <p:grpSpPr bwMode="auto">
          <a:xfrm>
            <a:off x="4556748" y="3763875"/>
            <a:ext cx="2222623" cy="1907729"/>
            <a:chOff x="3949" y="2496"/>
            <a:chExt cx="1073" cy="921"/>
          </a:xfrm>
          <a:effectLst/>
        </p:grpSpPr>
        <p:sp>
          <p:nvSpPr>
            <p:cNvPr id="565281" name="Freeform 33">
              <a:extLst>
                <a:ext uri="{FF2B5EF4-FFF2-40B4-BE49-F238E27FC236}">
                  <a16:creationId xmlns:a16="http://schemas.microsoft.com/office/drawing/2014/main" id="{ABD4275B-E215-CC14-C22E-6AC2CFA11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" y="2544"/>
              <a:ext cx="1000" cy="528"/>
            </a:xfrm>
            <a:custGeom>
              <a:avLst/>
              <a:gdLst>
                <a:gd name="T0" fmla="*/ 0 w 768"/>
                <a:gd name="T1" fmla="*/ 528 h 528"/>
                <a:gd name="T2" fmla="*/ 144 w 768"/>
                <a:gd name="T3" fmla="*/ 432 h 528"/>
                <a:gd name="T4" fmla="*/ 384 w 768"/>
                <a:gd name="T5" fmla="*/ 0 h 528"/>
                <a:gd name="T6" fmla="*/ 624 w 768"/>
                <a:gd name="T7" fmla="*/ 432 h 528"/>
                <a:gd name="T8" fmla="*/ 768 w 768"/>
                <a:gd name="T9" fmla="*/ 528 h 528"/>
                <a:gd name="connsiteX0" fmla="*/ 0 w 10000"/>
                <a:gd name="connsiteY0" fmla="*/ 10000 h 10000"/>
                <a:gd name="connsiteX1" fmla="*/ 1875 w 10000"/>
                <a:gd name="connsiteY1" fmla="*/ 8182 h 10000"/>
                <a:gd name="connsiteX2" fmla="*/ 5000 w 10000"/>
                <a:gd name="connsiteY2" fmla="*/ 0 h 10000"/>
                <a:gd name="connsiteX3" fmla="*/ 8125 w 10000"/>
                <a:gd name="connsiteY3" fmla="*/ 8182 h 10000"/>
                <a:gd name="connsiteX4" fmla="*/ 10000 w 10000"/>
                <a:gd name="connsiteY4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cubicBezTo>
                    <a:pt x="521" y="9905"/>
                    <a:pt x="1042" y="9830"/>
                    <a:pt x="1875" y="8182"/>
                  </a:cubicBezTo>
                  <a:cubicBezTo>
                    <a:pt x="2695" y="6515"/>
                    <a:pt x="3039" y="0"/>
                    <a:pt x="5000" y="0"/>
                  </a:cubicBezTo>
                  <a:cubicBezTo>
                    <a:pt x="6961" y="0"/>
                    <a:pt x="7292" y="6515"/>
                    <a:pt x="8125" y="8182"/>
                  </a:cubicBezTo>
                  <a:cubicBezTo>
                    <a:pt x="8945" y="9830"/>
                    <a:pt x="9466" y="9905"/>
                    <a:pt x="10000" y="10000"/>
                  </a:cubicBezTo>
                </a:path>
              </a:pathLst>
            </a:custGeom>
            <a:noFill/>
            <a:ln w="28575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565282" name="Freeform 34">
              <a:extLst>
                <a:ext uri="{FF2B5EF4-FFF2-40B4-BE49-F238E27FC236}">
                  <a16:creationId xmlns:a16="http://schemas.microsoft.com/office/drawing/2014/main" id="{5EC35805-1EE0-BA25-3D5B-1D612582F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2496"/>
              <a:ext cx="1073" cy="624"/>
            </a:xfrm>
            <a:custGeom>
              <a:avLst/>
              <a:gdLst>
                <a:gd name="T0" fmla="*/ 0 w 768"/>
                <a:gd name="T1" fmla="*/ 0 h 624"/>
                <a:gd name="T2" fmla="*/ 0 w 768"/>
                <a:gd name="T3" fmla="*/ 624 h 624"/>
                <a:gd name="T4" fmla="*/ 768 w 768"/>
                <a:gd name="T5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8" h="624">
                  <a:moveTo>
                    <a:pt x="0" y="0"/>
                  </a:moveTo>
                  <a:lnTo>
                    <a:pt x="0" y="624"/>
                  </a:lnTo>
                  <a:lnTo>
                    <a:pt x="768" y="624"/>
                  </a:lnTo>
                </a:path>
              </a:pathLst>
            </a:custGeom>
            <a:noFill/>
            <a:ln w="19050" cmpd="sng">
              <a:solidFill>
                <a:srgbClr val="00FFFF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44048" name="Text Box 35">
              <a:extLst>
                <a:ext uri="{FF2B5EF4-FFF2-40B4-BE49-F238E27FC236}">
                  <a16:creationId xmlns:a16="http://schemas.microsoft.com/office/drawing/2014/main" id="{E8A82B1B-8B7A-156A-ED05-C0E7D6A41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9" y="3112"/>
              <a:ext cx="1012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2100"/>
                </a:lnSpc>
              </a:pPr>
              <a:r>
                <a:rPr lang="fr-FR" sz="2000" b="0" dirty="0" err="1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frequency</a:t>
              </a: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 (</a:t>
              </a:r>
              <a:r>
                <a:rPr lang="fr-FR" sz="2000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pitchFamily="2" charset="2"/>
                </a:rPr>
                <a:t>n</a:t>
              </a:r>
              <a:r>
                <a:rPr lang="fr-FR" sz="1400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pitchFamily="2" charset="2"/>
                </a:rPr>
                <a:t> </a:t>
              </a: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) or</a:t>
              </a:r>
            </a:p>
            <a:p>
              <a:pPr algn="ctr">
                <a:lnSpc>
                  <a:spcPts val="2100"/>
                </a:lnSpc>
              </a:pPr>
              <a:r>
                <a:rPr lang="fr-FR" sz="2000" b="0" dirty="0" err="1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wavelength</a:t>
              </a: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Arial" charset="0"/>
                </a:rPr>
                <a:t> (</a:t>
              </a:r>
              <a:r>
                <a:rPr lang="fr-FR" sz="2000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pitchFamily="2" charset="2"/>
                </a:rPr>
                <a:t>l</a:t>
              </a:r>
              <a:r>
                <a:rPr lang="fr-FR" sz="20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+mn-lt"/>
                </a:rPr>
                <a:t>)</a:t>
              </a:r>
              <a:endParaRPr lang="fr-FR" sz="2000" b="0" dirty="0">
                <a:solidFill>
                  <a:schemeClr val="accent2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+mn-lt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25E39FB-3121-13B5-C5D9-393C46FCEF24}"/>
              </a:ext>
            </a:extLst>
          </p:cNvPr>
          <p:cNvGrpSpPr/>
          <p:nvPr/>
        </p:nvGrpSpPr>
        <p:grpSpPr>
          <a:xfrm>
            <a:off x="6060990" y="3279808"/>
            <a:ext cx="3923442" cy="776372"/>
            <a:chOff x="2928067" y="1691129"/>
            <a:chExt cx="2509790" cy="776372"/>
          </a:xfrm>
        </p:grpSpPr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DF7482B4-2F44-A02F-0846-1B549D2CA6CC}"/>
                </a:ext>
              </a:extLst>
            </p:cNvPr>
            <p:cNvSpPr/>
            <p:nvPr/>
          </p:nvSpPr>
          <p:spPr bwMode="auto">
            <a:xfrm rot="16200000">
              <a:off x="3759185" y="860011"/>
              <a:ext cx="776372" cy="2438607"/>
            </a:xfrm>
            <a:prstGeom prst="downArrow">
              <a:avLst/>
            </a:prstGeom>
            <a:gradFill>
              <a:gsLst>
                <a:gs pos="0">
                  <a:srgbClr val="0383B4"/>
                </a:gs>
                <a:gs pos="16000">
                  <a:srgbClr val="FF0000"/>
                </a:gs>
              </a:gsLst>
              <a:lin ang="540000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F360C5A-55B2-6580-5A67-0CB2228C315E}"/>
                </a:ext>
              </a:extLst>
            </p:cNvPr>
            <p:cNvSpPr/>
            <p:nvPr/>
          </p:nvSpPr>
          <p:spPr>
            <a:xfrm>
              <a:off x="3136031" y="1862772"/>
              <a:ext cx="230182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YES! With a log-log plot</a:t>
              </a:r>
            </a:p>
          </p:txBody>
        </p:sp>
      </p:grpSp>
      <p:sp>
        <p:nvSpPr>
          <p:cNvPr id="171" name="Text Box 35">
            <a:extLst>
              <a:ext uri="{FF2B5EF4-FFF2-40B4-BE49-F238E27FC236}">
                <a16:creationId xmlns:a16="http://schemas.microsoft.com/office/drawing/2014/main" id="{91097BBB-8F75-E9FE-73E9-F3D45CAFD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930" y="5805264"/>
            <a:ext cx="7035894" cy="923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ts val="3240"/>
              </a:lnSpc>
            </a:pPr>
            <a:r>
              <a:rPr lang="fr-CH" sz="28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</a:rPr>
              <a:t>So, the "famous </a:t>
            </a:r>
            <a:r>
              <a:rPr lang="en-US" sz="28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</a:rPr>
              <a:t>synchrotron spectrum"  is just the log-log plot of a peak</a:t>
            </a:r>
            <a:r>
              <a:rPr lang="en-US" sz="32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</a:rPr>
              <a:t>!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7D4B9B-CBA8-9E5C-5395-8CE0494AB958}"/>
              </a:ext>
            </a:extLst>
          </p:cNvPr>
          <p:cNvGrpSpPr/>
          <p:nvPr/>
        </p:nvGrpSpPr>
        <p:grpSpPr>
          <a:xfrm>
            <a:off x="2097585" y="3541945"/>
            <a:ext cx="2698850" cy="1720560"/>
            <a:chOff x="3542331" y="5151841"/>
            <a:chExt cx="2698850" cy="1720560"/>
          </a:xfrm>
        </p:grpSpPr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9BCC927E-0A85-5C6C-5FE7-068F8BA3FAB8}"/>
                </a:ext>
              </a:extLst>
            </p:cNvPr>
            <p:cNvSpPr/>
            <p:nvPr/>
          </p:nvSpPr>
          <p:spPr bwMode="auto">
            <a:xfrm>
              <a:off x="3720902" y="5151841"/>
              <a:ext cx="2520279" cy="1720560"/>
            </a:xfrm>
            <a:prstGeom prst="rightArrow">
              <a:avLst>
                <a:gd name="adj1" fmla="val 61484"/>
                <a:gd name="adj2" fmla="val 55058"/>
              </a:avLst>
            </a:prstGeom>
            <a:gradFill>
              <a:gsLst>
                <a:gs pos="100000">
                  <a:srgbClr val="0283B5"/>
                </a:gs>
                <a:gs pos="82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7" name="Text Box 52">
              <a:extLst>
                <a:ext uri="{FF2B5EF4-FFF2-40B4-BE49-F238E27FC236}">
                  <a16:creationId xmlns:a16="http://schemas.microsoft.com/office/drawing/2014/main" id="{8EEC54B8-1C45-2666-182F-0592B03FA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2331" y="5575488"/>
              <a:ext cx="2626740" cy="913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3240"/>
                </a:lnSpc>
              </a:pPr>
              <a:r>
                <a:rPr lang="fr-FR" sz="3200" dirty="0">
                  <a:solidFill>
                    <a:srgbClr val="FFFF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Arial" charset="0"/>
                </a:rPr>
                <a:t>Fourier </a:t>
              </a:r>
              <a:r>
                <a:rPr lang="fr-FR" sz="3200" dirty="0" err="1">
                  <a:solidFill>
                    <a:srgbClr val="FFFF00"/>
                  </a:solidFill>
                  <a:effectLst>
                    <a:glow rad="101600">
                      <a:schemeClr val="accent4">
                        <a:satMod val="175000"/>
                      </a:schemeClr>
                    </a:glow>
                  </a:effectLst>
                  <a:latin typeface="Arial" charset="0"/>
                </a:rPr>
                <a:t>theorem</a:t>
              </a:r>
              <a:endParaRPr lang="fr-FR" sz="3200" dirty="0">
                <a:solidFill>
                  <a:srgbClr val="FFFF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Arial" charset="0"/>
              </a:endParaRPr>
            </a:p>
          </p:txBody>
        </p:sp>
      </p:grpSp>
      <p:sp>
        <p:nvSpPr>
          <p:cNvPr id="7" name="Text Box 35">
            <a:extLst>
              <a:ext uri="{FF2B5EF4-FFF2-40B4-BE49-F238E27FC236}">
                <a16:creationId xmlns:a16="http://schemas.microsoft.com/office/drawing/2014/main" id="{6CF1D2DB-8C74-AC1D-05E1-8DD888339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4005064"/>
            <a:ext cx="3812166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>
              <a:lnSpc>
                <a:spcPts val="3240"/>
              </a:lnSpc>
            </a:pPr>
            <a:r>
              <a:rPr lang="fr-CH" sz="2800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+mn-lt"/>
              </a:rPr>
              <a:t>...but is this </a:t>
            </a:r>
            <a:r>
              <a:rPr lang="fr-CH" sz="2800" b="0" u="sng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+mn-lt"/>
              </a:rPr>
              <a:t>reall</a:t>
            </a:r>
            <a:r>
              <a:rPr lang="fr-CH" sz="2800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+mn-lt"/>
              </a:rPr>
              <a:t>y the famous bending magnet </a:t>
            </a:r>
          </a:p>
          <a:p>
            <a:pPr algn="r">
              <a:lnSpc>
                <a:spcPts val="3240"/>
              </a:lnSpc>
            </a:pPr>
            <a:r>
              <a:rPr lang="fr-CH" sz="2800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+mn-lt"/>
              </a:rPr>
              <a:t>spectrum?</a:t>
            </a:r>
            <a:endParaRPr lang="en-US" sz="3200" b="0" dirty="0">
              <a:solidFill>
                <a:srgbClr val="FFFF00"/>
              </a:solidFill>
              <a:effectLst>
                <a:outerShdw dist="63500" dir="2700000" algn="tl" rotWithShape="0">
                  <a:prstClr val="black"/>
                </a:outerShdw>
              </a:effectLst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5A8BBE7-EC26-1177-F1D9-F508FA1AC659}"/>
              </a:ext>
            </a:extLst>
          </p:cNvPr>
          <p:cNvSpPr/>
          <p:nvPr/>
        </p:nvSpPr>
        <p:spPr bwMode="auto">
          <a:xfrm>
            <a:off x="7303319" y="2351110"/>
            <a:ext cx="1872208" cy="175329"/>
          </a:xfrm>
          <a:prstGeom prst="rect">
            <a:avLst/>
          </a:prstGeom>
          <a:solidFill>
            <a:srgbClr val="0283B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grpSp>
        <p:nvGrpSpPr>
          <p:cNvPr id="49" name="Grouper 32">
            <a:extLst>
              <a:ext uri="{FF2B5EF4-FFF2-40B4-BE49-F238E27FC236}">
                <a16:creationId xmlns:a16="http://schemas.microsoft.com/office/drawing/2014/main" id="{D8BBD542-402C-95B9-7B1A-F322998950A1}"/>
              </a:ext>
            </a:extLst>
          </p:cNvPr>
          <p:cNvGrpSpPr/>
          <p:nvPr/>
        </p:nvGrpSpPr>
        <p:grpSpPr>
          <a:xfrm>
            <a:off x="4671441" y="1700808"/>
            <a:ext cx="2311688" cy="1285158"/>
            <a:chOff x="2338030" y="3411662"/>
            <a:chExt cx="1441882" cy="1820619"/>
          </a:xfrm>
        </p:grpSpPr>
        <p:sp>
          <p:nvSpPr>
            <p:cNvPr id="50" name="Forme libre 45">
              <a:extLst>
                <a:ext uri="{FF2B5EF4-FFF2-40B4-BE49-F238E27FC236}">
                  <a16:creationId xmlns:a16="http://schemas.microsoft.com/office/drawing/2014/main" id="{9A43F7AB-4EFF-0060-352B-D1012CDD5D29}"/>
                </a:ext>
              </a:extLst>
            </p:cNvPr>
            <p:cNvSpPr/>
            <p:nvPr/>
          </p:nvSpPr>
          <p:spPr>
            <a:xfrm>
              <a:off x="3203848" y="4079992"/>
              <a:ext cx="574343" cy="1152289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grpSp>
          <p:nvGrpSpPr>
            <p:cNvPr id="51" name="Grouper 34">
              <a:extLst>
                <a:ext uri="{FF2B5EF4-FFF2-40B4-BE49-F238E27FC236}">
                  <a16:creationId xmlns:a16="http://schemas.microsoft.com/office/drawing/2014/main" id="{F34B7700-88DE-8E86-2EBD-146AA73021B8}"/>
                </a:ext>
              </a:extLst>
            </p:cNvPr>
            <p:cNvGrpSpPr/>
            <p:nvPr/>
          </p:nvGrpSpPr>
          <p:grpSpPr>
            <a:xfrm>
              <a:off x="2338030" y="3411662"/>
              <a:ext cx="1441882" cy="1817700"/>
              <a:chOff x="-254258" y="3411662"/>
              <a:chExt cx="1441882" cy="1817700"/>
            </a:xfrm>
          </p:grpSpPr>
          <p:grpSp>
            <p:nvGrpSpPr>
              <p:cNvPr id="58" name="Grouper 35">
                <a:extLst>
                  <a:ext uri="{FF2B5EF4-FFF2-40B4-BE49-F238E27FC236}">
                    <a16:creationId xmlns:a16="http://schemas.microsoft.com/office/drawing/2014/main" id="{F86AD80B-48A3-2FDD-87D8-5713A79BB4A0}"/>
                  </a:ext>
                </a:extLst>
              </p:cNvPr>
              <p:cNvGrpSpPr/>
              <p:nvPr/>
            </p:nvGrpSpPr>
            <p:grpSpPr>
              <a:xfrm>
                <a:off x="-254258" y="4054583"/>
                <a:ext cx="1441882" cy="1174779"/>
                <a:chOff x="-254258" y="4054583"/>
                <a:chExt cx="1441882" cy="1174779"/>
              </a:xfrm>
            </p:grpSpPr>
            <p:sp>
              <p:nvSpPr>
                <p:cNvPr id="70" name="Parallélogramme 41">
                  <a:extLst>
                    <a:ext uri="{FF2B5EF4-FFF2-40B4-BE49-F238E27FC236}">
                      <a16:creationId xmlns:a16="http://schemas.microsoft.com/office/drawing/2014/main" id="{4034F9FC-F1BF-8601-FECF-268B3EBF0B5E}"/>
                    </a:ext>
                  </a:extLst>
                </p:cNvPr>
                <p:cNvSpPr/>
                <p:nvPr/>
              </p:nvSpPr>
              <p:spPr bwMode="auto">
                <a:xfrm flipH="1">
                  <a:off x="-254258" y="4363821"/>
                  <a:ext cx="1440160" cy="576064"/>
                </a:xfrm>
                <a:prstGeom prst="parallelogram">
                  <a:avLst>
                    <a:gd name="adj" fmla="val 209502"/>
                  </a:avLst>
                </a:prstGeom>
                <a:solidFill>
                  <a:srgbClr val="811A15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6FF04B7-C04C-0DC3-732C-96196F68488A}"/>
                    </a:ext>
                  </a:extLst>
                </p:cNvPr>
                <p:cNvSpPr/>
                <p:nvPr/>
              </p:nvSpPr>
              <p:spPr bwMode="auto">
                <a:xfrm>
                  <a:off x="323528" y="4941168"/>
                  <a:ext cx="864096" cy="288032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2" name="Forme libre 43">
                  <a:extLst>
                    <a:ext uri="{FF2B5EF4-FFF2-40B4-BE49-F238E27FC236}">
                      <a16:creationId xmlns:a16="http://schemas.microsoft.com/office/drawing/2014/main" id="{A19AF9B7-931C-3C7E-A159-0E5EBE916510}"/>
                    </a:ext>
                  </a:extLst>
                </p:cNvPr>
                <p:cNvSpPr/>
                <p:nvPr/>
              </p:nvSpPr>
              <p:spPr>
                <a:xfrm>
                  <a:off x="-252930" y="4054583"/>
                  <a:ext cx="574737" cy="1174779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  <a:gd name="csX0" fmla="*/ 3567 w 574343"/>
                    <a:gd name="csY0" fmla="*/ 0 h 1152290"/>
                    <a:gd name="csX1" fmla="*/ 0 w 574343"/>
                    <a:gd name="csY1" fmla="*/ 577929 h 1152290"/>
                    <a:gd name="csX2" fmla="*/ 574343 w 574343"/>
                    <a:gd name="csY2" fmla="*/ 1152290 h 1152290"/>
                    <a:gd name="csX3" fmla="*/ 574343 w 574343"/>
                    <a:gd name="csY3" fmla="*/ 863326 h 1152290"/>
                    <a:gd name="csX4" fmla="*/ 142694 w 574343"/>
                    <a:gd name="csY4" fmla="*/ 431663 h 1152290"/>
                    <a:gd name="csX5" fmla="*/ 144674 w 574343"/>
                    <a:gd name="csY5" fmla="*/ 106716 h 1152290"/>
                    <a:gd name="csX6" fmla="*/ 3567 w 574343"/>
                    <a:gd name="csY6" fmla="*/ 0 h 1152290"/>
                    <a:gd name="csX0" fmla="*/ 0 w 574737"/>
                    <a:gd name="csY0" fmla="*/ 0 h 1174779"/>
                    <a:gd name="csX1" fmla="*/ 394 w 574737"/>
                    <a:gd name="csY1" fmla="*/ 600418 h 1174779"/>
                    <a:gd name="csX2" fmla="*/ 574737 w 574737"/>
                    <a:gd name="csY2" fmla="*/ 1174779 h 1174779"/>
                    <a:gd name="csX3" fmla="*/ 574737 w 574737"/>
                    <a:gd name="csY3" fmla="*/ 885815 h 1174779"/>
                    <a:gd name="csX4" fmla="*/ 143088 w 574737"/>
                    <a:gd name="csY4" fmla="*/ 454152 h 1174779"/>
                    <a:gd name="csX5" fmla="*/ 145068 w 574737"/>
                    <a:gd name="csY5" fmla="*/ 129205 h 1174779"/>
                    <a:gd name="csX6" fmla="*/ 0 w 574737"/>
                    <a:gd name="csY6" fmla="*/ 0 h 11747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574737" h="1174779">
                      <a:moveTo>
                        <a:pt x="0" y="0"/>
                      </a:moveTo>
                      <a:cubicBezTo>
                        <a:pt x="131" y="200139"/>
                        <a:pt x="263" y="400279"/>
                        <a:pt x="394" y="600418"/>
                      </a:cubicBezTo>
                      <a:lnTo>
                        <a:pt x="574737" y="1174779"/>
                      </a:lnTo>
                      <a:lnTo>
                        <a:pt x="574737" y="885815"/>
                      </a:lnTo>
                      <a:lnTo>
                        <a:pt x="143088" y="454152"/>
                      </a:lnTo>
                      <a:lnTo>
                        <a:pt x="145068" y="1292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91DCC724-0267-147F-1E78-94D877B7D569}"/>
                    </a:ext>
                  </a:extLst>
                </p:cNvPr>
                <p:cNvSpPr/>
                <p:nvPr/>
              </p:nvSpPr>
              <p:spPr bwMode="auto">
                <a:xfrm>
                  <a:off x="-108520" y="4189459"/>
                  <a:ext cx="864096" cy="319661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" name="Grouper 36">
                <a:extLst>
                  <a:ext uri="{FF2B5EF4-FFF2-40B4-BE49-F238E27FC236}">
                    <a16:creationId xmlns:a16="http://schemas.microsoft.com/office/drawing/2014/main" id="{578D55D4-307F-8C29-B757-571FFDB7CB75}"/>
                  </a:ext>
                </a:extLst>
              </p:cNvPr>
              <p:cNvGrpSpPr/>
              <p:nvPr/>
            </p:nvGrpSpPr>
            <p:grpSpPr>
              <a:xfrm>
                <a:off x="-252930" y="3411662"/>
                <a:ext cx="1440554" cy="867015"/>
                <a:chOff x="-252930" y="3411662"/>
                <a:chExt cx="1440554" cy="867015"/>
              </a:xfrm>
            </p:grpSpPr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71E0097-8E72-2B15-A279-705AAB5E6E79}"/>
                    </a:ext>
                  </a:extLst>
                </p:cNvPr>
                <p:cNvSpPr/>
                <p:nvPr/>
              </p:nvSpPr>
              <p:spPr bwMode="auto">
                <a:xfrm>
                  <a:off x="-108520" y="3846629"/>
                  <a:ext cx="864096" cy="336535"/>
                </a:xfrm>
                <a:prstGeom prst="rect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Parallélogramme 38">
                  <a:extLst>
                    <a:ext uri="{FF2B5EF4-FFF2-40B4-BE49-F238E27FC236}">
                      <a16:creationId xmlns:a16="http://schemas.microsoft.com/office/drawing/2014/main" id="{15D5DD2E-91A3-FE09-F30C-C497F71054CF}"/>
                    </a:ext>
                  </a:extLst>
                </p:cNvPr>
                <p:cNvSpPr/>
                <p:nvPr/>
              </p:nvSpPr>
              <p:spPr bwMode="auto">
                <a:xfrm flipH="1">
                  <a:off x="-252537" y="3411662"/>
                  <a:ext cx="1440160" cy="576064"/>
                </a:xfrm>
                <a:prstGeom prst="parallelogram">
                  <a:avLst>
                    <a:gd name="adj" fmla="val 211023"/>
                  </a:avLst>
                </a:prstGeom>
                <a:solidFill>
                  <a:srgbClr val="797B14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Forme libre 39">
                  <a:extLst>
                    <a:ext uri="{FF2B5EF4-FFF2-40B4-BE49-F238E27FC236}">
                      <a16:creationId xmlns:a16="http://schemas.microsoft.com/office/drawing/2014/main" id="{6C8796A7-29B1-DB17-0A9C-A10CCCBACF8C}"/>
                    </a:ext>
                  </a:extLst>
                </p:cNvPr>
                <p:cNvSpPr/>
                <p:nvPr/>
              </p:nvSpPr>
              <p:spPr>
                <a:xfrm>
                  <a:off x="-252930" y="3411662"/>
                  <a:ext cx="574737" cy="863326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  <a:gd name="csX0" fmla="*/ 394 w 574737"/>
                    <a:gd name="csY0" fmla="*/ 0 h 863326"/>
                    <a:gd name="csX1" fmla="*/ 574737 w 574737"/>
                    <a:gd name="csY1" fmla="*/ 574362 h 863326"/>
                    <a:gd name="csX2" fmla="*/ 574737 w 574737"/>
                    <a:gd name="csY2" fmla="*/ 863326 h 863326"/>
                    <a:gd name="csX3" fmla="*/ 143088 w 574737"/>
                    <a:gd name="csY3" fmla="*/ 431663 h 863326"/>
                    <a:gd name="csX4" fmla="*/ 143088 w 574737"/>
                    <a:gd name="csY4" fmla="*/ 720628 h 863326"/>
                    <a:gd name="csX5" fmla="*/ 0 w 574737"/>
                    <a:gd name="csY5" fmla="*/ 653462 h 863326"/>
                    <a:gd name="csX6" fmla="*/ 394 w 574737"/>
                    <a:gd name="csY6" fmla="*/ 0 h 863326"/>
                    <a:gd name="csX0" fmla="*/ 394 w 574737"/>
                    <a:gd name="csY0" fmla="*/ 0 h 863326"/>
                    <a:gd name="csX1" fmla="*/ 574737 w 574737"/>
                    <a:gd name="csY1" fmla="*/ 574362 h 863326"/>
                    <a:gd name="csX2" fmla="*/ 574737 w 574737"/>
                    <a:gd name="csY2" fmla="*/ 863326 h 863326"/>
                    <a:gd name="csX3" fmla="*/ 143088 w 574737"/>
                    <a:gd name="csY3" fmla="*/ 431663 h 863326"/>
                    <a:gd name="csX4" fmla="*/ 143088 w 574737"/>
                    <a:gd name="csY4" fmla="*/ 779101 h 863326"/>
                    <a:gd name="csX5" fmla="*/ 0 w 574737"/>
                    <a:gd name="csY5" fmla="*/ 653462 h 863326"/>
                    <a:gd name="csX6" fmla="*/ 394 w 574737"/>
                    <a:gd name="csY6" fmla="*/ 0 h 8633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574737" h="863326">
                      <a:moveTo>
                        <a:pt x="394" y="0"/>
                      </a:moveTo>
                      <a:lnTo>
                        <a:pt x="574737" y="574362"/>
                      </a:lnTo>
                      <a:lnTo>
                        <a:pt x="574737" y="863326"/>
                      </a:lnTo>
                      <a:lnTo>
                        <a:pt x="143088" y="431663"/>
                      </a:lnTo>
                      <a:lnTo>
                        <a:pt x="143088" y="779101"/>
                      </a:lnTo>
                      <a:lnTo>
                        <a:pt x="0" y="653462"/>
                      </a:lnTo>
                      <a:cubicBezTo>
                        <a:pt x="131" y="435641"/>
                        <a:pt x="263" y="217821"/>
                        <a:pt x="394" y="0"/>
                      </a:cubicBezTo>
                      <a:close/>
                    </a:path>
                  </a:pathLst>
                </a:custGeom>
                <a:solidFill>
                  <a:srgbClr val="46460B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4DB6F20-142A-7E8D-ABFD-82E6E34F1CB5}"/>
                    </a:ext>
                  </a:extLst>
                </p:cNvPr>
                <p:cNvSpPr/>
                <p:nvPr/>
              </p:nvSpPr>
              <p:spPr bwMode="auto">
                <a:xfrm>
                  <a:off x="323528" y="3990645"/>
                  <a:ext cx="864096" cy="288032"/>
                </a:xfrm>
                <a:prstGeom prst="rect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F974D5B5-E620-6351-B860-B235AA18171D}"/>
              </a:ext>
            </a:extLst>
          </p:cNvPr>
          <p:cNvSpPr/>
          <p:nvPr/>
        </p:nvSpPr>
        <p:spPr bwMode="auto">
          <a:xfrm>
            <a:off x="8142713" y="2351110"/>
            <a:ext cx="1872208" cy="175329"/>
          </a:xfrm>
          <a:prstGeom prst="rect">
            <a:avLst/>
          </a:prstGeom>
          <a:solidFill>
            <a:srgbClr val="0283B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F1F59353-C1E0-A7C8-76C8-E1F3AB0A25F5}"/>
              </a:ext>
            </a:extLst>
          </p:cNvPr>
          <p:cNvSpPr>
            <a:spLocks/>
          </p:cNvSpPr>
          <p:nvPr/>
        </p:nvSpPr>
        <p:spPr bwMode="auto">
          <a:xfrm>
            <a:off x="4213285" y="2269259"/>
            <a:ext cx="3165571" cy="206687"/>
          </a:xfrm>
          <a:custGeom>
            <a:avLst/>
            <a:gdLst>
              <a:gd name="T0" fmla="*/ 0 w 1440"/>
              <a:gd name="T1" fmla="*/ 0 h 96"/>
              <a:gd name="T2" fmla="*/ 720 w 1440"/>
              <a:gd name="T3" fmla="*/ 96 h 96"/>
              <a:gd name="T4" fmla="*/ 1440 w 1440"/>
              <a:gd name="T5" fmla="*/ 0 h 96"/>
              <a:gd name="csX0" fmla="*/ 0 w 10000"/>
              <a:gd name="csY0" fmla="*/ 0 h 11604"/>
              <a:gd name="csX1" fmla="*/ 5000 w 10000"/>
              <a:gd name="csY1" fmla="*/ 11604 h 11604"/>
              <a:gd name="csX2" fmla="*/ 10000 w 10000"/>
              <a:gd name="csY2" fmla="*/ 1604 h 11604"/>
              <a:gd name="csX0" fmla="*/ 0 w 10309"/>
              <a:gd name="csY0" fmla="*/ 0 h 11604"/>
              <a:gd name="csX1" fmla="*/ 5000 w 10309"/>
              <a:gd name="csY1" fmla="*/ 11604 h 11604"/>
              <a:gd name="csX2" fmla="*/ 10309 w 10309"/>
              <a:gd name="csY2" fmla="*/ 713 h 11604"/>
              <a:gd name="csX0" fmla="*/ 0 w 10618"/>
              <a:gd name="csY0" fmla="*/ 0 h 11604"/>
              <a:gd name="csX1" fmla="*/ 5000 w 10618"/>
              <a:gd name="csY1" fmla="*/ 11604 h 11604"/>
              <a:gd name="csX2" fmla="*/ 10618 w 10618"/>
              <a:gd name="csY2" fmla="*/ 535 h 116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618" h="11604">
                <a:moveTo>
                  <a:pt x="0" y="0"/>
                </a:moveTo>
                <a:cubicBezTo>
                  <a:pt x="1667" y="5000"/>
                  <a:pt x="3333" y="11604"/>
                  <a:pt x="5000" y="11604"/>
                </a:cubicBezTo>
                <a:cubicBezTo>
                  <a:pt x="6667" y="11604"/>
                  <a:pt x="8951" y="5535"/>
                  <a:pt x="10618" y="535"/>
                </a:cubicBezTo>
              </a:path>
            </a:pathLst>
          </a:custGeom>
          <a:noFill/>
          <a:ln w="19050" cmpd="sng">
            <a:solidFill>
              <a:srgbClr val="47FFD1"/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82" name="Oval 11">
            <a:extLst>
              <a:ext uri="{FF2B5EF4-FFF2-40B4-BE49-F238E27FC236}">
                <a16:creationId xmlns:a16="http://schemas.microsoft.com/office/drawing/2014/main" id="{EE5EFCE0-0CC0-2438-8F81-D6A927A95895}"/>
              </a:ext>
            </a:extLst>
          </p:cNvPr>
          <p:cNvSpPr>
            <a:spLocks noChangeArrowheads="1"/>
          </p:cNvSpPr>
          <p:nvPr/>
        </p:nvSpPr>
        <p:spPr bwMode="auto">
          <a:xfrm rot="120000">
            <a:off x="6653900" y="2358912"/>
            <a:ext cx="99387" cy="99646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83" name="Oval 11">
            <a:extLst>
              <a:ext uri="{FF2B5EF4-FFF2-40B4-BE49-F238E27FC236}">
                <a16:creationId xmlns:a16="http://schemas.microsoft.com/office/drawing/2014/main" id="{CFD4C807-BE1F-1D78-6EBD-B4BCAE38B182}"/>
              </a:ext>
            </a:extLst>
          </p:cNvPr>
          <p:cNvSpPr>
            <a:spLocks noChangeArrowheads="1"/>
          </p:cNvSpPr>
          <p:nvPr/>
        </p:nvSpPr>
        <p:spPr bwMode="auto">
          <a:xfrm rot="120000">
            <a:off x="4200799" y="2226399"/>
            <a:ext cx="99387" cy="99646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84" name="Group 9">
            <a:extLst>
              <a:ext uri="{FF2B5EF4-FFF2-40B4-BE49-F238E27FC236}">
                <a16:creationId xmlns:a16="http://schemas.microsoft.com/office/drawing/2014/main" id="{AE2F7B35-AD54-4D26-51B1-7775B3E3D7FE}"/>
              </a:ext>
            </a:extLst>
          </p:cNvPr>
          <p:cNvGrpSpPr>
            <a:grpSpLocks/>
          </p:cNvGrpSpPr>
          <p:nvPr/>
        </p:nvGrpSpPr>
        <p:grpSpPr bwMode="auto">
          <a:xfrm rot="120000">
            <a:off x="1994697" y="2272752"/>
            <a:ext cx="6416687" cy="292709"/>
            <a:chOff x="-267" y="2847"/>
            <a:chExt cx="3099" cy="141"/>
          </a:xfrm>
          <a:effectLst/>
        </p:grpSpPr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7C3A279D-C626-666B-53F8-69D613E83045}"/>
                </a:ext>
              </a:extLst>
            </p:cNvPr>
            <p:cNvSpPr>
              <a:spLocks/>
            </p:cNvSpPr>
            <p:nvPr/>
          </p:nvSpPr>
          <p:spPr bwMode="auto">
            <a:xfrm rot="300000">
              <a:off x="1272" y="2940"/>
              <a:ext cx="1560" cy="48"/>
            </a:xfrm>
            <a:custGeom>
              <a:avLst/>
              <a:gdLst>
                <a:gd name="T0" fmla="*/ 0 w 1536"/>
                <a:gd name="T1" fmla="*/ 48 h 48"/>
                <a:gd name="T2" fmla="*/ 1536 w 1536"/>
                <a:gd name="T3" fmla="*/ 48 h 48"/>
                <a:gd name="T4" fmla="*/ 1536 w 1536"/>
                <a:gd name="T5" fmla="*/ 0 h 48"/>
                <a:gd name="T6" fmla="*/ 0 w 1536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6" h="48">
                  <a:moveTo>
                    <a:pt x="0" y="48"/>
                  </a:moveTo>
                  <a:lnTo>
                    <a:pt x="1536" y="48"/>
                  </a:lnTo>
                  <a:lnTo>
                    <a:pt x="1536" y="0"/>
                  </a:lnTo>
                  <a:lnTo>
                    <a:pt x="0" y="48"/>
                  </a:lnTo>
                  <a:close/>
                </a:path>
              </a:pathLst>
            </a:custGeom>
            <a:gradFill flip="none" rotWithShape="1">
              <a:gsLst>
                <a:gs pos="77000">
                  <a:schemeClr val="bg1"/>
                </a:gs>
                <a:gs pos="100000">
                  <a:srgbClr val="0283B5"/>
                </a:gs>
              </a:gsLst>
              <a:lin ang="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870DF8B3-286D-BC34-ABC8-965F27BC9381}"/>
                </a:ext>
              </a:extLst>
            </p:cNvPr>
            <p:cNvSpPr>
              <a:spLocks/>
            </p:cNvSpPr>
            <p:nvPr/>
          </p:nvSpPr>
          <p:spPr bwMode="auto">
            <a:xfrm rot="300000" flipH="1" flipV="1">
              <a:off x="-267" y="2847"/>
              <a:ext cx="1560" cy="48"/>
            </a:xfrm>
            <a:custGeom>
              <a:avLst/>
              <a:gdLst>
                <a:gd name="T0" fmla="*/ 0 w 1536"/>
                <a:gd name="T1" fmla="*/ 48 h 48"/>
                <a:gd name="T2" fmla="*/ 1536 w 1536"/>
                <a:gd name="T3" fmla="*/ 48 h 48"/>
                <a:gd name="T4" fmla="*/ 1536 w 1536"/>
                <a:gd name="T5" fmla="*/ 0 h 48"/>
                <a:gd name="T6" fmla="*/ 0 w 1536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6" h="48">
                  <a:moveTo>
                    <a:pt x="0" y="48"/>
                  </a:moveTo>
                  <a:lnTo>
                    <a:pt x="1536" y="48"/>
                  </a:lnTo>
                  <a:lnTo>
                    <a:pt x="1536" y="0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87" name="Oval 11">
              <a:extLst>
                <a:ext uri="{FF2B5EF4-FFF2-40B4-BE49-F238E27FC236}">
                  <a16:creationId xmlns:a16="http://schemas.microsoft.com/office/drawing/2014/main" id="{F984F90A-3652-B322-9BF9-5BDCAB7AE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1" y="2897"/>
              <a:ext cx="48" cy="48"/>
            </a:xfrm>
            <a:prstGeom prst="ellipse">
              <a:avLst/>
            </a:prstGeom>
            <a:gradFill flip="none" rotWithShape="1">
              <a:gsLst>
                <a:gs pos="33000">
                  <a:schemeClr val="accent1">
                    <a:lumMod val="60000"/>
                    <a:lumOff val="40000"/>
                  </a:schemeClr>
                </a:gs>
                <a:gs pos="75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88" name="Chord 87">
            <a:extLst>
              <a:ext uri="{FF2B5EF4-FFF2-40B4-BE49-F238E27FC236}">
                <a16:creationId xmlns:a16="http://schemas.microsoft.com/office/drawing/2014/main" id="{18C88315-267F-4CB7-4445-51B018BECC15}"/>
              </a:ext>
            </a:extLst>
          </p:cNvPr>
          <p:cNvSpPr/>
          <p:nvPr/>
        </p:nvSpPr>
        <p:spPr bwMode="auto">
          <a:xfrm flipH="1">
            <a:off x="7914310" y="2313156"/>
            <a:ext cx="244502" cy="175330"/>
          </a:xfrm>
          <a:prstGeom prst="chord">
            <a:avLst>
              <a:gd name="adj1" fmla="val 5334882"/>
              <a:gd name="adj2" fmla="val 16200000"/>
            </a:avLst>
          </a:prstGeom>
          <a:solidFill>
            <a:srgbClr val="FF00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0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6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047 L 0.06041 0.0201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97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0" dur="1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0.05912 0.0081 L 0.12409 2.22222E-6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39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2.59259E-6 L 0.05924 -0.0180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6" y="-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 autoUpdateAnimBg="0"/>
      <p:bldP spid="171" grpId="0"/>
      <p:bldP spid="7" grpId="0"/>
      <p:bldP spid="82" grpId="0" animBg="1"/>
      <p:bldP spid="82" grpId="1" animBg="1"/>
      <p:bldP spid="83" grpId="0" animBg="1"/>
      <p:bldP spid="83" grpId="1" animBg="1"/>
      <p:bldP spid="83" grpId="2" animBg="1"/>
      <p:bldP spid="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391" name="Grouper 32">
            <a:extLst>
              <a:ext uri="{FF2B5EF4-FFF2-40B4-BE49-F238E27FC236}">
                <a16:creationId xmlns:a16="http://schemas.microsoft.com/office/drawing/2014/main" id="{FEC0C46F-8B84-C7BC-E33D-1E88AD5F5E34}"/>
              </a:ext>
            </a:extLst>
          </p:cNvPr>
          <p:cNvGrpSpPr/>
          <p:nvPr/>
        </p:nvGrpSpPr>
        <p:grpSpPr>
          <a:xfrm>
            <a:off x="2508589" y="2592279"/>
            <a:ext cx="2147251" cy="1224150"/>
            <a:chOff x="2338030" y="3498089"/>
            <a:chExt cx="1441882" cy="1734192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565392" name="Grouper 33">
              <a:extLst>
                <a:ext uri="{FF2B5EF4-FFF2-40B4-BE49-F238E27FC236}">
                  <a16:creationId xmlns:a16="http://schemas.microsoft.com/office/drawing/2014/main" id="{57B83343-ADF9-0101-52EE-4C4B7EE5950B}"/>
                </a:ext>
              </a:extLst>
            </p:cNvPr>
            <p:cNvGrpSpPr/>
            <p:nvPr/>
          </p:nvGrpSpPr>
          <p:grpSpPr>
            <a:xfrm>
              <a:off x="3203848" y="3501008"/>
              <a:ext cx="574343" cy="1731273"/>
              <a:chOff x="-252536" y="3498089"/>
              <a:chExt cx="574343" cy="1731273"/>
            </a:xfrm>
            <a:grpFill/>
          </p:grpSpPr>
          <p:sp>
            <p:nvSpPr>
              <p:cNvPr id="565404" name="Forme libre 45">
                <a:extLst>
                  <a:ext uri="{FF2B5EF4-FFF2-40B4-BE49-F238E27FC236}">
                    <a16:creationId xmlns:a16="http://schemas.microsoft.com/office/drawing/2014/main" id="{B8EED1C8-0407-9CEC-4B16-1BD7C5D85029}"/>
                  </a:ext>
                </a:extLst>
              </p:cNvPr>
              <p:cNvSpPr/>
              <p:nvPr/>
            </p:nvSpPr>
            <p:spPr>
              <a:xfrm>
                <a:off x="-252536" y="4077072"/>
                <a:ext cx="574343" cy="115229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05" name="Forme libre 46">
                <a:extLst>
                  <a:ext uri="{FF2B5EF4-FFF2-40B4-BE49-F238E27FC236}">
                    <a16:creationId xmlns:a16="http://schemas.microsoft.com/office/drawing/2014/main" id="{5C4FA9B8-4BDC-49AF-011C-7E6C50F81A86}"/>
                  </a:ext>
                </a:extLst>
              </p:cNvPr>
              <p:cNvSpPr/>
              <p:nvPr/>
            </p:nvSpPr>
            <p:spPr>
              <a:xfrm>
                <a:off x="-252536" y="3498089"/>
                <a:ext cx="574342" cy="863325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65393" name="Grouper 34">
              <a:extLst>
                <a:ext uri="{FF2B5EF4-FFF2-40B4-BE49-F238E27FC236}">
                  <a16:creationId xmlns:a16="http://schemas.microsoft.com/office/drawing/2014/main" id="{A4E53B96-C25A-DD16-76AE-CA7A98AEC9DD}"/>
                </a:ext>
              </a:extLst>
            </p:cNvPr>
            <p:cNvGrpSpPr/>
            <p:nvPr/>
          </p:nvGrpSpPr>
          <p:grpSpPr>
            <a:xfrm>
              <a:off x="2338030" y="3498089"/>
              <a:ext cx="1441882" cy="1731273"/>
              <a:chOff x="-254258" y="3498089"/>
              <a:chExt cx="1441882" cy="1731273"/>
            </a:xfrm>
            <a:grpFill/>
          </p:grpSpPr>
          <p:grpSp>
            <p:nvGrpSpPr>
              <p:cNvPr id="565394" name="Grouper 35">
                <a:extLst>
                  <a:ext uri="{FF2B5EF4-FFF2-40B4-BE49-F238E27FC236}">
                    <a16:creationId xmlns:a16="http://schemas.microsoft.com/office/drawing/2014/main" id="{84B6E9F8-77DD-0615-20D5-1C529ADC153B}"/>
                  </a:ext>
                </a:extLst>
              </p:cNvPr>
              <p:cNvGrpSpPr/>
              <p:nvPr/>
            </p:nvGrpSpPr>
            <p:grpSpPr>
              <a:xfrm>
                <a:off x="-254258" y="4077072"/>
                <a:ext cx="1441882" cy="1152290"/>
                <a:chOff x="-254258" y="4077072"/>
                <a:chExt cx="1441882" cy="1152290"/>
              </a:xfrm>
              <a:grpFill/>
            </p:grpSpPr>
            <p:sp>
              <p:nvSpPr>
                <p:cNvPr id="565400" name="Parallélogramme 41">
                  <a:extLst>
                    <a:ext uri="{FF2B5EF4-FFF2-40B4-BE49-F238E27FC236}">
                      <a16:creationId xmlns:a16="http://schemas.microsoft.com/office/drawing/2014/main" id="{A3511E1A-B447-5EE9-D41E-006F3502E36A}"/>
                    </a:ext>
                  </a:extLst>
                </p:cNvPr>
                <p:cNvSpPr/>
                <p:nvPr/>
              </p:nvSpPr>
              <p:spPr bwMode="auto">
                <a:xfrm flipH="1">
                  <a:off x="-254258" y="4363821"/>
                  <a:ext cx="1440160" cy="576064"/>
                </a:xfrm>
                <a:prstGeom prst="parallelogram">
                  <a:avLst>
                    <a:gd name="adj" fmla="val 209502"/>
                  </a:avLst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401" name="Rectangle 565400">
                  <a:extLst>
                    <a:ext uri="{FF2B5EF4-FFF2-40B4-BE49-F238E27FC236}">
                      <a16:creationId xmlns:a16="http://schemas.microsoft.com/office/drawing/2014/main" id="{D2037FBB-0630-FCC4-A351-038A10E2076E}"/>
                    </a:ext>
                  </a:extLst>
                </p:cNvPr>
                <p:cNvSpPr/>
                <p:nvPr/>
              </p:nvSpPr>
              <p:spPr bwMode="auto">
                <a:xfrm>
                  <a:off x="323528" y="4941168"/>
                  <a:ext cx="864096" cy="288032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402" name="Forme libre 43">
                  <a:extLst>
                    <a:ext uri="{FF2B5EF4-FFF2-40B4-BE49-F238E27FC236}">
                      <a16:creationId xmlns:a16="http://schemas.microsoft.com/office/drawing/2014/main" id="{504F28CD-796C-ECDD-DD72-08462C3633A3}"/>
                    </a:ext>
                  </a:extLst>
                </p:cNvPr>
                <p:cNvSpPr/>
                <p:nvPr/>
              </p:nvSpPr>
              <p:spPr>
                <a:xfrm>
                  <a:off x="-252536" y="4077072"/>
                  <a:ext cx="574343" cy="1152290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403" name="Rectangle 565402">
                  <a:extLst>
                    <a:ext uri="{FF2B5EF4-FFF2-40B4-BE49-F238E27FC236}">
                      <a16:creationId xmlns:a16="http://schemas.microsoft.com/office/drawing/2014/main" id="{2FCC359D-5AB5-0F2D-F3CB-C4C6AAB94F47}"/>
                    </a:ext>
                  </a:extLst>
                </p:cNvPr>
                <p:cNvSpPr/>
                <p:nvPr/>
              </p:nvSpPr>
              <p:spPr bwMode="auto">
                <a:xfrm>
                  <a:off x="-108520" y="4221088"/>
                  <a:ext cx="864096" cy="288032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5395" name="Grouper 36">
                <a:extLst>
                  <a:ext uri="{FF2B5EF4-FFF2-40B4-BE49-F238E27FC236}">
                    <a16:creationId xmlns:a16="http://schemas.microsoft.com/office/drawing/2014/main" id="{8AAADF79-5EA6-DEAC-125C-721FFBDE9BDB}"/>
                  </a:ext>
                </a:extLst>
              </p:cNvPr>
              <p:cNvGrpSpPr/>
              <p:nvPr/>
            </p:nvGrpSpPr>
            <p:grpSpPr>
              <a:xfrm>
                <a:off x="-252537" y="3498089"/>
                <a:ext cx="1440161" cy="867015"/>
                <a:chOff x="-252537" y="3498089"/>
                <a:chExt cx="1440161" cy="867015"/>
              </a:xfrm>
              <a:grpFill/>
            </p:grpSpPr>
            <p:sp>
              <p:nvSpPr>
                <p:cNvPr id="565396" name="Rectangle 565395">
                  <a:extLst>
                    <a:ext uri="{FF2B5EF4-FFF2-40B4-BE49-F238E27FC236}">
                      <a16:creationId xmlns:a16="http://schemas.microsoft.com/office/drawing/2014/main" id="{3F34C245-B070-09D2-E8CE-0BFC0AC1D9BE}"/>
                    </a:ext>
                  </a:extLst>
                </p:cNvPr>
                <p:cNvSpPr/>
                <p:nvPr/>
              </p:nvSpPr>
              <p:spPr bwMode="auto">
                <a:xfrm>
                  <a:off x="-108520" y="3933056"/>
                  <a:ext cx="864096" cy="288032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97" name="Parallélogramme 38">
                  <a:extLst>
                    <a:ext uri="{FF2B5EF4-FFF2-40B4-BE49-F238E27FC236}">
                      <a16:creationId xmlns:a16="http://schemas.microsoft.com/office/drawing/2014/main" id="{B3D79F09-0505-133F-F237-CE3DF20F23A8}"/>
                    </a:ext>
                  </a:extLst>
                </p:cNvPr>
                <p:cNvSpPr/>
                <p:nvPr/>
              </p:nvSpPr>
              <p:spPr bwMode="auto">
                <a:xfrm flipH="1">
                  <a:off x="-252537" y="3501008"/>
                  <a:ext cx="1440160" cy="576064"/>
                </a:xfrm>
                <a:prstGeom prst="parallelogram">
                  <a:avLst>
                    <a:gd name="adj" fmla="val 211023"/>
                  </a:avLst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98" name="Forme libre 39">
                  <a:extLst>
                    <a:ext uri="{FF2B5EF4-FFF2-40B4-BE49-F238E27FC236}">
                      <a16:creationId xmlns:a16="http://schemas.microsoft.com/office/drawing/2014/main" id="{5478CA3B-B8FE-7A5F-31F8-9D2415A4FDCE}"/>
                    </a:ext>
                  </a:extLst>
                </p:cNvPr>
                <p:cNvSpPr/>
                <p:nvPr/>
              </p:nvSpPr>
              <p:spPr>
                <a:xfrm>
                  <a:off x="-252536" y="3498089"/>
                  <a:ext cx="574343" cy="863326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99" name="Rectangle 565398">
                  <a:extLst>
                    <a:ext uri="{FF2B5EF4-FFF2-40B4-BE49-F238E27FC236}">
                      <a16:creationId xmlns:a16="http://schemas.microsoft.com/office/drawing/2014/main" id="{17FB9931-FDAB-95BD-863B-483B69967FAF}"/>
                    </a:ext>
                  </a:extLst>
                </p:cNvPr>
                <p:cNvSpPr/>
                <p:nvPr/>
              </p:nvSpPr>
              <p:spPr bwMode="auto">
                <a:xfrm>
                  <a:off x="323528" y="4077072"/>
                  <a:ext cx="864096" cy="288032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565376" name="Grouper 32">
            <a:extLst>
              <a:ext uri="{FF2B5EF4-FFF2-40B4-BE49-F238E27FC236}">
                <a16:creationId xmlns:a16="http://schemas.microsoft.com/office/drawing/2014/main" id="{C5266BDC-6B2D-1C8D-EA32-AFAC9FB87CCB}"/>
              </a:ext>
            </a:extLst>
          </p:cNvPr>
          <p:cNvGrpSpPr/>
          <p:nvPr/>
        </p:nvGrpSpPr>
        <p:grpSpPr>
          <a:xfrm>
            <a:off x="2508589" y="2592279"/>
            <a:ext cx="2147251" cy="1224150"/>
            <a:chOff x="2338030" y="3498089"/>
            <a:chExt cx="1441882" cy="1734192"/>
          </a:xfrm>
        </p:grpSpPr>
        <p:grpSp>
          <p:nvGrpSpPr>
            <p:cNvPr id="565377" name="Grouper 33">
              <a:extLst>
                <a:ext uri="{FF2B5EF4-FFF2-40B4-BE49-F238E27FC236}">
                  <a16:creationId xmlns:a16="http://schemas.microsoft.com/office/drawing/2014/main" id="{3D8DEB55-0CB9-33A5-4875-7CD79055CC9B}"/>
                </a:ext>
              </a:extLst>
            </p:cNvPr>
            <p:cNvGrpSpPr/>
            <p:nvPr/>
          </p:nvGrpSpPr>
          <p:grpSpPr>
            <a:xfrm>
              <a:off x="3203848" y="3501008"/>
              <a:ext cx="574343" cy="1731273"/>
              <a:chOff x="-252536" y="3498089"/>
              <a:chExt cx="574343" cy="1731273"/>
            </a:xfrm>
          </p:grpSpPr>
          <p:sp>
            <p:nvSpPr>
              <p:cNvPr id="565389" name="Forme libre 45">
                <a:extLst>
                  <a:ext uri="{FF2B5EF4-FFF2-40B4-BE49-F238E27FC236}">
                    <a16:creationId xmlns:a16="http://schemas.microsoft.com/office/drawing/2014/main" id="{D8E2D89A-B08D-1B6E-B904-028515F1E67A}"/>
                  </a:ext>
                </a:extLst>
              </p:cNvPr>
              <p:cNvSpPr/>
              <p:nvPr/>
            </p:nvSpPr>
            <p:spPr>
              <a:xfrm>
                <a:off x="-252536" y="4077072"/>
                <a:ext cx="574343" cy="115229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390" name="Forme libre 46">
                <a:extLst>
                  <a:ext uri="{FF2B5EF4-FFF2-40B4-BE49-F238E27FC236}">
                    <a16:creationId xmlns:a16="http://schemas.microsoft.com/office/drawing/2014/main" id="{02C468FF-8742-DEFB-EAEA-063B409CD33E}"/>
                  </a:ext>
                </a:extLst>
              </p:cNvPr>
              <p:cNvSpPr/>
              <p:nvPr/>
            </p:nvSpPr>
            <p:spPr>
              <a:xfrm>
                <a:off x="-252536" y="3498089"/>
                <a:ext cx="574342" cy="863325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65378" name="Grouper 34">
              <a:extLst>
                <a:ext uri="{FF2B5EF4-FFF2-40B4-BE49-F238E27FC236}">
                  <a16:creationId xmlns:a16="http://schemas.microsoft.com/office/drawing/2014/main" id="{7A29EEB9-2EF3-DF12-2780-AD75A3FD45EE}"/>
                </a:ext>
              </a:extLst>
            </p:cNvPr>
            <p:cNvGrpSpPr/>
            <p:nvPr/>
          </p:nvGrpSpPr>
          <p:grpSpPr>
            <a:xfrm>
              <a:off x="2338030" y="3498089"/>
              <a:ext cx="1441882" cy="1731273"/>
              <a:chOff x="-254258" y="3498089"/>
              <a:chExt cx="1441882" cy="1731273"/>
            </a:xfrm>
          </p:grpSpPr>
          <p:grpSp>
            <p:nvGrpSpPr>
              <p:cNvPr id="565379" name="Grouper 35">
                <a:extLst>
                  <a:ext uri="{FF2B5EF4-FFF2-40B4-BE49-F238E27FC236}">
                    <a16:creationId xmlns:a16="http://schemas.microsoft.com/office/drawing/2014/main" id="{9DBB29E7-0662-1CA0-2649-FDE0F0628D7F}"/>
                  </a:ext>
                </a:extLst>
              </p:cNvPr>
              <p:cNvGrpSpPr/>
              <p:nvPr/>
            </p:nvGrpSpPr>
            <p:grpSpPr>
              <a:xfrm>
                <a:off x="-254258" y="4077072"/>
                <a:ext cx="1441882" cy="1152290"/>
                <a:chOff x="-254258" y="4077072"/>
                <a:chExt cx="1441882" cy="1152290"/>
              </a:xfrm>
            </p:grpSpPr>
            <p:sp>
              <p:nvSpPr>
                <p:cNvPr id="565385" name="Parallélogramme 41">
                  <a:extLst>
                    <a:ext uri="{FF2B5EF4-FFF2-40B4-BE49-F238E27FC236}">
                      <a16:creationId xmlns:a16="http://schemas.microsoft.com/office/drawing/2014/main" id="{AB78AC84-361A-0645-576E-D2F3F4552FB5}"/>
                    </a:ext>
                  </a:extLst>
                </p:cNvPr>
                <p:cNvSpPr/>
                <p:nvPr/>
              </p:nvSpPr>
              <p:spPr bwMode="auto">
                <a:xfrm flipH="1">
                  <a:off x="-254258" y="4363821"/>
                  <a:ext cx="1440160" cy="576064"/>
                </a:xfrm>
                <a:prstGeom prst="parallelogram">
                  <a:avLst>
                    <a:gd name="adj" fmla="val 209502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86" name="Rectangle 565385">
                  <a:extLst>
                    <a:ext uri="{FF2B5EF4-FFF2-40B4-BE49-F238E27FC236}">
                      <a16:creationId xmlns:a16="http://schemas.microsoft.com/office/drawing/2014/main" id="{96102A39-2DB6-959F-49C1-078538B452D6}"/>
                    </a:ext>
                  </a:extLst>
                </p:cNvPr>
                <p:cNvSpPr/>
                <p:nvPr/>
              </p:nvSpPr>
              <p:spPr bwMode="auto">
                <a:xfrm>
                  <a:off x="323528" y="4941168"/>
                  <a:ext cx="864096" cy="288032"/>
                </a:xfrm>
                <a:prstGeom prst="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87" name="Forme libre 43">
                  <a:extLst>
                    <a:ext uri="{FF2B5EF4-FFF2-40B4-BE49-F238E27FC236}">
                      <a16:creationId xmlns:a16="http://schemas.microsoft.com/office/drawing/2014/main" id="{B2552D44-41E3-750A-ECF4-B23ACFA234C8}"/>
                    </a:ext>
                  </a:extLst>
                </p:cNvPr>
                <p:cNvSpPr/>
                <p:nvPr/>
              </p:nvSpPr>
              <p:spPr>
                <a:xfrm>
                  <a:off x="-252536" y="4077072"/>
                  <a:ext cx="574343" cy="1152290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AC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88" name="Rectangle 565387">
                  <a:extLst>
                    <a:ext uri="{FF2B5EF4-FFF2-40B4-BE49-F238E27FC236}">
                      <a16:creationId xmlns:a16="http://schemas.microsoft.com/office/drawing/2014/main" id="{6E3B6BD4-E256-7136-DB6D-299C93E5FD06}"/>
                    </a:ext>
                  </a:extLst>
                </p:cNvPr>
                <p:cNvSpPr/>
                <p:nvPr/>
              </p:nvSpPr>
              <p:spPr bwMode="auto">
                <a:xfrm>
                  <a:off x="-108520" y="4221088"/>
                  <a:ext cx="864096" cy="288032"/>
                </a:xfrm>
                <a:prstGeom prst="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65380" name="Grouper 36">
                <a:extLst>
                  <a:ext uri="{FF2B5EF4-FFF2-40B4-BE49-F238E27FC236}">
                    <a16:creationId xmlns:a16="http://schemas.microsoft.com/office/drawing/2014/main" id="{31F7FA19-2AEF-2B58-BA8B-BF051A1BEB0B}"/>
                  </a:ext>
                </a:extLst>
              </p:cNvPr>
              <p:cNvGrpSpPr/>
              <p:nvPr/>
            </p:nvGrpSpPr>
            <p:grpSpPr>
              <a:xfrm>
                <a:off x="-252537" y="3498089"/>
                <a:ext cx="1440161" cy="867015"/>
                <a:chOff x="-252537" y="3498089"/>
                <a:chExt cx="1440161" cy="867015"/>
              </a:xfrm>
            </p:grpSpPr>
            <p:sp>
              <p:nvSpPr>
                <p:cNvPr id="565381" name="Rectangle 565380">
                  <a:extLst>
                    <a:ext uri="{FF2B5EF4-FFF2-40B4-BE49-F238E27FC236}">
                      <a16:creationId xmlns:a16="http://schemas.microsoft.com/office/drawing/2014/main" id="{8E9B40D3-CAD2-1441-1A65-C1F02336564F}"/>
                    </a:ext>
                  </a:extLst>
                </p:cNvPr>
                <p:cNvSpPr/>
                <p:nvPr/>
              </p:nvSpPr>
              <p:spPr bwMode="auto">
                <a:xfrm>
                  <a:off x="-108520" y="3933056"/>
                  <a:ext cx="864096" cy="288032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82" name="Parallélogramme 38">
                  <a:extLst>
                    <a:ext uri="{FF2B5EF4-FFF2-40B4-BE49-F238E27FC236}">
                      <a16:creationId xmlns:a16="http://schemas.microsoft.com/office/drawing/2014/main" id="{78DA34E5-7BEC-0544-71C7-E1E5849F6A0F}"/>
                    </a:ext>
                  </a:extLst>
                </p:cNvPr>
                <p:cNvSpPr/>
                <p:nvPr/>
              </p:nvSpPr>
              <p:spPr bwMode="auto">
                <a:xfrm flipH="1">
                  <a:off x="-252537" y="3501008"/>
                  <a:ext cx="1440160" cy="576064"/>
                </a:xfrm>
                <a:prstGeom prst="parallelogram">
                  <a:avLst>
                    <a:gd name="adj" fmla="val 211023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83" name="Forme libre 39">
                  <a:extLst>
                    <a:ext uri="{FF2B5EF4-FFF2-40B4-BE49-F238E27FC236}">
                      <a16:creationId xmlns:a16="http://schemas.microsoft.com/office/drawing/2014/main" id="{F6D63676-C464-A147-365F-516293B447E7}"/>
                    </a:ext>
                  </a:extLst>
                </p:cNvPr>
                <p:cNvSpPr/>
                <p:nvPr/>
              </p:nvSpPr>
              <p:spPr>
                <a:xfrm>
                  <a:off x="-252536" y="3498089"/>
                  <a:ext cx="574343" cy="863326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9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65384" name="Rectangle 565383">
                  <a:extLst>
                    <a:ext uri="{FF2B5EF4-FFF2-40B4-BE49-F238E27FC236}">
                      <a16:creationId xmlns:a16="http://schemas.microsoft.com/office/drawing/2014/main" id="{F84339D0-3DB2-5937-2954-15FC340D613B}"/>
                    </a:ext>
                  </a:extLst>
                </p:cNvPr>
                <p:cNvSpPr/>
                <p:nvPr/>
              </p:nvSpPr>
              <p:spPr bwMode="auto">
                <a:xfrm>
                  <a:off x="323528" y="4077072"/>
                  <a:ext cx="864096" cy="288032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565250" name="Text Box 2"/>
          <p:cNvSpPr txBox="1">
            <a:spLocks noChangeArrowheads="1"/>
          </p:cNvSpPr>
          <p:nvPr/>
        </p:nvSpPr>
        <p:spPr bwMode="auto">
          <a:xfrm>
            <a:off x="551384" y="57137"/>
            <a:ext cx="11089231" cy="12314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4400"/>
              </a:lnSpc>
              <a:defRPr/>
            </a:pPr>
            <a:r>
              <a:rPr lang="en-US" sz="44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Why do bending magnets </a:t>
            </a:r>
          </a:p>
          <a:p>
            <a:pPr algn="ctr">
              <a:lnSpc>
                <a:spcPts val="4400"/>
              </a:lnSpc>
              <a:defRPr/>
            </a:pPr>
            <a:r>
              <a:rPr lang="en-US" sz="44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emit very short x-ray wavelengths? </a:t>
            </a:r>
          </a:p>
        </p:txBody>
      </p:sp>
      <p:sp>
        <p:nvSpPr>
          <p:cNvPr id="71" name="Text Box 20">
            <a:extLst>
              <a:ext uri="{FF2B5EF4-FFF2-40B4-BE49-F238E27FC236}">
                <a16:creationId xmlns:a16="http://schemas.microsoft.com/office/drawing/2014/main" id="{1CC5AF81-DA2F-323E-1C0C-C9E304230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5085184"/>
            <a:ext cx="108732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And in the laboratory frame </a:t>
            </a:r>
            <a:r>
              <a:rPr lang="en-US" sz="3200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chemeClr val="bg1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r>
              <a:rPr lang="en-US" sz="32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cs typeface="Chalkboard"/>
              </a:rPr>
              <a:t> 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the wavelengths are Doppler-shifted by a factor ≈2</a:t>
            </a:r>
            <a:r>
              <a:rPr lang="en-US" sz="3200" b="0" i="1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Symbol" pitchFamily="2" charset="2"/>
                <a:cs typeface="Chalkboard"/>
              </a:rPr>
              <a:t>g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, so they are determined by</a:t>
            </a:r>
          </a:p>
          <a:p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≈(</a:t>
            </a:r>
            <a:r>
              <a:rPr lang="en-US" sz="3200" b="0" i="1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D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/</a:t>
            </a:r>
            <a:r>
              <a:rPr lang="en-US" sz="3200" b="0" i="1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Symbol" pitchFamily="2" charset="2"/>
                <a:cs typeface="Chalkboard"/>
              </a:rPr>
              <a:t>g 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)/(2</a:t>
            </a:r>
            <a:r>
              <a:rPr lang="en-US" sz="3200" b="0" i="1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Symbol" pitchFamily="2" charset="2"/>
                <a:cs typeface="Chalkboard"/>
              </a:rPr>
              <a:t>g 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) = </a:t>
            </a:r>
            <a:r>
              <a:rPr lang="en-US" sz="3200" b="0" i="1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D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/(2</a:t>
            </a:r>
            <a:r>
              <a:rPr lang="en-US" sz="3200" b="0" i="1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Symbol" pitchFamily="2" charset="2"/>
                <a:cs typeface="Chalkboard"/>
              </a:rPr>
              <a:t>g </a:t>
            </a:r>
            <a:r>
              <a:rPr lang="en-US" sz="3200" b="0" baseline="300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2</a:t>
            </a:r>
            <a:r>
              <a:rPr lang="en-US" sz="3200" b="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)</a:t>
            </a:r>
            <a:endParaRPr lang="en-US" sz="3200" b="0" dirty="0">
              <a:solidFill>
                <a:schemeClr val="bg1"/>
              </a:solidFill>
              <a:effectLst>
                <a:outerShdw dist="63500" dir="2700000" algn="tl" rotWithShape="0">
                  <a:prstClr val="black"/>
                </a:outerShdw>
              </a:effectLst>
              <a:latin typeface="+mn-lt"/>
            </a:endParaRPr>
          </a:p>
        </p:txBody>
      </p:sp>
      <p:sp>
        <p:nvSpPr>
          <p:cNvPr id="565301" name="Rectangle 2">
            <a:extLst>
              <a:ext uri="{FF2B5EF4-FFF2-40B4-BE49-F238E27FC236}">
                <a16:creationId xmlns:a16="http://schemas.microsoft.com/office/drawing/2014/main" id="{09B1E186-4421-14F4-C641-03A1AB9D1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622" y="1301292"/>
            <a:ext cx="8849882" cy="975581"/>
          </a:xfrm>
          <a:prstGeom prst="rect">
            <a:avLst/>
          </a:prstGeom>
          <a:noFill/>
          <a:effectLst>
            <a:outerShdw dist="381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…because of the same effects active for undulators (and wigglers):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Lorentz contraction</a:t>
            </a:r>
            <a:r>
              <a:rPr lang="en-US" sz="2800" b="0" dirty="0">
                <a:solidFill>
                  <a:srgbClr val="FFFF00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and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Do</a:t>
            </a:r>
            <a:r>
              <a:rPr lang="en-US" sz="2800" b="0" dirty="0">
                <a:solidFill>
                  <a:srgbClr val="FFFF00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pp</a:t>
            </a:r>
            <a:r>
              <a:rPr lang="en-US" sz="2800" b="0" u="sng" dirty="0">
                <a:solidFill>
                  <a:srgbClr val="FFFF00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ler shift</a:t>
            </a:r>
          </a:p>
        </p:txBody>
      </p:sp>
      <p:sp>
        <p:nvSpPr>
          <p:cNvPr id="565302" name="Rectangle 2">
            <a:extLst>
              <a:ext uri="{FF2B5EF4-FFF2-40B4-BE49-F238E27FC236}">
                <a16:creationId xmlns:a16="http://schemas.microsoft.com/office/drawing/2014/main" id="{0CEADFEF-602A-EB72-B550-BBCB275F0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3933056"/>
            <a:ext cx="8849882" cy="1079030"/>
          </a:xfrm>
          <a:prstGeom prst="rect">
            <a:avLst/>
          </a:prstGeom>
          <a:noFill/>
          <a:effectLst>
            <a:outerShdw dist="381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…which in the electron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frame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is Lorentz-contracted to ≈</a:t>
            </a:r>
            <a:r>
              <a:rPr lang="en-US" sz="3200" b="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D</a:t>
            </a:r>
            <a:r>
              <a:rPr lang="en-US" sz="1200" b="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/</a:t>
            </a:r>
            <a:r>
              <a:rPr lang="en-US" sz="3200" b="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sx="1000" sy="1000" algn="ctr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endParaRPr lang="en-US" sz="3200" b="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0"/>
              <a:cs typeface="Chalkboard"/>
            </a:endParaRPr>
          </a:p>
        </p:txBody>
      </p:sp>
      <p:grpSp>
        <p:nvGrpSpPr>
          <p:cNvPr id="565308" name="Grouper 109">
            <a:extLst>
              <a:ext uri="{FF2B5EF4-FFF2-40B4-BE49-F238E27FC236}">
                <a16:creationId xmlns:a16="http://schemas.microsoft.com/office/drawing/2014/main" id="{1586FAF1-0C79-45B6-F436-01E2EDDE9565}"/>
              </a:ext>
            </a:extLst>
          </p:cNvPr>
          <p:cNvGrpSpPr/>
          <p:nvPr/>
        </p:nvGrpSpPr>
        <p:grpSpPr>
          <a:xfrm>
            <a:off x="3719736" y="3888437"/>
            <a:ext cx="726481" cy="523220"/>
            <a:chOff x="3888679" y="5195965"/>
            <a:chExt cx="726481" cy="523220"/>
          </a:xfrm>
        </p:grpSpPr>
        <p:cxnSp>
          <p:nvCxnSpPr>
            <p:cNvPr id="565309" name="Connecteur droit avec flèche 110">
              <a:extLst>
                <a:ext uri="{FF2B5EF4-FFF2-40B4-BE49-F238E27FC236}">
                  <a16:creationId xmlns:a16="http://schemas.microsoft.com/office/drawing/2014/main" id="{09A6929B-0189-544E-9249-E8FB05A477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7697" y="5229200"/>
              <a:ext cx="2520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565310" name="Rectangle 565309">
              <a:extLst>
                <a:ext uri="{FF2B5EF4-FFF2-40B4-BE49-F238E27FC236}">
                  <a16:creationId xmlns:a16="http://schemas.microsoft.com/office/drawing/2014/main" id="{03CC1FF3-FB1C-C3F7-C54F-542D7B6AFEE8}"/>
                </a:ext>
              </a:extLst>
            </p:cNvPr>
            <p:cNvSpPr/>
            <p:nvPr/>
          </p:nvSpPr>
          <p:spPr>
            <a:xfrm>
              <a:off x="3888679" y="5195965"/>
              <a:ext cx="72648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0" i="1" dirty="0">
                  <a:solidFill>
                    <a:schemeClr val="bg1"/>
                  </a:solidFill>
                  <a:latin typeface="Helvetica" charset="0"/>
                </a:rPr>
                <a:t>D</a:t>
              </a:r>
              <a:r>
                <a:rPr lang="en-US" sz="1000" b="0" i="1" dirty="0">
                  <a:solidFill>
                    <a:schemeClr val="bg1"/>
                  </a:solidFill>
                  <a:latin typeface="Helvetica" charset="0"/>
                </a:rPr>
                <a:t> </a:t>
              </a:r>
              <a:r>
                <a:rPr lang="en-US" sz="2800" b="0" dirty="0">
                  <a:solidFill>
                    <a:schemeClr val="bg1"/>
                  </a:solidFill>
                  <a:latin typeface="Helvetica" charset="0"/>
                </a:rPr>
                <a:t>/</a:t>
              </a:r>
              <a:r>
                <a:rPr lang="en-US" sz="2800" b="0" i="1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g</a:t>
              </a:r>
              <a:endParaRPr lang="fr-FR" sz="2800" dirty="0">
                <a:latin typeface="Symbol" charset="2"/>
                <a:cs typeface="Symbol" charset="2"/>
              </a:endParaRPr>
            </a:p>
          </p:txBody>
        </p:sp>
      </p:grpSp>
      <p:grpSp>
        <p:nvGrpSpPr>
          <p:cNvPr id="565372" name="Grouper 109">
            <a:extLst>
              <a:ext uri="{FF2B5EF4-FFF2-40B4-BE49-F238E27FC236}">
                <a16:creationId xmlns:a16="http://schemas.microsoft.com/office/drawing/2014/main" id="{EAA108AC-5E99-4B32-678A-65B61871261F}"/>
              </a:ext>
            </a:extLst>
          </p:cNvPr>
          <p:cNvGrpSpPr/>
          <p:nvPr/>
        </p:nvGrpSpPr>
        <p:grpSpPr>
          <a:xfrm>
            <a:off x="3384053" y="3913892"/>
            <a:ext cx="1269223" cy="523220"/>
            <a:chOff x="3824759" y="5183506"/>
            <a:chExt cx="1269223" cy="523220"/>
          </a:xfrm>
        </p:grpSpPr>
        <p:sp>
          <p:nvSpPr>
            <p:cNvPr id="565374" name="Rectangle 565373">
              <a:extLst>
                <a:ext uri="{FF2B5EF4-FFF2-40B4-BE49-F238E27FC236}">
                  <a16:creationId xmlns:a16="http://schemas.microsoft.com/office/drawing/2014/main" id="{C0D466FC-0E59-1804-35B2-CC7C4C8ACB46}"/>
                </a:ext>
              </a:extLst>
            </p:cNvPr>
            <p:cNvSpPr/>
            <p:nvPr/>
          </p:nvSpPr>
          <p:spPr>
            <a:xfrm>
              <a:off x="4242469" y="5183506"/>
              <a:ext cx="4443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0" i="1" dirty="0">
                  <a:solidFill>
                    <a:schemeClr val="bg1"/>
                  </a:solidFill>
                  <a:latin typeface="Helvetica" charset="0"/>
                </a:rPr>
                <a:t>D</a:t>
              </a:r>
              <a:endParaRPr lang="fr-FR" sz="2800" dirty="0">
                <a:latin typeface="Symbol" charset="2"/>
                <a:cs typeface="Symbol" charset="2"/>
              </a:endParaRPr>
            </a:p>
          </p:txBody>
        </p:sp>
        <p:cxnSp>
          <p:nvCxnSpPr>
            <p:cNvPr id="565373" name="Connecteur droit avec flèche 110">
              <a:extLst>
                <a:ext uri="{FF2B5EF4-FFF2-40B4-BE49-F238E27FC236}">
                  <a16:creationId xmlns:a16="http://schemas.microsoft.com/office/drawing/2014/main" id="{2950CBF5-35C1-8929-5B6D-FDEEC34895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4759" y="5229200"/>
              <a:ext cx="126922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65421" name="Group 565420">
            <a:extLst>
              <a:ext uri="{FF2B5EF4-FFF2-40B4-BE49-F238E27FC236}">
                <a16:creationId xmlns:a16="http://schemas.microsoft.com/office/drawing/2014/main" id="{EDDC7EA8-1F51-BFB7-60AE-AF552777820C}"/>
              </a:ext>
            </a:extLst>
          </p:cNvPr>
          <p:cNvGrpSpPr/>
          <p:nvPr/>
        </p:nvGrpSpPr>
        <p:grpSpPr>
          <a:xfrm>
            <a:off x="983432" y="3022720"/>
            <a:ext cx="1600201" cy="500235"/>
            <a:chOff x="251520" y="2695131"/>
            <a:chExt cx="1600201" cy="500235"/>
          </a:xfrm>
        </p:grpSpPr>
        <p:sp>
          <p:nvSpPr>
            <p:cNvPr id="565307" name="Oval 20">
              <a:extLst>
                <a:ext uri="{FF2B5EF4-FFF2-40B4-BE49-F238E27FC236}">
                  <a16:creationId xmlns:a16="http://schemas.microsoft.com/office/drawing/2014/main" id="{CF052E65-4652-DFA0-1816-16AC62D20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53" y="2695131"/>
              <a:ext cx="182563" cy="182563"/>
            </a:xfrm>
            <a:prstGeom prst="ellipse">
              <a:avLst/>
            </a:prstGeom>
            <a:gradFill flip="none" rotWithShape="1">
              <a:gsLst>
                <a:gs pos="76000">
                  <a:schemeClr val="tx1"/>
                </a:gs>
                <a:gs pos="33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grpSp>
          <p:nvGrpSpPr>
            <p:cNvPr id="565369" name="Grouper 5">
              <a:extLst>
                <a:ext uri="{FF2B5EF4-FFF2-40B4-BE49-F238E27FC236}">
                  <a16:creationId xmlns:a16="http://schemas.microsoft.com/office/drawing/2014/main" id="{7CB92180-AAF2-85D8-CDEF-0C69C1B1755B}"/>
                </a:ext>
              </a:extLst>
            </p:cNvPr>
            <p:cNvGrpSpPr/>
            <p:nvPr/>
          </p:nvGrpSpPr>
          <p:grpSpPr>
            <a:xfrm>
              <a:off x="251520" y="2725366"/>
              <a:ext cx="1600201" cy="470000"/>
              <a:chOff x="3635896" y="4759200"/>
              <a:chExt cx="1600201" cy="470000"/>
            </a:xfrm>
          </p:grpSpPr>
          <p:sp>
            <p:nvSpPr>
              <p:cNvPr id="565370" name="AutoShape 19">
                <a:extLst>
                  <a:ext uri="{FF2B5EF4-FFF2-40B4-BE49-F238E27FC236}">
                    <a16:creationId xmlns:a16="http://schemas.microsoft.com/office/drawing/2014/main" id="{3079B616-04B8-FC0A-928C-F2D8CDB2B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1480" y="4759200"/>
                <a:ext cx="990601" cy="123825"/>
              </a:xfrm>
              <a:prstGeom prst="leftArrow">
                <a:avLst>
                  <a:gd name="adj1" fmla="val 50000"/>
                  <a:gd name="adj2" fmla="val 1625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38100" cmpd="sng"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65371" name="Rectangle 21">
                <a:extLst>
                  <a:ext uri="{FF2B5EF4-FFF2-40B4-BE49-F238E27FC236}">
                    <a16:creationId xmlns:a16="http://schemas.microsoft.com/office/drawing/2014/main" id="{346AE8E8-FBF9-00E3-DFEE-660E88404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5896" y="4848200"/>
                <a:ext cx="1600201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</a:rPr>
                  <a:t>-</a:t>
                </a:r>
                <a:r>
                  <a:rPr lang="en-US" b="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</a:rPr>
                  <a:t>v</a:t>
                </a:r>
                <a:r>
                  <a:rPr lang="en-US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</a:rPr>
                  <a:t> ≈ -</a:t>
                </a:r>
                <a:r>
                  <a:rPr lang="en-US" b="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</a:rPr>
                  <a:t>c</a:t>
                </a:r>
                <a:endPara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endParaRPr>
              </a:p>
            </p:txBody>
          </p:sp>
        </p:grpSp>
      </p:grpSp>
      <p:grpSp>
        <p:nvGrpSpPr>
          <p:cNvPr id="565408" name="Grouper 34">
            <a:extLst>
              <a:ext uri="{FF2B5EF4-FFF2-40B4-BE49-F238E27FC236}">
                <a16:creationId xmlns:a16="http://schemas.microsoft.com/office/drawing/2014/main" id="{BD13C9F2-E259-734A-A890-2A0A65593D42}"/>
              </a:ext>
            </a:extLst>
          </p:cNvPr>
          <p:cNvGrpSpPr/>
          <p:nvPr/>
        </p:nvGrpSpPr>
        <p:grpSpPr>
          <a:xfrm>
            <a:off x="3066175" y="2592279"/>
            <a:ext cx="1120631" cy="1222090"/>
            <a:chOff x="-254259" y="3498089"/>
            <a:chExt cx="752505" cy="1731273"/>
          </a:xfrm>
        </p:grpSpPr>
        <p:grpSp>
          <p:nvGrpSpPr>
            <p:cNvPr id="565409" name="Grouper 35">
              <a:extLst>
                <a:ext uri="{FF2B5EF4-FFF2-40B4-BE49-F238E27FC236}">
                  <a16:creationId xmlns:a16="http://schemas.microsoft.com/office/drawing/2014/main" id="{E3C1B379-F8B1-5DB3-0E80-BAA3E06EC7F4}"/>
                </a:ext>
              </a:extLst>
            </p:cNvPr>
            <p:cNvGrpSpPr/>
            <p:nvPr/>
          </p:nvGrpSpPr>
          <p:grpSpPr>
            <a:xfrm>
              <a:off x="-254259" y="4077072"/>
              <a:ext cx="747602" cy="1152290"/>
              <a:chOff x="-254259" y="4077072"/>
              <a:chExt cx="747602" cy="1152290"/>
            </a:xfrm>
          </p:grpSpPr>
          <p:sp>
            <p:nvSpPr>
              <p:cNvPr id="565415" name="Parallélogramme 41">
                <a:extLst>
                  <a:ext uri="{FF2B5EF4-FFF2-40B4-BE49-F238E27FC236}">
                    <a16:creationId xmlns:a16="http://schemas.microsoft.com/office/drawing/2014/main" id="{86936876-E1FA-8D67-E713-DCA5DFE891D0}"/>
                  </a:ext>
                </a:extLst>
              </p:cNvPr>
              <p:cNvSpPr/>
              <p:nvPr/>
            </p:nvSpPr>
            <p:spPr bwMode="auto">
              <a:xfrm flipH="1">
                <a:off x="-254259" y="4363822"/>
                <a:ext cx="747600" cy="576064"/>
              </a:xfrm>
              <a:prstGeom prst="parallelogram">
                <a:avLst>
                  <a:gd name="adj" fmla="val 209502"/>
                </a:avLst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16" name="Rectangle 565415">
                <a:extLst>
                  <a:ext uri="{FF2B5EF4-FFF2-40B4-BE49-F238E27FC236}">
                    <a16:creationId xmlns:a16="http://schemas.microsoft.com/office/drawing/2014/main" id="{5ADB49FF-98CA-4D7A-400C-8856E527CD25}"/>
                  </a:ext>
                </a:extLst>
              </p:cNvPr>
              <p:cNvSpPr/>
              <p:nvPr/>
            </p:nvSpPr>
            <p:spPr bwMode="auto">
              <a:xfrm>
                <a:off x="323528" y="4941167"/>
                <a:ext cx="169815" cy="288032"/>
              </a:xfrm>
              <a:prstGeom prst="rect">
                <a:avLst/>
              </a:prstGeom>
              <a:solidFill>
                <a:srgbClr val="80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17" name="Forme libre 43">
                <a:extLst>
                  <a:ext uri="{FF2B5EF4-FFF2-40B4-BE49-F238E27FC236}">
                    <a16:creationId xmlns:a16="http://schemas.microsoft.com/office/drawing/2014/main" id="{3A00BB03-9856-2AA5-2D1E-9F43400FC9A9}"/>
                  </a:ext>
                </a:extLst>
              </p:cNvPr>
              <p:cNvSpPr/>
              <p:nvPr/>
            </p:nvSpPr>
            <p:spPr>
              <a:xfrm>
                <a:off x="-252536" y="4077072"/>
                <a:ext cx="574343" cy="115229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18" name="Rectangle 565417">
                <a:extLst>
                  <a:ext uri="{FF2B5EF4-FFF2-40B4-BE49-F238E27FC236}">
                    <a16:creationId xmlns:a16="http://schemas.microsoft.com/office/drawing/2014/main" id="{8D132E22-8106-5CBD-2B07-49F740C28B45}"/>
                  </a:ext>
                </a:extLst>
              </p:cNvPr>
              <p:cNvSpPr/>
              <p:nvPr/>
            </p:nvSpPr>
            <p:spPr bwMode="auto">
              <a:xfrm>
                <a:off x="-108520" y="4221089"/>
                <a:ext cx="169218" cy="288032"/>
              </a:xfrm>
              <a:prstGeom prst="rect">
                <a:avLst/>
              </a:prstGeom>
              <a:solidFill>
                <a:srgbClr val="80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65410" name="Grouper 36">
              <a:extLst>
                <a:ext uri="{FF2B5EF4-FFF2-40B4-BE49-F238E27FC236}">
                  <a16:creationId xmlns:a16="http://schemas.microsoft.com/office/drawing/2014/main" id="{C5485046-FC30-1F98-B37D-4DBE6D46DF18}"/>
                </a:ext>
              </a:extLst>
            </p:cNvPr>
            <p:cNvGrpSpPr/>
            <p:nvPr/>
          </p:nvGrpSpPr>
          <p:grpSpPr>
            <a:xfrm>
              <a:off x="-252538" y="3498089"/>
              <a:ext cx="750784" cy="867015"/>
              <a:chOff x="-252538" y="3498089"/>
              <a:chExt cx="750784" cy="867015"/>
            </a:xfrm>
          </p:grpSpPr>
          <p:sp>
            <p:nvSpPr>
              <p:cNvPr id="565411" name="Rectangle 565410">
                <a:extLst>
                  <a:ext uri="{FF2B5EF4-FFF2-40B4-BE49-F238E27FC236}">
                    <a16:creationId xmlns:a16="http://schemas.microsoft.com/office/drawing/2014/main" id="{A831DA30-FEB2-17EA-609F-F1F8FE708238}"/>
                  </a:ext>
                </a:extLst>
              </p:cNvPr>
              <p:cNvSpPr/>
              <p:nvPr/>
            </p:nvSpPr>
            <p:spPr bwMode="auto">
              <a:xfrm>
                <a:off x="-108519" y="3933056"/>
                <a:ext cx="169218" cy="288032"/>
              </a:xfrm>
              <a:prstGeom prst="rect">
                <a:avLst/>
              </a:prstGeom>
              <a:solidFill>
                <a:srgbClr val="46460B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12" name="Parallélogramme 38">
                <a:extLst>
                  <a:ext uri="{FF2B5EF4-FFF2-40B4-BE49-F238E27FC236}">
                    <a16:creationId xmlns:a16="http://schemas.microsoft.com/office/drawing/2014/main" id="{114518AA-2E9D-CA01-AD0A-8D5E9CDC4C83}"/>
                  </a:ext>
                </a:extLst>
              </p:cNvPr>
              <p:cNvSpPr/>
              <p:nvPr/>
            </p:nvSpPr>
            <p:spPr bwMode="auto">
              <a:xfrm flipH="1">
                <a:off x="-252538" y="3501007"/>
                <a:ext cx="750783" cy="576064"/>
              </a:xfrm>
              <a:prstGeom prst="parallelogram">
                <a:avLst>
                  <a:gd name="adj" fmla="val 211023"/>
                </a:avLst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13" name="Forme libre 39">
                <a:extLst>
                  <a:ext uri="{FF2B5EF4-FFF2-40B4-BE49-F238E27FC236}">
                    <a16:creationId xmlns:a16="http://schemas.microsoft.com/office/drawing/2014/main" id="{99C581E8-60EB-B1E6-F310-FD9A7B4BB04D}"/>
                  </a:ext>
                </a:extLst>
              </p:cNvPr>
              <p:cNvSpPr/>
              <p:nvPr/>
            </p:nvSpPr>
            <p:spPr>
              <a:xfrm>
                <a:off x="-252536" y="3498089"/>
                <a:ext cx="574343" cy="863326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97B14"/>
              </a:solidFill>
              <a:ln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5414" name="Rectangle 565413">
                <a:extLst>
                  <a:ext uri="{FF2B5EF4-FFF2-40B4-BE49-F238E27FC236}">
                    <a16:creationId xmlns:a16="http://schemas.microsoft.com/office/drawing/2014/main" id="{4EB266B5-5DEC-A54C-68E8-8251C59C547B}"/>
                  </a:ext>
                </a:extLst>
              </p:cNvPr>
              <p:cNvSpPr/>
              <p:nvPr/>
            </p:nvSpPr>
            <p:spPr bwMode="auto">
              <a:xfrm>
                <a:off x="323528" y="4077072"/>
                <a:ext cx="174718" cy="288032"/>
              </a:xfrm>
              <a:prstGeom prst="rect">
                <a:avLst/>
              </a:prstGeom>
              <a:solidFill>
                <a:srgbClr val="46460B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D6D2FE75-B4C0-E832-E686-6C4935BF7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818" y="2554109"/>
            <a:ext cx="6278561" cy="1465373"/>
          </a:xfrm>
          <a:prstGeom prst="rect">
            <a:avLst/>
          </a:prstGeom>
          <a:noFill/>
          <a:effectLst>
            <a:outerShdw dist="381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Intuitively, the emitted wavelengths are related to the longitudinal size </a:t>
            </a:r>
            <a:r>
              <a:rPr lang="en-US" sz="2800" b="0" i="1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D </a:t>
            </a:r>
            <a:r>
              <a:rPr lang="en-US" sz="2800" b="0" dirty="0">
                <a:solidFill>
                  <a:schemeClr val="bg1"/>
                </a:solidFill>
                <a:effectLst>
                  <a:outerShdw sx="1000" sy="1000" algn="ctr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of the magnet</a:t>
            </a:r>
            <a:endParaRPr lang="en-US" sz="2800" b="0" dirty="0">
              <a:solidFill>
                <a:schemeClr val="bg1"/>
              </a:solidFill>
              <a:ea typeface="ＭＳ Ｐゴシック" charset="0"/>
              <a:cs typeface="Chalkboard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97B373D-299F-7571-74CA-EE9A1A5BC28E}"/>
              </a:ext>
            </a:extLst>
          </p:cNvPr>
          <p:cNvGrpSpPr/>
          <p:nvPr/>
        </p:nvGrpSpPr>
        <p:grpSpPr>
          <a:xfrm>
            <a:off x="4583832" y="6100022"/>
            <a:ext cx="7488832" cy="656590"/>
            <a:chOff x="4583832" y="6100022"/>
            <a:chExt cx="7488832" cy="656590"/>
          </a:xfrm>
        </p:grpSpPr>
        <p:sp>
          <p:nvSpPr>
            <p:cNvPr id="3" name="Text Box 2">
              <a:extLst>
                <a:ext uri="{FF2B5EF4-FFF2-40B4-BE49-F238E27FC236}">
                  <a16:creationId xmlns:a16="http://schemas.microsoft.com/office/drawing/2014/main" id="{DA15675E-A0B8-1D8A-A06D-E15F6E1383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3872" y="6100022"/>
              <a:ext cx="7128792" cy="65659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ts val="4400"/>
                </a:lnSpc>
                <a:defRPr/>
              </a:pPr>
              <a:r>
                <a:rPr lang="en-US" sz="4000" dirty="0">
                  <a:solidFill>
                    <a:srgbClr val="FF0000"/>
                  </a:solidFill>
                  <a:latin typeface="Chalkboard"/>
                  <a:cs typeface="Chalkboard"/>
                </a:rPr>
                <a:t>The magic 2</a:t>
              </a:r>
              <a:r>
                <a:rPr lang="en-US" sz="4000" i="1" dirty="0">
                  <a:solidFill>
                    <a:srgbClr val="FF0000"/>
                  </a:solidFill>
                  <a:latin typeface="Symbol" pitchFamily="2" charset="2"/>
                  <a:cs typeface="Chalkboard"/>
                </a:rPr>
                <a:t>g</a:t>
              </a:r>
              <a:r>
                <a:rPr lang="en-US" sz="4000" baseline="30000" dirty="0">
                  <a:solidFill>
                    <a:srgbClr val="FF0000"/>
                  </a:solidFill>
                  <a:latin typeface="Chalkboard"/>
                  <a:cs typeface="Chalkboard"/>
                </a:rPr>
                <a:t> 2</a:t>
              </a:r>
              <a:r>
                <a:rPr lang="en-US" sz="4000" dirty="0">
                  <a:solidFill>
                    <a:srgbClr val="FF0000"/>
                  </a:solidFill>
                  <a:latin typeface="Chalkboard"/>
                  <a:cs typeface="Chalkboard"/>
                </a:rPr>
                <a:t> factor again! </a:t>
              </a:r>
            </a:p>
          </p:txBody>
        </p:sp>
        <p:sp>
          <p:nvSpPr>
            <p:cNvPr id="4" name="Left Arrow 3">
              <a:extLst>
                <a:ext uri="{FF2B5EF4-FFF2-40B4-BE49-F238E27FC236}">
                  <a16:creationId xmlns:a16="http://schemas.microsoft.com/office/drawing/2014/main" id="{49BA3D6B-B537-A49A-E889-FE4B4EEE1D53}"/>
                </a:ext>
              </a:extLst>
            </p:cNvPr>
            <p:cNvSpPr/>
            <p:nvPr/>
          </p:nvSpPr>
          <p:spPr bwMode="auto">
            <a:xfrm>
              <a:off x="4583832" y="6175009"/>
              <a:ext cx="504056" cy="432048"/>
            </a:xfrm>
            <a:prstGeom prst="leftArrow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688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6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6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56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56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56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2000"/>
                                        <p:tgtEl>
                                          <p:spTgt spid="565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" dur="2000"/>
                                        <p:tgtEl>
                                          <p:spTgt spid="565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56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2000"/>
                                        <p:tgtEl>
                                          <p:spTgt spid="56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1000"/>
                                        <p:tgtEl>
                                          <p:spTgt spid="56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1000"/>
                                        <p:tgtEl>
                                          <p:spTgt spid="56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0" grpId="0"/>
      <p:bldP spid="71" grpId="0"/>
      <p:bldP spid="565301" grpId="0"/>
      <p:bldP spid="565302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ECB7874-B0A5-BEFF-8533-4723797F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roup 274">
            <a:extLst>
              <a:ext uri="{FF2B5EF4-FFF2-40B4-BE49-F238E27FC236}">
                <a16:creationId xmlns:a16="http://schemas.microsoft.com/office/drawing/2014/main" id="{DE623DE4-F96D-7079-9F96-12C7B0B15D45}"/>
              </a:ext>
            </a:extLst>
          </p:cNvPr>
          <p:cNvGrpSpPr/>
          <p:nvPr/>
        </p:nvGrpSpPr>
        <p:grpSpPr>
          <a:xfrm>
            <a:off x="5864392" y="5138153"/>
            <a:ext cx="568822" cy="331232"/>
            <a:chOff x="4269583" y="2790425"/>
            <a:chExt cx="1324381" cy="507574"/>
          </a:xfrm>
        </p:grpSpPr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5453AAD7-6951-8C28-C885-C2BBB42392D6}"/>
                </a:ext>
              </a:extLst>
            </p:cNvPr>
            <p:cNvSpPr/>
            <p:nvPr/>
          </p:nvSpPr>
          <p:spPr bwMode="auto">
            <a:xfrm>
              <a:off x="4292208" y="3207336"/>
              <a:ext cx="1301753" cy="90663"/>
            </a:xfrm>
            <a:prstGeom prst="rect">
              <a:avLst/>
            </a:prstGeom>
            <a:solidFill>
              <a:srgbClr val="A5A50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3DE51293-81E6-7EAF-D49C-A4A2377C33B1}"/>
                </a:ext>
              </a:extLst>
            </p:cNvPr>
            <p:cNvSpPr/>
            <p:nvPr/>
          </p:nvSpPr>
          <p:spPr bwMode="auto">
            <a:xfrm>
              <a:off x="4273442" y="2996143"/>
              <a:ext cx="1320522" cy="20783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F1A3D23-97B1-4373-0B7B-6AF1CAE4EEEB}"/>
                </a:ext>
              </a:extLst>
            </p:cNvPr>
            <p:cNvSpPr/>
            <p:nvPr/>
          </p:nvSpPr>
          <p:spPr bwMode="auto">
            <a:xfrm>
              <a:off x="4269583" y="2790425"/>
              <a:ext cx="1320522" cy="207831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9FD77866-56F5-2FDE-D165-F9FB2C200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187" y="4274656"/>
            <a:ext cx="4531011" cy="1746632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Consequence: at </a:t>
            </a:r>
          </a:p>
          <a:p>
            <a:pPr marL="0" indent="0" algn="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every turn, each bunch </a:t>
            </a:r>
          </a:p>
          <a:p>
            <a:pPr marL="0" indent="0" algn="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sends a short (nanoseconds </a:t>
            </a:r>
          </a:p>
          <a:p>
            <a:pPr marL="0" indent="0" algn="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to picoseconds) pulse of radiation in each</a:t>
            </a:r>
          </a:p>
          <a:p>
            <a:pPr marL="0" indent="0" algn="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beamline</a:t>
            </a:r>
            <a:endParaRPr lang="en-US" sz="2400" b="0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ea typeface="ＭＳ Ｐゴシック" charset="0"/>
              <a:cs typeface="Chalkboard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FF5EAA-3A4B-5F74-9A9B-5E789833CB69}"/>
              </a:ext>
            </a:extLst>
          </p:cNvPr>
          <p:cNvSpPr/>
          <p:nvPr/>
        </p:nvSpPr>
        <p:spPr bwMode="auto">
          <a:xfrm rot="5400000">
            <a:off x="5634898" y="5833781"/>
            <a:ext cx="1152128" cy="211647"/>
          </a:xfrm>
          <a:prstGeom prst="rect">
            <a:avLst/>
          </a:prstGeom>
          <a:gradFill>
            <a:gsLst>
              <a:gs pos="53000">
                <a:schemeClr val="bg1"/>
              </a:gs>
              <a:gs pos="4000">
                <a:schemeClr val="bg1">
                  <a:lumMod val="50000"/>
                </a:schemeClr>
              </a:gs>
              <a:gs pos="95000">
                <a:schemeClr val="bg1">
                  <a:lumMod val="50000"/>
                </a:schemeClr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9BDF83F-5C65-C78C-8C2E-FEBACAB8B128}"/>
              </a:ext>
            </a:extLst>
          </p:cNvPr>
          <p:cNvGrpSpPr/>
          <p:nvPr/>
        </p:nvGrpSpPr>
        <p:grpSpPr>
          <a:xfrm>
            <a:off x="307766" y="3909188"/>
            <a:ext cx="5918019" cy="2423088"/>
            <a:chOff x="1595117" y="2718526"/>
            <a:chExt cx="5897822" cy="2750293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95974A29-DD1A-8D3E-A24A-98C27929D1E2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266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C6E61734-7DBD-FA55-D5C5-7C11C17CFB0A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762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5AEA7F3-176F-5ED0-823B-23DF8C7A3793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1270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152539CA-F56D-05E7-D05B-C7757DF9E4D8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47" name="Rectangle 2">
            <a:extLst>
              <a:ext uri="{FF2B5EF4-FFF2-40B4-BE49-F238E27FC236}">
                <a16:creationId xmlns:a16="http://schemas.microsoft.com/office/drawing/2014/main" id="{0498769E-98D6-320B-1718-5B3DE72F8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12192000" cy="658813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720"/>
              </a:lnSpc>
              <a:spcBef>
                <a:spcPts val="0"/>
              </a:spcBef>
              <a:defRPr/>
            </a:pPr>
            <a:r>
              <a:rPr lang="en-US" sz="40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The time structure of radiation from storage rings:</a:t>
            </a:r>
            <a:endParaRPr lang="en-US" sz="4000" b="0" u="sng" dirty="0">
              <a:solidFill>
                <a:srgbClr val="FFFF00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66" name="Rectangle 2">
            <a:extLst>
              <a:ext uri="{FF2B5EF4-FFF2-40B4-BE49-F238E27FC236}">
                <a16:creationId xmlns:a16="http://schemas.microsoft.com/office/drawing/2014/main" id="{4BB30183-FB81-8793-8186-FF0F0BBD1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832" y="4764106"/>
            <a:ext cx="1441262" cy="502465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source</a:t>
            </a:r>
            <a:endParaRPr lang="en-US" sz="2800" b="0" i="1" u="sng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2">
            <a:extLst>
              <a:ext uri="{FF2B5EF4-FFF2-40B4-BE49-F238E27FC236}">
                <a16:creationId xmlns:a16="http://schemas.microsoft.com/office/drawing/2014/main" id="{CAFAD4E9-19A2-CB15-4FB6-4B6E53527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0140" y="6260813"/>
            <a:ext cx="1527821" cy="401283"/>
          </a:xfrm>
          <a:prstGeom prst="rect">
            <a:avLst/>
          </a:prstGeom>
          <a:noFill/>
          <a:ln w="19050" cmpd="sng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lnSpc>
                <a:spcPts val="256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detector</a:t>
            </a:r>
            <a:endParaRPr lang="en-US" sz="2800" b="0" i="1" u="sng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36FA0F5-FF90-2AF7-785A-2A1F00D590A0}"/>
              </a:ext>
            </a:extLst>
          </p:cNvPr>
          <p:cNvSpPr/>
          <p:nvPr/>
        </p:nvSpPr>
        <p:spPr bwMode="auto">
          <a:xfrm>
            <a:off x="6129679" y="5049461"/>
            <a:ext cx="162567" cy="1484943"/>
          </a:xfrm>
          <a:prstGeom prst="triangle">
            <a:avLst/>
          </a:prstGeom>
          <a:solidFill>
            <a:srgbClr val="FF00D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3C8E1E-3AA5-3A63-66B2-05AB98B3CE83}"/>
              </a:ext>
            </a:extLst>
          </p:cNvPr>
          <p:cNvGrpSpPr/>
          <p:nvPr/>
        </p:nvGrpSpPr>
        <p:grpSpPr>
          <a:xfrm>
            <a:off x="3133321" y="6208351"/>
            <a:ext cx="242890" cy="238814"/>
            <a:chOff x="1898361" y="1741338"/>
            <a:chExt cx="242890" cy="238814"/>
          </a:xfrm>
        </p:grpSpPr>
        <p:sp>
          <p:nvSpPr>
            <p:cNvPr id="5" name="Ellipse 1">
              <a:extLst>
                <a:ext uri="{FF2B5EF4-FFF2-40B4-BE49-F238E27FC236}">
                  <a16:creationId xmlns:a16="http://schemas.microsoft.com/office/drawing/2014/main" id="{B9754546-E2B6-CB9F-8C8A-141902C1072F}"/>
                </a:ext>
              </a:extLst>
            </p:cNvPr>
            <p:cNvSpPr/>
            <p:nvPr/>
          </p:nvSpPr>
          <p:spPr bwMode="auto">
            <a:xfrm rot="18923305">
              <a:off x="1997832" y="181121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6" name="Ellipse 1">
              <a:extLst>
                <a:ext uri="{FF2B5EF4-FFF2-40B4-BE49-F238E27FC236}">
                  <a16:creationId xmlns:a16="http://schemas.microsoft.com/office/drawing/2014/main" id="{1ADC3E1D-94DD-6754-9051-86A691EA00B2}"/>
                </a:ext>
              </a:extLst>
            </p:cNvPr>
            <p:cNvSpPr/>
            <p:nvPr/>
          </p:nvSpPr>
          <p:spPr bwMode="auto">
            <a:xfrm rot="18923305">
              <a:off x="1961829" y="1839819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" name="Ellipse 1">
              <a:extLst>
                <a:ext uri="{FF2B5EF4-FFF2-40B4-BE49-F238E27FC236}">
                  <a16:creationId xmlns:a16="http://schemas.microsoft.com/office/drawing/2014/main" id="{045F685F-DE3E-C862-9604-93F13953DF85}"/>
                </a:ext>
              </a:extLst>
            </p:cNvPr>
            <p:cNvSpPr/>
            <p:nvPr/>
          </p:nvSpPr>
          <p:spPr bwMode="auto">
            <a:xfrm rot="18923305">
              <a:off x="1941375" y="186898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5" name="Ellipse 1">
              <a:extLst>
                <a:ext uri="{FF2B5EF4-FFF2-40B4-BE49-F238E27FC236}">
                  <a16:creationId xmlns:a16="http://schemas.microsoft.com/office/drawing/2014/main" id="{5481BE7E-6359-BBDF-88FE-2123722632C3}"/>
                </a:ext>
              </a:extLst>
            </p:cNvPr>
            <p:cNvSpPr/>
            <p:nvPr/>
          </p:nvSpPr>
          <p:spPr bwMode="auto">
            <a:xfrm rot="18923305">
              <a:off x="1980468" y="189265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6" name="Ellipse 1">
              <a:extLst>
                <a:ext uri="{FF2B5EF4-FFF2-40B4-BE49-F238E27FC236}">
                  <a16:creationId xmlns:a16="http://schemas.microsoft.com/office/drawing/2014/main" id="{9AE0CE65-FDD7-AF84-D2A2-B369C5FC5A72}"/>
                </a:ext>
              </a:extLst>
            </p:cNvPr>
            <p:cNvSpPr/>
            <p:nvPr/>
          </p:nvSpPr>
          <p:spPr bwMode="auto">
            <a:xfrm rot="18923305">
              <a:off x="2040679" y="187618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7" name="Ellipse 1">
              <a:extLst>
                <a:ext uri="{FF2B5EF4-FFF2-40B4-BE49-F238E27FC236}">
                  <a16:creationId xmlns:a16="http://schemas.microsoft.com/office/drawing/2014/main" id="{B80FC608-0423-68D5-4AA3-B34628121FCF}"/>
                </a:ext>
              </a:extLst>
            </p:cNvPr>
            <p:cNvSpPr/>
            <p:nvPr/>
          </p:nvSpPr>
          <p:spPr bwMode="auto">
            <a:xfrm rot="18923305">
              <a:off x="2053755" y="1825797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8" name="Ellipse 1">
              <a:extLst>
                <a:ext uri="{FF2B5EF4-FFF2-40B4-BE49-F238E27FC236}">
                  <a16:creationId xmlns:a16="http://schemas.microsoft.com/office/drawing/2014/main" id="{261C5457-F74C-5713-70EE-D19188D2C46E}"/>
                </a:ext>
              </a:extLst>
            </p:cNvPr>
            <p:cNvSpPr/>
            <p:nvPr/>
          </p:nvSpPr>
          <p:spPr bwMode="auto">
            <a:xfrm rot="18923305">
              <a:off x="2035157" y="177094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0" name="Ellipse 1">
              <a:extLst>
                <a:ext uri="{FF2B5EF4-FFF2-40B4-BE49-F238E27FC236}">
                  <a16:creationId xmlns:a16="http://schemas.microsoft.com/office/drawing/2014/main" id="{3ECC0151-20B8-AB0D-8AE9-4502247AEAFA}"/>
                </a:ext>
              </a:extLst>
            </p:cNvPr>
            <p:cNvSpPr/>
            <p:nvPr/>
          </p:nvSpPr>
          <p:spPr bwMode="auto">
            <a:xfrm rot="18923305">
              <a:off x="1926199" y="1763520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" name="Ellipse 1">
              <a:extLst>
                <a:ext uri="{FF2B5EF4-FFF2-40B4-BE49-F238E27FC236}">
                  <a16:creationId xmlns:a16="http://schemas.microsoft.com/office/drawing/2014/main" id="{5942745F-EE56-671F-90C3-07640286ECF6}"/>
                </a:ext>
              </a:extLst>
            </p:cNvPr>
            <p:cNvSpPr/>
            <p:nvPr/>
          </p:nvSpPr>
          <p:spPr bwMode="auto">
            <a:xfrm rot="18923305">
              <a:off x="1898361" y="1820275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dirty="0">
                <a:solidFill>
                  <a:srgbClr val="FFFFFF"/>
                </a:solidFill>
              </a:endParaRPr>
            </a:p>
          </p:txBody>
        </p:sp>
        <p:sp>
          <p:nvSpPr>
            <p:cNvPr id="19" name="Ellipse 1">
              <a:extLst>
                <a:ext uri="{FF2B5EF4-FFF2-40B4-BE49-F238E27FC236}">
                  <a16:creationId xmlns:a16="http://schemas.microsoft.com/office/drawing/2014/main" id="{C32FE20F-94B6-9ACA-90E8-6EF98FA0C707}"/>
                </a:ext>
              </a:extLst>
            </p:cNvPr>
            <p:cNvSpPr/>
            <p:nvPr/>
          </p:nvSpPr>
          <p:spPr bwMode="auto">
            <a:xfrm rot="18923305">
              <a:off x="1978810" y="174133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" name="Ellipse 1">
              <a:extLst>
                <a:ext uri="{FF2B5EF4-FFF2-40B4-BE49-F238E27FC236}">
                  <a16:creationId xmlns:a16="http://schemas.microsoft.com/office/drawing/2014/main" id="{69672BA7-5531-77BC-4242-A7766FEB9B40}"/>
                </a:ext>
              </a:extLst>
            </p:cNvPr>
            <p:cNvSpPr/>
            <p:nvPr/>
          </p:nvSpPr>
          <p:spPr bwMode="auto">
            <a:xfrm rot="18923305">
              <a:off x="2006587" y="1848232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sp>
        <p:nvSpPr>
          <p:cNvPr id="22" name="Rectangle 2">
            <a:extLst>
              <a:ext uri="{FF2B5EF4-FFF2-40B4-BE49-F238E27FC236}">
                <a16:creationId xmlns:a16="http://schemas.microsoft.com/office/drawing/2014/main" id="{D0CEFE63-F301-83AF-4157-41090B647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20688"/>
            <a:ext cx="12191999" cy="521331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32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The cause: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electrons travel around the ring </a:t>
            </a:r>
            <a:r>
              <a:rPr lang="en-US" sz="32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in bunches</a:t>
            </a:r>
            <a:r>
              <a:rPr lang="en-US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-- why?</a:t>
            </a:r>
            <a:endParaRPr lang="en-US" sz="3200" b="0" i="1" u="sng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3" name="Grouper 9">
            <a:extLst>
              <a:ext uri="{FF2B5EF4-FFF2-40B4-BE49-F238E27FC236}">
                <a16:creationId xmlns:a16="http://schemas.microsoft.com/office/drawing/2014/main" id="{D3BC116B-47FF-E2B7-F4AB-50DE0C6C45DB}"/>
              </a:ext>
            </a:extLst>
          </p:cNvPr>
          <p:cNvGrpSpPr/>
          <p:nvPr/>
        </p:nvGrpSpPr>
        <p:grpSpPr>
          <a:xfrm>
            <a:off x="6901044" y="4431004"/>
            <a:ext cx="3587444" cy="2094340"/>
            <a:chOff x="6296440" y="2191587"/>
            <a:chExt cx="2604942" cy="1912427"/>
          </a:xfrm>
        </p:grpSpPr>
        <p:sp>
          <p:nvSpPr>
            <p:cNvPr id="25" name="Forme libre 7">
              <a:extLst>
                <a:ext uri="{FF2B5EF4-FFF2-40B4-BE49-F238E27FC236}">
                  <a16:creationId xmlns:a16="http://schemas.microsoft.com/office/drawing/2014/main" id="{38E30F67-C857-0E79-F062-5402BAADC47E}"/>
                </a:ext>
              </a:extLst>
            </p:cNvPr>
            <p:cNvSpPr/>
            <p:nvPr/>
          </p:nvSpPr>
          <p:spPr>
            <a:xfrm>
              <a:off x="6296440" y="2191587"/>
              <a:ext cx="2604942" cy="1435105"/>
            </a:xfrm>
            <a:custGeom>
              <a:avLst/>
              <a:gdLst>
                <a:gd name="connsiteX0" fmla="*/ 0 w 2668047"/>
                <a:gd name="connsiteY0" fmla="*/ 0 h 1224276"/>
                <a:gd name="connsiteX1" fmla="*/ 0 w 2668047"/>
                <a:gd name="connsiteY1" fmla="*/ 1224276 h 1224276"/>
                <a:gd name="connsiteX2" fmla="*/ 2668047 w 2668047"/>
                <a:gd name="connsiteY2" fmla="*/ 1224276 h 122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8047" h="1224276">
                  <a:moveTo>
                    <a:pt x="0" y="0"/>
                  </a:moveTo>
                  <a:lnTo>
                    <a:pt x="0" y="1224276"/>
                  </a:lnTo>
                  <a:lnTo>
                    <a:pt x="2668047" y="1224276"/>
                  </a:lnTo>
                </a:path>
              </a:pathLst>
            </a:custGeom>
            <a:ln w="19050" cmpd="sng">
              <a:solidFill>
                <a:srgbClr val="FFFFFF"/>
              </a:solidFill>
              <a:headEnd type="arrow"/>
              <a:tailEnd type="arrow"/>
            </a:ln>
            <a:effectLst>
              <a:outerShdw dist="38100" dir="2700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E79F7F9-FAD1-C164-4656-341DFD509BE2}"/>
                </a:ext>
              </a:extLst>
            </p:cNvPr>
            <p:cNvSpPr/>
            <p:nvPr/>
          </p:nvSpPr>
          <p:spPr>
            <a:xfrm>
              <a:off x="7803355" y="3722615"/>
              <a:ext cx="974138" cy="381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20000"/>
                </a:spcBef>
              </a:pPr>
              <a:r>
                <a:rPr lang="en-US" sz="2800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  <a:sym typeface="Symbol" charset="0"/>
                </a:rPr>
                <a:t>time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7135842-6D29-C539-3CF7-0E2AE5766EF6}"/>
              </a:ext>
            </a:extLst>
          </p:cNvPr>
          <p:cNvGrpSpPr/>
          <p:nvPr/>
        </p:nvGrpSpPr>
        <p:grpSpPr>
          <a:xfrm>
            <a:off x="5520968" y="1407976"/>
            <a:ext cx="5897822" cy="2423088"/>
            <a:chOff x="1595117" y="2718526"/>
            <a:chExt cx="5897822" cy="275029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2379D37-4992-3356-4D2B-2140508FD90A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266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CC59FD7-C093-B939-7EDB-37F1E3AF964F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762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C9C2007-E2A7-B185-3A4A-81010384DBB9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1270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DEE36AB-1F66-1044-A615-92EE12A47C73}"/>
                </a:ext>
              </a:extLst>
            </p:cNvPr>
            <p:cNvSpPr/>
            <p:nvPr/>
          </p:nvSpPr>
          <p:spPr bwMode="auto">
            <a:xfrm>
              <a:off x="1595117" y="2718526"/>
              <a:ext cx="5897822" cy="2750293"/>
            </a:xfrm>
            <a:prstGeom prst="ellipse">
              <a:avLst/>
            </a:prstGeom>
            <a:noFill/>
            <a:ln w="508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78" name="Rectangle 2">
            <a:extLst>
              <a:ext uri="{FF2B5EF4-FFF2-40B4-BE49-F238E27FC236}">
                <a16:creationId xmlns:a16="http://schemas.microsoft.com/office/drawing/2014/main" id="{263F676D-9F1B-D46A-17F7-AB2FD62C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2191" y="2692770"/>
            <a:ext cx="2804210" cy="796315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22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rgbClr val="EFADB1"/>
                </a:solidFill>
                <a:latin typeface="Helvetica" charset="0"/>
                <a:ea typeface="ＭＳ Ｐゴシック" charset="0"/>
                <a:cs typeface="ＭＳ Ｐゴシック" charset="0"/>
              </a:rPr>
              <a:t>radiofrequency  (RF) cavity</a:t>
            </a:r>
            <a:endParaRPr lang="en-US" sz="2400" b="0" i="1" u="sng" dirty="0">
              <a:solidFill>
                <a:srgbClr val="EFADB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3" name="Rectangle 2">
            <a:extLst>
              <a:ext uri="{FF2B5EF4-FFF2-40B4-BE49-F238E27FC236}">
                <a16:creationId xmlns:a16="http://schemas.microsoft.com/office/drawing/2014/main" id="{BF594C4B-2244-F070-94F3-6340A7683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10" y="1064407"/>
            <a:ext cx="6202314" cy="2364593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3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An electron keeps circulating in the ring if the energy it loses by emitting synchrotron radiation is periodically restored by the electric force of an “RF cavity”. </a:t>
            </a:r>
          </a:p>
          <a:p>
            <a:pPr marL="0" indent="0">
              <a:lnSpc>
                <a:spcPts val="23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But this only works for </a:t>
            </a:r>
            <a:r>
              <a:rPr lang="en-US" sz="2400" b="0" u="sng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bunched</a:t>
            </a: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indent="0">
              <a:lnSpc>
                <a:spcPts val="23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electrons passing through the cavity </a:t>
            </a:r>
          </a:p>
          <a:p>
            <a:pPr marL="0" indent="0">
              <a:lnSpc>
                <a:spcPts val="23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in synchrony with the periodic force </a:t>
            </a:r>
            <a:endParaRPr lang="en-US" sz="2400" b="0" i="1" u="sng" dirty="0">
              <a:solidFill>
                <a:srgbClr val="FFFF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B328A52-684D-9565-464C-63F48C28492F}"/>
              </a:ext>
            </a:extLst>
          </p:cNvPr>
          <p:cNvGrpSpPr/>
          <p:nvPr/>
        </p:nvGrpSpPr>
        <p:grpSpPr>
          <a:xfrm>
            <a:off x="3148053" y="3792747"/>
            <a:ext cx="242890" cy="238814"/>
            <a:chOff x="1898361" y="1741338"/>
            <a:chExt cx="242890" cy="238814"/>
          </a:xfrm>
        </p:grpSpPr>
        <p:sp>
          <p:nvSpPr>
            <p:cNvPr id="79" name="Ellipse 1">
              <a:extLst>
                <a:ext uri="{FF2B5EF4-FFF2-40B4-BE49-F238E27FC236}">
                  <a16:creationId xmlns:a16="http://schemas.microsoft.com/office/drawing/2014/main" id="{6249BD59-2868-F357-BBF5-920C6D31C88F}"/>
                </a:ext>
              </a:extLst>
            </p:cNvPr>
            <p:cNvSpPr/>
            <p:nvPr/>
          </p:nvSpPr>
          <p:spPr bwMode="auto">
            <a:xfrm rot="18923305">
              <a:off x="1997832" y="181121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82" name="Ellipse 1">
              <a:extLst>
                <a:ext uri="{FF2B5EF4-FFF2-40B4-BE49-F238E27FC236}">
                  <a16:creationId xmlns:a16="http://schemas.microsoft.com/office/drawing/2014/main" id="{B7A1ABEF-9B93-23D5-8D13-4516F452A8BF}"/>
                </a:ext>
              </a:extLst>
            </p:cNvPr>
            <p:cNvSpPr/>
            <p:nvPr/>
          </p:nvSpPr>
          <p:spPr bwMode="auto">
            <a:xfrm rot="18923305">
              <a:off x="1961829" y="1839819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84" name="Ellipse 1">
              <a:extLst>
                <a:ext uri="{FF2B5EF4-FFF2-40B4-BE49-F238E27FC236}">
                  <a16:creationId xmlns:a16="http://schemas.microsoft.com/office/drawing/2014/main" id="{F6E77ABA-3371-277A-06FE-1498578CDDBC}"/>
                </a:ext>
              </a:extLst>
            </p:cNvPr>
            <p:cNvSpPr/>
            <p:nvPr/>
          </p:nvSpPr>
          <p:spPr bwMode="auto">
            <a:xfrm rot="18923305">
              <a:off x="1941375" y="186898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85" name="Ellipse 1">
              <a:extLst>
                <a:ext uri="{FF2B5EF4-FFF2-40B4-BE49-F238E27FC236}">
                  <a16:creationId xmlns:a16="http://schemas.microsoft.com/office/drawing/2014/main" id="{B6EA3514-AB6C-D5C0-F7ED-00AF6CC5CAD0}"/>
                </a:ext>
              </a:extLst>
            </p:cNvPr>
            <p:cNvSpPr/>
            <p:nvPr/>
          </p:nvSpPr>
          <p:spPr bwMode="auto">
            <a:xfrm rot="18923305">
              <a:off x="1980468" y="189265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86" name="Ellipse 1">
              <a:extLst>
                <a:ext uri="{FF2B5EF4-FFF2-40B4-BE49-F238E27FC236}">
                  <a16:creationId xmlns:a16="http://schemas.microsoft.com/office/drawing/2014/main" id="{EE400B1B-F575-F107-6B77-4409A67B1372}"/>
                </a:ext>
              </a:extLst>
            </p:cNvPr>
            <p:cNvSpPr/>
            <p:nvPr/>
          </p:nvSpPr>
          <p:spPr bwMode="auto">
            <a:xfrm rot="18923305">
              <a:off x="2040679" y="187618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88" name="Ellipse 1">
              <a:extLst>
                <a:ext uri="{FF2B5EF4-FFF2-40B4-BE49-F238E27FC236}">
                  <a16:creationId xmlns:a16="http://schemas.microsoft.com/office/drawing/2014/main" id="{02B7AB58-BA15-C65D-C70A-9BA4350FBDF5}"/>
                </a:ext>
              </a:extLst>
            </p:cNvPr>
            <p:cNvSpPr/>
            <p:nvPr/>
          </p:nvSpPr>
          <p:spPr bwMode="auto">
            <a:xfrm rot="18923305">
              <a:off x="2053755" y="1825797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89" name="Ellipse 1">
              <a:extLst>
                <a:ext uri="{FF2B5EF4-FFF2-40B4-BE49-F238E27FC236}">
                  <a16:creationId xmlns:a16="http://schemas.microsoft.com/office/drawing/2014/main" id="{7A783812-9258-BFD6-20F6-1CE1E404A74E}"/>
                </a:ext>
              </a:extLst>
            </p:cNvPr>
            <p:cNvSpPr/>
            <p:nvPr/>
          </p:nvSpPr>
          <p:spPr bwMode="auto">
            <a:xfrm rot="18923305">
              <a:off x="2035157" y="177094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1" name="Ellipse 1">
              <a:extLst>
                <a:ext uri="{FF2B5EF4-FFF2-40B4-BE49-F238E27FC236}">
                  <a16:creationId xmlns:a16="http://schemas.microsoft.com/office/drawing/2014/main" id="{3B040D6D-BF14-A3FE-48F2-3D07E22A1E5D}"/>
                </a:ext>
              </a:extLst>
            </p:cNvPr>
            <p:cNvSpPr/>
            <p:nvPr/>
          </p:nvSpPr>
          <p:spPr bwMode="auto">
            <a:xfrm rot="18923305">
              <a:off x="1926199" y="1763520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2" name="Ellipse 1">
              <a:extLst>
                <a:ext uri="{FF2B5EF4-FFF2-40B4-BE49-F238E27FC236}">
                  <a16:creationId xmlns:a16="http://schemas.microsoft.com/office/drawing/2014/main" id="{4C77304E-DA29-6674-745C-B9BD48405C2F}"/>
                </a:ext>
              </a:extLst>
            </p:cNvPr>
            <p:cNvSpPr/>
            <p:nvPr/>
          </p:nvSpPr>
          <p:spPr bwMode="auto">
            <a:xfrm rot="18923305">
              <a:off x="1898361" y="1820275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dirty="0">
                <a:solidFill>
                  <a:srgbClr val="FFFFFF"/>
                </a:solidFill>
              </a:endParaRPr>
            </a:p>
          </p:txBody>
        </p:sp>
        <p:sp>
          <p:nvSpPr>
            <p:cNvPr id="93" name="Ellipse 1">
              <a:extLst>
                <a:ext uri="{FF2B5EF4-FFF2-40B4-BE49-F238E27FC236}">
                  <a16:creationId xmlns:a16="http://schemas.microsoft.com/office/drawing/2014/main" id="{B061C95F-1E01-8056-13EC-2EC1ECA7EA5D}"/>
                </a:ext>
              </a:extLst>
            </p:cNvPr>
            <p:cNvSpPr/>
            <p:nvPr/>
          </p:nvSpPr>
          <p:spPr bwMode="auto">
            <a:xfrm rot="18923305">
              <a:off x="1978810" y="174133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4" name="Ellipse 1">
              <a:extLst>
                <a:ext uri="{FF2B5EF4-FFF2-40B4-BE49-F238E27FC236}">
                  <a16:creationId xmlns:a16="http://schemas.microsoft.com/office/drawing/2014/main" id="{2CDD765F-523B-FAB2-65CD-5028291F50ED}"/>
                </a:ext>
              </a:extLst>
            </p:cNvPr>
            <p:cNvSpPr/>
            <p:nvPr/>
          </p:nvSpPr>
          <p:spPr bwMode="auto">
            <a:xfrm rot="18923305">
              <a:off x="2006587" y="1848232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F10189-351D-3A25-6363-86B9B3666B52}"/>
              </a:ext>
            </a:extLst>
          </p:cNvPr>
          <p:cNvGrpSpPr/>
          <p:nvPr/>
        </p:nvGrpSpPr>
        <p:grpSpPr>
          <a:xfrm>
            <a:off x="8024609" y="3626177"/>
            <a:ext cx="299841" cy="238814"/>
            <a:chOff x="1898361" y="1741338"/>
            <a:chExt cx="242890" cy="238814"/>
          </a:xfrm>
        </p:grpSpPr>
        <p:sp>
          <p:nvSpPr>
            <p:cNvPr id="41" name="Ellipse 1">
              <a:extLst>
                <a:ext uri="{FF2B5EF4-FFF2-40B4-BE49-F238E27FC236}">
                  <a16:creationId xmlns:a16="http://schemas.microsoft.com/office/drawing/2014/main" id="{C54E3203-2CD1-0349-A73E-5C3965D13587}"/>
                </a:ext>
              </a:extLst>
            </p:cNvPr>
            <p:cNvSpPr/>
            <p:nvPr/>
          </p:nvSpPr>
          <p:spPr bwMode="auto">
            <a:xfrm rot="18923305">
              <a:off x="1997832" y="181121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2" name="Ellipse 1">
              <a:extLst>
                <a:ext uri="{FF2B5EF4-FFF2-40B4-BE49-F238E27FC236}">
                  <a16:creationId xmlns:a16="http://schemas.microsoft.com/office/drawing/2014/main" id="{B931875B-8A86-8423-8CC1-EDB930C0B42D}"/>
                </a:ext>
              </a:extLst>
            </p:cNvPr>
            <p:cNvSpPr/>
            <p:nvPr/>
          </p:nvSpPr>
          <p:spPr bwMode="auto">
            <a:xfrm rot="18923305">
              <a:off x="1961829" y="1839819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3" name="Ellipse 1">
              <a:extLst>
                <a:ext uri="{FF2B5EF4-FFF2-40B4-BE49-F238E27FC236}">
                  <a16:creationId xmlns:a16="http://schemas.microsoft.com/office/drawing/2014/main" id="{351AE5BD-B5BB-4EB9-3A25-361DB6D90061}"/>
                </a:ext>
              </a:extLst>
            </p:cNvPr>
            <p:cNvSpPr/>
            <p:nvPr/>
          </p:nvSpPr>
          <p:spPr bwMode="auto">
            <a:xfrm rot="18923305">
              <a:off x="1941375" y="186898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4" name="Ellipse 1">
              <a:extLst>
                <a:ext uri="{FF2B5EF4-FFF2-40B4-BE49-F238E27FC236}">
                  <a16:creationId xmlns:a16="http://schemas.microsoft.com/office/drawing/2014/main" id="{6E1E5567-A1E3-9087-961E-951D2D2E2D81}"/>
                </a:ext>
              </a:extLst>
            </p:cNvPr>
            <p:cNvSpPr/>
            <p:nvPr/>
          </p:nvSpPr>
          <p:spPr bwMode="auto">
            <a:xfrm rot="18923305">
              <a:off x="1980468" y="189265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5" name="Ellipse 1">
              <a:extLst>
                <a:ext uri="{FF2B5EF4-FFF2-40B4-BE49-F238E27FC236}">
                  <a16:creationId xmlns:a16="http://schemas.microsoft.com/office/drawing/2014/main" id="{719C8362-8128-59CD-A154-75ABD97B771E}"/>
                </a:ext>
              </a:extLst>
            </p:cNvPr>
            <p:cNvSpPr/>
            <p:nvPr/>
          </p:nvSpPr>
          <p:spPr bwMode="auto">
            <a:xfrm rot="18923305">
              <a:off x="2040679" y="187618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6" name="Ellipse 1">
              <a:extLst>
                <a:ext uri="{FF2B5EF4-FFF2-40B4-BE49-F238E27FC236}">
                  <a16:creationId xmlns:a16="http://schemas.microsoft.com/office/drawing/2014/main" id="{669B8C01-5AC0-3ADA-B255-0D3F21920DB7}"/>
                </a:ext>
              </a:extLst>
            </p:cNvPr>
            <p:cNvSpPr/>
            <p:nvPr/>
          </p:nvSpPr>
          <p:spPr bwMode="auto">
            <a:xfrm rot="18923305">
              <a:off x="2053755" y="1825797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8" name="Ellipse 1">
              <a:extLst>
                <a:ext uri="{FF2B5EF4-FFF2-40B4-BE49-F238E27FC236}">
                  <a16:creationId xmlns:a16="http://schemas.microsoft.com/office/drawing/2014/main" id="{8F3AECCD-C0FE-D642-A005-43C9777E6C84}"/>
                </a:ext>
              </a:extLst>
            </p:cNvPr>
            <p:cNvSpPr/>
            <p:nvPr/>
          </p:nvSpPr>
          <p:spPr bwMode="auto">
            <a:xfrm rot="18923305">
              <a:off x="2035157" y="177094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9" name="Ellipse 1">
              <a:extLst>
                <a:ext uri="{FF2B5EF4-FFF2-40B4-BE49-F238E27FC236}">
                  <a16:creationId xmlns:a16="http://schemas.microsoft.com/office/drawing/2014/main" id="{088C563B-3419-BE75-9DDF-7589D8EE39F3}"/>
                </a:ext>
              </a:extLst>
            </p:cNvPr>
            <p:cNvSpPr/>
            <p:nvPr/>
          </p:nvSpPr>
          <p:spPr bwMode="auto">
            <a:xfrm rot="18923305">
              <a:off x="1926199" y="1763520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50" name="Ellipse 1">
              <a:extLst>
                <a:ext uri="{FF2B5EF4-FFF2-40B4-BE49-F238E27FC236}">
                  <a16:creationId xmlns:a16="http://schemas.microsoft.com/office/drawing/2014/main" id="{87CC2A69-4CA4-9C01-AFF9-B29DC1B55F30}"/>
                </a:ext>
              </a:extLst>
            </p:cNvPr>
            <p:cNvSpPr/>
            <p:nvPr/>
          </p:nvSpPr>
          <p:spPr bwMode="auto">
            <a:xfrm rot="18923305">
              <a:off x="1898361" y="1820275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dirty="0">
                <a:solidFill>
                  <a:srgbClr val="FFFFFF"/>
                </a:solidFill>
              </a:endParaRPr>
            </a:p>
          </p:txBody>
        </p:sp>
        <p:sp>
          <p:nvSpPr>
            <p:cNvPr id="51" name="Ellipse 1">
              <a:extLst>
                <a:ext uri="{FF2B5EF4-FFF2-40B4-BE49-F238E27FC236}">
                  <a16:creationId xmlns:a16="http://schemas.microsoft.com/office/drawing/2014/main" id="{10835C6F-EA8F-B7E0-A014-101D61AFDF45}"/>
                </a:ext>
              </a:extLst>
            </p:cNvPr>
            <p:cNvSpPr/>
            <p:nvPr/>
          </p:nvSpPr>
          <p:spPr bwMode="auto">
            <a:xfrm rot="18923305">
              <a:off x="1978810" y="174133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52" name="Ellipse 1">
              <a:extLst>
                <a:ext uri="{FF2B5EF4-FFF2-40B4-BE49-F238E27FC236}">
                  <a16:creationId xmlns:a16="http://schemas.microsoft.com/office/drawing/2014/main" id="{27DC1769-9362-C8A9-8A5D-62B18C1644FD}"/>
                </a:ext>
              </a:extLst>
            </p:cNvPr>
            <p:cNvSpPr/>
            <p:nvPr/>
          </p:nvSpPr>
          <p:spPr bwMode="auto">
            <a:xfrm rot="18923305">
              <a:off x="2006587" y="1848232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733CDD6-8F48-4F14-EC7C-6721B7531FB5}"/>
              </a:ext>
            </a:extLst>
          </p:cNvPr>
          <p:cNvGrpSpPr/>
          <p:nvPr/>
        </p:nvGrpSpPr>
        <p:grpSpPr>
          <a:xfrm>
            <a:off x="8298575" y="1281674"/>
            <a:ext cx="242890" cy="238814"/>
            <a:chOff x="1898361" y="1741338"/>
            <a:chExt cx="242890" cy="238814"/>
          </a:xfrm>
        </p:grpSpPr>
        <p:sp>
          <p:nvSpPr>
            <p:cNvPr id="67" name="Ellipse 1">
              <a:extLst>
                <a:ext uri="{FF2B5EF4-FFF2-40B4-BE49-F238E27FC236}">
                  <a16:creationId xmlns:a16="http://schemas.microsoft.com/office/drawing/2014/main" id="{DC452E82-D154-BEA0-836E-927ADCC15CDC}"/>
                </a:ext>
              </a:extLst>
            </p:cNvPr>
            <p:cNvSpPr/>
            <p:nvPr/>
          </p:nvSpPr>
          <p:spPr bwMode="auto">
            <a:xfrm rot="18923305">
              <a:off x="1997832" y="181121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68" name="Ellipse 1">
              <a:extLst>
                <a:ext uri="{FF2B5EF4-FFF2-40B4-BE49-F238E27FC236}">
                  <a16:creationId xmlns:a16="http://schemas.microsoft.com/office/drawing/2014/main" id="{733833CA-8EC8-0C8A-B24A-4CA6F37403A5}"/>
                </a:ext>
              </a:extLst>
            </p:cNvPr>
            <p:cNvSpPr/>
            <p:nvPr/>
          </p:nvSpPr>
          <p:spPr bwMode="auto">
            <a:xfrm rot="18923305">
              <a:off x="1961829" y="1839819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69" name="Ellipse 1">
              <a:extLst>
                <a:ext uri="{FF2B5EF4-FFF2-40B4-BE49-F238E27FC236}">
                  <a16:creationId xmlns:a16="http://schemas.microsoft.com/office/drawing/2014/main" id="{7D228A08-AE82-529A-D4CF-3ACAE602977D}"/>
                </a:ext>
              </a:extLst>
            </p:cNvPr>
            <p:cNvSpPr/>
            <p:nvPr/>
          </p:nvSpPr>
          <p:spPr bwMode="auto">
            <a:xfrm rot="18923305">
              <a:off x="1941375" y="186898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0" name="Ellipse 1">
              <a:extLst>
                <a:ext uri="{FF2B5EF4-FFF2-40B4-BE49-F238E27FC236}">
                  <a16:creationId xmlns:a16="http://schemas.microsoft.com/office/drawing/2014/main" id="{3AED3E2E-BC76-6939-1FCC-DD1EF9E28B4F}"/>
                </a:ext>
              </a:extLst>
            </p:cNvPr>
            <p:cNvSpPr/>
            <p:nvPr/>
          </p:nvSpPr>
          <p:spPr bwMode="auto">
            <a:xfrm rot="18923305">
              <a:off x="1980468" y="1892656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1" name="Ellipse 1">
              <a:extLst>
                <a:ext uri="{FF2B5EF4-FFF2-40B4-BE49-F238E27FC236}">
                  <a16:creationId xmlns:a16="http://schemas.microsoft.com/office/drawing/2014/main" id="{EBB0120C-EC85-F451-368E-157A091D0465}"/>
                </a:ext>
              </a:extLst>
            </p:cNvPr>
            <p:cNvSpPr/>
            <p:nvPr/>
          </p:nvSpPr>
          <p:spPr bwMode="auto">
            <a:xfrm rot="18923305">
              <a:off x="2040679" y="187618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2" name="Ellipse 1">
              <a:extLst>
                <a:ext uri="{FF2B5EF4-FFF2-40B4-BE49-F238E27FC236}">
                  <a16:creationId xmlns:a16="http://schemas.microsoft.com/office/drawing/2014/main" id="{99FD0AD3-EA5A-A38A-16CC-697CD8E8F90D}"/>
                </a:ext>
              </a:extLst>
            </p:cNvPr>
            <p:cNvSpPr/>
            <p:nvPr/>
          </p:nvSpPr>
          <p:spPr bwMode="auto">
            <a:xfrm rot="18923305">
              <a:off x="2053755" y="1825797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3" name="Ellipse 1">
              <a:extLst>
                <a:ext uri="{FF2B5EF4-FFF2-40B4-BE49-F238E27FC236}">
                  <a16:creationId xmlns:a16="http://schemas.microsoft.com/office/drawing/2014/main" id="{37ACD82E-1221-FD50-F987-59C85678A137}"/>
                </a:ext>
              </a:extLst>
            </p:cNvPr>
            <p:cNvSpPr/>
            <p:nvPr/>
          </p:nvSpPr>
          <p:spPr bwMode="auto">
            <a:xfrm rot="18923305">
              <a:off x="2035157" y="1770941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4" name="Ellipse 1">
              <a:extLst>
                <a:ext uri="{FF2B5EF4-FFF2-40B4-BE49-F238E27FC236}">
                  <a16:creationId xmlns:a16="http://schemas.microsoft.com/office/drawing/2014/main" id="{7B6C0DB4-A2D9-0D4D-FF1B-90AE46FB111C}"/>
                </a:ext>
              </a:extLst>
            </p:cNvPr>
            <p:cNvSpPr/>
            <p:nvPr/>
          </p:nvSpPr>
          <p:spPr bwMode="auto">
            <a:xfrm rot="18923305">
              <a:off x="1926199" y="1763520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5" name="Ellipse 1">
              <a:extLst>
                <a:ext uri="{FF2B5EF4-FFF2-40B4-BE49-F238E27FC236}">
                  <a16:creationId xmlns:a16="http://schemas.microsoft.com/office/drawing/2014/main" id="{5A3679EF-3741-2471-F376-14E97B6AB3FE}"/>
                </a:ext>
              </a:extLst>
            </p:cNvPr>
            <p:cNvSpPr/>
            <p:nvPr/>
          </p:nvSpPr>
          <p:spPr bwMode="auto">
            <a:xfrm rot="18923305">
              <a:off x="1898361" y="1820275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dirty="0">
                <a:solidFill>
                  <a:srgbClr val="FFFFFF"/>
                </a:solidFill>
              </a:endParaRPr>
            </a:p>
          </p:txBody>
        </p:sp>
        <p:sp>
          <p:nvSpPr>
            <p:cNvPr id="76" name="Ellipse 1">
              <a:extLst>
                <a:ext uri="{FF2B5EF4-FFF2-40B4-BE49-F238E27FC236}">
                  <a16:creationId xmlns:a16="http://schemas.microsoft.com/office/drawing/2014/main" id="{2B1FF9EB-863F-4A41-8A55-3A94723D9903}"/>
                </a:ext>
              </a:extLst>
            </p:cNvPr>
            <p:cNvSpPr/>
            <p:nvPr/>
          </p:nvSpPr>
          <p:spPr bwMode="auto">
            <a:xfrm rot="18923305">
              <a:off x="1978810" y="1741338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77" name="Ellipse 1">
              <a:extLst>
                <a:ext uri="{FF2B5EF4-FFF2-40B4-BE49-F238E27FC236}">
                  <a16:creationId xmlns:a16="http://schemas.microsoft.com/office/drawing/2014/main" id="{5264C351-264B-1BDF-DBBF-6F35C06361C4}"/>
                </a:ext>
              </a:extLst>
            </p:cNvPr>
            <p:cNvSpPr/>
            <p:nvPr/>
          </p:nvSpPr>
          <p:spPr bwMode="auto">
            <a:xfrm rot="18923305">
              <a:off x="2006587" y="1848232"/>
              <a:ext cx="87496" cy="8749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1000" sy="1000" algn="tl" rotWithShape="0">
                <a:prstClr val="black"/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2BC8235C-5D51-129A-B07B-656E1BB0CCE4}"/>
              </a:ext>
            </a:extLst>
          </p:cNvPr>
          <p:cNvSpPr/>
          <p:nvPr/>
        </p:nvSpPr>
        <p:spPr bwMode="auto">
          <a:xfrm>
            <a:off x="8040217" y="3372725"/>
            <a:ext cx="855903" cy="279735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14556DC-8DE2-D504-76A4-9FEDAE96A73B}"/>
              </a:ext>
            </a:extLst>
          </p:cNvPr>
          <p:cNvGrpSpPr/>
          <p:nvPr/>
        </p:nvGrpSpPr>
        <p:grpSpPr>
          <a:xfrm>
            <a:off x="6997831" y="4710270"/>
            <a:ext cx="3312368" cy="1125180"/>
            <a:chOff x="6748689" y="4680084"/>
            <a:chExt cx="2160240" cy="1125180"/>
          </a:xfrm>
        </p:grpSpPr>
        <p:sp>
          <p:nvSpPr>
            <p:cNvPr id="96" name="Forme libre 13">
              <a:extLst>
                <a:ext uri="{FF2B5EF4-FFF2-40B4-BE49-F238E27FC236}">
                  <a16:creationId xmlns:a16="http://schemas.microsoft.com/office/drawing/2014/main" id="{817A6B4F-4A64-7C80-C453-DB1934122F4B}"/>
                </a:ext>
              </a:extLst>
            </p:cNvPr>
            <p:cNvSpPr/>
            <p:nvPr/>
          </p:nvSpPr>
          <p:spPr>
            <a:xfrm>
              <a:off x="6748689" y="4688046"/>
              <a:ext cx="648542" cy="1117217"/>
            </a:xfrm>
            <a:custGeom>
              <a:avLst/>
              <a:gdLst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41635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70608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94752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48624"/>
                <a:gd name="connsiteY0" fmla="*/ 726604 h 735610"/>
                <a:gd name="connsiteX1" fmla="*/ 950264 w 2448624"/>
                <a:gd name="connsiteY1" fmla="*/ 726604 h 735610"/>
                <a:gd name="connsiteX2" fmla="*/ 1080265 w 2448624"/>
                <a:gd name="connsiteY2" fmla="*/ 0 h 735610"/>
                <a:gd name="connsiteX3" fmla="*/ 1215241 w 2448624"/>
                <a:gd name="connsiteY3" fmla="*/ 726604 h 735610"/>
                <a:gd name="connsiteX4" fmla="*/ 2448624 w 2448624"/>
                <a:gd name="connsiteY4" fmla="*/ 735610 h 735610"/>
                <a:gd name="connsiteX0" fmla="*/ 0 w 2241346"/>
                <a:gd name="connsiteY0" fmla="*/ 726604 h 735610"/>
                <a:gd name="connsiteX1" fmla="*/ 950264 w 2241346"/>
                <a:gd name="connsiteY1" fmla="*/ 726604 h 735610"/>
                <a:gd name="connsiteX2" fmla="*/ 1080265 w 2241346"/>
                <a:gd name="connsiteY2" fmla="*/ 0 h 735610"/>
                <a:gd name="connsiteX3" fmla="*/ 1215241 w 2241346"/>
                <a:gd name="connsiteY3" fmla="*/ 726604 h 735610"/>
                <a:gd name="connsiteX4" fmla="*/ 2241346 w 2241346"/>
                <a:gd name="connsiteY4" fmla="*/ 735610 h 735610"/>
                <a:gd name="connsiteX0" fmla="*/ 0 w 2168799"/>
                <a:gd name="connsiteY0" fmla="*/ 726604 h 729260"/>
                <a:gd name="connsiteX1" fmla="*/ 950264 w 2168799"/>
                <a:gd name="connsiteY1" fmla="*/ 726604 h 729260"/>
                <a:gd name="connsiteX2" fmla="*/ 1080265 w 2168799"/>
                <a:gd name="connsiteY2" fmla="*/ 0 h 729260"/>
                <a:gd name="connsiteX3" fmla="*/ 1215241 w 2168799"/>
                <a:gd name="connsiteY3" fmla="*/ 726604 h 729260"/>
                <a:gd name="connsiteX4" fmla="*/ 2168799 w 2168799"/>
                <a:gd name="connsiteY4" fmla="*/ 729260 h 729260"/>
                <a:gd name="connsiteX0" fmla="*/ 0 w 2096252"/>
                <a:gd name="connsiteY0" fmla="*/ 732954 h 732954"/>
                <a:gd name="connsiteX1" fmla="*/ 877717 w 2096252"/>
                <a:gd name="connsiteY1" fmla="*/ 726604 h 732954"/>
                <a:gd name="connsiteX2" fmla="*/ 1007718 w 2096252"/>
                <a:gd name="connsiteY2" fmla="*/ 0 h 732954"/>
                <a:gd name="connsiteX3" fmla="*/ 1142694 w 2096252"/>
                <a:gd name="connsiteY3" fmla="*/ 726604 h 732954"/>
                <a:gd name="connsiteX4" fmla="*/ 2096252 w 2096252"/>
                <a:gd name="connsiteY4" fmla="*/ 729260 h 732954"/>
                <a:gd name="connsiteX0" fmla="*/ 0 w 2096252"/>
                <a:gd name="connsiteY0" fmla="*/ 729779 h 729779"/>
                <a:gd name="connsiteX1" fmla="*/ 877717 w 2096252"/>
                <a:gd name="connsiteY1" fmla="*/ 726604 h 729779"/>
                <a:gd name="connsiteX2" fmla="*/ 1007718 w 2096252"/>
                <a:gd name="connsiteY2" fmla="*/ 0 h 729779"/>
                <a:gd name="connsiteX3" fmla="*/ 1142694 w 2096252"/>
                <a:gd name="connsiteY3" fmla="*/ 726604 h 729779"/>
                <a:gd name="connsiteX4" fmla="*/ 2096252 w 2096252"/>
                <a:gd name="connsiteY4" fmla="*/ 729260 h 729779"/>
                <a:gd name="connsiteX0" fmla="*/ 0 w 2054796"/>
                <a:gd name="connsiteY0" fmla="*/ 720254 h 729260"/>
                <a:gd name="connsiteX1" fmla="*/ 836261 w 2054796"/>
                <a:gd name="connsiteY1" fmla="*/ 726604 h 729260"/>
                <a:gd name="connsiteX2" fmla="*/ 966262 w 2054796"/>
                <a:gd name="connsiteY2" fmla="*/ 0 h 729260"/>
                <a:gd name="connsiteX3" fmla="*/ 1101238 w 2054796"/>
                <a:gd name="connsiteY3" fmla="*/ 726604 h 729260"/>
                <a:gd name="connsiteX4" fmla="*/ 2054796 w 2054796"/>
                <a:gd name="connsiteY4" fmla="*/ 729260 h 729260"/>
                <a:gd name="connsiteX0" fmla="*/ 0 w 2116979"/>
                <a:gd name="connsiteY0" fmla="*/ 726604 h 729260"/>
                <a:gd name="connsiteX1" fmla="*/ 898444 w 2116979"/>
                <a:gd name="connsiteY1" fmla="*/ 726604 h 729260"/>
                <a:gd name="connsiteX2" fmla="*/ 1028445 w 2116979"/>
                <a:gd name="connsiteY2" fmla="*/ 0 h 729260"/>
                <a:gd name="connsiteX3" fmla="*/ 1163421 w 2116979"/>
                <a:gd name="connsiteY3" fmla="*/ 726604 h 729260"/>
                <a:gd name="connsiteX4" fmla="*/ 2116979 w 2116979"/>
                <a:gd name="connsiteY4" fmla="*/ 729260 h 72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6979" h="729260">
                  <a:moveTo>
                    <a:pt x="0" y="726604"/>
                  </a:moveTo>
                  <a:lnTo>
                    <a:pt x="898444" y="726604"/>
                  </a:lnTo>
                  <a:cubicBezTo>
                    <a:pt x="941778" y="484403"/>
                    <a:pt x="956138" y="20079"/>
                    <a:pt x="1028445" y="0"/>
                  </a:cubicBezTo>
                  <a:cubicBezTo>
                    <a:pt x="1102410" y="764"/>
                    <a:pt x="1118429" y="484403"/>
                    <a:pt x="1163421" y="726604"/>
                  </a:cubicBezTo>
                  <a:lnTo>
                    <a:pt x="2116979" y="729260"/>
                  </a:lnTo>
                </a:path>
              </a:pathLst>
            </a:custGeom>
            <a:ln w="19050" cmpd="sng">
              <a:solidFill>
                <a:srgbClr val="FFFF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7" name="Forme libre 13">
              <a:extLst>
                <a:ext uri="{FF2B5EF4-FFF2-40B4-BE49-F238E27FC236}">
                  <a16:creationId xmlns:a16="http://schemas.microsoft.com/office/drawing/2014/main" id="{D4CF2491-1620-2DE0-D413-A649B539E1C0}"/>
                </a:ext>
              </a:extLst>
            </p:cNvPr>
            <p:cNvSpPr/>
            <p:nvPr/>
          </p:nvSpPr>
          <p:spPr>
            <a:xfrm>
              <a:off x="7252745" y="4688046"/>
              <a:ext cx="648542" cy="1117218"/>
            </a:xfrm>
            <a:custGeom>
              <a:avLst/>
              <a:gdLst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41635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70608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94752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48624"/>
                <a:gd name="connsiteY0" fmla="*/ 726604 h 735610"/>
                <a:gd name="connsiteX1" fmla="*/ 950264 w 2448624"/>
                <a:gd name="connsiteY1" fmla="*/ 726604 h 735610"/>
                <a:gd name="connsiteX2" fmla="*/ 1080265 w 2448624"/>
                <a:gd name="connsiteY2" fmla="*/ 0 h 735610"/>
                <a:gd name="connsiteX3" fmla="*/ 1215241 w 2448624"/>
                <a:gd name="connsiteY3" fmla="*/ 726604 h 735610"/>
                <a:gd name="connsiteX4" fmla="*/ 2448624 w 2448624"/>
                <a:gd name="connsiteY4" fmla="*/ 735610 h 735610"/>
                <a:gd name="connsiteX0" fmla="*/ 0 w 2241346"/>
                <a:gd name="connsiteY0" fmla="*/ 726604 h 735610"/>
                <a:gd name="connsiteX1" fmla="*/ 950264 w 2241346"/>
                <a:gd name="connsiteY1" fmla="*/ 726604 h 735610"/>
                <a:gd name="connsiteX2" fmla="*/ 1080265 w 2241346"/>
                <a:gd name="connsiteY2" fmla="*/ 0 h 735610"/>
                <a:gd name="connsiteX3" fmla="*/ 1215241 w 2241346"/>
                <a:gd name="connsiteY3" fmla="*/ 726604 h 735610"/>
                <a:gd name="connsiteX4" fmla="*/ 2241346 w 2241346"/>
                <a:gd name="connsiteY4" fmla="*/ 735610 h 735610"/>
                <a:gd name="connsiteX0" fmla="*/ 0 w 2168799"/>
                <a:gd name="connsiteY0" fmla="*/ 726604 h 729260"/>
                <a:gd name="connsiteX1" fmla="*/ 950264 w 2168799"/>
                <a:gd name="connsiteY1" fmla="*/ 726604 h 729260"/>
                <a:gd name="connsiteX2" fmla="*/ 1080265 w 2168799"/>
                <a:gd name="connsiteY2" fmla="*/ 0 h 729260"/>
                <a:gd name="connsiteX3" fmla="*/ 1215241 w 2168799"/>
                <a:gd name="connsiteY3" fmla="*/ 726604 h 729260"/>
                <a:gd name="connsiteX4" fmla="*/ 2168799 w 2168799"/>
                <a:gd name="connsiteY4" fmla="*/ 729260 h 729260"/>
                <a:gd name="connsiteX0" fmla="*/ 0 w 2096252"/>
                <a:gd name="connsiteY0" fmla="*/ 732954 h 732954"/>
                <a:gd name="connsiteX1" fmla="*/ 877717 w 2096252"/>
                <a:gd name="connsiteY1" fmla="*/ 726604 h 732954"/>
                <a:gd name="connsiteX2" fmla="*/ 1007718 w 2096252"/>
                <a:gd name="connsiteY2" fmla="*/ 0 h 732954"/>
                <a:gd name="connsiteX3" fmla="*/ 1142694 w 2096252"/>
                <a:gd name="connsiteY3" fmla="*/ 726604 h 732954"/>
                <a:gd name="connsiteX4" fmla="*/ 2096252 w 2096252"/>
                <a:gd name="connsiteY4" fmla="*/ 729260 h 732954"/>
                <a:gd name="connsiteX0" fmla="*/ 0 w 2096252"/>
                <a:gd name="connsiteY0" fmla="*/ 729779 h 729779"/>
                <a:gd name="connsiteX1" fmla="*/ 877717 w 2096252"/>
                <a:gd name="connsiteY1" fmla="*/ 726604 h 729779"/>
                <a:gd name="connsiteX2" fmla="*/ 1007718 w 2096252"/>
                <a:gd name="connsiteY2" fmla="*/ 0 h 729779"/>
                <a:gd name="connsiteX3" fmla="*/ 1142694 w 2096252"/>
                <a:gd name="connsiteY3" fmla="*/ 726604 h 729779"/>
                <a:gd name="connsiteX4" fmla="*/ 2096252 w 2096252"/>
                <a:gd name="connsiteY4" fmla="*/ 729260 h 729779"/>
                <a:gd name="connsiteX0" fmla="*/ 0 w 2054796"/>
                <a:gd name="connsiteY0" fmla="*/ 720254 h 729260"/>
                <a:gd name="connsiteX1" fmla="*/ 836261 w 2054796"/>
                <a:gd name="connsiteY1" fmla="*/ 726604 h 729260"/>
                <a:gd name="connsiteX2" fmla="*/ 966262 w 2054796"/>
                <a:gd name="connsiteY2" fmla="*/ 0 h 729260"/>
                <a:gd name="connsiteX3" fmla="*/ 1101238 w 2054796"/>
                <a:gd name="connsiteY3" fmla="*/ 726604 h 729260"/>
                <a:gd name="connsiteX4" fmla="*/ 2054796 w 2054796"/>
                <a:gd name="connsiteY4" fmla="*/ 729260 h 729260"/>
                <a:gd name="connsiteX0" fmla="*/ 0 w 2116979"/>
                <a:gd name="connsiteY0" fmla="*/ 726604 h 729260"/>
                <a:gd name="connsiteX1" fmla="*/ 898444 w 2116979"/>
                <a:gd name="connsiteY1" fmla="*/ 726604 h 729260"/>
                <a:gd name="connsiteX2" fmla="*/ 1028445 w 2116979"/>
                <a:gd name="connsiteY2" fmla="*/ 0 h 729260"/>
                <a:gd name="connsiteX3" fmla="*/ 1163421 w 2116979"/>
                <a:gd name="connsiteY3" fmla="*/ 726604 h 729260"/>
                <a:gd name="connsiteX4" fmla="*/ 2116979 w 2116979"/>
                <a:gd name="connsiteY4" fmla="*/ 729260 h 72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6979" h="729260">
                  <a:moveTo>
                    <a:pt x="0" y="726604"/>
                  </a:moveTo>
                  <a:lnTo>
                    <a:pt x="898444" y="726604"/>
                  </a:lnTo>
                  <a:cubicBezTo>
                    <a:pt x="941778" y="484403"/>
                    <a:pt x="956138" y="20079"/>
                    <a:pt x="1028445" y="0"/>
                  </a:cubicBezTo>
                  <a:cubicBezTo>
                    <a:pt x="1102410" y="764"/>
                    <a:pt x="1118429" y="484403"/>
                    <a:pt x="1163421" y="726604"/>
                  </a:cubicBezTo>
                  <a:lnTo>
                    <a:pt x="2116979" y="729260"/>
                  </a:lnTo>
                </a:path>
              </a:pathLst>
            </a:custGeom>
            <a:ln w="19050" cmpd="sng">
              <a:solidFill>
                <a:srgbClr val="FFFF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00" name="Forme libre 13">
              <a:extLst>
                <a:ext uri="{FF2B5EF4-FFF2-40B4-BE49-F238E27FC236}">
                  <a16:creationId xmlns:a16="http://schemas.microsoft.com/office/drawing/2014/main" id="{C142AAEA-B0E2-5342-0B9D-7F5689A1BE03}"/>
                </a:ext>
              </a:extLst>
            </p:cNvPr>
            <p:cNvSpPr/>
            <p:nvPr/>
          </p:nvSpPr>
          <p:spPr>
            <a:xfrm>
              <a:off x="7756801" y="4688046"/>
              <a:ext cx="648542" cy="1117218"/>
            </a:xfrm>
            <a:custGeom>
              <a:avLst/>
              <a:gdLst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41635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70608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94752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48624"/>
                <a:gd name="connsiteY0" fmla="*/ 726604 h 735610"/>
                <a:gd name="connsiteX1" fmla="*/ 950264 w 2448624"/>
                <a:gd name="connsiteY1" fmla="*/ 726604 h 735610"/>
                <a:gd name="connsiteX2" fmla="*/ 1080265 w 2448624"/>
                <a:gd name="connsiteY2" fmla="*/ 0 h 735610"/>
                <a:gd name="connsiteX3" fmla="*/ 1215241 w 2448624"/>
                <a:gd name="connsiteY3" fmla="*/ 726604 h 735610"/>
                <a:gd name="connsiteX4" fmla="*/ 2448624 w 2448624"/>
                <a:gd name="connsiteY4" fmla="*/ 735610 h 735610"/>
                <a:gd name="connsiteX0" fmla="*/ 0 w 2241346"/>
                <a:gd name="connsiteY0" fmla="*/ 726604 h 735610"/>
                <a:gd name="connsiteX1" fmla="*/ 950264 w 2241346"/>
                <a:gd name="connsiteY1" fmla="*/ 726604 h 735610"/>
                <a:gd name="connsiteX2" fmla="*/ 1080265 w 2241346"/>
                <a:gd name="connsiteY2" fmla="*/ 0 h 735610"/>
                <a:gd name="connsiteX3" fmla="*/ 1215241 w 2241346"/>
                <a:gd name="connsiteY3" fmla="*/ 726604 h 735610"/>
                <a:gd name="connsiteX4" fmla="*/ 2241346 w 2241346"/>
                <a:gd name="connsiteY4" fmla="*/ 735610 h 735610"/>
                <a:gd name="connsiteX0" fmla="*/ 0 w 2168799"/>
                <a:gd name="connsiteY0" fmla="*/ 726604 h 729260"/>
                <a:gd name="connsiteX1" fmla="*/ 950264 w 2168799"/>
                <a:gd name="connsiteY1" fmla="*/ 726604 h 729260"/>
                <a:gd name="connsiteX2" fmla="*/ 1080265 w 2168799"/>
                <a:gd name="connsiteY2" fmla="*/ 0 h 729260"/>
                <a:gd name="connsiteX3" fmla="*/ 1215241 w 2168799"/>
                <a:gd name="connsiteY3" fmla="*/ 726604 h 729260"/>
                <a:gd name="connsiteX4" fmla="*/ 2168799 w 2168799"/>
                <a:gd name="connsiteY4" fmla="*/ 729260 h 729260"/>
                <a:gd name="connsiteX0" fmla="*/ 0 w 2096252"/>
                <a:gd name="connsiteY0" fmla="*/ 732954 h 732954"/>
                <a:gd name="connsiteX1" fmla="*/ 877717 w 2096252"/>
                <a:gd name="connsiteY1" fmla="*/ 726604 h 732954"/>
                <a:gd name="connsiteX2" fmla="*/ 1007718 w 2096252"/>
                <a:gd name="connsiteY2" fmla="*/ 0 h 732954"/>
                <a:gd name="connsiteX3" fmla="*/ 1142694 w 2096252"/>
                <a:gd name="connsiteY3" fmla="*/ 726604 h 732954"/>
                <a:gd name="connsiteX4" fmla="*/ 2096252 w 2096252"/>
                <a:gd name="connsiteY4" fmla="*/ 729260 h 732954"/>
                <a:gd name="connsiteX0" fmla="*/ 0 w 2096252"/>
                <a:gd name="connsiteY0" fmla="*/ 729779 h 729779"/>
                <a:gd name="connsiteX1" fmla="*/ 877717 w 2096252"/>
                <a:gd name="connsiteY1" fmla="*/ 726604 h 729779"/>
                <a:gd name="connsiteX2" fmla="*/ 1007718 w 2096252"/>
                <a:gd name="connsiteY2" fmla="*/ 0 h 729779"/>
                <a:gd name="connsiteX3" fmla="*/ 1142694 w 2096252"/>
                <a:gd name="connsiteY3" fmla="*/ 726604 h 729779"/>
                <a:gd name="connsiteX4" fmla="*/ 2096252 w 2096252"/>
                <a:gd name="connsiteY4" fmla="*/ 729260 h 729779"/>
                <a:gd name="connsiteX0" fmla="*/ 0 w 2054796"/>
                <a:gd name="connsiteY0" fmla="*/ 720254 h 729260"/>
                <a:gd name="connsiteX1" fmla="*/ 836261 w 2054796"/>
                <a:gd name="connsiteY1" fmla="*/ 726604 h 729260"/>
                <a:gd name="connsiteX2" fmla="*/ 966262 w 2054796"/>
                <a:gd name="connsiteY2" fmla="*/ 0 h 729260"/>
                <a:gd name="connsiteX3" fmla="*/ 1101238 w 2054796"/>
                <a:gd name="connsiteY3" fmla="*/ 726604 h 729260"/>
                <a:gd name="connsiteX4" fmla="*/ 2054796 w 2054796"/>
                <a:gd name="connsiteY4" fmla="*/ 729260 h 729260"/>
                <a:gd name="connsiteX0" fmla="*/ 0 w 2116979"/>
                <a:gd name="connsiteY0" fmla="*/ 726604 h 729260"/>
                <a:gd name="connsiteX1" fmla="*/ 898444 w 2116979"/>
                <a:gd name="connsiteY1" fmla="*/ 726604 h 729260"/>
                <a:gd name="connsiteX2" fmla="*/ 1028445 w 2116979"/>
                <a:gd name="connsiteY2" fmla="*/ 0 h 729260"/>
                <a:gd name="connsiteX3" fmla="*/ 1163421 w 2116979"/>
                <a:gd name="connsiteY3" fmla="*/ 726604 h 729260"/>
                <a:gd name="connsiteX4" fmla="*/ 2116979 w 2116979"/>
                <a:gd name="connsiteY4" fmla="*/ 729260 h 72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6979" h="729260">
                  <a:moveTo>
                    <a:pt x="0" y="726604"/>
                  </a:moveTo>
                  <a:lnTo>
                    <a:pt x="898444" y="726604"/>
                  </a:lnTo>
                  <a:cubicBezTo>
                    <a:pt x="941778" y="484403"/>
                    <a:pt x="956138" y="20079"/>
                    <a:pt x="1028445" y="0"/>
                  </a:cubicBezTo>
                  <a:cubicBezTo>
                    <a:pt x="1102410" y="764"/>
                    <a:pt x="1118429" y="484403"/>
                    <a:pt x="1163421" y="726604"/>
                  </a:cubicBezTo>
                  <a:lnTo>
                    <a:pt x="2116979" y="729260"/>
                  </a:lnTo>
                </a:path>
              </a:pathLst>
            </a:custGeom>
            <a:ln w="19050" cmpd="sng">
              <a:solidFill>
                <a:srgbClr val="FFFF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29" name="Forme libre 13">
              <a:extLst>
                <a:ext uri="{FF2B5EF4-FFF2-40B4-BE49-F238E27FC236}">
                  <a16:creationId xmlns:a16="http://schemas.microsoft.com/office/drawing/2014/main" id="{2956EF85-2A71-810C-BEAA-407B5AA8FDA1}"/>
                </a:ext>
              </a:extLst>
            </p:cNvPr>
            <p:cNvSpPr/>
            <p:nvPr/>
          </p:nvSpPr>
          <p:spPr>
            <a:xfrm>
              <a:off x="8260387" y="4680084"/>
              <a:ext cx="648542" cy="1117217"/>
            </a:xfrm>
            <a:custGeom>
              <a:avLst/>
              <a:gdLst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41635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70608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1775 h 721775"/>
                <a:gd name="connsiteX1" fmla="*/ 950264 w 2430481"/>
                <a:gd name="connsiteY1" fmla="*/ 721775 h 721775"/>
                <a:gd name="connsiteX2" fmla="*/ 1094752 w 2430481"/>
                <a:gd name="connsiteY2" fmla="*/ 0 h 721775"/>
                <a:gd name="connsiteX3" fmla="*/ 1215241 w 2430481"/>
                <a:gd name="connsiteY3" fmla="*/ 721775 h 721775"/>
                <a:gd name="connsiteX4" fmla="*/ 2430481 w 2430481"/>
                <a:gd name="connsiteY4" fmla="*/ 712638 h 721775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30481"/>
                <a:gd name="connsiteY0" fmla="*/ 726604 h 726604"/>
                <a:gd name="connsiteX1" fmla="*/ 950264 w 2430481"/>
                <a:gd name="connsiteY1" fmla="*/ 726604 h 726604"/>
                <a:gd name="connsiteX2" fmla="*/ 1080265 w 2430481"/>
                <a:gd name="connsiteY2" fmla="*/ 0 h 726604"/>
                <a:gd name="connsiteX3" fmla="*/ 1215241 w 2430481"/>
                <a:gd name="connsiteY3" fmla="*/ 726604 h 726604"/>
                <a:gd name="connsiteX4" fmla="*/ 2430481 w 2430481"/>
                <a:gd name="connsiteY4" fmla="*/ 717467 h 726604"/>
                <a:gd name="connsiteX0" fmla="*/ 0 w 2448624"/>
                <a:gd name="connsiteY0" fmla="*/ 726604 h 735610"/>
                <a:gd name="connsiteX1" fmla="*/ 950264 w 2448624"/>
                <a:gd name="connsiteY1" fmla="*/ 726604 h 735610"/>
                <a:gd name="connsiteX2" fmla="*/ 1080265 w 2448624"/>
                <a:gd name="connsiteY2" fmla="*/ 0 h 735610"/>
                <a:gd name="connsiteX3" fmla="*/ 1215241 w 2448624"/>
                <a:gd name="connsiteY3" fmla="*/ 726604 h 735610"/>
                <a:gd name="connsiteX4" fmla="*/ 2448624 w 2448624"/>
                <a:gd name="connsiteY4" fmla="*/ 735610 h 735610"/>
                <a:gd name="connsiteX0" fmla="*/ 0 w 2241346"/>
                <a:gd name="connsiteY0" fmla="*/ 726604 h 735610"/>
                <a:gd name="connsiteX1" fmla="*/ 950264 w 2241346"/>
                <a:gd name="connsiteY1" fmla="*/ 726604 h 735610"/>
                <a:gd name="connsiteX2" fmla="*/ 1080265 w 2241346"/>
                <a:gd name="connsiteY2" fmla="*/ 0 h 735610"/>
                <a:gd name="connsiteX3" fmla="*/ 1215241 w 2241346"/>
                <a:gd name="connsiteY3" fmla="*/ 726604 h 735610"/>
                <a:gd name="connsiteX4" fmla="*/ 2241346 w 2241346"/>
                <a:gd name="connsiteY4" fmla="*/ 735610 h 735610"/>
                <a:gd name="connsiteX0" fmla="*/ 0 w 2168799"/>
                <a:gd name="connsiteY0" fmla="*/ 726604 h 729260"/>
                <a:gd name="connsiteX1" fmla="*/ 950264 w 2168799"/>
                <a:gd name="connsiteY1" fmla="*/ 726604 h 729260"/>
                <a:gd name="connsiteX2" fmla="*/ 1080265 w 2168799"/>
                <a:gd name="connsiteY2" fmla="*/ 0 h 729260"/>
                <a:gd name="connsiteX3" fmla="*/ 1215241 w 2168799"/>
                <a:gd name="connsiteY3" fmla="*/ 726604 h 729260"/>
                <a:gd name="connsiteX4" fmla="*/ 2168799 w 2168799"/>
                <a:gd name="connsiteY4" fmla="*/ 729260 h 729260"/>
                <a:gd name="connsiteX0" fmla="*/ 0 w 2096252"/>
                <a:gd name="connsiteY0" fmla="*/ 732954 h 732954"/>
                <a:gd name="connsiteX1" fmla="*/ 877717 w 2096252"/>
                <a:gd name="connsiteY1" fmla="*/ 726604 h 732954"/>
                <a:gd name="connsiteX2" fmla="*/ 1007718 w 2096252"/>
                <a:gd name="connsiteY2" fmla="*/ 0 h 732954"/>
                <a:gd name="connsiteX3" fmla="*/ 1142694 w 2096252"/>
                <a:gd name="connsiteY3" fmla="*/ 726604 h 732954"/>
                <a:gd name="connsiteX4" fmla="*/ 2096252 w 2096252"/>
                <a:gd name="connsiteY4" fmla="*/ 729260 h 732954"/>
                <a:gd name="connsiteX0" fmla="*/ 0 w 2096252"/>
                <a:gd name="connsiteY0" fmla="*/ 729779 h 729779"/>
                <a:gd name="connsiteX1" fmla="*/ 877717 w 2096252"/>
                <a:gd name="connsiteY1" fmla="*/ 726604 h 729779"/>
                <a:gd name="connsiteX2" fmla="*/ 1007718 w 2096252"/>
                <a:gd name="connsiteY2" fmla="*/ 0 h 729779"/>
                <a:gd name="connsiteX3" fmla="*/ 1142694 w 2096252"/>
                <a:gd name="connsiteY3" fmla="*/ 726604 h 729779"/>
                <a:gd name="connsiteX4" fmla="*/ 2096252 w 2096252"/>
                <a:gd name="connsiteY4" fmla="*/ 729260 h 729779"/>
                <a:gd name="connsiteX0" fmla="*/ 0 w 2054796"/>
                <a:gd name="connsiteY0" fmla="*/ 720254 h 729260"/>
                <a:gd name="connsiteX1" fmla="*/ 836261 w 2054796"/>
                <a:gd name="connsiteY1" fmla="*/ 726604 h 729260"/>
                <a:gd name="connsiteX2" fmla="*/ 966262 w 2054796"/>
                <a:gd name="connsiteY2" fmla="*/ 0 h 729260"/>
                <a:gd name="connsiteX3" fmla="*/ 1101238 w 2054796"/>
                <a:gd name="connsiteY3" fmla="*/ 726604 h 729260"/>
                <a:gd name="connsiteX4" fmla="*/ 2054796 w 2054796"/>
                <a:gd name="connsiteY4" fmla="*/ 729260 h 729260"/>
                <a:gd name="connsiteX0" fmla="*/ 0 w 2116979"/>
                <a:gd name="connsiteY0" fmla="*/ 726604 h 729260"/>
                <a:gd name="connsiteX1" fmla="*/ 898444 w 2116979"/>
                <a:gd name="connsiteY1" fmla="*/ 726604 h 729260"/>
                <a:gd name="connsiteX2" fmla="*/ 1028445 w 2116979"/>
                <a:gd name="connsiteY2" fmla="*/ 0 h 729260"/>
                <a:gd name="connsiteX3" fmla="*/ 1163421 w 2116979"/>
                <a:gd name="connsiteY3" fmla="*/ 726604 h 729260"/>
                <a:gd name="connsiteX4" fmla="*/ 2116979 w 2116979"/>
                <a:gd name="connsiteY4" fmla="*/ 729260 h 72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6979" h="729260">
                  <a:moveTo>
                    <a:pt x="0" y="726604"/>
                  </a:moveTo>
                  <a:lnTo>
                    <a:pt x="898444" y="726604"/>
                  </a:lnTo>
                  <a:cubicBezTo>
                    <a:pt x="941778" y="484403"/>
                    <a:pt x="956138" y="20079"/>
                    <a:pt x="1028445" y="0"/>
                  </a:cubicBezTo>
                  <a:cubicBezTo>
                    <a:pt x="1102410" y="764"/>
                    <a:pt x="1118429" y="484403"/>
                    <a:pt x="1163421" y="726604"/>
                  </a:cubicBezTo>
                  <a:lnTo>
                    <a:pt x="2116979" y="729260"/>
                  </a:lnTo>
                </a:path>
              </a:pathLst>
            </a:custGeom>
            <a:ln w="19050" cmpd="sng">
              <a:solidFill>
                <a:srgbClr val="FFFF00"/>
              </a:solidFill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3" name="Chord 2">
            <a:extLst>
              <a:ext uri="{FF2B5EF4-FFF2-40B4-BE49-F238E27FC236}">
                <a16:creationId xmlns:a16="http://schemas.microsoft.com/office/drawing/2014/main" id="{1C20CBEF-10CE-BA02-AC77-AA5584BBADA3}"/>
              </a:ext>
            </a:extLst>
          </p:cNvPr>
          <p:cNvSpPr/>
          <p:nvPr/>
        </p:nvSpPr>
        <p:spPr bwMode="auto">
          <a:xfrm rot="5400000" flipH="1">
            <a:off x="6030941" y="6238118"/>
            <a:ext cx="360040" cy="360040"/>
          </a:xfrm>
          <a:prstGeom prst="chord">
            <a:avLst>
              <a:gd name="adj1" fmla="val 5199432"/>
              <a:gd name="adj2" fmla="val 16200000"/>
            </a:avLst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2077083-028B-4333-F57C-547F455F5DD5}"/>
              </a:ext>
            </a:extLst>
          </p:cNvPr>
          <p:cNvGrpSpPr/>
          <p:nvPr/>
        </p:nvGrpSpPr>
        <p:grpSpPr>
          <a:xfrm>
            <a:off x="153609" y="3770322"/>
            <a:ext cx="6202314" cy="2700000"/>
            <a:chOff x="111303" y="3780000"/>
            <a:chExt cx="6202314" cy="270002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FC96DB7-216F-764A-A275-175FBE76A116}"/>
                </a:ext>
              </a:extLst>
            </p:cNvPr>
            <p:cNvSpPr/>
            <p:nvPr/>
          </p:nvSpPr>
          <p:spPr bwMode="auto">
            <a:xfrm>
              <a:off x="403556" y="4074857"/>
              <a:ext cx="5628138" cy="21277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6D93158-231D-65F0-0992-D2DF67EDF614}"/>
                </a:ext>
              </a:extLst>
            </p:cNvPr>
            <p:cNvSpPr/>
            <p:nvPr/>
          </p:nvSpPr>
          <p:spPr bwMode="auto">
            <a:xfrm>
              <a:off x="111303" y="3780000"/>
              <a:ext cx="6202314" cy="270002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AFCFFC-EF56-B103-1689-13E6F3D40806}"/>
              </a:ext>
            </a:extLst>
          </p:cNvPr>
          <p:cNvGrpSpPr/>
          <p:nvPr/>
        </p:nvGrpSpPr>
        <p:grpSpPr>
          <a:xfrm>
            <a:off x="5856949" y="4951246"/>
            <a:ext cx="578948" cy="324880"/>
            <a:chOff x="2173624" y="2730835"/>
            <a:chExt cx="1347952" cy="497838"/>
          </a:xfrm>
        </p:grpSpPr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C111DB5B-A0D2-62FE-DF97-296F80AAC17B}"/>
                </a:ext>
              </a:extLst>
            </p:cNvPr>
            <p:cNvSpPr/>
            <p:nvPr/>
          </p:nvSpPr>
          <p:spPr bwMode="auto">
            <a:xfrm>
              <a:off x="2185990" y="2947317"/>
              <a:ext cx="1335586" cy="86780"/>
            </a:xfrm>
            <a:prstGeom prst="rect">
              <a:avLst/>
            </a:prstGeom>
            <a:solidFill>
              <a:srgbClr val="911A1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0B0C8E55-1CD7-1A01-E698-DE6251C77268}"/>
                </a:ext>
              </a:extLst>
            </p:cNvPr>
            <p:cNvSpPr/>
            <p:nvPr/>
          </p:nvSpPr>
          <p:spPr bwMode="auto">
            <a:xfrm>
              <a:off x="2173624" y="2730835"/>
              <a:ext cx="1335586" cy="20923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15A79B-CC13-B13E-DF09-D9CFD6B6E7C1}"/>
                </a:ext>
              </a:extLst>
            </p:cNvPr>
            <p:cNvSpPr/>
            <p:nvPr/>
          </p:nvSpPr>
          <p:spPr bwMode="auto">
            <a:xfrm>
              <a:off x="2185990" y="3141893"/>
              <a:ext cx="1335586" cy="86780"/>
            </a:xfrm>
            <a:prstGeom prst="rect">
              <a:avLst/>
            </a:prstGeom>
            <a:solidFill>
              <a:srgbClr val="911A1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4D9F8AA-6F87-335A-EAAC-7A532847E4D0}"/>
                </a:ext>
              </a:extLst>
            </p:cNvPr>
            <p:cNvSpPr/>
            <p:nvPr/>
          </p:nvSpPr>
          <p:spPr bwMode="auto">
            <a:xfrm>
              <a:off x="2185990" y="2938665"/>
              <a:ext cx="1335586" cy="209235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BB8178E-D7F2-1B4D-5B91-F7D839EC555F}"/>
              </a:ext>
            </a:extLst>
          </p:cNvPr>
          <p:cNvGrpSpPr/>
          <p:nvPr/>
        </p:nvGrpSpPr>
        <p:grpSpPr>
          <a:xfrm>
            <a:off x="5366294" y="1268760"/>
            <a:ext cx="6202314" cy="2700000"/>
            <a:chOff x="111303" y="3780000"/>
            <a:chExt cx="6202314" cy="270002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024C538-5A2E-A5D3-AD3E-754E5B57CADC}"/>
                </a:ext>
              </a:extLst>
            </p:cNvPr>
            <p:cNvSpPr/>
            <p:nvPr/>
          </p:nvSpPr>
          <p:spPr bwMode="auto">
            <a:xfrm>
              <a:off x="403556" y="4074857"/>
              <a:ext cx="5628138" cy="21277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B4945667-CB53-3EEF-E8E1-CEFED47BC928}"/>
                </a:ext>
              </a:extLst>
            </p:cNvPr>
            <p:cNvSpPr/>
            <p:nvPr/>
          </p:nvSpPr>
          <p:spPr bwMode="auto">
            <a:xfrm>
              <a:off x="111303" y="3780000"/>
              <a:ext cx="6202314" cy="2700026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CFE2A0B7-9A53-C707-BEF9-09D55BCA17F8}"/>
              </a:ext>
            </a:extLst>
          </p:cNvPr>
          <p:cNvSpPr/>
          <p:nvPr/>
        </p:nvSpPr>
        <p:spPr bwMode="auto">
          <a:xfrm>
            <a:off x="8040217" y="3653058"/>
            <a:ext cx="855903" cy="496022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E527B4A-0177-DBB4-D7D1-5D15418975A9}"/>
              </a:ext>
            </a:extLst>
          </p:cNvPr>
          <p:cNvCxnSpPr>
            <a:cxnSpLocks/>
          </p:cNvCxnSpPr>
          <p:nvPr/>
        </p:nvCxnSpPr>
        <p:spPr bwMode="auto">
          <a:xfrm flipH="1">
            <a:off x="7820943" y="3857622"/>
            <a:ext cx="606404" cy="25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>
            <a:glow rad="25400">
              <a:schemeClr val="tx1"/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FEA4CEF6-FECC-1A1B-F7F7-01155410D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416" y="4365104"/>
            <a:ext cx="2171568" cy="1497872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lnSpc>
                <a:spcPts val="238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...a time structure with nice practical applications!</a:t>
            </a:r>
            <a:endParaRPr lang="en-US" sz="2400" b="0" i="1" u="sng" dirty="0">
              <a:solidFill>
                <a:srgbClr val="FFFF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0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4 0.0206 C -0.10898 0.0206 -0.21705 -0.05903 -0.21705 -0.15695 C -0.21705 -0.25509 -0.10898 -0.33449 0.02474 -0.33449 C 0.15795 -0.33449 0.26667 -0.25509 0.26667 -0.15695 C 0.26667 -0.05903 0.15795 0.0206 0.02474 0.0206 Z " pathEditMode="relative" rAng="0" ptsTypes="AAAAA">
                                      <p:cBhvr>
                                        <p:cTn id="4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75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C 0.13385 0 0.24271 0.0787 0.24271 0.17685 C 0.24271 0.27477 0.13385 0.35509 -2.08333E-7 0.35509 C -0.13294 0.35509 -0.24102 0.27477 -0.24102 0.17685 C -0.24102 0.0787 -0.13294 0 -2.08333E-7 0 Z " pathEditMode="relative" rAng="0" ptsTypes="AAAAA">
                                      <p:cBhvr>
                                        <p:cTn id="5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775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81481E-6 C -0.13229 4.81481E-6 -0.23972 -0.07963 -0.23972 -0.17755 C -0.23972 -0.2757 -0.13229 -0.3551 2.91667E-6 -0.3551 C 0.13203 -0.3551 0.23945 -0.2757 0.23945 -0.17755 C 0.23945 -0.07963 0.13203 4.81481E-6 2.91667E-6 4.81481E-6 Z " pathEditMode="relative" rAng="0" ptsTypes="AAAAA">
                                      <p:cBhvr>
                                        <p:cTn id="10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775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" presetClass="pat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C 0.13229 -3.7037E-7 0.2401 0.0787 0.2401 0.17685 C 0.2401 0.27477 0.13229 0.35509 1.04167E-6 0.35509 C -0.13164 0.35509 -0.23867 0.27477 -0.23867 0.17685 C -0.23867 0.0787 -0.13164 -3.7037E-7 1.04167E-6 -3.7037E-7 Z " pathEditMode="relative" rAng="0" ptsTypes="AAAAA">
                                      <p:cBhvr>
                                        <p:cTn id="109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7755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xit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xit" presetSubtype="1" fill="hold" grpId="5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4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xit" presetSubtype="1" fill="hold" grpId="3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6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xit" presetSubtype="1" fill="hold" grpId="7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47" grpId="0"/>
      <p:bldP spid="66" grpId="0"/>
      <p:bldP spid="90" grpId="0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7" grpId="7" animBg="1"/>
      <p:bldP spid="22" grpId="0"/>
      <p:bldP spid="78" grpId="0"/>
      <p:bldP spid="83" grpId="0" animBg="1"/>
      <p:bldP spid="81" grpId="0" animBg="1"/>
      <p:bldP spid="3" grpId="0" animBg="1"/>
      <p:bldP spid="87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6A109-1DF2-FD09-F828-62A3F75CC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97" name="Group 54296">
            <a:extLst>
              <a:ext uri="{FF2B5EF4-FFF2-40B4-BE49-F238E27FC236}">
                <a16:creationId xmlns:a16="http://schemas.microsoft.com/office/drawing/2014/main" id="{6F433611-93E9-53FB-C6AF-C735C5CFF7D3}"/>
              </a:ext>
            </a:extLst>
          </p:cNvPr>
          <p:cNvGrpSpPr/>
          <p:nvPr/>
        </p:nvGrpSpPr>
        <p:grpSpPr>
          <a:xfrm>
            <a:off x="263352" y="1792324"/>
            <a:ext cx="6060329" cy="1924403"/>
            <a:chOff x="980078" y="2348880"/>
            <a:chExt cx="4683874" cy="1487322"/>
          </a:xfrm>
        </p:grpSpPr>
        <p:grpSp>
          <p:nvGrpSpPr>
            <p:cNvPr id="16" name="Grouper 2">
              <a:extLst>
                <a:ext uri="{FF2B5EF4-FFF2-40B4-BE49-F238E27FC236}">
                  <a16:creationId xmlns:a16="http://schemas.microsoft.com/office/drawing/2014/main" id="{A29B3C62-B2BC-BE6D-087B-6E4C0A435D91}"/>
                </a:ext>
              </a:extLst>
            </p:cNvPr>
            <p:cNvGrpSpPr/>
            <p:nvPr/>
          </p:nvGrpSpPr>
          <p:grpSpPr>
            <a:xfrm flipH="1">
              <a:off x="980078" y="2894549"/>
              <a:ext cx="4683874" cy="941653"/>
              <a:chOff x="3635896" y="1630625"/>
              <a:chExt cx="3600400" cy="723830"/>
            </a:xfrm>
          </p:grpSpPr>
          <p:sp>
            <p:nvSpPr>
              <p:cNvPr id="26" name="Parallélogramme 97">
                <a:extLst>
                  <a:ext uri="{FF2B5EF4-FFF2-40B4-BE49-F238E27FC236}">
                    <a16:creationId xmlns:a16="http://schemas.microsoft.com/office/drawing/2014/main" id="{CAF486EB-E7FA-8F1A-B7D6-015A6F3E730A}"/>
                  </a:ext>
                </a:extLst>
              </p:cNvPr>
              <p:cNvSpPr/>
              <p:nvPr/>
            </p:nvSpPr>
            <p:spPr bwMode="auto">
              <a:xfrm flipH="1">
                <a:off x="6336196" y="1812469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EF3A47D-BE1C-5949-700F-C1FA321336BA}"/>
                  </a:ext>
                </a:extLst>
              </p:cNvPr>
              <p:cNvSpPr/>
              <p:nvPr/>
            </p:nvSpPr>
            <p:spPr bwMode="auto">
              <a:xfrm>
                <a:off x="6696236" y="2172510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orme libre 99">
                <a:extLst>
                  <a:ext uri="{FF2B5EF4-FFF2-40B4-BE49-F238E27FC236}">
                    <a16:creationId xmlns:a16="http://schemas.microsoft.com/office/drawing/2014/main" id="{2E441874-9F8C-7D07-097A-5FD713569E70}"/>
                  </a:ext>
                </a:extLst>
              </p:cNvPr>
              <p:cNvSpPr/>
              <p:nvPr/>
            </p:nvSpPr>
            <p:spPr>
              <a:xfrm>
                <a:off x="6336196" y="1632449"/>
                <a:ext cx="358964" cy="720182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6D2A62D-E8E6-C1B1-6F08-5A416C1E8B80}"/>
                  </a:ext>
                </a:extLst>
              </p:cNvPr>
              <p:cNvSpPr/>
              <p:nvPr/>
            </p:nvSpPr>
            <p:spPr bwMode="auto">
              <a:xfrm>
                <a:off x="6426206" y="1722459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Parallélogramme 87">
                <a:extLst>
                  <a:ext uri="{FF2B5EF4-FFF2-40B4-BE49-F238E27FC236}">
                    <a16:creationId xmlns:a16="http://schemas.microsoft.com/office/drawing/2014/main" id="{00EC050D-4366-A813-9EF9-73F0734A70BB}"/>
                  </a:ext>
                </a:extLst>
              </p:cNvPr>
              <p:cNvSpPr/>
              <p:nvPr/>
            </p:nvSpPr>
            <p:spPr bwMode="auto">
              <a:xfrm flipH="1">
                <a:off x="5796136" y="1810645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A0F143E-2152-DA32-3246-055C98AD0F03}"/>
                  </a:ext>
                </a:extLst>
              </p:cNvPr>
              <p:cNvSpPr/>
              <p:nvPr/>
            </p:nvSpPr>
            <p:spPr bwMode="auto">
              <a:xfrm>
                <a:off x="6156176" y="2170686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orme libre 89">
                <a:extLst>
                  <a:ext uri="{FF2B5EF4-FFF2-40B4-BE49-F238E27FC236}">
                    <a16:creationId xmlns:a16="http://schemas.microsoft.com/office/drawing/2014/main" id="{947CF5D4-A63E-A585-F895-D44CD19C80E3}"/>
                  </a:ext>
                </a:extLst>
              </p:cNvPr>
              <p:cNvSpPr/>
              <p:nvPr/>
            </p:nvSpPr>
            <p:spPr>
              <a:xfrm>
                <a:off x="5796136" y="1630625"/>
                <a:ext cx="358964" cy="720182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E391289-B6A6-4DF9-AA89-78F6B7CCBBFE}"/>
                  </a:ext>
                </a:extLst>
              </p:cNvPr>
              <p:cNvSpPr/>
              <p:nvPr/>
            </p:nvSpPr>
            <p:spPr bwMode="auto">
              <a:xfrm>
                <a:off x="5886146" y="1720635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Parallélogramme 75">
                <a:extLst>
                  <a:ext uri="{FF2B5EF4-FFF2-40B4-BE49-F238E27FC236}">
                    <a16:creationId xmlns:a16="http://schemas.microsoft.com/office/drawing/2014/main" id="{6FB3D2D4-FAC1-82A6-839C-124F951E0C0F}"/>
                  </a:ext>
                </a:extLst>
              </p:cNvPr>
              <p:cNvSpPr/>
              <p:nvPr/>
            </p:nvSpPr>
            <p:spPr bwMode="auto">
              <a:xfrm flipH="1">
                <a:off x="5256076" y="1814293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8DC2F57-F9B5-4AE1-C4BA-BDA6BE69D8B8}"/>
                  </a:ext>
                </a:extLst>
              </p:cNvPr>
              <p:cNvSpPr/>
              <p:nvPr/>
            </p:nvSpPr>
            <p:spPr bwMode="auto">
              <a:xfrm>
                <a:off x="5616116" y="2174334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orme libre 77">
                <a:extLst>
                  <a:ext uri="{FF2B5EF4-FFF2-40B4-BE49-F238E27FC236}">
                    <a16:creationId xmlns:a16="http://schemas.microsoft.com/office/drawing/2014/main" id="{D3B2342E-70BF-84AF-65CD-E0D63DFEA7B2}"/>
                  </a:ext>
                </a:extLst>
              </p:cNvPr>
              <p:cNvSpPr/>
              <p:nvPr/>
            </p:nvSpPr>
            <p:spPr>
              <a:xfrm>
                <a:off x="5256076" y="1634273"/>
                <a:ext cx="358964" cy="720182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8342973-86D3-21EB-FFD9-CDFFC4696E04}"/>
                  </a:ext>
                </a:extLst>
              </p:cNvPr>
              <p:cNvSpPr/>
              <p:nvPr/>
            </p:nvSpPr>
            <p:spPr bwMode="auto">
              <a:xfrm>
                <a:off x="5346086" y="1724283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Parallélogramme 65">
                <a:extLst>
                  <a:ext uri="{FF2B5EF4-FFF2-40B4-BE49-F238E27FC236}">
                    <a16:creationId xmlns:a16="http://schemas.microsoft.com/office/drawing/2014/main" id="{3445D4DE-03EB-3050-7F93-6680C591A578}"/>
                  </a:ext>
                </a:extLst>
              </p:cNvPr>
              <p:cNvSpPr/>
              <p:nvPr/>
            </p:nvSpPr>
            <p:spPr bwMode="auto">
              <a:xfrm flipH="1">
                <a:off x="4716016" y="1812469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F6DA22D-D100-FAB2-3FE9-E3CC951ABFB7}"/>
                  </a:ext>
                </a:extLst>
              </p:cNvPr>
              <p:cNvSpPr/>
              <p:nvPr/>
            </p:nvSpPr>
            <p:spPr bwMode="auto">
              <a:xfrm>
                <a:off x="5076056" y="2172510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orme libre 67">
                <a:extLst>
                  <a:ext uri="{FF2B5EF4-FFF2-40B4-BE49-F238E27FC236}">
                    <a16:creationId xmlns:a16="http://schemas.microsoft.com/office/drawing/2014/main" id="{EA9E87E1-2BC1-2799-EFDB-C62DDE51272B}"/>
                  </a:ext>
                </a:extLst>
              </p:cNvPr>
              <p:cNvSpPr/>
              <p:nvPr/>
            </p:nvSpPr>
            <p:spPr>
              <a:xfrm>
                <a:off x="4716016" y="1632449"/>
                <a:ext cx="358964" cy="720182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650F598-F0E7-300B-36EC-A7A242943DF2}"/>
                  </a:ext>
                </a:extLst>
              </p:cNvPr>
              <p:cNvSpPr/>
              <p:nvPr/>
            </p:nvSpPr>
            <p:spPr bwMode="auto">
              <a:xfrm>
                <a:off x="4806026" y="1722459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Parallélogramme 49">
                <a:extLst>
                  <a:ext uri="{FF2B5EF4-FFF2-40B4-BE49-F238E27FC236}">
                    <a16:creationId xmlns:a16="http://schemas.microsoft.com/office/drawing/2014/main" id="{131BFA09-362F-A147-61F4-1DEC0BB5D021}"/>
                  </a:ext>
                </a:extLst>
              </p:cNvPr>
              <p:cNvSpPr/>
              <p:nvPr/>
            </p:nvSpPr>
            <p:spPr bwMode="auto">
              <a:xfrm flipH="1">
                <a:off x="4175956" y="1814293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5A71642-274A-9785-9FFB-8DBE6EA595A5}"/>
                  </a:ext>
                </a:extLst>
              </p:cNvPr>
              <p:cNvSpPr/>
              <p:nvPr/>
            </p:nvSpPr>
            <p:spPr bwMode="auto">
              <a:xfrm>
                <a:off x="4535996" y="2174334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orme libre 55">
                <a:extLst>
                  <a:ext uri="{FF2B5EF4-FFF2-40B4-BE49-F238E27FC236}">
                    <a16:creationId xmlns:a16="http://schemas.microsoft.com/office/drawing/2014/main" id="{4E9392B8-0B5F-9252-09C9-BF1F2F064984}"/>
                  </a:ext>
                </a:extLst>
              </p:cNvPr>
              <p:cNvSpPr/>
              <p:nvPr/>
            </p:nvSpPr>
            <p:spPr>
              <a:xfrm>
                <a:off x="4175956" y="1634273"/>
                <a:ext cx="358964" cy="720182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3DC22BB-303D-24F9-F11A-6BAB9FD86286}"/>
                  </a:ext>
                </a:extLst>
              </p:cNvPr>
              <p:cNvSpPr/>
              <p:nvPr/>
            </p:nvSpPr>
            <p:spPr bwMode="auto">
              <a:xfrm>
                <a:off x="4265966" y="1724283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Parallélogramme 37">
                <a:extLst>
                  <a:ext uri="{FF2B5EF4-FFF2-40B4-BE49-F238E27FC236}">
                    <a16:creationId xmlns:a16="http://schemas.microsoft.com/office/drawing/2014/main" id="{E60A41C7-47D1-6392-AAB4-3DCC46500A37}"/>
                  </a:ext>
                </a:extLst>
              </p:cNvPr>
              <p:cNvSpPr/>
              <p:nvPr/>
            </p:nvSpPr>
            <p:spPr bwMode="auto">
              <a:xfrm flipH="1">
                <a:off x="3635896" y="1812469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A006BCF-2156-9DC6-6D4F-90B5D9230CF0}"/>
                  </a:ext>
                </a:extLst>
              </p:cNvPr>
              <p:cNvSpPr/>
              <p:nvPr/>
            </p:nvSpPr>
            <p:spPr bwMode="auto">
              <a:xfrm>
                <a:off x="3995936" y="2172510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orme libre 39">
                <a:extLst>
                  <a:ext uri="{FF2B5EF4-FFF2-40B4-BE49-F238E27FC236}">
                    <a16:creationId xmlns:a16="http://schemas.microsoft.com/office/drawing/2014/main" id="{38A636D2-A7A1-8483-CECD-3F2D868ABFC5}"/>
                  </a:ext>
                </a:extLst>
              </p:cNvPr>
              <p:cNvSpPr/>
              <p:nvPr/>
            </p:nvSpPr>
            <p:spPr>
              <a:xfrm>
                <a:off x="3635896" y="1632449"/>
                <a:ext cx="358964" cy="720182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5DA1CF09-A849-B834-C3B4-8044D1FE2367}"/>
                  </a:ext>
                </a:extLst>
              </p:cNvPr>
              <p:cNvSpPr/>
              <p:nvPr/>
            </p:nvSpPr>
            <p:spPr bwMode="auto">
              <a:xfrm>
                <a:off x="3725906" y="1722459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3" name="Grouper 1">
              <a:extLst>
                <a:ext uri="{FF2B5EF4-FFF2-40B4-BE49-F238E27FC236}">
                  <a16:creationId xmlns:a16="http://schemas.microsoft.com/office/drawing/2014/main" id="{6A58E467-DF77-B387-DB13-D7550FBC6FE2}"/>
                </a:ext>
              </a:extLst>
            </p:cNvPr>
            <p:cNvGrpSpPr/>
            <p:nvPr/>
          </p:nvGrpSpPr>
          <p:grpSpPr>
            <a:xfrm flipH="1">
              <a:off x="980078" y="2348880"/>
              <a:ext cx="4683873" cy="709701"/>
              <a:chOff x="3635896" y="1268760"/>
              <a:chExt cx="3600400" cy="545533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EBE2ECF-6FCB-702A-FC44-1CA2F39821EC}"/>
                  </a:ext>
                </a:extLst>
              </p:cNvPr>
              <p:cNvSpPr/>
              <p:nvPr/>
            </p:nvSpPr>
            <p:spPr bwMode="auto">
              <a:xfrm>
                <a:off x="6426206" y="1542439"/>
                <a:ext cx="540060" cy="180020"/>
              </a:xfrm>
              <a:prstGeom prst="rect">
                <a:avLst/>
              </a:prstGeom>
              <a:solidFill>
                <a:srgbClr val="500F0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Parallélogramme 94">
                <a:extLst>
                  <a:ext uri="{FF2B5EF4-FFF2-40B4-BE49-F238E27FC236}">
                    <a16:creationId xmlns:a16="http://schemas.microsoft.com/office/drawing/2014/main" id="{B1A17918-EC86-1021-E82A-F2D6ABADD599}"/>
                  </a:ext>
                </a:extLst>
              </p:cNvPr>
              <p:cNvSpPr/>
              <p:nvPr/>
            </p:nvSpPr>
            <p:spPr bwMode="auto">
              <a:xfrm flipH="1">
                <a:off x="6336196" y="1272408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orme libre 95">
                <a:extLst>
                  <a:ext uri="{FF2B5EF4-FFF2-40B4-BE49-F238E27FC236}">
                    <a16:creationId xmlns:a16="http://schemas.microsoft.com/office/drawing/2014/main" id="{2E527E64-D5C0-5357-BA3B-C4618B8C9C55}"/>
                  </a:ext>
                </a:extLst>
              </p:cNvPr>
              <p:cNvSpPr/>
              <p:nvPr/>
            </p:nvSpPr>
            <p:spPr>
              <a:xfrm>
                <a:off x="6336196" y="1270584"/>
                <a:ext cx="358964" cy="539579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38DC5CD-80CC-F4EE-40BA-6F7DC12F2AA8}"/>
                  </a:ext>
                </a:extLst>
              </p:cNvPr>
              <p:cNvSpPr/>
              <p:nvPr/>
            </p:nvSpPr>
            <p:spPr bwMode="auto">
              <a:xfrm>
                <a:off x="6696236" y="1632449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E0B3FBD-1357-31D8-3D2D-AEF4EC0F08E2}"/>
                  </a:ext>
                </a:extLst>
              </p:cNvPr>
              <p:cNvSpPr/>
              <p:nvPr/>
            </p:nvSpPr>
            <p:spPr bwMode="auto">
              <a:xfrm>
                <a:off x="5886146" y="1540615"/>
                <a:ext cx="540060" cy="180020"/>
              </a:xfrm>
              <a:prstGeom prst="rect">
                <a:avLst/>
              </a:prstGeom>
              <a:solidFill>
                <a:srgbClr val="500F0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Parallélogramme 84">
                <a:extLst>
                  <a:ext uri="{FF2B5EF4-FFF2-40B4-BE49-F238E27FC236}">
                    <a16:creationId xmlns:a16="http://schemas.microsoft.com/office/drawing/2014/main" id="{2728BBA8-F1BF-77A7-5D31-3CC3C244555D}"/>
                  </a:ext>
                </a:extLst>
              </p:cNvPr>
              <p:cNvSpPr/>
              <p:nvPr/>
            </p:nvSpPr>
            <p:spPr bwMode="auto">
              <a:xfrm flipH="1">
                <a:off x="5796136" y="1270584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orme libre 85">
                <a:extLst>
                  <a:ext uri="{FF2B5EF4-FFF2-40B4-BE49-F238E27FC236}">
                    <a16:creationId xmlns:a16="http://schemas.microsoft.com/office/drawing/2014/main" id="{CA233963-FC59-3C8D-242B-E37D238F662F}"/>
                  </a:ext>
                </a:extLst>
              </p:cNvPr>
              <p:cNvSpPr/>
              <p:nvPr/>
            </p:nvSpPr>
            <p:spPr>
              <a:xfrm>
                <a:off x="5796136" y="1268760"/>
                <a:ext cx="358964" cy="539579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41FC3C56-1AAC-E075-A50E-074EFF1509ED}"/>
                  </a:ext>
                </a:extLst>
              </p:cNvPr>
              <p:cNvSpPr/>
              <p:nvPr/>
            </p:nvSpPr>
            <p:spPr bwMode="auto">
              <a:xfrm>
                <a:off x="6156176" y="1630625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2" name="Rectangle 54271">
                <a:extLst>
                  <a:ext uri="{FF2B5EF4-FFF2-40B4-BE49-F238E27FC236}">
                    <a16:creationId xmlns:a16="http://schemas.microsoft.com/office/drawing/2014/main" id="{0EEF02B9-FB5B-82D1-E4F9-63974C7DE6E7}"/>
                  </a:ext>
                </a:extLst>
              </p:cNvPr>
              <p:cNvSpPr/>
              <p:nvPr/>
            </p:nvSpPr>
            <p:spPr bwMode="auto">
              <a:xfrm>
                <a:off x="5346086" y="1544263"/>
                <a:ext cx="540060" cy="180020"/>
              </a:xfrm>
              <a:prstGeom prst="rect">
                <a:avLst/>
              </a:prstGeom>
              <a:solidFill>
                <a:srgbClr val="500F0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3" name="Parallélogramme 72">
                <a:extLst>
                  <a:ext uri="{FF2B5EF4-FFF2-40B4-BE49-F238E27FC236}">
                    <a16:creationId xmlns:a16="http://schemas.microsoft.com/office/drawing/2014/main" id="{D0020D8A-DB84-6151-A6D8-B56CDF4B439A}"/>
                  </a:ext>
                </a:extLst>
              </p:cNvPr>
              <p:cNvSpPr/>
              <p:nvPr/>
            </p:nvSpPr>
            <p:spPr bwMode="auto">
              <a:xfrm flipH="1">
                <a:off x="5256076" y="1274232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4" name="Forme libre 73">
                <a:extLst>
                  <a:ext uri="{FF2B5EF4-FFF2-40B4-BE49-F238E27FC236}">
                    <a16:creationId xmlns:a16="http://schemas.microsoft.com/office/drawing/2014/main" id="{A188E074-9BE4-B192-4E17-5D72BC9508DB}"/>
                  </a:ext>
                </a:extLst>
              </p:cNvPr>
              <p:cNvSpPr/>
              <p:nvPr/>
            </p:nvSpPr>
            <p:spPr>
              <a:xfrm>
                <a:off x="5256076" y="1272408"/>
                <a:ext cx="358964" cy="539579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5" name="Rectangle 54274">
                <a:extLst>
                  <a:ext uri="{FF2B5EF4-FFF2-40B4-BE49-F238E27FC236}">
                    <a16:creationId xmlns:a16="http://schemas.microsoft.com/office/drawing/2014/main" id="{AC49DF5B-E940-B6A2-9B3E-0958A2EFE9DD}"/>
                  </a:ext>
                </a:extLst>
              </p:cNvPr>
              <p:cNvSpPr/>
              <p:nvPr/>
            </p:nvSpPr>
            <p:spPr bwMode="auto">
              <a:xfrm>
                <a:off x="5616116" y="1634273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6" name="Rectangle 54275">
                <a:extLst>
                  <a:ext uri="{FF2B5EF4-FFF2-40B4-BE49-F238E27FC236}">
                    <a16:creationId xmlns:a16="http://schemas.microsoft.com/office/drawing/2014/main" id="{A76EBB73-457F-CD04-1D26-6FA424E46871}"/>
                  </a:ext>
                </a:extLst>
              </p:cNvPr>
              <p:cNvSpPr/>
              <p:nvPr/>
            </p:nvSpPr>
            <p:spPr bwMode="auto">
              <a:xfrm>
                <a:off x="4806026" y="1542439"/>
                <a:ext cx="540060" cy="180020"/>
              </a:xfrm>
              <a:prstGeom prst="rect">
                <a:avLst/>
              </a:prstGeom>
              <a:solidFill>
                <a:srgbClr val="500F0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7" name="Parallélogramme 62">
                <a:extLst>
                  <a:ext uri="{FF2B5EF4-FFF2-40B4-BE49-F238E27FC236}">
                    <a16:creationId xmlns:a16="http://schemas.microsoft.com/office/drawing/2014/main" id="{60C36246-240D-629C-E56B-6C39BF11DEAA}"/>
                  </a:ext>
                </a:extLst>
              </p:cNvPr>
              <p:cNvSpPr/>
              <p:nvPr/>
            </p:nvSpPr>
            <p:spPr bwMode="auto">
              <a:xfrm flipH="1">
                <a:off x="4716016" y="1272408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8" name="Forme libre 63">
                <a:extLst>
                  <a:ext uri="{FF2B5EF4-FFF2-40B4-BE49-F238E27FC236}">
                    <a16:creationId xmlns:a16="http://schemas.microsoft.com/office/drawing/2014/main" id="{8AFC9686-9841-8107-11A6-EAF008BFA243}"/>
                  </a:ext>
                </a:extLst>
              </p:cNvPr>
              <p:cNvSpPr/>
              <p:nvPr/>
            </p:nvSpPr>
            <p:spPr>
              <a:xfrm>
                <a:off x="4716016" y="1270584"/>
                <a:ext cx="358964" cy="539579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79" name="Rectangle 54278">
                <a:extLst>
                  <a:ext uri="{FF2B5EF4-FFF2-40B4-BE49-F238E27FC236}">
                    <a16:creationId xmlns:a16="http://schemas.microsoft.com/office/drawing/2014/main" id="{70CD7442-0E4A-04E5-887C-6EA95C0EB01F}"/>
                  </a:ext>
                </a:extLst>
              </p:cNvPr>
              <p:cNvSpPr/>
              <p:nvPr/>
            </p:nvSpPr>
            <p:spPr bwMode="auto">
              <a:xfrm>
                <a:off x="5076056" y="1632449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1" name="Rectangle 54280">
                <a:extLst>
                  <a:ext uri="{FF2B5EF4-FFF2-40B4-BE49-F238E27FC236}">
                    <a16:creationId xmlns:a16="http://schemas.microsoft.com/office/drawing/2014/main" id="{10E97D37-3B67-E394-9736-7EA7DFDF1B99}"/>
                  </a:ext>
                </a:extLst>
              </p:cNvPr>
              <p:cNvSpPr/>
              <p:nvPr/>
            </p:nvSpPr>
            <p:spPr bwMode="auto">
              <a:xfrm>
                <a:off x="4265966" y="1544263"/>
                <a:ext cx="540060" cy="180020"/>
              </a:xfrm>
              <a:prstGeom prst="rect">
                <a:avLst/>
              </a:prstGeom>
              <a:solidFill>
                <a:srgbClr val="500F0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2" name="Parallélogramme 44">
                <a:extLst>
                  <a:ext uri="{FF2B5EF4-FFF2-40B4-BE49-F238E27FC236}">
                    <a16:creationId xmlns:a16="http://schemas.microsoft.com/office/drawing/2014/main" id="{803AF999-A8C7-A05B-0FCE-C694EB29481E}"/>
                  </a:ext>
                </a:extLst>
              </p:cNvPr>
              <p:cNvSpPr/>
              <p:nvPr/>
            </p:nvSpPr>
            <p:spPr bwMode="auto">
              <a:xfrm flipH="1">
                <a:off x="4175956" y="1274232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3" name="Forme libre 45">
                <a:extLst>
                  <a:ext uri="{FF2B5EF4-FFF2-40B4-BE49-F238E27FC236}">
                    <a16:creationId xmlns:a16="http://schemas.microsoft.com/office/drawing/2014/main" id="{600148B2-0857-5348-FF5C-2FC39C4D667A}"/>
                  </a:ext>
                </a:extLst>
              </p:cNvPr>
              <p:cNvSpPr/>
              <p:nvPr/>
            </p:nvSpPr>
            <p:spPr>
              <a:xfrm>
                <a:off x="4175956" y="1272408"/>
                <a:ext cx="358964" cy="539579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4" name="Rectangle 54283">
                <a:extLst>
                  <a:ext uri="{FF2B5EF4-FFF2-40B4-BE49-F238E27FC236}">
                    <a16:creationId xmlns:a16="http://schemas.microsoft.com/office/drawing/2014/main" id="{B345AFE6-53C3-70FE-4FFD-B15B435B48E9}"/>
                  </a:ext>
                </a:extLst>
              </p:cNvPr>
              <p:cNvSpPr/>
              <p:nvPr/>
            </p:nvSpPr>
            <p:spPr bwMode="auto">
              <a:xfrm>
                <a:off x="4535996" y="1634273"/>
                <a:ext cx="540060" cy="180020"/>
              </a:xfrm>
              <a:prstGeom prst="rect">
                <a:avLst/>
              </a:prstGeom>
              <a:solidFill>
                <a:srgbClr val="C9C71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5" name="Rectangle 54284">
                <a:extLst>
                  <a:ext uri="{FF2B5EF4-FFF2-40B4-BE49-F238E27FC236}">
                    <a16:creationId xmlns:a16="http://schemas.microsoft.com/office/drawing/2014/main" id="{E7C52949-D9F0-F766-CDA2-686DE14B242B}"/>
                  </a:ext>
                </a:extLst>
              </p:cNvPr>
              <p:cNvSpPr/>
              <p:nvPr/>
            </p:nvSpPr>
            <p:spPr bwMode="auto">
              <a:xfrm>
                <a:off x="3725908" y="1542439"/>
                <a:ext cx="540060" cy="235675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6" name="Parallélogramme 34">
                <a:extLst>
                  <a:ext uri="{FF2B5EF4-FFF2-40B4-BE49-F238E27FC236}">
                    <a16:creationId xmlns:a16="http://schemas.microsoft.com/office/drawing/2014/main" id="{F4783564-0E0A-0F8A-02F1-217D208F96F9}"/>
                  </a:ext>
                </a:extLst>
              </p:cNvPr>
              <p:cNvSpPr/>
              <p:nvPr/>
            </p:nvSpPr>
            <p:spPr bwMode="auto">
              <a:xfrm flipH="1">
                <a:off x="3635896" y="1272408"/>
                <a:ext cx="900100" cy="360040"/>
              </a:xfrm>
              <a:prstGeom prst="parallelogram">
                <a:avLst>
                  <a:gd name="adj" fmla="val 100320"/>
                </a:avLst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7" name="Forme libre 35">
                <a:extLst>
                  <a:ext uri="{FF2B5EF4-FFF2-40B4-BE49-F238E27FC236}">
                    <a16:creationId xmlns:a16="http://schemas.microsoft.com/office/drawing/2014/main" id="{D4806207-7940-043D-EA2A-2F0FF9266B52}"/>
                  </a:ext>
                </a:extLst>
              </p:cNvPr>
              <p:cNvSpPr/>
              <p:nvPr/>
            </p:nvSpPr>
            <p:spPr>
              <a:xfrm>
                <a:off x="3635896" y="1270584"/>
                <a:ext cx="358964" cy="539579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54409 w 574343"/>
                  <a:gd name="connsiteY4" fmla="*/ 814346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54409 w 574343"/>
                  <a:gd name="connsiteY4" fmla="*/ 814346 h 863326"/>
                  <a:gd name="connsiteX5" fmla="*/ 3567 w 574343"/>
                  <a:gd name="connsiteY5" fmla="*/ 683023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54409" y="814346"/>
                    </a:lnTo>
                    <a:lnTo>
                      <a:pt x="3567" y="6830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288" name="Rectangle 54287">
                <a:extLst>
                  <a:ext uri="{FF2B5EF4-FFF2-40B4-BE49-F238E27FC236}">
                    <a16:creationId xmlns:a16="http://schemas.microsoft.com/office/drawing/2014/main" id="{F342B71E-3E87-8B10-A241-52880C6D6BE5}"/>
                  </a:ext>
                </a:extLst>
              </p:cNvPr>
              <p:cNvSpPr/>
              <p:nvPr/>
            </p:nvSpPr>
            <p:spPr bwMode="auto">
              <a:xfrm>
                <a:off x="3995936" y="1632449"/>
                <a:ext cx="540060" cy="180020"/>
              </a:xfrm>
              <a:prstGeom prst="rect">
                <a:avLst/>
              </a:prstGeom>
              <a:solidFill>
                <a:srgbClr val="CB0A0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4296" name="Group 54295">
            <a:extLst>
              <a:ext uri="{FF2B5EF4-FFF2-40B4-BE49-F238E27FC236}">
                <a16:creationId xmlns:a16="http://schemas.microsoft.com/office/drawing/2014/main" id="{EB05E822-0343-82DF-6BCA-C67845822ABA}"/>
              </a:ext>
            </a:extLst>
          </p:cNvPr>
          <p:cNvGrpSpPr/>
          <p:nvPr/>
        </p:nvGrpSpPr>
        <p:grpSpPr>
          <a:xfrm>
            <a:off x="491033" y="2794349"/>
            <a:ext cx="5494700" cy="274306"/>
            <a:chOff x="821803" y="2354622"/>
            <a:chExt cx="5593042" cy="645858"/>
          </a:xfrm>
          <a:effectLst>
            <a:glow rad="25400">
              <a:schemeClr val="bg1"/>
            </a:glow>
          </a:effectLst>
        </p:grpSpPr>
        <p:sp>
          <p:nvSpPr>
            <p:cNvPr id="54292" name="Freeform 54291">
              <a:extLst>
                <a:ext uri="{FF2B5EF4-FFF2-40B4-BE49-F238E27FC236}">
                  <a16:creationId xmlns:a16="http://schemas.microsoft.com/office/drawing/2014/main" id="{1D4FD358-CBEF-D479-C198-8EB739C6D30E}"/>
                </a:ext>
              </a:extLst>
            </p:cNvPr>
            <p:cNvSpPr/>
            <p:nvPr/>
          </p:nvSpPr>
          <p:spPr bwMode="auto">
            <a:xfrm>
              <a:off x="821803" y="2359642"/>
              <a:ext cx="1850746" cy="640838"/>
            </a:xfrm>
            <a:custGeom>
              <a:avLst/>
              <a:gdLst>
                <a:gd name="connsiteX0" fmla="*/ 0 w 1850746"/>
                <a:gd name="connsiteY0" fmla="*/ 302919 h 640838"/>
                <a:gd name="connsiteX1" fmla="*/ 687629 w 1850746"/>
                <a:gd name="connsiteY1" fmla="*/ 10311 h 640838"/>
                <a:gd name="connsiteX2" fmla="*/ 1082650 w 1850746"/>
                <a:gd name="connsiteY2" fmla="*/ 632103 h 640838"/>
                <a:gd name="connsiteX3" fmla="*/ 1850746 w 1850746"/>
                <a:gd name="connsiteY3" fmla="*/ 317550 h 6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746" h="640838">
                  <a:moveTo>
                    <a:pt x="0" y="302919"/>
                  </a:moveTo>
                  <a:cubicBezTo>
                    <a:pt x="253593" y="129183"/>
                    <a:pt x="507187" y="-44553"/>
                    <a:pt x="687629" y="10311"/>
                  </a:cubicBezTo>
                  <a:cubicBezTo>
                    <a:pt x="868071" y="65175"/>
                    <a:pt x="888797" y="580897"/>
                    <a:pt x="1082650" y="632103"/>
                  </a:cubicBezTo>
                  <a:cubicBezTo>
                    <a:pt x="1276503" y="683310"/>
                    <a:pt x="1563624" y="500430"/>
                    <a:pt x="1850746" y="31755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4293" name="Freeform 54292">
              <a:extLst>
                <a:ext uri="{FF2B5EF4-FFF2-40B4-BE49-F238E27FC236}">
                  <a16:creationId xmlns:a16="http://schemas.microsoft.com/office/drawing/2014/main" id="{F631700D-C0E7-7351-B0E0-33A7BFB56814}"/>
                </a:ext>
              </a:extLst>
            </p:cNvPr>
            <p:cNvSpPr/>
            <p:nvPr/>
          </p:nvSpPr>
          <p:spPr bwMode="auto">
            <a:xfrm>
              <a:off x="2692951" y="2357132"/>
              <a:ext cx="1850746" cy="640838"/>
            </a:xfrm>
            <a:custGeom>
              <a:avLst/>
              <a:gdLst>
                <a:gd name="connsiteX0" fmla="*/ 0 w 1850746"/>
                <a:gd name="connsiteY0" fmla="*/ 302919 h 640838"/>
                <a:gd name="connsiteX1" fmla="*/ 687629 w 1850746"/>
                <a:gd name="connsiteY1" fmla="*/ 10311 h 640838"/>
                <a:gd name="connsiteX2" fmla="*/ 1082650 w 1850746"/>
                <a:gd name="connsiteY2" fmla="*/ 632103 h 640838"/>
                <a:gd name="connsiteX3" fmla="*/ 1850746 w 1850746"/>
                <a:gd name="connsiteY3" fmla="*/ 317550 h 6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746" h="640838">
                  <a:moveTo>
                    <a:pt x="0" y="302919"/>
                  </a:moveTo>
                  <a:cubicBezTo>
                    <a:pt x="253593" y="129183"/>
                    <a:pt x="507187" y="-44553"/>
                    <a:pt x="687629" y="10311"/>
                  </a:cubicBezTo>
                  <a:cubicBezTo>
                    <a:pt x="868071" y="65175"/>
                    <a:pt x="888797" y="580897"/>
                    <a:pt x="1082650" y="632103"/>
                  </a:cubicBezTo>
                  <a:cubicBezTo>
                    <a:pt x="1276503" y="683310"/>
                    <a:pt x="1563624" y="500430"/>
                    <a:pt x="1850746" y="31755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4294" name="Freeform 54293">
              <a:extLst>
                <a:ext uri="{FF2B5EF4-FFF2-40B4-BE49-F238E27FC236}">
                  <a16:creationId xmlns:a16="http://schemas.microsoft.com/office/drawing/2014/main" id="{4FEE0E9E-C9A9-D14D-A7D6-AD3B2A397E39}"/>
                </a:ext>
              </a:extLst>
            </p:cNvPr>
            <p:cNvSpPr/>
            <p:nvPr/>
          </p:nvSpPr>
          <p:spPr bwMode="auto">
            <a:xfrm>
              <a:off x="4564099" y="2354622"/>
              <a:ext cx="1850746" cy="640838"/>
            </a:xfrm>
            <a:custGeom>
              <a:avLst/>
              <a:gdLst>
                <a:gd name="connsiteX0" fmla="*/ 0 w 1850746"/>
                <a:gd name="connsiteY0" fmla="*/ 302919 h 640838"/>
                <a:gd name="connsiteX1" fmla="*/ 687629 w 1850746"/>
                <a:gd name="connsiteY1" fmla="*/ 10311 h 640838"/>
                <a:gd name="connsiteX2" fmla="*/ 1082650 w 1850746"/>
                <a:gd name="connsiteY2" fmla="*/ 632103 h 640838"/>
                <a:gd name="connsiteX3" fmla="*/ 1850746 w 1850746"/>
                <a:gd name="connsiteY3" fmla="*/ 317550 h 6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746" h="640838">
                  <a:moveTo>
                    <a:pt x="0" y="302919"/>
                  </a:moveTo>
                  <a:cubicBezTo>
                    <a:pt x="253593" y="129183"/>
                    <a:pt x="507187" y="-44553"/>
                    <a:pt x="687629" y="10311"/>
                  </a:cubicBezTo>
                  <a:cubicBezTo>
                    <a:pt x="868071" y="65175"/>
                    <a:pt x="888797" y="580897"/>
                    <a:pt x="1082650" y="632103"/>
                  </a:cubicBezTo>
                  <a:cubicBezTo>
                    <a:pt x="1276503" y="683310"/>
                    <a:pt x="1563624" y="500430"/>
                    <a:pt x="1850746" y="317550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24" name="Rectangle 7">
            <a:extLst>
              <a:ext uri="{FF2B5EF4-FFF2-40B4-BE49-F238E27FC236}">
                <a16:creationId xmlns:a16="http://schemas.microsoft.com/office/drawing/2014/main" id="{001F4933-3B00-9E28-FC34-81E256949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368" y="4725144"/>
            <a:ext cx="9109320" cy="85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en-US" sz="32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…likewise, on-axis waves from bending magnets are linearly polarized in the horizontal plane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308B1B-631C-FB6D-89E9-37DFA6D596C2}"/>
              </a:ext>
            </a:extLst>
          </p:cNvPr>
          <p:cNvCxnSpPr>
            <a:cxnSpLocks/>
          </p:cNvCxnSpPr>
          <p:nvPr/>
        </p:nvCxnSpPr>
        <p:spPr bwMode="auto">
          <a:xfrm>
            <a:off x="10074232" y="2561076"/>
            <a:ext cx="1035771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>
            <a:glow rad="38100">
              <a:schemeClr val="bg1"/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1" name="Rectangle 7">
            <a:extLst>
              <a:ext uri="{FF2B5EF4-FFF2-40B4-BE49-F238E27FC236}">
                <a16:creationId xmlns:a16="http://schemas.microsoft.com/office/drawing/2014/main" id="{890EBB5E-E46D-BB4D-BA02-D12F95C80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336" y="1412471"/>
            <a:ext cx="2911197" cy="71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[</a:t>
            </a:r>
            <a:r>
              <a:rPr lang="en-US" sz="1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FRONT VIEW</a:t>
            </a:r>
            <a:r>
              <a:rPr lang="en-US" sz="1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]</a:t>
            </a:r>
            <a:endParaRPr lang="en-US" sz="2800" b="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1015A449-DF26-2623-E8E0-551862AEB971}"/>
              </a:ext>
            </a:extLst>
          </p:cNvPr>
          <p:cNvSpPr/>
          <p:nvPr/>
        </p:nvSpPr>
        <p:spPr bwMode="auto">
          <a:xfrm>
            <a:off x="119336" y="5157192"/>
            <a:ext cx="2772000" cy="1380092"/>
          </a:xfrm>
          <a:prstGeom prst="cube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54280" name="Rectangle 7">
            <a:extLst>
              <a:ext uri="{FF2B5EF4-FFF2-40B4-BE49-F238E27FC236}">
                <a16:creationId xmlns:a16="http://schemas.microsoft.com/office/drawing/2014/main" id="{3472C3F0-61F6-53A4-F2B3-F2D9660AA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081" y="1307298"/>
            <a:ext cx="3496814" cy="6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[</a:t>
            </a:r>
            <a:r>
              <a:rPr lang="en-US" sz="1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SIDE VIEW</a:t>
            </a:r>
            <a:r>
              <a:rPr lang="en-US" sz="1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]</a:t>
            </a:r>
            <a:endParaRPr lang="en-US" sz="2800" b="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575512" name="Rectangle 24">
            <a:extLst>
              <a:ext uri="{FF2B5EF4-FFF2-40B4-BE49-F238E27FC236}">
                <a16:creationId xmlns:a16="http://schemas.microsoft.com/office/drawing/2014/main" id="{2BA27E6B-356F-22D8-059C-22EE51892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0499" y="5747865"/>
            <a:ext cx="9298189" cy="93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 dirty="0">
                <a:solidFill>
                  <a:srgbClr val="000000"/>
                </a:solidFill>
                <a:effectLst>
                  <a:glow rad="101600">
                    <a:schemeClr val="bg1"/>
                  </a:glow>
                </a:effectLst>
                <a:latin typeface="Helvetica" charset="0"/>
                <a:sym typeface="Symbol" charset="0"/>
              </a:rPr>
              <a:t>and special (elliptical) wigglers/undulators can produce intense elliptically polarized radiation</a:t>
            </a:r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9E641898-103A-6688-4FA7-83323F237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31" y="764704"/>
            <a:ext cx="10849685" cy="58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Consider an electron traveling through an undulator or a wiggler:</a:t>
            </a:r>
          </a:p>
        </p:txBody>
      </p:sp>
      <p:sp>
        <p:nvSpPr>
          <p:cNvPr id="575490" name="Rectangle 2">
            <a:extLst>
              <a:ext uri="{FF2B5EF4-FFF2-40B4-BE49-F238E27FC236}">
                <a16:creationId xmlns:a16="http://schemas.microsoft.com/office/drawing/2014/main" id="{5E9076CE-FD94-1966-264C-A75E2D277EF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-312702" y="109353"/>
            <a:ext cx="12504702" cy="727359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3600" u="sng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Polarization</a:t>
            </a:r>
            <a:r>
              <a:rPr lang="en-US" sz="36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, a key synchrotron radiation property:</a:t>
            </a:r>
            <a:endParaRPr lang="en-US" sz="3600" dirty="0">
              <a:solidFill>
                <a:srgbClr val="88FFDC"/>
              </a:solidFill>
              <a:effectLst>
                <a:glow rad="63500">
                  <a:schemeClr val="tx1"/>
                </a:glow>
              </a:effectLst>
              <a:cs typeface="+mn-cs"/>
            </a:endParaRPr>
          </a:p>
        </p:txBody>
      </p:sp>
      <p:sp>
        <p:nvSpPr>
          <p:cNvPr id="3" name="Ellipse 23">
            <a:extLst>
              <a:ext uri="{FF2B5EF4-FFF2-40B4-BE49-F238E27FC236}">
                <a16:creationId xmlns:a16="http://schemas.microsoft.com/office/drawing/2014/main" id="{3D463F89-5E82-3BD0-8811-2311243F83CB}"/>
              </a:ext>
            </a:extLst>
          </p:cNvPr>
          <p:cNvSpPr/>
          <p:nvPr/>
        </p:nvSpPr>
        <p:spPr bwMode="auto">
          <a:xfrm rot="5400000">
            <a:off x="10484810" y="2457024"/>
            <a:ext cx="212829" cy="212829"/>
          </a:xfrm>
          <a:prstGeom prst="ellipse">
            <a:avLst/>
          </a:prstGeom>
          <a:gradFill flip="none" rotWithShape="1">
            <a:gsLst>
              <a:gs pos="76000">
                <a:schemeClr val="tx1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4" name="Oval 10">
            <a:extLst>
              <a:ext uri="{FF2B5EF4-FFF2-40B4-BE49-F238E27FC236}">
                <a16:creationId xmlns:a16="http://schemas.microsoft.com/office/drawing/2014/main" id="{AFBEB237-4D5A-D11C-8EEE-B240F218B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28" y="5747865"/>
            <a:ext cx="165600" cy="1644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75000">
                <a:srgbClr val="00593A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B58232-C62E-6781-0777-44AF9510E8E0}"/>
              </a:ext>
            </a:extLst>
          </p:cNvPr>
          <p:cNvGrpSpPr/>
          <p:nvPr/>
        </p:nvGrpSpPr>
        <p:grpSpPr>
          <a:xfrm>
            <a:off x="9618618" y="1916527"/>
            <a:ext cx="2255814" cy="1309040"/>
            <a:chOff x="7972938" y="2552008"/>
            <a:chExt cx="1539311" cy="893256"/>
          </a:xfrm>
        </p:grpSpPr>
        <p:grpSp>
          <p:nvGrpSpPr>
            <p:cNvPr id="54324" name="Group 54323">
              <a:extLst>
                <a:ext uri="{FF2B5EF4-FFF2-40B4-BE49-F238E27FC236}">
                  <a16:creationId xmlns:a16="http://schemas.microsoft.com/office/drawing/2014/main" id="{3B29E7B9-ECD1-3EB4-CC67-4CFBC44807CD}"/>
                </a:ext>
              </a:extLst>
            </p:cNvPr>
            <p:cNvGrpSpPr/>
            <p:nvPr/>
          </p:nvGrpSpPr>
          <p:grpSpPr>
            <a:xfrm>
              <a:off x="7974430" y="2552008"/>
              <a:ext cx="1537819" cy="454488"/>
              <a:chOff x="7974430" y="2546245"/>
              <a:chExt cx="1537819" cy="454488"/>
            </a:xfrm>
          </p:grpSpPr>
          <p:grpSp>
            <p:nvGrpSpPr>
              <p:cNvPr id="54323" name="Group 54322">
                <a:extLst>
                  <a:ext uri="{FF2B5EF4-FFF2-40B4-BE49-F238E27FC236}">
                    <a16:creationId xmlns:a16="http://schemas.microsoft.com/office/drawing/2014/main" id="{4A27D523-07DD-B573-B9FC-74FBED1F17CF}"/>
                  </a:ext>
                </a:extLst>
              </p:cNvPr>
              <p:cNvGrpSpPr/>
              <p:nvPr/>
            </p:nvGrpSpPr>
            <p:grpSpPr>
              <a:xfrm>
                <a:off x="7974430" y="2546245"/>
                <a:ext cx="1537819" cy="454488"/>
                <a:chOff x="7974430" y="2542728"/>
                <a:chExt cx="1537819" cy="454488"/>
              </a:xfrm>
            </p:grpSpPr>
            <p:sp>
              <p:nvSpPr>
                <p:cNvPr id="54299" name="Rettangolo 55">
                  <a:extLst>
                    <a:ext uri="{FF2B5EF4-FFF2-40B4-BE49-F238E27FC236}">
                      <a16:creationId xmlns:a16="http://schemas.microsoft.com/office/drawing/2014/main" id="{7DA907A3-592E-FC25-CDCB-E19DB9BF2840}"/>
                    </a:ext>
                  </a:extLst>
                </p:cNvPr>
                <p:cNvSpPr/>
                <p:nvPr/>
              </p:nvSpPr>
              <p:spPr bwMode="auto">
                <a:xfrm rot="5400000">
                  <a:off x="9185072" y="2662295"/>
                  <a:ext cx="439438" cy="213204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CH" sz="2600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54322" name="Group 54321">
                  <a:extLst>
                    <a:ext uri="{FF2B5EF4-FFF2-40B4-BE49-F238E27FC236}">
                      <a16:creationId xmlns:a16="http://schemas.microsoft.com/office/drawing/2014/main" id="{7089139A-2723-7BB9-35FD-0D93FA95858B}"/>
                    </a:ext>
                  </a:extLst>
                </p:cNvPr>
                <p:cNvGrpSpPr/>
                <p:nvPr/>
              </p:nvGrpSpPr>
              <p:grpSpPr>
                <a:xfrm>
                  <a:off x="7974430" y="2542728"/>
                  <a:ext cx="1537819" cy="454488"/>
                  <a:chOff x="7974430" y="2542728"/>
                  <a:chExt cx="1537819" cy="454488"/>
                </a:xfrm>
              </p:grpSpPr>
              <p:sp>
                <p:nvSpPr>
                  <p:cNvPr id="56" name="Rettangolo 55">
                    <a:extLst>
                      <a:ext uri="{FF2B5EF4-FFF2-40B4-BE49-F238E27FC236}">
                        <a16:creationId xmlns:a16="http://schemas.microsoft.com/office/drawing/2014/main" id="{782AE4E7-E656-C574-639C-5A2D5AC66C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75051" y="2547517"/>
                    <a:ext cx="1325185" cy="21322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CH" sz="260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54304" name="Straight Connector 54303">
                    <a:extLst>
                      <a:ext uri="{FF2B5EF4-FFF2-40B4-BE49-F238E27FC236}">
                        <a16:creationId xmlns:a16="http://schemas.microsoft.com/office/drawing/2014/main" id="{5E61FF26-DF16-0D9E-0843-05BF090D56CB}"/>
                      </a:ext>
                    </a:extLst>
                  </p:cNvPr>
                  <p:cNvCxnSpPr>
                    <a:cxnSpLocks/>
                    <a:endCxn id="54299" idx="1"/>
                  </p:cNvCxnSpPr>
                  <p:nvPr/>
                </p:nvCxnSpPr>
                <p:spPr bwMode="auto">
                  <a:xfrm>
                    <a:off x="7975048" y="2547517"/>
                    <a:ext cx="1533600" cy="166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07" name="Straight Connector 54306">
                    <a:extLst>
                      <a:ext uri="{FF2B5EF4-FFF2-40B4-BE49-F238E27FC236}">
                        <a16:creationId xmlns:a16="http://schemas.microsoft.com/office/drawing/2014/main" id="{C7D96A55-E0DC-C87F-F8BA-67DAAFD35A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7975050" y="2758728"/>
                    <a:ext cx="1325187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09" name="Straight Connector 54308">
                    <a:extLst>
                      <a:ext uri="{FF2B5EF4-FFF2-40B4-BE49-F238E27FC236}">
                        <a16:creationId xmlns:a16="http://schemas.microsoft.com/office/drawing/2014/main" id="{728C037E-7E9B-8A82-FC22-D8B7AE40E6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9297251" y="2992538"/>
                    <a:ext cx="214998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12" name="Straight Connector 54311">
                    <a:extLst>
                      <a:ext uri="{FF2B5EF4-FFF2-40B4-BE49-F238E27FC236}">
                        <a16:creationId xmlns:a16="http://schemas.microsoft.com/office/drawing/2014/main" id="{1EAF7615-C1DA-7782-2BE8-063248CD14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rot="16200000">
                    <a:off x="7866430" y="2650728"/>
                    <a:ext cx="216000" cy="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13" name="Straight Connector 54312">
                    <a:extLst>
                      <a:ext uri="{FF2B5EF4-FFF2-40B4-BE49-F238E27FC236}">
                        <a16:creationId xmlns:a16="http://schemas.microsoft.com/office/drawing/2014/main" id="{34C18A3D-B81E-E2F1-559A-4205954FD0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rot="21540000" flipV="1">
                    <a:off x="9297409" y="2759616"/>
                    <a:ext cx="938" cy="2376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cxnSp>
            <p:nvCxnSpPr>
              <p:cNvPr id="54315" name="Straight Connector 54314">
                <a:extLst>
                  <a:ext uri="{FF2B5EF4-FFF2-40B4-BE49-F238E27FC236}">
                    <a16:creationId xmlns:a16="http://schemas.microsoft.com/office/drawing/2014/main" id="{C103ADF3-FE98-9549-D8FE-C48BCAD927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9510457" y="2549178"/>
                <a:ext cx="0" cy="44336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4325" name="Group 54324">
              <a:extLst>
                <a:ext uri="{FF2B5EF4-FFF2-40B4-BE49-F238E27FC236}">
                  <a16:creationId xmlns:a16="http://schemas.microsoft.com/office/drawing/2014/main" id="{3B4EA707-258D-FB04-0A0F-4DBCF11F2471}"/>
                </a:ext>
              </a:extLst>
            </p:cNvPr>
            <p:cNvGrpSpPr/>
            <p:nvPr/>
          </p:nvGrpSpPr>
          <p:grpSpPr>
            <a:xfrm flipV="1">
              <a:off x="7972938" y="2990776"/>
              <a:ext cx="1537819" cy="454488"/>
              <a:chOff x="7974430" y="2546245"/>
              <a:chExt cx="1537819" cy="454488"/>
            </a:xfrm>
            <a:solidFill>
              <a:srgbClr val="FFFF00"/>
            </a:solidFill>
          </p:grpSpPr>
          <p:grpSp>
            <p:nvGrpSpPr>
              <p:cNvPr id="54326" name="Group 54325">
                <a:extLst>
                  <a:ext uri="{FF2B5EF4-FFF2-40B4-BE49-F238E27FC236}">
                    <a16:creationId xmlns:a16="http://schemas.microsoft.com/office/drawing/2014/main" id="{F7A56BB6-5626-8A65-95BF-D3D88F1C6A25}"/>
                  </a:ext>
                </a:extLst>
              </p:cNvPr>
              <p:cNvGrpSpPr/>
              <p:nvPr/>
            </p:nvGrpSpPr>
            <p:grpSpPr>
              <a:xfrm>
                <a:off x="7974430" y="2546245"/>
                <a:ext cx="1537819" cy="454488"/>
                <a:chOff x="7974430" y="2542728"/>
                <a:chExt cx="1537819" cy="454488"/>
              </a:xfrm>
              <a:grpFill/>
            </p:grpSpPr>
            <p:sp>
              <p:nvSpPr>
                <p:cNvPr id="54328" name="Rettangolo 55">
                  <a:extLst>
                    <a:ext uri="{FF2B5EF4-FFF2-40B4-BE49-F238E27FC236}">
                      <a16:creationId xmlns:a16="http://schemas.microsoft.com/office/drawing/2014/main" id="{396E3643-EE3E-B945-45E8-2FF18B416234}"/>
                    </a:ext>
                  </a:extLst>
                </p:cNvPr>
                <p:cNvSpPr/>
                <p:nvPr/>
              </p:nvSpPr>
              <p:spPr bwMode="auto">
                <a:xfrm rot="5400000">
                  <a:off x="9185072" y="2662295"/>
                  <a:ext cx="439438" cy="213204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t-CH" sz="2600" dirty="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54329" name="Group 54328">
                  <a:extLst>
                    <a:ext uri="{FF2B5EF4-FFF2-40B4-BE49-F238E27FC236}">
                      <a16:creationId xmlns:a16="http://schemas.microsoft.com/office/drawing/2014/main" id="{994412C1-5B38-1733-649D-A3985DD6098C}"/>
                    </a:ext>
                  </a:extLst>
                </p:cNvPr>
                <p:cNvGrpSpPr/>
                <p:nvPr/>
              </p:nvGrpSpPr>
              <p:grpSpPr>
                <a:xfrm>
                  <a:off x="7974430" y="2542728"/>
                  <a:ext cx="1537819" cy="454488"/>
                  <a:chOff x="7974430" y="2542728"/>
                  <a:chExt cx="1537819" cy="454488"/>
                </a:xfrm>
                <a:grpFill/>
              </p:grpSpPr>
              <p:sp>
                <p:nvSpPr>
                  <p:cNvPr id="54330" name="Rettangolo 55">
                    <a:extLst>
                      <a:ext uri="{FF2B5EF4-FFF2-40B4-BE49-F238E27FC236}">
                        <a16:creationId xmlns:a16="http://schemas.microsoft.com/office/drawing/2014/main" id="{9A5E9370-C6ED-C19A-240A-748145AEAB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75051" y="2547517"/>
                    <a:ext cx="1325185" cy="213220"/>
                  </a:xfrm>
                  <a:prstGeom prst="rect">
                    <a:avLst/>
                  </a:prstGeom>
                  <a:grpFill/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CH" sz="260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54331" name="Straight Connector 54330">
                    <a:extLst>
                      <a:ext uri="{FF2B5EF4-FFF2-40B4-BE49-F238E27FC236}">
                        <a16:creationId xmlns:a16="http://schemas.microsoft.com/office/drawing/2014/main" id="{6D643209-89C8-FDD0-9560-A59522A926AD}"/>
                      </a:ext>
                    </a:extLst>
                  </p:cNvPr>
                  <p:cNvCxnSpPr>
                    <a:cxnSpLocks/>
                    <a:endCxn id="54328" idx="1"/>
                  </p:cNvCxnSpPr>
                  <p:nvPr/>
                </p:nvCxnSpPr>
                <p:spPr bwMode="auto">
                  <a:xfrm>
                    <a:off x="7975048" y="2547517"/>
                    <a:ext cx="1533600" cy="1661"/>
                  </a:xfrm>
                  <a:prstGeom prst="line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32" name="Straight Connector 54331">
                    <a:extLst>
                      <a:ext uri="{FF2B5EF4-FFF2-40B4-BE49-F238E27FC236}">
                        <a16:creationId xmlns:a16="http://schemas.microsoft.com/office/drawing/2014/main" id="{711143F5-FC0E-C674-34B1-39CC5B6582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7975050" y="2758728"/>
                    <a:ext cx="1325187" cy="0"/>
                  </a:xfrm>
                  <a:prstGeom prst="line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33" name="Straight Connector 54332">
                    <a:extLst>
                      <a:ext uri="{FF2B5EF4-FFF2-40B4-BE49-F238E27FC236}">
                        <a16:creationId xmlns:a16="http://schemas.microsoft.com/office/drawing/2014/main" id="{7E75AA5A-C441-8C8C-1F32-552F476415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9297251" y="2992538"/>
                    <a:ext cx="214998" cy="0"/>
                  </a:xfrm>
                  <a:prstGeom prst="line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34" name="Straight Connector 54333">
                    <a:extLst>
                      <a:ext uri="{FF2B5EF4-FFF2-40B4-BE49-F238E27FC236}">
                        <a16:creationId xmlns:a16="http://schemas.microsoft.com/office/drawing/2014/main" id="{1F507E57-2645-0D32-7833-9D5661B883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rot="16200000">
                    <a:off x="7866430" y="2650728"/>
                    <a:ext cx="216000" cy="0"/>
                  </a:xfrm>
                  <a:prstGeom prst="line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4335" name="Straight Connector 54334">
                    <a:extLst>
                      <a:ext uri="{FF2B5EF4-FFF2-40B4-BE49-F238E27FC236}">
                        <a16:creationId xmlns:a16="http://schemas.microsoft.com/office/drawing/2014/main" id="{841BEFF0-E3FE-41C9-91AB-A0BA83ADEA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rot="21540000" flipV="1">
                    <a:off x="9297409" y="2759616"/>
                    <a:ext cx="938" cy="237600"/>
                  </a:xfrm>
                  <a:prstGeom prst="line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cxnSp>
            <p:nvCxnSpPr>
              <p:cNvPr id="54327" name="Straight Connector 54326">
                <a:extLst>
                  <a:ext uri="{FF2B5EF4-FFF2-40B4-BE49-F238E27FC236}">
                    <a16:creationId xmlns:a16="http://schemas.microsoft.com/office/drawing/2014/main" id="{31999350-91F9-419A-D2FA-F2F20AEC93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9510457" y="2549178"/>
                <a:ext cx="0" cy="443360"/>
              </a:xfrm>
              <a:prstGeom prst="line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75511" name="Rectangle 23">
            <a:extLst>
              <a:ext uri="{FF2B5EF4-FFF2-40B4-BE49-F238E27FC236}">
                <a16:creationId xmlns:a16="http://schemas.microsoft.com/office/drawing/2014/main" id="{04319CCD-422C-A5C5-CA94-FF5CA0871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7865" y="3410824"/>
            <a:ext cx="12192000" cy="153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ts val="3000"/>
              </a:lnSpc>
              <a:spcBef>
                <a:spcPts val="0"/>
              </a:spcBef>
            </a:pPr>
            <a:r>
              <a:rPr lang="en-US" sz="32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The </a:t>
            </a:r>
            <a:r>
              <a:rPr lang="en-US" sz="3200" dirty="0">
                <a:solidFill>
                  <a:srgbClr val="FF00F9"/>
                </a:solidFill>
                <a:effectLst>
                  <a:glow rad="63500">
                    <a:schemeClr val="accent4">
                      <a:satMod val="175000"/>
                    </a:schemeClr>
                  </a:glow>
                </a:effectLst>
                <a:latin typeface="Helvetica" charset="0"/>
                <a:sym typeface="Symbol" charset="0"/>
              </a:rPr>
              <a:t>waves</a:t>
            </a:r>
            <a:r>
              <a:rPr lang="en-US" sz="32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 emitted along the </a:t>
            </a:r>
          </a:p>
          <a:p>
            <a:pPr algn="r">
              <a:lnSpc>
                <a:spcPts val="3000"/>
              </a:lnSpc>
              <a:spcBef>
                <a:spcPts val="0"/>
              </a:spcBef>
            </a:pPr>
            <a:r>
              <a:rPr lang="en-US" sz="32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undulator axis correspond to electric field perturbations in the </a:t>
            </a:r>
            <a:r>
              <a:rPr lang="en-US" sz="32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horizontal plane</a:t>
            </a:r>
            <a:r>
              <a:rPr lang="en-US" sz="32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: they are </a:t>
            </a:r>
            <a:r>
              <a:rPr lang="en-US" sz="3200" b="0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linearl</a:t>
            </a:r>
            <a:r>
              <a:rPr lang="en-US" sz="32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y</a:t>
            </a:r>
            <a:r>
              <a:rPr lang="en-US" sz="3200" b="0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32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p</a:t>
            </a:r>
            <a:r>
              <a:rPr lang="en-US" sz="3200" b="0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olarized</a:t>
            </a:r>
            <a:endParaRPr lang="en-US" sz="3200" b="0" dirty="0"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47A767E-C330-3A27-B238-31E6E766A675}"/>
              </a:ext>
            </a:extLst>
          </p:cNvPr>
          <p:cNvGrpSpPr/>
          <p:nvPr/>
        </p:nvGrpSpPr>
        <p:grpSpPr>
          <a:xfrm>
            <a:off x="6023992" y="2649688"/>
            <a:ext cx="3080639" cy="577286"/>
            <a:chOff x="6710214" y="2010080"/>
            <a:chExt cx="3080639" cy="577286"/>
          </a:xfrm>
          <a:solidFill>
            <a:srgbClr val="FF00F9"/>
          </a:solidFill>
        </p:grpSpPr>
        <p:grpSp>
          <p:nvGrpSpPr>
            <p:cNvPr id="54301" name="Group 54300">
              <a:extLst>
                <a:ext uri="{FF2B5EF4-FFF2-40B4-BE49-F238E27FC236}">
                  <a16:creationId xmlns:a16="http://schemas.microsoft.com/office/drawing/2014/main" id="{3DEB56A4-7EB2-AA67-D902-1A59E9E8B931}"/>
                </a:ext>
              </a:extLst>
            </p:cNvPr>
            <p:cNvGrpSpPr/>
            <p:nvPr/>
          </p:nvGrpSpPr>
          <p:grpSpPr>
            <a:xfrm>
              <a:off x="6715024" y="2010080"/>
              <a:ext cx="517004" cy="558621"/>
              <a:chOff x="6982127" y="2196314"/>
              <a:chExt cx="517004" cy="558621"/>
            </a:xfrm>
            <a:grpFill/>
          </p:grpSpPr>
          <p:sp>
            <p:nvSpPr>
              <p:cNvPr id="54298" name="Freeform 54297">
                <a:extLst>
                  <a:ext uri="{FF2B5EF4-FFF2-40B4-BE49-F238E27FC236}">
                    <a16:creationId xmlns:a16="http://schemas.microsoft.com/office/drawing/2014/main" id="{BA3AC1E8-F474-F4D3-7F3D-AE709A2C3F38}"/>
                  </a:ext>
                </a:extLst>
              </p:cNvPr>
              <p:cNvSpPr/>
              <p:nvPr/>
            </p:nvSpPr>
            <p:spPr bwMode="auto">
              <a:xfrm>
                <a:off x="6982127" y="2196314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300" name="Freeform 54299">
                <a:extLst>
                  <a:ext uri="{FF2B5EF4-FFF2-40B4-BE49-F238E27FC236}">
                    <a16:creationId xmlns:a16="http://schemas.microsoft.com/office/drawing/2014/main" id="{AA71BFA9-AAA4-A50A-3030-DE437814DDDE}"/>
                  </a:ext>
                </a:extLst>
              </p:cNvPr>
              <p:cNvSpPr/>
              <p:nvPr/>
            </p:nvSpPr>
            <p:spPr bwMode="auto">
              <a:xfrm flipH="1" flipV="1">
                <a:off x="7112180" y="2476177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54302" name="Group 54301">
              <a:extLst>
                <a:ext uri="{FF2B5EF4-FFF2-40B4-BE49-F238E27FC236}">
                  <a16:creationId xmlns:a16="http://schemas.microsoft.com/office/drawing/2014/main" id="{77343919-3139-783B-A16C-BF1580C3E4AF}"/>
                </a:ext>
              </a:extLst>
            </p:cNvPr>
            <p:cNvGrpSpPr/>
            <p:nvPr/>
          </p:nvGrpSpPr>
          <p:grpSpPr>
            <a:xfrm>
              <a:off x="7226789" y="2013813"/>
              <a:ext cx="517004" cy="558621"/>
              <a:chOff x="6982127" y="2196314"/>
              <a:chExt cx="517004" cy="558621"/>
            </a:xfrm>
            <a:grpFill/>
          </p:grpSpPr>
          <p:sp>
            <p:nvSpPr>
              <p:cNvPr id="54303" name="Freeform 54302">
                <a:extLst>
                  <a:ext uri="{FF2B5EF4-FFF2-40B4-BE49-F238E27FC236}">
                    <a16:creationId xmlns:a16="http://schemas.microsoft.com/office/drawing/2014/main" id="{9EA7D857-8B08-9FCF-096F-BC52F6CB7841}"/>
                  </a:ext>
                </a:extLst>
              </p:cNvPr>
              <p:cNvSpPr/>
              <p:nvPr/>
            </p:nvSpPr>
            <p:spPr bwMode="auto">
              <a:xfrm>
                <a:off x="6982127" y="2196314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316" name="Freeform 54315">
                <a:extLst>
                  <a:ext uri="{FF2B5EF4-FFF2-40B4-BE49-F238E27FC236}">
                    <a16:creationId xmlns:a16="http://schemas.microsoft.com/office/drawing/2014/main" id="{AB9A1177-254A-E064-4A9C-A41487E8CD64}"/>
                  </a:ext>
                </a:extLst>
              </p:cNvPr>
              <p:cNvSpPr/>
              <p:nvPr/>
            </p:nvSpPr>
            <p:spPr bwMode="auto">
              <a:xfrm flipH="1" flipV="1">
                <a:off x="7112180" y="2476177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54317" name="Group 54316">
              <a:extLst>
                <a:ext uri="{FF2B5EF4-FFF2-40B4-BE49-F238E27FC236}">
                  <a16:creationId xmlns:a16="http://schemas.microsoft.com/office/drawing/2014/main" id="{2C38B66A-A21D-A5BF-3AD7-11C0F1DE07D4}"/>
                </a:ext>
              </a:extLst>
            </p:cNvPr>
            <p:cNvGrpSpPr/>
            <p:nvPr/>
          </p:nvGrpSpPr>
          <p:grpSpPr>
            <a:xfrm>
              <a:off x="7738554" y="2017546"/>
              <a:ext cx="517004" cy="558621"/>
              <a:chOff x="6982127" y="2196314"/>
              <a:chExt cx="517004" cy="558621"/>
            </a:xfrm>
            <a:grpFill/>
          </p:grpSpPr>
          <p:sp>
            <p:nvSpPr>
              <p:cNvPr id="54318" name="Freeform 54317">
                <a:extLst>
                  <a:ext uri="{FF2B5EF4-FFF2-40B4-BE49-F238E27FC236}">
                    <a16:creationId xmlns:a16="http://schemas.microsoft.com/office/drawing/2014/main" id="{35F50ABD-53BD-D36E-7D30-AC62754E9392}"/>
                  </a:ext>
                </a:extLst>
              </p:cNvPr>
              <p:cNvSpPr/>
              <p:nvPr/>
            </p:nvSpPr>
            <p:spPr bwMode="auto">
              <a:xfrm>
                <a:off x="6982127" y="2196314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54319" name="Freeform 54318">
                <a:extLst>
                  <a:ext uri="{FF2B5EF4-FFF2-40B4-BE49-F238E27FC236}">
                    <a16:creationId xmlns:a16="http://schemas.microsoft.com/office/drawing/2014/main" id="{E67602E6-36DC-4B32-A1E9-27CF0EA5D8A6}"/>
                  </a:ext>
                </a:extLst>
              </p:cNvPr>
              <p:cNvSpPr/>
              <p:nvPr/>
            </p:nvSpPr>
            <p:spPr bwMode="auto">
              <a:xfrm flipH="1" flipV="1">
                <a:off x="7112180" y="2476177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54320" name="Group 54319">
              <a:extLst>
                <a:ext uri="{FF2B5EF4-FFF2-40B4-BE49-F238E27FC236}">
                  <a16:creationId xmlns:a16="http://schemas.microsoft.com/office/drawing/2014/main" id="{3A24D7CA-9555-F2D4-C638-B5708D10010C}"/>
                </a:ext>
              </a:extLst>
            </p:cNvPr>
            <p:cNvGrpSpPr/>
            <p:nvPr/>
          </p:nvGrpSpPr>
          <p:grpSpPr>
            <a:xfrm>
              <a:off x="8250319" y="2021279"/>
              <a:ext cx="517004" cy="558621"/>
              <a:chOff x="6982127" y="2196314"/>
              <a:chExt cx="517004" cy="558621"/>
            </a:xfrm>
            <a:grpFill/>
          </p:grpSpPr>
          <p:sp>
            <p:nvSpPr>
              <p:cNvPr id="54321" name="Freeform 54320">
                <a:extLst>
                  <a:ext uri="{FF2B5EF4-FFF2-40B4-BE49-F238E27FC236}">
                    <a16:creationId xmlns:a16="http://schemas.microsoft.com/office/drawing/2014/main" id="{5DA0EADD-245C-C572-61BE-C8A26E30A5DF}"/>
                  </a:ext>
                </a:extLst>
              </p:cNvPr>
              <p:cNvSpPr/>
              <p:nvPr/>
            </p:nvSpPr>
            <p:spPr bwMode="auto">
              <a:xfrm>
                <a:off x="6982127" y="2196314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C3AFA4ED-C531-C0C7-C520-068A410D72E7}"/>
                  </a:ext>
                </a:extLst>
              </p:cNvPr>
              <p:cNvSpPr/>
              <p:nvPr/>
            </p:nvSpPr>
            <p:spPr bwMode="auto">
              <a:xfrm flipH="1" flipV="1">
                <a:off x="7112180" y="2476177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84CF924-DDDA-DF80-758E-191614C19BA2}"/>
                </a:ext>
              </a:extLst>
            </p:cNvPr>
            <p:cNvGrpSpPr/>
            <p:nvPr/>
          </p:nvGrpSpPr>
          <p:grpSpPr>
            <a:xfrm>
              <a:off x="8762084" y="2025012"/>
              <a:ext cx="517004" cy="558621"/>
              <a:chOff x="6982127" y="2196314"/>
              <a:chExt cx="517004" cy="558621"/>
            </a:xfrm>
            <a:grpFill/>
          </p:grpSpPr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5930964C-3C34-234D-9AA2-87A154B3CFD5}"/>
                  </a:ext>
                </a:extLst>
              </p:cNvPr>
              <p:cNvSpPr/>
              <p:nvPr/>
            </p:nvSpPr>
            <p:spPr bwMode="auto">
              <a:xfrm>
                <a:off x="6982127" y="2196314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7376B203-58BD-B935-4EE5-D1B151E4FE3A}"/>
                  </a:ext>
                </a:extLst>
              </p:cNvPr>
              <p:cNvSpPr/>
              <p:nvPr/>
            </p:nvSpPr>
            <p:spPr bwMode="auto">
              <a:xfrm flipH="1" flipV="1">
                <a:off x="7112180" y="2476177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6630A23-5033-8BC9-9583-D3B1BBE5F1A7}"/>
                </a:ext>
              </a:extLst>
            </p:cNvPr>
            <p:cNvGrpSpPr/>
            <p:nvPr/>
          </p:nvGrpSpPr>
          <p:grpSpPr>
            <a:xfrm>
              <a:off x="9273849" y="2028745"/>
              <a:ext cx="517004" cy="558621"/>
              <a:chOff x="6982127" y="2196314"/>
              <a:chExt cx="517004" cy="558621"/>
            </a:xfrm>
            <a:grpFill/>
          </p:grpSpPr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0925A0CB-FB7B-9F68-69C3-3408276AE16A}"/>
                  </a:ext>
                </a:extLst>
              </p:cNvPr>
              <p:cNvSpPr/>
              <p:nvPr/>
            </p:nvSpPr>
            <p:spPr bwMode="auto">
              <a:xfrm>
                <a:off x="6982127" y="2196314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B8A1A6EF-0385-BB26-FF85-7DEABA6F7B7A}"/>
                  </a:ext>
                </a:extLst>
              </p:cNvPr>
              <p:cNvSpPr/>
              <p:nvPr/>
            </p:nvSpPr>
            <p:spPr bwMode="auto">
              <a:xfrm flipH="1" flipV="1">
                <a:off x="7112180" y="2476177"/>
                <a:ext cx="386951" cy="278758"/>
              </a:xfrm>
              <a:custGeom>
                <a:avLst/>
                <a:gdLst>
                  <a:gd name="connsiteX0" fmla="*/ 0 w 962717"/>
                  <a:gd name="connsiteY0" fmla="*/ 450377 h 454926"/>
                  <a:gd name="connsiteX1" fmla="*/ 887104 w 962717"/>
                  <a:gd name="connsiteY1" fmla="*/ 1 h 454926"/>
                  <a:gd name="connsiteX2" fmla="*/ 914400 w 962717"/>
                  <a:gd name="connsiteY2" fmla="*/ 454926 h 454926"/>
                  <a:gd name="connsiteX3" fmla="*/ 914400 w 962717"/>
                  <a:gd name="connsiteY3" fmla="*/ 454926 h 454926"/>
                  <a:gd name="connsiteX0" fmla="*/ 0 w 1358983"/>
                  <a:gd name="connsiteY0" fmla="*/ 974462 h 979011"/>
                  <a:gd name="connsiteX1" fmla="*/ 1333131 w 1358983"/>
                  <a:gd name="connsiteY1" fmla="*/ 0 h 979011"/>
                  <a:gd name="connsiteX2" fmla="*/ 914400 w 1358983"/>
                  <a:gd name="connsiteY2" fmla="*/ 979011 h 979011"/>
                  <a:gd name="connsiteX3" fmla="*/ 914400 w 1358983"/>
                  <a:gd name="connsiteY3" fmla="*/ 979011 h 979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8983" h="979011">
                    <a:moveTo>
                      <a:pt x="0" y="974462"/>
                    </a:moveTo>
                    <a:cubicBezTo>
                      <a:pt x="367352" y="748895"/>
                      <a:pt x="1180731" y="-758"/>
                      <a:pt x="1333131" y="0"/>
                    </a:cubicBezTo>
                    <a:cubicBezTo>
                      <a:pt x="1485531" y="758"/>
                      <a:pt x="914400" y="979011"/>
                      <a:pt x="914400" y="979011"/>
                    </a:cubicBezTo>
                    <a:lnTo>
                      <a:pt x="914400" y="979011"/>
                    </a:ln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5CB93E30-62B3-2D5E-1457-D9FB4A918B01}"/>
                </a:ext>
              </a:extLst>
            </p:cNvPr>
            <p:cNvSpPr/>
            <p:nvPr/>
          </p:nvSpPr>
          <p:spPr bwMode="auto">
            <a:xfrm>
              <a:off x="6710214" y="2266070"/>
              <a:ext cx="3043222" cy="45719"/>
            </a:xfrm>
            <a:custGeom>
              <a:avLst/>
              <a:gdLst>
                <a:gd name="connsiteX0" fmla="*/ 0 w 962717"/>
                <a:gd name="connsiteY0" fmla="*/ 450377 h 454926"/>
                <a:gd name="connsiteX1" fmla="*/ 887104 w 962717"/>
                <a:gd name="connsiteY1" fmla="*/ 1 h 454926"/>
                <a:gd name="connsiteX2" fmla="*/ 914400 w 962717"/>
                <a:gd name="connsiteY2" fmla="*/ 454926 h 454926"/>
                <a:gd name="connsiteX3" fmla="*/ 914400 w 962717"/>
                <a:gd name="connsiteY3" fmla="*/ 454926 h 454926"/>
                <a:gd name="connsiteX0" fmla="*/ 0 w 1358983"/>
                <a:gd name="connsiteY0" fmla="*/ 974462 h 979011"/>
                <a:gd name="connsiteX1" fmla="*/ 1333131 w 1358983"/>
                <a:gd name="connsiteY1" fmla="*/ 0 h 979011"/>
                <a:gd name="connsiteX2" fmla="*/ 914400 w 1358983"/>
                <a:gd name="connsiteY2" fmla="*/ 979011 h 979011"/>
                <a:gd name="connsiteX3" fmla="*/ 914400 w 1358983"/>
                <a:gd name="connsiteY3" fmla="*/ 979011 h 979011"/>
                <a:gd name="connsiteX0" fmla="*/ 0 w 914399"/>
                <a:gd name="connsiteY0" fmla="*/ -1 h 4548"/>
                <a:gd name="connsiteX1" fmla="*/ 914400 w 914399"/>
                <a:gd name="connsiteY1" fmla="*/ 4548 h 4548"/>
                <a:gd name="connsiteX2" fmla="*/ 914400 w 914399"/>
                <a:gd name="connsiteY2" fmla="*/ 4548 h 4548"/>
                <a:gd name="connsiteX0" fmla="*/ 0 w 10595"/>
                <a:gd name="connsiteY0" fmla="*/ -2 h 49892"/>
                <a:gd name="connsiteX1" fmla="*/ 10000 w 10595"/>
                <a:gd name="connsiteY1" fmla="*/ 10000 h 49892"/>
                <a:gd name="connsiteX2" fmla="*/ 10595 w 10595"/>
                <a:gd name="connsiteY2" fmla="*/ 49892 h 49892"/>
                <a:gd name="connsiteX0" fmla="*/ 19 w 10614"/>
                <a:gd name="connsiteY0" fmla="*/ -2 h 49892"/>
                <a:gd name="connsiteX1" fmla="*/ 10019 w 10614"/>
                <a:gd name="connsiteY1" fmla="*/ 10000 h 49892"/>
                <a:gd name="connsiteX2" fmla="*/ 10614 w 10614"/>
                <a:gd name="connsiteY2" fmla="*/ 49892 h 49892"/>
                <a:gd name="connsiteX0" fmla="*/ 19 w 10019"/>
                <a:gd name="connsiteY0" fmla="*/ 0 h 10003"/>
                <a:gd name="connsiteX1" fmla="*/ 10019 w 10019"/>
                <a:gd name="connsiteY1" fmla="*/ 10002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19" h="10003">
                  <a:moveTo>
                    <a:pt x="19" y="0"/>
                  </a:moveTo>
                  <a:cubicBezTo>
                    <a:pt x="-418" y="3330"/>
                    <a:pt x="6686" y="6668"/>
                    <a:pt x="10019" y="10002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76" name="Oval 22">
            <a:extLst>
              <a:ext uri="{FF2B5EF4-FFF2-40B4-BE49-F238E27FC236}">
                <a16:creationId xmlns:a16="http://schemas.microsoft.com/office/drawing/2014/main" id="{CC635CEC-18C4-86EA-BABA-14D3D2879080}"/>
              </a:ext>
            </a:extLst>
          </p:cNvPr>
          <p:cNvSpPr>
            <a:spLocks noChangeArrowheads="1"/>
          </p:cNvSpPr>
          <p:nvPr/>
        </p:nvSpPr>
        <p:spPr bwMode="auto">
          <a:xfrm rot="60000">
            <a:off x="400127" y="2854384"/>
            <a:ext cx="202597" cy="198793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24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575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5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C 0.01654 -0.01111 0.03321 -0.02245 0.04883 -0.01852 C 0.0642 -0.01458 0.06901 0.02361 0.09323 0.02315 C 0.11758 0.02269 0.1694 -0.02153 0.19427 -0.02153 C 0.2194 -0.02153 0.21693 0.02269 0.24297 0.02315 C 0.26927 0.02361 0.32709 -0.01852 0.3517 -0.01852 C 0.37722 -0.01852 0.37696 0.02153 0.39323 0.02315 C 0.40951 0.02477 0.42969 0.00764 0.45 -0.00926 " pathEditMode="relative" rAng="0" ptsTypes="AAAAAAAA">
                                      <p:cBhvr>
                                        <p:cTn id="29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0" presetClass="pat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04153 1.11111E-6 L -0.04349 -0.00671 L 2.5E-6 1.11111E-6 Z " pathEditMode="relative" rAng="0" ptsTypes="AAAA">
                                      <p:cBhvr>
                                        <p:cTn id="4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57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800"/>
                                        <p:tgtEl>
                                          <p:spTgt spid="575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0157 -0.00671 0.00326 -0.03079 0.0086 -0.04213 C 0.01498 -0.05023 0.02383 -0.06134 0.03191 -0.06366 C 0.03985 -0.06435 0.04974 -0.06343 0.05638 -0.05278 C 0.06016 -0.04537 0.06602 -0.02176 0.06667 -0.00949 C 0.06745 0.00417 0.06459 0.01898 0.06172 0.02685 C 0.05678 0.03634 0.04922 0.04606 0.04271 0.04769 C 0.0375 0.04815 0.03217 0.0412 0.02748 0.03194 C 0.02631 0.02176 0.02214 0.0044 0.02709 -0.01204 C 0.03152 -0.02894 0.0504 -0.05995 0.05769 -0.06829 C 0.06524 -0.07431 0.07292 -0.0662 0.07982 -0.05787 C 0.0849 -0.04792 0.09245 -0.02685 0.09597 -0.01343 C 0.0974 0.00139 0.09232 0.01644 0.08894 0.02593 C 0.08399 0.03657 0.07527 0.04722 0.07019 0.04838 C 0.06524 0.05093 0.05912 0.05023 0.05665 0.04028 C 0.05482 0.02986 0.05209 0.00463 0.05261 -0.01019 C 0.05352 -0.02338 0.05665 -0.03449 0.06368 -0.04329 C 0.06915 -0.05417 0.08152 -0.06505 0.08894 -0.06574 C 0.09623 -0.0669 0.10365 -0.06412 0.10886 -0.05255 C 0.11433 -0.04398 0.11667 -0.02153 0.11836 -0.00671 C 0.11928 0.00509 0.11823 0.01713 0.11563 0.02755 C 0.11081 0.03472 0.09831 0.04769 0.09454 0.04884 C 0.08711 0.04977 0.08438 0.04792 0.08178 0.0375 C 0.07852 0.02894 0.07513 0.00394 0.07709 -0.00972 C 0.07891 -0.0213 0.08295 -0.02986 0.08855 -0.03889 C 0.09493 -0.05023 0.10534 -0.06181 0.11081 -0.06505 C 0.11849 -0.06736 0.12696 -0.06505 0.1323 -0.05694 C 0.13724 -0.04699 0.14258 -0.02407 0.14428 -0.01181 C 0.14636 0.00116 0.14532 0.01319 0.14258 0.02361 C 0.13816 0.0338 0.12839 0.04606 0.12279 0.04861 C 0.11667 0.0537 0.11094 0.05139 0.10717 0.04005 C 0.10521 0.02894 0.10092 0.00046 0.1017 -0.01227 C 0.10547 -0.02778 0.11303 -0.04144 0.11928 -0.04954 C 0.12435 -0.05671 0.13399 -0.06296 0.13894 -0.06088 C 0.14558 -0.06412 0.15013 -0.06736 0.15612 -0.05694 C 0.16107 -0.05093 0.16954 -0.02338 0.17136 -0.00972 C 0.17318 0.00278 0.17188 0.01296 0.16797 0.02222 C 0.16342 0.03194 0.15365 0.0463 0.14766 0.04954 C 0.14232 0.05093 0.13607 0.04468 0.13178 0.03542 C 0.12956 0.02546 0.12761 0.00602 0.12891 -0.00787 C 0.13021 -0.01968 0.13529 -0.03403 0.14193 -0.04236 C 0.14779 -0.05278 0.15821 -0.06296 0.16667 -0.06458 C 0.17527 -0.06296 0.18464 -0.05231 0.1905 -0.04051 C 0.19519 -0.03194 0.19441 -0.00903 0.19571 -0.00231 " pathEditMode="relative" rAng="20280000" ptsTypes="AAAAAAAAAAAAAAAAAAAAAAAAAAAAAAAAAAAAAAAAAAAA">
                                      <p:cBhvr>
                                        <p:cTn id="74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7" y="-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1" grpId="0"/>
      <p:bldP spid="8" grpId="0" animBg="1"/>
      <p:bldP spid="54280" grpId="0"/>
      <p:bldP spid="575512" grpId="0" autoUpdateAnimBg="0"/>
      <p:bldP spid="25" grpId="0"/>
      <p:bldP spid="575490" grpId="0" autoUpdateAnimBg="0"/>
      <p:bldP spid="3" grpId="0" animBg="1"/>
      <p:bldP spid="3" grpId="1" animBg="1"/>
      <p:bldP spid="4" grpId="0" animBg="1"/>
      <p:bldP spid="4" grpId="1" animBg="1"/>
      <p:bldP spid="575511" grpId="0" autoUpdateAnimBg="0"/>
      <p:bldP spid="76" grpId="0" animBg="1"/>
      <p:bldP spid="76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37668BF-38D6-56D8-A352-41BD7EDF2DB4}"/>
              </a:ext>
            </a:extLst>
          </p:cNvPr>
          <p:cNvGrpSpPr/>
          <p:nvPr/>
        </p:nvGrpSpPr>
        <p:grpSpPr>
          <a:xfrm>
            <a:off x="1271464" y="634239"/>
            <a:ext cx="9505058" cy="5459057"/>
            <a:chOff x="1849120" y="548680"/>
            <a:chExt cx="9505058" cy="5459057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A4371792-B482-00F0-E5D8-43D03B02D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9120" y="548680"/>
              <a:ext cx="9505058" cy="545905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57150">
              <a:solidFill>
                <a:srgbClr val="FF0000"/>
              </a:solidFill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sz="8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 </a:t>
              </a:r>
            </a:p>
            <a:p>
              <a:pPr marL="0" indent="0">
                <a:lnSpc>
                  <a:spcPts val="4000"/>
                </a:lnSpc>
                <a:spcBef>
                  <a:spcPts val="0"/>
                </a:spcBef>
                <a:defRPr/>
              </a:pPr>
              <a:r>
                <a:rPr lang="en-US" sz="400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Synchrotron radiation properties explained with relativity:</a:t>
              </a:r>
            </a:p>
            <a:p>
              <a:pPr marL="0" indent="0">
                <a:spcBef>
                  <a:spcPts val="0"/>
                </a:spcBef>
                <a:defRPr/>
              </a:pPr>
              <a:endParaRPr lang="en-US" sz="1000" dirty="0">
                <a:solidFill>
                  <a:srgbClr val="0000FF"/>
                </a:solidFill>
                <a:ea typeface="ＭＳ Ｐゴシック" charset="0"/>
                <a:cs typeface="Chalkboard"/>
              </a:endParaRPr>
            </a:p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Short </a:t>
              </a:r>
              <a:r>
                <a:rPr lang="en-US" sz="3200" b="0" dirty="0">
                  <a:solidFill>
                    <a:schemeClr val="tx1"/>
                  </a:solidFill>
                  <a:ea typeface="ＭＳ Ｐゴシック" charset="0"/>
                  <a:cs typeface="Chalkboard"/>
                </a:rPr>
                <a:t>emitted wavelengths</a:t>
              </a:r>
            </a:p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Very high emitted power</a:t>
              </a:r>
            </a:p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Angular collimation </a:t>
              </a:r>
              <a:r>
                <a:rPr lang="en-US" sz="3200" b="0" dirty="0">
                  <a:solidFill>
                    <a:schemeClr val="tx1"/>
                  </a:solidFill>
                  <a:ea typeface="ＭＳ Ｐゴシック" charset="0"/>
                  <a:cs typeface="Chalkboard"/>
                </a:rPr>
                <a:t>and brightness</a:t>
              </a:r>
            </a:p>
            <a:p>
              <a:pPr marL="0" indent="0" algn="ctr">
                <a:lnSpc>
                  <a:spcPts val="3720"/>
                </a:lnSpc>
                <a:spcBef>
                  <a:spcPts val="0"/>
                </a:spcBef>
                <a:defRPr/>
              </a:pPr>
              <a:endParaRPr lang="en-US" sz="3600" b="0" dirty="0">
                <a:solidFill>
                  <a:srgbClr val="0000FF"/>
                </a:solidFill>
                <a:ea typeface="ＭＳ Ｐゴシック" charset="0"/>
                <a:cs typeface="Chalkboard"/>
              </a:endParaRPr>
            </a:p>
          </p:txBody>
        </p:sp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A2FB9070-BFB5-296B-7A7D-4FF6BC99DF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2490" y="3302299"/>
              <a:ext cx="8496946" cy="1678171"/>
            </a:xfrm>
            <a:prstGeom prst="rect">
              <a:avLst/>
            </a:prstGeom>
            <a:noFill/>
            <a:ln w="57150">
              <a:noFill/>
            </a:ln>
            <a:effectLst>
              <a:outerShdw blurRad="63500" dist="45791" dir="3378596" algn="ctr" rotWithShape="0">
                <a:srgbClr val="000000">
                  <a:alpha val="0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Undulators, wigglers, bending magnets</a:t>
              </a:r>
            </a:p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chemeClr val="tx1"/>
                  </a:solidFill>
                  <a:ea typeface="ＭＳ Ｐゴシック" charset="0"/>
                  <a:cs typeface="Chalkboard"/>
                </a:rPr>
                <a:t>Pulsed </a:t>
              </a: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time structure</a:t>
              </a:r>
            </a:p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Polarization</a:t>
              </a:r>
            </a:p>
            <a:p>
              <a:pPr marL="0" indent="0" algn="ctr">
                <a:lnSpc>
                  <a:spcPts val="3720"/>
                </a:lnSpc>
                <a:spcBef>
                  <a:spcPts val="0"/>
                </a:spcBef>
                <a:defRPr/>
              </a:pPr>
              <a:endParaRPr lang="en-US" sz="3600" b="0" dirty="0">
                <a:solidFill>
                  <a:srgbClr val="0000FF"/>
                </a:solidFill>
                <a:ea typeface="ＭＳ Ｐゴシック" charset="0"/>
                <a:cs typeface="Chalkboard"/>
              </a:endParaRPr>
            </a:p>
          </p:txBody>
        </p:sp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937AD884-2291-D32B-F074-355A31015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1226" y="4814467"/>
              <a:ext cx="8496946" cy="1193270"/>
            </a:xfrm>
            <a:prstGeom prst="rect">
              <a:avLst/>
            </a:prstGeom>
            <a:noFill/>
            <a:ln w="57150">
              <a:noFill/>
            </a:ln>
            <a:effectLst>
              <a:outerShdw blurRad="63500" dist="45791" dir="3378596" algn="ctr" rotWithShape="0">
                <a:srgbClr val="000000">
                  <a:alpha val="0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Coherence</a:t>
              </a:r>
              <a:r>
                <a:rPr lang="en-US" sz="3200" b="0" dirty="0">
                  <a:solidFill>
                    <a:schemeClr val="tx1"/>
                  </a:solidFill>
                  <a:ea typeface="ＭＳ Ｐゴシック" charset="0"/>
                  <a:cs typeface="Chalkboard"/>
                </a:rPr>
                <a:t>, spatal and time</a:t>
              </a:r>
            </a:p>
            <a:p>
              <a:pPr marL="325438" indent="-325438"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3200" b="0" dirty="0">
                  <a:solidFill>
                    <a:srgbClr val="0000FF"/>
                  </a:solidFill>
                  <a:ea typeface="ＭＳ Ｐゴシック" charset="0"/>
                  <a:cs typeface="Chalkboard"/>
                </a:rPr>
                <a:t>Free electron lasers</a:t>
              </a:r>
            </a:p>
            <a:p>
              <a:pPr marL="0" indent="0" algn="ctr">
                <a:lnSpc>
                  <a:spcPts val="3720"/>
                </a:lnSpc>
                <a:spcBef>
                  <a:spcPts val="0"/>
                </a:spcBef>
                <a:defRPr/>
              </a:pPr>
              <a:endParaRPr lang="en-US" sz="3600" b="0" dirty="0">
                <a:solidFill>
                  <a:srgbClr val="0000FF"/>
                </a:solidFill>
                <a:ea typeface="ＭＳ Ｐゴシック" charset="0"/>
                <a:cs typeface="Chalkboard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B88B4D5-FB07-F52A-B7C2-D4EA8902E428}"/>
              </a:ext>
            </a:extLst>
          </p:cNvPr>
          <p:cNvSpPr/>
          <p:nvPr/>
        </p:nvSpPr>
        <p:spPr bwMode="auto">
          <a:xfrm>
            <a:off x="1631504" y="4900025"/>
            <a:ext cx="5112568" cy="545199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E9C34D7-7EBE-6B41-B053-0B9F449D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8838" y="1966043"/>
            <a:ext cx="6984776" cy="3222015"/>
          </a:xfrm>
          <a:prstGeom prst="rect">
            <a:avLst/>
          </a:prstGeom>
          <a:noFill/>
          <a:ln w="57150">
            <a:noFill/>
          </a:ln>
          <a:effectLst>
            <a:outerShdw blurRad="63500" dist="45791" dir="3378596" algn="ctr" rotWithShape="0">
              <a:srgbClr val="000000">
                <a:alpha val="0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0000"/>
                </a:solidFill>
                <a:ea typeface="ＭＳ Ｐゴシック" charset="0"/>
                <a:cs typeface="Chalkboard"/>
              </a:rPr>
              <a:t>                       ✔︎</a:t>
            </a:r>
            <a:r>
              <a:rPr lang="en-US" sz="3200" dirty="0">
                <a:solidFill>
                  <a:srgbClr val="FF0000"/>
                </a:solidFill>
                <a:ea typeface="ＭＳ Ｐゴシック" charset="0"/>
                <a:cs typeface="Chalkboard"/>
              </a:rPr>
              <a:t>DONE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0000"/>
                </a:solidFill>
                <a:ea typeface="ＭＳ Ｐゴシック" charset="0"/>
                <a:cs typeface="Chalkboard"/>
              </a:rPr>
              <a:t>                   ✔︎</a:t>
            </a:r>
            <a:r>
              <a:rPr lang="en-US" sz="3200" dirty="0">
                <a:solidFill>
                  <a:srgbClr val="FF0000"/>
                </a:solidFill>
                <a:ea typeface="ＭＳ Ｐゴシック" charset="0"/>
                <a:cs typeface="Chalkboard"/>
              </a:rPr>
              <a:t>DONE</a:t>
            </a:r>
            <a:endParaRPr lang="en-US" sz="3200" b="0" dirty="0">
              <a:solidFill>
                <a:srgbClr val="FF0000"/>
              </a:solidFill>
              <a:ea typeface="ＭＳ Ｐゴシック" charset="0"/>
              <a:cs typeface="Chalkboard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0000"/>
                </a:solidFill>
                <a:ea typeface="ＭＳ Ｐゴシック" charset="0"/>
                <a:cs typeface="Chalkboard"/>
              </a:rPr>
              <a:t>                                    ✔︎</a:t>
            </a:r>
            <a:r>
              <a:rPr lang="en-US" sz="3200" dirty="0">
                <a:solidFill>
                  <a:srgbClr val="FF0000"/>
                </a:solidFill>
                <a:ea typeface="ＭＳ Ｐゴシック" charset="0"/>
                <a:cs typeface="Chalkboard"/>
              </a:rPr>
              <a:t>DONE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0000"/>
                </a:solidFill>
                <a:ea typeface="ＭＳ Ｐゴシック" charset="0"/>
                <a:cs typeface="Chalkboard"/>
              </a:rPr>
              <a:t>                                           ✔︎</a:t>
            </a:r>
            <a:r>
              <a:rPr lang="en-US" sz="3200" dirty="0">
                <a:solidFill>
                  <a:srgbClr val="FF0000"/>
                </a:solidFill>
                <a:ea typeface="ＭＳ Ｐゴシック" charset="0"/>
                <a:cs typeface="Chalkboard"/>
              </a:rPr>
              <a:t>DONE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0000"/>
                </a:solidFill>
                <a:ea typeface="ＭＳ Ｐゴシック" charset="0"/>
                <a:cs typeface="Chalkboard"/>
              </a:rPr>
              <a:t>               ✔︎</a:t>
            </a:r>
            <a:r>
              <a:rPr lang="en-US" sz="3200" dirty="0">
                <a:solidFill>
                  <a:srgbClr val="FF0000"/>
                </a:solidFill>
                <a:ea typeface="ＭＳ Ｐゴシック" charset="0"/>
                <a:cs typeface="Chalkboard"/>
              </a:rPr>
              <a:t>DONE</a:t>
            </a:r>
            <a:endParaRPr lang="en-US" sz="3200" b="0" dirty="0">
              <a:solidFill>
                <a:srgbClr val="FF0000"/>
              </a:solidFill>
              <a:ea typeface="ＭＳ Ｐゴシック" charset="0"/>
              <a:cs typeface="Chalkboard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0000"/>
                </a:solidFill>
                <a:ea typeface="ＭＳ Ｐゴシック" charset="0"/>
                <a:cs typeface="Chalkboard"/>
              </a:rPr>
              <a:t>✔︎</a:t>
            </a:r>
            <a:r>
              <a:rPr lang="en-US" sz="3200" dirty="0">
                <a:solidFill>
                  <a:srgbClr val="FF0000"/>
                </a:solidFill>
                <a:ea typeface="ＭＳ Ｐゴシック" charset="0"/>
                <a:cs typeface="Chalkboard"/>
              </a:rPr>
              <a:t>DONE</a:t>
            </a:r>
          </a:p>
          <a:p>
            <a:pPr marL="0" indent="0">
              <a:spcBef>
                <a:spcPts val="0"/>
              </a:spcBef>
              <a:defRPr/>
            </a:pPr>
            <a:endParaRPr lang="en-US" sz="3200" b="0" dirty="0">
              <a:solidFill>
                <a:srgbClr val="FF0000"/>
              </a:solidFill>
              <a:ea typeface="ＭＳ Ｐゴシック" charset="0"/>
              <a:cs typeface="Chalkboard"/>
            </a:endParaRPr>
          </a:p>
          <a:p>
            <a:pPr marL="0" indent="0">
              <a:spcBef>
                <a:spcPts val="0"/>
              </a:spcBef>
              <a:defRPr/>
            </a:pPr>
            <a:endParaRPr lang="en-US" sz="3200" b="0" dirty="0">
              <a:solidFill>
                <a:srgbClr val="FF0000"/>
              </a:solidFill>
              <a:ea typeface="ＭＳ Ｐゴシック" charset="0"/>
              <a:cs typeface="Chalkboard"/>
            </a:endParaRPr>
          </a:p>
          <a:p>
            <a:pPr marL="0" indent="0" algn="ctr">
              <a:lnSpc>
                <a:spcPts val="3720"/>
              </a:lnSpc>
              <a:spcBef>
                <a:spcPts val="0"/>
              </a:spcBef>
              <a:defRPr/>
            </a:pPr>
            <a:endParaRPr lang="en-US" sz="3600" b="0" dirty="0">
              <a:solidFill>
                <a:srgbClr val="0000FF"/>
              </a:solidFill>
              <a:ea typeface="ＭＳ Ｐゴシック" charset="0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401856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28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41B85-E821-E2A1-FFB7-57AB5692B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B65164D5-4682-0644-2430-2164ED061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76" y="44624"/>
            <a:ext cx="11988124" cy="1337565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l">
              <a:lnSpc>
                <a:spcPts val="32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Another, very </a:t>
            </a:r>
            <a:r>
              <a:rPr lang="en-US" sz="3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important feature 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of synchrotron sources:</a:t>
            </a:r>
          </a:p>
          <a:p>
            <a:pPr algn="l">
              <a:lnSpc>
                <a:spcPts val="3200"/>
              </a:lnSpc>
              <a:spcBef>
                <a:spcPts val="0"/>
              </a:spcBef>
              <a:defRPr/>
            </a:pPr>
            <a:r>
              <a:rPr lang="en-US" sz="32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COHERENCE</a:t>
            </a:r>
            <a:r>
              <a:rPr lang="en-US" sz="3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 =</a:t>
            </a:r>
            <a:endParaRPr lang="en-US" sz="3200" kern="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Chalkboard" panose="03050602040202020205" pitchFamily="66" charset="77"/>
              <a:ea typeface="ＭＳ Ｐゴシック" charset="0"/>
              <a:cs typeface="Chalkboard"/>
            </a:endParaRP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D037AFCB-B533-5A61-A63B-151F0E9E2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47" y="506822"/>
            <a:ext cx="12078287" cy="1049970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l">
              <a:lnSpc>
                <a:spcPts val="3200"/>
              </a:lnSpc>
              <a:spcBef>
                <a:spcPts val="0"/>
              </a:spcBef>
              <a:defRPr/>
            </a:pPr>
            <a:r>
              <a:rPr lang="en-US" sz="3200" b="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board"/>
                <a:ea typeface="ＭＳ Ｐゴシック" charset="0"/>
                <a:cs typeface="Chalkboard"/>
              </a:rPr>
              <a:t>                   </a:t>
            </a:r>
            <a:r>
              <a:rPr lang="en-US" sz="3200" kern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“</a:t>
            </a:r>
            <a:r>
              <a:rPr lang="en-US" sz="3200" i="1" kern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the property that allows radiation to cause </a:t>
            </a:r>
            <a:r>
              <a:rPr lang="en-US" sz="3200" i="1" u="sng" kern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visible</a:t>
            </a:r>
            <a:r>
              <a:rPr lang="en-US" sz="3200" i="1" kern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 wave effects like diffraction or interference</a:t>
            </a:r>
            <a:r>
              <a:rPr lang="en-US" sz="3200" kern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”</a:t>
            </a:r>
            <a:endParaRPr lang="en-US" sz="3200" u="sng" kern="0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63500">
                  <a:schemeClr val="tx1"/>
                </a:glow>
              </a:effectLst>
              <a:latin typeface="Chalkboard" panose="03050602040202020205" pitchFamily="66" charset="77"/>
              <a:ea typeface="ＭＳ Ｐゴシック" charset="0"/>
              <a:cs typeface="Chalkboard"/>
            </a:endParaRPr>
          </a:p>
        </p:txBody>
      </p:sp>
      <p:sp>
        <p:nvSpPr>
          <p:cNvPr id="95" name="Rectangle 27">
            <a:extLst>
              <a:ext uri="{FF2B5EF4-FFF2-40B4-BE49-F238E27FC236}">
                <a16:creationId xmlns:a16="http://schemas.microsoft.com/office/drawing/2014/main" id="{1332FBC3-0D8A-2B53-C49D-AAF19EDF5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7292" y="1833443"/>
            <a:ext cx="2252551" cy="104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ts val="208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cs typeface="Times" charset="0"/>
              </a:rPr>
              <a:t>radiation from non-coherent </a:t>
            </a:r>
          </a:p>
          <a:p>
            <a:pPr algn="r">
              <a:lnSpc>
                <a:spcPts val="208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cs typeface="Times" charset="0"/>
              </a:rPr>
              <a:t>source</a:t>
            </a:r>
            <a:endParaRPr lang="en-US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cs typeface="Times" charset="0"/>
            </a:endParaRPr>
          </a:p>
        </p:txBody>
      </p:sp>
      <p:sp>
        <p:nvSpPr>
          <p:cNvPr id="64" name="Rectangle 27">
            <a:extLst>
              <a:ext uri="{FF2B5EF4-FFF2-40B4-BE49-F238E27FC236}">
                <a16:creationId xmlns:a16="http://schemas.microsoft.com/office/drawing/2014/main" id="{DB241B5C-A78D-1FB1-CCD5-17907DAE6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3354" y="2174886"/>
            <a:ext cx="2591198" cy="1182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080"/>
              </a:lnSpc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cs typeface="Times" charset="0"/>
              </a:rPr>
              <a:t>example: screen  with pinhole and fluorescent screen</a:t>
            </a: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27D6751C-57F8-C033-0B29-912B31CC3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1442" y="1672486"/>
            <a:ext cx="2889134" cy="404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000"/>
              </a:lnSpc>
              <a:spcBef>
                <a:spcPts val="0"/>
              </a:spcBef>
            </a:pPr>
            <a:r>
              <a:rPr lang="en-US" cap="all" dirty="0">
                <a:solidFill>
                  <a:srgbClr val="FFFF00"/>
                </a:solidFill>
                <a:latin typeface="Helvetica" charset="0"/>
              </a:rPr>
              <a:t>no diffraction</a:t>
            </a:r>
            <a:endParaRPr lang="en-US" u="sng" cap="all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08DE5D4C-894D-6832-EF09-549A2D28A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204" y="3469849"/>
            <a:ext cx="2472730" cy="40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000"/>
              </a:lnSpc>
              <a:spcBef>
                <a:spcPts val="0"/>
              </a:spcBef>
            </a:pPr>
            <a:r>
              <a:rPr lang="en-US" cap="all" dirty="0">
                <a:solidFill>
                  <a:srgbClr val="FFFF00"/>
                </a:solidFill>
                <a:latin typeface="Helvetica" charset="0"/>
              </a:rPr>
              <a:t>diffraction!</a:t>
            </a:r>
            <a:endParaRPr lang="en-US" u="sng" cap="all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96" name="Rectangle 27">
            <a:extLst>
              <a:ext uri="{FF2B5EF4-FFF2-40B4-BE49-F238E27FC236}">
                <a16:creationId xmlns:a16="http://schemas.microsoft.com/office/drawing/2014/main" id="{11F2D42A-A552-8C7E-A72E-88DD754A8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470" y="2667613"/>
            <a:ext cx="2424743" cy="62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08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effectLst>
                  <a:glow rad="101600">
                    <a:srgbClr val="F4F4FF"/>
                  </a:glow>
                </a:effectLst>
                <a:latin typeface="Helvetica" charset="0"/>
                <a:cs typeface="Times" charset="0"/>
              </a:rPr>
              <a:t>coherent </a:t>
            </a:r>
          </a:p>
          <a:p>
            <a:pPr>
              <a:lnSpc>
                <a:spcPts val="208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effectLst>
                  <a:glow rad="101600">
                    <a:srgbClr val="F4F4FF"/>
                  </a:glow>
                </a:effectLst>
                <a:latin typeface="Helvetica" charset="0"/>
                <a:cs typeface="Times" charset="0"/>
              </a:rPr>
              <a:t>laser radiation</a:t>
            </a: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5204FF22-5E8E-CE9B-01E5-7FE4ACA6494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932020" y="1935506"/>
            <a:ext cx="1990197" cy="968204"/>
          </a:xfrm>
          <a:custGeom>
            <a:avLst/>
            <a:gdLst>
              <a:gd name="G0" fmla="+- 3320 0 0"/>
              <a:gd name="G1" fmla="+- 21600 0 3320"/>
              <a:gd name="G2" fmla="*/ 3320 1 2"/>
              <a:gd name="G3" fmla="+- 21600 0 G2"/>
              <a:gd name="G4" fmla="+/ 3320 21600 2"/>
              <a:gd name="G5" fmla="+/ G1 0 2"/>
              <a:gd name="G6" fmla="*/ 21600 21600 3320"/>
              <a:gd name="G7" fmla="*/ G6 1 2"/>
              <a:gd name="G8" fmla="+- 21600 0 G7"/>
              <a:gd name="G9" fmla="*/ 21600 1 2"/>
              <a:gd name="G10" fmla="+- 3320 0 G9"/>
              <a:gd name="G11" fmla="?: G10 G8 0"/>
              <a:gd name="G12" fmla="?: G10 G7 21600"/>
              <a:gd name="T0" fmla="*/ 19940 w 21600"/>
              <a:gd name="T1" fmla="*/ 10800 h 21600"/>
              <a:gd name="T2" fmla="*/ 10800 w 21600"/>
              <a:gd name="T3" fmla="*/ 21600 h 21600"/>
              <a:gd name="T4" fmla="*/ 1660 w 21600"/>
              <a:gd name="T5" fmla="*/ 10800 h 21600"/>
              <a:gd name="T6" fmla="*/ 10800 w 21600"/>
              <a:gd name="T7" fmla="*/ 0 h 21600"/>
              <a:gd name="T8" fmla="*/ 3460 w 21600"/>
              <a:gd name="T9" fmla="*/ 3460 h 21600"/>
              <a:gd name="T10" fmla="*/ 18140 w 21600"/>
              <a:gd name="T11" fmla="*/ 1814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320" y="21600"/>
                </a:lnTo>
                <a:lnTo>
                  <a:pt x="1828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3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AutoShape 7">
            <a:extLst>
              <a:ext uri="{FF2B5EF4-FFF2-40B4-BE49-F238E27FC236}">
                <a16:creationId xmlns:a16="http://schemas.microsoft.com/office/drawing/2014/main" id="{50FDCE8A-FF15-1377-E29B-14ADEE9191C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87277" y="1949799"/>
            <a:ext cx="1990197" cy="968204"/>
          </a:xfrm>
          <a:custGeom>
            <a:avLst/>
            <a:gdLst>
              <a:gd name="G0" fmla="+- 3320 0 0"/>
              <a:gd name="G1" fmla="+- 21600 0 3320"/>
              <a:gd name="G2" fmla="*/ 3320 1 2"/>
              <a:gd name="G3" fmla="+- 21600 0 G2"/>
              <a:gd name="G4" fmla="+/ 3320 21600 2"/>
              <a:gd name="G5" fmla="+/ G1 0 2"/>
              <a:gd name="G6" fmla="*/ 21600 21600 3320"/>
              <a:gd name="G7" fmla="*/ G6 1 2"/>
              <a:gd name="G8" fmla="+- 21600 0 G7"/>
              <a:gd name="G9" fmla="*/ 21600 1 2"/>
              <a:gd name="G10" fmla="+- 3320 0 G9"/>
              <a:gd name="G11" fmla="?: G10 G8 0"/>
              <a:gd name="G12" fmla="?: G10 G7 21600"/>
              <a:gd name="T0" fmla="*/ 19940 w 21600"/>
              <a:gd name="T1" fmla="*/ 10800 h 21600"/>
              <a:gd name="T2" fmla="*/ 10800 w 21600"/>
              <a:gd name="T3" fmla="*/ 21600 h 21600"/>
              <a:gd name="T4" fmla="*/ 1660 w 21600"/>
              <a:gd name="T5" fmla="*/ 10800 h 21600"/>
              <a:gd name="T6" fmla="*/ 10800 w 21600"/>
              <a:gd name="T7" fmla="*/ 0 h 21600"/>
              <a:gd name="T8" fmla="*/ 3460 w 21600"/>
              <a:gd name="T9" fmla="*/ 3460 h 21600"/>
              <a:gd name="T10" fmla="*/ 18140 w 21600"/>
              <a:gd name="T11" fmla="*/ 1814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320" y="21600"/>
                </a:lnTo>
                <a:lnTo>
                  <a:pt x="1828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8">
            <a:extLst>
              <a:ext uri="{FF2B5EF4-FFF2-40B4-BE49-F238E27FC236}">
                <a16:creationId xmlns:a16="http://schemas.microsoft.com/office/drawing/2014/main" id="{6940BB3E-F032-9DF2-E8A4-7AB43958F5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17056" y="2342558"/>
            <a:ext cx="81804" cy="190503"/>
          </a:xfrm>
          <a:prstGeom prst="ellipse">
            <a:avLst/>
          </a:prstGeom>
          <a:solidFill>
            <a:srgbClr val="001F60"/>
          </a:solidFill>
          <a:ln>
            <a:noFill/>
          </a:ln>
          <a:effectLst>
            <a:innerShdw dist="12700" dir="10800000">
              <a:prstClr val="black"/>
            </a:inn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CC7EE4-4DC1-3AF9-F33A-9B2626967399}"/>
              </a:ext>
            </a:extLst>
          </p:cNvPr>
          <p:cNvGrpSpPr/>
          <p:nvPr/>
        </p:nvGrpSpPr>
        <p:grpSpPr>
          <a:xfrm>
            <a:off x="7765751" y="2134974"/>
            <a:ext cx="244292" cy="569268"/>
            <a:chOff x="5459239" y="2134974"/>
            <a:chExt cx="244292" cy="569268"/>
          </a:xfrm>
        </p:grpSpPr>
        <p:sp>
          <p:nvSpPr>
            <p:cNvPr id="7" name="Oval 11">
              <a:extLst>
                <a:ext uri="{FF2B5EF4-FFF2-40B4-BE49-F238E27FC236}">
                  <a16:creationId xmlns:a16="http://schemas.microsoft.com/office/drawing/2014/main" id="{FEF12451-EEE3-1C5D-3C2C-B507B3D0CE3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459239" y="2134974"/>
              <a:ext cx="244292" cy="569268"/>
            </a:xfrm>
            <a:prstGeom prst="ellipse">
              <a:avLst/>
            </a:prstGeom>
            <a:solidFill>
              <a:srgbClr val="333300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12">
              <a:extLst>
                <a:ext uri="{FF2B5EF4-FFF2-40B4-BE49-F238E27FC236}">
                  <a16:creationId xmlns:a16="http://schemas.microsoft.com/office/drawing/2014/main" id="{ECEF38C8-B46B-5DE3-2A51-ABE918B4F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0702" y="2231346"/>
              <a:ext cx="161367" cy="376524"/>
            </a:xfrm>
            <a:prstGeom prst="ellipse">
              <a:avLst/>
            </a:prstGeom>
            <a:solidFill>
              <a:srgbClr val="333300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Oval 13">
              <a:extLst>
                <a:ext uri="{FF2B5EF4-FFF2-40B4-BE49-F238E27FC236}">
                  <a16:creationId xmlns:a16="http://schemas.microsoft.com/office/drawing/2014/main" id="{7F40C9E8-D6B8-C1B6-B653-FF05DCF38A3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540483" y="2324357"/>
              <a:ext cx="81804" cy="19050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E194912-1A30-8A65-5237-EFD5D954ED9F}"/>
              </a:ext>
            </a:extLst>
          </p:cNvPr>
          <p:cNvGrpSpPr/>
          <p:nvPr/>
        </p:nvGrpSpPr>
        <p:grpSpPr>
          <a:xfrm>
            <a:off x="4655743" y="1690591"/>
            <a:ext cx="2600781" cy="1441715"/>
            <a:chOff x="2349231" y="1690591"/>
            <a:chExt cx="2600781" cy="1441715"/>
          </a:xfrm>
        </p:grpSpPr>
        <p:sp>
          <p:nvSpPr>
            <p:cNvPr id="19" name="Trapezium 18">
              <a:extLst>
                <a:ext uri="{FF2B5EF4-FFF2-40B4-BE49-F238E27FC236}">
                  <a16:creationId xmlns:a16="http://schemas.microsoft.com/office/drawing/2014/main" id="{FC843CD9-F4CB-FD21-E414-0E8FEAA27B18}"/>
                </a:ext>
              </a:extLst>
            </p:cNvPr>
            <p:cNvSpPr/>
            <p:nvPr/>
          </p:nvSpPr>
          <p:spPr bwMode="auto">
            <a:xfrm rot="16200000">
              <a:off x="3055252" y="1237546"/>
              <a:ext cx="1441715" cy="2347805"/>
            </a:xfrm>
            <a:custGeom>
              <a:avLst/>
              <a:gdLst>
                <a:gd name="connsiteX0" fmla="*/ 0 w 1441625"/>
                <a:gd name="connsiteY0" fmla="*/ 1980199 h 1980199"/>
                <a:gd name="connsiteX1" fmla="*/ 136738 w 1441625"/>
                <a:gd name="connsiteY1" fmla="*/ 0 h 1980199"/>
                <a:gd name="connsiteX2" fmla="*/ 1304887 w 1441625"/>
                <a:gd name="connsiteY2" fmla="*/ 0 h 1980199"/>
                <a:gd name="connsiteX3" fmla="*/ 1441625 w 1441625"/>
                <a:gd name="connsiteY3" fmla="*/ 1980199 h 1980199"/>
                <a:gd name="connsiteX4" fmla="*/ 0 w 1441625"/>
                <a:gd name="connsiteY4" fmla="*/ 1980199 h 1980199"/>
                <a:gd name="connsiteX0" fmla="*/ 0 w 1441625"/>
                <a:gd name="connsiteY0" fmla="*/ 1980199 h 1980199"/>
                <a:gd name="connsiteX1" fmla="*/ 136738 w 1441625"/>
                <a:gd name="connsiteY1" fmla="*/ 0 h 1980199"/>
                <a:gd name="connsiteX2" fmla="*/ 1304887 w 1441625"/>
                <a:gd name="connsiteY2" fmla="*/ 0 h 1980199"/>
                <a:gd name="connsiteX3" fmla="*/ 1441625 w 1441625"/>
                <a:gd name="connsiteY3" fmla="*/ 1980199 h 1980199"/>
                <a:gd name="connsiteX4" fmla="*/ 770035 w 1441625"/>
                <a:gd name="connsiteY4" fmla="*/ 1973015 h 1980199"/>
                <a:gd name="connsiteX5" fmla="*/ 0 w 1441625"/>
                <a:gd name="connsiteY5" fmla="*/ 1980199 h 1980199"/>
                <a:gd name="connsiteX0" fmla="*/ 0 w 1441625"/>
                <a:gd name="connsiteY0" fmla="*/ 1980199 h 2347665"/>
                <a:gd name="connsiteX1" fmla="*/ 136738 w 1441625"/>
                <a:gd name="connsiteY1" fmla="*/ 0 h 2347665"/>
                <a:gd name="connsiteX2" fmla="*/ 1304887 w 1441625"/>
                <a:gd name="connsiteY2" fmla="*/ 0 h 2347665"/>
                <a:gd name="connsiteX3" fmla="*/ 1441625 w 1441625"/>
                <a:gd name="connsiteY3" fmla="*/ 1980199 h 2347665"/>
                <a:gd name="connsiteX4" fmla="*/ 757335 w 1441625"/>
                <a:gd name="connsiteY4" fmla="*/ 2347665 h 2347665"/>
                <a:gd name="connsiteX5" fmla="*/ 0 w 1441625"/>
                <a:gd name="connsiteY5" fmla="*/ 1980199 h 2347665"/>
                <a:gd name="connsiteX0" fmla="*/ 0 w 1441625"/>
                <a:gd name="connsiteY0" fmla="*/ 1980199 h 2347665"/>
                <a:gd name="connsiteX1" fmla="*/ 136738 w 1441625"/>
                <a:gd name="connsiteY1" fmla="*/ 0 h 2347665"/>
                <a:gd name="connsiteX2" fmla="*/ 1304887 w 1441625"/>
                <a:gd name="connsiteY2" fmla="*/ 0 h 2347665"/>
                <a:gd name="connsiteX3" fmla="*/ 1441625 w 1441625"/>
                <a:gd name="connsiteY3" fmla="*/ 1980199 h 2347665"/>
                <a:gd name="connsiteX4" fmla="*/ 757335 w 1441625"/>
                <a:gd name="connsiteY4" fmla="*/ 2347665 h 2347665"/>
                <a:gd name="connsiteX5" fmla="*/ 0 w 1441625"/>
                <a:gd name="connsiteY5" fmla="*/ 1980199 h 2347665"/>
                <a:gd name="connsiteX0" fmla="*/ 0 w 1441625"/>
                <a:gd name="connsiteY0" fmla="*/ 1980199 h 2347725"/>
                <a:gd name="connsiteX1" fmla="*/ 136738 w 1441625"/>
                <a:gd name="connsiteY1" fmla="*/ 0 h 2347725"/>
                <a:gd name="connsiteX2" fmla="*/ 1304887 w 1441625"/>
                <a:gd name="connsiteY2" fmla="*/ 0 h 2347725"/>
                <a:gd name="connsiteX3" fmla="*/ 1441625 w 1441625"/>
                <a:gd name="connsiteY3" fmla="*/ 1980199 h 2347725"/>
                <a:gd name="connsiteX4" fmla="*/ 757335 w 1441625"/>
                <a:gd name="connsiteY4" fmla="*/ 2347665 h 2347725"/>
                <a:gd name="connsiteX5" fmla="*/ 0 w 1441625"/>
                <a:gd name="connsiteY5" fmla="*/ 1980199 h 2347725"/>
                <a:gd name="connsiteX0" fmla="*/ 0 w 1441712"/>
                <a:gd name="connsiteY0" fmla="*/ 1980199 h 2347725"/>
                <a:gd name="connsiteX1" fmla="*/ 136738 w 1441712"/>
                <a:gd name="connsiteY1" fmla="*/ 0 h 2347725"/>
                <a:gd name="connsiteX2" fmla="*/ 1304887 w 1441712"/>
                <a:gd name="connsiteY2" fmla="*/ 0 h 2347725"/>
                <a:gd name="connsiteX3" fmla="*/ 1441625 w 1441712"/>
                <a:gd name="connsiteY3" fmla="*/ 1980199 h 2347725"/>
                <a:gd name="connsiteX4" fmla="*/ 757335 w 1441712"/>
                <a:gd name="connsiteY4" fmla="*/ 2347665 h 2347725"/>
                <a:gd name="connsiteX5" fmla="*/ 0 w 1441712"/>
                <a:gd name="connsiteY5" fmla="*/ 1980199 h 2347725"/>
                <a:gd name="connsiteX0" fmla="*/ 3 w 1441715"/>
                <a:gd name="connsiteY0" fmla="*/ 1980199 h 2347805"/>
                <a:gd name="connsiteX1" fmla="*/ 136741 w 1441715"/>
                <a:gd name="connsiteY1" fmla="*/ 0 h 2347805"/>
                <a:gd name="connsiteX2" fmla="*/ 1304890 w 1441715"/>
                <a:gd name="connsiteY2" fmla="*/ 0 h 2347805"/>
                <a:gd name="connsiteX3" fmla="*/ 1441628 w 1441715"/>
                <a:gd name="connsiteY3" fmla="*/ 1980199 h 2347805"/>
                <a:gd name="connsiteX4" fmla="*/ 757338 w 1441715"/>
                <a:gd name="connsiteY4" fmla="*/ 2347665 h 2347805"/>
                <a:gd name="connsiteX5" fmla="*/ 3 w 1441715"/>
                <a:gd name="connsiteY5" fmla="*/ 1980199 h 234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1715" h="2347805">
                  <a:moveTo>
                    <a:pt x="3" y="1980199"/>
                  </a:moveTo>
                  <a:lnTo>
                    <a:pt x="136741" y="0"/>
                  </a:lnTo>
                  <a:lnTo>
                    <a:pt x="1304890" y="0"/>
                  </a:lnTo>
                  <a:lnTo>
                    <a:pt x="1441628" y="1980199"/>
                  </a:lnTo>
                  <a:cubicBezTo>
                    <a:pt x="1448481" y="2248738"/>
                    <a:pt x="1052110" y="2345826"/>
                    <a:pt x="757338" y="2347665"/>
                  </a:cubicBezTo>
                  <a:cubicBezTo>
                    <a:pt x="489018" y="2352176"/>
                    <a:pt x="-1552" y="2248738"/>
                    <a:pt x="3" y="1980199"/>
                  </a:cubicBezTo>
                  <a:close/>
                </a:path>
              </a:pathLst>
            </a:custGeom>
            <a:solidFill>
              <a:srgbClr val="47FFD1">
                <a:alpha val="4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9" name="Ovale 35">
              <a:extLst>
                <a:ext uri="{FF2B5EF4-FFF2-40B4-BE49-F238E27FC236}">
                  <a16:creationId xmlns:a16="http://schemas.microsoft.com/office/drawing/2014/main" id="{8DCCCA3D-4B47-A005-29B8-A2F247A696B7}"/>
                </a:ext>
              </a:extLst>
            </p:cNvPr>
            <p:cNvSpPr/>
            <p:nvPr/>
          </p:nvSpPr>
          <p:spPr bwMode="auto">
            <a:xfrm>
              <a:off x="2349231" y="1831376"/>
              <a:ext cx="520395" cy="115709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Gruppo 28">
            <a:extLst>
              <a:ext uri="{FF2B5EF4-FFF2-40B4-BE49-F238E27FC236}">
                <a16:creationId xmlns:a16="http://schemas.microsoft.com/office/drawing/2014/main" id="{3984882A-6740-46AB-5D10-C01F328CC91C}"/>
              </a:ext>
            </a:extLst>
          </p:cNvPr>
          <p:cNvGrpSpPr/>
          <p:nvPr/>
        </p:nvGrpSpPr>
        <p:grpSpPr>
          <a:xfrm>
            <a:off x="4619416" y="1939935"/>
            <a:ext cx="2522283" cy="917208"/>
            <a:chOff x="696336" y="1766141"/>
            <a:chExt cx="2825380" cy="1296674"/>
          </a:xfrm>
        </p:grpSpPr>
        <p:sp>
          <p:nvSpPr>
            <p:cNvPr id="23" name="Cilindro 4">
              <a:extLst>
                <a:ext uri="{FF2B5EF4-FFF2-40B4-BE49-F238E27FC236}">
                  <a16:creationId xmlns:a16="http://schemas.microsoft.com/office/drawing/2014/main" id="{C9CD2133-EBEF-03EC-CE48-F09A2785BE98}"/>
                </a:ext>
              </a:extLst>
            </p:cNvPr>
            <p:cNvSpPr/>
            <p:nvPr/>
          </p:nvSpPr>
          <p:spPr bwMode="auto">
            <a:xfrm rot="5400000" flipV="1">
              <a:off x="1460955" y="1001523"/>
              <a:ext cx="1296143" cy="2825379"/>
            </a:xfrm>
            <a:prstGeom prst="can">
              <a:avLst>
                <a:gd name="adj" fmla="val 45275"/>
              </a:avLst>
            </a:prstGeom>
            <a:solidFill>
              <a:srgbClr val="FF0000">
                <a:alpha val="7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49" name="Ovale 35">
              <a:extLst>
                <a:ext uri="{FF2B5EF4-FFF2-40B4-BE49-F238E27FC236}">
                  <a16:creationId xmlns:a16="http://schemas.microsoft.com/office/drawing/2014/main" id="{142EAD14-A3C5-C1A6-B557-8CA1A7EFCDEA}"/>
                </a:ext>
              </a:extLst>
            </p:cNvPr>
            <p:cNvSpPr/>
            <p:nvPr/>
          </p:nvSpPr>
          <p:spPr bwMode="auto">
            <a:xfrm>
              <a:off x="696336" y="1766672"/>
              <a:ext cx="582930" cy="1296143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34" name="Oval 11">
            <a:extLst>
              <a:ext uri="{FF2B5EF4-FFF2-40B4-BE49-F238E27FC236}">
                <a16:creationId xmlns:a16="http://schemas.microsoft.com/office/drawing/2014/main" id="{0BB2EDCC-483E-BBF3-1AE9-B9511FD144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07214" y="2231346"/>
            <a:ext cx="161577" cy="376524"/>
          </a:xfrm>
          <a:prstGeom prst="ellipse">
            <a:avLst/>
          </a:prstGeom>
          <a:gradFill flip="none" rotWithShape="1">
            <a:gsLst>
              <a:gs pos="68000">
                <a:srgbClr val="FFFF00"/>
              </a:gs>
              <a:gs pos="100000">
                <a:srgbClr val="00281A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 w="19050" cmpd="sng">
            <a:noFill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1AC5398-2B5F-6572-5162-01048EBC6C43}"/>
              </a:ext>
            </a:extLst>
          </p:cNvPr>
          <p:cNvGrpSpPr/>
          <p:nvPr/>
        </p:nvGrpSpPr>
        <p:grpSpPr>
          <a:xfrm>
            <a:off x="263352" y="3783441"/>
            <a:ext cx="6493597" cy="3672986"/>
            <a:chOff x="-682828" y="2974660"/>
            <a:chExt cx="6493597" cy="3672986"/>
          </a:xfrm>
        </p:grpSpPr>
        <p:grpSp>
          <p:nvGrpSpPr>
            <p:cNvPr id="44" name="Grouper 2">
              <a:extLst>
                <a:ext uri="{FF2B5EF4-FFF2-40B4-BE49-F238E27FC236}">
                  <a16:creationId xmlns:a16="http://schemas.microsoft.com/office/drawing/2014/main" id="{37FE0CD1-6CF6-D44B-5E7D-2E46B25709BE}"/>
                </a:ext>
              </a:extLst>
            </p:cNvPr>
            <p:cNvGrpSpPr/>
            <p:nvPr/>
          </p:nvGrpSpPr>
          <p:grpSpPr>
            <a:xfrm>
              <a:off x="-29014" y="3970045"/>
              <a:ext cx="4028558" cy="1990197"/>
              <a:chOff x="-352084" y="1930278"/>
              <a:chExt cx="4028558" cy="1990197"/>
            </a:xfrm>
          </p:grpSpPr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65C1211F-A276-592B-D895-0B965908E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52084" y="2318566"/>
                <a:ext cx="1168339" cy="6443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ts val="2000"/>
                  </a:lnSpc>
                  <a:spcBef>
                    <a:spcPts val="0"/>
                  </a:spcBef>
                </a:pPr>
                <a:r>
                  <a:rPr lang="en-US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</a:rPr>
                  <a:t>point source</a:t>
                </a:r>
                <a:endParaRPr lang="en-US" b="0" u="sng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cs typeface="Times" charset="0"/>
                </a:endParaRPr>
              </a:p>
            </p:txBody>
          </p:sp>
          <p:sp>
            <p:nvSpPr>
              <p:cNvPr id="47" name="AutoShape 3">
                <a:extLst>
                  <a:ext uri="{FF2B5EF4-FFF2-40B4-BE49-F238E27FC236}">
                    <a16:creationId xmlns:a16="http://schemas.microsoft.com/office/drawing/2014/main" id="{B87C2549-FFE4-708C-B9E9-69719E0611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197273" y="2441275"/>
                <a:ext cx="1990197" cy="968204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333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AutoShape 7">
                <a:extLst>
                  <a:ext uri="{FF2B5EF4-FFF2-40B4-BE49-F238E27FC236}">
                    <a16:creationId xmlns:a16="http://schemas.microsoft.com/office/drawing/2014/main" id="{98B9CE5F-28E7-F06D-CB4C-6443F5B03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252530" y="2441275"/>
                <a:ext cx="1990197" cy="968204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11">
                <a:extLst>
                  <a:ext uri="{FF2B5EF4-FFF2-40B4-BE49-F238E27FC236}">
                    <a16:creationId xmlns:a16="http://schemas.microsoft.com/office/drawing/2014/main" id="{D47EB425-A39D-81D6-6F11-FC8A39A0BF6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31004" y="2640743"/>
                <a:ext cx="244292" cy="569268"/>
              </a:xfrm>
              <a:prstGeom prst="ellipse">
                <a:avLst/>
              </a:prstGeom>
              <a:solidFill>
                <a:srgbClr val="3333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2">
                <a:extLst>
                  <a:ext uri="{FF2B5EF4-FFF2-40B4-BE49-F238E27FC236}">
                    <a16:creationId xmlns:a16="http://schemas.microsoft.com/office/drawing/2014/main" id="{9E0BDA35-FC4D-7A48-170E-2BE6BD4C3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3587" y="2737115"/>
                <a:ext cx="161367" cy="376524"/>
              </a:xfrm>
              <a:prstGeom prst="ellipse">
                <a:avLst/>
              </a:prstGeom>
              <a:solidFill>
                <a:srgbClr val="3333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13">
                <a:extLst>
                  <a:ext uri="{FF2B5EF4-FFF2-40B4-BE49-F238E27FC236}">
                    <a16:creationId xmlns:a16="http://schemas.microsoft.com/office/drawing/2014/main" id="{54097035-7453-6363-FFD5-105351687F9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112808" y="2830125"/>
                <a:ext cx="81804" cy="190503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Triangle isocèle 1">
                <a:extLst>
                  <a:ext uri="{FF2B5EF4-FFF2-40B4-BE49-F238E27FC236}">
                    <a16:creationId xmlns:a16="http://schemas.microsoft.com/office/drawing/2014/main" id="{E84EC21E-1480-5EB7-48F7-ED1B0BCCD51C}"/>
                  </a:ext>
                </a:extLst>
              </p:cNvPr>
              <p:cNvSpPr/>
              <p:nvPr/>
            </p:nvSpPr>
            <p:spPr bwMode="auto">
              <a:xfrm rot="16200000">
                <a:off x="717728" y="1967400"/>
                <a:ext cx="1123200" cy="191160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78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Oval 22">
                <a:extLst>
                  <a:ext uri="{FF2B5EF4-FFF2-40B4-BE49-F238E27FC236}">
                    <a16:creationId xmlns:a16="http://schemas.microsoft.com/office/drawing/2014/main" id="{E67ABFCD-3C7B-74CD-C278-FF2E65E3C01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23619" y="2894400"/>
                <a:ext cx="28015" cy="6275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>
                <a:noFill/>
                <a:round/>
                <a:headEnd/>
                <a:tailEnd/>
              </a:ln>
              <a:effectLst>
                <a:outerShdw dist="127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30">
                <a:extLst>
                  <a:ext uri="{FF2B5EF4-FFF2-40B4-BE49-F238E27FC236}">
                    <a16:creationId xmlns:a16="http://schemas.microsoft.com/office/drawing/2014/main" id="{E47CECC4-0532-713F-7994-BB68F6B9C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9011" y="2360591"/>
                <a:ext cx="484102" cy="112957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8">
                <a:extLst>
                  <a:ext uri="{FF2B5EF4-FFF2-40B4-BE49-F238E27FC236}">
                    <a16:creationId xmlns:a16="http://schemas.microsoft.com/office/drawing/2014/main" id="{2C8ABA88-8B3D-1BD6-72C0-E855C5CFCB9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96152" y="2830125"/>
                <a:ext cx="81804" cy="190503"/>
              </a:xfrm>
              <a:prstGeom prst="ellipse">
                <a:avLst/>
              </a:prstGeom>
              <a:solidFill>
                <a:srgbClr val="001F60"/>
              </a:solidFill>
              <a:ln>
                <a:noFill/>
              </a:ln>
              <a:effectLst>
                <a:innerShdw dist="12700" dir="10800000">
                  <a:prstClr val="black"/>
                </a:innerShdw>
              </a:effectLst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21">
                <a:extLst>
                  <a:ext uri="{FF2B5EF4-FFF2-40B4-BE49-F238E27FC236}">
                    <a16:creationId xmlns:a16="http://schemas.microsoft.com/office/drawing/2014/main" id="{7AC61292-4CD6-7EAC-7ACA-033C9F36E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850" y="2653648"/>
                <a:ext cx="380042" cy="329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2800" b="0" i="1" dirty="0">
                    <a:solidFill>
                      <a:schemeClr val="bg1"/>
                    </a:solidFill>
                    <a:effectLst>
                      <a:glow rad="38100">
                        <a:schemeClr val="accent4">
                          <a:satMod val="175000"/>
                        </a:schemeClr>
                      </a:glow>
                    </a:effectLst>
                    <a:latin typeface="Symbol" charset="0"/>
                  </a:rPr>
                  <a:t>l</a:t>
                </a:r>
                <a:endParaRPr lang="en-US" sz="2800" b="0" u="sng" dirty="0">
                  <a:solidFill>
                    <a:schemeClr val="bg1"/>
                  </a:solidFill>
                  <a:effectLst>
                    <a:glow rad="38100">
                      <a:schemeClr val="accent4">
                        <a:satMod val="175000"/>
                      </a:schemeClr>
                    </a:glow>
                  </a:effectLst>
                  <a:latin typeface="Helvetica" charset="0"/>
                  <a:cs typeface="Times" charset="0"/>
                </a:endParaRPr>
              </a:p>
            </p:txBody>
          </p:sp>
        </p:grpSp>
        <p:sp>
          <p:nvSpPr>
            <p:cNvPr id="61" name="Rectangle 27">
              <a:extLst>
                <a:ext uri="{FF2B5EF4-FFF2-40B4-BE49-F238E27FC236}">
                  <a16:creationId xmlns:a16="http://schemas.microsoft.com/office/drawing/2014/main" id="{456AEB6D-62CB-89A5-495B-E7C6FCBC1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82828" y="2974660"/>
              <a:ext cx="6493597" cy="1241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400"/>
                </a:lnSpc>
                <a:spcBef>
                  <a:spcPct val="20000"/>
                </a:spcBef>
              </a:pP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Limit case: a </a:t>
              </a: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p</a:t>
              </a:r>
              <a:r>
                <a:rPr lang="en-US" b="0" u="sng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oint source</a:t>
              </a: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 </a:t>
              </a: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emitting 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only </a:t>
              </a:r>
              <a:r>
                <a:rPr lang="en-US" b="0" u="sng" dirty="0">
                  <a:solidFill>
                    <a:schemeClr val="bg1"/>
                  </a:solidFill>
                  <a:latin typeface="Helvetica" charset="0"/>
                </a:rPr>
                <a:t>one wavelen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g</a:t>
              </a:r>
              <a:r>
                <a:rPr lang="en-US" b="0" u="sng" dirty="0">
                  <a:solidFill>
                    <a:schemeClr val="bg1"/>
                  </a:solidFill>
                  <a:latin typeface="Helvetica" charset="0"/>
                </a:rPr>
                <a:t>th</a:t>
              </a:r>
              <a:r>
                <a:rPr lang="en-US" b="0" i="1" u="sng" dirty="0">
                  <a:solidFill>
                    <a:schemeClr val="bg1"/>
                  </a:solidFill>
                  <a:latin typeface="Symbol" charset="0"/>
                </a:rPr>
                <a:t> l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 </a:t>
              </a: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always produces a visible</a:t>
              </a: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 </a:t>
              </a: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diffraction pattern</a:t>
              </a:r>
              <a:r>
                <a:rPr lang="en-US" b="0" dirty="0">
                  <a:latin typeface="Helvetica" charset="0"/>
                </a:rPr>
                <a:t> </a:t>
              </a: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-- it has </a:t>
              </a:r>
              <a:r>
                <a:rPr lang="en-US" b="0" u="sng" dirty="0">
                  <a:solidFill>
                    <a:srgbClr val="FFFF00"/>
                  </a:solidFill>
                  <a:latin typeface="Helvetica" charset="0"/>
                </a:rPr>
                <a:t>full coherence</a:t>
              </a:r>
              <a:endParaRPr lang="en-US" b="0" u="sng" dirty="0">
                <a:solidFill>
                  <a:srgbClr val="FFFF00"/>
                </a:solidFill>
                <a:latin typeface="Helvetica" charset="0"/>
                <a:cs typeface="Times" charset="0"/>
              </a:endParaRPr>
            </a:p>
          </p:txBody>
        </p:sp>
        <p:sp>
          <p:nvSpPr>
            <p:cNvPr id="62" name="Rectangle 27">
              <a:extLst>
                <a:ext uri="{FF2B5EF4-FFF2-40B4-BE49-F238E27FC236}">
                  <a16:creationId xmlns:a16="http://schemas.microsoft.com/office/drawing/2014/main" id="{03011B3F-9018-93E2-1BE8-C1F24334E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54" y="5740142"/>
              <a:ext cx="5438826" cy="907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400"/>
                </a:lnSpc>
                <a:spcBef>
                  <a:spcPct val="20000"/>
                </a:spcBef>
              </a:pPr>
              <a:endParaRPr lang="en-US" sz="1800" b="0" u="sng" dirty="0">
                <a:latin typeface="Helvetica" charset="0"/>
                <a:cs typeface="Times" charset="0"/>
              </a:endParaRPr>
            </a:p>
          </p:txBody>
        </p:sp>
      </p:grpSp>
      <p:sp>
        <p:nvSpPr>
          <p:cNvPr id="65" name="Rectangle 27">
            <a:extLst>
              <a:ext uri="{FF2B5EF4-FFF2-40B4-BE49-F238E27FC236}">
                <a16:creationId xmlns:a16="http://schemas.microsoft.com/office/drawing/2014/main" id="{0CE2DF1A-4118-B24C-A9F3-C6AC7EF55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056" y="4789436"/>
            <a:ext cx="5256584" cy="159189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rgbClr val="FFFFFF"/>
            </a:solidFill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More realistic sources, emitting multiple wavelengths and/or having a finite size, reveal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TWO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kinds of coherence: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“time” 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“spatial”</a:t>
            </a:r>
            <a:endParaRPr lang="en-US" b="0" u="sng" dirty="0">
              <a:solidFill>
                <a:schemeClr val="bg1"/>
              </a:solidFill>
              <a:latin typeface="Helvetica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88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95" grpId="0"/>
      <p:bldP spid="95" grpId="1"/>
      <p:bldP spid="64" grpId="0"/>
      <p:bldP spid="20" grpId="0"/>
      <p:bldP spid="20" grpId="1"/>
      <p:bldP spid="21" grpId="0"/>
      <p:bldP spid="96" grpId="0"/>
      <p:bldP spid="2" grpId="0" animBg="1"/>
      <p:bldP spid="3" grpId="0" animBg="1"/>
      <p:bldP spid="29" grpId="0" animBg="1"/>
      <p:bldP spid="34" grpId="0" animBg="1"/>
      <p:bldP spid="34" grpId="1" animBg="1"/>
      <p:bldP spid="6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BCE8975-7D5B-3825-38F5-DE1667C5B8CD}"/>
              </a:ext>
            </a:extLst>
          </p:cNvPr>
          <p:cNvSpPr/>
          <p:nvPr/>
        </p:nvSpPr>
        <p:spPr bwMode="auto">
          <a:xfrm>
            <a:off x="4367412" y="5929756"/>
            <a:ext cx="4176464" cy="49780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grpSp>
        <p:nvGrpSpPr>
          <p:cNvPr id="11" name="Grouper 10"/>
          <p:cNvGrpSpPr/>
          <p:nvPr/>
        </p:nvGrpSpPr>
        <p:grpSpPr>
          <a:xfrm>
            <a:off x="4780363" y="1602328"/>
            <a:ext cx="6570891" cy="2315341"/>
            <a:chOff x="2966610" y="1268761"/>
            <a:chExt cx="6570891" cy="2315341"/>
          </a:xfrm>
        </p:grpSpPr>
        <p:sp>
          <p:nvSpPr>
            <p:cNvPr id="75" name="Rectangle 27"/>
            <p:cNvSpPr>
              <a:spLocks noChangeArrowheads="1"/>
            </p:cNvSpPr>
            <p:nvPr/>
          </p:nvSpPr>
          <p:spPr bwMode="auto">
            <a:xfrm>
              <a:off x="2966610" y="2457426"/>
              <a:ext cx="6570891" cy="1126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>
                <a:spcBef>
                  <a:spcPts val="0"/>
                </a:spcBef>
              </a:pPr>
              <a:r>
                <a:rPr lang="en-US" sz="2800" b="0" dirty="0">
                  <a:solidFill>
                    <a:schemeClr val="bg1"/>
                  </a:solidFill>
                  <a:latin typeface="Helvetica" charset="0"/>
                </a:rPr>
                <a:t>…whose </a:t>
              </a:r>
            </a:p>
            <a:p>
              <a:pPr algn="r">
                <a:spcBef>
                  <a:spcPts val="0"/>
                </a:spcBef>
              </a:pPr>
              <a:r>
                <a:rPr lang="en-US" sz="2800" b="0" dirty="0">
                  <a:solidFill>
                    <a:schemeClr val="bg1"/>
                  </a:solidFill>
                  <a:latin typeface="Helvetica" charset="0"/>
                </a:rPr>
                <a:t>superposition blurs the fringes</a:t>
              </a:r>
              <a:endParaRPr lang="en-US" sz="2800" b="0" u="sng" dirty="0">
                <a:solidFill>
                  <a:schemeClr val="bg1"/>
                </a:solidFill>
                <a:latin typeface="Helvetica" charset="0"/>
                <a:cs typeface="Times" charset="0"/>
              </a:endParaRPr>
            </a:p>
          </p:txBody>
        </p:sp>
        <p:grpSp>
          <p:nvGrpSpPr>
            <p:cNvPr id="76" name="Grouper 75"/>
            <p:cNvGrpSpPr/>
            <p:nvPr/>
          </p:nvGrpSpPr>
          <p:grpSpPr>
            <a:xfrm>
              <a:off x="5076056" y="1268761"/>
              <a:ext cx="2808312" cy="1666920"/>
              <a:chOff x="323528" y="1930278"/>
              <a:chExt cx="3352946" cy="1990197"/>
            </a:xfrm>
          </p:grpSpPr>
          <p:sp>
            <p:nvSpPr>
              <p:cNvPr id="78" name="AutoShape 3"/>
              <p:cNvSpPr>
                <a:spLocks noChangeArrowheads="1"/>
              </p:cNvSpPr>
              <p:nvPr/>
            </p:nvSpPr>
            <p:spPr bwMode="auto">
              <a:xfrm rot="5400000">
                <a:off x="2197273" y="2441275"/>
                <a:ext cx="1990197" cy="968204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333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AutoShape 7"/>
              <p:cNvSpPr>
                <a:spLocks noChangeArrowheads="1"/>
              </p:cNvSpPr>
              <p:nvPr/>
            </p:nvSpPr>
            <p:spPr bwMode="auto">
              <a:xfrm rot="5400000">
                <a:off x="1261169" y="2441275"/>
                <a:ext cx="1990197" cy="968204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Triangle isocèle 80"/>
              <p:cNvSpPr/>
              <p:nvPr/>
            </p:nvSpPr>
            <p:spPr bwMode="auto">
              <a:xfrm rot="16200000">
                <a:off x="717728" y="1967400"/>
                <a:ext cx="1123200" cy="1911600"/>
              </a:xfrm>
              <a:prstGeom prst="triangle">
                <a:avLst/>
              </a:prstGeom>
              <a:gradFill flip="none" rotWithShape="1">
                <a:gsLst>
                  <a:gs pos="0">
                    <a:srgbClr val="0070C0">
                      <a:alpha val="50437"/>
                    </a:srgbClr>
                  </a:gs>
                  <a:gs pos="100000">
                    <a:srgbClr val="0070C0"/>
                  </a:gs>
                  <a:gs pos="69000">
                    <a:srgbClr val="FF0000">
                      <a:alpha val="45440"/>
                    </a:srgbClr>
                  </a:gs>
                  <a:gs pos="49000">
                    <a:srgbClr val="FF0000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82" name="Oval 22"/>
              <p:cNvSpPr>
                <a:spLocks noChangeAspect="1" noChangeArrowheads="1"/>
              </p:cNvSpPr>
              <p:nvPr/>
            </p:nvSpPr>
            <p:spPr bwMode="auto">
              <a:xfrm>
                <a:off x="323619" y="2894400"/>
                <a:ext cx="28015" cy="62754"/>
              </a:xfrm>
              <a:prstGeom prst="ellipse">
                <a:avLst/>
              </a:prstGeom>
              <a:solidFill>
                <a:srgbClr val="C2FFF0"/>
              </a:solidFill>
              <a:ln w="28575">
                <a:noFill/>
                <a:round/>
                <a:headEnd/>
                <a:tailEnd/>
              </a:ln>
              <a:effectLst>
                <a:outerShdw dist="12700" algn="ctr" rotWithShape="0">
                  <a:schemeClr val="tx1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30"/>
              <p:cNvSpPr>
                <a:spLocks noChangeArrowheads="1"/>
              </p:cNvSpPr>
              <p:nvPr/>
            </p:nvSpPr>
            <p:spPr bwMode="auto">
              <a:xfrm>
                <a:off x="2009011" y="2360591"/>
                <a:ext cx="484102" cy="1129571"/>
              </a:xfrm>
              <a:prstGeom prst="ellipse">
                <a:avLst/>
              </a:prstGeom>
              <a:gradFill flip="none" rotWithShape="1">
                <a:gsLst>
                  <a:gs pos="77000">
                    <a:srgbClr val="3366FF"/>
                  </a:gs>
                  <a:gs pos="0">
                    <a:srgbClr val="FF0000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Oval 8"/>
              <p:cNvSpPr>
                <a:spLocks noChangeAspect="1" noChangeArrowheads="1"/>
              </p:cNvSpPr>
              <p:nvPr/>
            </p:nvSpPr>
            <p:spPr bwMode="auto">
              <a:xfrm>
                <a:off x="2196152" y="2830125"/>
                <a:ext cx="81804" cy="190503"/>
              </a:xfrm>
              <a:prstGeom prst="ellipse">
                <a:avLst/>
              </a:prstGeom>
              <a:solidFill>
                <a:srgbClr val="0000FF">
                  <a:alpha val="40000"/>
                </a:srgbClr>
              </a:solidFill>
              <a:ln>
                <a:noFill/>
              </a:ln>
              <a:effectLst>
                <a:innerShdw dist="12700" dir="108000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er 54"/>
          <p:cNvGrpSpPr/>
          <p:nvPr/>
        </p:nvGrpSpPr>
        <p:grpSpPr>
          <a:xfrm>
            <a:off x="2009634" y="1916832"/>
            <a:ext cx="2790222" cy="1656184"/>
            <a:chOff x="323528" y="1930279"/>
            <a:chExt cx="3352937" cy="1990199"/>
          </a:xfrm>
        </p:grpSpPr>
        <p:sp>
          <p:nvSpPr>
            <p:cNvPr id="56" name="AutoShape 3"/>
            <p:cNvSpPr>
              <a:spLocks noChangeArrowheads="1"/>
            </p:cNvSpPr>
            <p:nvPr/>
          </p:nvSpPr>
          <p:spPr bwMode="auto">
            <a:xfrm rot="5400000">
              <a:off x="2197265" y="2441278"/>
              <a:ext cx="1990198" cy="968202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AutoShape 7"/>
            <p:cNvSpPr>
              <a:spLocks noChangeArrowheads="1"/>
            </p:cNvSpPr>
            <p:nvPr/>
          </p:nvSpPr>
          <p:spPr bwMode="auto">
            <a:xfrm rot="5400000">
              <a:off x="1261163" y="2441277"/>
              <a:ext cx="1990198" cy="968202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Oval 11"/>
            <p:cNvSpPr>
              <a:spLocks noChangeAspect="1" noChangeArrowheads="1"/>
            </p:cNvSpPr>
            <p:nvPr/>
          </p:nvSpPr>
          <p:spPr bwMode="auto">
            <a:xfrm>
              <a:off x="3030997" y="2640744"/>
              <a:ext cx="244291" cy="569268"/>
            </a:xfrm>
            <a:prstGeom prst="ellipse">
              <a:avLst/>
            </a:prstGeom>
            <a:solidFill>
              <a:srgbClr val="333308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Oval 12"/>
            <p:cNvSpPr>
              <a:spLocks noChangeArrowheads="1"/>
            </p:cNvSpPr>
            <p:nvPr/>
          </p:nvSpPr>
          <p:spPr bwMode="auto">
            <a:xfrm>
              <a:off x="3073580" y="2737116"/>
              <a:ext cx="161367" cy="376524"/>
            </a:xfrm>
            <a:prstGeom prst="ellipse">
              <a:avLst/>
            </a:prstGeom>
            <a:solidFill>
              <a:srgbClr val="333308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Oval 13"/>
            <p:cNvSpPr>
              <a:spLocks noChangeAspect="1" noChangeArrowheads="1"/>
            </p:cNvSpPr>
            <p:nvPr/>
          </p:nvSpPr>
          <p:spPr bwMode="auto">
            <a:xfrm>
              <a:off x="3112800" y="2830126"/>
              <a:ext cx="81804" cy="190503"/>
            </a:xfrm>
            <a:prstGeom prst="ellipse">
              <a:avLst/>
            </a:prstGeom>
            <a:solidFill>
              <a:srgbClr val="FFFF00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Triangle isocèle 60"/>
            <p:cNvSpPr/>
            <p:nvPr/>
          </p:nvSpPr>
          <p:spPr bwMode="auto">
            <a:xfrm rot="16200000">
              <a:off x="717725" y="1967403"/>
              <a:ext cx="1123201" cy="191159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2" name="Oval 22"/>
            <p:cNvSpPr>
              <a:spLocks noChangeAspect="1" noChangeArrowheads="1"/>
            </p:cNvSpPr>
            <p:nvPr/>
          </p:nvSpPr>
          <p:spPr bwMode="auto">
            <a:xfrm>
              <a:off x="323618" y="2894401"/>
              <a:ext cx="28015" cy="6275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  <a:round/>
              <a:headEnd/>
              <a:tailEnd/>
            </a:ln>
            <a:effectLst>
              <a:outerShdw dist="12700" algn="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Oval 30"/>
            <p:cNvSpPr>
              <a:spLocks noChangeArrowheads="1"/>
            </p:cNvSpPr>
            <p:nvPr/>
          </p:nvSpPr>
          <p:spPr bwMode="auto">
            <a:xfrm>
              <a:off x="2009005" y="2360593"/>
              <a:ext cx="484100" cy="11295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Oval 8"/>
            <p:cNvSpPr>
              <a:spLocks noChangeAspect="1" noChangeArrowheads="1"/>
            </p:cNvSpPr>
            <p:nvPr/>
          </p:nvSpPr>
          <p:spPr bwMode="auto">
            <a:xfrm>
              <a:off x="2196152" y="2830125"/>
              <a:ext cx="81804" cy="190503"/>
            </a:xfrm>
            <a:prstGeom prst="ellipse">
              <a:avLst/>
            </a:prstGeom>
            <a:solidFill>
              <a:srgbClr val="0000FF">
                <a:alpha val="40000"/>
              </a:srgbClr>
            </a:solidFill>
            <a:ln>
              <a:noFill/>
            </a:ln>
            <a:effectLst>
              <a:innerShdw dist="12700" dir="108000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er 9"/>
          <p:cNvGrpSpPr/>
          <p:nvPr/>
        </p:nvGrpSpPr>
        <p:grpSpPr>
          <a:xfrm>
            <a:off x="2009634" y="155917"/>
            <a:ext cx="2790223" cy="1656184"/>
            <a:chOff x="107503" y="1268760"/>
            <a:chExt cx="2790223" cy="1656184"/>
          </a:xfrm>
        </p:grpSpPr>
        <p:sp>
          <p:nvSpPr>
            <p:cNvPr id="37" name="AutoShape 3"/>
            <p:cNvSpPr>
              <a:spLocks noChangeArrowheads="1"/>
            </p:cNvSpPr>
            <p:nvPr/>
          </p:nvSpPr>
          <p:spPr bwMode="auto">
            <a:xfrm rot="5400000">
              <a:off x="1666779" y="1693997"/>
              <a:ext cx="1656183" cy="805711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 rot="5400000">
              <a:off x="887781" y="1693996"/>
              <a:ext cx="1656183" cy="805711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" name="Grouper 68"/>
            <p:cNvGrpSpPr>
              <a:grpSpLocks noChangeAspect="1"/>
            </p:cNvGrpSpPr>
            <p:nvPr/>
          </p:nvGrpSpPr>
          <p:grpSpPr>
            <a:xfrm>
              <a:off x="2318400" y="1772816"/>
              <a:ext cx="284612" cy="663219"/>
              <a:chOff x="2360585" y="1859988"/>
              <a:chExt cx="203292" cy="473728"/>
            </a:xfrm>
          </p:grpSpPr>
          <p:sp>
            <p:nvSpPr>
              <p:cNvPr id="70" name="Oval 11"/>
              <p:cNvSpPr>
                <a:spLocks noChangeAspect="1" noChangeArrowheads="1"/>
              </p:cNvSpPr>
              <p:nvPr/>
            </p:nvSpPr>
            <p:spPr bwMode="auto">
              <a:xfrm>
                <a:off x="2360585" y="1859988"/>
                <a:ext cx="203292" cy="473728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12"/>
              <p:cNvSpPr>
                <a:spLocks noChangeArrowheads="1"/>
              </p:cNvSpPr>
              <p:nvPr/>
            </p:nvSpPr>
            <p:spPr bwMode="auto">
              <a:xfrm>
                <a:off x="2396022" y="1940186"/>
                <a:ext cx="134285" cy="313332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3"/>
              <p:cNvSpPr>
                <a:spLocks noChangeAspect="1" noChangeArrowheads="1"/>
              </p:cNvSpPr>
              <p:nvPr/>
            </p:nvSpPr>
            <p:spPr bwMode="auto">
              <a:xfrm>
                <a:off x="2428659" y="2017586"/>
                <a:ext cx="68075" cy="158531"/>
              </a:xfrm>
              <a:prstGeom prst="ellipse">
                <a:avLst/>
              </a:prstGeom>
              <a:solidFill>
                <a:srgbClr val="FFFF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" name="Triangle isocèle 41"/>
            <p:cNvSpPr/>
            <p:nvPr/>
          </p:nvSpPr>
          <p:spPr bwMode="auto">
            <a:xfrm rot="16200000">
              <a:off x="435545" y="1299651"/>
              <a:ext cx="934694" cy="1590777"/>
            </a:xfrm>
            <a:prstGeom prst="triangle">
              <a:avLst/>
            </a:prstGeom>
            <a:solidFill>
              <a:srgbClr val="FF0000">
                <a:alpha val="4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3" name="Oval 22"/>
            <p:cNvSpPr>
              <a:spLocks noChangeAspect="1" noChangeArrowheads="1"/>
            </p:cNvSpPr>
            <p:nvPr/>
          </p:nvSpPr>
          <p:spPr bwMode="auto">
            <a:xfrm>
              <a:off x="107579" y="2071073"/>
              <a:ext cx="23313" cy="5222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  <a:round/>
              <a:headEnd/>
              <a:tailEnd/>
            </a:ln>
            <a:effectLst>
              <a:outerShdw dist="12700" algn="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30"/>
            <p:cNvSpPr>
              <a:spLocks noChangeArrowheads="1"/>
            </p:cNvSpPr>
            <p:nvPr/>
          </p:nvSpPr>
          <p:spPr bwMode="auto">
            <a:xfrm>
              <a:off x="1510112" y="1626854"/>
              <a:ext cx="402855" cy="93999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Oval 8"/>
            <p:cNvSpPr>
              <a:spLocks noChangeAspect="1" noChangeArrowheads="1"/>
            </p:cNvSpPr>
            <p:nvPr/>
          </p:nvSpPr>
          <p:spPr bwMode="auto">
            <a:xfrm>
              <a:off x="1665850" y="2017585"/>
              <a:ext cx="68075" cy="158531"/>
            </a:xfrm>
            <a:prstGeom prst="ellipse">
              <a:avLst/>
            </a:prstGeom>
            <a:solidFill>
              <a:srgbClr val="0000FF">
                <a:alpha val="40000"/>
              </a:srgbClr>
            </a:solidFill>
            <a:ln>
              <a:noFill/>
            </a:ln>
            <a:effectLst>
              <a:innerShdw dist="12700" dir="108000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5263760" y="253152"/>
            <a:ext cx="6715047" cy="138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ts val="3500"/>
              </a:lnSpc>
              <a:spcBef>
                <a:spcPct val="20000"/>
              </a:spcBef>
            </a:pPr>
            <a:r>
              <a:rPr lang="en-US" sz="36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Multiple wavelengths: longitudinal (time) coherence</a:t>
            </a:r>
            <a:endParaRPr lang="en-US" sz="3600" u="sng" dirty="0">
              <a:solidFill>
                <a:schemeClr val="hlink"/>
              </a:solidFill>
              <a:effectLst>
                <a:glow rad="63500">
                  <a:schemeClr val="tx1"/>
                </a:glow>
              </a:effectLst>
              <a:latin typeface="Chalkboard"/>
              <a:cs typeface="Chalkboard"/>
            </a:endParaRPr>
          </a:p>
        </p:txBody>
      </p:sp>
      <p:sp>
        <p:nvSpPr>
          <p:cNvPr id="73" name="Rectangle 67"/>
          <p:cNvSpPr>
            <a:spLocks noChangeArrowheads="1"/>
          </p:cNvSpPr>
          <p:nvPr/>
        </p:nvSpPr>
        <p:spPr bwMode="auto">
          <a:xfrm>
            <a:off x="408351" y="998264"/>
            <a:ext cx="2208303" cy="226193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different wavelengths produce different patterns…</a:t>
            </a:r>
            <a:endParaRPr lang="en-US" sz="2800" b="0" dirty="0">
              <a:solidFill>
                <a:srgbClr val="FFFF00"/>
              </a:solidFill>
              <a:latin typeface="Helvetica" charset="0"/>
            </a:endParaRPr>
          </a:p>
        </p:txBody>
      </p:sp>
      <p:grpSp>
        <p:nvGrpSpPr>
          <p:cNvPr id="85" name="Grouper 84"/>
          <p:cNvGrpSpPr/>
          <p:nvPr/>
        </p:nvGrpSpPr>
        <p:grpSpPr>
          <a:xfrm>
            <a:off x="335360" y="3864286"/>
            <a:ext cx="2546217" cy="2661058"/>
            <a:chOff x="1772161" y="1930279"/>
            <a:chExt cx="1904304" cy="1990199"/>
          </a:xfrm>
        </p:grpSpPr>
        <p:sp>
          <p:nvSpPr>
            <p:cNvPr id="86" name="AutoShape 3"/>
            <p:cNvSpPr>
              <a:spLocks noChangeArrowheads="1"/>
            </p:cNvSpPr>
            <p:nvPr/>
          </p:nvSpPr>
          <p:spPr bwMode="auto">
            <a:xfrm rot="5400000">
              <a:off x="2197265" y="2441278"/>
              <a:ext cx="1990198" cy="968202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AutoShape 7"/>
            <p:cNvSpPr>
              <a:spLocks noChangeArrowheads="1"/>
            </p:cNvSpPr>
            <p:nvPr/>
          </p:nvSpPr>
          <p:spPr bwMode="auto">
            <a:xfrm rot="5400000">
              <a:off x="1261163" y="2441277"/>
              <a:ext cx="1990198" cy="968202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Oval 11"/>
            <p:cNvSpPr>
              <a:spLocks noChangeAspect="1" noChangeArrowheads="1"/>
            </p:cNvSpPr>
            <p:nvPr/>
          </p:nvSpPr>
          <p:spPr bwMode="auto">
            <a:xfrm>
              <a:off x="3030997" y="2640744"/>
              <a:ext cx="244291" cy="569268"/>
            </a:xfrm>
            <a:prstGeom prst="ellipse">
              <a:avLst/>
            </a:prstGeom>
            <a:solidFill>
              <a:srgbClr val="333308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Oval 12"/>
            <p:cNvSpPr>
              <a:spLocks noChangeArrowheads="1"/>
            </p:cNvSpPr>
            <p:nvPr/>
          </p:nvSpPr>
          <p:spPr bwMode="auto">
            <a:xfrm>
              <a:off x="3073580" y="2737116"/>
              <a:ext cx="161367" cy="376524"/>
            </a:xfrm>
            <a:prstGeom prst="ellipse">
              <a:avLst/>
            </a:prstGeom>
            <a:solidFill>
              <a:srgbClr val="333308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Oval 13"/>
            <p:cNvSpPr>
              <a:spLocks noChangeAspect="1" noChangeArrowheads="1"/>
            </p:cNvSpPr>
            <p:nvPr/>
          </p:nvSpPr>
          <p:spPr bwMode="auto">
            <a:xfrm>
              <a:off x="3112800" y="2830126"/>
              <a:ext cx="81804" cy="190503"/>
            </a:xfrm>
            <a:prstGeom prst="ellipse">
              <a:avLst/>
            </a:prstGeom>
            <a:solidFill>
              <a:srgbClr val="FFFF00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Oval 8"/>
            <p:cNvSpPr>
              <a:spLocks noChangeAspect="1" noChangeArrowheads="1"/>
            </p:cNvSpPr>
            <p:nvPr/>
          </p:nvSpPr>
          <p:spPr bwMode="auto">
            <a:xfrm>
              <a:off x="2196152" y="2830125"/>
              <a:ext cx="81804" cy="19050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innerShdw dist="12700" dir="108000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" name="Grouper 95"/>
          <p:cNvGrpSpPr/>
          <p:nvPr/>
        </p:nvGrpSpPr>
        <p:grpSpPr>
          <a:xfrm>
            <a:off x="737187" y="4762653"/>
            <a:ext cx="304800" cy="1158605"/>
            <a:chOff x="4700451" y="1785541"/>
            <a:chExt cx="304800" cy="1158605"/>
          </a:xfrm>
        </p:grpSpPr>
        <p:sp>
          <p:nvSpPr>
            <p:cNvPr id="97" name="Rectangle 62"/>
            <p:cNvSpPr>
              <a:spLocks noChangeArrowheads="1"/>
            </p:cNvSpPr>
            <p:nvPr/>
          </p:nvSpPr>
          <p:spPr bwMode="auto">
            <a:xfrm>
              <a:off x="4700451" y="2563146"/>
              <a:ext cx="3048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r">
                <a:spcBef>
                  <a:spcPct val="20000"/>
                </a:spcBef>
              </a:pPr>
              <a:r>
                <a:rPr lang="en-US" i="1" dirty="0">
                  <a:solidFill>
                    <a:srgbClr val="317DB9"/>
                  </a:solidFill>
                  <a:latin typeface="Symbol" charset="2"/>
                  <a:cs typeface="Symbol" charset="2"/>
                </a:rPr>
                <a:t></a:t>
              </a:r>
              <a:endParaRPr lang="en-US" i="1" u="sng" dirty="0">
                <a:solidFill>
                  <a:srgbClr val="317DB9"/>
                </a:solidFill>
                <a:latin typeface="Symbol" charset="2"/>
                <a:cs typeface="Symbol" charset="2"/>
              </a:endParaRPr>
            </a:p>
          </p:txBody>
        </p:sp>
        <p:sp>
          <p:nvSpPr>
            <p:cNvPr id="98" name="Line 63"/>
            <p:cNvSpPr>
              <a:spLocks noChangeShapeType="1"/>
            </p:cNvSpPr>
            <p:nvPr/>
          </p:nvSpPr>
          <p:spPr bwMode="auto">
            <a:xfrm>
              <a:off x="4920224" y="1785541"/>
              <a:ext cx="0" cy="304800"/>
            </a:xfrm>
            <a:prstGeom prst="line">
              <a:avLst/>
            </a:prstGeom>
            <a:noFill/>
            <a:ln w="28575">
              <a:solidFill>
                <a:srgbClr val="317DB9"/>
              </a:solidFill>
              <a:round/>
              <a:headEnd type="none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64"/>
            <p:cNvSpPr>
              <a:spLocks noChangeShapeType="1"/>
            </p:cNvSpPr>
            <p:nvPr/>
          </p:nvSpPr>
          <p:spPr bwMode="auto">
            <a:xfrm flipV="1">
              <a:off x="4920224" y="2345059"/>
              <a:ext cx="0" cy="304800"/>
            </a:xfrm>
            <a:prstGeom prst="line">
              <a:avLst/>
            </a:prstGeom>
            <a:noFill/>
            <a:ln w="28575">
              <a:solidFill>
                <a:srgbClr val="317DB9"/>
              </a:solidFill>
              <a:round/>
              <a:headEnd type="none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0" name="Rectangle 67"/>
          <p:cNvSpPr>
            <a:spLocks noChangeArrowheads="1"/>
          </p:cNvSpPr>
          <p:nvPr/>
        </p:nvSpPr>
        <p:spPr bwMode="auto">
          <a:xfrm>
            <a:off x="3027208" y="4365339"/>
            <a:ext cx="6236748" cy="200797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Spacing of adjacent fringes (from elementary optics):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i="1" dirty="0">
                <a:solidFill>
                  <a:srgbClr val="FFFF00"/>
                </a:solidFill>
                <a:latin typeface="Helvetica" charset="0"/>
              </a:rPr>
              <a:t>x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 ≈ (</a:t>
            </a:r>
            <a:r>
              <a:rPr lang="en-US" sz="2000" b="0" i="1" dirty="0">
                <a:solidFill>
                  <a:srgbClr val="FFFF00"/>
                </a:solidFill>
                <a:latin typeface="Helvetica" charset="0"/>
              </a:rPr>
              <a:t>H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/</a:t>
            </a:r>
            <a:r>
              <a:rPr lang="en-US" sz="20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d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)</a:t>
            </a:r>
            <a:r>
              <a:rPr lang="en-US" sz="20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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;</a:t>
            </a:r>
            <a:endParaRPr lang="en-US" sz="2000" b="0" i="1" dirty="0">
              <a:solidFill>
                <a:schemeClr val="bg1"/>
              </a:solidFill>
              <a:latin typeface="Symbol" charset="0"/>
              <a:sym typeface="Symbo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+mn-lt"/>
                <a:sym typeface="Symbol" charset="0"/>
              </a:rPr>
              <a:t>if</a:t>
            </a:r>
            <a:r>
              <a:rPr lang="en-US" sz="2000" b="0" dirty="0">
                <a:solidFill>
                  <a:schemeClr val="bg1"/>
                </a:solidFill>
                <a:latin typeface="Symbol" charset="0"/>
                <a:sym typeface="Symbol" charset="0"/>
              </a:rPr>
              <a:t> </a:t>
            </a:r>
            <a:r>
              <a:rPr lang="en-US" sz="20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l</a:t>
            </a:r>
            <a:r>
              <a:rPr lang="en-US" sz="2000" b="0" dirty="0">
                <a:solidFill>
                  <a:schemeClr val="bg1"/>
                </a:solidFill>
                <a:latin typeface="Symbol" charset="0"/>
                <a:sym typeface="Symbol" charset="0"/>
              </a:rPr>
              <a:t> </a:t>
            </a:r>
            <a:r>
              <a:rPr lang="en-US" sz="2000" b="0" dirty="0">
                <a:solidFill>
                  <a:schemeClr val="bg1"/>
                </a:solidFill>
                <a:latin typeface="+mn-lt"/>
                <a:sym typeface="Symbol" charset="0"/>
              </a:rPr>
              <a:t>is replaced by a band </a:t>
            </a:r>
            <a:r>
              <a:rPr lang="en-US" sz="2000" b="0" dirty="0">
                <a:solidFill>
                  <a:schemeClr val="bg1"/>
                </a:solidFill>
                <a:latin typeface="Symbol" charset="0"/>
                <a:sym typeface="Symbol" charset="0"/>
              </a:rPr>
              <a:t></a:t>
            </a:r>
            <a:r>
              <a:rPr lang="en-US" sz="20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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, 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x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is “blurred” to: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Symbol" charset="0"/>
                <a:sym typeface="Symbol" charset="0"/>
              </a:rPr>
              <a:t>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x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≈ (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H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sz="20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d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)</a:t>
            </a:r>
            <a:r>
              <a:rPr lang="en-US" sz="2000" b="0" dirty="0">
                <a:solidFill>
                  <a:schemeClr val="bg1"/>
                </a:solidFill>
                <a:latin typeface="Symbol" charset="0"/>
                <a:sym typeface="Symbol" charset="0"/>
              </a:rPr>
              <a:t></a:t>
            </a:r>
            <a:r>
              <a:rPr lang="en-US" sz="20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</a:t>
            </a:r>
            <a:endParaRPr lang="en-US" sz="2000" b="0" dirty="0">
              <a:solidFill>
                <a:schemeClr val="bg1"/>
              </a:solidFill>
              <a:latin typeface="Helvetica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Condition to see the pattern: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Symbol" charset="0"/>
                <a:sym typeface="Symbol" charset="0"/>
              </a:rPr>
              <a:t>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x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&lt; 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x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 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→ </a:t>
            </a:r>
            <a:r>
              <a:rPr lang="en-US" sz="2800" b="0" dirty="0">
                <a:solidFill>
                  <a:srgbClr val="FFFF00"/>
                </a:solidFill>
                <a:latin typeface="Symbol" charset="0"/>
                <a:sym typeface="Symbol" charset="0"/>
              </a:rPr>
              <a:t></a:t>
            </a:r>
            <a:r>
              <a:rPr lang="en-US" sz="28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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/</a:t>
            </a:r>
            <a:r>
              <a:rPr lang="en-US" sz="28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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 &lt; 1 (time coherence) </a:t>
            </a:r>
          </a:p>
        </p:txBody>
      </p:sp>
      <p:grpSp>
        <p:nvGrpSpPr>
          <p:cNvPr id="101" name="Grouper 100"/>
          <p:cNvGrpSpPr/>
          <p:nvPr/>
        </p:nvGrpSpPr>
        <p:grpSpPr>
          <a:xfrm>
            <a:off x="1630995" y="5965892"/>
            <a:ext cx="1247110" cy="461665"/>
            <a:chOff x="3969423" y="1373624"/>
            <a:chExt cx="1247110" cy="461665"/>
          </a:xfrm>
        </p:grpSpPr>
        <p:sp>
          <p:nvSpPr>
            <p:cNvPr id="102" name="Line 63"/>
            <p:cNvSpPr>
              <a:spLocks noChangeShapeType="1"/>
            </p:cNvSpPr>
            <p:nvPr/>
          </p:nvSpPr>
          <p:spPr bwMode="auto">
            <a:xfrm rot="5400000" flipH="1">
              <a:off x="4176423" y="1454655"/>
              <a:ext cx="0" cy="41400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 type="none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63"/>
            <p:cNvSpPr>
              <a:spLocks noChangeShapeType="1"/>
            </p:cNvSpPr>
            <p:nvPr/>
          </p:nvSpPr>
          <p:spPr bwMode="auto">
            <a:xfrm rot="16200000">
              <a:off x="5009533" y="1454655"/>
              <a:ext cx="0" cy="41400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 type="none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4355976" y="1373624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0" i="1" dirty="0">
                  <a:solidFill>
                    <a:schemeClr val="bg1"/>
                  </a:solidFill>
                  <a:latin typeface="Helvetica" charset="0"/>
                </a:rPr>
                <a:t>H</a:t>
              </a:r>
              <a:endParaRPr lang="fr-FR" i="1" dirty="0"/>
            </a:p>
          </p:txBody>
        </p:sp>
      </p:grpSp>
      <p:grpSp>
        <p:nvGrpSpPr>
          <p:cNvPr id="105" name="Grouper 104"/>
          <p:cNvGrpSpPr/>
          <p:nvPr/>
        </p:nvGrpSpPr>
        <p:grpSpPr>
          <a:xfrm>
            <a:off x="2167363" y="4814236"/>
            <a:ext cx="918000" cy="131520"/>
            <a:chOff x="4427984" y="2737080"/>
            <a:chExt cx="918000" cy="131520"/>
          </a:xfrm>
        </p:grpSpPr>
        <p:sp>
          <p:nvSpPr>
            <p:cNvPr id="106" name="Line 63"/>
            <p:cNvSpPr>
              <a:spLocks noChangeShapeType="1"/>
            </p:cNvSpPr>
            <p:nvPr/>
          </p:nvSpPr>
          <p:spPr bwMode="auto">
            <a:xfrm rot="16200000">
              <a:off x="4886984" y="2278080"/>
              <a:ext cx="0" cy="918000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prstDash val="sysDash"/>
              <a:round/>
              <a:headEnd type="none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63"/>
            <p:cNvSpPr>
              <a:spLocks noChangeShapeType="1"/>
            </p:cNvSpPr>
            <p:nvPr/>
          </p:nvSpPr>
          <p:spPr bwMode="auto">
            <a:xfrm rot="16200000">
              <a:off x="4886984" y="2409600"/>
              <a:ext cx="0" cy="918000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prstDash val="sysDash"/>
              <a:round/>
              <a:headEnd type="none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" name="Grouper 54">
            <a:extLst>
              <a:ext uri="{FF2B5EF4-FFF2-40B4-BE49-F238E27FC236}">
                <a16:creationId xmlns:a16="http://schemas.microsoft.com/office/drawing/2014/main" id="{34B9D8E5-2EA3-86F2-B943-5B601C309497}"/>
              </a:ext>
            </a:extLst>
          </p:cNvPr>
          <p:cNvGrpSpPr/>
          <p:nvPr/>
        </p:nvGrpSpPr>
        <p:grpSpPr>
          <a:xfrm>
            <a:off x="2009633" y="1913775"/>
            <a:ext cx="2790222" cy="1656184"/>
            <a:chOff x="323528" y="1930279"/>
            <a:chExt cx="3352937" cy="1990199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996DB849-99A5-4DE7-A20E-5D5D4BB104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197265" y="2441278"/>
              <a:ext cx="1990198" cy="968202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AutoShape 7">
              <a:extLst>
                <a:ext uri="{FF2B5EF4-FFF2-40B4-BE49-F238E27FC236}">
                  <a16:creationId xmlns:a16="http://schemas.microsoft.com/office/drawing/2014/main" id="{21A938E9-8A03-61B5-6F9E-33317B3FAC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261163" y="2441277"/>
              <a:ext cx="1990198" cy="968202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FBF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31D5E98A-F8E4-743B-C426-5A141D407F5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30997" y="2640744"/>
              <a:ext cx="244291" cy="569268"/>
            </a:xfrm>
            <a:prstGeom prst="ellipse">
              <a:avLst/>
            </a:prstGeom>
            <a:solidFill>
              <a:srgbClr val="333308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Oval 12">
              <a:extLst>
                <a:ext uri="{FF2B5EF4-FFF2-40B4-BE49-F238E27FC236}">
                  <a16:creationId xmlns:a16="http://schemas.microsoft.com/office/drawing/2014/main" id="{E055043F-B70E-DC2D-B7EE-0DC9721B8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580" y="2737116"/>
              <a:ext cx="161367" cy="376524"/>
            </a:xfrm>
            <a:prstGeom prst="ellipse">
              <a:avLst/>
            </a:prstGeom>
            <a:solidFill>
              <a:srgbClr val="333308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13">
              <a:extLst>
                <a:ext uri="{FF2B5EF4-FFF2-40B4-BE49-F238E27FC236}">
                  <a16:creationId xmlns:a16="http://schemas.microsoft.com/office/drawing/2014/main" id="{BA17743D-FD91-E6AF-9955-061FD1363A3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12800" y="2830126"/>
              <a:ext cx="81804" cy="190503"/>
            </a:xfrm>
            <a:prstGeom prst="ellipse">
              <a:avLst/>
            </a:prstGeom>
            <a:solidFill>
              <a:srgbClr val="FFFF00"/>
            </a:solidFill>
            <a:ln w="19050" cmpd="sng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riangle isocèle 60">
              <a:extLst>
                <a:ext uri="{FF2B5EF4-FFF2-40B4-BE49-F238E27FC236}">
                  <a16:creationId xmlns:a16="http://schemas.microsoft.com/office/drawing/2014/main" id="{C8EA5187-D8D0-53F1-FB6C-05C35E5F4A4B}"/>
                </a:ext>
              </a:extLst>
            </p:cNvPr>
            <p:cNvSpPr/>
            <p:nvPr/>
          </p:nvSpPr>
          <p:spPr bwMode="auto">
            <a:xfrm rot="16200000">
              <a:off x="717725" y="1967403"/>
              <a:ext cx="1123201" cy="191159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9" name="Oval 22">
              <a:extLst>
                <a:ext uri="{FF2B5EF4-FFF2-40B4-BE49-F238E27FC236}">
                  <a16:creationId xmlns:a16="http://schemas.microsoft.com/office/drawing/2014/main" id="{EC0AF559-4F8A-56E2-F3A8-32877E599E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3618" y="2894401"/>
              <a:ext cx="28015" cy="6275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  <a:round/>
              <a:headEnd/>
              <a:tailEnd/>
            </a:ln>
            <a:effectLst>
              <a:outerShdw dist="12700" algn="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30">
              <a:extLst>
                <a:ext uri="{FF2B5EF4-FFF2-40B4-BE49-F238E27FC236}">
                  <a16:creationId xmlns:a16="http://schemas.microsoft.com/office/drawing/2014/main" id="{7262FE5F-18DD-E533-6FC2-BC7D92B50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005" y="2360593"/>
              <a:ext cx="484100" cy="11295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714F9EBB-E4CB-A559-2FBC-4257A0A5AC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196152" y="2830125"/>
              <a:ext cx="81804" cy="190503"/>
            </a:xfrm>
            <a:prstGeom prst="ellipse">
              <a:avLst/>
            </a:prstGeom>
            <a:solidFill>
              <a:srgbClr val="0000FF">
                <a:alpha val="40000"/>
              </a:srgbClr>
            </a:solidFill>
            <a:ln>
              <a:noFill/>
            </a:ln>
            <a:effectLst>
              <a:innerShdw dist="12700" dir="108000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er 9">
            <a:extLst>
              <a:ext uri="{FF2B5EF4-FFF2-40B4-BE49-F238E27FC236}">
                <a16:creationId xmlns:a16="http://schemas.microsoft.com/office/drawing/2014/main" id="{0573BFF4-76F9-6D04-D788-BFDCD579AD19}"/>
              </a:ext>
            </a:extLst>
          </p:cNvPr>
          <p:cNvGrpSpPr/>
          <p:nvPr/>
        </p:nvGrpSpPr>
        <p:grpSpPr>
          <a:xfrm>
            <a:off x="2004863" y="144636"/>
            <a:ext cx="2790223" cy="1656184"/>
            <a:chOff x="107503" y="1268760"/>
            <a:chExt cx="2790223" cy="1656184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138A26A2-3D1D-35AB-E7A6-0C5F626454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666779" y="1693997"/>
              <a:ext cx="1656183" cy="805711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7">
              <a:extLst>
                <a:ext uri="{FF2B5EF4-FFF2-40B4-BE49-F238E27FC236}">
                  <a16:creationId xmlns:a16="http://schemas.microsoft.com/office/drawing/2014/main" id="{219B2AD3-8DD7-2557-E2FA-E26FC38A9F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87781" y="1693996"/>
              <a:ext cx="1656183" cy="805711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" name="Grouper 68">
              <a:extLst>
                <a:ext uri="{FF2B5EF4-FFF2-40B4-BE49-F238E27FC236}">
                  <a16:creationId xmlns:a16="http://schemas.microsoft.com/office/drawing/2014/main" id="{FFAC28AD-C6C4-ED82-A382-9847E94FF11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18400" y="1772816"/>
              <a:ext cx="284612" cy="663219"/>
              <a:chOff x="2360585" y="1859988"/>
              <a:chExt cx="203292" cy="473728"/>
            </a:xfrm>
          </p:grpSpPr>
          <p:sp>
            <p:nvSpPr>
              <p:cNvPr id="22" name="Oval 11">
                <a:extLst>
                  <a:ext uri="{FF2B5EF4-FFF2-40B4-BE49-F238E27FC236}">
                    <a16:creationId xmlns:a16="http://schemas.microsoft.com/office/drawing/2014/main" id="{AFFBB687-F8D9-5C87-CE47-604D3299538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60585" y="1859988"/>
                <a:ext cx="203292" cy="473728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12">
                <a:extLst>
                  <a:ext uri="{FF2B5EF4-FFF2-40B4-BE49-F238E27FC236}">
                    <a16:creationId xmlns:a16="http://schemas.microsoft.com/office/drawing/2014/main" id="{988ADD20-5CA5-1DD3-CBA6-CFE26D509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6022" y="1940186"/>
                <a:ext cx="134285" cy="313332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13">
                <a:extLst>
                  <a:ext uri="{FF2B5EF4-FFF2-40B4-BE49-F238E27FC236}">
                    <a16:creationId xmlns:a16="http://schemas.microsoft.com/office/drawing/2014/main" id="{A3AF31A2-D4A9-2087-D18E-FB0935E8BC2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428659" y="2017586"/>
                <a:ext cx="68075" cy="158531"/>
              </a:xfrm>
              <a:prstGeom prst="ellipse">
                <a:avLst/>
              </a:prstGeom>
              <a:solidFill>
                <a:srgbClr val="FFFF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" name="Triangle isocèle 41">
              <a:extLst>
                <a:ext uri="{FF2B5EF4-FFF2-40B4-BE49-F238E27FC236}">
                  <a16:creationId xmlns:a16="http://schemas.microsoft.com/office/drawing/2014/main" id="{F50F471C-9B85-DD00-98BF-70ED993F25D6}"/>
                </a:ext>
              </a:extLst>
            </p:cNvPr>
            <p:cNvSpPr/>
            <p:nvPr/>
          </p:nvSpPr>
          <p:spPr bwMode="auto">
            <a:xfrm rot="16200000">
              <a:off x="435545" y="1299651"/>
              <a:ext cx="934694" cy="1590777"/>
            </a:xfrm>
            <a:prstGeom prst="triangle">
              <a:avLst/>
            </a:prstGeom>
            <a:solidFill>
              <a:srgbClr val="FF0000">
                <a:alpha val="4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5EAF98DF-8C3F-60A1-5FD1-F771AAC6AE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579" y="2071073"/>
              <a:ext cx="23313" cy="5222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  <a:round/>
              <a:headEnd/>
              <a:tailEnd/>
            </a:ln>
            <a:effectLst>
              <a:outerShdw dist="12700" algn="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30">
              <a:extLst>
                <a:ext uri="{FF2B5EF4-FFF2-40B4-BE49-F238E27FC236}">
                  <a16:creationId xmlns:a16="http://schemas.microsoft.com/office/drawing/2014/main" id="{7383522A-44F4-0A3F-DE58-E3FC81227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112" y="1626854"/>
              <a:ext cx="402855" cy="93999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24ECEE05-7839-FF10-5921-9D28F35B0C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65850" y="2017585"/>
              <a:ext cx="68075" cy="158531"/>
            </a:xfrm>
            <a:prstGeom prst="ellipse">
              <a:avLst/>
            </a:prstGeom>
            <a:solidFill>
              <a:srgbClr val="0000FF">
                <a:alpha val="40000"/>
              </a:srgbClr>
            </a:solidFill>
            <a:ln>
              <a:noFill/>
            </a:ln>
            <a:effectLst>
              <a:innerShdw dist="12700" dir="108000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Oval 11">
            <a:extLst>
              <a:ext uri="{FF2B5EF4-FFF2-40B4-BE49-F238E27FC236}">
                <a16:creationId xmlns:a16="http://schemas.microsoft.com/office/drawing/2014/main" id="{9A566583-7874-9A15-45C9-ED922E7D07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70816" y="1967222"/>
            <a:ext cx="406729" cy="947808"/>
          </a:xfrm>
          <a:prstGeom prst="ellipse">
            <a:avLst/>
          </a:prstGeom>
          <a:gradFill flip="none" rotWithShape="1">
            <a:gsLst>
              <a:gs pos="100000">
                <a:srgbClr val="00281A">
                  <a:alpha val="60000"/>
                </a:srgbClr>
              </a:gs>
              <a:gs pos="68000">
                <a:srgbClr val="FFFF00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 w="19050" cmpd="sng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67">
            <a:extLst>
              <a:ext uri="{FF2B5EF4-FFF2-40B4-BE49-F238E27FC236}">
                <a16:creationId xmlns:a16="http://schemas.microsoft.com/office/drawing/2014/main" id="{E9BEF3CB-8E5A-82B6-DD7E-802FCD7CF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409" y="3877661"/>
            <a:ext cx="6099098" cy="46783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when is a fringe pattern still visible?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BCD8E3-6604-BBA0-3495-EF1B38717716}"/>
              </a:ext>
            </a:extLst>
          </p:cNvPr>
          <p:cNvGrpSpPr/>
          <p:nvPr/>
        </p:nvGrpSpPr>
        <p:grpSpPr>
          <a:xfrm>
            <a:off x="8693689" y="4966953"/>
            <a:ext cx="3378975" cy="1630399"/>
            <a:chOff x="8559436" y="4871084"/>
            <a:chExt cx="3378975" cy="1630399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ED4B246-D825-00C0-26E1-B418EBC6BAC3}"/>
                </a:ext>
              </a:extLst>
            </p:cNvPr>
            <p:cNvSpPr/>
            <p:nvPr/>
          </p:nvSpPr>
          <p:spPr bwMode="auto">
            <a:xfrm>
              <a:off x="8559437" y="4871084"/>
              <a:ext cx="3378974" cy="16303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91888" name="Rectangle 16"/>
            <p:cNvSpPr>
              <a:spLocks noChangeArrowheads="1"/>
            </p:cNvSpPr>
            <p:nvPr/>
          </p:nvSpPr>
          <p:spPr bwMode="auto">
            <a:xfrm>
              <a:off x="8559436" y="4913208"/>
              <a:ext cx="3378974" cy="1388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algn="r">
                <a:spcBef>
                  <a:spcPts val="0"/>
                </a:spcBef>
              </a:pPr>
              <a:r>
                <a:rPr lang="en-US" b="0" dirty="0">
                  <a:solidFill>
                    <a:srgbClr val="FFFF00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defining the “</a:t>
              </a:r>
              <a:r>
                <a:rPr lang="en-US" altLang="ja-JP" b="0" u="sng" dirty="0">
                  <a:solidFill>
                    <a:srgbClr val="FFFF00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coherence len</a:t>
              </a:r>
              <a:r>
                <a:rPr lang="en-US" altLang="ja-JP" b="0" dirty="0">
                  <a:solidFill>
                    <a:srgbClr val="FFFF00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g</a:t>
              </a:r>
              <a:r>
                <a:rPr lang="en-US" altLang="ja-JP" b="0" u="sng" dirty="0">
                  <a:solidFill>
                    <a:srgbClr val="FFFF00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th</a:t>
              </a:r>
              <a:r>
                <a:rPr lang="en-US" b="0" dirty="0">
                  <a:solidFill>
                    <a:srgbClr val="FFFF00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” as </a:t>
              </a:r>
              <a:r>
                <a:rPr lang="en-US" altLang="ja-JP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L</a:t>
              </a:r>
              <a:r>
                <a:rPr lang="en-US" altLang="ja-JP" b="0" baseline="-2500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c</a:t>
              </a:r>
              <a:r>
                <a:rPr lang="en-US" altLang="ja-JP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 = </a:t>
              </a:r>
              <a:r>
                <a:rPr lang="en-US" altLang="ja-JP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charset="0"/>
                </a:rPr>
                <a:t>l</a:t>
              </a:r>
              <a:r>
                <a:rPr lang="en-US" altLang="ja-JP" b="0" baseline="3000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2</a:t>
              </a:r>
              <a:r>
                <a:rPr lang="en-US" altLang="ja-JP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/</a:t>
              </a:r>
              <a:r>
                <a:rPr lang="en-US" altLang="ja-JP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charset="0"/>
                </a:rPr>
                <a:t>D</a:t>
              </a:r>
              <a:r>
                <a:rPr lang="en-US" altLang="ja-JP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charset="0"/>
                </a:rPr>
                <a:t>l </a:t>
              </a:r>
              <a:r>
                <a:rPr lang="en-US" b="0" dirty="0">
                  <a:solidFill>
                    <a:srgbClr val="FFFF00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, time coherence requires </a:t>
              </a:r>
              <a:r>
                <a:rPr lang="en-US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L</a:t>
              </a:r>
              <a:r>
                <a:rPr lang="en-US" b="0" baseline="-2500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c </a:t>
              </a:r>
              <a:r>
                <a:rPr lang="en-US" b="0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Helvetica" charset="0"/>
                </a:rPr>
                <a:t>&gt; </a:t>
              </a:r>
              <a:r>
                <a:rPr lang="en-US" b="0" i="1" dirty="0">
                  <a:solidFill>
                    <a:schemeClr val="bg1"/>
                  </a:solidFill>
                  <a:effectLst>
                    <a:outerShdw dist="63500" dir="2700000" algn="tl" rotWithShape="0">
                      <a:prstClr val="black"/>
                    </a:outerShdw>
                  </a:effectLst>
                  <a:latin typeface="Symbol" charset="0"/>
                </a:rPr>
                <a:t>l</a:t>
              </a:r>
              <a:endPara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043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40139 0.211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69" y="1057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34 0.07963 L 0.40139 -0.044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-620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8371" grpId="0"/>
      <p:bldP spid="73" grpId="0"/>
      <p:bldP spid="100" grpId="0"/>
      <p:bldP spid="25" grpId="0" animBg="1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1C093-EC92-2019-3BD9-38C957B47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5" name="Rectangle 15">
            <a:extLst>
              <a:ext uri="{FF2B5EF4-FFF2-40B4-BE49-F238E27FC236}">
                <a16:creationId xmlns:a16="http://schemas.microsoft.com/office/drawing/2014/main" id="{7CB3FCC1-88EE-1FB7-4028-3BE7894C6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88" y="4797152"/>
            <a:ext cx="11997811" cy="1666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44FFD2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Another way to look at this condition:</a:t>
            </a:r>
            <a:r>
              <a:rPr lang="en-US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the radiation contributing to diffraction is the portion that reaches the pinhole, emitted in the solid angle ≈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d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2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D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2</a:t>
            </a:r>
            <a:endParaRPr lang="en-US" sz="3200" b="0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593921" name="Rectangle 593920">
            <a:extLst>
              <a:ext uri="{FF2B5EF4-FFF2-40B4-BE49-F238E27FC236}">
                <a16:creationId xmlns:a16="http://schemas.microsoft.com/office/drawing/2014/main" id="{4CEF62B9-C437-23C2-317A-F44A2C1290FC}"/>
              </a:ext>
            </a:extLst>
          </p:cNvPr>
          <p:cNvSpPr/>
          <p:nvPr/>
        </p:nvSpPr>
        <p:spPr bwMode="auto">
          <a:xfrm>
            <a:off x="3431704" y="5950280"/>
            <a:ext cx="1947176" cy="514155"/>
          </a:xfrm>
          <a:prstGeom prst="rect">
            <a:avLst/>
          </a:prstGeom>
          <a:solidFill>
            <a:srgbClr val="0000FF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510468FA-88B4-436D-E51A-0DF615DAF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809" y="5164902"/>
            <a:ext cx="11116301" cy="143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                                                                                                         ≤ (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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D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x 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)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2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D</a:t>
            </a:r>
            <a:r>
              <a:rPr lang="en-US" sz="12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2  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= 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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2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x 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2 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– which corresponds to a fraction of the total emission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               ≈(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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2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x </a:t>
            </a:r>
            <a:r>
              <a:rPr lang="en-US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2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)/</a:t>
            </a:r>
            <a:r>
              <a:rPr lang="en-US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pitchFamily="2" charset="2"/>
              </a:rPr>
              <a:t>W</a:t>
            </a:r>
            <a:r>
              <a:rPr lang="en-US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=</a:t>
            </a:r>
            <a:r>
              <a:rPr lang="en-US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  </a:t>
            </a:r>
            <a:r>
              <a:rPr lang="en-US" sz="32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</a:t>
            </a:r>
            <a:r>
              <a:rPr lang="en-US" sz="3200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2 </a:t>
            </a:r>
            <a:r>
              <a:rPr lang="en-US" sz="32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/(</a:t>
            </a:r>
            <a:r>
              <a:rPr lang="en-US" sz="32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0"/>
                <a:sym typeface="Symbol" charset="0"/>
              </a:rPr>
              <a:t>x </a:t>
            </a:r>
            <a:r>
              <a:rPr lang="en-US" sz="3200" b="0" baseline="3000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2</a:t>
            </a:r>
            <a:r>
              <a:rPr lang="en-US" sz="3200" b="0" i="1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Symbol" charset="2"/>
                <a:cs typeface="Symbol" charset="2"/>
              </a:rPr>
              <a:t>W </a:t>
            </a:r>
            <a:r>
              <a:rPr lang="en-US" sz="3200" b="0" dirty="0">
                <a:solidFill>
                  <a:schemeClr val="bg1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)</a:t>
            </a:r>
            <a:endParaRPr lang="en-US" sz="3200" b="0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7F71C406-86D8-8F80-F18F-199DD5DB0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096" y="1844824"/>
            <a:ext cx="4898586" cy="233773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sym typeface="Symbol" charset="0"/>
              </a:rPr>
              <a:t>       when is a pattern still visible?</a:t>
            </a:r>
          </a:p>
        </p:txBody>
      </p:sp>
      <p:grpSp>
        <p:nvGrpSpPr>
          <p:cNvPr id="22" name="Grouper 21">
            <a:extLst>
              <a:ext uri="{FF2B5EF4-FFF2-40B4-BE49-F238E27FC236}">
                <a16:creationId xmlns:a16="http://schemas.microsoft.com/office/drawing/2014/main" id="{FD6519B2-B149-0851-1C7D-E810E80214FA}"/>
              </a:ext>
            </a:extLst>
          </p:cNvPr>
          <p:cNvGrpSpPr/>
          <p:nvPr/>
        </p:nvGrpSpPr>
        <p:grpSpPr>
          <a:xfrm>
            <a:off x="3431704" y="116632"/>
            <a:ext cx="3575388" cy="2039289"/>
            <a:chOff x="1236244" y="1124744"/>
            <a:chExt cx="2903708" cy="1656184"/>
          </a:xfrm>
        </p:grpSpPr>
        <p:grpSp>
          <p:nvGrpSpPr>
            <p:cNvPr id="21" name="Grouper 20">
              <a:extLst>
                <a:ext uri="{FF2B5EF4-FFF2-40B4-BE49-F238E27FC236}">
                  <a16:creationId xmlns:a16="http://schemas.microsoft.com/office/drawing/2014/main" id="{1EF6F9A5-0D81-F010-3733-B4A949A86391}"/>
                </a:ext>
              </a:extLst>
            </p:cNvPr>
            <p:cNvGrpSpPr/>
            <p:nvPr/>
          </p:nvGrpSpPr>
          <p:grpSpPr>
            <a:xfrm>
              <a:off x="1236244" y="1124744"/>
              <a:ext cx="2903708" cy="1656184"/>
              <a:chOff x="1236244" y="1124744"/>
              <a:chExt cx="2903708" cy="1656184"/>
            </a:xfrm>
          </p:grpSpPr>
          <p:sp>
            <p:nvSpPr>
              <p:cNvPr id="74" name="AutoShape 3">
                <a:extLst>
                  <a:ext uri="{FF2B5EF4-FFF2-40B4-BE49-F238E27FC236}">
                    <a16:creationId xmlns:a16="http://schemas.microsoft.com/office/drawing/2014/main" id="{F66A1FDD-CB98-1977-A134-5B3ABE97E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909005" y="1549981"/>
                <a:ext cx="1656183" cy="805711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33300"/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AutoShape 7">
                <a:extLst>
                  <a:ext uri="{FF2B5EF4-FFF2-40B4-BE49-F238E27FC236}">
                    <a16:creationId xmlns:a16="http://schemas.microsoft.com/office/drawing/2014/main" id="{D8C4E158-2EF8-6370-C95C-ECD65DDF1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130006" y="1549980"/>
                <a:ext cx="1656183" cy="805711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22">
                <a:extLst>
                  <a:ext uri="{FF2B5EF4-FFF2-40B4-BE49-F238E27FC236}">
                    <a16:creationId xmlns:a16="http://schemas.microsoft.com/office/drawing/2014/main" id="{86CCE900-EBD6-4CAA-FDBA-C8004F32ACF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36244" y="1756800"/>
                <a:ext cx="176449" cy="395252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  <a:effectLst>
                <a:outerShdw dist="127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" name="Oval 8">
              <a:extLst>
                <a:ext uri="{FF2B5EF4-FFF2-40B4-BE49-F238E27FC236}">
                  <a16:creationId xmlns:a16="http://schemas.microsoft.com/office/drawing/2014/main" id="{7D3CAF43-D88E-AF86-5E64-56BF1C1744C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08076" y="1873569"/>
              <a:ext cx="68075" cy="158531"/>
            </a:xfrm>
            <a:prstGeom prst="ellipse">
              <a:avLst/>
            </a:prstGeom>
            <a:solidFill>
              <a:srgbClr val="001F60"/>
            </a:solidFill>
            <a:ln>
              <a:noFill/>
            </a:ln>
            <a:effectLst>
              <a:innerShdw dist="12700" dir="10800000">
                <a:prstClr val="black"/>
              </a:inn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3922" name="Rectangle 2">
            <a:extLst>
              <a:ext uri="{FF2B5EF4-FFF2-40B4-BE49-F238E27FC236}">
                <a16:creationId xmlns:a16="http://schemas.microsoft.com/office/drawing/2014/main" id="{8E5860D5-9F1A-04CE-1FB5-F494360A789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1357" y="181398"/>
            <a:ext cx="4936520" cy="1937270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Finite-size sources: spatial </a:t>
            </a:r>
          </a:p>
          <a:p>
            <a:pPr algn="l">
              <a:lnSpc>
                <a:spcPts val="3800"/>
              </a:lnSpc>
              <a:spcBef>
                <a:spcPts val="0"/>
              </a:spcBef>
              <a:defRPr/>
            </a:pPr>
            <a:r>
              <a:rPr lang="en-US" sz="4000" dirty="0">
                <a:solidFill>
                  <a:srgbClr val="88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coherence </a:t>
            </a:r>
            <a:endParaRPr lang="en-US" sz="4000" u="sng" dirty="0">
              <a:solidFill>
                <a:srgbClr val="88FFDC"/>
              </a:solidFill>
              <a:effectLst>
                <a:glow rad="63500">
                  <a:schemeClr val="tx1"/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  <p:grpSp>
        <p:nvGrpSpPr>
          <p:cNvPr id="2" name="Grouper 1">
            <a:extLst>
              <a:ext uri="{FF2B5EF4-FFF2-40B4-BE49-F238E27FC236}">
                <a16:creationId xmlns:a16="http://schemas.microsoft.com/office/drawing/2014/main" id="{7736D66B-727D-1020-BE7B-1F658E36ADE6}"/>
              </a:ext>
            </a:extLst>
          </p:cNvPr>
          <p:cNvGrpSpPr/>
          <p:nvPr/>
        </p:nvGrpSpPr>
        <p:grpSpPr>
          <a:xfrm>
            <a:off x="983432" y="2372293"/>
            <a:ext cx="4819036" cy="2268944"/>
            <a:chOff x="529911" y="1122033"/>
            <a:chExt cx="4819036" cy="2268944"/>
          </a:xfrm>
        </p:grpSpPr>
        <p:grpSp>
          <p:nvGrpSpPr>
            <p:cNvPr id="32" name="Grouper 31">
              <a:extLst>
                <a:ext uri="{FF2B5EF4-FFF2-40B4-BE49-F238E27FC236}">
                  <a16:creationId xmlns:a16="http://schemas.microsoft.com/office/drawing/2014/main" id="{8D6F2506-E6CE-2760-369D-2682F194E5A3}"/>
                </a:ext>
              </a:extLst>
            </p:cNvPr>
            <p:cNvGrpSpPr/>
            <p:nvPr/>
          </p:nvGrpSpPr>
          <p:grpSpPr>
            <a:xfrm>
              <a:off x="529911" y="1122033"/>
              <a:ext cx="4819036" cy="2268944"/>
              <a:chOff x="1065781" y="4867099"/>
              <a:chExt cx="3377551" cy="1590250"/>
            </a:xfrm>
          </p:grpSpPr>
          <p:sp>
            <p:nvSpPr>
              <p:cNvPr id="35" name="AutoShape 3">
                <a:extLst>
                  <a:ext uri="{FF2B5EF4-FFF2-40B4-BE49-F238E27FC236}">
                    <a16:creationId xmlns:a16="http://schemas.microsoft.com/office/drawing/2014/main" id="{94012B2A-2D14-91A1-073A-21DB7D79C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318123" y="5298022"/>
                <a:ext cx="1513918" cy="736500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333300"/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AutoShape 7">
                <a:extLst>
                  <a:ext uri="{FF2B5EF4-FFF2-40B4-BE49-F238E27FC236}">
                    <a16:creationId xmlns:a16="http://schemas.microsoft.com/office/drawing/2014/main" id="{2AB4EE36-1AC8-99B7-6492-65854BCC4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532491" y="5275406"/>
                <a:ext cx="1590250" cy="773635"/>
              </a:xfrm>
              <a:custGeom>
                <a:avLst/>
                <a:gdLst>
                  <a:gd name="G0" fmla="+- 3320 0 0"/>
                  <a:gd name="G1" fmla="+- 21600 0 3320"/>
                  <a:gd name="G2" fmla="*/ 3320 1 2"/>
                  <a:gd name="G3" fmla="+- 21600 0 G2"/>
                  <a:gd name="G4" fmla="+/ 3320 21600 2"/>
                  <a:gd name="G5" fmla="+/ G1 0 2"/>
                  <a:gd name="G6" fmla="*/ 21600 21600 3320"/>
                  <a:gd name="G7" fmla="*/ G6 1 2"/>
                  <a:gd name="G8" fmla="+- 21600 0 G7"/>
                  <a:gd name="G9" fmla="*/ 21600 1 2"/>
                  <a:gd name="G10" fmla="+- 3320 0 G9"/>
                  <a:gd name="G11" fmla="?: G10 G8 0"/>
                  <a:gd name="G12" fmla="?: G10 G7 21600"/>
                  <a:gd name="T0" fmla="*/ 19940 w 21600"/>
                  <a:gd name="T1" fmla="*/ 10800 h 21600"/>
                  <a:gd name="T2" fmla="*/ 10800 w 21600"/>
                  <a:gd name="T3" fmla="*/ 21600 h 21600"/>
                  <a:gd name="T4" fmla="*/ 1660 w 21600"/>
                  <a:gd name="T5" fmla="*/ 10800 h 21600"/>
                  <a:gd name="T6" fmla="*/ 10800 w 21600"/>
                  <a:gd name="T7" fmla="*/ 0 h 21600"/>
                  <a:gd name="T8" fmla="*/ 3460 w 21600"/>
                  <a:gd name="T9" fmla="*/ 3460 h 21600"/>
                  <a:gd name="T10" fmla="*/ 18140 w 21600"/>
                  <a:gd name="T11" fmla="*/ 181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320" y="21600"/>
                    </a:lnTo>
                    <a:lnTo>
                      <a:pt x="1828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11">
                <a:extLst>
                  <a:ext uri="{FF2B5EF4-FFF2-40B4-BE49-F238E27FC236}">
                    <a16:creationId xmlns:a16="http://schemas.microsoft.com/office/drawing/2014/main" id="{15D00605-3F2F-A18A-6AF6-920E3C9A267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942499" y="5377590"/>
                <a:ext cx="244292" cy="569268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12">
                <a:extLst>
                  <a:ext uri="{FF2B5EF4-FFF2-40B4-BE49-F238E27FC236}">
                    <a16:creationId xmlns:a16="http://schemas.microsoft.com/office/drawing/2014/main" id="{E67B31D4-3C64-FFE6-13A3-6339ACE32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5082" y="5473962"/>
                <a:ext cx="161367" cy="376524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13">
                <a:extLst>
                  <a:ext uri="{FF2B5EF4-FFF2-40B4-BE49-F238E27FC236}">
                    <a16:creationId xmlns:a16="http://schemas.microsoft.com/office/drawing/2014/main" id="{D1C60EE2-8253-837F-7104-AE9E46CF6D9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024303" y="5566972"/>
                <a:ext cx="81804" cy="190503"/>
              </a:xfrm>
              <a:prstGeom prst="ellipse">
                <a:avLst/>
              </a:prstGeom>
              <a:solidFill>
                <a:srgbClr val="FFFF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Rectangle 24">
                <a:extLst>
                  <a:ext uri="{FF2B5EF4-FFF2-40B4-BE49-F238E27FC236}">
                    <a16:creationId xmlns:a16="http://schemas.microsoft.com/office/drawing/2014/main" id="{441DD7A4-DE9C-2BCC-D3EB-3DE33CBBB7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781" y="5474154"/>
                <a:ext cx="304800" cy="404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>
                  <a:spcBef>
                    <a:spcPct val="20000"/>
                  </a:spcBef>
                </a:pPr>
                <a:r>
                  <a:rPr lang="en-US" b="0" i="1" dirty="0">
                    <a:solidFill>
                      <a:srgbClr val="FFFF00"/>
                    </a:solidFill>
                    <a:latin typeface="Symbol" charset="0"/>
                  </a:rPr>
                  <a:t>x</a:t>
                </a:r>
                <a:endParaRPr lang="en-US" b="0" i="1" u="sng" dirty="0">
                  <a:solidFill>
                    <a:srgbClr val="FFFF00"/>
                  </a:solidFill>
                  <a:latin typeface="Helvetica" charset="0"/>
                  <a:cs typeface="Times" charset="0"/>
                </a:endParaRPr>
              </a:p>
            </p:txBody>
          </p:sp>
          <p:sp>
            <p:nvSpPr>
              <p:cNvPr id="41" name="Line 25">
                <a:extLst>
                  <a:ext uri="{FF2B5EF4-FFF2-40B4-BE49-F238E27FC236}">
                    <a16:creationId xmlns:a16="http://schemas.microsoft.com/office/drawing/2014/main" id="{F199B4FC-420F-27D6-6179-3B06114AF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5351" y="5490000"/>
                <a:ext cx="0" cy="352800"/>
              </a:xfrm>
              <a:prstGeom prst="line">
                <a:avLst/>
              </a:prstGeom>
              <a:noFill/>
              <a:ln w="12700">
                <a:solidFill>
                  <a:srgbClr val="FFFF00"/>
                </a:solidFill>
                <a:round/>
                <a:headEnd type="arrow" w="sm" len="sm"/>
                <a:tailEnd type="arrow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2" name="Trapèze 41">
                <a:extLst>
                  <a:ext uri="{FF2B5EF4-FFF2-40B4-BE49-F238E27FC236}">
                    <a16:creationId xmlns:a16="http://schemas.microsoft.com/office/drawing/2014/main" id="{579C02DC-4754-9687-8052-7B721D9B0A0B}"/>
                  </a:ext>
                </a:extLst>
              </p:cNvPr>
              <p:cNvSpPr/>
              <p:nvPr/>
            </p:nvSpPr>
            <p:spPr bwMode="auto">
              <a:xfrm rot="16200000">
                <a:off x="1828456" y="4741200"/>
                <a:ext cx="1137600" cy="1843200"/>
              </a:xfrm>
              <a:prstGeom prst="trapezoid">
                <a:avLst>
                  <a:gd name="adj" fmla="val 35110"/>
                </a:avLst>
              </a:prstGeom>
              <a:solidFill>
                <a:schemeClr val="accent1">
                  <a:lumMod val="60000"/>
                  <a:lumOff val="40000"/>
                  <a:alpha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Oval 30">
                <a:extLst>
                  <a:ext uri="{FF2B5EF4-FFF2-40B4-BE49-F238E27FC236}">
                    <a16:creationId xmlns:a16="http://schemas.microsoft.com/office/drawing/2014/main" id="{6BB06DA9-210C-49F0-6489-D3272D6B5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9293" y="5097438"/>
                <a:ext cx="484102" cy="112957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8">
                <a:extLst>
                  <a:ext uri="{FF2B5EF4-FFF2-40B4-BE49-F238E27FC236}">
                    <a16:creationId xmlns:a16="http://schemas.microsoft.com/office/drawing/2014/main" id="{7BF64049-D268-4450-5274-6C544EB85ED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276434" y="5566972"/>
                <a:ext cx="81804" cy="190503"/>
              </a:xfrm>
              <a:prstGeom prst="ellipse">
                <a:avLst/>
              </a:prstGeom>
              <a:solidFill>
                <a:srgbClr val="001F60"/>
              </a:solidFill>
              <a:ln>
                <a:noFill/>
              </a:ln>
              <a:effectLst>
                <a:innerShdw dist="12700" dir="10800000">
                  <a:schemeClr val="tx1"/>
                </a:innerShdw>
              </a:effectLst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2" name="Line 25">
                <a:extLst>
                  <a:ext uri="{FF2B5EF4-FFF2-40B4-BE49-F238E27FC236}">
                    <a16:creationId xmlns:a16="http://schemas.microsoft.com/office/drawing/2014/main" id="{FA63C760-8BAA-17EE-9B68-6D53ECA18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2379121" y="4345905"/>
                <a:ext cx="13992" cy="1862938"/>
              </a:xfrm>
              <a:prstGeom prst="line">
                <a:avLst/>
              </a:prstGeom>
              <a:noFill/>
              <a:ln w="28575" cmpd="sng">
                <a:solidFill>
                  <a:srgbClr val="FF0000"/>
                </a:solidFill>
                <a:round/>
                <a:headEnd type="arrow" w="med" len="sm"/>
                <a:tailEnd type="arrow" w="med" len="sm"/>
              </a:ln>
              <a:effectLst>
                <a:outerShdw dist="25400" dir="2700000" algn="tl" rotWithShape="0">
                  <a:prstClr val="black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3" name="Rectangle 24">
                <a:extLst>
                  <a:ext uri="{FF2B5EF4-FFF2-40B4-BE49-F238E27FC236}">
                    <a16:creationId xmlns:a16="http://schemas.microsoft.com/office/drawing/2014/main" id="{33B0B22D-6C97-402E-58E5-062A2D906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862" y="4969466"/>
                <a:ext cx="304800" cy="404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>
                  <a:spcBef>
                    <a:spcPct val="20000"/>
                  </a:spcBef>
                </a:pPr>
                <a:r>
                  <a:rPr lang="en-US" i="1" dirty="0">
                    <a:solidFill>
                      <a:srgbClr val="FF0000"/>
                    </a:solidFill>
                    <a:effectLst>
                      <a:glow rad="63500">
                        <a:schemeClr val="tx1"/>
                      </a:glow>
                    </a:effectLst>
                    <a:latin typeface="+mn-lt"/>
                  </a:rPr>
                  <a:t>D</a:t>
                </a:r>
                <a:endParaRPr lang="en-US" i="1" u="sng" dirty="0">
                  <a:solidFill>
                    <a:srgbClr val="FF0000"/>
                  </a:solidFill>
                  <a:effectLst>
                    <a:glow rad="63500">
                      <a:schemeClr val="tx1"/>
                    </a:glow>
                  </a:effectLst>
                  <a:latin typeface="+mn-lt"/>
                  <a:cs typeface="Times" charset="0"/>
                </a:endParaRPr>
              </a:p>
            </p:txBody>
          </p:sp>
        </p:grpSp>
        <p:grpSp>
          <p:nvGrpSpPr>
            <p:cNvPr id="57" name="Grouper 56">
              <a:extLst>
                <a:ext uri="{FF2B5EF4-FFF2-40B4-BE49-F238E27FC236}">
                  <a16:creationId xmlns:a16="http://schemas.microsoft.com/office/drawing/2014/main" id="{77DA8DE8-1334-30A3-439A-8E89994C5DD9}"/>
                </a:ext>
              </a:extLst>
            </p:cNvPr>
            <p:cNvGrpSpPr/>
            <p:nvPr/>
          </p:nvGrpSpPr>
          <p:grpSpPr>
            <a:xfrm>
              <a:off x="3520800" y="1825200"/>
              <a:ext cx="304800" cy="1147800"/>
              <a:chOff x="4699248" y="1807200"/>
              <a:chExt cx="304800" cy="1147800"/>
            </a:xfrm>
          </p:grpSpPr>
          <p:sp>
            <p:nvSpPr>
              <p:cNvPr id="58" name="Rectangle 62">
                <a:extLst>
                  <a:ext uri="{FF2B5EF4-FFF2-40B4-BE49-F238E27FC236}">
                    <a16:creationId xmlns:a16="http://schemas.microsoft.com/office/drawing/2014/main" id="{C2B0DA3D-913D-2AF7-5FA8-87ABC5ED3D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9248" y="2574000"/>
                <a:ext cx="304800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r">
                  <a:spcBef>
                    <a:spcPct val="20000"/>
                  </a:spcBef>
                </a:pPr>
                <a:r>
                  <a:rPr lang="en-US" i="1" dirty="0">
                    <a:solidFill>
                      <a:srgbClr val="317DB9"/>
                    </a:solidFill>
                    <a:latin typeface="Symbol" charset="2"/>
                    <a:cs typeface="Symbol" charset="2"/>
                  </a:rPr>
                  <a:t></a:t>
                </a:r>
                <a:endParaRPr lang="en-US" i="1" u="sng" dirty="0">
                  <a:solidFill>
                    <a:srgbClr val="317DB9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59" name="Line 63">
                <a:extLst>
                  <a:ext uri="{FF2B5EF4-FFF2-40B4-BE49-F238E27FC236}">
                    <a16:creationId xmlns:a16="http://schemas.microsoft.com/office/drawing/2014/main" id="{8C325512-83CE-72CE-49AA-B6B1FB9A5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21200" y="1807200"/>
                <a:ext cx="0" cy="304800"/>
              </a:xfrm>
              <a:prstGeom prst="line">
                <a:avLst/>
              </a:prstGeom>
              <a:noFill/>
              <a:ln w="38100">
                <a:solidFill>
                  <a:srgbClr val="307DB9"/>
                </a:solidFill>
                <a:round/>
                <a:headEnd type="none"/>
                <a:tailEnd type="arrow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64">
                <a:extLst>
                  <a:ext uri="{FF2B5EF4-FFF2-40B4-BE49-F238E27FC236}">
                    <a16:creationId xmlns:a16="http://schemas.microsoft.com/office/drawing/2014/main" id="{FF48C087-92F2-D2D1-B97C-07C83DDCA8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21200" y="2365200"/>
                <a:ext cx="0" cy="304800"/>
              </a:xfrm>
              <a:prstGeom prst="line">
                <a:avLst/>
              </a:prstGeom>
              <a:noFill/>
              <a:ln w="38100">
                <a:solidFill>
                  <a:srgbClr val="307DB9"/>
                </a:solidFill>
                <a:round/>
                <a:headEnd type="none"/>
                <a:tailEnd type="arrow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10C6555E-91F7-5386-56D4-36F6D7DB5223}"/>
              </a:ext>
            </a:extLst>
          </p:cNvPr>
          <p:cNvSpPr/>
          <p:nvPr/>
        </p:nvSpPr>
        <p:spPr bwMode="auto">
          <a:xfrm>
            <a:off x="1556045" y="3106759"/>
            <a:ext cx="896481" cy="790581"/>
          </a:xfrm>
          <a:custGeom>
            <a:avLst/>
            <a:gdLst>
              <a:gd name="connsiteX0" fmla="*/ 224585 w 940857"/>
              <a:gd name="connsiteY0" fmla="*/ 95160 h 668901"/>
              <a:gd name="connsiteX1" fmla="*/ 887973 w 940857"/>
              <a:gd name="connsiteY1" fmla="*/ 23442 h 668901"/>
              <a:gd name="connsiteX2" fmla="*/ 879008 w 940857"/>
              <a:gd name="connsiteY2" fmla="*/ 453748 h 668901"/>
              <a:gd name="connsiteX3" fmla="*/ 887973 w 940857"/>
              <a:gd name="connsiteY3" fmla="*/ 668901 h 668901"/>
              <a:gd name="connsiteX4" fmla="*/ 134938 w 940857"/>
              <a:gd name="connsiteY4" fmla="*/ 453748 h 668901"/>
              <a:gd name="connsiteX5" fmla="*/ 467 w 940857"/>
              <a:gd name="connsiteY5" fmla="*/ 274454 h 668901"/>
              <a:gd name="connsiteX6" fmla="*/ 99079 w 940857"/>
              <a:gd name="connsiteY6" fmla="*/ 68266 h 668901"/>
              <a:gd name="connsiteX0" fmla="*/ 224585 w 1049230"/>
              <a:gd name="connsiteY0" fmla="*/ 95160 h 1025617"/>
              <a:gd name="connsiteX1" fmla="*/ 887973 w 1049230"/>
              <a:gd name="connsiteY1" fmla="*/ 23442 h 1025617"/>
              <a:gd name="connsiteX2" fmla="*/ 879008 w 1049230"/>
              <a:gd name="connsiteY2" fmla="*/ 453748 h 1025617"/>
              <a:gd name="connsiteX3" fmla="*/ 1013577 w 1049230"/>
              <a:gd name="connsiteY3" fmla="*/ 1025617 h 1025617"/>
              <a:gd name="connsiteX4" fmla="*/ 134938 w 1049230"/>
              <a:gd name="connsiteY4" fmla="*/ 453748 h 1025617"/>
              <a:gd name="connsiteX5" fmla="*/ 467 w 1049230"/>
              <a:gd name="connsiteY5" fmla="*/ 274454 h 1025617"/>
              <a:gd name="connsiteX6" fmla="*/ 99079 w 1049230"/>
              <a:gd name="connsiteY6" fmla="*/ 68266 h 1025617"/>
              <a:gd name="connsiteX0" fmla="*/ 438000 w 1282755"/>
              <a:gd name="connsiteY0" fmla="*/ 95160 h 1029127"/>
              <a:gd name="connsiteX1" fmla="*/ 1101388 w 1282755"/>
              <a:gd name="connsiteY1" fmla="*/ 23442 h 1029127"/>
              <a:gd name="connsiteX2" fmla="*/ 1092423 w 1282755"/>
              <a:gd name="connsiteY2" fmla="*/ 453748 h 1029127"/>
              <a:gd name="connsiteX3" fmla="*/ 1226992 w 1282755"/>
              <a:gd name="connsiteY3" fmla="*/ 1025617 h 1029127"/>
              <a:gd name="connsiteX4" fmla="*/ 46902 w 1282755"/>
              <a:gd name="connsiteY4" fmla="*/ 674811 h 1029127"/>
              <a:gd name="connsiteX5" fmla="*/ 213882 w 1282755"/>
              <a:gd name="connsiteY5" fmla="*/ 274454 h 1029127"/>
              <a:gd name="connsiteX6" fmla="*/ 312494 w 1282755"/>
              <a:gd name="connsiteY6" fmla="*/ 68266 h 1029127"/>
              <a:gd name="connsiteX0" fmla="*/ 451386 w 1296141"/>
              <a:gd name="connsiteY0" fmla="*/ 95160 h 1028614"/>
              <a:gd name="connsiteX1" fmla="*/ 1114774 w 1296141"/>
              <a:gd name="connsiteY1" fmla="*/ 23442 h 1028614"/>
              <a:gd name="connsiteX2" fmla="*/ 1105809 w 1296141"/>
              <a:gd name="connsiteY2" fmla="*/ 453748 h 1028614"/>
              <a:gd name="connsiteX3" fmla="*/ 1240378 w 1296141"/>
              <a:gd name="connsiteY3" fmla="*/ 1025617 h 1028614"/>
              <a:gd name="connsiteX4" fmla="*/ 60288 w 1296141"/>
              <a:gd name="connsiteY4" fmla="*/ 674811 h 1028614"/>
              <a:gd name="connsiteX5" fmla="*/ 156929 w 1296141"/>
              <a:gd name="connsiteY5" fmla="*/ 580929 h 1028614"/>
              <a:gd name="connsiteX6" fmla="*/ 325880 w 1296141"/>
              <a:gd name="connsiteY6" fmla="*/ 68266 h 1028614"/>
              <a:gd name="connsiteX0" fmla="*/ 451386 w 1296141"/>
              <a:gd name="connsiteY0" fmla="*/ 95160 h 1028614"/>
              <a:gd name="connsiteX1" fmla="*/ 1114774 w 1296141"/>
              <a:gd name="connsiteY1" fmla="*/ 23442 h 1028614"/>
              <a:gd name="connsiteX2" fmla="*/ 1105809 w 1296141"/>
              <a:gd name="connsiteY2" fmla="*/ 453748 h 1028614"/>
              <a:gd name="connsiteX3" fmla="*/ 1240378 w 1296141"/>
              <a:gd name="connsiteY3" fmla="*/ 1025617 h 1028614"/>
              <a:gd name="connsiteX4" fmla="*/ 60288 w 1296141"/>
              <a:gd name="connsiteY4" fmla="*/ 674811 h 1028614"/>
              <a:gd name="connsiteX5" fmla="*/ 156929 w 1296141"/>
              <a:gd name="connsiteY5" fmla="*/ 580929 h 1028614"/>
              <a:gd name="connsiteX6" fmla="*/ 49551 w 1296141"/>
              <a:gd name="connsiteY6" fmla="*/ 485273 h 1028614"/>
              <a:gd name="connsiteX0" fmla="*/ 1114774 w 1296141"/>
              <a:gd name="connsiteY0" fmla="*/ 0 h 1005172"/>
              <a:gd name="connsiteX1" fmla="*/ 1105809 w 1296141"/>
              <a:gd name="connsiteY1" fmla="*/ 430306 h 1005172"/>
              <a:gd name="connsiteX2" fmla="*/ 1240378 w 1296141"/>
              <a:gd name="connsiteY2" fmla="*/ 1002175 h 1005172"/>
              <a:gd name="connsiteX3" fmla="*/ 60288 w 1296141"/>
              <a:gd name="connsiteY3" fmla="*/ 651369 h 1005172"/>
              <a:gd name="connsiteX4" fmla="*/ 156929 w 1296141"/>
              <a:gd name="connsiteY4" fmla="*/ 557487 h 1005172"/>
              <a:gd name="connsiteX5" fmla="*/ 49551 w 1296141"/>
              <a:gd name="connsiteY5" fmla="*/ 461831 h 1005172"/>
              <a:gd name="connsiteX0" fmla="*/ 1305693 w 1329652"/>
              <a:gd name="connsiteY0" fmla="*/ 37132 h 605201"/>
              <a:gd name="connsiteX1" fmla="*/ 1105809 w 1329652"/>
              <a:gd name="connsiteY1" fmla="*/ 30335 h 605201"/>
              <a:gd name="connsiteX2" fmla="*/ 1240378 w 1329652"/>
              <a:gd name="connsiteY2" fmla="*/ 602204 h 605201"/>
              <a:gd name="connsiteX3" fmla="*/ 60288 w 1329652"/>
              <a:gd name="connsiteY3" fmla="*/ 251398 h 605201"/>
              <a:gd name="connsiteX4" fmla="*/ 156929 w 1329652"/>
              <a:gd name="connsiteY4" fmla="*/ 157516 h 605201"/>
              <a:gd name="connsiteX5" fmla="*/ 49551 w 1329652"/>
              <a:gd name="connsiteY5" fmla="*/ 61860 h 605201"/>
              <a:gd name="connsiteX0" fmla="*/ 1305693 w 1326089"/>
              <a:gd name="connsiteY0" fmla="*/ 0 h 565494"/>
              <a:gd name="connsiteX1" fmla="*/ 1040495 w 1326089"/>
              <a:gd name="connsiteY1" fmla="*/ 279581 h 565494"/>
              <a:gd name="connsiteX2" fmla="*/ 1240378 w 1326089"/>
              <a:gd name="connsiteY2" fmla="*/ 565072 h 565494"/>
              <a:gd name="connsiteX3" fmla="*/ 60288 w 1326089"/>
              <a:gd name="connsiteY3" fmla="*/ 214266 h 565494"/>
              <a:gd name="connsiteX4" fmla="*/ 156929 w 1326089"/>
              <a:gd name="connsiteY4" fmla="*/ 120384 h 565494"/>
              <a:gd name="connsiteX5" fmla="*/ 49551 w 1326089"/>
              <a:gd name="connsiteY5" fmla="*/ 24728 h 565494"/>
              <a:gd name="connsiteX0" fmla="*/ 1306988 w 1327384"/>
              <a:gd name="connsiteY0" fmla="*/ 0 h 565494"/>
              <a:gd name="connsiteX1" fmla="*/ 1041790 w 1327384"/>
              <a:gd name="connsiteY1" fmla="*/ 279581 h 565494"/>
              <a:gd name="connsiteX2" fmla="*/ 1241673 w 1327384"/>
              <a:gd name="connsiteY2" fmla="*/ 565072 h 565494"/>
              <a:gd name="connsiteX3" fmla="*/ 61583 w 1327384"/>
              <a:gd name="connsiteY3" fmla="*/ 214266 h 565494"/>
              <a:gd name="connsiteX4" fmla="*/ 158224 w 1327384"/>
              <a:gd name="connsiteY4" fmla="*/ 120384 h 565494"/>
              <a:gd name="connsiteX5" fmla="*/ 50846 w 1327384"/>
              <a:gd name="connsiteY5" fmla="*/ 24728 h 565494"/>
              <a:gd name="connsiteX0" fmla="*/ 1306988 w 1327384"/>
              <a:gd name="connsiteY0" fmla="*/ 0 h 565494"/>
              <a:gd name="connsiteX1" fmla="*/ 1041790 w 1327384"/>
              <a:gd name="connsiteY1" fmla="*/ 279581 h 565494"/>
              <a:gd name="connsiteX2" fmla="*/ 1241673 w 1327384"/>
              <a:gd name="connsiteY2" fmla="*/ 565072 h 565494"/>
              <a:gd name="connsiteX3" fmla="*/ 61583 w 1327384"/>
              <a:gd name="connsiteY3" fmla="*/ 214266 h 565494"/>
              <a:gd name="connsiteX4" fmla="*/ 158224 w 1327384"/>
              <a:gd name="connsiteY4" fmla="*/ 120384 h 565494"/>
              <a:gd name="connsiteX5" fmla="*/ 50846 w 1327384"/>
              <a:gd name="connsiteY5" fmla="*/ 24728 h 565494"/>
              <a:gd name="connsiteX0" fmla="*/ 1257164 w 1277560"/>
              <a:gd name="connsiteY0" fmla="*/ 0 h 565494"/>
              <a:gd name="connsiteX1" fmla="*/ 991966 w 1277560"/>
              <a:gd name="connsiteY1" fmla="*/ 279581 h 565494"/>
              <a:gd name="connsiteX2" fmla="*/ 1191849 w 1277560"/>
              <a:gd name="connsiteY2" fmla="*/ 565072 h 565494"/>
              <a:gd name="connsiteX3" fmla="*/ 11759 w 1277560"/>
              <a:gd name="connsiteY3" fmla="*/ 214266 h 565494"/>
              <a:gd name="connsiteX4" fmla="*/ 108400 w 1277560"/>
              <a:gd name="connsiteY4" fmla="*/ 120384 h 565494"/>
              <a:gd name="connsiteX5" fmla="*/ 1022 w 1277560"/>
              <a:gd name="connsiteY5" fmla="*/ 24728 h 565494"/>
              <a:gd name="connsiteX0" fmla="*/ 1256142 w 1276538"/>
              <a:gd name="connsiteY0" fmla="*/ 0 h 565494"/>
              <a:gd name="connsiteX1" fmla="*/ 990944 w 1276538"/>
              <a:gd name="connsiteY1" fmla="*/ 279581 h 565494"/>
              <a:gd name="connsiteX2" fmla="*/ 1190827 w 1276538"/>
              <a:gd name="connsiteY2" fmla="*/ 565072 h 565494"/>
              <a:gd name="connsiteX3" fmla="*/ 10737 w 1276538"/>
              <a:gd name="connsiteY3" fmla="*/ 214266 h 565494"/>
              <a:gd name="connsiteX4" fmla="*/ 107378 w 1276538"/>
              <a:gd name="connsiteY4" fmla="*/ 120384 h 565494"/>
              <a:gd name="connsiteX5" fmla="*/ 0 w 1276538"/>
              <a:gd name="connsiteY5" fmla="*/ 24728 h 565494"/>
              <a:gd name="connsiteX0" fmla="*/ 1256142 w 1276538"/>
              <a:gd name="connsiteY0" fmla="*/ 0 h 565494"/>
              <a:gd name="connsiteX1" fmla="*/ 990944 w 1276538"/>
              <a:gd name="connsiteY1" fmla="*/ 279581 h 565494"/>
              <a:gd name="connsiteX2" fmla="*/ 1190827 w 1276538"/>
              <a:gd name="connsiteY2" fmla="*/ 565072 h 565494"/>
              <a:gd name="connsiteX3" fmla="*/ 10737 w 1276538"/>
              <a:gd name="connsiteY3" fmla="*/ 214266 h 565494"/>
              <a:gd name="connsiteX4" fmla="*/ 107378 w 1276538"/>
              <a:gd name="connsiteY4" fmla="*/ 120384 h 565494"/>
              <a:gd name="connsiteX5" fmla="*/ 0 w 1276538"/>
              <a:gd name="connsiteY5" fmla="*/ 24728 h 565494"/>
              <a:gd name="connsiteX0" fmla="*/ 1256142 w 1256142"/>
              <a:gd name="connsiteY0" fmla="*/ 54 h 565548"/>
              <a:gd name="connsiteX1" fmla="*/ 990944 w 1256142"/>
              <a:gd name="connsiteY1" fmla="*/ 279635 h 565548"/>
              <a:gd name="connsiteX2" fmla="*/ 1190827 w 1256142"/>
              <a:gd name="connsiteY2" fmla="*/ 565126 h 565548"/>
              <a:gd name="connsiteX3" fmla="*/ 10737 w 1256142"/>
              <a:gd name="connsiteY3" fmla="*/ 214320 h 565548"/>
              <a:gd name="connsiteX4" fmla="*/ 107378 w 1256142"/>
              <a:gd name="connsiteY4" fmla="*/ 120438 h 565548"/>
              <a:gd name="connsiteX5" fmla="*/ 0 w 1256142"/>
              <a:gd name="connsiteY5" fmla="*/ 24782 h 565548"/>
              <a:gd name="connsiteX0" fmla="*/ 1256142 w 1256142"/>
              <a:gd name="connsiteY0" fmla="*/ 73 h 565699"/>
              <a:gd name="connsiteX1" fmla="*/ 990944 w 1256142"/>
              <a:gd name="connsiteY1" fmla="*/ 279654 h 565699"/>
              <a:gd name="connsiteX2" fmla="*/ 1190827 w 1256142"/>
              <a:gd name="connsiteY2" fmla="*/ 565145 h 565699"/>
              <a:gd name="connsiteX3" fmla="*/ 10737 w 1256142"/>
              <a:gd name="connsiteY3" fmla="*/ 214339 h 565699"/>
              <a:gd name="connsiteX4" fmla="*/ 107378 w 1256142"/>
              <a:gd name="connsiteY4" fmla="*/ 120457 h 565699"/>
              <a:gd name="connsiteX5" fmla="*/ 0 w 1256142"/>
              <a:gd name="connsiteY5" fmla="*/ 24801 h 565699"/>
              <a:gd name="connsiteX0" fmla="*/ 1256142 w 1256142"/>
              <a:gd name="connsiteY0" fmla="*/ 73 h 571426"/>
              <a:gd name="connsiteX1" fmla="*/ 990944 w 1256142"/>
              <a:gd name="connsiteY1" fmla="*/ 279654 h 571426"/>
              <a:gd name="connsiteX2" fmla="*/ 1190827 w 1256142"/>
              <a:gd name="connsiteY2" fmla="*/ 565145 h 571426"/>
              <a:gd name="connsiteX3" fmla="*/ 10737 w 1256142"/>
              <a:gd name="connsiteY3" fmla="*/ 214339 h 571426"/>
              <a:gd name="connsiteX4" fmla="*/ 107378 w 1256142"/>
              <a:gd name="connsiteY4" fmla="*/ 120457 h 571426"/>
              <a:gd name="connsiteX5" fmla="*/ 0 w 1256142"/>
              <a:gd name="connsiteY5" fmla="*/ 24801 h 571426"/>
              <a:gd name="connsiteX0" fmla="*/ 1256142 w 1256142"/>
              <a:gd name="connsiteY0" fmla="*/ 73 h 565154"/>
              <a:gd name="connsiteX1" fmla="*/ 990944 w 1256142"/>
              <a:gd name="connsiteY1" fmla="*/ 279654 h 565154"/>
              <a:gd name="connsiteX2" fmla="*/ 1190827 w 1256142"/>
              <a:gd name="connsiteY2" fmla="*/ 565145 h 565154"/>
              <a:gd name="connsiteX3" fmla="*/ 10737 w 1256142"/>
              <a:gd name="connsiteY3" fmla="*/ 214339 h 565154"/>
              <a:gd name="connsiteX4" fmla="*/ 107378 w 1256142"/>
              <a:gd name="connsiteY4" fmla="*/ 120457 h 565154"/>
              <a:gd name="connsiteX5" fmla="*/ 0 w 1256142"/>
              <a:gd name="connsiteY5" fmla="*/ 24801 h 565154"/>
              <a:gd name="connsiteX0" fmla="*/ 1256142 w 1256142"/>
              <a:gd name="connsiteY0" fmla="*/ 73 h 572214"/>
              <a:gd name="connsiteX1" fmla="*/ 990944 w 1256142"/>
              <a:gd name="connsiteY1" fmla="*/ 279654 h 572214"/>
              <a:gd name="connsiteX2" fmla="*/ 1190827 w 1256142"/>
              <a:gd name="connsiteY2" fmla="*/ 565145 h 572214"/>
              <a:gd name="connsiteX3" fmla="*/ 10737 w 1256142"/>
              <a:gd name="connsiteY3" fmla="*/ 214339 h 572214"/>
              <a:gd name="connsiteX4" fmla="*/ 107378 w 1256142"/>
              <a:gd name="connsiteY4" fmla="*/ 120457 h 572214"/>
              <a:gd name="connsiteX5" fmla="*/ 0 w 1256142"/>
              <a:gd name="connsiteY5" fmla="*/ 24801 h 572214"/>
              <a:gd name="connsiteX0" fmla="*/ 1256142 w 1256142"/>
              <a:gd name="connsiteY0" fmla="*/ 73 h 565154"/>
              <a:gd name="connsiteX1" fmla="*/ 990944 w 1256142"/>
              <a:gd name="connsiteY1" fmla="*/ 279654 h 565154"/>
              <a:gd name="connsiteX2" fmla="*/ 1190827 w 1256142"/>
              <a:gd name="connsiteY2" fmla="*/ 565145 h 565154"/>
              <a:gd name="connsiteX3" fmla="*/ 10737 w 1256142"/>
              <a:gd name="connsiteY3" fmla="*/ 214339 h 565154"/>
              <a:gd name="connsiteX4" fmla="*/ 107378 w 1256142"/>
              <a:gd name="connsiteY4" fmla="*/ 120457 h 565154"/>
              <a:gd name="connsiteX5" fmla="*/ 0 w 1256142"/>
              <a:gd name="connsiteY5" fmla="*/ 24801 h 565154"/>
              <a:gd name="connsiteX0" fmla="*/ 1256142 w 1256142"/>
              <a:gd name="connsiteY0" fmla="*/ 71 h 565828"/>
              <a:gd name="connsiteX1" fmla="*/ 981419 w 1256142"/>
              <a:gd name="connsiteY1" fmla="*/ 286002 h 565828"/>
              <a:gd name="connsiteX2" fmla="*/ 1190827 w 1256142"/>
              <a:gd name="connsiteY2" fmla="*/ 565143 h 565828"/>
              <a:gd name="connsiteX3" fmla="*/ 10737 w 1256142"/>
              <a:gd name="connsiteY3" fmla="*/ 214337 h 565828"/>
              <a:gd name="connsiteX4" fmla="*/ 107378 w 1256142"/>
              <a:gd name="connsiteY4" fmla="*/ 120455 h 565828"/>
              <a:gd name="connsiteX5" fmla="*/ 0 w 1256142"/>
              <a:gd name="connsiteY5" fmla="*/ 24799 h 565828"/>
              <a:gd name="connsiteX0" fmla="*/ 1256142 w 1256142"/>
              <a:gd name="connsiteY0" fmla="*/ 114 h 566243"/>
              <a:gd name="connsiteX1" fmla="*/ 981419 w 1256142"/>
              <a:gd name="connsiteY1" fmla="*/ 286045 h 566243"/>
              <a:gd name="connsiteX2" fmla="*/ 1190827 w 1256142"/>
              <a:gd name="connsiteY2" fmla="*/ 565186 h 566243"/>
              <a:gd name="connsiteX3" fmla="*/ 10737 w 1256142"/>
              <a:gd name="connsiteY3" fmla="*/ 214380 h 566243"/>
              <a:gd name="connsiteX4" fmla="*/ 107378 w 1256142"/>
              <a:gd name="connsiteY4" fmla="*/ 120498 h 566243"/>
              <a:gd name="connsiteX5" fmla="*/ 0 w 1256142"/>
              <a:gd name="connsiteY5" fmla="*/ 24842 h 566243"/>
              <a:gd name="connsiteX0" fmla="*/ 1256142 w 1256142"/>
              <a:gd name="connsiteY0" fmla="*/ 114 h 565187"/>
              <a:gd name="connsiteX1" fmla="*/ 981419 w 1256142"/>
              <a:gd name="connsiteY1" fmla="*/ 286045 h 565187"/>
              <a:gd name="connsiteX2" fmla="*/ 1190827 w 1256142"/>
              <a:gd name="connsiteY2" fmla="*/ 565186 h 565187"/>
              <a:gd name="connsiteX3" fmla="*/ 10737 w 1256142"/>
              <a:gd name="connsiteY3" fmla="*/ 214380 h 565187"/>
              <a:gd name="connsiteX4" fmla="*/ 107378 w 1256142"/>
              <a:gd name="connsiteY4" fmla="*/ 120498 h 565187"/>
              <a:gd name="connsiteX5" fmla="*/ 0 w 1256142"/>
              <a:gd name="connsiteY5" fmla="*/ 24842 h 565187"/>
              <a:gd name="connsiteX0" fmla="*/ 1256142 w 1256142"/>
              <a:gd name="connsiteY0" fmla="*/ 3 h 565076"/>
              <a:gd name="connsiteX1" fmla="*/ 981419 w 1256142"/>
              <a:gd name="connsiteY1" fmla="*/ 285934 h 565076"/>
              <a:gd name="connsiteX2" fmla="*/ 1190827 w 1256142"/>
              <a:gd name="connsiteY2" fmla="*/ 565075 h 565076"/>
              <a:gd name="connsiteX3" fmla="*/ 10737 w 1256142"/>
              <a:gd name="connsiteY3" fmla="*/ 214269 h 565076"/>
              <a:gd name="connsiteX4" fmla="*/ 107378 w 1256142"/>
              <a:gd name="connsiteY4" fmla="*/ 120387 h 565076"/>
              <a:gd name="connsiteX5" fmla="*/ 0 w 1256142"/>
              <a:gd name="connsiteY5" fmla="*/ 24731 h 565076"/>
              <a:gd name="connsiteX0" fmla="*/ 1256142 w 1256142"/>
              <a:gd name="connsiteY0" fmla="*/ 3 h 565737"/>
              <a:gd name="connsiteX1" fmla="*/ 981419 w 1256142"/>
              <a:gd name="connsiteY1" fmla="*/ 273234 h 565737"/>
              <a:gd name="connsiteX2" fmla="*/ 1190827 w 1256142"/>
              <a:gd name="connsiteY2" fmla="*/ 565075 h 565737"/>
              <a:gd name="connsiteX3" fmla="*/ 10737 w 1256142"/>
              <a:gd name="connsiteY3" fmla="*/ 214269 h 565737"/>
              <a:gd name="connsiteX4" fmla="*/ 107378 w 1256142"/>
              <a:gd name="connsiteY4" fmla="*/ 120387 h 565737"/>
              <a:gd name="connsiteX5" fmla="*/ 0 w 1256142"/>
              <a:gd name="connsiteY5" fmla="*/ 24731 h 565737"/>
              <a:gd name="connsiteX0" fmla="*/ 1256142 w 1256142"/>
              <a:gd name="connsiteY0" fmla="*/ 3 h 565397"/>
              <a:gd name="connsiteX1" fmla="*/ 981419 w 1256142"/>
              <a:gd name="connsiteY1" fmla="*/ 273234 h 565397"/>
              <a:gd name="connsiteX2" fmla="*/ 1190827 w 1256142"/>
              <a:gd name="connsiteY2" fmla="*/ 565075 h 565397"/>
              <a:gd name="connsiteX3" fmla="*/ 10737 w 1256142"/>
              <a:gd name="connsiteY3" fmla="*/ 214269 h 565397"/>
              <a:gd name="connsiteX4" fmla="*/ 107378 w 1256142"/>
              <a:gd name="connsiteY4" fmla="*/ 120387 h 565397"/>
              <a:gd name="connsiteX5" fmla="*/ 0 w 1256142"/>
              <a:gd name="connsiteY5" fmla="*/ 24731 h 565397"/>
              <a:gd name="connsiteX0" fmla="*/ 1230742 w 1230742"/>
              <a:gd name="connsiteY0" fmla="*/ 1 h 577933"/>
              <a:gd name="connsiteX1" fmla="*/ 981419 w 1230742"/>
              <a:gd name="connsiteY1" fmla="*/ 285932 h 577933"/>
              <a:gd name="connsiteX2" fmla="*/ 1190827 w 1230742"/>
              <a:gd name="connsiteY2" fmla="*/ 577773 h 577933"/>
              <a:gd name="connsiteX3" fmla="*/ 10737 w 1230742"/>
              <a:gd name="connsiteY3" fmla="*/ 226967 h 577933"/>
              <a:gd name="connsiteX4" fmla="*/ 107378 w 1230742"/>
              <a:gd name="connsiteY4" fmla="*/ 133085 h 577933"/>
              <a:gd name="connsiteX5" fmla="*/ 0 w 1230742"/>
              <a:gd name="connsiteY5" fmla="*/ 37429 h 577933"/>
              <a:gd name="connsiteX0" fmla="*/ 1230742 w 1230742"/>
              <a:gd name="connsiteY0" fmla="*/ 4 h 578265"/>
              <a:gd name="connsiteX1" fmla="*/ 981419 w 1230742"/>
              <a:gd name="connsiteY1" fmla="*/ 285935 h 578265"/>
              <a:gd name="connsiteX2" fmla="*/ 1190827 w 1230742"/>
              <a:gd name="connsiteY2" fmla="*/ 577776 h 578265"/>
              <a:gd name="connsiteX3" fmla="*/ 10737 w 1230742"/>
              <a:gd name="connsiteY3" fmla="*/ 226970 h 578265"/>
              <a:gd name="connsiteX4" fmla="*/ 107378 w 1230742"/>
              <a:gd name="connsiteY4" fmla="*/ 133088 h 578265"/>
              <a:gd name="connsiteX5" fmla="*/ 0 w 1230742"/>
              <a:gd name="connsiteY5" fmla="*/ 37432 h 578265"/>
              <a:gd name="connsiteX0" fmla="*/ 1288315 w 1288315"/>
              <a:gd name="connsiteY0" fmla="*/ 4 h 578265"/>
              <a:gd name="connsiteX1" fmla="*/ 1038992 w 1288315"/>
              <a:gd name="connsiteY1" fmla="*/ 285935 h 578265"/>
              <a:gd name="connsiteX2" fmla="*/ 1248400 w 1288315"/>
              <a:gd name="connsiteY2" fmla="*/ 577776 h 578265"/>
              <a:gd name="connsiteX3" fmla="*/ 68310 w 1288315"/>
              <a:gd name="connsiteY3" fmla="*/ 226970 h 578265"/>
              <a:gd name="connsiteX4" fmla="*/ 164951 w 1288315"/>
              <a:gd name="connsiteY4" fmla="*/ 133088 h 578265"/>
              <a:gd name="connsiteX5" fmla="*/ 57573 w 1288315"/>
              <a:gd name="connsiteY5" fmla="*/ 37432 h 578265"/>
              <a:gd name="connsiteX0" fmla="*/ 1230742 w 1230742"/>
              <a:gd name="connsiteY0" fmla="*/ 4 h 578265"/>
              <a:gd name="connsiteX1" fmla="*/ 981419 w 1230742"/>
              <a:gd name="connsiteY1" fmla="*/ 285935 h 578265"/>
              <a:gd name="connsiteX2" fmla="*/ 1190827 w 1230742"/>
              <a:gd name="connsiteY2" fmla="*/ 577776 h 578265"/>
              <a:gd name="connsiteX3" fmla="*/ 10737 w 1230742"/>
              <a:gd name="connsiteY3" fmla="*/ 226970 h 578265"/>
              <a:gd name="connsiteX4" fmla="*/ 107378 w 1230742"/>
              <a:gd name="connsiteY4" fmla="*/ 133088 h 578265"/>
              <a:gd name="connsiteX5" fmla="*/ 0 w 1230742"/>
              <a:gd name="connsiteY5" fmla="*/ 37432 h 578265"/>
              <a:gd name="connsiteX0" fmla="*/ 1230742 w 1232657"/>
              <a:gd name="connsiteY0" fmla="*/ 4 h 579030"/>
              <a:gd name="connsiteX1" fmla="*/ 981419 w 1232657"/>
              <a:gd name="connsiteY1" fmla="*/ 285935 h 579030"/>
              <a:gd name="connsiteX2" fmla="*/ 1190827 w 1232657"/>
              <a:gd name="connsiteY2" fmla="*/ 577776 h 579030"/>
              <a:gd name="connsiteX3" fmla="*/ 10737 w 1232657"/>
              <a:gd name="connsiteY3" fmla="*/ 217445 h 579030"/>
              <a:gd name="connsiteX4" fmla="*/ 107378 w 1232657"/>
              <a:gd name="connsiteY4" fmla="*/ 133088 h 579030"/>
              <a:gd name="connsiteX5" fmla="*/ 0 w 1232657"/>
              <a:gd name="connsiteY5" fmla="*/ 37432 h 579030"/>
              <a:gd name="connsiteX0" fmla="*/ 1230742 w 1230742"/>
              <a:gd name="connsiteY0" fmla="*/ 4 h 577822"/>
              <a:gd name="connsiteX1" fmla="*/ 981419 w 1230742"/>
              <a:gd name="connsiteY1" fmla="*/ 285935 h 577822"/>
              <a:gd name="connsiteX2" fmla="*/ 1190827 w 1230742"/>
              <a:gd name="connsiteY2" fmla="*/ 577776 h 577822"/>
              <a:gd name="connsiteX3" fmla="*/ 10737 w 1230742"/>
              <a:gd name="connsiteY3" fmla="*/ 217445 h 577822"/>
              <a:gd name="connsiteX4" fmla="*/ 107378 w 1230742"/>
              <a:gd name="connsiteY4" fmla="*/ 133088 h 577822"/>
              <a:gd name="connsiteX5" fmla="*/ 0 w 1230742"/>
              <a:gd name="connsiteY5" fmla="*/ 37432 h 577822"/>
              <a:gd name="connsiteX0" fmla="*/ 735442 w 1190827"/>
              <a:gd name="connsiteY0" fmla="*/ 0 h 688911"/>
              <a:gd name="connsiteX1" fmla="*/ 981419 w 1190827"/>
              <a:gd name="connsiteY1" fmla="*/ 397056 h 688911"/>
              <a:gd name="connsiteX2" fmla="*/ 1190827 w 1190827"/>
              <a:gd name="connsiteY2" fmla="*/ 688897 h 688911"/>
              <a:gd name="connsiteX3" fmla="*/ 10737 w 1190827"/>
              <a:gd name="connsiteY3" fmla="*/ 328566 h 688911"/>
              <a:gd name="connsiteX4" fmla="*/ 107378 w 1190827"/>
              <a:gd name="connsiteY4" fmla="*/ 244209 h 688911"/>
              <a:gd name="connsiteX5" fmla="*/ 0 w 1190827"/>
              <a:gd name="connsiteY5" fmla="*/ 148553 h 688911"/>
              <a:gd name="connsiteX0" fmla="*/ 735442 w 1227575"/>
              <a:gd name="connsiteY0" fmla="*/ 0 h 689138"/>
              <a:gd name="connsiteX1" fmla="*/ 911569 w 1227575"/>
              <a:gd name="connsiteY1" fmla="*/ 378006 h 689138"/>
              <a:gd name="connsiteX2" fmla="*/ 1190827 w 1227575"/>
              <a:gd name="connsiteY2" fmla="*/ 688897 h 689138"/>
              <a:gd name="connsiteX3" fmla="*/ 10737 w 1227575"/>
              <a:gd name="connsiteY3" fmla="*/ 328566 h 689138"/>
              <a:gd name="connsiteX4" fmla="*/ 107378 w 1227575"/>
              <a:gd name="connsiteY4" fmla="*/ 244209 h 689138"/>
              <a:gd name="connsiteX5" fmla="*/ 0 w 1227575"/>
              <a:gd name="connsiteY5" fmla="*/ 148553 h 689138"/>
              <a:gd name="connsiteX0" fmla="*/ 753878 w 930051"/>
              <a:gd name="connsiteY0" fmla="*/ 0 h 784322"/>
              <a:gd name="connsiteX1" fmla="*/ 930005 w 930051"/>
              <a:gd name="connsiteY1" fmla="*/ 378006 h 784322"/>
              <a:gd name="connsiteX2" fmla="*/ 733013 w 930051"/>
              <a:gd name="connsiteY2" fmla="*/ 784147 h 784322"/>
              <a:gd name="connsiteX3" fmla="*/ 29173 w 930051"/>
              <a:gd name="connsiteY3" fmla="*/ 328566 h 784322"/>
              <a:gd name="connsiteX4" fmla="*/ 125814 w 930051"/>
              <a:gd name="connsiteY4" fmla="*/ 244209 h 784322"/>
              <a:gd name="connsiteX5" fmla="*/ 18436 w 930051"/>
              <a:gd name="connsiteY5" fmla="*/ 148553 h 784322"/>
              <a:gd name="connsiteX0" fmla="*/ 742647 w 918820"/>
              <a:gd name="connsiteY0" fmla="*/ 0 h 794022"/>
              <a:gd name="connsiteX1" fmla="*/ 918774 w 918820"/>
              <a:gd name="connsiteY1" fmla="*/ 378006 h 794022"/>
              <a:gd name="connsiteX2" fmla="*/ 721782 w 918820"/>
              <a:gd name="connsiteY2" fmla="*/ 784147 h 794022"/>
              <a:gd name="connsiteX3" fmla="*/ 30642 w 918820"/>
              <a:gd name="connsiteY3" fmla="*/ 633366 h 794022"/>
              <a:gd name="connsiteX4" fmla="*/ 114583 w 918820"/>
              <a:gd name="connsiteY4" fmla="*/ 244209 h 794022"/>
              <a:gd name="connsiteX5" fmla="*/ 7205 w 918820"/>
              <a:gd name="connsiteY5" fmla="*/ 148553 h 794022"/>
              <a:gd name="connsiteX0" fmla="*/ 739278 w 915451"/>
              <a:gd name="connsiteY0" fmla="*/ 0 h 792702"/>
              <a:gd name="connsiteX1" fmla="*/ 915405 w 915451"/>
              <a:gd name="connsiteY1" fmla="*/ 378006 h 792702"/>
              <a:gd name="connsiteX2" fmla="*/ 718413 w 915451"/>
              <a:gd name="connsiteY2" fmla="*/ 784147 h 792702"/>
              <a:gd name="connsiteX3" fmla="*/ 27273 w 915451"/>
              <a:gd name="connsiteY3" fmla="*/ 633366 h 792702"/>
              <a:gd name="connsiteX4" fmla="*/ 130264 w 915451"/>
              <a:gd name="connsiteY4" fmla="*/ 383909 h 792702"/>
              <a:gd name="connsiteX5" fmla="*/ 3836 w 915451"/>
              <a:gd name="connsiteY5" fmla="*/ 148553 h 792702"/>
              <a:gd name="connsiteX0" fmla="*/ 745628 w 915486"/>
              <a:gd name="connsiteY0" fmla="*/ 0 h 799052"/>
              <a:gd name="connsiteX1" fmla="*/ 915405 w 915486"/>
              <a:gd name="connsiteY1" fmla="*/ 384356 h 799052"/>
              <a:gd name="connsiteX2" fmla="*/ 718413 w 915486"/>
              <a:gd name="connsiteY2" fmla="*/ 790497 h 799052"/>
              <a:gd name="connsiteX3" fmla="*/ 27273 w 915486"/>
              <a:gd name="connsiteY3" fmla="*/ 639716 h 799052"/>
              <a:gd name="connsiteX4" fmla="*/ 130264 w 915486"/>
              <a:gd name="connsiteY4" fmla="*/ 390259 h 799052"/>
              <a:gd name="connsiteX5" fmla="*/ 3836 w 915486"/>
              <a:gd name="connsiteY5" fmla="*/ 154903 h 799052"/>
              <a:gd name="connsiteX0" fmla="*/ 745628 w 915412"/>
              <a:gd name="connsiteY0" fmla="*/ 16 h 799068"/>
              <a:gd name="connsiteX1" fmla="*/ 915405 w 915412"/>
              <a:gd name="connsiteY1" fmla="*/ 384372 h 799068"/>
              <a:gd name="connsiteX2" fmla="*/ 718413 w 915412"/>
              <a:gd name="connsiteY2" fmla="*/ 790513 h 799068"/>
              <a:gd name="connsiteX3" fmla="*/ 27273 w 915412"/>
              <a:gd name="connsiteY3" fmla="*/ 639732 h 799068"/>
              <a:gd name="connsiteX4" fmla="*/ 130264 w 915412"/>
              <a:gd name="connsiteY4" fmla="*/ 390275 h 799068"/>
              <a:gd name="connsiteX5" fmla="*/ 3836 w 915412"/>
              <a:gd name="connsiteY5" fmla="*/ 154919 h 799068"/>
              <a:gd name="connsiteX0" fmla="*/ 745628 w 915412"/>
              <a:gd name="connsiteY0" fmla="*/ 16 h 790581"/>
              <a:gd name="connsiteX1" fmla="*/ 915405 w 915412"/>
              <a:gd name="connsiteY1" fmla="*/ 384372 h 790581"/>
              <a:gd name="connsiteX2" fmla="*/ 718413 w 915412"/>
              <a:gd name="connsiteY2" fmla="*/ 790513 h 790581"/>
              <a:gd name="connsiteX3" fmla="*/ 27273 w 915412"/>
              <a:gd name="connsiteY3" fmla="*/ 639732 h 790581"/>
              <a:gd name="connsiteX4" fmla="*/ 130264 w 915412"/>
              <a:gd name="connsiteY4" fmla="*/ 390275 h 790581"/>
              <a:gd name="connsiteX5" fmla="*/ 3836 w 915412"/>
              <a:gd name="connsiteY5" fmla="*/ 154919 h 790581"/>
              <a:gd name="connsiteX0" fmla="*/ 741792 w 911576"/>
              <a:gd name="connsiteY0" fmla="*/ 16 h 790581"/>
              <a:gd name="connsiteX1" fmla="*/ 911569 w 911576"/>
              <a:gd name="connsiteY1" fmla="*/ 384372 h 790581"/>
              <a:gd name="connsiteX2" fmla="*/ 714577 w 911576"/>
              <a:gd name="connsiteY2" fmla="*/ 790513 h 790581"/>
              <a:gd name="connsiteX3" fmla="*/ 23437 w 911576"/>
              <a:gd name="connsiteY3" fmla="*/ 639732 h 790581"/>
              <a:gd name="connsiteX4" fmla="*/ 126428 w 911576"/>
              <a:gd name="connsiteY4" fmla="*/ 390275 h 790581"/>
              <a:gd name="connsiteX5" fmla="*/ 0 w 911576"/>
              <a:gd name="connsiteY5" fmla="*/ 154919 h 790581"/>
              <a:gd name="connsiteX0" fmla="*/ 741792 w 911576"/>
              <a:gd name="connsiteY0" fmla="*/ 16 h 790581"/>
              <a:gd name="connsiteX1" fmla="*/ 911569 w 911576"/>
              <a:gd name="connsiteY1" fmla="*/ 384372 h 790581"/>
              <a:gd name="connsiteX2" fmla="*/ 714577 w 911576"/>
              <a:gd name="connsiteY2" fmla="*/ 790513 h 790581"/>
              <a:gd name="connsiteX3" fmla="*/ 23437 w 911576"/>
              <a:gd name="connsiteY3" fmla="*/ 639732 h 790581"/>
              <a:gd name="connsiteX4" fmla="*/ 126428 w 911576"/>
              <a:gd name="connsiteY4" fmla="*/ 390275 h 790581"/>
              <a:gd name="connsiteX5" fmla="*/ 0 w 911576"/>
              <a:gd name="connsiteY5" fmla="*/ 154919 h 790581"/>
              <a:gd name="connsiteX0" fmla="*/ 746160 w 915944"/>
              <a:gd name="connsiteY0" fmla="*/ 16 h 790581"/>
              <a:gd name="connsiteX1" fmla="*/ 915937 w 915944"/>
              <a:gd name="connsiteY1" fmla="*/ 384372 h 790581"/>
              <a:gd name="connsiteX2" fmla="*/ 718945 w 915944"/>
              <a:gd name="connsiteY2" fmla="*/ 790513 h 790581"/>
              <a:gd name="connsiteX3" fmla="*/ 27805 w 915944"/>
              <a:gd name="connsiteY3" fmla="*/ 639732 h 790581"/>
              <a:gd name="connsiteX4" fmla="*/ 127621 w 915944"/>
              <a:gd name="connsiteY4" fmla="*/ 418850 h 790581"/>
              <a:gd name="connsiteX5" fmla="*/ 4368 w 915944"/>
              <a:gd name="connsiteY5" fmla="*/ 154919 h 790581"/>
              <a:gd name="connsiteX0" fmla="*/ 747115 w 916899"/>
              <a:gd name="connsiteY0" fmla="*/ 16 h 790581"/>
              <a:gd name="connsiteX1" fmla="*/ 916892 w 916899"/>
              <a:gd name="connsiteY1" fmla="*/ 384372 h 790581"/>
              <a:gd name="connsiteX2" fmla="*/ 719900 w 916899"/>
              <a:gd name="connsiteY2" fmla="*/ 790513 h 790581"/>
              <a:gd name="connsiteX3" fmla="*/ 28760 w 916899"/>
              <a:gd name="connsiteY3" fmla="*/ 639732 h 790581"/>
              <a:gd name="connsiteX4" fmla="*/ 128576 w 916899"/>
              <a:gd name="connsiteY4" fmla="*/ 418850 h 790581"/>
              <a:gd name="connsiteX5" fmla="*/ 5323 w 916899"/>
              <a:gd name="connsiteY5" fmla="*/ 154919 h 790581"/>
              <a:gd name="connsiteX0" fmla="*/ 747115 w 916899"/>
              <a:gd name="connsiteY0" fmla="*/ 16 h 790581"/>
              <a:gd name="connsiteX1" fmla="*/ 916892 w 916899"/>
              <a:gd name="connsiteY1" fmla="*/ 384372 h 790581"/>
              <a:gd name="connsiteX2" fmla="*/ 719900 w 916899"/>
              <a:gd name="connsiteY2" fmla="*/ 790513 h 790581"/>
              <a:gd name="connsiteX3" fmla="*/ 28760 w 916899"/>
              <a:gd name="connsiteY3" fmla="*/ 639732 h 790581"/>
              <a:gd name="connsiteX4" fmla="*/ 128576 w 916899"/>
              <a:gd name="connsiteY4" fmla="*/ 418850 h 790581"/>
              <a:gd name="connsiteX5" fmla="*/ 5323 w 916899"/>
              <a:gd name="connsiteY5" fmla="*/ 154919 h 790581"/>
              <a:gd name="connsiteX0" fmla="*/ 741792 w 911576"/>
              <a:gd name="connsiteY0" fmla="*/ 16 h 790581"/>
              <a:gd name="connsiteX1" fmla="*/ 911569 w 911576"/>
              <a:gd name="connsiteY1" fmla="*/ 384372 h 790581"/>
              <a:gd name="connsiteX2" fmla="*/ 714577 w 911576"/>
              <a:gd name="connsiteY2" fmla="*/ 790513 h 790581"/>
              <a:gd name="connsiteX3" fmla="*/ 23437 w 911576"/>
              <a:gd name="connsiteY3" fmla="*/ 639732 h 790581"/>
              <a:gd name="connsiteX4" fmla="*/ 123253 w 911576"/>
              <a:gd name="connsiteY4" fmla="*/ 418850 h 790581"/>
              <a:gd name="connsiteX5" fmla="*/ 0 w 911576"/>
              <a:gd name="connsiteY5" fmla="*/ 154919 h 79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576" h="790581">
                <a:moveTo>
                  <a:pt x="741792" y="16"/>
                </a:moveTo>
                <a:cubicBezTo>
                  <a:pt x="730212" y="-544"/>
                  <a:pt x="912930" y="11323"/>
                  <a:pt x="911569" y="384372"/>
                </a:cubicBezTo>
                <a:cubicBezTo>
                  <a:pt x="910208" y="757421"/>
                  <a:pt x="722899" y="792403"/>
                  <a:pt x="714577" y="790513"/>
                </a:cubicBezTo>
                <a:lnTo>
                  <a:pt x="23437" y="639732"/>
                </a:lnTo>
                <a:cubicBezTo>
                  <a:pt x="23308" y="641288"/>
                  <a:pt x="110179" y="632322"/>
                  <a:pt x="123253" y="418850"/>
                </a:cubicBezTo>
                <a:cubicBezTo>
                  <a:pt x="120452" y="202203"/>
                  <a:pt x="90581" y="162389"/>
                  <a:pt x="0" y="154919"/>
                </a:cubicBezTo>
              </a:path>
            </a:pathLst>
          </a:custGeom>
          <a:gradFill flip="none" rotWithShape="1">
            <a:gsLst>
              <a:gs pos="29000">
                <a:srgbClr val="D882FF"/>
              </a:gs>
              <a:gs pos="73000">
                <a:srgbClr val="D882FF"/>
              </a:gs>
              <a:gs pos="51000">
                <a:schemeClr val="bg1">
                  <a:lumMod val="95000"/>
                </a:schemeClr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61" name="Rectangle 67">
            <a:extLst>
              <a:ext uri="{FF2B5EF4-FFF2-40B4-BE49-F238E27FC236}">
                <a16:creationId xmlns:a16="http://schemas.microsoft.com/office/drawing/2014/main" id="{A9891918-E087-C250-A153-E5371654F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007" y="3026562"/>
            <a:ext cx="4898585" cy="14828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0" dirty="0">
              <a:solidFill>
                <a:schemeClr val="bg1"/>
              </a:solidFill>
              <a:latin typeface="Helvetica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rgbClr val="FFFFFF"/>
                </a:solidFill>
                <a:latin typeface="Helvetica" charset="0"/>
              </a:rPr>
              <a:t>Fringes can be seen if</a:t>
            </a:r>
            <a:r>
              <a:rPr lang="en-US" sz="1000" b="0" dirty="0">
                <a:solidFill>
                  <a:srgbClr val="FFFFFF"/>
                </a:solidFill>
                <a:latin typeface="Helvetica" charset="0"/>
              </a:rPr>
              <a:t> </a:t>
            </a:r>
            <a:r>
              <a:rPr lang="en-US" sz="2000" b="0" i="1" dirty="0">
                <a:solidFill>
                  <a:srgbClr val="FFFFFF"/>
                </a:solidFill>
                <a:latin typeface="Helvetica" charset="0"/>
              </a:rPr>
              <a:t>M</a:t>
            </a:r>
            <a:r>
              <a:rPr lang="en-US" sz="2000" b="0" dirty="0">
                <a:solidFill>
                  <a:srgbClr val="FFFFFF"/>
                </a:solidFill>
                <a:latin typeface="Helvetica" charset="0"/>
              </a:rPr>
              <a:t> ≤ </a:t>
            </a:r>
            <a:r>
              <a:rPr lang="en-US" sz="2000" b="0" i="1" dirty="0">
                <a:solidFill>
                  <a:srgbClr val="FFFFFF"/>
                </a:solidFill>
                <a:latin typeface="Helvetica" charset="0"/>
              </a:rPr>
              <a:t>x </a:t>
            </a:r>
            <a:r>
              <a:rPr lang="en-US" sz="2000" b="0" dirty="0">
                <a:solidFill>
                  <a:srgbClr val="FFFFFF"/>
                </a:solidFill>
                <a:latin typeface="Helvetica" charset="0"/>
              </a:rPr>
              <a:t>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i="1" dirty="0">
                <a:solidFill>
                  <a:srgbClr val="FFFFFF"/>
                </a:solidFill>
                <a:latin typeface="Symbol" charset="0"/>
                <a:sym typeface="Symbol" charset="0"/>
              </a:rPr>
              <a:t>x </a:t>
            </a:r>
            <a:r>
              <a:rPr lang="en-US" sz="2000" b="0" i="1" dirty="0">
                <a:solidFill>
                  <a:srgbClr val="FFFFFF"/>
                </a:solidFill>
                <a:latin typeface="Helvetica" charset="0"/>
              </a:rPr>
              <a:t>H</a:t>
            </a:r>
            <a:r>
              <a:rPr lang="en-US" sz="2000" b="0" dirty="0">
                <a:solidFill>
                  <a:srgbClr val="FFFFFF"/>
                </a:solidFill>
                <a:latin typeface="Helvetica" charset="0"/>
              </a:rPr>
              <a:t>/</a:t>
            </a:r>
            <a:r>
              <a:rPr lang="en-US" sz="2000" b="0" i="1" dirty="0">
                <a:solidFill>
                  <a:srgbClr val="FFFFFF"/>
                </a:solidFill>
                <a:latin typeface="Helvetica" charset="0"/>
              </a:rPr>
              <a:t>D</a:t>
            </a:r>
            <a:r>
              <a:rPr lang="en-US" sz="2000" b="0" dirty="0">
                <a:solidFill>
                  <a:srgbClr val="FFFFFF"/>
                </a:solidFill>
                <a:latin typeface="Helvetica" charset="0"/>
              </a:rPr>
              <a:t> ≤ 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(</a:t>
            </a:r>
            <a:r>
              <a:rPr lang="en-US" sz="2000" b="0" i="1" dirty="0">
                <a:solidFill>
                  <a:srgbClr val="FFFF00"/>
                </a:solidFill>
                <a:latin typeface="Helvetica" charset="0"/>
              </a:rPr>
              <a:t>H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/</a:t>
            </a:r>
            <a:r>
              <a:rPr lang="en-US" sz="20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d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)</a:t>
            </a:r>
            <a:r>
              <a:rPr lang="en-US" sz="20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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 </a:t>
            </a:r>
            <a:r>
              <a:rPr lang="en-US" sz="2000" b="0" dirty="0">
                <a:solidFill>
                  <a:srgbClr val="FFFFFF"/>
                </a:solidFill>
                <a:latin typeface="Helvetica" charset="0"/>
              </a:rPr>
              <a:t> </a:t>
            </a:r>
            <a:r>
              <a:rPr lang="en-US" sz="2000" b="0" i="1" dirty="0">
                <a:solidFill>
                  <a:srgbClr val="FFFFFF"/>
                </a:solidFill>
                <a:latin typeface="Helvetica" charset="0"/>
              </a:rPr>
              <a:t>→ 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charset="0"/>
                <a:sym typeface="Symbol" charset="0"/>
              </a:rPr>
              <a:t>d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≤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charset="0"/>
                <a:sym typeface="Symbol" charset="0"/>
              </a:rPr>
              <a:t>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D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/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charset="0"/>
                <a:sym typeface="Symbol" charset="0"/>
              </a:rPr>
              <a:t>x</a:t>
            </a:r>
            <a:endParaRPr lang="en-US" sz="2800" b="0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</a:endParaRPr>
          </a:p>
        </p:txBody>
      </p:sp>
      <p:grpSp>
        <p:nvGrpSpPr>
          <p:cNvPr id="48" name="Grouper 47">
            <a:extLst>
              <a:ext uri="{FF2B5EF4-FFF2-40B4-BE49-F238E27FC236}">
                <a16:creationId xmlns:a16="http://schemas.microsoft.com/office/drawing/2014/main" id="{6F8A22D0-CCA5-8D13-09F3-71EB77DB7804}"/>
              </a:ext>
            </a:extLst>
          </p:cNvPr>
          <p:cNvGrpSpPr/>
          <p:nvPr/>
        </p:nvGrpSpPr>
        <p:grpSpPr>
          <a:xfrm>
            <a:off x="4767687" y="2656357"/>
            <a:ext cx="1009007" cy="461665"/>
            <a:chOff x="3145884" y="1449719"/>
            <a:chExt cx="1299772" cy="461665"/>
          </a:xfrm>
        </p:grpSpPr>
        <p:sp>
          <p:nvSpPr>
            <p:cNvPr id="50" name="Line 63">
              <a:extLst>
                <a:ext uri="{FF2B5EF4-FFF2-40B4-BE49-F238E27FC236}">
                  <a16:creationId xmlns:a16="http://schemas.microsoft.com/office/drawing/2014/main" id="{7107C933-D433-F175-BE92-1D358B5B552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3352884" y="1451417"/>
              <a:ext cx="0" cy="414000"/>
            </a:xfrm>
            <a:prstGeom prst="line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round/>
              <a:headEnd type="none"/>
              <a:tailEnd type="arrow" w="sm" len="sm"/>
            </a:ln>
            <a:effectLst>
              <a:outerShdw dist="38099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63">
              <a:extLst>
                <a:ext uri="{FF2B5EF4-FFF2-40B4-BE49-F238E27FC236}">
                  <a16:creationId xmlns:a16="http://schemas.microsoft.com/office/drawing/2014/main" id="{93A52FC0-89AF-D8A7-D61B-F511F85A4FC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238656" y="1451417"/>
              <a:ext cx="0" cy="414000"/>
            </a:xfrm>
            <a:prstGeom prst="line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round/>
              <a:headEnd type="none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8F26997-C1D2-0F38-5977-70349A9AF145}"/>
                </a:ext>
              </a:extLst>
            </p:cNvPr>
            <p:cNvSpPr/>
            <p:nvPr/>
          </p:nvSpPr>
          <p:spPr>
            <a:xfrm>
              <a:off x="3465599" y="1449719"/>
              <a:ext cx="524908" cy="461665"/>
            </a:xfrm>
            <a:prstGeom prst="rect">
              <a:avLst/>
            </a:prstGeom>
            <a:noFill/>
            <a:effectLst>
              <a:outerShdw dist="38100" dir="2700000" algn="tl" rotWithShape="0">
                <a:prstClr val="black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H</a:t>
              </a:r>
              <a:endParaRPr lang="fr-FR" i="1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3" name="Grouper 52">
            <a:extLst>
              <a:ext uri="{FF2B5EF4-FFF2-40B4-BE49-F238E27FC236}">
                <a16:creationId xmlns:a16="http://schemas.microsoft.com/office/drawing/2014/main" id="{8E901289-1317-282E-755E-410C94C863FE}"/>
              </a:ext>
            </a:extLst>
          </p:cNvPr>
          <p:cNvGrpSpPr/>
          <p:nvPr/>
        </p:nvGrpSpPr>
        <p:grpSpPr>
          <a:xfrm>
            <a:off x="5235368" y="3095085"/>
            <a:ext cx="1292488" cy="152400"/>
            <a:chOff x="4427984" y="2716200"/>
            <a:chExt cx="918000" cy="152400"/>
          </a:xfrm>
        </p:grpSpPr>
        <p:sp>
          <p:nvSpPr>
            <p:cNvPr id="54" name="Line 63">
              <a:extLst>
                <a:ext uri="{FF2B5EF4-FFF2-40B4-BE49-F238E27FC236}">
                  <a16:creationId xmlns:a16="http://schemas.microsoft.com/office/drawing/2014/main" id="{9DAB8E09-E703-95E5-2B3F-19DA9A3FF8C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886984" y="2257200"/>
              <a:ext cx="0" cy="918000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prstDash val="sysDash"/>
              <a:round/>
              <a:headEnd type="none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" name="Line 63">
              <a:extLst>
                <a:ext uri="{FF2B5EF4-FFF2-40B4-BE49-F238E27FC236}">
                  <a16:creationId xmlns:a16="http://schemas.microsoft.com/office/drawing/2014/main" id="{0BFFDEB0-F7AC-0157-F890-844A1A19A36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886984" y="2409600"/>
              <a:ext cx="0" cy="918000"/>
            </a:xfrm>
            <a:prstGeom prst="line">
              <a:avLst/>
            </a:prstGeom>
            <a:noFill/>
            <a:ln w="19050" cmpd="sng">
              <a:solidFill>
                <a:srgbClr val="FFFFFF"/>
              </a:solidFill>
              <a:prstDash val="sysDash"/>
              <a:round/>
              <a:headEnd type="none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" name="Grouper 27">
            <a:extLst>
              <a:ext uri="{FF2B5EF4-FFF2-40B4-BE49-F238E27FC236}">
                <a16:creationId xmlns:a16="http://schemas.microsoft.com/office/drawing/2014/main" id="{CA5CBEE6-3264-5E87-3EFB-31BB5E6373DA}"/>
              </a:ext>
            </a:extLst>
          </p:cNvPr>
          <p:cNvGrpSpPr/>
          <p:nvPr/>
        </p:nvGrpSpPr>
        <p:grpSpPr>
          <a:xfrm>
            <a:off x="3552805" y="928505"/>
            <a:ext cx="3026895" cy="596852"/>
            <a:chOff x="1347847" y="1792602"/>
            <a:chExt cx="2458256" cy="484726"/>
          </a:xfrm>
        </p:grpSpPr>
        <p:grpSp>
          <p:nvGrpSpPr>
            <p:cNvPr id="27" name="Grouper 26">
              <a:extLst>
                <a:ext uri="{FF2B5EF4-FFF2-40B4-BE49-F238E27FC236}">
                  <a16:creationId xmlns:a16="http://schemas.microsoft.com/office/drawing/2014/main" id="{98C7EC72-C46B-4DDD-31D9-3B600FE43EAB}"/>
                </a:ext>
              </a:extLst>
            </p:cNvPr>
            <p:cNvGrpSpPr/>
            <p:nvPr/>
          </p:nvGrpSpPr>
          <p:grpSpPr>
            <a:xfrm>
              <a:off x="3602811" y="1803600"/>
              <a:ext cx="203292" cy="473728"/>
              <a:chOff x="3602811" y="1772816"/>
              <a:chExt cx="203292" cy="473728"/>
            </a:xfrm>
          </p:grpSpPr>
          <p:sp>
            <p:nvSpPr>
              <p:cNvPr id="76" name="Oval 11">
                <a:extLst>
                  <a:ext uri="{FF2B5EF4-FFF2-40B4-BE49-F238E27FC236}">
                    <a16:creationId xmlns:a16="http://schemas.microsoft.com/office/drawing/2014/main" id="{3BC63FF6-B5C0-91B3-D75E-8AC7B77726B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602811" y="1772816"/>
                <a:ext cx="203292" cy="473728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12">
                <a:extLst>
                  <a:ext uri="{FF2B5EF4-FFF2-40B4-BE49-F238E27FC236}">
                    <a16:creationId xmlns:a16="http://schemas.microsoft.com/office/drawing/2014/main" id="{71827FEC-1D54-9105-B90A-6530166DD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8248" y="1853014"/>
                <a:ext cx="134285" cy="313332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13">
                <a:extLst>
                  <a:ext uri="{FF2B5EF4-FFF2-40B4-BE49-F238E27FC236}">
                    <a16:creationId xmlns:a16="http://schemas.microsoft.com/office/drawing/2014/main" id="{4A918C25-8632-BD37-76A5-E1A20CB968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670885" y="1930414"/>
                <a:ext cx="68075" cy="158531"/>
              </a:xfrm>
              <a:prstGeom prst="ellipse">
                <a:avLst/>
              </a:prstGeom>
              <a:solidFill>
                <a:srgbClr val="FFFF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5" name="Oval 22">
              <a:extLst>
                <a:ext uri="{FF2B5EF4-FFF2-40B4-BE49-F238E27FC236}">
                  <a16:creationId xmlns:a16="http://schemas.microsoft.com/office/drawing/2014/main" id="{744BA677-C26E-D566-BC3D-05B40D8F17E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47847" y="1792602"/>
              <a:ext cx="23313" cy="52222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CA14C8AE-7EB9-AB9B-09A0-F6109F049718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>
              <a:off x="1425946" y="1823561"/>
              <a:ext cx="1510863" cy="13369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9" name="Connecteur droit 128">
              <a:extLst>
                <a:ext uri="{FF2B5EF4-FFF2-40B4-BE49-F238E27FC236}">
                  <a16:creationId xmlns:a16="http://schemas.microsoft.com/office/drawing/2014/main" id="{20CD7418-971C-105D-458E-27387C28E574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>
              <a:off x="3384013" y="2010986"/>
              <a:ext cx="316846" cy="2743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593920" name="Grouper 593919">
            <a:extLst>
              <a:ext uri="{FF2B5EF4-FFF2-40B4-BE49-F238E27FC236}">
                <a16:creationId xmlns:a16="http://schemas.microsoft.com/office/drawing/2014/main" id="{3EE185B6-1CAB-B0C2-6534-F09155F8421F}"/>
              </a:ext>
            </a:extLst>
          </p:cNvPr>
          <p:cNvGrpSpPr/>
          <p:nvPr/>
        </p:nvGrpSpPr>
        <p:grpSpPr>
          <a:xfrm>
            <a:off x="3536145" y="795032"/>
            <a:ext cx="3064420" cy="583310"/>
            <a:chOff x="1340685" y="1659128"/>
            <a:chExt cx="2488731" cy="473728"/>
          </a:xfrm>
        </p:grpSpPr>
        <p:grpSp>
          <p:nvGrpSpPr>
            <p:cNvPr id="114" name="Grouper 113">
              <a:extLst>
                <a:ext uri="{FF2B5EF4-FFF2-40B4-BE49-F238E27FC236}">
                  <a16:creationId xmlns:a16="http://schemas.microsoft.com/office/drawing/2014/main" id="{EF4CD950-463B-E780-D79F-AD7A04B57484}"/>
                </a:ext>
              </a:extLst>
            </p:cNvPr>
            <p:cNvGrpSpPr/>
            <p:nvPr/>
          </p:nvGrpSpPr>
          <p:grpSpPr>
            <a:xfrm flipV="1">
              <a:off x="1340685" y="1659128"/>
              <a:ext cx="2488731" cy="473728"/>
              <a:chOff x="804271" y="1772816"/>
              <a:chExt cx="2488731" cy="473728"/>
            </a:xfrm>
          </p:grpSpPr>
          <p:sp>
            <p:nvSpPr>
              <p:cNvPr id="116" name="Oval 11">
                <a:extLst>
                  <a:ext uri="{FF2B5EF4-FFF2-40B4-BE49-F238E27FC236}">
                    <a16:creationId xmlns:a16="http://schemas.microsoft.com/office/drawing/2014/main" id="{CFF7BED9-1591-52FD-DA64-EF0CA100F37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89710" y="1772816"/>
                <a:ext cx="203292" cy="473728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Oval 12">
                <a:extLst>
                  <a:ext uri="{FF2B5EF4-FFF2-40B4-BE49-F238E27FC236}">
                    <a16:creationId xmlns:a16="http://schemas.microsoft.com/office/drawing/2014/main" id="{8029FD1B-9DFA-30F7-3413-490870276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5147" y="1853014"/>
                <a:ext cx="134285" cy="313332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Oval 13">
                <a:extLst>
                  <a:ext uri="{FF2B5EF4-FFF2-40B4-BE49-F238E27FC236}">
                    <a16:creationId xmlns:a16="http://schemas.microsoft.com/office/drawing/2014/main" id="{1BF78CAA-925F-04FA-75B6-88044DD8506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157784" y="1930414"/>
                <a:ext cx="68075" cy="158531"/>
              </a:xfrm>
              <a:prstGeom prst="ellipse">
                <a:avLst/>
              </a:prstGeom>
              <a:solidFill>
                <a:srgbClr val="FFFF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Oval 22">
                <a:extLst>
                  <a:ext uri="{FF2B5EF4-FFF2-40B4-BE49-F238E27FC236}">
                    <a16:creationId xmlns:a16="http://schemas.microsoft.com/office/drawing/2014/main" id="{73FB68B0-85FC-E49D-A3B5-7CB3BAF0B6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04271" y="1792602"/>
                <a:ext cx="23313" cy="52222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F9C17503-8FAA-47F3-D9BB-EE247A7C3769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flipV="1">
              <a:off x="1432314" y="1944000"/>
              <a:ext cx="1511296" cy="13135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0FFAE48D-0150-EEED-FFB3-70E91C2F9E0B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flipV="1">
              <a:off x="3369600" y="1879200"/>
              <a:ext cx="316846" cy="2743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BEAD536-48DB-058F-A3A6-12FE89D14AB0}"/>
              </a:ext>
            </a:extLst>
          </p:cNvPr>
          <p:cNvSpPr/>
          <p:nvPr/>
        </p:nvSpPr>
        <p:spPr>
          <a:xfrm>
            <a:off x="1176022" y="3841945"/>
            <a:ext cx="1440159" cy="69474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2280"/>
              </a:lnSpc>
            </a:pPr>
            <a:r>
              <a:rPr lang="en-US" b="0" dirty="0">
                <a:solidFill>
                  <a:srgbClr val="D882FF"/>
                </a:solidFill>
                <a:latin typeface="Helvetica" charset="0"/>
              </a:rPr>
              <a:t>solid angle </a:t>
            </a:r>
            <a:r>
              <a:rPr lang="en-US" b="0" i="1" dirty="0">
                <a:solidFill>
                  <a:srgbClr val="D882FF"/>
                </a:solidFill>
                <a:latin typeface="Symbol" charset="2"/>
                <a:cs typeface="Symbol" charset="2"/>
              </a:rPr>
              <a:t>W</a:t>
            </a:r>
            <a:endParaRPr lang="fr-FR" dirty="0">
              <a:solidFill>
                <a:srgbClr val="D882FF"/>
              </a:solidFill>
            </a:endParaRPr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BF42337A-455C-EBC5-5669-591D46FA7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377" y="2273054"/>
            <a:ext cx="5713733" cy="83140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Maximum distance between centers of patterns produced by different source points: 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M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≈ </a:t>
            </a:r>
            <a:r>
              <a:rPr lang="en-US" sz="20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x 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H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sz="2000" b="0" i="1" dirty="0">
                <a:solidFill>
                  <a:schemeClr val="bg1"/>
                </a:solidFill>
                <a:latin typeface="Helvetica" charset="0"/>
              </a:rPr>
              <a:t>D</a:t>
            </a:r>
            <a:r>
              <a:rPr lang="en-US" sz="2000" b="0" dirty="0">
                <a:solidFill>
                  <a:schemeClr val="bg1"/>
                </a:solidFill>
                <a:latin typeface="Helvetica" charset="0"/>
              </a:rPr>
              <a:t> </a:t>
            </a:r>
          </a:p>
        </p:txBody>
      </p:sp>
      <p:sp>
        <p:nvSpPr>
          <p:cNvPr id="8" name="Rectangle 67">
            <a:extLst>
              <a:ext uri="{FF2B5EF4-FFF2-40B4-BE49-F238E27FC236}">
                <a16:creationId xmlns:a16="http://schemas.microsoft.com/office/drawing/2014/main" id="{9C236C63-A49E-6FBA-1067-357E14FE3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8048" y="2972759"/>
            <a:ext cx="3736452" cy="44657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Fringe spacing </a:t>
            </a:r>
            <a:r>
              <a:rPr lang="en-US" sz="2000" b="0" i="1" dirty="0">
                <a:solidFill>
                  <a:srgbClr val="FFFF00"/>
                </a:solidFill>
                <a:latin typeface="Helvetica" charset="0"/>
              </a:rPr>
              <a:t>x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 ≈ (</a:t>
            </a:r>
            <a:r>
              <a:rPr lang="en-US" sz="2000" b="0" i="1" dirty="0">
                <a:solidFill>
                  <a:srgbClr val="FFFF00"/>
                </a:solidFill>
                <a:latin typeface="Helvetica" charset="0"/>
              </a:rPr>
              <a:t>H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/</a:t>
            </a:r>
            <a:r>
              <a:rPr lang="en-US" sz="20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d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sz="2000" b="0" dirty="0">
                <a:solidFill>
                  <a:srgbClr val="FFFF00"/>
                </a:solidFill>
                <a:latin typeface="Helvetica" charset="0"/>
              </a:rPr>
              <a:t>)</a:t>
            </a:r>
            <a:r>
              <a:rPr lang="en-US" sz="2000" b="0" i="1" dirty="0">
                <a:solidFill>
                  <a:srgbClr val="FFFF00"/>
                </a:solidFill>
                <a:latin typeface="Symbol" charset="0"/>
                <a:sym typeface="Symbol" charset="0"/>
              </a:rPr>
              <a:t></a:t>
            </a:r>
            <a:endParaRPr lang="en-US" sz="2000" b="0" dirty="0">
              <a:solidFill>
                <a:srgbClr val="FFFF00"/>
              </a:solidFill>
              <a:latin typeface="+mn-lt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5DD4DA51-D455-1E36-9E17-51F90E3A6F10}"/>
              </a:ext>
            </a:extLst>
          </p:cNvPr>
          <p:cNvGrpSpPr/>
          <p:nvPr/>
        </p:nvGrpSpPr>
        <p:grpSpPr>
          <a:xfrm>
            <a:off x="6172713" y="3691723"/>
            <a:ext cx="5799042" cy="1019598"/>
            <a:chOff x="5772748" y="3740365"/>
            <a:chExt cx="5799042" cy="1019598"/>
          </a:xfrm>
        </p:grpSpPr>
        <p:sp>
          <p:nvSpPr>
            <p:cNvPr id="65" name="Rectangle 2">
              <a:extLst>
                <a:ext uri="{FF2B5EF4-FFF2-40B4-BE49-F238E27FC236}">
                  <a16:creationId xmlns:a16="http://schemas.microsoft.com/office/drawing/2014/main" id="{65C8C432-C83C-B800-B7AC-7281B311D5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72748" y="4279632"/>
              <a:ext cx="5799042" cy="480331"/>
            </a:xfrm>
            <a:prstGeom prst="rect">
              <a:avLst/>
            </a:prstGeom>
            <a:noFill/>
            <a:ln w="28575" cmpd="sng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4572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9144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3716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18288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2860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7432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2004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6576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algn="r">
                <a:lnSpc>
                  <a:spcPts val="2760"/>
                </a:lnSpc>
                <a:spcBef>
                  <a:spcPts val="0"/>
                </a:spcBef>
                <a:defRPr/>
              </a:pPr>
              <a:r>
                <a:rPr lang="en-US" sz="2800" dirty="0">
                  <a:solidFill>
                    <a:srgbClr val="FF0000"/>
                  </a:solidFill>
                  <a:effectLst>
                    <a:glow rad="101600">
                      <a:schemeClr val="accent3"/>
                    </a:glow>
                    <a:outerShdw blurRad="50800" dist="38100" dir="2700000" algn="tl" rotWithShape="0">
                      <a:schemeClr val="tx1"/>
                    </a:outerShdw>
                  </a:effectLst>
                  <a:ea typeface="ＭＳ Ｐゴシック" charset="0"/>
                  <a:cs typeface="Chalkboard"/>
                </a:rPr>
                <a:t>condition for spatial coherence</a:t>
              </a:r>
              <a:endParaRPr lang="en-US" sz="2800" u="sng" dirty="0">
                <a:solidFill>
                  <a:srgbClr val="FF0000"/>
                </a:solidFill>
                <a:effectLst>
                  <a:glow rad="101600">
                    <a:schemeClr val="accent3"/>
                  </a:glow>
                  <a:outerShdw blurRad="50800" dist="38100" dir="2700000" algn="tl" rotWithShape="0">
                    <a:schemeClr val="tx1"/>
                  </a:outerShdw>
                </a:effectLst>
                <a:ea typeface="ＭＳ Ｐゴシック" charset="0"/>
                <a:cs typeface="Chalkboard"/>
              </a:endParaRPr>
            </a:p>
          </p:txBody>
        </p:sp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8D7F4954-E50E-336C-AC98-D7486841B3A7}"/>
                </a:ext>
              </a:extLst>
            </p:cNvPr>
            <p:cNvSpPr/>
            <p:nvPr/>
          </p:nvSpPr>
          <p:spPr bwMode="auto">
            <a:xfrm>
              <a:off x="8317321" y="3740365"/>
              <a:ext cx="1555178" cy="453436"/>
            </a:xfrm>
            <a:prstGeom prst="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chemeClr val="tx1"/>
              </a:glow>
            </a:effectLst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80A91B-5667-B3CE-AF4D-B334EA869CF4}"/>
              </a:ext>
            </a:extLst>
          </p:cNvPr>
          <p:cNvGrpSpPr/>
          <p:nvPr/>
        </p:nvGrpSpPr>
        <p:grpSpPr>
          <a:xfrm>
            <a:off x="2093749" y="3118022"/>
            <a:ext cx="358777" cy="782089"/>
            <a:chOff x="1515536" y="3366550"/>
            <a:chExt cx="358777" cy="782089"/>
          </a:xfrm>
        </p:grpSpPr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2B134C3E-EEE5-769C-AA37-0D29ACDC27B5}"/>
                </a:ext>
              </a:extLst>
            </p:cNvPr>
            <p:cNvSpPr/>
            <p:nvPr/>
          </p:nvSpPr>
          <p:spPr bwMode="auto">
            <a:xfrm>
              <a:off x="1540320" y="3366550"/>
              <a:ext cx="333993" cy="779318"/>
            </a:xfrm>
            <a:prstGeom prst="arc">
              <a:avLst>
                <a:gd name="adj1" fmla="val 16200000"/>
                <a:gd name="adj2" fmla="val 5524361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663AC8AA-7F5C-8649-D1AD-F5712279B5DC}"/>
                </a:ext>
              </a:extLst>
            </p:cNvPr>
            <p:cNvSpPr/>
            <p:nvPr/>
          </p:nvSpPr>
          <p:spPr bwMode="auto">
            <a:xfrm flipH="1">
              <a:off x="1515536" y="3369321"/>
              <a:ext cx="333993" cy="779318"/>
            </a:xfrm>
            <a:prstGeom prst="arc">
              <a:avLst>
                <a:gd name="adj1" fmla="val 16200000"/>
                <a:gd name="adj2" fmla="val 5524361"/>
              </a:avLst>
            </a:prstGeom>
            <a:noFill/>
            <a:ln w="190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12" name="Oval 22">
            <a:extLst>
              <a:ext uri="{FF2B5EF4-FFF2-40B4-BE49-F238E27FC236}">
                <a16:creationId xmlns:a16="http://schemas.microsoft.com/office/drawing/2014/main" id="{87767AC6-DD84-9642-9A4B-4A16B900EA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57150" y="3266277"/>
            <a:ext cx="215253" cy="48216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2700" algn="l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er 593919">
            <a:extLst>
              <a:ext uri="{FF2B5EF4-FFF2-40B4-BE49-F238E27FC236}">
                <a16:creationId xmlns:a16="http://schemas.microsoft.com/office/drawing/2014/main" id="{19048E72-6724-5B7A-13C2-FC6DBC15F9E9}"/>
              </a:ext>
            </a:extLst>
          </p:cNvPr>
          <p:cNvGrpSpPr/>
          <p:nvPr/>
        </p:nvGrpSpPr>
        <p:grpSpPr>
          <a:xfrm>
            <a:off x="3515280" y="888534"/>
            <a:ext cx="2989853" cy="583311"/>
            <a:chOff x="1340685" y="1487916"/>
            <a:chExt cx="2428172" cy="473728"/>
          </a:xfrm>
        </p:grpSpPr>
        <p:grpSp>
          <p:nvGrpSpPr>
            <p:cNvPr id="15" name="Grouper 113">
              <a:extLst>
                <a:ext uri="{FF2B5EF4-FFF2-40B4-BE49-F238E27FC236}">
                  <a16:creationId xmlns:a16="http://schemas.microsoft.com/office/drawing/2014/main" id="{88833277-96C5-793B-793F-037652449D07}"/>
                </a:ext>
              </a:extLst>
            </p:cNvPr>
            <p:cNvGrpSpPr/>
            <p:nvPr/>
          </p:nvGrpSpPr>
          <p:grpSpPr>
            <a:xfrm flipV="1">
              <a:off x="1340685" y="1487916"/>
              <a:ext cx="2428172" cy="473728"/>
              <a:chOff x="804271" y="1944028"/>
              <a:chExt cx="2428172" cy="473728"/>
            </a:xfrm>
          </p:grpSpPr>
          <p:sp>
            <p:nvSpPr>
              <p:cNvPr id="18" name="Oval 11">
                <a:extLst>
                  <a:ext uri="{FF2B5EF4-FFF2-40B4-BE49-F238E27FC236}">
                    <a16:creationId xmlns:a16="http://schemas.microsoft.com/office/drawing/2014/main" id="{0ABA5183-6F30-C964-79BD-A1B25D3528C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29151" y="1944028"/>
                <a:ext cx="203292" cy="473728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12">
                <a:extLst>
                  <a:ext uri="{FF2B5EF4-FFF2-40B4-BE49-F238E27FC236}">
                    <a16:creationId xmlns:a16="http://schemas.microsoft.com/office/drawing/2014/main" id="{5FB472EC-09A8-DDA1-C409-80DAB6CC1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4587" y="2024226"/>
                <a:ext cx="134285" cy="313332"/>
              </a:xfrm>
              <a:prstGeom prst="ellipse">
                <a:avLst/>
              </a:prstGeom>
              <a:solidFill>
                <a:srgbClr val="333308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13">
                <a:extLst>
                  <a:ext uri="{FF2B5EF4-FFF2-40B4-BE49-F238E27FC236}">
                    <a16:creationId xmlns:a16="http://schemas.microsoft.com/office/drawing/2014/main" id="{7FC52F6B-A31E-84EB-F510-65691BF09EF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097225" y="2101627"/>
                <a:ext cx="68075" cy="158531"/>
              </a:xfrm>
              <a:prstGeom prst="ellipse">
                <a:avLst/>
              </a:prstGeom>
              <a:solidFill>
                <a:srgbClr val="FFFF00"/>
              </a:solidFill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733E8BB-48B0-6FF6-FE68-BFD10A43B58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04271" y="2232175"/>
                <a:ext cx="23313" cy="52222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16" name="Connecteur droit 129">
              <a:extLst>
                <a:ext uri="{FF2B5EF4-FFF2-40B4-BE49-F238E27FC236}">
                  <a16:creationId xmlns:a16="http://schemas.microsoft.com/office/drawing/2014/main" id="{7B174DFF-5975-489A-7A18-D1CD7B340E3D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>
              <a:off x="1379352" y="1644899"/>
              <a:ext cx="1555483" cy="4619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Connecteur droit 130">
              <a:extLst>
                <a:ext uri="{FF2B5EF4-FFF2-40B4-BE49-F238E27FC236}">
                  <a16:creationId xmlns:a16="http://schemas.microsoft.com/office/drawing/2014/main" id="{60CA8FD0-5643-88D2-D30E-DA1650AE2949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rot="360000" flipV="1">
              <a:off x="3399668" y="1701720"/>
              <a:ext cx="260492" cy="2255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14D8551-075E-C0D0-A811-40B917D9E0F9}"/>
              </a:ext>
            </a:extLst>
          </p:cNvPr>
          <p:cNvGrpSpPr/>
          <p:nvPr/>
        </p:nvGrpSpPr>
        <p:grpSpPr>
          <a:xfrm>
            <a:off x="6234404" y="771330"/>
            <a:ext cx="452298" cy="788698"/>
            <a:chOff x="4120250" y="1764860"/>
            <a:chExt cx="452298" cy="788698"/>
          </a:xfrm>
        </p:grpSpPr>
        <p:sp>
          <p:nvSpPr>
            <p:cNvPr id="46" name="Oval 11">
              <a:extLst>
                <a:ext uri="{FF2B5EF4-FFF2-40B4-BE49-F238E27FC236}">
                  <a16:creationId xmlns:a16="http://schemas.microsoft.com/office/drawing/2014/main" id="{A6F5DB2E-5B35-9D3E-DBBE-EEFB1A2EFB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35235" y="1948882"/>
              <a:ext cx="250317" cy="583310"/>
            </a:xfrm>
            <a:prstGeom prst="ellipse">
              <a:avLst/>
            </a:prstGeom>
            <a:solidFill>
              <a:srgbClr val="333308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Oval 12">
              <a:extLst>
                <a:ext uri="{FF2B5EF4-FFF2-40B4-BE49-F238E27FC236}">
                  <a16:creationId xmlns:a16="http://schemas.microsoft.com/office/drawing/2014/main" id="{B2FBEC71-6E3D-F259-FCC7-1514160B1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69" y="2047631"/>
              <a:ext cx="165347" cy="385811"/>
            </a:xfrm>
            <a:prstGeom prst="ellipse">
              <a:avLst/>
            </a:prstGeom>
            <a:solidFill>
              <a:srgbClr val="333308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Oval 13">
              <a:extLst>
                <a:ext uri="{FF2B5EF4-FFF2-40B4-BE49-F238E27FC236}">
                  <a16:creationId xmlns:a16="http://schemas.microsoft.com/office/drawing/2014/main" id="{2F80D2D6-89E0-ECDB-8227-044FE08A65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19056" y="2142935"/>
              <a:ext cx="83822" cy="195202"/>
            </a:xfrm>
            <a:prstGeom prst="ellipse">
              <a:avLst/>
            </a:prstGeom>
            <a:solidFill>
              <a:srgbClr val="FFFF00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Oval 11">
              <a:extLst>
                <a:ext uri="{FF2B5EF4-FFF2-40B4-BE49-F238E27FC236}">
                  <a16:creationId xmlns:a16="http://schemas.microsoft.com/office/drawing/2014/main" id="{398F6F29-5E62-E895-5B37-AFE0F7A8FC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256101" y="1801867"/>
              <a:ext cx="250317" cy="583310"/>
            </a:xfrm>
            <a:prstGeom prst="ellipse">
              <a:avLst/>
            </a:prstGeom>
            <a:solidFill>
              <a:srgbClr val="333308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Oval 12">
              <a:extLst>
                <a:ext uri="{FF2B5EF4-FFF2-40B4-BE49-F238E27FC236}">
                  <a16:creationId xmlns:a16="http://schemas.microsoft.com/office/drawing/2014/main" id="{6AA9A468-1BB8-1CDA-2367-FC10BD46CB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299735" y="1900616"/>
              <a:ext cx="165348" cy="385811"/>
            </a:xfrm>
            <a:prstGeom prst="ellipse">
              <a:avLst/>
            </a:prstGeom>
            <a:solidFill>
              <a:srgbClr val="333308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3">
              <a:extLst>
                <a:ext uri="{FF2B5EF4-FFF2-40B4-BE49-F238E27FC236}">
                  <a16:creationId xmlns:a16="http://schemas.microsoft.com/office/drawing/2014/main" id="{1B6680A0-CEE2-A4D1-55AC-B86DBEFA585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339922" y="1995922"/>
              <a:ext cx="83822" cy="195202"/>
            </a:xfrm>
            <a:prstGeom prst="ellipse">
              <a:avLst/>
            </a:prstGeom>
            <a:solidFill>
              <a:srgbClr val="FFFF00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Oval 11">
              <a:extLst>
                <a:ext uri="{FF2B5EF4-FFF2-40B4-BE49-F238E27FC236}">
                  <a16:creationId xmlns:a16="http://schemas.microsoft.com/office/drawing/2014/main" id="{2D9B9556-5FEC-8E89-B6B5-253A5347138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160668" y="1895368"/>
              <a:ext cx="250317" cy="583311"/>
            </a:xfrm>
            <a:prstGeom prst="ellipse">
              <a:avLst/>
            </a:prstGeom>
            <a:solidFill>
              <a:srgbClr val="333308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Oval 12">
              <a:extLst>
                <a:ext uri="{FF2B5EF4-FFF2-40B4-BE49-F238E27FC236}">
                  <a16:creationId xmlns:a16="http://schemas.microsoft.com/office/drawing/2014/main" id="{2D2E7C27-2B2B-EDE4-53DE-101724923C8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204301" y="1994117"/>
              <a:ext cx="165348" cy="385812"/>
            </a:xfrm>
            <a:prstGeom prst="ellipse">
              <a:avLst/>
            </a:prstGeom>
            <a:solidFill>
              <a:srgbClr val="333308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Oval 13">
              <a:extLst>
                <a:ext uri="{FF2B5EF4-FFF2-40B4-BE49-F238E27FC236}">
                  <a16:creationId xmlns:a16="http://schemas.microsoft.com/office/drawing/2014/main" id="{1983955B-FB9F-836B-C712-F4C7DB00BA5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flipV="1">
              <a:off x="4244489" y="2089422"/>
              <a:ext cx="83822" cy="195202"/>
            </a:xfrm>
            <a:prstGeom prst="ellipse">
              <a:avLst/>
            </a:prstGeom>
            <a:solidFill>
              <a:srgbClr val="FFFF00">
                <a:alpha val="67000"/>
              </a:srgbClr>
            </a:solidFill>
            <a:ln w="38100" cmpd="sng">
              <a:solidFill>
                <a:srgbClr val="FFFF00">
                  <a:alpha val="81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11">
              <a:extLst>
                <a:ext uri="{FF2B5EF4-FFF2-40B4-BE49-F238E27FC236}">
                  <a16:creationId xmlns:a16="http://schemas.microsoft.com/office/drawing/2014/main" id="{C3CBC26A-0166-8C00-6864-E8322438A7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120250" y="1764860"/>
              <a:ext cx="452298" cy="788698"/>
            </a:xfrm>
            <a:prstGeom prst="ellipse">
              <a:avLst/>
            </a:prstGeom>
            <a:gradFill flip="none" rotWithShape="1">
              <a:gsLst>
                <a:gs pos="72000">
                  <a:srgbClr val="FFFF00">
                    <a:alpha val="59000"/>
                  </a:srgbClr>
                </a:gs>
                <a:gs pos="100000">
                  <a:srgbClr val="333300"/>
                </a:gs>
              </a:gsLst>
              <a:path path="shape">
                <a:fillToRect l="50000" t="50000" r="50000" b="50000"/>
              </a:path>
              <a:tileRect/>
            </a:gradFill>
            <a:ln w="38100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6" name="Rectangle 15">
            <a:extLst>
              <a:ext uri="{FF2B5EF4-FFF2-40B4-BE49-F238E27FC236}">
                <a16:creationId xmlns:a16="http://schemas.microsoft.com/office/drawing/2014/main" id="{CBB690FC-F2B3-E123-7583-FF36A9E0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053" y="901838"/>
            <a:ext cx="3672408" cy="52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900"/>
                </a:solidFill>
                <a:latin typeface="Helvetica" charset="0"/>
              </a:rPr>
              <a:t>superposition </a:t>
            </a:r>
            <a:r>
              <a:rPr lang="en-US" b="0" i="1" dirty="0">
                <a:solidFill>
                  <a:srgbClr val="FFF900"/>
                </a:solidFill>
                <a:latin typeface="Helvetica" charset="0"/>
              </a:rPr>
              <a:t>→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u="sng" dirty="0">
                <a:solidFill>
                  <a:srgbClr val="FFFF00"/>
                </a:solidFill>
                <a:latin typeface="Helvetica" charset="0"/>
              </a:rPr>
              <a:t>blurrin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g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6ACA965-4285-670D-7A89-956B2AE75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93" y="5894698"/>
            <a:ext cx="6302331" cy="892046"/>
          </a:xfrm>
          <a:prstGeom prst="rect">
            <a:avLst/>
          </a:prstGeom>
          <a:noFill/>
          <a:ln w="28575" cmpd="sng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sz="28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ea typeface="ＭＳ Ｐゴシック" charset="0"/>
                <a:cs typeface="Chalkboard"/>
              </a:rPr>
              <a:t>“</a:t>
            </a:r>
            <a:r>
              <a:rPr lang="en-US" sz="2800" u="sng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ea typeface="ＭＳ Ｐゴシック" charset="0"/>
                <a:cs typeface="Chalkboard"/>
              </a:rPr>
              <a:t>coherent </a:t>
            </a:r>
            <a:r>
              <a:rPr lang="en-US" sz="28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ea typeface="ＭＳ Ｐゴシック" charset="0"/>
                <a:cs typeface="Chalkboard"/>
              </a:rPr>
              <a:t>p</a:t>
            </a:r>
            <a:r>
              <a:rPr lang="en-US" sz="2800" u="sng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ea typeface="ＭＳ Ｐゴシック" charset="0"/>
                <a:cs typeface="Chalkboard"/>
              </a:rPr>
              <a:t>ower factor</a:t>
            </a:r>
            <a:r>
              <a:rPr lang="en-US" sz="28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ea typeface="ＭＳ Ｐゴシック" charset="0"/>
                <a:cs typeface="Chalkboard"/>
              </a:rPr>
              <a:t>”: large if the source has spatial coherence</a:t>
            </a:r>
            <a:endParaRPr lang="en-US" sz="2800" u="sng" dirty="0">
              <a:solidFill>
                <a:srgbClr val="FFFF00"/>
              </a:solidFill>
              <a:effectLst>
                <a:glow rad="76200">
                  <a:schemeClr val="tx1"/>
                </a:glow>
              </a:effectLst>
              <a:ea typeface="ＭＳ Ｐゴシック" charset="0"/>
              <a:cs typeface="Chalkboard"/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541FC2FE-96B7-6FCF-6020-0E0FE09B14A0}"/>
              </a:ext>
            </a:extLst>
          </p:cNvPr>
          <p:cNvSpPr/>
          <p:nvPr/>
        </p:nvSpPr>
        <p:spPr bwMode="auto">
          <a:xfrm rot="411791" flipH="1" flipV="1">
            <a:off x="9104867" y="4181107"/>
            <a:ext cx="130346" cy="954103"/>
          </a:xfrm>
          <a:custGeom>
            <a:avLst/>
            <a:gdLst>
              <a:gd name="connsiteX0" fmla="*/ 3710763 w 3710763"/>
              <a:gd name="connsiteY0" fmla="*/ 2276876 h 2276876"/>
              <a:gd name="connsiteX1" fmla="*/ 3285460 w 3710763"/>
              <a:gd name="connsiteY1" fmla="*/ 1064764 h 2276876"/>
              <a:gd name="connsiteX2" fmla="*/ 1424763 w 3710763"/>
              <a:gd name="connsiteY2" fmla="*/ 12141 h 2276876"/>
              <a:gd name="connsiteX3" fmla="*/ 0 w 3710763"/>
              <a:gd name="connsiteY3" fmla="*/ 586299 h 2276876"/>
              <a:gd name="connsiteX0" fmla="*/ 3710763 w 3710763"/>
              <a:gd name="connsiteY0" fmla="*/ 1818001 h 1818001"/>
              <a:gd name="connsiteX1" fmla="*/ 3285460 w 3710763"/>
              <a:gd name="connsiteY1" fmla="*/ 605889 h 1818001"/>
              <a:gd name="connsiteX2" fmla="*/ 1446028 w 3710763"/>
              <a:gd name="connsiteY2" fmla="*/ 276280 h 1818001"/>
              <a:gd name="connsiteX3" fmla="*/ 0 w 3710763"/>
              <a:gd name="connsiteY3" fmla="*/ 127424 h 1818001"/>
              <a:gd name="connsiteX0" fmla="*/ 3646967 w 3646967"/>
              <a:gd name="connsiteY0" fmla="*/ 1653016 h 1653016"/>
              <a:gd name="connsiteX1" fmla="*/ 3221664 w 3646967"/>
              <a:gd name="connsiteY1" fmla="*/ 440904 h 1653016"/>
              <a:gd name="connsiteX2" fmla="*/ 1382232 w 3646967"/>
              <a:gd name="connsiteY2" fmla="*/ 111295 h 1653016"/>
              <a:gd name="connsiteX3" fmla="*/ 0 w 3646967"/>
              <a:gd name="connsiteY3" fmla="*/ 196356 h 1653016"/>
              <a:gd name="connsiteX0" fmla="*/ 3646967 w 3646967"/>
              <a:gd name="connsiteY0" fmla="*/ 1653016 h 1653016"/>
              <a:gd name="connsiteX1" fmla="*/ 2764464 w 3646967"/>
              <a:gd name="connsiteY1" fmla="*/ 377108 h 1653016"/>
              <a:gd name="connsiteX2" fmla="*/ 1382232 w 3646967"/>
              <a:gd name="connsiteY2" fmla="*/ 111295 h 1653016"/>
              <a:gd name="connsiteX3" fmla="*/ 0 w 3646967"/>
              <a:gd name="connsiteY3" fmla="*/ 196356 h 1653016"/>
              <a:gd name="connsiteX0" fmla="*/ 3646967 w 3646967"/>
              <a:gd name="connsiteY0" fmla="*/ 1684200 h 1684200"/>
              <a:gd name="connsiteX1" fmla="*/ 2764464 w 3646967"/>
              <a:gd name="connsiteY1" fmla="*/ 408292 h 1684200"/>
              <a:gd name="connsiteX2" fmla="*/ 1382232 w 3646967"/>
              <a:gd name="connsiteY2" fmla="*/ 78684 h 1684200"/>
              <a:gd name="connsiteX3" fmla="*/ 0 w 3646967"/>
              <a:gd name="connsiteY3" fmla="*/ 227540 h 1684200"/>
              <a:gd name="connsiteX0" fmla="*/ 3615069 w 3615069"/>
              <a:gd name="connsiteY0" fmla="*/ 1722926 h 1722926"/>
              <a:gd name="connsiteX1" fmla="*/ 2732566 w 3615069"/>
              <a:gd name="connsiteY1" fmla="*/ 447018 h 1722926"/>
              <a:gd name="connsiteX2" fmla="*/ 1350334 w 3615069"/>
              <a:gd name="connsiteY2" fmla="*/ 117410 h 1722926"/>
              <a:gd name="connsiteX3" fmla="*/ 0 w 3615069"/>
              <a:gd name="connsiteY3" fmla="*/ 191838 h 1722926"/>
              <a:gd name="connsiteX0" fmla="*/ 3615069 w 3615069"/>
              <a:gd name="connsiteY0" fmla="*/ 1631725 h 1631725"/>
              <a:gd name="connsiteX1" fmla="*/ 2732566 w 3615069"/>
              <a:gd name="connsiteY1" fmla="*/ 355817 h 1631725"/>
              <a:gd name="connsiteX2" fmla="*/ 1350334 w 3615069"/>
              <a:gd name="connsiteY2" fmla="*/ 26209 h 1631725"/>
              <a:gd name="connsiteX3" fmla="*/ 0 w 3615069"/>
              <a:gd name="connsiteY3" fmla="*/ 100637 h 1631725"/>
              <a:gd name="connsiteX0" fmla="*/ 3615069 w 3615069"/>
              <a:gd name="connsiteY0" fmla="*/ 1581136 h 1581136"/>
              <a:gd name="connsiteX1" fmla="*/ 2732566 w 3615069"/>
              <a:gd name="connsiteY1" fmla="*/ 305228 h 1581136"/>
              <a:gd name="connsiteX2" fmla="*/ 1552352 w 3615069"/>
              <a:gd name="connsiteY2" fmla="*/ 39416 h 1581136"/>
              <a:gd name="connsiteX3" fmla="*/ 0 w 3615069"/>
              <a:gd name="connsiteY3" fmla="*/ 50048 h 1581136"/>
              <a:gd name="connsiteX0" fmla="*/ 3615069 w 3615069"/>
              <a:gd name="connsiteY0" fmla="*/ 1543306 h 1543306"/>
              <a:gd name="connsiteX1" fmla="*/ 2732566 w 3615069"/>
              <a:gd name="connsiteY1" fmla="*/ 267398 h 1543306"/>
              <a:gd name="connsiteX2" fmla="*/ 1552352 w 3615069"/>
              <a:gd name="connsiteY2" fmla="*/ 1586 h 1543306"/>
              <a:gd name="connsiteX3" fmla="*/ 0 w 3615069"/>
              <a:gd name="connsiteY3" fmla="*/ 12218 h 1543306"/>
              <a:gd name="connsiteX0" fmla="*/ 3615069 w 3615069"/>
              <a:gd name="connsiteY0" fmla="*/ 1543306 h 1543306"/>
              <a:gd name="connsiteX1" fmla="*/ 2732566 w 3615069"/>
              <a:gd name="connsiteY1" fmla="*/ 267398 h 1543306"/>
              <a:gd name="connsiteX2" fmla="*/ 1552352 w 3615069"/>
              <a:gd name="connsiteY2" fmla="*/ 1586 h 1543306"/>
              <a:gd name="connsiteX3" fmla="*/ 0 w 3615069"/>
              <a:gd name="connsiteY3" fmla="*/ 12218 h 1543306"/>
              <a:gd name="connsiteX0" fmla="*/ 3615069 w 3615069"/>
              <a:gd name="connsiteY0" fmla="*/ 1543306 h 1543306"/>
              <a:gd name="connsiteX1" fmla="*/ 2828259 w 3615069"/>
              <a:gd name="connsiteY1" fmla="*/ 299295 h 1543306"/>
              <a:gd name="connsiteX2" fmla="*/ 1552352 w 3615069"/>
              <a:gd name="connsiteY2" fmla="*/ 1586 h 1543306"/>
              <a:gd name="connsiteX3" fmla="*/ 0 w 3615069"/>
              <a:gd name="connsiteY3" fmla="*/ 12218 h 1543306"/>
              <a:gd name="connsiteX0" fmla="*/ 3636458 w 3636458"/>
              <a:gd name="connsiteY0" fmla="*/ 1816400 h 1816400"/>
              <a:gd name="connsiteX1" fmla="*/ 2849648 w 3636458"/>
              <a:gd name="connsiteY1" fmla="*/ 572389 h 1816400"/>
              <a:gd name="connsiteX2" fmla="*/ 1573741 w 3636458"/>
              <a:gd name="connsiteY2" fmla="*/ 274680 h 1816400"/>
              <a:gd name="connsiteX3" fmla="*/ 0 w 3636458"/>
              <a:gd name="connsiteY3" fmla="*/ 1901 h 1816400"/>
              <a:gd name="connsiteX0" fmla="*/ 444079 w 2874709"/>
              <a:gd name="connsiteY0" fmla="*/ 1677368 h 1677368"/>
              <a:gd name="connsiteX1" fmla="*/ 2849648 w 2874709"/>
              <a:gd name="connsiteY1" fmla="*/ 572389 h 1677368"/>
              <a:gd name="connsiteX2" fmla="*/ 1573741 w 2874709"/>
              <a:gd name="connsiteY2" fmla="*/ 274680 h 1677368"/>
              <a:gd name="connsiteX3" fmla="*/ 0 w 2874709"/>
              <a:gd name="connsiteY3" fmla="*/ 1901 h 1677368"/>
              <a:gd name="connsiteX0" fmla="*/ 444079 w 2851014"/>
              <a:gd name="connsiteY0" fmla="*/ 1677368 h 1677368"/>
              <a:gd name="connsiteX1" fmla="*/ 2849648 w 2851014"/>
              <a:gd name="connsiteY1" fmla="*/ 572389 h 1677368"/>
              <a:gd name="connsiteX2" fmla="*/ 800485 w 2851014"/>
              <a:gd name="connsiteY2" fmla="*/ 988934 h 1677368"/>
              <a:gd name="connsiteX3" fmla="*/ 1573741 w 2851014"/>
              <a:gd name="connsiteY3" fmla="*/ 274680 h 1677368"/>
              <a:gd name="connsiteX4" fmla="*/ 0 w 2851014"/>
              <a:gd name="connsiteY4" fmla="*/ 1901 h 1677368"/>
              <a:gd name="connsiteX0" fmla="*/ 444079 w 2851014"/>
              <a:gd name="connsiteY0" fmla="*/ 1676577 h 1676577"/>
              <a:gd name="connsiteX1" fmla="*/ 2849648 w 2851014"/>
              <a:gd name="connsiteY1" fmla="*/ 571598 h 1676577"/>
              <a:gd name="connsiteX2" fmla="*/ 800485 w 2851014"/>
              <a:gd name="connsiteY2" fmla="*/ 988143 h 1676577"/>
              <a:gd name="connsiteX3" fmla="*/ 653994 w 2851014"/>
              <a:gd name="connsiteY3" fmla="*/ 514521 h 1676577"/>
              <a:gd name="connsiteX4" fmla="*/ 0 w 2851014"/>
              <a:gd name="connsiteY4" fmla="*/ 1110 h 1676577"/>
              <a:gd name="connsiteX0" fmla="*/ 444079 w 2851226"/>
              <a:gd name="connsiteY0" fmla="*/ 1675467 h 1675467"/>
              <a:gd name="connsiteX1" fmla="*/ 2849648 w 2851226"/>
              <a:gd name="connsiteY1" fmla="*/ 570488 h 1675467"/>
              <a:gd name="connsiteX2" fmla="*/ 800485 w 2851226"/>
              <a:gd name="connsiteY2" fmla="*/ 987033 h 1675467"/>
              <a:gd name="connsiteX3" fmla="*/ 0 w 2851226"/>
              <a:gd name="connsiteY3" fmla="*/ 0 h 1675467"/>
              <a:gd name="connsiteX0" fmla="*/ 444079 w 2851258"/>
              <a:gd name="connsiteY0" fmla="*/ 1675467 h 1675467"/>
              <a:gd name="connsiteX1" fmla="*/ 2849648 w 2851258"/>
              <a:gd name="connsiteY1" fmla="*/ 570488 h 1675467"/>
              <a:gd name="connsiteX2" fmla="*/ 0 w 2851258"/>
              <a:gd name="connsiteY2" fmla="*/ 0 h 1675467"/>
              <a:gd name="connsiteX0" fmla="*/ 123 w 2956574"/>
              <a:gd name="connsiteY0" fmla="*/ 1670120 h 1670120"/>
              <a:gd name="connsiteX1" fmla="*/ 2956471 w 2956574"/>
              <a:gd name="connsiteY1" fmla="*/ 570488 h 1670120"/>
              <a:gd name="connsiteX2" fmla="*/ 106823 w 2956574"/>
              <a:gd name="connsiteY2" fmla="*/ 0 h 1670120"/>
              <a:gd name="connsiteX0" fmla="*/ 0 w 2956451"/>
              <a:gd name="connsiteY0" fmla="*/ 1670120 h 1670340"/>
              <a:gd name="connsiteX1" fmla="*/ 2956348 w 2956451"/>
              <a:gd name="connsiteY1" fmla="*/ 570488 h 1670340"/>
              <a:gd name="connsiteX2" fmla="*/ 106700 w 2956451"/>
              <a:gd name="connsiteY2" fmla="*/ 0 h 1670340"/>
              <a:gd name="connsiteX0" fmla="*/ 0 w 2977887"/>
              <a:gd name="connsiteY0" fmla="*/ 1696857 h 1697072"/>
              <a:gd name="connsiteX1" fmla="*/ 2977738 w 2977887"/>
              <a:gd name="connsiteY1" fmla="*/ 570488 h 1697072"/>
              <a:gd name="connsiteX2" fmla="*/ 128090 w 2977887"/>
              <a:gd name="connsiteY2" fmla="*/ 0 h 1697072"/>
              <a:gd name="connsiteX0" fmla="*/ 0 w 2977887"/>
              <a:gd name="connsiteY0" fmla="*/ 1696857 h 1697072"/>
              <a:gd name="connsiteX1" fmla="*/ 2977738 w 2977887"/>
              <a:gd name="connsiteY1" fmla="*/ 570488 h 1697072"/>
              <a:gd name="connsiteX2" fmla="*/ 128090 w 2977887"/>
              <a:gd name="connsiteY2" fmla="*/ 0 h 1697072"/>
              <a:gd name="connsiteX0" fmla="*/ 0 w 676749"/>
              <a:gd name="connsiteY0" fmla="*/ 1696857 h 1697230"/>
              <a:gd name="connsiteX1" fmla="*/ 667675 w 676749"/>
              <a:gd name="connsiteY1" fmla="*/ 939457 h 1697230"/>
              <a:gd name="connsiteX2" fmla="*/ 128090 w 676749"/>
              <a:gd name="connsiteY2" fmla="*/ 0 h 1697230"/>
              <a:gd name="connsiteX0" fmla="*/ 0 w 667954"/>
              <a:gd name="connsiteY0" fmla="*/ 1696857 h 1697238"/>
              <a:gd name="connsiteX1" fmla="*/ 667675 w 667954"/>
              <a:gd name="connsiteY1" fmla="*/ 939457 h 1697238"/>
              <a:gd name="connsiteX2" fmla="*/ 128090 w 667954"/>
              <a:gd name="connsiteY2" fmla="*/ 0 h 1697238"/>
              <a:gd name="connsiteX0" fmla="*/ 21636 w 689343"/>
              <a:gd name="connsiteY0" fmla="*/ 1744983 h 1745362"/>
              <a:gd name="connsiteX1" fmla="*/ 689311 w 689343"/>
              <a:gd name="connsiteY1" fmla="*/ 987583 h 1745362"/>
              <a:gd name="connsiteX2" fmla="*/ 0 w 689343"/>
              <a:gd name="connsiteY2" fmla="*/ 0 h 1745362"/>
              <a:gd name="connsiteX0" fmla="*/ 0 w 936176"/>
              <a:gd name="connsiteY0" fmla="*/ 1819846 h 1820182"/>
              <a:gd name="connsiteX1" fmla="*/ 929696 w 936176"/>
              <a:gd name="connsiteY1" fmla="*/ 987583 h 1820182"/>
              <a:gd name="connsiteX2" fmla="*/ 240385 w 936176"/>
              <a:gd name="connsiteY2" fmla="*/ 0 h 1820182"/>
              <a:gd name="connsiteX0" fmla="*/ 0 w 951755"/>
              <a:gd name="connsiteY0" fmla="*/ 1819846 h 1820248"/>
              <a:gd name="connsiteX1" fmla="*/ 945738 w 951755"/>
              <a:gd name="connsiteY1" fmla="*/ 1078488 h 1820248"/>
              <a:gd name="connsiteX2" fmla="*/ 240385 w 951755"/>
              <a:gd name="connsiteY2" fmla="*/ 0 h 1820248"/>
              <a:gd name="connsiteX0" fmla="*/ 0 w 946666"/>
              <a:gd name="connsiteY0" fmla="*/ 1819846 h 1820415"/>
              <a:gd name="connsiteX1" fmla="*/ 945738 w 946666"/>
              <a:gd name="connsiteY1" fmla="*/ 1078488 h 1820415"/>
              <a:gd name="connsiteX2" fmla="*/ 240385 w 946666"/>
              <a:gd name="connsiteY2" fmla="*/ 0 h 1820415"/>
              <a:gd name="connsiteX0" fmla="*/ 0 w 946666"/>
              <a:gd name="connsiteY0" fmla="*/ 1819846 h 1820311"/>
              <a:gd name="connsiteX1" fmla="*/ 945738 w 946666"/>
              <a:gd name="connsiteY1" fmla="*/ 1078488 h 1820311"/>
              <a:gd name="connsiteX2" fmla="*/ 240385 w 946666"/>
              <a:gd name="connsiteY2" fmla="*/ 0 h 1820311"/>
              <a:gd name="connsiteX0" fmla="*/ 0 w 941353"/>
              <a:gd name="connsiteY0" fmla="*/ 1819846 h 1820243"/>
              <a:gd name="connsiteX1" fmla="*/ 940391 w 941353"/>
              <a:gd name="connsiteY1" fmla="*/ 1008973 h 1820243"/>
              <a:gd name="connsiteX2" fmla="*/ 240385 w 941353"/>
              <a:gd name="connsiteY2" fmla="*/ 0 h 1820243"/>
              <a:gd name="connsiteX0" fmla="*/ 0 w 940769"/>
              <a:gd name="connsiteY0" fmla="*/ 1819846 h 1820372"/>
              <a:gd name="connsiteX1" fmla="*/ 940391 w 940769"/>
              <a:gd name="connsiteY1" fmla="*/ 1008973 h 1820372"/>
              <a:gd name="connsiteX2" fmla="*/ 240385 w 940769"/>
              <a:gd name="connsiteY2" fmla="*/ 0 h 1820372"/>
              <a:gd name="connsiteX0" fmla="*/ 0 w 1017541"/>
              <a:gd name="connsiteY0" fmla="*/ 1819846 h 1820389"/>
              <a:gd name="connsiteX1" fmla="*/ 1017303 w 1017541"/>
              <a:gd name="connsiteY1" fmla="*/ 1019892 h 1820389"/>
              <a:gd name="connsiteX2" fmla="*/ 240385 w 1017541"/>
              <a:gd name="connsiteY2" fmla="*/ 0 h 1820389"/>
              <a:gd name="connsiteX0" fmla="*/ 0 w 1017541"/>
              <a:gd name="connsiteY0" fmla="*/ 1819846 h 1820260"/>
              <a:gd name="connsiteX1" fmla="*/ 1017303 w 1017541"/>
              <a:gd name="connsiteY1" fmla="*/ 1019892 h 1820260"/>
              <a:gd name="connsiteX2" fmla="*/ 240385 w 1017541"/>
              <a:gd name="connsiteY2" fmla="*/ 0 h 1820260"/>
              <a:gd name="connsiteX0" fmla="*/ 0 w 1018240"/>
              <a:gd name="connsiteY0" fmla="*/ 1819846 h 1820631"/>
              <a:gd name="connsiteX1" fmla="*/ 1017303 w 1018240"/>
              <a:gd name="connsiteY1" fmla="*/ 1019892 h 1820631"/>
              <a:gd name="connsiteX2" fmla="*/ 240385 w 1018240"/>
              <a:gd name="connsiteY2" fmla="*/ 0 h 1820631"/>
              <a:gd name="connsiteX0" fmla="*/ 0 w 1086388"/>
              <a:gd name="connsiteY0" fmla="*/ 1819846 h 1820667"/>
              <a:gd name="connsiteX1" fmla="*/ 1085670 w 1086388"/>
              <a:gd name="connsiteY1" fmla="*/ 1030811 h 1820667"/>
              <a:gd name="connsiteX2" fmla="*/ 240385 w 1086388"/>
              <a:gd name="connsiteY2" fmla="*/ 0 h 1820667"/>
              <a:gd name="connsiteX0" fmla="*/ 0 w 1245793"/>
              <a:gd name="connsiteY0" fmla="*/ 1824976 h 1825336"/>
              <a:gd name="connsiteX1" fmla="*/ 1237350 w 1245793"/>
              <a:gd name="connsiteY1" fmla="*/ 1030811 h 1825336"/>
              <a:gd name="connsiteX2" fmla="*/ 392065 w 1245793"/>
              <a:gd name="connsiteY2" fmla="*/ 0 h 1825336"/>
              <a:gd name="connsiteX0" fmla="*/ 0 w 1243919"/>
              <a:gd name="connsiteY0" fmla="*/ 1819846 h 1820208"/>
              <a:gd name="connsiteX1" fmla="*/ 1237350 w 1243919"/>
              <a:gd name="connsiteY1" fmla="*/ 1025681 h 1820208"/>
              <a:gd name="connsiteX2" fmla="*/ 356141 w 1243919"/>
              <a:gd name="connsiteY2" fmla="*/ 0 h 1820208"/>
              <a:gd name="connsiteX0" fmla="*/ 0 w 1237667"/>
              <a:gd name="connsiteY0" fmla="*/ 1819846 h 1820324"/>
              <a:gd name="connsiteX1" fmla="*/ 1237350 w 1237667"/>
              <a:gd name="connsiteY1" fmla="*/ 1025681 h 1820324"/>
              <a:gd name="connsiteX2" fmla="*/ 356141 w 1237667"/>
              <a:gd name="connsiteY2" fmla="*/ 0 h 1820324"/>
              <a:gd name="connsiteX0" fmla="*/ 0 w 1185839"/>
              <a:gd name="connsiteY0" fmla="*/ 1819846 h 1820343"/>
              <a:gd name="connsiteX1" fmla="*/ 1185460 w 1185839"/>
              <a:gd name="connsiteY1" fmla="*/ 1041070 h 1820343"/>
              <a:gd name="connsiteX2" fmla="*/ 356141 w 1185839"/>
              <a:gd name="connsiteY2" fmla="*/ 0 h 1820343"/>
              <a:gd name="connsiteX0" fmla="*/ 0 w 1185839"/>
              <a:gd name="connsiteY0" fmla="*/ 1819846 h 1820283"/>
              <a:gd name="connsiteX1" fmla="*/ 1185460 w 1185839"/>
              <a:gd name="connsiteY1" fmla="*/ 1041070 h 1820283"/>
              <a:gd name="connsiteX2" fmla="*/ 356141 w 1185839"/>
              <a:gd name="connsiteY2" fmla="*/ 0 h 1820283"/>
              <a:gd name="connsiteX0" fmla="*/ 0 w 1185839"/>
              <a:gd name="connsiteY0" fmla="*/ 1819846 h 1820887"/>
              <a:gd name="connsiteX1" fmla="*/ 1185460 w 1185839"/>
              <a:gd name="connsiteY1" fmla="*/ 1041070 h 1820887"/>
              <a:gd name="connsiteX2" fmla="*/ 356141 w 1185839"/>
              <a:gd name="connsiteY2" fmla="*/ 0 h 1820887"/>
              <a:gd name="connsiteX0" fmla="*/ 0 w 1216091"/>
              <a:gd name="connsiteY0" fmla="*/ 2156789 h 2157382"/>
              <a:gd name="connsiteX1" fmla="*/ 1215712 w 1216091"/>
              <a:gd name="connsiteY1" fmla="*/ 1041070 h 2157382"/>
              <a:gd name="connsiteX2" fmla="*/ 386393 w 1216091"/>
              <a:gd name="connsiteY2" fmla="*/ 0 h 2157382"/>
              <a:gd name="connsiteX0" fmla="*/ 0 w 1246304"/>
              <a:gd name="connsiteY0" fmla="*/ 2156789 h 2157721"/>
              <a:gd name="connsiteX1" fmla="*/ 1245964 w 1246304"/>
              <a:gd name="connsiteY1" fmla="*/ 1326175 h 2157721"/>
              <a:gd name="connsiteX2" fmla="*/ 386393 w 1246304"/>
              <a:gd name="connsiteY2" fmla="*/ 0 h 2157721"/>
              <a:gd name="connsiteX0" fmla="*/ 0 w 1246304"/>
              <a:gd name="connsiteY0" fmla="*/ 2156789 h 2157723"/>
              <a:gd name="connsiteX1" fmla="*/ 1245964 w 1246304"/>
              <a:gd name="connsiteY1" fmla="*/ 1326175 h 2157723"/>
              <a:gd name="connsiteX2" fmla="*/ 386393 w 1246304"/>
              <a:gd name="connsiteY2" fmla="*/ 0 h 2157723"/>
              <a:gd name="connsiteX0" fmla="*/ 0 w 1246304"/>
              <a:gd name="connsiteY0" fmla="*/ 2156789 h 2158364"/>
              <a:gd name="connsiteX1" fmla="*/ 1245964 w 1246304"/>
              <a:gd name="connsiteY1" fmla="*/ 1326175 h 2158364"/>
              <a:gd name="connsiteX2" fmla="*/ 386393 w 1246304"/>
              <a:gd name="connsiteY2" fmla="*/ 0 h 2158364"/>
              <a:gd name="connsiteX0" fmla="*/ 0 w 923358"/>
              <a:gd name="connsiteY0" fmla="*/ 2156789 h 2158214"/>
              <a:gd name="connsiteX1" fmla="*/ 917165 w 923358"/>
              <a:gd name="connsiteY1" fmla="*/ 1294175 h 2158214"/>
              <a:gd name="connsiteX2" fmla="*/ 386393 w 923358"/>
              <a:gd name="connsiteY2" fmla="*/ 0 h 2158214"/>
              <a:gd name="connsiteX0" fmla="*/ 0 w 918425"/>
              <a:gd name="connsiteY0" fmla="*/ 2156789 h 2158212"/>
              <a:gd name="connsiteX1" fmla="*/ 917165 w 918425"/>
              <a:gd name="connsiteY1" fmla="*/ 1294175 h 2158212"/>
              <a:gd name="connsiteX2" fmla="*/ 386393 w 918425"/>
              <a:gd name="connsiteY2" fmla="*/ 0 h 2158212"/>
              <a:gd name="connsiteX0" fmla="*/ 0 w 918425"/>
              <a:gd name="connsiteY0" fmla="*/ 2156789 h 2156789"/>
              <a:gd name="connsiteX1" fmla="*/ 917165 w 918425"/>
              <a:gd name="connsiteY1" fmla="*/ 1294175 h 2156789"/>
              <a:gd name="connsiteX2" fmla="*/ 386393 w 918425"/>
              <a:gd name="connsiteY2" fmla="*/ 0 h 2156789"/>
              <a:gd name="connsiteX0" fmla="*/ 0 w 922893"/>
              <a:gd name="connsiteY0" fmla="*/ 1964785 h 1964785"/>
              <a:gd name="connsiteX1" fmla="*/ 917165 w 922893"/>
              <a:gd name="connsiteY1" fmla="*/ 1102171 h 1964785"/>
              <a:gd name="connsiteX2" fmla="*/ 483099 w 922893"/>
              <a:gd name="connsiteY2" fmla="*/ 0 h 1964785"/>
              <a:gd name="connsiteX0" fmla="*/ 0 w 884212"/>
              <a:gd name="connsiteY0" fmla="*/ 1932785 h 1932785"/>
              <a:gd name="connsiteX1" fmla="*/ 878484 w 884212"/>
              <a:gd name="connsiteY1" fmla="*/ 1102171 h 1932785"/>
              <a:gd name="connsiteX2" fmla="*/ 444418 w 884212"/>
              <a:gd name="connsiteY2" fmla="*/ 0 h 1932785"/>
              <a:gd name="connsiteX0" fmla="*/ 0 w 938589"/>
              <a:gd name="connsiteY0" fmla="*/ 1932785 h 1932785"/>
              <a:gd name="connsiteX1" fmla="*/ 936506 w 938589"/>
              <a:gd name="connsiteY1" fmla="*/ 1107506 h 1932785"/>
              <a:gd name="connsiteX2" fmla="*/ 444418 w 938589"/>
              <a:gd name="connsiteY2" fmla="*/ 0 h 1932785"/>
              <a:gd name="connsiteX0" fmla="*/ 0 w 938591"/>
              <a:gd name="connsiteY0" fmla="*/ 1932785 h 1932785"/>
              <a:gd name="connsiteX1" fmla="*/ 936506 w 938591"/>
              <a:gd name="connsiteY1" fmla="*/ 1107506 h 1932785"/>
              <a:gd name="connsiteX2" fmla="*/ 444418 w 938591"/>
              <a:gd name="connsiteY2" fmla="*/ 0 h 1932785"/>
              <a:gd name="connsiteX0" fmla="*/ 0 w 936505"/>
              <a:gd name="connsiteY0" fmla="*/ 1932785 h 1932785"/>
              <a:gd name="connsiteX1" fmla="*/ 936506 w 936505"/>
              <a:gd name="connsiteY1" fmla="*/ 1107506 h 1932785"/>
              <a:gd name="connsiteX2" fmla="*/ 444418 w 936505"/>
              <a:gd name="connsiteY2" fmla="*/ 0 h 1932785"/>
              <a:gd name="connsiteX0" fmla="*/ 0 w 949642"/>
              <a:gd name="connsiteY0" fmla="*/ 1932785 h 1932785"/>
              <a:gd name="connsiteX1" fmla="*/ 936506 w 949642"/>
              <a:gd name="connsiteY1" fmla="*/ 1107506 h 1932785"/>
              <a:gd name="connsiteX2" fmla="*/ 444418 w 949642"/>
              <a:gd name="connsiteY2" fmla="*/ 0 h 1932785"/>
              <a:gd name="connsiteX0" fmla="*/ 0 w 949642"/>
              <a:gd name="connsiteY0" fmla="*/ 1932785 h 1932785"/>
              <a:gd name="connsiteX1" fmla="*/ 936506 w 949642"/>
              <a:gd name="connsiteY1" fmla="*/ 1107506 h 1932785"/>
              <a:gd name="connsiteX2" fmla="*/ 444418 w 949642"/>
              <a:gd name="connsiteY2" fmla="*/ 0 h 1932785"/>
              <a:gd name="connsiteX0" fmla="*/ 0 w 940116"/>
              <a:gd name="connsiteY0" fmla="*/ 2104478 h 2104478"/>
              <a:gd name="connsiteX1" fmla="*/ 936506 w 940116"/>
              <a:gd name="connsiteY1" fmla="*/ 1279199 h 2104478"/>
              <a:gd name="connsiteX2" fmla="*/ 101423 w 940116"/>
              <a:gd name="connsiteY2" fmla="*/ 0 h 2104478"/>
              <a:gd name="connsiteX0" fmla="*/ 0 w 1042525"/>
              <a:gd name="connsiteY0" fmla="*/ 2182830 h 2182830"/>
              <a:gd name="connsiteX1" fmla="*/ 1038915 w 1042525"/>
              <a:gd name="connsiteY1" fmla="*/ 1279199 h 2182830"/>
              <a:gd name="connsiteX2" fmla="*/ 203832 w 1042525"/>
              <a:gd name="connsiteY2" fmla="*/ 0 h 2182830"/>
              <a:gd name="connsiteX0" fmla="*/ 0 w 1260979"/>
              <a:gd name="connsiteY0" fmla="*/ 2124305 h 2124305"/>
              <a:gd name="connsiteX1" fmla="*/ 1257369 w 1260979"/>
              <a:gd name="connsiteY1" fmla="*/ 1279199 h 2124305"/>
              <a:gd name="connsiteX2" fmla="*/ 422286 w 1260979"/>
              <a:gd name="connsiteY2" fmla="*/ 0 h 2124305"/>
              <a:gd name="connsiteX0" fmla="*/ 0 w 1275099"/>
              <a:gd name="connsiteY0" fmla="*/ 2152922 h 2152922"/>
              <a:gd name="connsiteX1" fmla="*/ 1271489 w 1275099"/>
              <a:gd name="connsiteY1" fmla="*/ 1279199 h 2152922"/>
              <a:gd name="connsiteX2" fmla="*/ 436406 w 1275099"/>
              <a:gd name="connsiteY2" fmla="*/ 0 h 2152922"/>
              <a:gd name="connsiteX0" fmla="*/ 142411 w 838692"/>
              <a:gd name="connsiteY0" fmla="*/ 2265869 h 2265869"/>
              <a:gd name="connsiteX1" fmla="*/ 835082 w 838692"/>
              <a:gd name="connsiteY1" fmla="*/ 1279199 h 2265869"/>
              <a:gd name="connsiteX2" fmla="*/ -1 w 838692"/>
              <a:gd name="connsiteY2" fmla="*/ 0 h 2265869"/>
              <a:gd name="connsiteX0" fmla="*/ 142413 w 842417"/>
              <a:gd name="connsiteY0" fmla="*/ 2265869 h 2265869"/>
              <a:gd name="connsiteX1" fmla="*/ 838837 w 842417"/>
              <a:gd name="connsiteY1" fmla="*/ 1117270 h 2265869"/>
              <a:gd name="connsiteX2" fmla="*/ 1 w 842417"/>
              <a:gd name="connsiteY2" fmla="*/ 0 h 2265869"/>
              <a:gd name="connsiteX0" fmla="*/ 142411 w 838835"/>
              <a:gd name="connsiteY0" fmla="*/ 2265869 h 2265869"/>
              <a:gd name="connsiteX1" fmla="*/ 838835 w 838835"/>
              <a:gd name="connsiteY1" fmla="*/ 1117270 h 2265869"/>
              <a:gd name="connsiteX2" fmla="*/ -1 w 838835"/>
              <a:gd name="connsiteY2" fmla="*/ 0 h 2265869"/>
              <a:gd name="connsiteX0" fmla="*/ 142413 w 849635"/>
              <a:gd name="connsiteY0" fmla="*/ 2265869 h 2265869"/>
              <a:gd name="connsiteX1" fmla="*/ 838837 w 849635"/>
              <a:gd name="connsiteY1" fmla="*/ 1117270 h 2265869"/>
              <a:gd name="connsiteX2" fmla="*/ 1 w 849635"/>
              <a:gd name="connsiteY2" fmla="*/ 0 h 2265869"/>
              <a:gd name="connsiteX0" fmla="*/ 87771 w 848223"/>
              <a:gd name="connsiteY0" fmla="*/ 2299446 h 2299446"/>
              <a:gd name="connsiteX1" fmla="*/ 838835 w 848223"/>
              <a:gd name="connsiteY1" fmla="*/ 1117270 h 2299446"/>
              <a:gd name="connsiteX2" fmla="*/ -1 w 848223"/>
              <a:gd name="connsiteY2" fmla="*/ 0 h 2299446"/>
              <a:gd name="connsiteX0" fmla="*/ 54672 w 815124"/>
              <a:gd name="connsiteY0" fmla="*/ 2237928 h 2237928"/>
              <a:gd name="connsiteX1" fmla="*/ 805736 w 815124"/>
              <a:gd name="connsiteY1" fmla="*/ 1055752 h 2237928"/>
              <a:gd name="connsiteX2" fmla="*/ 0 w 815124"/>
              <a:gd name="connsiteY2" fmla="*/ -1 h 2237928"/>
              <a:gd name="connsiteX0" fmla="*/ 54672 w 786097"/>
              <a:gd name="connsiteY0" fmla="*/ 2237929 h 2237929"/>
              <a:gd name="connsiteX1" fmla="*/ 775989 w 786097"/>
              <a:gd name="connsiteY1" fmla="*/ 730228 h 2237929"/>
              <a:gd name="connsiteX2" fmla="*/ 0 w 786097"/>
              <a:gd name="connsiteY2" fmla="*/ 0 h 2237929"/>
              <a:gd name="connsiteX0" fmla="*/ 298234 w 800223"/>
              <a:gd name="connsiteY0" fmla="*/ 2335878 h 2335877"/>
              <a:gd name="connsiteX1" fmla="*/ 775989 w 800223"/>
              <a:gd name="connsiteY1" fmla="*/ 730228 h 2335877"/>
              <a:gd name="connsiteX2" fmla="*/ 0 w 800223"/>
              <a:gd name="connsiteY2" fmla="*/ 0 h 2335877"/>
              <a:gd name="connsiteX0" fmla="*/ 298234 w 945378"/>
              <a:gd name="connsiteY0" fmla="*/ 2335878 h 2335878"/>
              <a:gd name="connsiteX1" fmla="*/ 932404 w 945378"/>
              <a:gd name="connsiteY1" fmla="*/ 953356 h 2335878"/>
              <a:gd name="connsiteX2" fmla="*/ 0 w 945378"/>
              <a:gd name="connsiteY2" fmla="*/ 0 h 2335878"/>
              <a:gd name="connsiteX0" fmla="*/ 298234 w 932404"/>
              <a:gd name="connsiteY0" fmla="*/ 2335878 h 2335878"/>
              <a:gd name="connsiteX1" fmla="*/ 932404 w 932404"/>
              <a:gd name="connsiteY1" fmla="*/ 953356 h 2335878"/>
              <a:gd name="connsiteX2" fmla="*/ 0 w 932404"/>
              <a:gd name="connsiteY2" fmla="*/ 0 h 2335878"/>
              <a:gd name="connsiteX0" fmla="*/ 298234 w 1208671"/>
              <a:gd name="connsiteY0" fmla="*/ 2335878 h 2335878"/>
              <a:gd name="connsiteX1" fmla="*/ 1208671 w 1208671"/>
              <a:gd name="connsiteY1" fmla="*/ 1010742 h 2335878"/>
              <a:gd name="connsiteX2" fmla="*/ 0 w 1208671"/>
              <a:gd name="connsiteY2" fmla="*/ 0 h 2335878"/>
              <a:gd name="connsiteX0" fmla="*/ 298234 w 1216257"/>
              <a:gd name="connsiteY0" fmla="*/ 2335878 h 2335878"/>
              <a:gd name="connsiteX1" fmla="*/ 1208671 w 1216257"/>
              <a:gd name="connsiteY1" fmla="*/ 1010742 h 2335878"/>
              <a:gd name="connsiteX2" fmla="*/ 0 w 1216257"/>
              <a:gd name="connsiteY2" fmla="*/ 0 h 2335878"/>
              <a:gd name="connsiteX0" fmla="*/ 298234 w 1216257"/>
              <a:gd name="connsiteY0" fmla="*/ 2335878 h 2335878"/>
              <a:gd name="connsiteX1" fmla="*/ 1208671 w 1216257"/>
              <a:gd name="connsiteY1" fmla="*/ 1010742 h 2335878"/>
              <a:gd name="connsiteX2" fmla="*/ 0 w 1216257"/>
              <a:gd name="connsiteY2" fmla="*/ 0 h 2335878"/>
              <a:gd name="connsiteX0" fmla="*/ 298234 w 1216257"/>
              <a:gd name="connsiteY0" fmla="*/ 2335878 h 2335878"/>
              <a:gd name="connsiteX1" fmla="*/ 1208671 w 1216257"/>
              <a:gd name="connsiteY1" fmla="*/ 1010742 h 2335878"/>
              <a:gd name="connsiteX2" fmla="*/ 0 w 1216257"/>
              <a:gd name="connsiteY2" fmla="*/ 0 h 2335878"/>
              <a:gd name="connsiteX0" fmla="*/ 298234 w 1227670"/>
              <a:gd name="connsiteY0" fmla="*/ 2335878 h 2335878"/>
              <a:gd name="connsiteX1" fmla="*/ 1220235 w 1227670"/>
              <a:gd name="connsiteY1" fmla="*/ 1167353 h 2335878"/>
              <a:gd name="connsiteX2" fmla="*/ 0 w 1227670"/>
              <a:gd name="connsiteY2" fmla="*/ 0 h 2335878"/>
              <a:gd name="connsiteX0" fmla="*/ 298234 w 1227139"/>
              <a:gd name="connsiteY0" fmla="*/ 2335878 h 2335878"/>
              <a:gd name="connsiteX1" fmla="*/ 1220235 w 1227139"/>
              <a:gd name="connsiteY1" fmla="*/ 1167353 h 2335878"/>
              <a:gd name="connsiteX2" fmla="*/ 0 w 1227139"/>
              <a:gd name="connsiteY2" fmla="*/ 0 h 2335878"/>
              <a:gd name="connsiteX0" fmla="*/ 298234 w 1235345"/>
              <a:gd name="connsiteY0" fmla="*/ 2335878 h 2335878"/>
              <a:gd name="connsiteX1" fmla="*/ 1228532 w 1235345"/>
              <a:gd name="connsiteY1" fmla="*/ 1047653 h 2335878"/>
              <a:gd name="connsiteX2" fmla="*/ 0 w 1235345"/>
              <a:gd name="connsiteY2" fmla="*/ 0 h 2335878"/>
              <a:gd name="connsiteX0" fmla="*/ 1078396 w 1347423"/>
              <a:gd name="connsiteY0" fmla="*/ 2718008 h 2718008"/>
              <a:gd name="connsiteX1" fmla="*/ 1228532 w 1347423"/>
              <a:gd name="connsiteY1" fmla="*/ 1047653 h 2718008"/>
              <a:gd name="connsiteX2" fmla="*/ 0 w 1347423"/>
              <a:gd name="connsiteY2" fmla="*/ 0 h 2718008"/>
              <a:gd name="connsiteX0" fmla="*/ 1078396 w 1253686"/>
              <a:gd name="connsiteY0" fmla="*/ 2718008 h 2718008"/>
              <a:gd name="connsiteX1" fmla="*/ 1228532 w 1253686"/>
              <a:gd name="connsiteY1" fmla="*/ 1047653 h 2718008"/>
              <a:gd name="connsiteX2" fmla="*/ 0 w 1253686"/>
              <a:gd name="connsiteY2" fmla="*/ 0 h 2718008"/>
              <a:gd name="connsiteX0" fmla="*/ 1078396 w 1184995"/>
              <a:gd name="connsiteY0" fmla="*/ 2718008 h 2718008"/>
              <a:gd name="connsiteX1" fmla="*/ 1139962 w 1184995"/>
              <a:gd name="connsiteY1" fmla="*/ 1086333 h 2718008"/>
              <a:gd name="connsiteX2" fmla="*/ 0 w 1184995"/>
              <a:gd name="connsiteY2" fmla="*/ 0 h 2718008"/>
              <a:gd name="connsiteX0" fmla="*/ 1078396 w 1191647"/>
              <a:gd name="connsiteY0" fmla="*/ 2718008 h 2718008"/>
              <a:gd name="connsiteX1" fmla="*/ 1139962 w 1191647"/>
              <a:gd name="connsiteY1" fmla="*/ 1086333 h 2718008"/>
              <a:gd name="connsiteX2" fmla="*/ 0 w 1191647"/>
              <a:gd name="connsiteY2" fmla="*/ 0 h 2718008"/>
              <a:gd name="connsiteX0" fmla="*/ 571534 w 684785"/>
              <a:gd name="connsiteY0" fmla="*/ 2972614 h 2972614"/>
              <a:gd name="connsiteX1" fmla="*/ 633100 w 684785"/>
              <a:gd name="connsiteY1" fmla="*/ 1340939 h 2972614"/>
              <a:gd name="connsiteX2" fmla="*/ 1 w 684785"/>
              <a:gd name="connsiteY2" fmla="*/ 0 h 2972614"/>
              <a:gd name="connsiteX0" fmla="*/ 571533 w 765008"/>
              <a:gd name="connsiteY0" fmla="*/ 2972614 h 2972614"/>
              <a:gd name="connsiteX1" fmla="*/ 735446 w 765008"/>
              <a:gd name="connsiteY1" fmla="*/ 1207501 h 2972614"/>
              <a:gd name="connsiteX2" fmla="*/ 0 w 765008"/>
              <a:gd name="connsiteY2" fmla="*/ 0 h 2972614"/>
              <a:gd name="connsiteX0" fmla="*/ 571533 w 772006"/>
              <a:gd name="connsiteY0" fmla="*/ 2972614 h 2972614"/>
              <a:gd name="connsiteX1" fmla="*/ 735446 w 772006"/>
              <a:gd name="connsiteY1" fmla="*/ 1207501 h 2972614"/>
              <a:gd name="connsiteX2" fmla="*/ 0 w 772006"/>
              <a:gd name="connsiteY2" fmla="*/ 0 h 2972614"/>
              <a:gd name="connsiteX0" fmla="*/ 571533 w 772007"/>
              <a:gd name="connsiteY0" fmla="*/ 2972614 h 2972614"/>
              <a:gd name="connsiteX1" fmla="*/ 735446 w 772007"/>
              <a:gd name="connsiteY1" fmla="*/ 1207501 h 2972614"/>
              <a:gd name="connsiteX2" fmla="*/ 0 w 772007"/>
              <a:gd name="connsiteY2" fmla="*/ 0 h 2972614"/>
              <a:gd name="connsiteX0" fmla="*/ 571533 w 772007"/>
              <a:gd name="connsiteY0" fmla="*/ 2972614 h 2972614"/>
              <a:gd name="connsiteX1" fmla="*/ 735446 w 772007"/>
              <a:gd name="connsiteY1" fmla="*/ 1207501 h 2972614"/>
              <a:gd name="connsiteX2" fmla="*/ 0 w 772007"/>
              <a:gd name="connsiteY2" fmla="*/ 0 h 2972614"/>
              <a:gd name="connsiteX0" fmla="*/ 571533 w 758656"/>
              <a:gd name="connsiteY0" fmla="*/ 2972614 h 2972614"/>
              <a:gd name="connsiteX1" fmla="*/ 735446 w 758656"/>
              <a:gd name="connsiteY1" fmla="*/ 1207501 h 2972614"/>
              <a:gd name="connsiteX2" fmla="*/ 0 w 758656"/>
              <a:gd name="connsiteY2" fmla="*/ 0 h 2972614"/>
              <a:gd name="connsiteX0" fmla="*/ 571533 w 758655"/>
              <a:gd name="connsiteY0" fmla="*/ 2972614 h 2972614"/>
              <a:gd name="connsiteX1" fmla="*/ 735446 w 758655"/>
              <a:gd name="connsiteY1" fmla="*/ 1207501 h 2972614"/>
              <a:gd name="connsiteX2" fmla="*/ 0 w 758655"/>
              <a:gd name="connsiteY2" fmla="*/ 0 h 2972614"/>
              <a:gd name="connsiteX0" fmla="*/ 571533 w 768279"/>
              <a:gd name="connsiteY0" fmla="*/ 2972614 h 2972614"/>
              <a:gd name="connsiteX1" fmla="*/ 735446 w 768279"/>
              <a:gd name="connsiteY1" fmla="*/ 1207501 h 2972614"/>
              <a:gd name="connsiteX2" fmla="*/ 0 w 768279"/>
              <a:gd name="connsiteY2" fmla="*/ 0 h 2972614"/>
              <a:gd name="connsiteX0" fmla="*/ 571533 w 1116801"/>
              <a:gd name="connsiteY0" fmla="*/ 2972614 h 2972614"/>
              <a:gd name="connsiteX1" fmla="*/ 1108046 w 1116801"/>
              <a:gd name="connsiteY1" fmla="*/ 2137527 h 2972614"/>
              <a:gd name="connsiteX2" fmla="*/ 0 w 1116801"/>
              <a:gd name="connsiteY2" fmla="*/ 0 h 2972614"/>
              <a:gd name="connsiteX0" fmla="*/ 0 w 1303381"/>
              <a:gd name="connsiteY0" fmla="*/ 3278677 h 3278677"/>
              <a:gd name="connsiteX1" fmla="*/ 536513 w 1303381"/>
              <a:gd name="connsiteY1" fmla="*/ 2443590 h 3278677"/>
              <a:gd name="connsiteX2" fmla="*/ 1195328 w 1303381"/>
              <a:gd name="connsiteY2" fmla="*/ 1 h 3278677"/>
              <a:gd name="connsiteX0" fmla="*/ 0 w 1303382"/>
              <a:gd name="connsiteY0" fmla="*/ 3278677 h 3278677"/>
              <a:gd name="connsiteX1" fmla="*/ 536513 w 1303382"/>
              <a:gd name="connsiteY1" fmla="*/ 2443590 h 3278677"/>
              <a:gd name="connsiteX2" fmla="*/ 1195328 w 1303382"/>
              <a:gd name="connsiteY2" fmla="*/ 1 h 3278677"/>
              <a:gd name="connsiteX0" fmla="*/ 0 w 1357181"/>
              <a:gd name="connsiteY0" fmla="*/ 3278677 h 3278677"/>
              <a:gd name="connsiteX1" fmla="*/ 1042274 w 1357181"/>
              <a:gd name="connsiteY1" fmla="*/ 1760497 h 3278677"/>
              <a:gd name="connsiteX2" fmla="*/ 1195328 w 1357181"/>
              <a:gd name="connsiteY2" fmla="*/ 1 h 3278677"/>
              <a:gd name="connsiteX0" fmla="*/ 0 w 1357182"/>
              <a:gd name="connsiteY0" fmla="*/ 3278677 h 3278677"/>
              <a:gd name="connsiteX1" fmla="*/ 1042274 w 1357182"/>
              <a:gd name="connsiteY1" fmla="*/ 1760497 h 3278677"/>
              <a:gd name="connsiteX2" fmla="*/ 1195328 w 1357182"/>
              <a:gd name="connsiteY2" fmla="*/ 1 h 3278677"/>
              <a:gd name="connsiteX0" fmla="*/ 0 w 1397199"/>
              <a:gd name="connsiteY0" fmla="*/ 3278677 h 3278677"/>
              <a:gd name="connsiteX1" fmla="*/ 1042274 w 1397199"/>
              <a:gd name="connsiteY1" fmla="*/ 1760497 h 3278677"/>
              <a:gd name="connsiteX2" fmla="*/ 1195328 w 1397199"/>
              <a:gd name="connsiteY2" fmla="*/ 1 h 3278677"/>
              <a:gd name="connsiteX0" fmla="*/ 0 w 2004381"/>
              <a:gd name="connsiteY0" fmla="*/ 3221840 h 3221840"/>
              <a:gd name="connsiteX1" fmla="*/ 1042274 w 2004381"/>
              <a:gd name="connsiteY1" fmla="*/ 1703660 h 3221840"/>
              <a:gd name="connsiteX2" fmla="*/ 1894560 w 2004381"/>
              <a:gd name="connsiteY2" fmla="*/ 0 h 3221840"/>
              <a:gd name="connsiteX0" fmla="*/ 0 w 1894560"/>
              <a:gd name="connsiteY0" fmla="*/ 3221840 h 3221840"/>
              <a:gd name="connsiteX1" fmla="*/ 1042274 w 1894560"/>
              <a:gd name="connsiteY1" fmla="*/ 1703660 h 3221840"/>
              <a:gd name="connsiteX2" fmla="*/ 1894560 w 1894560"/>
              <a:gd name="connsiteY2" fmla="*/ 0 h 3221840"/>
              <a:gd name="connsiteX0" fmla="*/ 0 w 3070066"/>
              <a:gd name="connsiteY0" fmla="*/ 3571122 h 3571122"/>
              <a:gd name="connsiteX1" fmla="*/ 1042274 w 3070066"/>
              <a:gd name="connsiteY1" fmla="*/ 2052942 h 3571122"/>
              <a:gd name="connsiteX2" fmla="*/ 3070066 w 3070066"/>
              <a:gd name="connsiteY2" fmla="*/ 1 h 3571122"/>
              <a:gd name="connsiteX0" fmla="*/ 0 w 3070066"/>
              <a:gd name="connsiteY0" fmla="*/ 3571122 h 3571122"/>
              <a:gd name="connsiteX1" fmla="*/ 1958609 w 3070066"/>
              <a:gd name="connsiteY1" fmla="*/ 2265357 h 3571122"/>
              <a:gd name="connsiteX2" fmla="*/ 3070066 w 3070066"/>
              <a:gd name="connsiteY2" fmla="*/ 1 h 3571122"/>
              <a:gd name="connsiteX0" fmla="*/ 0 w 3070066"/>
              <a:gd name="connsiteY0" fmla="*/ 3571122 h 3571122"/>
              <a:gd name="connsiteX1" fmla="*/ 1958609 w 3070066"/>
              <a:gd name="connsiteY1" fmla="*/ 2265357 h 3571122"/>
              <a:gd name="connsiteX2" fmla="*/ 3070066 w 3070066"/>
              <a:gd name="connsiteY2" fmla="*/ 1 h 3571122"/>
              <a:gd name="connsiteX0" fmla="*/ 0 w 3070066"/>
              <a:gd name="connsiteY0" fmla="*/ 3571122 h 3571122"/>
              <a:gd name="connsiteX1" fmla="*/ 1958609 w 3070066"/>
              <a:gd name="connsiteY1" fmla="*/ 2265357 h 3571122"/>
              <a:gd name="connsiteX2" fmla="*/ 3070066 w 3070066"/>
              <a:gd name="connsiteY2" fmla="*/ 1 h 3571122"/>
              <a:gd name="connsiteX0" fmla="*/ 0 w 2994650"/>
              <a:gd name="connsiteY0" fmla="*/ 3730333 h 3730334"/>
              <a:gd name="connsiteX1" fmla="*/ 1883193 w 2994650"/>
              <a:gd name="connsiteY1" fmla="*/ 2265357 h 3730334"/>
              <a:gd name="connsiteX2" fmla="*/ 2994650 w 2994650"/>
              <a:gd name="connsiteY2" fmla="*/ 1 h 3730334"/>
              <a:gd name="connsiteX0" fmla="*/ 0 w 2994650"/>
              <a:gd name="connsiteY0" fmla="*/ 3730333 h 3730334"/>
              <a:gd name="connsiteX1" fmla="*/ 1883193 w 2994650"/>
              <a:gd name="connsiteY1" fmla="*/ 2265357 h 3730334"/>
              <a:gd name="connsiteX2" fmla="*/ 2994650 w 2994650"/>
              <a:gd name="connsiteY2" fmla="*/ 1 h 3730334"/>
              <a:gd name="connsiteX0" fmla="*/ 0 w 2994650"/>
              <a:gd name="connsiteY0" fmla="*/ 3730333 h 3730334"/>
              <a:gd name="connsiteX1" fmla="*/ 2994650 w 2994650"/>
              <a:gd name="connsiteY1" fmla="*/ 1 h 3730334"/>
              <a:gd name="connsiteX0" fmla="*/ 0 w 658850"/>
              <a:gd name="connsiteY0" fmla="*/ 3086824 h 3086825"/>
              <a:gd name="connsiteX1" fmla="*/ 658850 w 658850"/>
              <a:gd name="connsiteY1" fmla="*/ 0 h 3086825"/>
              <a:gd name="connsiteX0" fmla="*/ 0 w 677379"/>
              <a:gd name="connsiteY0" fmla="*/ 3208856 h 3208857"/>
              <a:gd name="connsiteX1" fmla="*/ 677380 w 677379"/>
              <a:gd name="connsiteY1" fmla="*/ 1 h 3208857"/>
              <a:gd name="connsiteX0" fmla="*/ 0 w 665026"/>
              <a:gd name="connsiteY0" fmla="*/ 3127499 h 3127500"/>
              <a:gd name="connsiteX1" fmla="*/ 665027 w 665026"/>
              <a:gd name="connsiteY1" fmla="*/ 0 h 31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5026" h="3127500">
                <a:moveTo>
                  <a:pt x="0" y="3127499"/>
                </a:moveTo>
                <a:lnTo>
                  <a:pt x="665027" y="0"/>
                </a:lnTo>
              </a:path>
            </a:pathLst>
          </a:custGeom>
          <a:noFill/>
          <a:ln w="444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lg" len="lg"/>
          </a:ln>
          <a:effectLst>
            <a:glow rad="50800">
              <a:schemeClr val="tx1"/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34" name="Rettangolo 2">
            <a:extLst>
              <a:ext uri="{FF2B5EF4-FFF2-40B4-BE49-F238E27FC236}">
                <a16:creationId xmlns:a16="http://schemas.microsoft.com/office/drawing/2014/main" id="{C602E142-64EB-5F35-1D1B-E3EEA095736F}"/>
              </a:ext>
            </a:extLst>
          </p:cNvPr>
          <p:cNvSpPr/>
          <p:nvPr/>
        </p:nvSpPr>
        <p:spPr bwMode="auto">
          <a:xfrm>
            <a:off x="8122249" y="5189331"/>
            <a:ext cx="2942303" cy="416944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glow rad="50800">
              <a:schemeClr val="tx1"/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t-CH" sz="2600" dirty="0">
              <a:solidFill>
                <a:srgbClr val="FFFFFF"/>
              </a:solidFill>
            </a:endParaRPr>
          </a:p>
        </p:txBody>
      </p:sp>
      <p:sp>
        <p:nvSpPr>
          <p:cNvPr id="56" name="Rectangle 15">
            <a:extLst>
              <a:ext uri="{FF2B5EF4-FFF2-40B4-BE49-F238E27FC236}">
                <a16:creationId xmlns:a16="http://schemas.microsoft.com/office/drawing/2014/main" id="{62C070F4-0443-AC63-DFF2-D9DFA405D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0918" y="156746"/>
            <a:ext cx="5496566" cy="1303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Each point of an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extended source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produces a diffraction pattern:</a:t>
            </a:r>
            <a:endParaRPr lang="en-US" b="0" dirty="0">
              <a:solidFill>
                <a:srgbClr val="FFFF00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9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9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1000"/>
                                        <p:tgtEl>
                                          <p:spTgt spid="59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35" grpId="0" autoUpdateAnimBg="0"/>
      <p:bldP spid="593921" grpId="0" animBg="1"/>
      <p:bldP spid="30" grpId="0" autoUpdateAnimBg="0"/>
      <p:bldP spid="6" grpId="0" animBg="1"/>
      <p:bldP spid="593922" grpId="0" autoUpdateAnimBg="0"/>
      <p:bldP spid="5" grpId="0" animBg="1"/>
      <p:bldP spid="61" grpId="0"/>
      <p:bldP spid="136" grpId="0"/>
      <p:bldP spid="7" grpId="0" animBg="1"/>
      <p:bldP spid="8" grpId="0" animBg="1"/>
      <p:bldP spid="12" grpId="0" animBg="1"/>
      <p:bldP spid="26" grpId="0" animBg="1" autoUpdateAnimBg="0"/>
      <p:bldP spid="9" grpId="0"/>
      <p:bldP spid="33" grpId="0" animBg="1"/>
      <p:bldP spid="34" grpId="0" animBg="1"/>
      <p:bldP spid="56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F234CE6C-3C42-DD14-EB35-1108AAA5EF87}"/>
              </a:ext>
            </a:extLst>
          </p:cNvPr>
          <p:cNvGrpSpPr/>
          <p:nvPr/>
        </p:nvGrpSpPr>
        <p:grpSpPr>
          <a:xfrm>
            <a:off x="2633379" y="675509"/>
            <a:ext cx="4728411" cy="2491068"/>
            <a:chOff x="5396920" y="242274"/>
            <a:chExt cx="4728411" cy="249106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28320D2-6BD9-774B-9DD7-680B23A9A208}"/>
                </a:ext>
              </a:extLst>
            </p:cNvPr>
            <p:cNvSpPr/>
            <p:nvPr/>
          </p:nvSpPr>
          <p:spPr bwMode="auto">
            <a:xfrm rot="20302651">
              <a:off x="6631910" y="242274"/>
              <a:ext cx="2669443" cy="2491068"/>
            </a:xfrm>
            <a:custGeom>
              <a:avLst/>
              <a:gdLst>
                <a:gd name="connsiteX0" fmla="*/ 3710763 w 3710763"/>
                <a:gd name="connsiteY0" fmla="*/ 2276876 h 2276876"/>
                <a:gd name="connsiteX1" fmla="*/ 3285460 w 3710763"/>
                <a:gd name="connsiteY1" fmla="*/ 1064764 h 2276876"/>
                <a:gd name="connsiteX2" fmla="*/ 1424763 w 3710763"/>
                <a:gd name="connsiteY2" fmla="*/ 12141 h 2276876"/>
                <a:gd name="connsiteX3" fmla="*/ 0 w 3710763"/>
                <a:gd name="connsiteY3" fmla="*/ 586299 h 2276876"/>
                <a:gd name="connsiteX0" fmla="*/ 3710763 w 3710763"/>
                <a:gd name="connsiteY0" fmla="*/ 1818001 h 1818001"/>
                <a:gd name="connsiteX1" fmla="*/ 3285460 w 3710763"/>
                <a:gd name="connsiteY1" fmla="*/ 605889 h 1818001"/>
                <a:gd name="connsiteX2" fmla="*/ 1446028 w 3710763"/>
                <a:gd name="connsiteY2" fmla="*/ 276280 h 1818001"/>
                <a:gd name="connsiteX3" fmla="*/ 0 w 3710763"/>
                <a:gd name="connsiteY3" fmla="*/ 127424 h 1818001"/>
                <a:gd name="connsiteX0" fmla="*/ 3646967 w 3646967"/>
                <a:gd name="connsiteY0" fmla="*/ 1653016 h 1653016"/>
                <a:gd name="connsiteX1" fmla="*/ 3221664 w 3646967"/>
                <a:gd name="connsiteY1" fmla="*/ 440904 h 1653016"/>
                <a:gd name="connsiteX2" fmla="*/ 1382232 w 3646967"/>
                <a:gd name="connsiteY2" fmla="*/ 111295 h 1653016"/>
                <a:gd name="connsiteX3" fmla="*/ 0 w 3646967"/>
                <a:gd name="connsiteY3" fmla="*/ 196356 h 1653016"/>
                <a:gd name="connsiteX0" fmla="*/ 3646967 w 3646967"/>
                <a:gd name="connsiteY0" fmla="*/ 1653016 h 1653016"/>
                <a:gd name="connsiteX1" fmla="*/ 2764464 w 3646967"/>
                <a:gd name="connsiteY1" fmla="*/ 377108 h 1653016"/>
                <a:gd name="connsiteX2" fmla="*/ 1382232 w 3646967"/>
                <a:gd name="connsiteY2" fmla="*/ 111295 h 1653016"/>
                <a:gd name="connsiteX3" fmla="*/ 0 w 3646967"/>
                <a:gd name="connsiteY3" fmla="*/ 196356 h 1653016"/>
                <a:gd name="connsiteX0" fmla="*/ 3646967 w 3646967"/>
                <a:gd name="connsiteY0" fmla="*/ 1684200 h 1684200"/>
                <a:gd name="connsiteX1" fmla="*/ 2764464 w 3646967"/>
                <a:gd name="connsiteY1" fmla="*/ 408292 h 1684200"/>
                <a:gd name="connsiteX2" fmla="*/ 1382232 w 3646967"/>
                <a:gd name="connsiteY2" fmla="*/ 78684 h 1684200"/>
                <a:gd name="connsiteX3" fmla="*/ 0 w 3646967"/>
                <a:gd name="connsiteY3" fmla="*/ 227540 h 1684200"/>
                <a:gd name="connsiteX0" fmla="*/ 3615069 w 3615069"/>
                <a:gd name="connsiteY0" fmla="*/ 1722926 h 1722926"/>
                <a:gd name="connsiteX1" fmla="*/ 2732566 w 3615069"/>
                <a:gd name="connsiteY1" fmla="*/ 447018 h 1722926"/>
                <a:gd name="connsiteX2" fmla="*/ 1350334 w 3615069"/>
                <a:gd name="connsiteY2" fmla="*/ 117410 h 1722926"/>
                <a:gd name="connsiteX3" fmla="*/ 0 w 3615069"/>
                <a:gd name="connsiteY3" fmla="*/ 191838 h 1722926"/>
                <a:gd name="connsiteX0" fmla="*/ 3615069 w 3615069"/>
                <a:gd name="connsiteY0" fmla="*/ 1631725 h 1631725"/>
                <a:gd name="connsiteX1" fmla="*/ 2732566 w 3615069"/>
                <a:gd name="connsiteY1" fmla="*/ 355817 h 1631725"/>
                <a:gd name="connsiteX2" fmla="*/ 1350334 w 3615069"/>
                <a:gd name="connsiteY2" fmla="*/ 26209 h 1631725"/>
                <a:gd name="connsiteX3" fmla="*/ 0 w 3615069"/>
                <a:gd name="connsiteY3" fmla="*/ 100637 h 1631725"/>
                <a:gd name="connsiteX0" fmla="*/ 3615069 w 3615069"/>
                <a:gd name="connsiteY0" fmla="*/ 1581136 h 1581136"/>
                <a:gd name="connsiteX1" fmla="*/ 2732566 w 3615069"/>
                <a:gd name="connsiteY1" fmla="*/ 305228 h 1581136"/>
                <a:gd name="connsiteX2" fmla="*/ 1552352 w 3615069"/>
                <a:gd name="connsiteY2" fmla="*/ 39416 h 1581136"/>
                <a:gd name="connsiteX3" fmla="*/ 0 w 3615069"/>
                <a:gd name="connsiteY3" fmla="*/ 50048 h 1581136"/>
                <a:gd name="connsiteX0" fmla="*/ 3615069 w 3615069"/>
                <a:gd name="connsiteY0" fmla="*/ 1543306 h 1543306"/>
                <a:gd name="connsiteX1" fmla="*/ 2732566 w 3615069"/>
                <a:gd name="connsiteY1" fmla="*/ 267398 h 1543306"/>
                <a:gd name="connsiteX2" fmla="*/ 1552352 w 3615069"/>
                <a:gd name="connsiteY2" fmla="*/ 1586 h 1543306"/>
                <a:gd name="connsiteX3" fmla="*/ 0 w 3615069"/>
                <a:gd name="connsiteY3" fmla="*/ 12218 h 1543306"/>
                <a:gd name="connsiteX0" fmla="*/ 3615069 w 3615069"/>
                <a:gd name="connsiteY0" fmla="*/ 1543306 h 1543306"/>
                <a:gd name="connsiteX1" fmla="*/ 2732566 w 3615069"/>
                <a:gd name="connsiteY1" fmla="*/ 267398 h 1543306"/>
                <a:gd name="connsiteX2" fmla="*/ 1552352 w 3615069"/>
                <a:gd name="connsiteY2" fmla="*/ 1586 h 1543306"/>
                <a:gd name="connsiteX3" fmla="*/ 0 w 3615069"/>
                <a:gd name="connsiteY3" fmla="*/ 12218 h 1543306"/>
                <a:gd name="connsiteX0" fmla="*/ 3615069 w 3615069"/>
                <a:gd name="connsiteY0" fmla="*/ 1543306 h 1543306"/>
                <a:gd name="connsiteX1" fmla="*/ 2828259 w 3615069"/>
                <a:gd name="connsiteY1" fmla="*/ 299295 h 1543306"/>
                <a:gd name="connsiteX2" fmla="*/ 1552352 w 3615069"/>
                <a:gd name="connsiteY2" fmla="*/ 1586 h 1543306"/>
                <a:gd name="connsiteX3" fmla="*/ 0 w 3615069"/>
                <a:gd name="connsiteY3" fmla="*/ 12218 h 1543306"/>
                <a:gd name="connsiteX0" fmla="*/ 3636458 w 3636458"/>
                <a:gd name="connsiteY0" fmla="*/ 1816400 h 1816400"/>
                <a:gd name="connsiteX1" fmla="*/ 2849648 w 3636458"/>
                <a:gd name="connsiteY1" fmla="*/ 572389 h 1816400"/>
                <a:gd name="connsiteX2" fmla="*/ 1573741 w 3636458"/>
                <a:gd name="connsiteY2" fmla="*/ 274680 h 1816400"/>
                <a:gd name="connsiteX3" fmla="*/ 0 w 3636458"/>
                <a:gd name="connsiteY3" fmla="*/ 1901 h 1816400"/>
                <a:gd name="connsiteX0" fmla="*/ 444079 w 2874709"/>
                <a:gd name="connsiteY0" fmla="*/ 1677368 h 1677368"/>
                <a:gd name="connsiteX1" fmla="*/ 2849648 w 2874709"/>
                <a:gd name="connsiteY1" fmla="*/ 572389 h 1677368"/>
                <a:gd name="connsiteX2" fmla="*/ 1573741 w 2874709"/>
                <a:gd name="connsiteY2" fmla="*/ 274680 h 1677368"/>
                <a:gd name="connsiteX3" fmla="*/ 0 w 2874709"/>
                <a:gd name="connsiteY3" fmla="*/ 1901 h 1677368"/>
                <a:gd name="connsiteX0" fmla="*/ 444079 w 2851014"/>
                <a:gd name="connsiteY0" fmla="*/ 1677368 h 1677368"/>
                <a:gd name="connsiteX1" fmla="*/ 2849648 w 2851014"/>
                <a:gd name="connsiteY1" fmla="*/ 572389 h 1677368"/>
                <a:gd name="connsiteX2" fmla="*/ 800485 w 2851014"/>
                <a:gd name="connsiteY2" fmla="*/ 988934 h 1677368"/>
                <a:gd name="connsiteX3" fmla="*/ 1573741 w 2851014"/>
                <a:gd name="connsiteY3" fmla="*/ 274680 h 1677368"/>
                <a:gd name="connsiteX4" fmla="*/ 0 w 2851014"/>
                <a:gd name="connsiteY4" fmla="*/ 1901 h 1677368"/>
                <a:gd name="connsiteX0" fmla="*/ 444079 w 2851014"/>
                <a:gd name="connsiteY0" fmla="*/ 1676577 h 1676577"/>
                <a:gd name="connsiteX1" fmla="*/ 2849648 w 2851014"/>
                <a:gd name="connsiteY1" fmla="*/ 571598 h 1676577"/>
                <a:gd name="connsiteX2" fmla="*/ 800485 w 2851014"/>
                <a:gd name="connsiteY2" fmla="*/ 988143 h 1676577"/>
                <a:gd name="connsiteX3" fmla="*/ 653994 w 2851014"/>
                <a:gd name="connsiteY3" fmla="*/ 514521 h 1676577"/>
                <a:gd name="connsiteX4" fmla="*/ 0 w 2851014"/>
                <a:gd name="connsiteY4" fmla="*/ 1110 h 1676577"/>
                <a:gd name="connsiteX0" fmla="*/ 444079 w 2851226"/>
                <a:gd name="connsiteY0" fmla="*/ 1675467 h 1675467"/>
                <a:gd name="connsiteX1" fmla="*/ 2849648 w 2851226"/>
                <a:gd name="connsiteY1" fmla="*/ 570488 h 1675467"/>
                <a:gd name="connsiteX2" fmla="*/ 800485 w 2851226"/>
                <a:gd name="connsiteY2" fmla="*/ 987033 h 1675467"/>
                <a:gd name="connsiteX3" fmla="*/ 0 w 2851226"/>
                <a:gd name="connsiteY3" fmla="*/ 0 h 1675467"/>
                <a:gd name="connsiteX0" fmla="*/ 444079 w 2851258"/>
                <a:gd name="connsiteY0" fmla="*/ 1675467 h 1675467"/>
                <a:gd name="connsiteX1" fmla="*/ 2849648 w 2851258"/>
                <a:gd name="connsiteY1" fmla="*/ 570488 h 1675467"/>
                <a:gd name="connsiteX2" fmla="*/ 0 w 2851258"/>
                <a:gd name="connsiteY2" fmla="*/ 0 h 1675467"/>
                <a:gd name="connsiteX0" fmla="*/ 123 w 2956574"/>
                <a:gd name="connsiteY0" fmla="*/ 1670120 h 1670120"/>
                <a:gd name="connsiteX1" fmla="*/ 2956471 w 2956574"/>
                <a:gd name="connsiteY1" fmla="*/ 570488 h 1670120"/>
                <a:gd name="connsiteX2" fmla="*/ 106823 w 2956574"/>
                <a:gd name="connsiteY2" fmla="*/ 0 h 1670120"/>
                <a:gd name="connsiteX0" fmla="*/ 0 w 2956451"/>
                <a:gd name="connsiteY0" fmla="*/ 1670120 h 1670340"/>
                <a:gd name="connsiteX1" fmla="*/ 2956348 w 2956451"/>
                <a:gd name="connsiteY1" fmla="*/ 570488 h 1670340"/>
                <a:gd name="connsiteX2" fmla="*/ 106700 w 2956451"/>
                <a:gd name="connsiteY2" fmla="*/ 0 h 1670340"/>
                <a:gd name="connsiteX0" fmla="*/ 0 w 2977887"/>
                <a:gd name="connsiteY0" fmla="*/ 1696857 h 1697072"/>
                <a:gd name="connsiteX1" fmla="*/ 2977738 w 2977887"/>
                <a:gd name="connsiteY1" fmla="*/ 570488 h 1697072"/>
                <a:gd name="connsiteX2" fmla="*/ 128090 w 2977887"/>
                <a:gd name="connsiteY2" fmla="*/ 0 h 1697072"/>
                <a:gd name="connsiteX0" fmla="*/ 0 w 2977887"/>
                <a:gd name="connsiteY0" fmla="*/ 1696857 h 1697072"/>
                <a:gd name="connsiteX1" fmla="*/ 2977738 w 2977887"/>
                <a:gd name="connsiteY1" fmla="*/ 570488 h 1697072"/>
                <a:gd name="connsiteX2" fmla="*/ 128090 w 2977887"/>
                <a:gd name="connsiteY2" fmla="*/ 0 h 1697072"/>
                <a:gd name="connsiteX0" fmla="*/ 0 w 676749"/>
                <a:gd name="connsiteY0" fmla="*/ 1696857 h 1697230"/>
                <a:gd name="connsiteX1" fmla="*/ 667675 w 676749"/>
                <a:gd name="connsiteY1" fmla="*/ 939457 h 1697230"/>
                <a:gd name="connsiteX2" fmla="*/ 128090 w 676749"/>
                <a:gd name="connsiteY2" fmla="*/ 0 h 1697230"/>
                <a:gd name="connsiteX0" fmla="*/ 0 w 667954"/>
                <a:gd name="connsiteY0" fmla="*/ 1696857 h 1697238"/>
                <a:gd name="connsiteX1" fmla="*/ 667675 w 667954"/>
                <a:gd name="connsiteY1" fmla="*/ 939457 h 1697238"/>
                <a:gd name="connsiteX2" fmla="*/ 128090 w 667954"/>
                <a:gd name="connsiteY2" fmla="*/ 0 h 1697238"/>
                <a:gd name="connsiteX0" fmla="*/ 21636 w 689343"/>
                <a:gd name="connsiteY0" fmla="*/ 1744983 h 1745362"/>
                <a:gd name="connsiteX1" fmla="*/ 689311 w 689343"/>
                <a:gd name="connsiteY1" fmla="*/ 987583 h 1745362"/>
                <a:gd name="connsiteX2" fmla="*/ 0 w 689343"/>
                <a:gd name="connsiteY2" fmla="*/ 0 h 1745362"/>
                <a:gd name="connsiteX0" fmla="*/ 0 w 936176"/>
                <a:gd name="connsiteY0" fmla="*/ 1819846 h 1820182"/>
                <a:gd name="connsiteX1" fmla="*/ 929696 w 936176"/>
                <a:gd name="connsiteY1" fmla="*/ 987583 h 1820182"/>
                <a:gd name="connsiteX2" fmla="*/ 240385 w 936176"/>
                <a:gd name="connsiteY2" fmla="*/ 0 h 1820182"/>
                <a:gd name="connsiteX0" fmla="*/ 0 w 951755"/>
                <a:gd name="connsiteY0" fmla="*/ 1819846 h 1820248"/>
                <a:gd name="connsiteX1" fmla="*/ 945738 w 951755"/>
                <a:gd name="connsiteY1" fmla="*/ 1078488 h 1820248"/>
                <a:gd name="connsiteX2" fmla="*/ 240385 w 951755"/>
                <a:gd name="connsiteY2" fmla="*/ 0 h 1820248"/>
                <a:gd name="connsiteX0" fmla="*/ 0 w 946666"/>
                <a:gd name="connsiteY0" fmla="*/ 1819846 h 1820415"/>
                <a:gd name="connsiteX1" fmla="*/ 945738 w 946666"/>
                <a:gd name="connsiteY1" fmla="*/ 1078488 h 1820415"/>
                <a:gd name="connsiteX2" fmla="*/ 240385 w 946666"/>
                <a:gd name="connsiteY2" fmla="*/ 0 h 1820415"/>
                <a:gd name="connsiteX0" fmla="*/ 0 w 946666"/>
                <a:gd name="connsiteY0" fmla="*/ 1819846 h 1820311"/>
                <a:gd name="connsiteX1" fmla="*/ 945738 w 946666"/>
                <a:gd name="connsiteY1" fmla="*/ 1078488 h 1820311"/>
                <a:gd name="connsiteX2" fmla="*/ 240385 w 946666"/>
                <a:gd name="connsiteY2" fmla="*/ 0 h 1820311"/>
                <a:gd name="connsiteX0" fmla="*/ 0 w 941353"/>
                <a:gd name="connsiteY0" fmla="*/ 1819846 h 1820243"/>
                <a:gd name="connsiteX1" fmla="*/ 940391 w 941353"/>
                <a:gd name="connsiteY1" fmla="*/ 1008973 h 1820243"/>
                <a:gd name="connsiteX2" fmla="*/ 240385 w 941353"/>
                <a:gd name="connsiteY2" fmla="*/ 0 h 1820243"/>
                <a:gd name="connsiteX0" fmla="*/ 0 w 940769"/>
                <a:gd name="connsiteY0" fmla="*/ 1819846 h 1820372"/>
                <a:gd name="connsiteX1" fmla="*/ 940391 w 940769"/>
                <a:gd name="connsiteY1" fmla="*/ 1008973 h 1820372"/>
                <a:gd name="connsiteX2" fmla="*/ 240385 w 940769"/>
                <a:gd name="connsiteY2" fmla="*/ 0 h 1820372"/>
                <a:gd name="connsiteX0" fmla="*/ 0 w 1017541"/>
                <a:gd name="connsiteY0" fmla="*/ 1819846 h 1820389"/>
                <a:gd name="connsiteX1" fmla="*/ 1017303 w 1017541"/>
                <a:gd name="connsiteY1" fmla="*/ 1019892 h 1820389"/>
                <a:gd name="connsiteX2" fmla="*/ 240385 w 1017541"/>
                <a:gd name="connsiteY2" fmla="*/ 0 h 1820389"/>
                <a:gd name="connsiteX0" fmla="*/ 0 w 1017541"/>
                <a:gd name="connsiteY0" fmla="*/ 1819846 h 1820260"/>
                <a:gd name="connsiteX1" fmla="*/ 1017303 w 1017541"/>
                <a:gd name="connsiteY1" fmla="*/ 1019892 h 1820260"/>
                <a:gd name="connsiteX2" fmla="*/ 240385 w 1017541"/>
                <a:gd name="connsiteY2" fmla="*/ 0 h 1820260"/>
                <a:gd name="connsiteX0" fmla="*/ 0 w 1018240"/>
                <a:gd name="connsiteY0" fmla="*/ 1819846 h 1820631"/>
                <a:gd name="connsiteX1" fmla="*/ 1017303 w 1018240"/>
                <a:gd name="connsiteY1" fmla="*/ 1019892 h 1820631"/>
                <a:gd name="connsiteX2" fmla="*/ 240385 w 1018240"/>
                <a:gd name="connsiteY2" fmla="*/ 0 h 1820631"/>
                <a:gd name="connsiteX0" fmla="*/ 0 w 1086388"/>
                <a:gd name="connsiteY0" fmla="*/ 1819846 h 1820667"/>
                <a:gd name="connsiteX1" fmla="*/ 1085670 w 1086388"/>
                <a:gd name="connsiteY1" fmla="*/ 1030811 h 1820667"/>
                <a:gd name="connsiteX2" fmla="*/ 240385 w 1086388"/>
                <a:gd name="connsiteY2" fmla="*/ 0 h 1820667"/>
                <a:gd name="connsiteX0" fmla="*/ 0 w 1245793"/>
                <a:gd name="connsiteY0" fmla="*/ 1824976 h 1825336"/>
                <a:gd name="connsiteX1" fmla="*/ 1237350 w 1245793"/>
                <a:gd name="connsiteY1" fmla="*/ 1030811 h 1825336"/>
                <a:gd name="connsiteX2" fmla="*/ 392065 w 1245793"/>
                <a:gd name="connsiteY2" fmla="*/ 0 h 1825336"/>
                <a:gd name="connsiteX0" fmla="*/ 0 w 1243919"/>
                <a:gd name="connsiteY0" fmla="*/ 1819846 h 1820208"/>
                <a:gd name="connsiteX1" fmla="*/ 1237350 w 1243919"/>
                <a:gd name="connsiteY1" fmla="*/ 1025681 h 1820208"/>
                <a:gd name="connsiteX2" fmla="*/ 356141 w 1243919"/>
                <a:gd name="connsiteY2" fmla="*/ 0 h 1820208"/>
                <a:gd name="connsiteX0" fmla="*/ 0 w 1237667"/>
                <a:gd name="connsiteY0" fmla="*/ 1819846 h 1820324"/>
                <a:gd name="connsiteX1" fmla="*/ 1237350 w 1237667"/>
                <a:gd name="connsiteY1" fmla="*/ 1025681 h 1820324"/>
                <a:gd name="connsiteX2" fmla="*/ 356141 w 1237667"/>
                <a:gd name="connsiteY2" fmla="*/ 0 h 1820324"/>
                <a:gd name="connsiteX0" fmla="*/ 0 w 1185839"/>
                <a:gd name="connsiteY0" fmla="*/ 1819846 h 1820343"/>
                <a:gd name="connsiteX1" fmla="*/ 1185460 w 1185839"/>
                <a:gd name="connsiteY1" fmla="*/ 1041070 h 1820343"/>
                <a:gd name="connsiteX2" fmla="*/ 356141 w 1185839"/>
                <a:gd name="connsiteY2" fmla="*/ 0 h 1820343"/>
                <a:gd name="connsiteX0" fmla="*/ 0 w 1185839"/>
                <a:gd name="connsiteY0" fmla="*/ 1819846 h 1820283"/>
                <a:gd name="connsiteX1" fmla="*/ 1185460 w 1185839"/>
                <a:gd name="connsiteY1" fmla="*/ 1041070 h 1820283"/>
                <a:gd name="connsiteX2" fmla="*/ 356141 w 1185839"/>
                <a:gd name="connsiteY2" fmla="*/ 0 h 1820283"/>
                <a:gd name="connsiteX0" fmla="*/ 0 w 1185839"/>
                <a:gd name="connsiteY0" fmla="*/ 1819846 h 1820887"/>
                <a:gd name="connsiteX1" fmla="*/ 1185460 w 1185839"/>
                <a:gd name="connsiteY1" fmla="*/ 1041070 h 1820887"/>
                <a:gd name="connsiteX2" fmla="*/ 356141 w 1185839"/>
                <a:gd name="connsiteY2" fmla="*/ 0 h 1820887"/>
                <a:gd name="connsiteX0" fmla="*/ 0 w 1216091"/>
                <a:gd name="connsiteY0" fmla="*/ 2156789 h 2157382"/>
                <a:gd name="connsiteX1" fmla="*/ 1215712 w 1216091"/>
                <a:gd name="connsiteY1" fmla="*/ 1041070 h 2157382"/>
                <a:gd name="connsiteX2" fmla="*/ 386393 w 1216091"/>
                <a:gd name="connsiteY2" fmla="*/ 0 h 2157382"/>
                <a:gd name="connsiteX0" fmla="*/ 0 w 1246304"/>
                <a:gd name="connsiteY0" fmla="*/ 2156789 h 2157721"/>
                <a:gd name="connsiteX1" fmla="*/ 1245964 w 1246304"/>
                <a:gd name="connsiteY1" fmla="*/ 1326175 h 2157721"/>
                <a:gd name="connsiteX2" fmla="*/ 386393 w 1246304"/>
                <a:gd name="connsiteY2" fmla="*/ 0 h 2157721"/>
                <a:gd name="connsiteX0" fmla="*/ 0 w 1246304"/>
                <a:gd name="connsiteY0" fmla="*/ 2156789 h 2157723"/>
                <a:gd name="connsiteX1" fmla="*/ 1245964 w 1246304"/>
                <a:gd name="connsiteY1" fmla="*/ 1326175 h 2157723"/>
                <a:gd name="connsiteX2" fmla="*/ 386393 w 1246304"/>
                <a:gd name="connsiteY2" fmla="*/ 0 h 2157723"/>
                <a:gd name="connsiteX0" fmla="*/ 0 w 1246304"/>
                <a:gd name="connsiteY0" fmla="*/ 2156789 h 2158364"/>
                <a:gd name="connsiteX1" fmla="*/ 1245964 w 1246304"/>
                <a:gd name="connsiteY1" fmla="*/ 1326175 h 2158364"/>
                <a:gd name="connsiteX2" fmla="*/ 386393 w 1246304"/>
                <a:gd name="connsiteY2" fmla="*/ 0 h 2158364"/>
                <a:gd name="connsiteX0" fmla="*/ 0 w 923358"/>
                <a:gd name="connsiteY0" fmla="*/ 2156789 h 2158214"/>
                <a:gd name="connsiteX1" fmla="*/ 917165 w 923358"/>
                <a:gd name="connsiteY1" fmla="*/ 1294175 h 2158214"/>
                <a:gd name="connsiteX2" fmla="*/ 386393 w 923358"/>
                <a:gd name="connsiteY2" fmla="*/ 0 h 2158214"/>
                <a:gd name="connsiteX0" fmla="*/ 0 w 918425"/>
                <a:gd name="connsiteY0" fmla="*/ 2156789 h 2158212"/>
                <a:gd name="connsiteX1" fmla="*/ 917165 w 918425"/>
                <a:gd name="connsiteY1" fmla="*/ 1294175 h 2158212"/>
                <a:gd name="connsiteX2" fmla="*/ 386393 w 918425"/>
                <a:gd name="connsiteY2" fmla="*/ 0 h 2158212"/>
                <a:gd name="connsiteX0" fmla="*/ 0 w 918425"/>
                <a:gd name="connsiteY0" fmla="*/ 2156789 h 2156789"/>
                <a:gd name="connsiteX1" fmla="*/ 917165 w 918425"/>
                <a:gd name="connsiteY1" fmla="*/ 1294175 h 2156789"/>
                <a:gd name="connsiteX2" fmla="*/ 386393 w 918425"/>
                <a:gd name="connsiteY2" fmla="*/ 0 h 2156789"/>
                <a:gd name="connsiteX0" fmla="*/ 0 w 922893"/>
                <a:gd name="connsiteY0" fmla="*/ 1964785 h 1964785"/>
                <a:gd name="connsiteX1" fmla="*/ 917165 w 922893"/>
                <a:gd name="connsiteY1" fmla="*/ 1102171 h 1964785"/>
                <a:gd name="connsiteX2" fmla="*/ 483099 w 922893"/>
                <a:gd name="connsiteY2" fmla="*/ 0 h 1964785"/>
                <a:gd name="connsiteX0" fmla="*/ 0 w 884212"/>
                <a:gd name="connsiteY0" fmla="*/ 1932785 h 1932785"/>
                <a:gd name="connsiteX1" fmla="*/ 878484 w 884212"/>
                <a:gd name="connsiteY1" fmla="*/ 1102171 h 1932785"/>
                <a:gd name="connsiteX2" fmla="*/ 444418 w 884212"/>
                <a:gd name="connsiteY2" fmla="*/ 0 h 1932785"/>
                <a:gd name="connsiteX0" fmla="*/ 0 w 938589"/>
                <a:gd name="connsiteY0" fmla="*/ 1932785 h 1932785"/>
                <a:gd name="connsiteX1" fmla="*/ 936506 w 938589"/>
                <a:gd name="connsiteY1" fmla="*/ 1107506 h 1932785"/>
                <a:gd name="connsiteX2" fmla="*/ 444418 w 938589"/>
                <a:gd name="connsiteY2" fmla="*/ 0 h 1932785"/>
                <a:gd name="connsiteX0" fmla="*/ 0 w 938591"/>
                <a:gd name="connsiteY0" fmla="*/ 1932785 h 1932785"/>
                <a:gd name="connsiteX1" fmla="*/ 936506 w 938591"/>
                <a:gd name="connsiteY1" fmla="*/ 1107506 h 1932785"/>
                <a:gd name="connsiteX2" fmla="*/ 444418 w 938591"/>
                <a:gd name="connsiteY2" fmla="*/ 0 h 1932785"/>
                <a:gd name="connsiteX0" fmla="*/ 0 w 936505"/>
                <a:gd name="connsiteY0" fmla="*/ 1932785 h 1932785"/>
                <a:gd name="connsiteX1" fmla="*/ 936506 w 936505"/>
                <a:gd name="connsiteY1" fmla="*/ 1107506 h 1932785"/>
                <a:gd name="connsiteX2" fmla="*/ 444418 w 936505"/>
                <a:gd name="connsiteY2" fmla="*/ 0 h 1932785"/>
                <a:gd name="connsiteX0" fmla="*/ 0 w 949642"/>
                <a:gd name="connsiteY0" fmla="*/ 1932785 h 1932785"/>
                <a:gd name="connsiteX1" fmla="*/ 936506 w 949642"/>
                <a:gd name="connsiteY1" fmla="*/ 1107506 h 1932785"/>
                <a:gd name="connsiteX2" fmla="*/ 444418 w 949642"/>
                <a:gd name="connsiteY2" fmla="*/ 0 h 1932785"/>
                <a:gd name="connsiteX0" fmla="*/ 0 w 949642"/>
                <a:gd name="connsiteY0" fmla="*/ 1932785 h 1932785"/>
                <a:gd name="connsiteX1" fmla="*/ 936506 w 949642"/>
                <a:gd name="connsiteY1" fmla="*/ 1107506 h 1932785"/>
                <a:gd name="connsiteX2" fmla="*/ 444418 w 949642"/>
                <a:gd name="connsiteY2" fmla="*/ 0 h 1932785"/>
                <a:gd name="connsiteX0" fmla="*/ 0 w 940116"/>
                <a:gd name="connsiteY0" fmla="*/ 2104478 h 2104478"/>
                <a:gd name="connsiteX1" fmla="*/ 936506 w 940116"/>
                <a:gd name="connsiteY1" fmla="*/ 1279199 h 2104478"/>
                <a:gd name="connsiteX2" fmla="*/ 101423 w 940116"/>
                <a:gd name="connsiteY2" fmla="*/ 0 h 2104478"/>
                <a:gd name="connsiteX0" fmla="*/ 0 w 1042525"/>
                <a:gd name="connsiteY0" fmla="*/ 2182830 h 2182830"/>
                <a:gd name="connsiteX1" fmla="*/ 1038915 w 1042525"/>
                <a:gd name="connsiteY1" fmla="*/ 1279199 h 2182830"/>
                <a:gd name="connsiteX2" fmla="*/ 203832 w 1042525"/>
                <a:gd name="connsiteY2" fmla="*/ 0 h 2182830"/>
                <a:gd name="connsiteX0" fmla="*/ 0 w 1260979"/>
                <a:gd name="connsiteY0" fmla="*/ 2124305 h 2124305"/>
                <a:gd name="connsiteX1" fmla="*/ 1257369 w 1260979"/>
                <a:gd name="connsiteY1" fmla="*/ 1279199 h 2124305"/>
                <a:gd name="connsiteX2" fmla="*/ 422286 w 1260979"/>
                <a:gd name="connsiteY2" fmla="*/ 0 h 2124305"/>
                <a:gd name="connsiteX0" fmla="*/ 0 w 1275099"/>
                <a:gd name="connsiteY0" fmla="*/ 2152922 h 2152922"/>
                <a:gd name="connsiteX1" fmla="*/ 1271489 w 1275099"/>
                <a:gd name="connsiteY1" fmla="*/ 1279199 h 2152922"/>
                <a:gd name="connsiteX2" fmla="*/ 436406 w 1275099"/>
                <a:gd name="connsiteY2" fmla="*/ 0 h 2152922"/>
                <a:gd name="connsiteX0" fmla="*/ 142411 w 838692"/>
                <a:gd name="connsiteY0" fmla="*/ 2265869 h 2265869"/>
                <a:gd name="connsiteX1" fmla="*/ 835082 w 838692"/>
                <a:gd name="connsiteY1" fmla="*/ 1279199 h 2265869"/>
                <a:gd name="connsiteX2" fmla="*/ -1 w 838692"/>
                <a:gd name="connsiteY2" fmla="*/ 0 h 2265869"/>
                <a:gd name="connsiteX0" fmla="*/ 142413 w 842417"/>
                <a:gd name="connsiteY0" fmla="*/ 2265869 h 2265869"/>
                <a:gd name="connsiteX1" fmla="*/ 838837 w 842417"/>
                <a:gd name="connsiteY1" fmla="*/ 1117270 h 2265869"/>
                <a:gd name="connsiteX2" fmla="*/ 1 w 842417"/>
                <a:gd name="connsiteY2" fmla="*/ 0 h 2265869"/>
                <a:gd name="connsiteX0" fmla="*/ 142411 w 838835"/>
                <a:gd name="connsiteY0" fmla="*/ 2265869 h 2265869"/>
                <a:gd name="connsiteX1" fmla="*/ 838835 w 838835"/>
                <a:gd name="connsiteY1" fmla="*/ 1117270 h 2265869"/>
                <a:gd name="connsiteX2" fmla="*/ -1 w 838835"/>
                <a:gd name="connsiteY2" fmla="*/ 0 h 2265869"/>
                <a:gd name="connsiteX0" fmla="*/ 142413 w 849635"/>
                <a:gd name="connsiteY0" fmla="*/ 2265869 h 2265869"/>
                <a:gd name="connsiteX1" fmla="*/ 838837 w 849635"/>
                <a:gd name="connsiteY1" fmla="*/ 1117270 h 2265869"/>
                <a:gd name="connsiteX2" fmla="*/ 1 w 849635"/>
                <a:gd name="connsiteY2" fmla="*/ 0 h 2265869"/>
                <a:gd name="connsiteX0" fmla="*/ 87771 w 848223"/>
                <a:gd name="connsiteY0" fmla="*/ 2299446 h 2299446"/>
                <a:gd name="connsiteX1" fmla="*/ 838835 w 848223"/>
                <a:gd name="connsiteY1" fmla="*/ 1117270 h 2299446"/>
                <a:gd name="connsiteX2" fmla="*/ -1 w 848223"/>
                <a:gd name="connsiteY2" fmla="*/ 0 h 2299446"/>
                <a:gd name="connsiteX0" fmla="*/ 54672 w 815124"/>
                <a:gd name="connsiteY0" fmla="*/ 2237928 h 2237928"/>
                <a:gd name="connsiteX1" fmla="*/ 805736 w 815124"/>
                <a:gd name="connsiteY1" fmla="*/ 1055752 h 2237928"/>
                <a:gd name="connsiteX2" fmla="*/ 0 w 815124"/>
                <a:gd name="connsiteY2" fmla="*/ -1 h 2237928"/>
                <a:gd name="connsiteX0" fmla="*/ 54672 w 786097"/>
                <a:gd name="connsiteY0" fmla="*/ 2237929 h 2237929"/>
                <a:gd name="connsiteX1" fmla="*/ 775989 w 786097"/>
                <a:gd name="connsiteY1" fmla="*/ 730228 h 2237929"/>
                <a:gd name="connsiteX2" fmla="*/ 0 w 786097"/>
                <a:gd name="connsiteY2" fmla="*/ 0 h 2237929"/>
                <a:gd name="connsiteX0" fmla="*/ 298234 w 800223"/>
                <a:gd name="connsiteY0" fmla="*/ 2335878 h 2335877"/>
                <a:gd name="connsiteX1" fmla="*/ 775989 w 800223"/>
                <a:gd name="connsiteY1" fmla="*/ 730228 h 2335877"/>
                <a:gd name="connsiteX2" fmla="*/ 0 w 800223"/>
                <a:gd name="connsiteY2" fmla="*/ 0 h 2335877"/>
                <a:gd name="connsiteX0" fmla="*/ 298234 w 945378"/>
                <a:gd name="connsiteY0" fmla="*/ 2335878 h 2335878"/>
                <a:gd name="connsiteX1" fmla="*/ 932404 w 945378"/>
                <a:gd name="connsiteY1" fmla="*/ 953356 h 2335878"/>
                <a:gd name="connsiteX2" fmla="*/ 0 w 945378"/>
                <a:gd name="connsiteY2" fmla="*/ 0 h 2335878"/>
                <a:gd name="connsiteX0" fmla="*/ 298234 w 932404"/>
                <a:gd name="connsiteY0" fmla="*/ 2335878 h 2335878"/>
                <a:gd name="connsiteX1" fmla="*/ 932404 w 932404"/>
                <a:gd name="connsiteY1" fmla="*/ 953356 h 2335878"/>
                <a:gd name="connsiteX2" fmla="*/ 0 w 932404"/>
                <a:gd name="connsiteY2" fmla="*/ 0 h 2335878"/>
                <a:gd name="connsiteX0" fmla="*/ 298234 w 1208671"/>
                <a:gd name="connsiteY0" fmla="*/ 2335878 h 2335878"/>
                <a:gd name="connsiteX1" fmla="*/ 1208671 w 1208671"/>
                <a:gd name="connsiteY1" fmla="*/ 1010742 h 2335878"/>
                <a:gd name="connsiteX2" fmla="*/ 0 w 1208671"/>
                <a:gd name="connsiteY2" fmla="*/ 0 h 2335878"/>
                <a:gd name="connsiteX0" fmla="*/ 298234 w 1216257"/>
                <a:gd name="connsiteY0" fmla="*/ 2335878 h 2335878"/>
                <a:gd name="connsiteX1" fmla="*/ 1208671 w 1216257"/>
                <a:gd name="connsiteY1" fmla="*/ 1010742 h 2335878"/>
                <a:gd name="connsiteX2" fmla="*/ 0 w 1216257"/>
                <a:gd name="connsiteY2" fmla="*/ 0 h 2335878"/>
                <a:gd name="connsiteX0" fmla="*/ 298234 w 1216257"/>
                <a:gd name="connsiteY0" fmla="*/ 2335878 h 2335878"/>
                <a:gd name="connsiteX1" fmla="*/ 1208671 w 1216257"/>
                <a:gd name="connsiteY1" fmla="*/ 1010742 h 2335878"/>
                <a:gd name="connsiteX2" fmla="*/ 0 w 1216257"/>
                <a:gd name="connsiteY2" fmla="*/ 0 h 2335878"/>
                <a:gd name="connsiteX0" fmla="*/ 298234 w 1216257"/>
                <a:gd name="connsiteY0" fmla="*/ 2335878 h 2335878"/>
                <a:gd name="connsiteX1" fmla="*/ 1208671 w 1216257"/>
                <a:gd name="connsiteY1" fmla="*/ 1010742 h 2335878"/>
                <a:gd name="connsiteX2" fmla="*/ 0 w 1216257"/>
                <a:gd name="connsiteY2" fmla="*/ 0 h 2335878"/>
                <a:gd name="connsiteX0" fmla="*/ 298234 w 1227670"/>
                <a:gd name="connsiteY0" fmla="*/ 2335878 h 2335878"/>
                <a:gd name="connsiteX1" fmla="*/ 1220235 w 1227670"/>
                <a:gd name="connsiteY1" fmla="*/ 1167353 h 2335878"/>
                <a:gd name="connsiteX2" fmla="*/ 0 w 1227670"/>
                <a:gd name="connsiteY2" fmla="*/ 0 h 2335878"/>
                <a:gd name="connsiteX0" fmla="*/ 298234 w 1227139"/>
                <a:gd name="connsiteY0" fmla="*/ 2335878 h 2335878"/>
                <a:gd name="connsiteX1" fmla="*/ 1220235 w 1227139"/>
                <a:gd name="connsiteY1" fmla="*/ 1167353 h 2335878"/>
                <a:gd name="connsiteX2" fmla="*/ 0 w 1227139"/>
                <a:gd name="connsiteY2" fmla="*/ 0 h 2335878"/>
                <a:gd name="connsiteX0" fmla="*/ 298234 w 1235345"/>
                <a:gd name="connsiteY0" fmla="*/ 2335878 h 2335878"/>
                <a:gd name="connsiteX1" fmla="*/ 1228532 w 1235345"/>
                <a:gd name="connsiteY1" fmla="*/ 1047653 h 2335878"/>
                <a:gd name="connsiteX2" fmla="*/ 0 w 1235345"/>
                <a:gd name="connsiteY2" fmla="*/ 0 h 2335878"/>
                <a:gd name="connsiteX0" fmla="*/ 1078396 w 1347423"/>
                <a:gd name="connsiteY0" fmla="*/ 2718008 h 2718008"/>
                <a:gd name="connsiteX1" fmla="*/ 1228532 w 1347423"/>
                <a:gd name="connsiteY1" fmla="*/ 1047653 h 2718008"/>
                <a:gd name="connsiteX2" fmla="*/ 0 w 1347423"/>
                <a:gd name="connsiteY2" fmla="*/ 0 h 2718008"/>
                <a:gd name="connsiteX0" fmla="*/ 1078396 w 1253686"/>
                <a:gd name="connsiteY0" fmla="*/ 2718008 h 2718008"/>
                <a:gd name="connsiteX1" fmla="*/ 1228532 w 1253686"/>
                <a:gd name="connsiteY1" fmla="*/ 1047653 h 2718008"/>
                <a:gd name="connsiteX2" fmla="*/ 0 w 1253686"/>
                <a:gd name="connsiteY2" fmla="*/ 0 h 2718008"/>
                <a:gd name="connsiteX0" fmla="*/ 1078396 w 1184995"/>
                <a:gd name="connsiteY0" fmla="*/ 2718008 h 2718008"/>
                <a:gd name="connsiteX1" fmla="*/ 1139962 w 1184995"/>
                <a:gd name="connsiteY1" fmla="*/ 1086333 h 2718008"/>
                <a:gd name="connsiteX2" fmla="*/ 0 w 1184995"/>
                <a:gd name="connsiteY2" fmla="*/ 0 h 2718008"/>
                <a:gd name="connsiteX0" fmla="*/ 1078396 w 1191647"/>
                <a:gd name="connsiteY0" fmla="*/ 2718008 h 2718008"/>
                <a:gd name="connsiteX1" fmla="*/ 1139962 w 1191647"/>
                <a:gd name="connsiteY1" fmla="*/ 1086333 h 2718008"/>
                <a:gd name="connsiteX2" fmla="*/ 0 w 1191647"/>
                <a:gd name="connsiteY2" fmla="*/ 0 h 2718008"/>
                <a:gd name="connsiteX0" fmla="*/ 1662903 w 1679530"/>
                <a:gd name="connsiteY0" fmla="*/ 3230681 h 3230680"/>
                <a:gd name="connsiteX1" fmla="*/ 1139962 w 1679530"/>
                <a:gd name="connsiteY1" fmla="*/ 1086333 h 3230680"/>
                <a:gd name="connsiteX2" fmla="*/ 0 w 1679530"/>
                <a:gd name="connsiteY2" fmla="*/ 0 h 3230680"/>
                <a:gd name="connsiteX0" fmla="*/ 1662903 w 1662903"/>
                <a:gd name="connsiteY0" fmla="*/ 3230681 h 3230681"/>
                <a:gd name="connsiteX1" fmla="*/ 1139962 w 1662903"/>
                <a:gd name="connsiteY1" fmla="*/ 1086333 h 3230681"/>
                <a:gd name="connsiteX2" fmla="*/ 0 w 1662903"/>
                <a:gd name="connsiteY2" fmla="*/ 0 h 3230681"/>
                <a:gd name="connsiteX0" fmla="*/ 1662903 w 1662903"/>
                <a:gd name="connsiteY0" fmla="*/ 3230681 h 3230681"/>
                <a:gd name="connsiteX1" fmla="*/ 1139962 w 1662903"/>
                <a:gd name="connsiteY1" fmla="*/ 1086333 h 3230681"/>
                <a:gd name="connsiteX2" fmla="*/ 0 w 1662903"/>
                <a:gd name="connsiteY2" fmla="*/ 0 h 3230681"/>
                <a:gd name="connsiteX0" fmla="*/ 1662903 w 1662903"/>
                <a:gd name="connsiteY0" fmla="*/ 3230681 h 3230681"/>
                <a:gd name="connsiteX1" fmla="*/ 1139962 w 1662903"/>
                <a:gd name="connsiteY1" fmla="*/ 1086333 h 3230681"/>
                <a:gd name="connsiteX2" fmla="*/ 0 w 1662903"/>
                <a:gd name="connsiteY2" fmla="*/ 0 h 3230681"/>
                <a:gd name="connsiteX0" fmla="*/ 1638749 w 1638749"/>
                <a:gd name="connsiteY0" fmla="*/ 3188338 h 3188338"/>
                <a:gd name="connsiteX1" fmla="*/ 1115808 w 1638749"/>
                <a:gd name="connsiteY1" fmla="*/ 1043990 h 3188338"/>
                <a:gd name="connsiteX2" fmla="*/ 0 w 1638749"/>
                <a:gd name="connsiteY2" fmla="*/ 0 h 3188338"/>
                <a:gd name="connsiteX0" fmla="*/ 1638749 w 1638749"/>
                <a:gd name="connsiteY0" fmla="*/ 3188338 h 3188338"/>
                <a:gd name="connsiteX1" fmla="*/ 1290814 w 1638749"/>
                <a:gd name="connsiteY1" fmla="*/ 1314511 h 3188338"/>
                <a:gd name="connsiteX2" fmla="*/ 0 w 1638749"/>
                <a:gd name="connsiteY2" fmla="*/ 0 h 3188338"/>
                <a:gd name="connsiteX0" fmla="*/ 1638749 w 1638749"/>
                <a:gd name="connsiteY0" fmla="*/ 3188338 h 3188338"/>
                <a:gd name="connsiteX1" fmla="*/ 1290814 w 1638749"/>
                <a:gd name="connsiteY1" fmla="*/ 1314511 h 3188338"/>
                <a:gd name="connsiteX2" fmla="*/ 0 w 1638749"/>
                <a:gd name="connsiteY2" fmla="*/ 0 h 318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8749" h="3188338">
                  <a:moveTo>
                    <a:pt x="1638749" y="3188338"/>
                  </a:moveTo>
                  <a:cubicBezTo>
                    <a:pt x="1575170" y="2485330"/>
                    <a:pt x="1454932" y="1725043"/>
                    <a:pt x="1290814" y="1314511"/>
                  </a:cubicBezTo>
                  <a:cubicBezTo>
                    <a:pt x="1081591" y="904849"/>
                    <a:pt x="654222" y="296351"/>
                    <a:pt x="0" y="0"/>
                  </a:cubicBezTo>
                </a:path>
              </a:pathLst>
            </a:cu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1DF981AF-EB7F-0E79-41C5-008A1D12B6AA}"/>
                </a:ext>
              </a:extLst>
            </p:cNvPr>
            <p:cNvSpPr/>
            <p:nvPr/>
          </p:nvSpPr>
          <p:spPr bwMode="auto">
            <a:xfrm>
              <a:off x="9333243" y="2147635"/>
              <a:ext cx="792088" cy="364574"/>
            </a:xfrm>
            <a:prstGeom prst="roundRect">
              <a:avLst/>
            </a:prstGeom>
            <a:solidFill>
              <a:srgbClr val="FF0000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1F977D6-4524-1556-7C71-E78F5F567B89}"/>
                </a:ext>
              </a:extLst>
            </p:cNvPr>
            <p:cNvSpPr/>
            <p:nvPr/>
          </p:nvSpPr>
          <p:spPr bwMode="auto">
            <a:xfrm>
              <a:off x="5396920" y="628817"/>
              <a:ext cx="870333" cy="364574"/>
            </a:xfrm>
            <a:prstGeom prst="roundRect">
              <a:avLst/>
            </a:prstGeom>
            <a:solidFill>
              <a:srgbClr val="FF0000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9C324818-0F47-45F8-EB67-2315A91AE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2912039"/>
            <a:ext cx="10873207" cy="94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thus, the historical efforts to enhance the brightness by decreasing </a:t>
            </a:r>
          </a:p>
          <a:p>
            <a:pPr>
              <a:spcBef>
                <a:spcPts val="0"/>
              </a:spcBef>
            </a:pPr>
            <a:r>
              <a:rPr lang="en-US" b="0" i="1" dirty="0">
                <a:solidFill>
                  <a:srgbClr val="FFFF00"/>
                </a:solidFill>
                <a:latin typeface="Symbol" charset="0"/>
              </a:rPr>
              <a:t>x</a:t>
            </a:r>
            <a:r>
              <a:rPr lang="en-US" b="0" baseline="30000" dirty="0">
                <a:solidFill>
                  <a:srgbClr val="FFFF00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and </a:t>
            </a:r>
            <a:r>
              <a:rPr lang="en-US" b="0" i="1" dirty="0">
                <a:solidFill>
                  <a:srgbClr val="FFFF00"/>
                </a:solidFill>
                <a:latin typeface="Symbol" charset="0"/>
              </a:rPr>
              <a:t>W  </a:t>
            </a:r>
            <a:r>
              <a:rPr lang="en-US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also </a:t>
            </a:r>
            <a:r>
              <a:rPr lang="en-US" b="0" u="sng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boosted the s</a:t>
            </a:r>
            <a:r>
              <a:rPr lang="en-US" b="0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p</a:t>
            </a:r>
            <a:r>
              <a:rPr lang="en-US" b="0" u="sng" dirty="0">
                <a:solidFill>
                  <a:srgbClr val="FFFF00"/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Helvetica" charset="0"/>
              </a:rPr>
              <a:t>atial coherence</a:t>
            </a:r>
            <a:endParaRPr lang="en-US" b="0" u="sng" dirty="0">
              <a:solidFill>
                <a:srgbClr val="FFFF00"/>
              </a:solidFill>
              <a:effectLst>
                <a:outerShdw dist="63500" dir="2700000" algn="tl" rotWithShape="0">
                  <a:prstClr val="black"/>
                </a:outerShdw>
              </a:effectLst>
              <a:latin typeface="Symbol" charset="0"/>
            </a:endParaRPr>
          </a:p>
          <a:p>
            <a:pPr marL="184150" indent="-184150">
              <a:spcBef>
                <a:spcPts val="0"/>
              </a:spcBef>
              <a:buFontTx/>
              <a:buChar char="•"/>
            </a:pPr>
            <a:endParaRPr lang="en-US" b="0" dirty="0">
              <a:solidFill>
                <a:srgbClr val="FFFFFF"/>
              </a:solidFill>
              <a:latin typeface="Symbo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89001" y="2243898"/>
            <a:ext cx="8964488" cy="93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endParaRPr lang="en-US" b="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63500" dir="2700000" algn="tl" rotWithShape="0">
                  <a:prstClr val="black"/>
                </a:outerShdw>
              </a:effectLst>
              <a:latin typeface="Symbo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595EAE0-53C6-9046-83B5-728578B79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2524098"/>
            <a:ext cx="9252520" cy="128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Also note: the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bri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g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htness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is proportional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to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1/</a:t>
            </a:r>
            <a:r>
              <a:rPr lang="en-US" sz="1000" b="0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(</a:t>
            </a:r>
            <a:r>
              <a:rPr lang="en-US" b="0" i="1" dirty="0">
                <a:solidFill>
                  <a:schemeClr val="bg1"/>
                </a:solidFill>
                <a:latin typeface="Symbol" charset="0"/>
              </a:rPr>
              <a:t>x</a:t>
            </a:r>
            <a:r>
              <a:rPr lang="en-US" b="0" baseline="30000" dirty="0">
                <a:solidFill>
                  <a:schemeClr val="bg1"/>
                </a:solidFill>
                <a:latin typeface="Helvetica" charset="0"/>
              </a:rPr>
              <a:t> 2</a:t>
            </a:r>
            <a:r>
              <a:rPr lang="en-US" b="0" i="1" dirty="0">
                <a:solidFill>
                  <a:schemeClr val="bg1"/>
                </a:solidFill>
                <a:latin typeface="Symbol" charset="0"/>
              </a:rPr>
              <a:t>W</a:t>
            </a:r>
            <a:r>
              <a:rPr lang="en-US" sz="1000" b="0" i="1" dirty="0">
                <a:solidFill>
                  <a:schemeClr val="bg1"/>
                </a:solidFill>
                <a:latin typeface="Symbol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)</a:t>
            </a:r>
            <a:endParaRPr lang="en-US" b="0" dirty="0">
              <a:solidFill>
                <a:schemeClr val="bg1"/>
              </a:solidFill>
              <a:latin typeface="Symbo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70940D5-0CA0-531C-922C-A4BADC4A5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4005064"/>
            <a:ext cx="5255748" cy="2529616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spcBef>
                <a:spcPts val="0"/>
              </a:spcBef>
              <a:defRPr/>
            </a:pPr>
            <a:r>
              <a:rPr lang="en-US" sz="26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Coherence is specifically very beneficial for imaging techniques: synchrotron x-rays with high spatial coherence notably produce </a:t>
            </a:r>
            <a:r>
              <a:rPr lang="en-US" sz="26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600" b="0" u="sng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hase-contrast ima</a:t>
            </a:r>
            <a:r>
              <a:rPr lang="en-US" sz="26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g</a:t>
            </a:r>
            <a:r>
              <a:rPr lang="en-US" sz="2600" b="0" u="sng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es</a:t>
            </a:r>
            <a:r>
              <a:rPr lang="en-US" sz="26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6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with sharp features and very small details</a:t>
            </a:r>
          </a:p>
        </p:txBody>
      </p:sp>
      <p:grpSp>
        <p:nvGrpSpPr>
          <p:cNvPr id="13" name="Grouper 4">
            <a:extLst>
              <a:ext uri="{FF2B5EF4-FFF2-40B4-BE49-F238E27FC236}">
                <a16:creationId xmlns:a16="http://schemas.microsoft.com/office/drawing/2014/main" id="{D8040624-0A7A-32D3-A17C-F22EC4973F48}"/>
              </a:ext>
            </a:extLst>
          </p:cNvPr>
          <p:cNvGrpSpPr/>
          <p:nvPr/>
        </p:nvGrpSpPr>
        <p:grpSpPr>
          <a:xfrm>
            <a:off x="9444017" y="2678359"/>
            <a:ext cx="2300354" cy="4063009"/>
            <a:chOff x="6823586" y="2601547"/>
            <a:chExt cx="2300354" cy="4063009"/>
          </a:xfrm>
        </p:grpSpPr>
        <p:pic>
          <p:nvPicPr>
            <p:cNvPr id="14" name="Image 2">
              <a:extLst>
                <a:ext uri="{FF2B5EF4-FFF2-40B4-BE49-F238E27FC236}">
                  <a16:creationId xmlns:a16="http://schemas.microsoft.com/office/drawing/2014/main" id="{0DF9A6DA-DE62-9832-59DF-C12345CA5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4699" y="2601547"/>
              <a:ext cx="1759241" cy="4063009"/>
            </a:xfrm>
            <a:prstGeom prst="rect">
              <a:avLst/>
            </a:prstGeom>
          </p:spPr>
        </p:pic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9161C110-4B55-552F-2CAD-876D1A9853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23586" y="6214880"/>
              <a:ext cx="1853029" cy="401025"/>
            </a:xfrm>
            <a:prstGeom prst="rect">
              <a:avLst/>
            </a:prstGeom>
            <a:solidFill>
              <a:srgbClr val="000090">
                <a:alpha val="53000"/>
              </a:srgbClr>
            </a:solidFill>
            <a:ln w="19050" cmpd="sng">
              <a:solidFill>
                <a:srgbClr val="47FFD1"/>
              </a:solidFill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4763" indent="0" algn="r">
                <a:defRPr/>
              </a:pPr>
              <a:r>
                <a:rPr lang="en-US" sz="2000" b="0" dirty="0">
                  <a:solidFill>
                    <a:schemeClr val="bg1">
                      <a:lumMod val="95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body of an ant </a:t>
              </a:r>
            </a:p>
          </p:txBody>
        </p:sp>
      </p:grpSp>
      <p:grpSp>
        <p:nvGrpSpPr>
          <p:cNvPr id="16" name="Grouper 7">
            <a:extLst>
              <a:ext uri="{FF2B5EF4-FFF2-40B4-BE49-F238E27FC236}">
                <a16:creationId xmlns:a16="http://schemas.microsoft.com/office/drawing/2014/main" id="{361FA680-6E6F-409A-078E-AEA233B1A8D4}"/>
              </a:ext>
            </a:extLst>
          </p:cNvPr>
          <p:cNvGrpSpPr/>
          <p:nvPr/>
        </p:nvGrpSpPr>
        <p:grpSpPr>
          <a:xfrm>
            <a:off x="5539115" y="5129912"/>
            <a:ext cx="3870226" cy="1520077"/>
            <a:chOff x="4557363" y="6311765"/>
            <a:chExt cx="5214570" cy="2048084"/>
          </a:xfrm>
        </p:grpSpPr>
        <p:pic>
          <p:nvPicPr>
            <p:cNvPr id="17" name="Image 3">
              <a:extLst>
                <a:ext uri="{FF2B5EF4-FFF2-40B4-BE49-F238E27FC236}">
                  <a16:creationId xmlns:a16="http://schemas.microsoft.com/office/drawing/2014/main" id="{715D18F3-8358-DC7A-8F60-9E81EB6DC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7363" y="6311765"/>
              <a:ext cx="2496689" cy="2048084"/>
            </a:xfrm>
            <a:prstGeom prst="rect">
              <a:avLst/>
            </a:prstGeom>
          </p:spPr>
        </p:pic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8AE58AB3-0546-DD74-AC9D-90BB03853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2991" y="6736602"/>
              <a:ext cx="3008942" cy="978187"/>
            </a:xfrm>
            <a:prstGeom prst="rect">
              <a:avLst/>
            </a:prstGeom>
            <a:solidFill>
              <a:srgbClr val="000090">
                <a:alpha val="53000"/>
              </a:srgbClr>
            </a:solidFill>
            <a:ln w="19050" cmpd="sng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4763" indent="0">
                <a:spcBef>
                  <a:spcPts val="0"/>
                </a:spcBef>
                <a:defRPr/>
              </a:pPr>
              <a:r>
                <a:rPr lang="en-US" sz="2000" b="0" dirty="0">
                  <a:solidFill>
                    <a:schemeClr val="bg1">
                      <a:lumMod val="95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cancer </a:t>
              </a:r>
            </a:p>
            <a:p>
              <a:pPr marL="4763" indent="0">
                <a:spcBef>
                  <a:spcPts val="0"/>
                </a:spcBef>
                <a:defRPr/>
              </a:pPr>
              <a:r>
                <a:rPr lang="en-US" sz="2000" b="0" dirty="0">
                  <a:solidFill>
                    <a:schemeClr val="bg1">
                      <a:lumMod val="95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microvasculature</a:t>
              </a:r>
            </a:p>
          </p:txBody>
        </p:sp>
      </p:grpSp>
      <p:grpSp>
        <p:nvGrpSpPr>
          <p:cNvPr id="20" name="Grouper 1">
            <a:extLst>
              <a:ext uri="{FF2B5EF4-FFF2-40B4-BE49-F238E27FC236}">
                <a16:creationId xmlns:a16="http://schemas.microsoft.com/office/drawing/2014/main" id="{03F10B7E-411E-115C-C36C-D25F400AF22E}"/>
              </a:ext>
            </a:extLst>
          </p:cNvPr>
          <p:cNvGrpSpPr/>
          <p:nvPr/>
        </p:nvGrpSpPr>
        <p:grpSpPr>
          <a:xfrm>
            <a:off x="5476777" y="3435441"/>
            <a:ext cx="4431989" cy="1793759"/>
            <a:chOff x="3386315" y="5155336"/>
            <a:chExt cx="4431989" cy="1793759"/>
          </a:xfrm>
        </p:grpSpPr>
        <p:pic>
          <p:nvPicPr>
            <p:cNvPr id="21" name="Image 10">
              <a:extLst>
                <a:ext uri="{FF2B5EF4-FFF2-40B4-BE49-F238E27FC236}">
                  <a16:creationId xmlns:a16="http://schemas.microsoft.com/office/drawing/2014/main" id="{53F7F532-E9C3-2902-BA31-EFC1C10C7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3850" y="5155336"/>
              <a:ext cx="1894454" cy="1793759"/>
            </a:xfrm>
            <a:prstGeom prst="rect">
              <a:avLst/>
            </a:prstGeom>
          </p:spPr>
        </p:pic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3DFFC224-5A23-4053-AC68-9726D03D89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6315" y="5638644"/>
              <a:ext cx="2631927" cy="1046297"/>
            </a:xfrm>
            <a:prstGeom prst="rect">
              <a:avLst/>
            </a:prstGeom>
            <a:solidFill>
              <a:srgbClr val="000090">
                <a:alpha val="53000"/>
              </a:srgbClr>
            </a:solidFill>
            <a:ln w="19050" cmpd="sng">
              <a:solidFill>
                <a:srgbClr val="47FFD1"/>
              </a:solidFill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r">
                <a:spcBef>
                  <a:spcPts val="0"/>
                </a:spcBef>
                <a:defRPr/>
              </a:pPr>
              <a:r>
                <a:rPr lang="en-US" sz="2000" b="0" dirty="0">
                  <a:solidFill>
                    <a:schemeClr val="bg1">
                      <a:lumMod val="95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radiograph of a single neuron: world record of spatial resolution</a:t>
              </a:r>
            </a:p>
          </p:txBody>
        </p:sp>
      </p:grpSp>
      <p:sp>
        <p:nvSpPr>
          <p:cNvPr id="595970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27448" y="-57998"/>
            <a:ext cx="10009112" cy="658726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3600" dirty="0">
                <a:solidFill>
                  <a:srgbClr val="88FFDC"/>
                </a:solidFill>
                <a:effectLst>
                  <a:glow rad="1016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Are synchrotron sources spatially coherent? </a:t>
            </a:r>
            <a:endParaRPr lang="en-US" sz="3600" u="sng" dirty="0">
              <a:solidFill>
                <a:srgbClr val="88FFDC"/>
              </a:solidFill>
              <a:effectLst>
                <a:glow rad="101600">
                  <a:schemeClr val="tx1"/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595971" name="Rectangle 3"/>
          <p:cNvSpPr>
            <a:spLocks noChangeArrowheads="1"/>
          </p:cNvSpPr>
          <p:nvPr/>
        </p:nvSpPr>
        <p:spPr bwMode="auto">
          <a:xfrm>
            <a:off x="407368" y="611993"/>
            <a:ext cx="11089232" cy="78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3200" b="0" dirty="0">
                <a:solidFill>
                  <a:srgbClr val="FFFF00"/>
                </a:solidFill>
                <a:latin typeface="Helvetica" charset="0"/>
              </a:rPr>
              <a:t>YES! 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Their small size </a:t>
            </a:r>
            <a:r>
              <a:rPr lang="en-US" b="0" i="1" dirty="0">
                <a:solidFill>
                  <a:srgbClr val="FFFF00"/>
                </a:solidFill>
                <a:latin typeface="Symbol" charset="0"/>
              </a:rPr>
              <a:t>x</a:t>
            </a:r>
            <a:r>
              <a:rPr lang="en-US" b="0" baseline="30000" dirty="0">
                <a:solidFill>
                  <a:srgbClr val="FFFF00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and small angular spread </a:t>
            </a:r>
            <a:r>
              <a:rPr lang="en-US" b="0" i="1" dirty="0">
                <a:solidFill>
                  <a:srgbClr val="FFFF00"/>
                </a:solidFill>
                <a:latin typeface="Symbol" charset="0"/>
              </a:rPr>
              <a:t>W </a:t>
            </a:r>
            <a:r>
              <a:rPr lang="en-US" b="0" dirty="0">
                <a:solidFill>
                  <a:srgbClr val="FFFF00"/>
                </a:solidFill>
                <a:latin typeface="+mn-lt"/>
              </a:rPr>
              <a:t> give a 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large coherent power factor </a:t>
            </a:r>
            <a:r>
              <a:rPr lang="en-US" b="0" i="1" dirty="0">
                <a:solidFill>
                  <a:schemeClr val="bg1">
                    <a:lumMod val="95000"/>
                  </a:schemeClr>
                </a:solidFill>
                <a:latin typeface="Symbol" charset="0"/>
              </a:rPr>
              <a:t>l</a:t>
            </a:r>
            <a:r>
              <a:rPr lang="en-US" b="0" baseline="30000" dirty="0">
                <a:solidFill>
                  <a:schemeClr val="bg1">
                    <a:lumMod val="95000"/>
                  </a:schemeClr>
                </a:solidFill>
                <a:latin typeface="Helvetica" charset="0"/>
              </a:rPr>
              <a:t>2</a:t>
            </a:r>
            <a:r>
              <a:rPr lang="en-US" b="0" dirty="0">
                <a:solidFill>
                  <a:schemeClr val="bg1">
                    <a:lumMod val="95000"/>
                  </a:schemeClr>
                </a:solidFill>
                <a:latin typeface="Helvetica" charset="0"/>
              </a:rPr>
              <a:t>/</a:t>
            </a:r>
            <a:r>
              <a:rPr lang="en-US" sz="1000" b="0" dirty="0">
                <a:solidFill>
                  <a:schemeClr val="bg1">
                    <a:lumMod val="95000"/>
                  </a:schemeClr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>
                    <a:lumMod val="95000"/>
                  </a:schemeClr>
                </a:solidFill>
                <a:latin typeface="Helvetica" charset="0"/>
              </a:rPr>
              <a:t>(</a:t>
            </a:r>
            <a:r>
              <a:rPr lang="en-US" b="0" i="1" dirty="0">
                <a:solidFill>
                  <a:schemeClr val="bg1">
                    <a:lumMod val="95000"/>
                  </a:schemeClr>
                </a:solidFill>
                <a:latin typeface="Symbol" charset="0"/>
              </a:rPr>
              <a:t>x</a:t>
            </a:r>
            <a:r>
              <a:rPr lang="en-US" b="0" baseline="30000" dirty="0">
                <a:solidFill>
                  <a:schemeClr val="bg1">
                    <a:lumMod val="95000"/>
                  </a:schemeClr>
                </a:solidFill>
                <a:latin typeface="Helvetica" charset="0"/>
              </a:rPr>
              <a:t> 2</a:t>
            </a:r>
            <a:r>
              <a:rPr lang="en-US" b="0" i="1" dirty="0">
                <a:solidFill>
                  <a:schemeClr val="bg1">
                    <a:lumMod val="95000"/>
                  </a:schemeClr>
                </a:solidFill>
                <a:latin typeface="Symbol" charset="0"/>
              </a:rPr>
              <a:t>W </a:t>
            </a:r>
            <a:r>
              <a:rPr lang="en-US" b="0" dirty="0">
                <a:solidFill>
                  <a:schemeClr val="bg1">
                    <a:lumMod val="95000"/>
                  </a:schemeClr>
                </a:solidFill>
                <a:latin typeface="Helvetica" charset="0"/>
              </a:rPr>
              <a:t>) </a:t>
            </a:r>
            <a:endParaRPr lang="en-US" b="0" dirty="0">
              <a:solidFill>
                <a:schemeClr val="bg1">
                  <a:lumMod val="95000"/>
                </a:schemeClr>
              </a:solidFill>
              <a:latin typeface="Symbol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679B4314-4ED3-72F8-C3F5-692254269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1402379"/>
            <a:ext cx="11377264" cy="115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Note, however: the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charset="0"/>
              </a:rPr>
              <a:t>l</a:t>
            </a:r>
            <a:r>
              <a:rPr lang="en-US" b="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2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term in this factor makes spatial coherence 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ver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y difficult to obtain for the short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charset="0"/>
              </a:rPr>
              <a:t>l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’s of x-rays: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synchrotron sources are required</a:t>
            </a:r>
            <a:endParaRPr lang="en-US" b="0" dirty="0">
              <a:solidFill>
                <a:schemeClr val="bg1"/>
              </a:solidFill>
              <a:latin typeface="Symbol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D56066F-E079-AFE2-CB95-1506644D8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096" y="2132526"/>
            <a:ext cx="11280576" cy="481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…and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charset="0"/>
              </a:rPr>
              <a:t>l</a:t>
            </a:r>
            <a:r>
              <a:rPr lang="en-US" b="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2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is also present in the (time) 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coherence len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g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th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causing a similar problem!</a:t>
            </a:r>
            <a:endParaRPr lang="en-US" b="0" dirty="0">
              <a:solidFill>
                <a:schemeClr val="accent1">
                  <a:lumMod val="60000"/>
                  <a:lumOff val="40000"/>
                </a:schemeClr>
              </a:solidFill>
              <a:latin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0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95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9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6" grpId="0" autoUpdateAnimBg="0"/>
      <p:bldP spid="9" grpId="0" build="p" autoUpdateAnimBg="0"/>
      <p:bldP spid="12" grpId="0" animBg="1"/>
      <p:bldP spid="595970" grpId="0" build="p" autoUpdateAnimBg="0" advAuto="0"/>
      <p:bldP spid="595971" grpId="0" build="p" autoUpdateAnimBg="0"/>
      <p:bldP spid="23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2"/>
          <p:cNvSpPr txBox="1">
            <a:spLocks noChangeArrowheads="1"/>
          </p:cNvSpPr>
          <p:nvPr/>
        </p:nvSpPr>
        <p:spPr bwMode="auto">
          <a:xfrm>
            <a:off x="119336" y="-99392"/>
            <a:ext cx="12000656" cy="1653493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2700" indent="0"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bg1"/>
                </a:solidFill>
                <a:latin typeface="Chalkboard"/>
                <a:ea typeface="ＭＳ Ｐゴシック" charset="0"/>
                <a:cs typeface="Chalkboard"/>
              </a:rPr>
              <a:t>Phase-contrast imaging with spatially coherent x-rays -- the phenomenon is complex, but we can grasp key features with a simple analogy: “seeing” a glass of wine</a:t>
            </a:r>
            <a:endParaRPr lang="en-US" sz="3200" b="0" u="sng" dirty="0">
              <a:solidFill>
                <a:schemeClr val="bg1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717378-5ECE-4A04-70C2-5792FD615209}"/>
              </a:ext>
            </a:extLst>
          </p:cNvPr>
          <p:cNvGrpSpPr/>
          <p:nvPr/>
        </p:nvGrpSpPr>
        <p:grpSpPr>
          <a:xfrm>
            <a:off x="9587544" y="908720"/>
            <a:ext cx="1981064" cy="3456384"/>
            <a:chOff x="6876256" y="980729"/>
            <a:chExt cx="1981064" cy="345638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124B16-59BC-58FD-218B-8BF5AA0A8854}"/>
                </a:ext>
              </a:extLst>
            </p:cNvPr>
            <p:cNvSpPr/>
            <p:nvPr/>
          </p:nvSpPr>
          <p:spPr bwMode="auto">
            <a:xfrm flipH="1">
              <a:off x="6876256" y="980729"/>
              <a:ext cx="1981064" cy="3456384"/>
            </a:xfrm>
            <a:prstGeom prst="rect">
              <a:avLst/>
            </a:prstGeom>
            <a:solidFill>
              <a:srgbClr val="DDF5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5" name="Chord 14">
              <a:extLst>
                <a:ext uri="{FF2B5EF4-FFF2-40B4-BE49-F238E27FC236}">
                  <a16:creationId xmlns:a16="http://schemas.microsoft.com/office/drawing/2014/main" id="{82C4E656-A5B4-56AA-6F4C-8912CD73D501}"/>
                </a:ext>
              </a:extLst>
            </p:cNvPr>
            <p:cNvSpPr/>
            <p:nvPr/>
          </p:nvSpPr>
          <p:spPr bwMode="auto">
            <a:xfrm rot="16200000" flipH="1">
              <a:off x="7755858" y="3775424"/>
              <a:ext cx="236435" cy="1086938"/>
            </a:xfrm>
            <a:prstGeom prst="chord">
              <a:avLst>
                <a:gd name="adj1" fmla="val 5389898"/>
                <a:gd name="adj2" fmla="val 1620000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0008ED3-48AD-B5C9-1AE7-A59B6D66E8A8}"/>
                </a:ext>
              </a:extLst>
            </p:cNvPr>
            <p:cNvSpPr/>
            <p:nvPr/>
          </p:nvSpPr>
          <p:spPr bwMode="auto">
            <a:xfrm flipH="1">
              <a:off x="7816084" y="2724833"/>
              <a:ext cx="126382" cy="14753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C8833F0-ADF7-4C68-FC5C-67E8AE09C64A}"/>
                </a:ext>
              </a:extLst>
            </p:cNvPr>
            <p:cNvSpPr/>
            <p:nvPr/>
          </p:nvSpPr>
          <p:spPr bwMode="auto">
            <a:xfrm flipH="1">
              <a:off x="7203000" y="1081949"/>
              <a:ext cx="1366289" cy="1641780"/>
            </a:xfrm>
            <a:custGeom>
              <a:avLst/>
              <a:gdLst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836"/>
                <a:gd name="connsiteY0" fmla="*/ 0 h 1087655"/>
                <a:gd name="connsiteX1" fmla="*/ 731520 w 904836"/>
                <a:gd name="connsiteY1" fmla="*/ 0 h 1087655"/>
                <a:gd name="connsiteX2" fmla="*/ 904774 w 904836"/>
                <a:gd name="connsiteY2" fmla="*/ 726708 h 1087655"/>
                <a:gd name="connsiteX3" fmla="*/ 500513 w 904836"/>
                <a:gd name="connsiteY3" fmla="*/ 1087655 h 1087655"/>
                <a:gd name="connsiteX4" fmla="*/ 413886 w 904836"/>
                <a:gd name="connsiteY4" fmla="*/ 1087655 h 1087655"/>
                <a:gd name="connsiteX5" fmla="*/ 0 w 904836"/>
                <a:gd name="connsiteY5" fmla="*/ 741146 h 1087655"/>
                <a:gd name="connsiteX6" fmla="*/ 182880 w 904836"/>
                <a:gd name="connsiteY6" fmla="*/ 0 h 1087655"/>
                <a:gd name="connsiteX0" fmla="*/ 182880 w 904836"/>
                <a:gd name="connsiteY0" fmla="*/ 0 h 1087655"/>
                <a:gd name="connsiteX1" fmla="*/ 731520 w 904836"/>
                <a:gd name="connsiteY1" fmla="*/ 0 h 1087655"/>
                <a:gd name="connsiteX2" fmla="*/ 904774 w 904836"/>
                <a:gd name="connsiteY2" fmla="*/ 726708 h 1087655"/>
                <a:gd name="connsiteX3" fmla="*/ 500513 w 904836"/>
                <a:gd name="connsiteY3" fmla="*/ 1087655 h 1087655"/>
                <a:gd name="connsiteX4" fmla="*/ 413886 w 904836"/>
                <a:gd name="connsiteY4" fmla="*/ 1087655 h 1087655"/>
                <a:gd name="connsiteX5" fmla="*/ 0 w 904836"/>
                <a:gd name="connsiteY5" fmla="*/ 741146 h 1087655"/>
                <a:gd name="connsiteX6" fmla="*/ 182880 w 904836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3548 w 905442"/>
                <a:gd name="connsiteY0" fmla="*/ 0 h 1087655"/>
                <a:gd name="connsiteX1" fmla="*/ 732188 w 905442"/>
                <a:gd name="connsiteY1" fmla="*/ 0 h 1087655"/>
                <a:gd name="connsiteX2" fmla="*/ 905442 w 905442"/>
                <a:gd name="connsiteY2" fmla="*/ 726708 h 1087655"/>
                <a:gd name="connsiteX3" fmla="*/ 501181 w 905442"/>
                <a:gd name="connsiteY3" fmla="*/ 1087655 h 1087655"/>
                <a:gd name="connsiteX4" fmla="*/ 414554 w 905442"/>
                <a:gd name="connsiteY4" fmla="*/ 1087655 h 1087655"/>
                <a:gd name="connsiteX5" fmla="*/ 668 w 905442"/>
                <a:gd name="connsiteY5" fmla="*/ 741146 h 1087655"/>
                <a:gd name="connsiteX6" fmla="*/ 183548 w 905442"/>
                <a:gd name="connsiteY6" fmla="*/ 0 h 1087655"/>
                <a:gd name="connsiteX0" fmla="*/ 183548 w 905442"/>
                <a:gd name="connsiteY0" fmla="*/ 0 h 1087655"/>
                <a:gd name="connsiteX1" fmla="*/ 732188 w 905442"/>
                <a:gd name="connsiteY1" fmla="*/ 0 h 1087655"/>
                <a:gd name="connsiteX2" fmla="*/ 905442 w 905442"/>
                <a:gd name="connsiteY2" fmla="*/ 726708 h 1087655"/>
                <a:gd name="connsiteX3" fmla="*/ 501181 w 905442"/>
                <a:gd name="connsiteY3" fmla="*/ 1087655 h 1087655"/>
                <a:gd name="connsiteX4" fmla="*/ 414554 w 905442"/>
                <a:gd name="connsiteY4" fmla="*/ 1087655 h 1087655"/>
                <a:gd name="connsiteX5" fmla="*/ 668 w 905442"/>
                <a:gd name="connsiteY5" fmla="*/ 741146 h 1087655"/>
                <a:gd name="connsiteX6" fmla="*/ 183548 w 905442"/>
                <a:gd name="connsiteY6" fmla="*/ 0 h 1087655"/>
                <a:gd name="connsiteX0" fmla="*/ 183548 w 905582"/>
                <a:gd name="connsiteY0" fmla="*/ 0 h 1087655"/>
                <a:gd name="connsiteX1" fmla="*/ 732188 w 905582"/>
                <a:gd name="connsiteY1" fmla="*/ 0 h 1087655"/>
                <a:gd name="connsiteX2" fmla="*/ 905442 w 905582"/>
                <a:gd name="connsiteY2" fmla="*/ 726708 h 1087655"/>
                <a:gd name="connsiteX3" fmla="*/ 501181 w 905582"/>
                <a:gd name="connsiteY3" fmla="*/ 1087655 h 1087655"/>
                <a:gd name="connsiteX4" fmla="*/ 414554 w 905582"/>
                <a:gd name="connsiteY4" fmla="*/ 1087655 h 1087655"/>
                <a:gd name="connsiteX5" fmla="*/ 668 w 905582"/>
                <a:gd name="connsiteY5" fmla="*/ 741146 h 1087655"/>
                <a:gd name="connsiteX6" fmla="*/ 183548 w 905582"/>
                <a:gd name="connsiteY6" fmla="*/ 0 h 1087655"/>
                <a:gd name="connsiteX0" fmla="*/ 183548 w 905582"/>
                <a:gd name="connsiteY0" fmla="*/ 0 h 1087655"/>
                <a:gd name="connsiteX1" fmla="*/ 732188 w 905582"/>
                <a:gd name="connsiteY1" fmla="*/ 0 h 1087655"/>
                <a:gd name="connsiteX2" fmla="*/ 905442 w 905582"/>
                <a:gd name="connsiteY2" fmla="*/ 726708 h 1087655"/>
                <a:gd name="connsiteX3" fmla="*/ 501181 w 905582"/>
                <a:gd name="connsiteY3" fmla="*/ 1087655 h 1087655"/>
                <a:gd name="connsiteX4" fmla="*/ 414554 w 905582"/>
                <a:gd name="connsiteY4" fmla="*/ 1087655 h 1087655"/>
                <a:gd name="connsiteX5" fmla="*/ 668 w 905582"/>
                <a:gd name="connsiteY5" fmla="*/ 741146 h 1087655"/>
                <a:gd name="connsiteX6" fmla="*/ 183548 w 905582"/>
                <a:gd name="connsiteY6" fmla="*/ 0 h 1087655"/>
                <a:gd name="connsiteX0" fmla="*/ 183200 w 905234"/>
                <a:gd name="connsiteY0" fmla="*/ 0 h 1087655"/>
                <a:gd name="connsiteX1" fmla="*/ 731840 w 905234"/>
                <a:gd name="connsiteY1" fmla="*/ 0 h 1087655"/>
                <a:gd name="connsiteX2" fmla="*/ 905094 w 905234"/>
                <a:gd name="connsiteY2" fmla="*/ 726708 h 1087655"/>
                <a:gd name="connsiteX3" fmla="*/ 500833 w 905234"/>
                <a:gd name="connsiteY3" fmla="*/ 1087655 h 1087655"/>
                <a:gd name="connsiteX4" fmla="*/ 414206 w 905234"/>
                <a:gd name="connsiteY4" fmla="*/ 1087655 h 1087655"/>
                <a:gd name="connsiteX5" fmla="*/ 320 w 905234"/>
                <a:gd name="connsiteY5" fmla="*/ 741146 h 1087655"/>
                <a:gd name="connsiteX6" fmla="*/ 183200 w 905234"/>
                <a:gd name="connsiteY6" fmla="*/ 0 h 1087655"/>
                <a:gd name="connsiteX0" fmla="*/ 183112 w 905146"/>
                <a:gd name="connsiteY0" fmla="*/ 0 h 1087655"/>
                <a:gd name="connsiteX1" fmla="*/ 731752 w 905146"/>
                <a:gd name="connsiteY1" fmla="*/ 0 h 1087655"/>
                <a:gd name="connsiteX2" fmla="*/ 905006 w 905146"/>
                <a:gd name="connsiteY2" fmla="*/ 726708 h 1087655"/>
                <a:gd name="connsiteX3" fmla="*/ 500745 w 905146"/>
                <a:gd name="connsiteY3" fmla="*/ 1087655 h 1087655"/>
                <a:gd name="connsiteX4" fmla="*/ 414118 w 905146"/>
                <a:gd name="connsiteY4" fmla="*/ 1087655 h 1087655"/>
                <a:gd name="connsiteX5" fmla="*/ 232 w 905146"/>
                <a:gd name="connsiteY5" fmla="*/ 741146 h 1087655"/>
                <a:gd name="connsiteX6" fmla="*/ 183112 w 905146"/>
                <a:gd name="connsiteY6" fmla="*/ 0 h 10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5146" h="1087655">
                  <a:moveTo>
                    <a:pt x="183112" y="0"/>
                  </a:moveTo>
                  <a:lnTo>
                    <a:pt x="731752" y="0"/>
                  </a:lnTo>
                  <a:cubicBezTo>
                    <a:pt x="789503" y="242236"/>
                    <a:pt x="909820" y="479659"/>
                    <a:pt x="905006" y="726708"/>
                  </a:cubicBezTo>
                  <a:cubicBezTo>
                    <a:pt x="895380" y="1015466"/>
                    <a:pt x="635499" y="967339"/>
                    <a:pt x="500745" y="1087655"/>
                  </a:cubicBezTo>
                  <a:lnTo>
                    <a:pt x="414118" y="1087655"/>
                  </a:lnTo>
                  <a:cubicBezTo>
                    <a:pt x="276156" y="972152"/>
                    <a:pt x="8253" y="1029904"/>
                    <a:pt x="232" y="741146"/>
                  </a:cubicBezTo>
                  <a:cubicBezTo>
                    <a:pt x="-6184" y="474846"/>
                    <a:pt x="122152" y="247049"/>
                    <a:pt x="18311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0EC79B5-870D-260F-6A91-166CCAB7C77B}"/>
                </a:ext>
              </a:extLst>
            </p:cNvPr>
            <p:cNvSpPr/>
            <p:nvPr/>
          </p:nvSpPr>
          <p:spPr bwMode="auto">
            <a:xfrm flipH="1">
              <a:off x="7194124" y="1748844"/>
              <a:ext cx="1375165" cy="966029"/>
            </a:xfrm>
            <a:custGeom>
              <a:avLst/>
              <a:gdLst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836"/>
                <a:gd name="connsiteY0" fmla="*/ 0 h 1087655"/>
                <a:gd name="connsiteX1" fmla="*/ 731520 w 904836"/>
                <a:gd name="connsiteY1" fmla="*/ 0 h 1087655"/>
                <a:gd name="connsiteX2" fmla="*/ 904774 w 904836"/>
                <a:gd name="connsiteY2" fmla="*/ 726708 h 1087655"/>
                <a:gd name="connsiteX3" fmla="*/ 500513 w 904836"/>
                <a:gd name="connsiteY3" fmla="*/ 1087655 h 1087655"/>
                <a:gd name="connsiteX4" fmla="*/ 413886 w 904836"/>
                <a:gd name="connsiteY4" fmla="*/ 1087655 h 1087655"/>
                <a:gd name="connsiteX5" fmla="*/ 0 w 904836"/>
                <a:gd name="connsiteY5" fmla="*/ 741146 h 1087655"/>
                <a:gd name="connsiteX6" fmla="*/ 182880 w 904836"/>
                <a:gd name="connsiteY6" fmla="*/ 0 h 1087655"/>
                <a:gd name="connsiteX0" fmla="*/ 182880 w 904836"/>
                <a:gd name="connsiteY0" fmla="*/ 0 h 1087655"/>
                <a:gd name="connsiteX1" fmla="*/ 731520 w 904836"/>
                <a:gd name="connsiteY1" fmla="*/ 0 h 1087655"/>
                <a:gd name="connsiteX2" fmla="*/ 904774 w 904836"/>
                <a:gd name="connsiteY2" fmla="*/ 726708 h 1087655"/>
                <a:gd name="connsiteX3" fmla="*/ 500513 w 904836"/>
                <a:gd name="connsiteY3" fmla="*/ 1087655 h 1087655"/>
                <a:gd name="connsiteX4" fmla="*/ 413886 w 904836"/>
                <a:gd name="connsiteY4" fmla="*/ 1087655 h 1087655"/>
                <a:gd name="connsiteX5" fmla="*/ 0 w 904836"/>
                <a:gd name="connsiteY5" fmla="*/ 741146 h 1087655"/>
                <a:gd name="connsiteX6" fmla="*/ 182880 w 904836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3548 w 905442"/>
                <a:gd name="connsiteY0" fmla="*/ 0 h 1087655"/>
                <a:gd name="connsiteX1" fmla="*/ 732188 w 905442"/>
                <a:gd name="connsiteY1" fmla="*/ 0 h 1087655"/>
                <a:gd name="connsiteX2" fmla="*/ 905442 w 905442"/>
                <a:gd name="connsiteY2" fmla="*/ 726708 h 1087655"/>
                <a:gd name="connsiteX3" fmla="*/ 501181 w 905442"/>
                <a:gd name="connsiteY3" fmla="*/ 1087655 h 1087655"/>
                <a:gd name="connsiteX4" fmla="*/ 414554 w 905442"/>
                <a:gd name="connsiteY4" fmla="*/ 1087655 h 1087655"/>
                <a:gd name="connsiteX5" fmla="*/ 668 w 905442"/>
                <a:gd name="connsiteY5" fmla="*/ 741146 h 1087655"/>
                <a:gd name="connsiteX6" fmla="*/ 183548 w 905442"/>
                <a:gd name="connsiteY6" fmla="*/ 0 h 1087655"/>
                <a:gd name="connsiteX0" fmla="*/ 183548 w 905442"/>
                <a:gd name="connsiteY0" fmla="*/ 0 h 1087655"/>
                <a:gd name="connsiteX1" fmla="*/ 732188 w 905442"/>
                <a:gd name="connsiteY1" fmla="*/ 0 h 1087655"/>
                <a:gd name="connsiteX2" fmla="*/ 905442 w 905442"/>
                <a:gd name="connsiteY2" fmla="*/ 726708 h 1087655"/>
                <a:gd name="connsiteX3" fmla="*/ 501181 w 905442"/>
                <a:gd name="connsiteY3" fmla="*/ 1087655 h 1087655"/>
                <a:gd name="connsiteX4" fmla="*/ 414554 w 905442"/>
                <a:gd name="connsiteY4" fmla="*/ 1087655 h 1087655"/>
                <a:gd name="connsiteX5" fmla="*/ 668 w 905442"/>
                <a:gd name="connsiteY5" fmla="*/ 741146 h 1087655"/>
                <a:gd name="connsiteX6" fmla="*/ 183548 w 905442"/>
                <a:gd name="connsiteY6" fmla="*/ 0 h 1087655"/>
                <a:gd name="connsiteX0" fmla="*/ 183548 w 905582"/>
                <a:gd name="connsiteY0" fmla="*/ 0 h 1087655"/>
                <a:gd name="connsiteX1" fmla="*/ 732188 w 905582"/>
                <a:gd name="connsiteY1" fmla="*/ 0 h 1087655"/>
                <a:gd name="connsiteX2" fmla="*/ 905442 w 905582"/>
                <a:gd name="connsiteY2" fmla="*/ 726708 h 1087655"/>
                <a:gd name="connsiteX3" fmla="*/ 501181 w 905582"/>
                <a:gd name="connsiteY3" fmla="*/ 1087655 h 1087655"/>
                <a:gd name="connsiteX4" fmla="*/ 414554 w 905582"/>
                <a:gd name="connsiteY4" fmla="*/ 1087655 h 1087655"/>
                <a:gd name="connsiteX5" fmla="*/ 668 w 905582"/>
                <a:gd name="connsiteY5" fmla="*/ 741146 h 1087655"/>
                <a:gd name="connsiteX6" fmla="*/ 183548 w 905582"/>
                <a:gd name="connsiteY6" fmla="*/ 0 h 1087655"/>
                <a:gd name="connsiteX0" fmla="*/ 183548 w 905582"/>
                <a:gd name="connsiteY0" fmla="*/ 0 h 1087655"/>
                <a:gd name="connsiteX1" fmla="*/ 732188 w 905582"/>
                <a:gd name="connsiteY1" fmla="*/ 0 h 1087655"/>
                <a:gd name="connsiteX2" fmla="*/ 905442 w 905582"/>
                <a:gd name="connsiteY2" fmla="*/ 726708 h 1087655"/>
                <a:gd name="connsiteX3" fmla="*/ 501181 w 905582"/>
                <a:gd name="connsiteY3" fmla="*/ 1087655 h 1087655"/>
                <a:gd name="connsiteX4" fmla="*/ 414554 w 905582"/>
                <a:gd name="connsiteY4" fmla="*/ 1087655 h 1087655"/>
                <a:gd name="connsiteX5" fmla="*/ 668 w 905582"/>
                <a:gd name="connsiteY5" fmla="*/ 741146 h 1087655"/>
                <a:gd name="connsiteX6" fmla="*/ 183548 w 905582"/>
                <a:gd name="connsiteY6" fmla="*/ 0 h 1087655"/>
                <a:gd name="connsiteX0" fmla="*/ 183200 w 905234"/>
                <a:gd name="connsiteY0" fmla="*/ 0 h 1087655"/>
                <a:gd name="connsiteX1" fmla="*/ 731840 w 905234"/>
                <a:gd name="connsiteY1" fmla="*/ 0 h 1087655"/>
                <a:gd name="connsiteX2" fmla="*/ 905094 w 905234"/>
                <a:gd name="connsiteY2" fmla="*/ 726708 h 1087655"/>
                <a:gd name="connsiteX3" fmla="*/ 500833 w 905234"/>
                <a:gd name="connsiteY3" fmla="*/ 1087655 h 1087655"/>
                <a:gd name="connsiteX4" fmla="*/ 414206 w 905234"/>
                <a:gd name="connsiteY4" fmla="*/ 1087655 h 1087655"/>
                <a:gd name="connsiteX5" fmla="*/ 320 w 905234"/>
                <a:gd name="connsiteY5" fmla="*/ 741146 h 1087655"/>
                <a:gd name="connsiteX6" fmla="*/ 183200 w 905234"/>
                <a:gd name="connsiteY6" fmla="*/ 0 h 1087655"/>
                <a:gd name="connsiteX0" fmla="*/ 183112 w 905146"/>
                <a:gd name="connsiteY0" fmla="*/ 0 h 1087655"/>
                <a:gd name="connsiteX1" fmla="*/ 731752 w 905146"/>
                <a:gd name="connsiteY1" fmla="*/ 0 h 1087655"/>
                <a:gd name="connsiteX2" fmla="*/ 905006 w 905146"/>
                <a:gd name="connsiteY2" fmla="*/ 726708 h 1087655"/>
                <a:gd name="connsiteX3" fmla="*/ 500745 w 905146"/>
                <a:gd name="connsiteY3" fmla="*/ 1087655 h 1087655"/>
                <a:gd name="connsiteX4" fmla="*/ 414118 w 905146"/>
                <a:gd name="connsiteY4" fmla="*/ 1087655 h 1087655"/>
                <a:gd name="connsiteX5" fmla="*/ 232 w 905146"/>
                <a:gd name="connsiteY5" fmla="*/ 741146 h 1087655"/>
                <a:gd name="connsiteX6" fmla="*/ 183112 w 905146"/>
                <a:gd name="connsiteY6" fmla="*/ 0 h 1087655"/>
                <a:gd name="connsiteX0" fmla="*/ 46257 w 911166"/>
                <a:gd name="connsiteY0" fmla="*/ 454025 h 1087655"/>
                <a:gd name="connsiteX1" fmla="*/ 737772 w 911166"/>
                <a:gd name="connsiteY1" fmla="*/ 0 h 1087655"/>
                <a:gd name="connsiteX2" fmla="*/ 911026 w 911166"/>
                <a:gd name="connsiteY2" fmla="*/ 726708 h 1087655"/>
                <a:gd name="connsiteX3" fmla="*/ 506765 w 911166"/>
                <a:gd name="connsiteY3" fmla="*/ 1087655 h 1087655"/>
                <a:gd name="connsiteX4" fmla="*/ 420138 w 911166"/>
                <a:gd name="connsiteY4" fmla="*/ 1087655 h 1087655"/>
                <a:gd name="connsiteX5" fmla="*/ 6252 w 911166"/>
                <a:gd name="connsiteY5" fmla="*/ 741146 h 1087655"/>
                <a:gd name="connsiteX6" fmla="*/ 46257 w 911166"/>
                <a:gd name="connsiteY6" fmla="*/ 454025 h 1087655"/>
                <a:gd name="connsiteX0" fmla="*/ 46257 w 913462"/>
                <a:gd name="connsiteY0" fmla="*/ 6350 h 639980"/>
                <a:gd name="connsiteX1" fmla="*/ 861597 w 913462"/>
                <a:gd name="connsiteY1" fmla="*/ 0 h 639980"/>
                <a:gd name="connsiteX2" fmla="*/ 911026 w 913462"/>
                <a:gd name="connsiteY2" fmla="*/ 279033 h 639980"/>
                <a:gd name="connsiteX3" fmla="*/ 506765 w 913462"/>
                <a:gd name="connsiteY3" fmla="*/ 639980 h 639980"/>
                <a:gd name="connsiteX4" fmla="*/ 420138 w 913462"/>
                <a:gd name="connsiteY4" fmla="*/ 639980 h 639980"/>
                <a:gd name="connsiteX5" fmla="*/ 6252 w 913462"/>
                <a:gd name="connsiteY5" fmla="*/ 293471 h 639980"/>
                <a:gd name="connsiteX6" fmla="*/ 46257 w 913462"/>
                <a:gd name="connsiteY6" fmla="*/ 6350 h 639980"/>
                <a:gd name="connsiteX0" fmla="*/ 46257 w 911026"/>
                <a:gd name="connsiteY0" fmla="*/ 6350 h 639980"/>
                <a:gd name="connsiteX1" fmla="*/ 861597 w 911026"/>
                <a:gd name="connsiteY1" fmla="*/ 0 h 639980"/>
                <a:gd name="connsiteX2" fmla="*/ 911026 w 911026"/>
                <a:gd name="connsiteY2" fmla="*/ 279033 h 639980"/>
                <a:gd name="connsiteX3" fmla="*/ 506765 w 911026"/>
                <a:gd name="connsiteY3" fmla="*/ 639980 h 639980"/>
                <a:gd name="connsiteX4" fmla="*/ 420138 w 911026"/>
                <a:gd name="connsiteY4" fmla="*/ 639980 h 639980"/>
                <a:gd name="connsiteX5" fmla="*/ 6252 w 911026"/>
                <a:gd name="connsiteY5" fmla="*/ 293471 h 639980"/>
                <a:gd name="connsiteX6" fmla="*/ 46257 w 911026"/>
                <a:gd name="connsiteY6" fmla="*/ 6350 h 639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1026" h="639980">
                  <a:moveTo>
                    <a:pt x="46257" y="6350"/>
                  </a:moveTo>
                  <a:lnTo>
                    <a:pt x="861597" y="0"/>
                  </a:lnTo>
                  <a:cubicBezTo>
                    <a:pt x="919348" y="242236"/>
                    <a:pt x="894806" y="105603"/>
                    <a:pt x="911026" y="279033"/>
                  </a:cubicBezTo>
                  <a:cubicBezTo>
                    <a:pt x="901400" y="567791"/>
                    <a:pt x="641519" y="519664"/>
                    <a:pt x="506765" y="639980"/>
                  </a:cubicBezTo>
                  <a:lnTo>
                    <a:pt x="420138" y="639980"/>
                  </a:lnTo>
                  <a:cubicBezTo>
                    <a:pt x="282176" y="524477"/>
                    <a:pt x="14273" y="582229"/>
                    <a:pt x="6252" y="293471"/>
                  </a:cubicBezTo>
                  <a:cubicBezTo>
                    <a:pt x="-164" y="27171"/>
                    <a:pt x="-14703" y="253399"/>
                    <a:pt x="46257" y="6350"/>
                  </a:cubicBezTo>
                  <a:close/>
                </a:path>
              </a:pathLst>
            </a:custGeom>
            <a:solidFill>
              <a:srgbClr val="B90B0A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DFA4EF6-F666-046D-B365-2A977F213EF1}"/>
                </a:ext>
              </a:extLst>
            </p:cNvPr>
            <p:cNvSpPr/>
            <p:nvPr/>
          </p:nvSpPr>
          <p:spPr bwMode="auto">
            <a:xfrm flipH="1">
              <a:off x="7203000" y="1081948"/>
              <a:ext cx="1366289" cy="1641780"/>
            </a:xfrm>
            <a:custGeom>
              <a:avLst/>
              <a:gdLst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836"/>
                <a:gd name="connsiteY0" fmla="*/ 0 h 1087655"/>
                <a:gd name="connsiteX1" fmla="*/ 731520 w 904836"/>
                <a:gd name="connsiteY1" fmla="*/ 0 h 1087655"/>
                <a:gd name="connsiteX2" fmla="*/ 904774 w 904836"/>
                <a:gd name="connsiteY2" fmla="*/ 726708 h 1087655"/>
                <a:gd name="connsiteX3" fmla="*/ 500513 w 904836"/>
                <a:gd name="connsiteY3" fmla="*/ 1087655 h 1087655"/>
                <a:gd name="connsiteX4" fmla="*/ 413886 w 904836"/>
                <a:gd name="connsiteY4" fmla="*/ 1087655 h 1087655"/>
                <a:gd name="connsiteX5" fmla="*/ 0 w 904836"/>
                <a:gd name="connsiteY5" fmla="*/ 741146 h 1087655"/>
                <a:gd name="connsiteX6" fmla="*/ 182880 w 904836"/>
                <a:gd name="connsiteY6" fmla="*/ 0 h 1087655"/>
                <a:gd name="connsiteX0" fmla="*/ 182880 w 904836"/>
                <a:gd name="connsiteY0" fmla="*/ 0 h 1087655"/>
                <a:gd name="connsiteX1" fmla="*/ 731520 w 904836"/>
                <a:gd name="connsiteY1" fmla="*/ 0 h 1087655"/>
                <a:gd name="connsiteX2" fmla="*/ 904774 w 904836"/>
                <a:gd name="connsiteY2" fmla="*/ 726708 h 1087655"/>
                <a:gd name="connsiteX3" fmla="*/ 500513 w 904836"/>
                <a:gd name="connsiteY3" fmla="*/ 1087655 h 1087655"/>
                <a:gd name="connsiteX4" fmla="*/ 413886 w 904836"/>
                <a:gd name="connsiteY4" fmla="*/ 1087655 h 1087655"/>
                <a:gd name="connsiteX5" fmla="*/ 0 w 904836"/>
                <a:gd name="connsiteY5" fmla="*/ 741146 h 1087655"/>
                <a:gd name="connsiteX6" fmla="*/ 182880 w 904836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2880 w 904774"/>
                <a:gd name="connsiteY0" fmla="*/ 0 h 1087655"/>
                <a:gd name="connsiteX1" fmla="*/ 731520 w 904774"/>
                <a:gd name="connsiteY1" fmla="*/ 0 h 1087655"/>
                <a:gd name="connsiteX2" fmla="*/ 904774 w 904774"/>
                <a:gd name="connsiteY2" fmla="*/ 726708 h 1087655"/>
                <a:gd name="connsiteX3" fmla="*/ 500513 w 904774"/>
                <a:gd name="connsiteY3" fmla="*/ 1087655 h 1087655"/>
                <a:gd name="connsiteX4" fmla="*/ 413886 w 904774"/>
                <a:gd name="connsiteY4" fmla="*/ 1087655 h 1087655"/>
                <a:gd name="connsiteX5" fmla="*/ 0 w 904774"/>
                <a:gd name="connsiteY5" fmla="*/ 741146 h 1087655"/>
                <a:gd name="connsiteX6" fmla="*/ 182880 w 904774"/>
                <a:gd name="connsiteY6" fmla="*/ 0 h 1087655"/>
                <a:gd name="connsiteX0" fmla="*/ 183548 w 905442"/>
                <a:gd name="connsiteY0" fmla="*/ 0 h 1087655"/>
                <a:gd name="connsiteX1" fmla="*/ 732188 w 905442"/>
                <a:gd name="connsiteY1" fmla="*/ 0 h 1087655"/>
                <a:gd name="connsiteX2" fmla="*/ 905442 w 905442"/>
                <a:gd name="connsiteY2" fmla="*/ 726708 h 1087655"/>
                <a:gd name="connsiteX3" fmla="*/ 501181 w 905442"/>
                <a:gd name="connsiteY3" fmla="*/ 1087655 h 1087655"/>
                <a:gd name="connsiteX4" fmla="*/ 414554 w 905442"/>
                <a:gd name="connsiteY4" fmla="*/ 1087655 h 1087655"/>
                <a:gd name="connsiteX5" fmla="*/ 668 w 905442"/>
                <a:gd name="connsiteY5" fmla="*/ 741146 h 1087655"/>
                <a:gd name="connsiteX6" fmla="*/ 183548 w 905442"/>
                <a:gd name="connsiteY6" fmla="*/ 0 h 1087655"/>
                <a:gd name="connsiteX0" fmla="*/ 183548 w 905442"/>
                <a:gd name="connsiteY0" fmla="*/ 0 h 1087655"/>
                <a:gd name="connsiteX1" fmla="*/ 732188 w 905442"/>
                <a:gd name="connsiteY1" fmla="*/ 0 h 1087655"/>
                <a:gd name="connsiteX2" fmla="*/ 905442 w 905442"/>
                <a:gd name="connsiteY2" fmla="*/ 726708 h 1087655"/>
                <a:gd name="connsiteX3" fmla="*/ 501181 w 905442"/>
                <a:gd name="connsiteY3" fmla="*/ 1087655 h 1087655"/>
                <a:gd name="connsiteX4" fmla="*/ 414554 w 905442"/>
                <a:gd name="connsiteY4" fmla="*/ 1087655 h 1087655"/>
                <a:gd name="connsiteX5" fmla="*/ 668 w 905442"/>
                <a:gd name="connsiteY5" fmla="*/ 741146 h 1087655"/>
                <a:gd name="connsiteX6" fmla="*/ 183548 w 905442"/>
                <a:gd name="connsiteY6" fmla="*/ 0 h 1087655"/>
                <a:gd name="connsiteX0" fmla="*/ 183548 w 905582"/>
                <a:gd name="connsiteY0" fmla="*/ 0 h 1087655"/>
                <a:gd name="connsiteX1" fmla="*/ 732188 w 905582"/>
                <a:gd name="connsiteY1" fmla="*/ 0 h 1087655"/>
                <a:gd name="connsiteX2" fmla="*/ 905442 w 905582"/>
                <a:gd name="connsiteY2" fmla="*/ 726708 h 1087655"/>
                <a:gd name="connsiteX3" fmla="*/ 501181 w 905582"/>
                <a:gd name="connsiteY3" fmla="*/ 1087655 h 1087655"/>
                <a:gd name="connsiteX4" fmla="*/ 414554 w 905582"/>
                <a:gd name="connsiteY4" fmla="*/ 1087655 h 1087655"/>
                <a:gd name="connsiteX5" fmla="*/ 668 w 905582"/>
                <a:gd name="connsiteY5" fmla="*/ 741146 h 1087655"/>
                <a:gd name="connsiteX6" fmla="*/ 183548 w 905582"/>
                <a:gd name="connsiteY6" fmla="*/ 0 h 1087655"/>
                <a:gd name="connsiteX0" fmla="*/ 183548 w 905582"/>
                <a:gd name="connsiteY0" fmla="*/ 0 h 1087655"/>
                <a:gd name="connsiteX1" fmla="*/ 732188 w 905582"/>
                <a:gd name="connsiteY1" fmla="*/ 0 h 1087655"/>
                <a:gd name="connsiteX2" fmla="*/ 905442 w 905582"/>
                <a:gd name="connsiteY2" fmla="*/ 726708 h 1087655"/>
                <a:gd name="connsiteX3" fmla="*/ 501181 w 905582"/>
                <a:gd name="connsiteY3" fmla="*/ 1087655 h 1087655"/>
                <a:gd name="connsiteX4" fmla="*/ 414554 w 905582"/>
                <a:gd name="connsiteY4" fmla="*/ 1087655 h 1087655"/>
                <a:gd name="connsiteX5" fmla="*/ 668 w 905582"/>
                <a:gd name="connsiteY5" fmla="*/ 741146 h 1087655"/>
                <a:gd name="connsiteX6" fmla="*/ 183548 w 905582"/>
                <a:gd name="connsiteY6" fmla="*/ 0 h 1087655"/>
                <a:gd name="connsiteX0" fmla="*/ 183200 w 905234"/>
                <a:gd name="connsiteY0" fmla="*/ 0 h 1087655"/>
                <a:gd name="connsiteX1" fmla="*/ 731840 w 905234"/>
                <a:gd name="connsiteY1" fmla="*/ 0 h 1087655"/>
                <a:gd name="connsiteX2" fmla="*/ 905094 w 905234"/>
                <a:gd name="connsiteY2" fmla="*/ 726708 h 1087655"/>
                <a:gd name="connsiteX3" fmla="*/ 500833 w 905234"/>
                <a:gd name="connsiteY3" fmla="*/ 1087655 h 1087655"/>
                <a:gd name="connsiteX4" fmla="*/ 414206 w 905234"/>
                <a:gd name="connsiteY4" fmla="*/ 1087655 h 1087655"/>
                <a:gd name="connsiteX5" fmla="*/ 320 w 905234"/>
                <a:gd name="connsiteY5" fmla="*/ 741146 h 1087655"/>
                <a:gd name="connsiteX6" fmla="*/ 183200 w 905234"/>
                <a:gd name="connsiteY6" fmla="*/ 0 h 1087655"/>
                <a:gd name="connsiteX0" fmla="*/ 183112 w 905146"/>
                <a:gd name="connsiteY0" fmla="*/ 0 h 1087655"/>
                <a:gd name="connsiteX1" fmla="*/ 731752 w 905146"/>
                <a:gd name="connsiteY1" fmla="*/ 0 h 1087655"/>
                <a:gd name="connsiteX2" fmla="*/ 905006 w 905146"/>
                <a:gd name="connsiteY2" fmla="*/ 726708 h 1087655"/>
                <a:gd name="connsiteX3" fmla="*/ 500745 w 905146"/>
                <a:gd name="connsiteY3" fmla="*/ 1087655 h 1087655"/>
                <a:gd name="connsiteX4" fmla="*/ 414118 w 905146"/>
                <a:gd name="connsiteY4" fmla="*/ 1087655 h 1087655"/>
                <a:gd name="connsiteX5" fmla="*/ 232 w 905146"/>
                <a:gd name="connsiteY5" fmla="*/ 741146 h 1087655"/>
                <a:gd name="connsiteX6" fmla="*/ 183112 w 905146"/>
                <a:gd name="connsiteY6" fmla="*/ 0 h 10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5146" h="1087655">
                  <a:moveTo>
                    <a:pt x="183112" y="0"/>
                  </a:moveTo>
                  <a:lnTo>
                    <a:pt x="731752" y="0"/>
                  </a:lnTo>
                  <a:cubicBezTo>
                    <a:pt x="789503" y="242236"/>
                    <a:pt x="909820" y="479659"/>
                    <a:pt x="905006" y="726708"/>
                  </a:cubicBezTo>
                  <a:cubicBezTo>
                    <a:pt x="895380" y="1015466"/>
                    <a:pt x="635499" y="967339"/>
                    <a:pt x="500745" y="1087655"/>
                  </a:cubicBezTo>
                  <a:lnTo>
                    <a:pt x="414118" y="1087655"/>
                  </a:lnTo>
                  <a:cubicBezTo>
                    <a:pt x="276156" y="972152"/>
                    <a:pt x="8253" y="1029904"/>
                    <a:pt x="232" y="741146"/>
                  </a:cubicBezTo>
                  <a:cubicBezTo>
                    <a:pt x="-6184" y="474846"/>
                    <a:pt x="122152" y="247049"/>
                    <a:pt x="183112" y="0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8F81E344-6CC7-FCDF-9576-80CBA2EACFE7}"/>
                </a:ext>
              </a:extLst>
            </p:cNvPr>
            <p:cNvSpPr/>
            <p:nvPr/>
          </p:nvSpPr>
          <p:spPr bwMode="auto">
            <a:xfrm flipH="1">
              <a:off x="8237881" y="1585158"/>
              <a:ext cx="249746" cy="472041"/>
            </a:xfrm>
            <a:custGeom>
              <a:avLst/>
              <a:gdLst>
                <a:gd name="connsiteX0" fmla="*/ 67376 w 168442"/>
                <a:gd name="connsiteY0" fmla="*/ 4813 h 308008"/>
                <a:gd name="connsiteX1" fmla="*/ 168442 w 168442"/>
                <a:gd name="connsiteY1" fmla="*/ 0 h 308008"/>
                <a:gd name="connsiteX2" fmla="*/ 144378 w 168442"/>
                <a:gd name="connsiteY2" fmla="*/ 308008 h 308008"/>
                <a:gd name="connsiteX3" fmla="*/ 0 w 168442"/>
                <a:gd name="connsiteY3" fmla="*/ 308008 h 308008"/>
                <a:gd name="connsiteX4" fmla="*/ 67376 w 168442"/>
                <a:gd name="connsiteY4" fmla="*/ 4813 h 308008"/>
                <a:gd name="connsiteX0" fmla="*/ 67376 w 168442"/>
                <a:gd name="connsiteY0" fmla="*/ 0 h 312720"/>
                <a:gd name="connsiteX1" fmla="*/ 168442 w 168442"/>
                <a:gd name="connsiteY1" fmla="*/ 4712 h 312720"/>
                <a:gd name="connsiteX2" fmla="*/ 144378 w 168442"/>
                <a:gd name="connsiteY2" fmla="*/ 312720 h 312720"/>
                <a:gd name="connsiteX3" fmla="*/ 0 w 168442"/>
                <a:gd name="connsiteY3" fmla="*/ 312720 h 312720"/>
                <a:gd name="connsiteX4" fmla="*/ 67376 w 168442"/>
                <a:gd name="connsiteY4" fmla="*/ 0 h 312720"/>
                <a:gd name="connsiteX0" fmla="*/ 70551 w 171617"/>
                <a:gd name="connsiteY0" fmla="*/ 0 h 312720"/>
                <a:gd name="connsiteX1" fmla="*/ 171617 w 171617"/>
                <a:gd name="connsiteY1" fmla="*/ 4712 h 312720"/>
                <a:gd name="connsiteX2" fmla="*/ 147553 w 171617"/>
                <a:gd name="connsiteY2" fmla="*/ 312720 h 312720"/>
                <a:gd name="connsiteX3" fmla="*/ 0 w 171617"/>
                <a:gd name="connsiteY3" fmla="*/ 306370 h 312720"/>
                <a:gd name="connsiteX4" fmla="*/ 70551 w 171617"/>
                <a:gd name="connsiteY4" fmla="*/ 0 h 31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17" h="312720">
                  <a:moveTo>
                    <a:pt x="70551" y="0"/>
                  </a:moveTo>
                  <a:lnTo>
                    <a:pt x="171617" y="4712"/>
                  </a:lnTo>
                  <a:lnTo>
                    <a:pt x="147553" y="312720"/>
                  </a:lnTo>
                  <a:lnTo>
                    <a:pt x="0" y="306370"/>
                  </a:lnTo>
                  <a:lnTo>
                    <a:pt x="70551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65DCE6D-A1A4-504A-8295-6584E1257FEF}"/>
                </a:ext>
              </a:extLst>
            </p:cNvPr>
            <p:cNvSpPr/>
            <p:nvPr/>
          </p:nvSpPr>
          <p:spPr bwMode="auto">
            <a:xfrm rot="11743554">
              <a:off x="8199299" y="2086968"/>
              <a:ext cx="258422" cy="494852"/>
            </a:xfrm>
            <a:custGeom>
              <a:avLst/>
              <a:gdLst>
                <a:gd name="connsiteX0" fmla="*/ 67376 w 168442"/>
                <a:gd name="connsiteY0" fmla="*/ 4813 h 308008"/>
                <a:gd name="connsiteX1" fmla="*/ 168442 w 168442"/>
                <a:gd name="connsiteY1" fmla="*/ 0 h 308008"/>
                <a:gd name="connsiteX2" fmla="*/ 144378 w 168442"/>
                <a:gd name="connsiteY2" fmla="*/ 308008 h 308008"/>
                <a:gd name="connsiteX3" fmla="*/ 0 w 168442"/>
                <a:gd name="connsiteY3" fmla="*/ 308008 h 308008"/>
                <a:gd name="connsiteX4" fmla="*/ 67376 w 168442"/>
                <a:gd name="connsiteY4" fmla="*/ 4813 h 308008"/>
                <a:gd name="connsiteX0" fmla="*/ 67376 w 168442"/>
                <a:gd name="connsiteY0" fmla="*/ 0 h 312720"/>
                <a:gd name="connsiteX1" fmla="*/ 168442 w 168442"/>
                <a:gd name="connsiteY1" fmla="*/ 4712 h 312720"/>
                <a:gd name="connsiteX2" fmla="*/ 144378 w 168442"/>
                <a:gd name="connsiteY2" fmla="*/ 312720 h 312720"/>
                <a:gd name="connsiteX3" fmla="*/ 0 w 168442"/>
                <a:gd name="connsiteY3" fmla="*/ 312720 h 312720"/>
                <a:gd name="connsiteX4" fmla="*/ 67376 w 168442"/>
                <a:gd name="connsiteY4" fmla="*/ 0 h 312720"/>
                <a:gd name="connsiteX0" fmla="*/ 80372 w 181438"/>
                <a:gd name="connsiteY0" fmla="*/ 0 h 332304"/>
                <a:gd name="connsiteX1" fmla="*/ 181438 w 181438"/>
                <a:gd name="connsiteY1" fmla="*/ 4712 h 332304"/>
                <a:gd name="connsiteX2" fmla="*/ 157374 w 181438"/>
                <a:gd name="connsiteY2" fmla="*/ 312720 h 332304"/>
                <a:gd name="connsiteX3" fmla="*/ 0 w 181438"/>
                <a:gd name="connsiteY3" fmla="*/ 332304 h 332304"/>
                <a:gd name="connsiteX4" fmla="*/ 80372 w 181438"/>
                <a:gd name="connsiteY4" fmla="*/ 0 h 332304"/>
                <a:gd name="connsiteX0" fmla="*/ 80372 w 181438"/>
                <a:gd name="connsiteY0" fmla="*/ 0 h 332304"/>
                <a:gd name="connsiteX1" fmla="*/ 181438 w 181438"/>
                <a:gd name="connsiteY1" fmla="*/ 4712 h 332304"/>
                <a:gd name="connsiteX2" fmla="*/ 158041 w 181438"/>
                <a:gd name="connsiteY2" fmla="*/ 279577 h 332304"/>
                <a:gd name="connsiteX3" fmla="*/ 0 w 181438"/>
                <a:gd name="connsiteY3" fmla="*/ 332304 h 332304"/>
                <a:gd name="connsiteX4" fmla="*/ 80372 w 181438"/>
                <a:gd name="connsiteY4" fmla="*/ 0 h 332304"/>
                <a:gd name="connsiteX0" fmla="*/ 64110 w 181438"/>
                <a:gd name="connsiteY0" fmla="*/ 51931 h 327592"/>
                <a:gd name="connsiteX1" fmla="*/ 181438 w 181438"/>
                <a:gd name="connsiteY1" fmla="*/ 0 h 327592"/>
                <a:gd name="connsiteX2" fmla="*/ 158041 w 181438"/>
                <a:gd name="connsiteY2" fmla="*/ 274865 h 327592"/>
                <a:gd name="connsiteX3" fmla="*/ 0 w 181438"/>
                <a:gd name="connsiteY3" fmla="*/ 327592 h 327592"/>
                <a:gd name="connsiteX4" fmla="*/ 64110 w 181438"/>
                <a:gd name="connsiteY4" fmla="*/ 51931 h 327592"/>
                <a:gd name="connsiteX0" fmla="*/ 64110 w 181438"/>
                <a:gd name="connsiteY0" fmla="*/ 51931 h 327592"/>
                <a:gd name="connsiteX1" fmla="*/ 181438 w 181438"/>
                <a:gd name="connsiteY1" fmla="*/ 0 h 327592"/>
                <a:gd name="connsiteX2" fmla="*/ 158041 w 181438"/>
                <a:gd name="connsiteY2" fmla="*/ 274865 h 327592"/>
                <a:gd name="connsiteX3" fmla="*/ 0 w 181438"/>
                <a:gd name="connsiteY3" fmla="*/ 327592 h 327592"/>
                <a:gd name="connsiteX4" fmla="*/ 64110 w 181438"/>
                <a:gd name="connsiteY4" fmla="*/ 51931 h 327592"/>
                <a:gd name="connsiteX0" fmla="*/ 64110 w 181438"/>
                <a:gd name="connsiteY0" fmla="*/ 51931 h 327592"/>
                <a:gd name="connsiteX1" fmla="*/ 181438 w 181438"/>
                <a:gd name="connsiteY1" fmla="*/ 0 h 327592"/>
                <a:gd name="connsiteX2" fmla="*/ 158041 w 181438"/>
                <a:gd name="connsiteY2" fmla="*/ 274865 h 327592"/>
                <a:gd name="connsiteX3" fmla="*/ 0 w 181438"/>
                <a:gd name="connsiteY3" fmla="*/ 327592 h 327592"/>
                <a:gd name="connsiteX4" fmla="*/ 64110 w 181438"/>
                <a:gd name="connsiteY4" fmla="*/ 51931 h 327592"/>
                <a:gd name="connsiteX0" fmla="*/ 73676 w 191004"/>
                <a:gd name="connsiteY0" fmla="*/ 51931 h 327592"/>
                <a:gd name="connsiteX1" fmla="*/ 191004 w 191004"/>
                <a:gd name="connsiteY1" fmla="*/ 0 h 327592"/>
                <a:gd name="connsiteX2" fmla="*/ 167607 w 191004"/>
                <a:gd name="connsiteY2" fmla="*/ 274865 h 327592"/>
                <a:gd name="connsiteX3" fmla="*/ 9566 w 191004"/>
                <a:gd name="connsiteY3" fmla="*/ 327592 h 327592"/>
                <a:gd name="connsiteX4" fmla="*/ 73676 w 191004"/>
                <a:gd name="connsiteY4" fmla="*/ 51931 h 327592"/>
                <a:gd name="connsiteX0" fmla="*/ 88476 w 205804"/>
                <a:gd name="connsiteY0" fmla="*/ 51931 h 327592"/>
                <a:gd name="connsiteX1" fmla="*/ 205804 w 205804"/>
                <a:gd name="connsiteY1" fmla="*/ 0 h 327592"/>
                <a:gd name="connsiteX2" fmla="*/ 182407 w 205804"/>
                <a:gd name="connsiteY2" fmla="*/ 274865 h 327592"/>
                <a:gd name="connsiteX3" fmla="*/ 24366 w 205804"/>
                <a:gd name="connsiteY3" fmla="*/ 327592 h 327592"/>
                <a:gd name="connsiteX4" fmla="*/ 88476 w 205804"/>
                <a:gd name="connsiteY4" fmla="*/ 51931 h 327592"/>
                <a:gd name="connsiteX0" fmla="*/ 88476 w 204890"/>
                <a:gd name="connsiteY0" fmla="*/ 80350 h 356011"/>
                <a:gd name="connsiteX1" fmla="*/ 204890 w 204890"/>
                <a:gd name="connsiteY1" fmla="*/ 0 h 356011"/>
                <a:gd name="connsiteX2" fmla="*/ 182407 w 204890"/>
                <a:gd name="connsiteY2" fmla="*/ 303284 h 356011"/>
                <a:gd name="connsiteX3" fmla="*/ 24366 w 204890"/>
                <a:gd name="connsiteY3" fmla="*/ 356011 h 356011"/>
                <a:gd name="connsiteX4" fmla="*/ 88476 w 204890"/>
                <a:gd name="connsiteY4" fmla="*/ 80350 h 356011"/>
                <a:gd name="connsiteX0" fmla="*/ 83526 w 199940"/>
                <a:gd name="connsiteY0" fmla="*/ 80350 h 356011"/>
                <a:gd name="connsiteX1" fmla="*/ 199940 w 199940"/>
                <a:gd name="connsiteY1" fmla="*/ 0 h 356011"/>
                <a:gd name="connsiteX2" fmla="*/ 177457 w 199940"/>
                <a:gd name="connsiteY2" fmla="*/ 303284 h 356011"/>
                <a:gd name="connsiteX3" fmla="*/ 19416 w 199940"/>
                <a:gd name="connsiteY3" fmla="*/ 356011 h 356011"/>
                <a:gd name="connsiteX4" fmla="*/ 83526 w 199940"/>
                <a:gd name="connsiteY4" fmla="*/ 80350 h 356011"/>
                <a:gd name="connsiteX0" fmla="*/ 73043 w 212745"/>
                <a:gd name="connsiteY0" fmla="*/ 93529 h 356011"/>
                <a:gd name="connsiteX1" fmla="*/ 212745 w 212745"/>
                <a:gd name="connsiteY1" fmla="*/ 0 h 356011"/>
                <a:gd name="connsiteX2" fmla="*/ 190262 w 212745"/>
                <a:gd name="connsiteY2" fmla="*/ 303284 h 356011"/>
                <a:gd name="connsiteX3" fmla="*/ 32221 w 212745"/>
                <a:gd name="connsiteY3" fmla="*/ 356011 h 356011"/>
                <a:gd name="connsiteX4" fmla="*/ 73043 w 212745"/>
                <a:gd name="connsiteY4" fmla="*/ 93529 h 356011"/>
                <a:gd name="connsiteX0" fmla="*/ 78139 w 217841"/>
                <a:gd name="connsiteY0" fmla="*/ 93529 h 356011"/>
                <a:gd name="connsiteX1" fmla="*/ 217841 w 217841"/>
                <a:gd name="connsiteY1" fmla="*/ 0 h 356011"/>
                <a:gd name="connsiteX2" fmla="*/ 195358 w 217841"/>
                <a:gd name="connsiteY2" fmla="*/ 303284 h 356011"/>
                <a:gd name="connsiteX3" fmla="*/ 37317 w 217841"/>
                <a:gd name="connsiteY3" fmla="*/ 356011 h 356011"/>
                <a:gd name="connsiteX4" fmla="*/ 78139 w 217841"/>
                <a:gd name="connsiteY4" fmla="*/ 93529 h 356011"/>
                <a:gd name="connsiteX0" fmla="*/ 62967 w 202669"/>
                <a:gd name="connsiteY0" fmla="*/ 93529 h 356011"/>
                <a:gd name="connsiteX1" fmla="*/ 202669 w 202669"/>
                <a:gd name="connsiteY1" fmla="*/ 0 h 356011"/>
                <a:gd name="connsiteX2" fmla="*/ 180186 w 202669"/>
                <a:gd name="connsiteY2" fmla="*/ 303284 h 356011"/>
                <a:gd name="connsiteX3" fmla="*/ 22145 w 202669"/>
                <a:gd name="connsiteY3" fmla="*/ 356011 h 356011"/>
                <a:gd name="connsiteX4" fmla="*/ 62967 w 202669"/>
                <a:gd name="connsiteY4" fmla="*/ 93529 h 35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669" h="356011">
                  <a:moveTo>
                    <a:pt x="62967" y="93529"/>
                  </a:moveTo>
                  <a:cubicBezTo>
                    <a:pt x="130668" y="33136"/>
                    <a:pt x="163560" y="17310"/>
                    <a:pt x="202669" y="0"/>
                  </a:cubicBezTo>
                  <a:lnTo>
                    <a:pt x="180186" y="303284"/>
                  </a:lnTo>
                  <a:lnTo>
                    <a:pt x="22145" y="356011"/>
                  </a:lnTo>
                  <a:cubicBezTo>
                    <a:pt x="556" y="289548"/>
                    <a:pt x="-28620" y="179712"/>
                    <a:pt x="62967" y="93529"/>
                  </a:cubicBezTo>
                  <a:close/>
                </a:path>
              </a:pathLst>
            </a:custGeom>
            <a:solidFill>
              <a:schemeClr val="bg1">
                <a:alpha val="68622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4000"/>
                    </a14:imgEffect>
                    <a14:imgEffect>
                      <a14:colorTemperature colorTemp="5300"/>
                    </a14:imgEffect>
                    <a14:imgEffect>
                      <a14:saturation sat="3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2785" y="4526233"/>
            <a:ext cx="2776048" cy="2051621"/>
          </a:xfrm>
          <a:prstGeom prst="rect">
            <a:avLst/>
          </a:prstGeom>
          <a:ln w="28575" cmpd="sng">
            <a:solidFill>
              <a:schemeClr val="bg1"/>
            </a:solidFill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538247" y="3573016"/>
            <a:ext cx="6744960" cy="1224136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likewise, phase contrast (refraction/scattering of x-rays) can cause sharp, highly visible </a:t>
            </a:r>
            <a:r>
              <a:rPr lang="en-US" sz="2400" b="0" u="sng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ed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g</a:t>
            </a:r>
            <a:r>
              <a:rPr lang="en-US" sz="2400" b="0" u="sng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es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in synchrotron radiographs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191344" y="4869160"/>
            <a:ext cx="11665296" cy="1838658"/>
          </a:xfrm>
          <a:prstGeom prst="rect">
            <a:avLst/>
          </a:prstGeom>
          <a:noFill/>
          <a:ln w="19050" cmpd="sng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…however, to produce such edges x-rays must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have a well-defined direction: this is guaranteed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by the </a:t>
            </a:r>
            <a:r>
              <a:rPr lang="en-US" sz="2800" b="0" u="sng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8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p</a:t>
            </a:r>
            <a:r>
              <a:rPr lang="en-US" sz="2800" b="0" u="sng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atial coherence</a:t>
            </a:r>
            <a:r>
              <a:rPr lang="en-US" sz="28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 of synchrotron radiation,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which also corresponds to angular collimation</a:t>
            </a:r>
            <a:endParaRPr lang="en-US" sz="2800" b="0" u="sng" dirty="0">
              <a:solidFill>
                <a:srgbClr val="FFFF00"/>
              </a:solidFill>
              <a:effectLst>
                <a:glow rad="76200">
                  <a:schemeClr val="tx1"/>
                </a:glow>
              </a:effectLst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1" name="Connecteur droit avec flèche 20"/>
          <p:cNvCxnSpPr>
            <a:cxnSpLocks/>
          </p:cNvCxnSpPr>
          <p:nvPr/>
        </p:nvCxnSpPr>
        <p:spPr bwMode="auto">
          <a:xfrm>
            <a:off x="7624978" y="4316946"/>
            <a:ext cx="2431462" cy="192036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lg" len="lg"/>
          </a:ln>
          <a:effectLst>
            <a:outerShdw dist="25400" dir="2700000" algn="ctr" rotWithShape="0">
              <a:schemeClr val="tx1"/>
            </a:outerShdw>
          </a:effectLst>
        </p:spPr>
      </p:cxnSp>
      <p:cxnSp>
        <p:nvCxnSpPr>
          <p:cNvPr id="26" name="Connecteur droit avec flèche 25"/>
          <p:cNvCxnSpPr>
            <a:cxnSpLocks/>
          </p:cNvCxnSpPr>
          <p:nvPr/>
        </p:nvCxnSpPr>
        <p:spPr bwMode="auto">
          <a:xfrm>
            <a:off x="7712704" y="4316946"/>
            <a:ext cx="1435065" cy="6413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lg" len="lg"/>
          </a:ln>
          <a:effectLst>
            <a:outerShdw dist="25400" dir="2700000" algn="ctr" rotWithShape="0">
              <a:schemeClr val="tx1"/>
            </a:outerShdw>
          </a:effectLst>
        </p:spPr>
      </p:cxnSp>
      <p:grpSp>
        <p:nvGrpSpPr>
          <p:cNvPr id="3" name="Grouper 2"/>
          <p:cNvGrpSpPr/>
          <p:nvPr/>
        </p:nvGrpSpPr>
        <p:grpSpPr>
          <a:xfrm>
            <a:off x="1553678" y="1593984"/>
            <a:ext cx="8803698" cy="792088"/>
            <a:chOff x="-744387" y="1362754"/>
            <a:chExt cx="8803698" cy="792088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-744387" y="1362754"/>
              <a:ext cx="7459833" cy="792088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r">
                <a:spcBef>
                  <a:spcPts val="0"/>
                </a:spcBef>
                <a:defRPr/>
              </a:pPr>
              <a:r>
                <a:rPr lang="en-US" sz="24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we see the wine because it absorbs and/or scatters certain wavelengths and looks colored</a:t>
              </a:r>
            </a:p>
          </p:txBody>
        </p:sp>
        <p:cxnSp>
          <p:nvCxnSpPr>
            <p:cNvPr id="16" name="Connecteur droit avec flèche 15"/>
            <p:cNvCxnSpPr>
              <a:cxnSpLocks/>
            </p:cNvCxnSpPr>
            <p:nvPr/>
          </p:nvCxnSpPr>
          <p:spPr bwMode="auto">
            <a:xfrm>
              <a:off x="6682540" y="1792253"/>
              <a:ext cx="1376771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 w="lg" len="lg"/>
            </a:ln>
            <a:effectLst>
              <a:outerShdw dist="38100" dir="4800000" algn="ctr" rotWithShape="0">
                <a:schemeClr val="tx1"/>
              </a:outerShdw>
            </a:effectLst>
          </p:spPr>
        </p:cxnSp>
      </p:grpSp>
      <p:grpSp>
        <p:nvGrpSpPr>
          <p:cNvPr id="4" name="Grouper 3"/>
          <p:cNvGrpSpPr/>
          <p:nvPr/>
        </p:nvGrpSpPr>
        <p:grpSpPr>
          <a:xfrm>
            <a:off x="92582" y="2276872"/>
            <a:ext cx="10421178" cy="1112038"/>
            <a:chOff x="-3213596" y="1919524"/>
            <a:chExt cx="10421178" cy="1112038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 bwMode="auto">
            <a:xfrm>
              <a:off x="-3213596" y="2151330"/>
              <a:ext cx="8733404" cy="880232"/>
            </a:xfrm>
            <a:prstGeom prst="rect">
              <a:avLst/>
            </a:prstGeom>
            <a:noFill/>
            <a:ln w="19050" cmpd="sng">
              <a:noFill/>
            </a:ln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r">
                <a:spcBef>
                  <a:spcPts val="0"/>
                </a:spcBef>
                <a:defRPr/>
              </a:pP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but we also see the </a:t>
              </a:r>
              <a:r>
                <a:rPr lang="en-US" sz="2400" b="0" u="sng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ed</a:t>
              </a: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g</a:t>
              </a:r>
              <a:r>
                <a:rPr lang="en-US" sz="2400" b="0" u="sng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es</a:t>
              </a: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of the (transparent) glass because they deviate the light by refraction/scattering</a:t>
              </a:r>
            </a:p>
          </p:txBody>
        </p:sp>
        <p:cxnSp>
          <p:nvCxnSpPr>
            <p:cNvPr id="22" name="Connecteur droit avec flèche 21"/>
            <p:cNvCxnSpPr>
              <a:cxnSpLocks/>
            </p:cNvCxnSpPr>
            <p:nvPr/>
          </p:nvCxnSpPr>
          <p:spPr bwMode="auto">
            <a:xfrm>
              <a:off x="5519808" y="2711612"/>
              <a:ext cx="1687774" cy="27109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>
              <a:outerShdw dist="25400" dir="5400000" algn="ctr" rotWithShape="0">
                <a:schemeClr val="tx1"/>
              </a:outerShdw>
            </a:effectLst>
          </p:spPr>
        </p:cxnSp>
        <p:cxnSp>
          <p:nvCxnSpPr>
            <p:cNvPr id="19" name="Connecteur droit avec flèche 18"/>
            <p:cNvCxnSpPr>
              <a:cxnSpLocks/>
              <a:stCxn id="11" idx="3"/>
            </p:cNvCxnSpPr>
            <p:nvPr/>
          </p:nvCxnSpPr>
          <p:spPr bwMode="auto">
            <a:xfrm flipV="1">
              <a:off x="5519808" y="1919524"/>
              <a:ext cx="1121599" cy="67192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>
              <a:outerShdw dist="25400" dir="2700000" algn="ctr" rotWithShape="0">
                <a:schemeClr val="tx1"/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73901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13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2544" y="1484785"/>
            <a:ext cx="9523976" cy="4985617"/>
          </a:xfrm>
          <a:prstGeom prst="rect">
            <a:avLst/>
          </a:prstGeom>
        </p:spPr>
      </p:pic>
      <p:sp>
        <p:nvSpPr>
          <p:cNvPr id="52" name="Rectangle 2"/>
          <p:cNvSpPr txBox="1">
            <a:spLocks noChangeArrowheads="1"/>
          </p:cNvSpPr>
          <p:nvPr/>
        </p:nvSpPr>
        <p:spPr bwMode="auto">
          <a:xfrm>
            <a:off x="0" y="150539"/>
            <a:ext cx="12192000" cy="1368152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84150" indent="0" algn="ctr">
              <a:defRPr/>
            </a:pPr>
            <a:r>
              <a:rPr lang="en-US" sz="36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Example of the research that can be done with phase contrast imaging: the miracle of fireflies</a:t>
            </a:r>
            <a:endParaRPr lang="en-US" sz="3600" b="0" u="sng" dirty="0">
              <a:solidFill>
                <a:schemeClr val="hlink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6008" y="1635563"/>
            <a:ext cx="6372200" cy="3475448"/>
          </a:xfrm>
          <a:prstGeom prst="rect">
            <a:avLst/>
          </a:prstGeom>
          <a:ln w="28575" cmpd="sng">
            <a:solidFill>
              <a:schemeClr val="bg1"/>
            </a:solidFill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096000" y="5445224"/>
            <a:ext cx="5256584" cy="1080120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0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…being able to detect even the smallest vessels, we could clarify key aspects of  the incredibly effective light emission mechanism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51384" y="5016235"/>
            <a:ext cx="3694468" cy="1178600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84138" indent="0">
              <a:spcBef>
                <a:spcPts val="0"/>
              </a:spcBef>
              <a:defRPr/>
            </a:pPr>
            <a:r>
              <a:rPr lang="en-US" sz="20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Synchrotron microtomography of a firefly “lantern”</a:t>
            </a:r>
            <a:endParaRPr lang="en-US" sz="1600" b="0" dirty="0">
              <a:solidFill>
                <a:schemeClr val="bg1">
                  <a:lumMod val="95000"/>
                </a:schemeClr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84138" indent="0">
              <a:spcBef>
                <a:spcPts val="0"/>
              </a:spcBef>
              <a:defRPr/>
            </a:pPr>
            <a:r>
              <a:rPr lang="en-US" sz="16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[Y. L. Tsai, Y. </a:t>
            </a:r>
            <a:r>
              <a:rPr lang="en-US" sz="1600" b="0" dirty="0" err="1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Hwu</a:t>
            </a:r>
            <a:r>
              <a:rPr lang="en-US" sz="16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et al, Phys. Rev. Letters 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113</a:t>
            </a:r>
            <a:r>
              <a:rPr lang="en-US" sz="16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, 258103 (2014)]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EF4541-39F1-2936-B55F-CDEE70092197}"/>
              </a:ext>
            </a:extLst>
          </p:cNvPr>
          <p:cNvGrpSpPr/>
          <p:nvPr/>
        </p:nvGrpSpPr>
        <p:grpSpPr>
          <a:xfrm>
            <a:off x="5899355" y="1887087"/>
            <a:ext cx="5220629" cy="3058000"/>
            <a:chOff x="4375354" y="2031102"/>
            <a:chExt cx="5220629" cy="3058000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3EA746A-D919-1DA2-570D-939D62262CB2}"/>
                </a:ext>
              </a:extLst>
            </p:cNvPr>
            <p:cNvSpPr/>
            <p:nvPr/>
          </p:nvSpPr>
          <p:spPr bwMode="auto">
            <a:xfrm>
              <a:off x="4375354" y="2031102"/>
              <a:ext cx="1792013" cy="3058000"/>
            </a:xfrm>
            <a:custGeom>
              <a:avLst/>
              <a:gdLst>
                <a:gd name="connsiteX0" fmla="*/ 1189529 w 1192643"/>
                <a:gd name="connsiteY0" fmla="*/ 0 h 2500439"/>
                <a:gd name="connsiteX1" fmla="*/ 0 w 1192643"/>
                <a:gd name="connsiteY1" fmla="*/ 1019596 h 2500439"/>
                <a:gd name="connsiteX2" fmla="*/ 614994 w 1192643"/>
                <a:gd name="connsiteY2" fmla="*/ 1019596 h 2500439"/>
                <a:gd name="connsiteX3" fmla="*/ 614994 w 1192643"/>
                <a:gd name="connsiteY3" fmla="*/ 1537487 h 2500439"/>
                <a:gd name="connsiteX4" fmla="*/ 16184 w 1192643"/>
                <a:gd name="connsiteY4" fmla="*/ 1537487 h 2500439"/>
                <a:gd name="connsiteX5" fmla="*/ 1189529 w 1192643"/>
                <a:gd name="connsiteY5" fmla="*/ 2500439 h 2500439"/>
                <a:gd name="connsiteX6" fmla="*/ 1189529 w 1192643"/>
                <a:gd name="connsiteY6" fmla="*/ 0 h 2500439"/>
                <a:gd name="connsiteX0" fmla="*/ 1758241 w 1761355"/>
                <a:gd name="connsiteY0" fmla="*/ 0 h 2500439"/>
                <a:gd name="connsiteX1" fmla="*/ 0 w 1761355"/>
                <a:gd name="connsiteY1" fmla="*/ 1030747 h 2500439"/>
                <a:gd name="connsiteX2" fmla="*/ 1183706 w 1761355"/>
                <a:gd name="connsiteY2" fmla="*/ 1019596 h 2500439"/>
                <a:gd name="connsiteX3" fmla="*/ 1183706 w 1761355"/>
                <a:gd name="connsiteY3" fmla="*/ 1537487 h 2500439"/>
                <a:gd name="connsiteX4" fmla="*/ 584896 w 1761355"/>
                <a:gd name="connsiteY4" fmla="*/ 1537487 h 2500439"/>
                <a:gd name="connsiteX5" fmla="*/ 1758241 w 1761355"/>
                <a:gd name="connsiteY5" fmla="*/ 2500439 h 2500439"/>
                <a:gd name="connsiteX6" fmla="*/ 1758241 w 1761355"/>
                <a:gd name="connsiteY6" fmla="*/ 0 h 2500439"/>
                <a:gd name="connsiteX0" fmla="*/ 1758241 w 1759477"/>
                <a:gd name="connsiteY0" fmla="*/ 0 h 3058000"/>
                <a:gd name="connsiteX1" fmla="*/ 0 w 1759477"/>
                <a:gd name="connsiteY1" fmla="*/ 1030747 h 3058000"/>
                <a:gd name="connsiteX2" fmla="*/ 1183706 w 1759477"/>
                <a:gd name="connsiteY2" fmla="*/ 1019596 h 3058000"/>
                <a:gd name="connsiteX3" fmla="*/ 1183706 w 1759477"/>
                <a:gd name="connsiteY3" fmla="*/ 1537487 h 3058000"/>
                <a:gd name="connsiteX4" fmla="*/ 584896 w 1759477"/>
                <a:gd name="connsiteY4" fmla="*/ 1537487 h 3058000"/>
                <a:gd name="connsiteX5" fmla="*/ 1747090 w 1759477"/>
                <a:gd name="connsiteY5" fmla="*/ 3058000 h 3058000"/>
                <a:gd name="connsiteX6" fmla="*/ 1758241 w 1759477"/>
                <a:gd name="connsiteY6" fmla="*/ 0 h 3058000"/>
                <a:gd name="connsiteX0" fmla="*/ 1758241 w 1759477"/>
                <a:gd name="connsiteY0" fmla="*/ 0 h 3058000"/>
                <a:gd name="connsiteX1" fmla="*/ 0 w 1759477"/>
                <a:gd name="connsiteY1" fmla="*/ 1030747 h 3058000"/>
                <a:gd name="connsiteX2" fmla="*/ 1183706 w 1759477"/>
                <a:gd name="connsiteY2" fmla="*/ 1019596 h 3058000"/>
                <a:gd name="connsiteX3" fmla="*/ 1183706 w 1759477"/>
                <a:gd name="connsiteY3" fmla="*/ 1537487 h 3058000"/>
                <a:gd name="connsiteX4" fmla="*/ 27335 w 1759477"/>
                <a:gd name="connsiteY4" fmla="*/ 1548638 h 3058000"/>
                <a:gd name="connsiteX5" fmla="*/ 1747090 w 1759477"/>
                <a:gd name="connsiteY5" fmla="*/ 3058000 h 3058000"/>
                <a:gd name="connsiteX6" fmla="*/ 1758241 w 1759477"/>
                <a:gd name="connsiteY6" fmla="*/ 0 h 3058000"/>
                <a:gd name="connsiteX0" fmla="*/ 1758241 w 1759477"/>
                <a:gd name="connsiteY0" fmla="*/ 0 h 3058000"/>
                <a:gd name="connsiteX1" fmla="*/ 0 w 1759477"/>
                <a:gd name="connsiteY1" fmla="*/ 1030747 h 3058000"/>
                <a:gd name="connsiteX2" fmla="*/ 1183706 w 1759477"/>
                <a:gd name="connsiteY2" fmla="*/ 1537487 h 3058000"/>
                <a:gd name="connsiteX3" fmla="*/ 27335 w 1759477"/>
                <a:gd name="connsiteY3" fmla="*/ 1548638 h 3058000"/>
                <a:gd name="connsiteX4" fmla="*/ 1747090 w 1759477"/>
                <a:gd name="connsiteY4" fmla="*/ 3058000 h 3058000"/>
                <a:gd name="connsiteX5" fmla="*/ 1758241 w 1759477"/>
                <a:gd name="connsiteY5" fmla="*/ 0 h 3058000"/>
                <a:gd name="connsiteX0" fmla="*/ 1758241 w 1759477"/>
                <a:gd name="connsiteY0" fmla="*/ 0 h 3058000"/>
                <a:gd name="connsiteX1" fmla="*/ 0 w 1759477"/>
                <a:gd name="connsiteY1" fmla="*/ 1030747 h 3058000"/>
                <a:gd name="connsiteX2" fmla="*/ 27335 w 1759477"/>
                <a:gd name="connsiteY2" fmla="*/ 1548638 h 3058000"/>
                <a:gd name="connsiteX3" fmla="*/ 1747090 w 1759477"/>
                <a:gd name="connsiteY3" fmla="*/ 3058000 h 3058000"/>
                <a:gd name="connsiteX4" fmla="*/ 1758241 w 1759477"/>
                <a:gd name="connsiteY4" fmla="*/ 0 h 3058000"/>
                <a:gd name="connsiteX0" fmla="*/ 1758241 w 1759477"/>
                <a:gd name="connsiteY0" fmla="*/ 0 h 3058000"/>
                <a:gd name="connsiteX1" fmla="*/ 409915 w 1759477"/>
                <a:gd name="connsiteY1" fmla="*/ 779421 h 3058000"/>
                <a:gd name="connsiteX2" fmla="*/ 0 w 1759477"/>
                <a:gd name="connsiteY2" fmla="*/ 1030747 h 3058000"/>
                <a:gd name="connsiteX3" fmla="*/ 27335 w 1759477"/>
                <a:gd name="connsiteY3" fmla="*/ 1548638 h 3058000"/>
                <a:gd name="connsiteX4" fmla="*/ 1747090 w 1759477"/>
                <a:gd name="connsiteY4" fmla="*/ 3058000 h 3058000"/>
                <a:gd name="connsiteX5" fmla="*/ 1758241 w 1759477"/>
                <a:gd name="connsiteY5" fmla="*/ 0 h 3058000"/>
                <a:gd name="connsiteX0" fmla="*/ 1730906 w 1732142"/>
                <a:gd name="connsiteY0" fmla="*/ 0 h 3058000"/>
                <a:gd name="connsiteX1" fmla="*/ 382580 w 1732142"/>
                <a:gd name="connsiteY1" fmla="*/ 779421 h 3058000"/>
                <a:gd name="connsiteX2" fmla="*/ 574399 w 1732142"/>
                <a:gd name="connsiteY2" fmla="*/ 971753 h 3058000"/>
                <a:gd name="connsiteX3" fmla="*/ 0 w 1732142"/>
                <a:gd name="connsiteY3" fmla="*/ 1548638 h 3058000"/>
                <a:gd name="connsiteX4" fmla="*/ 1719755 w 1732142"/>
                <a:gd name="connsiteY4" fmla="*/ 3058000 h 3058000"/>
                <a:gd name="connsiteX5" fmla="*/ 1730906 w 1732142"/>
                <a:gd name="connsiteY5" fmla="*/ 0 h 3058000"/>
                <a:gd name="connsiteX0" fmla="*/ 1773079 w 1774315"/>
                <a:gd name="connsiteY0" fmla="*/ 0 h 3058000"/>
                <a:gd name="connsiteX1" fmla="*/ 0 w 1774315"/>
                <a:gd name="connsiteY1" fmla="*/ 985898 h 3058000"/>
                <a:gd name="connsiteX2" fmla="*/ 616572 w 1774315"/>
                <a:gd name="connsiteY2" fmla="*/ 971753 h 3058000"/>
                <a:gd name="connsiteX3" fmla="*/ 42173 w 1774315"/>
                <a:gd name="connsiteY3" fmla="*/ 1548638 h 3058000"/>
                <a:gd name="connsiteX4" fmla="*/ 1761928 w 1774315"/>
                <a:gd name="connsiteY4" fmla="*/ 3058000 h 3058000"/>
                <a:gd name="connsiteX5" fmla="*/ 1773079 w 1774315"/>
                <a:gd name="connsiteY5" fmla="*/ 0 h 3058000"/>
                <a:gd name="connsiteX0" fmla="*/ 1773079 w 1774315"/>
                <a:gd name="connsiteY0" fmla="*/ 0 h 3058000"/>
                <a:gd name="connsiteX1" fmla="*/ 0 w 1774315"/>
                <a:gd name="connsiteY1" fmla="*/ 985898 h 3058000"/>
                <a:gd name="connsiteX2" fmla="*/ 616572 w 1774315"/>
                <a:gd name="connsiteY2" fmla="*/ 971753 h 3058000"/>
                <a:gd name="connsiteX3" fmla="*/ 42173 w 1774315"/>
                <a:gd name="connsiteY3" fmla="*/ 1548638 h 3058000"/>
                <a:gd name="connsiteX4" fmla="*/ 224175 w 1774315"/>
                <a:gd name="connsiteY4" fmla="*/ 1711519 h 3058000"/>
                <a:gd name="connsiteX5" fmla="*/ 1761928 w 1774315"/>
                <a:gd name="connsiteY5" fmla="*/ 3058000 h 3058000"/>
                <a:gd name="connsiteX6" fmla="*/ 1773079 w 1774315"/>
                <a:gd name="connsiteY6" fmla="*/ 0 h 3058000"/>
                <a:gd name="connsiteX0" fmla="*/ 1773079 w 1774315"/>
                <a:gd name="connsiteY0" fmla="*/ 0 h 3058000"/>
                <a:gd name="connsiteX1" fmla="*/ 0 w 1774315"/>
                <a:gd name="connsiteY1" fmla="*/ 985898 h 3058000"/>
                <a:gd name="connsiteX2" fmla="*/ 616572 w 1774315"/>
                <a:gd name="connsiteY2" fmla="*/ 971753 h 3058000"/>
                <a:gd name="connsiteX3" fmla="*/ 614411 w 1774315"/>
                <a:gd name="connsiteY3" fmla="*/ 1525040 h 3058000"/>
                <a:gd name="connsiteX4" fmla="*/ 224175 w 1774315"/>
                <a:gd name="connsiteY4" fmla="*/ 1711519 h 3058000"/>
                <a:gd name="connsiteX5" fmla="*/ 1761928 w 1774315"/>
                <a:gd name="connsiteY5" fmla="*/ 3058000 h 3058000"/>
                <a:gd name="connsiteX6" fmla="*/ 1773079 w 1774315"/>
                <a:gd name="connsiteY6" fmla="*/ 0 h 3058000"/>
                <a:gd name="connsiteX0" fmla="*/ 1790777 w 1792013"/>
                <a:gd name="connsiteY0" fmla="*/ 0 h 3058000"/>
                <a:gd name="connsiteX1" fmla="*/ 17698 w 1792013"/>
                <a:gd name="connsiteY1" fmla="*/ 985898 h 3058000"/>
                <a:gd name="connsiteX2" fmla="*/ 634270 w 1792013"/>
                <a:gd name="connsiteY2" fmla="*/ 971753 h 3058000"/>
                <a:gd name="connsiteX3" fmla="*/ 632109 w 1792013"/>
                <a:gd name="connsiteY3" fmla="*/ 1525040 h 3058000"/>
                <a:gd name="connsiteX4" fmla="*/ 0 w 1792013"/>
                <a:gd name="connsiteY4" fmla="*/ 1540438 h 3058000"/>
                <a:gd name="connsiteX5" fmla="*/ 1779626 w 1792013"/>
                <a:gd name="connsiteY5" fmla="*/ 3058000 h 3058000"/>
                <a:gd name="connsiteX6" fmla="*/ 1790777 w 1792013"/>
                <a:gd name="connsiteY6" fmla="*/ 0 h 30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2013" h="3058000">
                  <a:moveTo>
                    <a:pt x="1790777" y="0"/>
                  </a:moveTo>
                  <a:lnTo>
                    <a:pt x="17698" y="985898"/>
                  </a:lnTo>
                  <a:lnTo>
                    <a:pt x="634270" y="971753"/>
                  </a:lnTo>
                  <a:cubicBezTo>
                    <a:pt x="633550" y="1156182"/>
                    <a:pt x="632829" y="1340611"/>
                    <a:pt x="632109" y="1525040"/>
                  </a:cubicBezTo>
                  <a:lnTo>
                    <a:pt x="0" y="1540438"/>
                  </a:lnTo>
                  <a:lnTo>
                    <a:pt x="1779626" y="3058000"/>
                  </a:lnTo>
                  <a:cubicBezTo>
                    <a:pt x="1782323" y="2224520"/>
                    <a:pt x="1796172" y="833480"/>
                    <a:pt x="179077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17FF">
                    <a:lumMod val="60443"/>
                    <a:lumOff val="39557"/>
                  </a:srgbClr>
                </a:gs>
                <a:gs pos="44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44676C-8B0B-3572-1558-2C87890925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96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6188714" y="2060848"/>
              <a:ext cx="3407269" cy="2993052"/>
            </a:xfrm>
            <a:prstGeom prst="rect">
              <a:avLst/>
            </a:prstGeom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84BB8A-9EE2-01C3-F9BC-7904452BBB1E}"/>
                </a:ext>
              </a:extLst>
            </p:cNvPr>
            <p:cNvSpPr/>
            <p:nvPr/>
          </p:nvSpPr>
          <p:spPr bwMode="auto">
            <a:xfrm>
              <a:off x="4400538" y="3021041"/>
              <a:ext cx="609892" cy="539157"/>
            </a:xfrm>
            <a:prstGeom prst="rect">
              <a:avLst/>
            </a:prstGeom>
            <a:noFill/>
            <a:ln w="285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954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3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ntitled" descr="Untitled">
            <a:hlinkClick r:id="" action="ppaction://media"/>
            <a:extLst>
              <a:ext uri="{FF2B5EF4-FFF2-40B4-BE49-F238E27FC236}">
                <a16:creationId xmlns:a16="http://schemas.microsoft.com/office/drawing/2014/main" id="{730D2D63-30FE-83AC-DDDE-C5D5270C93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462128" y="348152"/>
            <a:ext cx="6895345" cy="423297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FD161E81-9792-9D40-8CFE-FF69BB9D3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56" y="127186"/>
            <a:ext cx="4738200" cy="1811682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marL="11113">
              <a:lnSpc>
                <a:spcPts val="3620"/>
              </a:lnSpc>
              <a:defRPr/>
            </a:pPr>
            <a:r>
              <a:rPr lang="en-US" sz="3600" b="0" dirty="0">
                <a:solidFill>
                  <a:srgbClr val="FFFF00"/>
                </a:solidFill>
                <a:latin typeface="Chalkboard"/>
                <a:cs typeface="Chalkboard"/>
              </a:rPr>
              <a:t>Microscopy with coherent x-rays: exploring the brain, neuron by neuron</a:t>
            </a:r>
            <a:endParaRPr lang="en-US" sz="3600" b="0" u="sng" dirty="0">
              <a:solidFill>
                <a:schemeClr val="hlink"/>
              </a:solidFill>
              <a:latin typeface="Chalkboard"/>
              <a:cs typeface="Chalkboard"/>
            </a:endParaRPr>
          </a:p>
        </p:txBody>
      </p:sp>
      <p:pic>
        <p:nvPicPr>
          <p:cNvPr id="7" name="Immagine 13">
            <a:extLst>
              <a:ext uri="{FF2B5EF4-FFF2-40B4-BE49-F238E27FC236}">
                <a16:creationId xmlns:a16="http://schemas.microsoft.com/office/drawing/2014/main" id="{1E21F0FC-40C4-9B5D-3868-EE631F958EA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274" y="2171809"/>
            <a:ext cx="4117547" cy="31845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E815A2CA-CD68-1556-790B-3B9D178F3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888" y="6206739"/>
            <a:ext cx="6763225" cy="66146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11113" algn="ctr">
              <a:lnSpc>
                <a:spcPts val="3620"/>
              </a:lnSpc>
              <a:defRPr/>
            </a:pPr>
            <a:r>
              <a:rPr lang="en-US" sz="36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Goal: </a:t>
            </a:r>
            <a:r>
              <a:rPr lang="en-US" sz="36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ma</a:t>
            </a:r>
            <a:r>
              <a:rPr lang="en-US" sz="36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pp</a:t>
            </a:r>
            <a:r>
              <a:rPr lang="en-US" sz="36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in</a:t>
            </a:r>
            <a:r>
              <a:rPr lang="en-US" sz="36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g</a:t>
            </a:r>
            <a:r>
              <a:rPr lang="en-US" sz="3600" u="sng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 a human brain</a:t>
            </a:r>
            <a:endParaRPr lang="en-US" sz="3600" u="sng" dirty="0">
              <a:solidFill>
                <a:schemeClr val="hlink"/>
              </a:solidFill>
              <a:effectLst>
                <a:glow rad="63500">
                  <a:schemeClr val="tx1"/>
                </a:glow>
              </a:effectLst>
              <a:latin typeface="Chalkboard"/>
              <a:cs typeface="Chalkboard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FFF00D8-A314-4ABA-262E-B5BF27F160F5}"/>
              </a:ext>
            </a:extLst>
          </p:cNvPr>
          <p:cNvGrpSpPr/>
          <p:nvPr/>
        </p:nvGrpSpPr>
        <p:grpSpPr>
          <a:xfrm>
            <a:off x="4269533" y="150149"/>
            <a:ext cx="7731123" cy="902587"/>
            <a:chOff x="3957999" y="3434512"/>
            <a:chExt cx="5109064" cy="902587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24CC295C-CC58-3270-CA91-BFF89835C364}"/>
                </a:ext>
              </a:extLst>
            </p:cNvPr>
            <p:cNvSpPr txBox="1">
              <a:spLocks/>
            </p:cNvSpPr>
            <p:nvPr/>
          </p:nvSpPr>
          <p:spPr>
            <a:xfrm>
              <a:off x="3957999" y="3434512"/>
              <a:ext cx="4915946" cy="902587"/>
            </a:xfrm>
            <a:prstGeom prst="rect">
              <a:avLst/>
            </a:prstGeom>
            <a:solidFill>
              <a:srgbClr val="002060"/>
            </a:solidFill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>
              <a:norm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ＭＳ Ｐゴシック" charset="-128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l"/>
              <a:r>
                <a:rPr lang="en-US" sz="2000" b="0" kern="0" dirty="0" err="1">
                  <a:solidFill>
                    <a:srgbClr val="FFFF00"/>
                  </a:solidFill>
                  <a:latin typeface="+mn-lt"/>
                  <a:cs typeface="Arial"/>
                  <a:sym typeface="Wingdings"/>
                </a:rPr>
                <a:t>SY</a:t>
              </a:r>
              <a:r>
                <a:rPr lang="en-US" sz="2000" b="0" kern="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nchrotrons</a:t>
              </a:r>
              <a:r>
                <a:rPr lang="en-US" sz="2000" b="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 for </a:t>
              </a:r>
              <a:r>
                <a:rPr lang="en-US" sz="2000" b="0" kern="0" dirty="0">
                  <a:solidFill>
                    <a:srgbClr val="FFFF00"/>
                  </a:solidFill>
                  <a:latin typeface="+mn-lt"/>
                  <a:cs typeface="Arial"/>
                  <a:sym typeface="Wingdings"/>
                </a:rPr>
                <a:t>N</a:t>
              </a:r>
              <a:r>
                <a:rPr lang="en-US" sz="2000" b="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euroscience – an </a:t>
              </a:r>
              <a:r>
                <a:rPr lang="en-US" sz="2000" b="0" kern="0" dirty="0">
                  <a:solidFill>
                    <a:srgbClr val="FFFF00"/>
                  </a:solidFill>
                  <a:latin typeface="+mn-lt"/>
                  <a:cs typeface="Arial"/>
                  <a:sym typeface="Wingdings"/>
                </a:rPr>
                <a:t>A</a:t>
              </a:r>
              <a:r>
                <a:rPr lang="en-US" sz="2000" b="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sia-</a:t>
              </a:r>
              <a:r>
                <a:rPr lang="en-US" sz="2000" b="0" kern="0" dirty="0">
                  <a:solidFill>
                    <a:srgbClr val="FFFF00"/>
                  </a:solidFill>
                  <a:latin typeface="+mn-lt"/>
                  <a:cs typeface="Arial"/>
                  <a:sym typeface="Wingdings"/>
                </a:rPr>
                <a:t>P</a:t>
              </a:r>
              <a:r>
                <a:rPr lang="en-US" sz="2000" b="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acific </a:t>
              </a:r>
              <a:r>
                <a:rPr lang="en-US" sz="2000" b="0" kern="0" dirty="0">
                  <a:solidFill>
                    <a:srgbClr val="FFFF00"/>
                  </a:solidFill>
                  <a:latin typeface="+mn-lt"/>
                  <a:cs typeface="Arial"/>
                  <a:sym typeface="Wingdings"/>
                </a:rPr>
                <a:t>S</a:t>
              </a:r>
              <a:r>
                <a:rPr lang="en-US" sz="2000" b="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trategic </a:t>
              </a:r>
              <a:r>
                <a:rPr lang="en-US" sz="2000" b="0" kern="0" dirty="0">
                  <a:solidFill>
                    <a:srgbClr val="FFFF00"/>
                  </a:solidFill>
                  <a:latin typeface="+mn-lt"/>
                  <a:cs typeface="Arial"/>
                  <a:sym typeface="Wingdings"/>
                </a:rPr>
                <a:t>E</a:t>
              </a:r>
              <a:r>
                <a:rPr lang="en-US" sz="2000" b="0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lt"/>
                  <a:cs typeface="Arial"/>
                  <a:sym typeface="Wingdings"/>
                </a:rPr>
                <a:t>nterprise</a:t>
              </a:r>
            </a:p>
            <a:p>
              <a:pPr algn="l"/>
              <a:endParaRPr lang="en-US" sz="2000" b="0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"/>
                <a:sym typeface="Wingdings"/>
              </a:endParaRPr>
            </a:p>
            <a:p>
              <a:pPr algn="l"/>
              <a:endParaRPr lang="en-US" sz="2000" b="0" kern="0" dirty="0">
                <a:solidFill>
                  <a:srgbClr val="FFFFFF"/>
                </a:solidFill>
                <a:latin typeface="+mn-lt"/>
                <a:cs typeface="Arial"/>
              </a:endParaRPr>
            </a:p>
          </p:txBody>
        </p:sp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F3194B96-85ED-B631-1AA7-82FF3056D318}"/>
                </a:ext>
              </a:extLst>
            </p:cNvPr>
            <p:cNvSpPr txBox="1">
              <a:spLocks/>
            </p:cNvSpPr>
            <p:nvPr/>
          </p:nvSpPr>
          <p:spPr>
            <a:xfrm>
              <a:off x="4785487" y="3786741"/>
              <a:ext cx="4281576" cy="543948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ＭＳ Ｐゴシック" charset="-128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  <a:cs typeface="ＭＳ Ｐゴシック" charset="-128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l">
                <a:lnSpc>
                  <a:spcPts val="1680"/>
                </a:lnSpc>
              </a:pPr>
              <a:r>
                <a:rPr lang="en-US" sz="1400" b="0" kern="0" dirty="0">
                  <a:solidFill>
                    <a:srgbClr val="FFFFFF"/>
                  </a:solidFill>
                  <a:latin typeface="+mn-lt"/>
                  <a:cs typeface="Arial"/>
                  <a:sym typeface="Wingdings"/>
                </a:rPr>
                <a:t>(SARI/SSRF-China, PAL-Korea, AS-Taiwan, RIKEN/Spring8-Japan, NUS/SSLS-Singapore, ANSTO-Australia, SLRI-Thailand, SESAME-Jordan)</a:t>
              </a:r>
              <a:endParaRPr lang="en-US" sz="1400" b="0" kern="0" dirty="0">
                <a:solidFill>
                  <a:srgbClr val="FFFFFF"/>
                </a:solidFill>
                <a:latin typeface="+mn-lt"/>
                <a:cs typeface="Arial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686A915-52D5-4229-0F5E-BB21A18752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37000"/>
                    </a14:imgEffect>
                    <a14:imgEffect>
                      <a14:colorTemperature colorTemp="4824"/>
                    </a14:imgEffect>
                    <a14:imgEffect>
                      <a14:saturation sat="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5880" y="3407751"/>
            <a:ext cx="6577641" cy="268554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Image 4" descr="logofinal.jpg">
            <a:extLst>
              <a:ext uri="{FF2B5EF4-FFF2-40B4-BE49-F238E27FC236}">
                <a16:creationId xmlns:a16="http://schemas.microsoft.com/office/drawing/2014/main" id="{0246A7A6-65AE-9AB5-97DE-30B068A3BDA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4458298"/>
            <a:ext cx="3986668" cy="2079171"/>
          </a:xfrm>
          <a:prstGeom prst="rect">
            <a:avLst/>
          </a:prstGeom>
          <a:effectLst>
            <a:glow rad="177800">
              <a:schemeClr val="bg1"/>
            </a:glow>
          </a:effectLst>
        </p:spPr>
      </p:pic>
      <p:pic>
        <p:nvPicPr>
          <p:cNvPr id="6" name="ZZZabluedanubeshort">
            <a:hlinkClick r:id="" action="ppaction://media"/>
            <a:extLst>
              <a:ext uri="{FF2B5EF4-FFF2-40B4-BE49-F238E27FC236}">
                <a16:creationId xmlns:a16="http://schemas.microsoft.com/office/drawing/2014/main" id="{D96C0323-54F0-3D1C-D360-87B164591B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88776" y="233526"/>
            <a:ext cx="812800" cy="812800"/>
          </a:xfrm>
          <a:prstGeom prst="rect">
            <a:avLst/>
          </a:prstGeom>
        </p:spPr>
      </p:pic>
      <p:pic>
        <p:nvPicPr>
          <p:cNvPr id="3" name="FlowerWaltzshort">
            <a:hlinkClick r:id="" action="ppaction://media"/>
            <a:extLst>
              <a:ext uri="{FF2B5EF4-FFF2-40B4-BE49-F238E27FC236}">
                <a16:creationId xmlns:a16="http://schemas.microsoft.com/office/drawing/2014/main" id="{EBD89C81-6D07-0D31-1B78-38BB2913CED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47441" y="-582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4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9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994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994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repeatCount="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379C8F-A442-D5FD-F24A-D302E182C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945" y="0"/>
            <a:ext cx="9113170" cy="5616624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8A61B8B7-9EA5-6CC3-0889-4712B75435B0}"/>
              </a:ext>
            </a:extLst>
          </p:cNvPr>
          <p:cNvSpPr/>
          <p:nvPr/>
        </p:nvSpPr>
        <p:spPr bwMode="auto">
          <a:xfrm>
            <a:off x="1507945" y="-11096"/>
            <a:ext cx="9113170" cy="5627720"/>
          </a:xfrm>
          <a:prstGeom prst="rect">
            <a:avLst/>
          </a:prstGeom>
          <a:solidFill>
            <a:schemeClr val="tx1">
              <a:alpha val="51242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7" name="Rectangle 2"/>
          <p:cNvSpPr txBox="1">
            <a:spLocks noChangeArrowheads="1"/>
          </p:cNvSpPr>
          <p:nvPr/>
        </p:nvSpPr>
        <p:spPr bwMode="auto">
          <a:xfrm>
            <a:off x="1415480" y="3141"/>
            <a:ext cx="9341916" cy="2016224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4000" dirty="0">
                <a:ln>
                  <a:solidFill>
                    <a:schemeClr val="accent1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Chalkboard"/>
                <a:ea typeface="ＭＳ Ｐゴシック" charset="0"/>
                <a:cs typeface="Chalkboard"/>
              </a:rPr>
              <a:t>A New Generation of </a:t>
            </a:r>
          </a:p>
          <a:p>
            <a:pPr marL="0" indent="0" algn="ctr">
              <a:spcBef>
                <a:spcPts val="0"/>
              </a:spcBef>
              <a:defRPr/>
            </a:pPr>
            <a:r>
              <a:rPr lang="en-US" sz="4000" dirty="0">
                <a:ln>
                  <a:solidFill>
                    <a:schemeClr val="accent1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Chalkboard"/>
                <a:ea typeface="ＭＳ Ｐゴシック" charset="0"/>
                <a:cs typeface="Chalkboard"/>
              </a:rPr>
              <a:t>Synchrotron Radiation Sources: </a:t>
            </a:r>
          </a:p>
          <a:p>
            <a:pPr marL="0" indent="0" algn="ctr">
              <a:spcBef>
                <a:spcPts val="0"/>
              </a:spcBef>
              <a:defRPr/>
            </a:pPr>
            <a:r>
              <a:rPr lang="en-US" sz="4000" dirty="0">
                <a:ln>
                  <a:solidFill>
                    <a:schemeClr val="accent1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Chalkboard"/>
                <a:ea typeface="ＭＳ Ｐゴシック" charset="0"/>
                <a:cs typeface="Chalkboard"/>
              </a:rPr>
              <a:t>X-ray Free Electron Lasers (X-FELs)</a:t>
            </a:r>
            <a:endParaRPr lang="en-US" sz="4000" u="sng" dirty="0">
              <a:ln>
                <a:solidFill>
                  <a:schemeClr val="accent1"/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139700">
                  <a:schemeClr val="accent4">
                    <a:satMod val="175000"/>
                  </a:schemeClr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68D4FD-29E6-AFEC-6DC0-1D1D7FD62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1985250"/>
            <a:ext cx="8712968" cy="1403435"/>
          </a:xfrm>
          <a:prstGeom prst="rect">
            <a:avLst/>
          </a:prstGeom>
          <a:solidFill>
            <a:srgbClr val="0000FF"/>
          </a:solidFill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440"/>
              </a:lnSpc>
              <a:spcBef>
                <a:spcPts val="0"/>
              </a:spcBef>
              <a:defRPr/>
            </a:pPr>
            <a:r>
              <a:rPr lang="en-US" sz="2800" b="0" u="sng" dirty="0">
                <a:solidFill>
                  <a:schemeClr val="bg1"/>
                </a:solidFill>
                <a:ea typeface="ＭＳ Ｐゴシック" charset="0"/>
                <a:cs typeface="Chalkboard"/>
              </a:rPr>
              <a:t>Question</a:t>
            </a:r>
            <a:r>
              <a:rPr lang="en-US" sz="28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: storage-ring synchrotron sources have high intensity and brightness and excellent coherence: they look like lasers, but ARE THEY, indeed, lasers?</a:t>
            </a:r>
            <a:endParaRPr lang="en-US" sz="2800" b="0" u="sng" dirty="0">
              <a:solidFill>
                <a:schemeClr val="bg1"/>
              </a:solidFill>
              <a:ea typeface="ＭＳ Ｐゴシック" charset="0"/>
              <a:cs typeface="Chalkboard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08BF19-CE13-2468-0B10-E3D96C29E291}"/>
              </a:ext>
            </a:extLst>
          </p:cNvPr>
          <p:cNvSpPr/>
          <p:nvPr/>
        </p:nvSpPr>
        <p:spPr bwMode="auto">
          <a:xfrm>
            <a:off x="1217610" y="3630915"/>
            <a:ext cx="3726262" cy="303844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DA0E362-F127-9C97-1E28-A1D7614DA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3590410"/>
            <a:ext cx="4248472" cy="606381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84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schemeClr val="tx1"/>
                </a:solidFill>
                <a:cs typeface="Chalkboard"/>
              </a:rPr>
              <a:t>A visible/infrared laser:</a:t>
            </a:r>
            <a:endParaRPr lang="en-US" sz="2400" dirty="0">
              <a:ln>
                <a:solidFill>
                  <a:schemeClr val="accent1"/>
                </a:solidFill>
              </a:ln>
              <a:solidFill>
                <a:schemeClr val="tx1"/>
              </a:solidFill>
              <a:ea typeface="ＭＳ Ｐゴシック" charset="0"/>
              <a:cs typeface="Chalkboard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C4D7F28-12B9-C81D-D78F-E0F3D16B4518}"/>
              </a:ext>
            </a:extLst>
          </p:cNvPr>
          <p:cNvGrpSpPr/>
          <p:nvPr/>
        </p:nvGrpSpPr>
        <p:grpSpPr>
          <a:xfrm>
            <a:off x="1289618" y="4092782"/>
            <a:ext cx="3150198" cy="983030"/>
            <a:chOff x="1289624" y="3945336"/>
            <a:chExt cx="3150198" cy="983030"/>
          </a:xfrm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539C6A83-965A-5E43-E69B-93AF8FFB17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9624" y="3945336"/>
              <a:ext cx="3150198" cy="71392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000"/>
                </a:lnSpc>
                <a:spcBef>
                  <a:spcPts val="0"/>
                </a:spcBef>
                <a:defRPr/>
              </a:pPr>
              <a:r>
                <a:rPr lang="en-US" sz="2000" b="0" dirty="0">
                  <a:solidFill>
                    <a:srgbClr val="0000FF"/>
                  </a:solidFill>
                  <a:cs typeface="Chalkboard"/>
                </a:rPr>
                <a:t>Active medium giving </a:t>
              </a:r>
              <a:r>
                <a:rPr lang="en-US" sz="2000" b="0" u="sng" dirty="0">
                  <a:solidFill>
                    <a:srgbClr val="0000FF"/>
                  </a:solidFill>
                  <a:cs typeface="Chalkboard"/>
                </a:rPr>
                <a:t>o</a:t>
              </a:r>
              <a:r>
                <a:rPr lang="en-US" sz="2000" b="0" dirty="0">
                  <a:solidFill>
                    <a:srgbClr val="0000FF"/>
                  </a:solidFill>
                  <a:cs typeface="Chalkboard"/>
                </a:rPr>
                <a:t>p</a:t>
              </a:r>
              <a:r>
                <a:rPr lang="en-US" sz="2000" b="0" u="sng" dirty="0">
                  <a:solidFill>
                    <a:srgbClr val="0000FF"/>
                  </a:solidFill>
                  <a:cs typeface="Chalkboard"/>
                </a:rPr>
                <a:t>tical am</a:t>
              </a:r>
              <a:r>
                <a:rPr lang="en-US" sz="2000" b="0" dirty="0">
                  <a:solidFill>
                    <a:srgbClr val="0000FF"/>
                  </a:solidFill>
                  <a:cs typeface="Chalkboard"/>
                </a:rPr>
                <a:t>p</a:t>
              </a:r>
              <a:r>
                <a:rPr lang="en-US" sz="2000" b="0" u="sng" dirty="0">
                  <a:solidFill>
                    <a:srgbClr val="0000FF"/>
                  </a:solidFill>
                  <a:cs typeface="Chalkboard"/>
                </a:rPr>
                <a:t>lification</a:t>
              </a:r>
              <a:endParaRPr lang="en-US" sz="2000" b="0" u="sng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ea typeface="ＭＳ Ｐゴシック" charset="0"/>
                <a:cs typeface="Chalkboard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C0143A8-B9FF-ABFE-DC8B-C254DB90492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55646" y="4466906"/>
              <a:ext cx="144016" cy="4614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arrow" w="lg" len="lg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4342AEB-5939-E6FD-B678-24F94525A276}"/>
              </a:ext>
            </a:extLst>
          </p:cNvPr>
          <p:cNvGrpSpPr/>
          <p:nvPr/>
        </p:nvGrpSpPr>
        <p:grpSpPr>
          <a:xfrm>
            <a:off x="1398969" y="5558649"/>
            <a:ext cx="3376465" cy="1110710"/>
            <a:chOff x="1387136" y="5411203"/>
            <a:chExt cx="3376465" cy="1110710"/>
          </a:xfrm>
        </p:grpSpPr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7005C86B-5154-79DF-7259-DD5EE6327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7136" y="5668696"/>
              <a:ext cx="3376465" cy="853217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ts val="2000"/>
                </a:lnSpc>
                <a:spcBef>
                  <a:spcPts val="0"/>
                </a:spcBef>
                <a:defRPr/>
              </a:pPr>
              <a:r>
                <a:rPr lang="en-US" sz="2000" b="0" dirty="0">
                  <a:solidFill>
                    <a:srgbClr val="0000FF"/>
                  </a:solidFill>
                  <a:cs typeface="Chalkboard"/>
                </a:rPr>
                <a:t>Two-mirror optical cavity, increasing the photon path and the optical amplification</a:t>
              </a:r>
              <a:endParaRPr lang="en-US" sz="2000" b="0" u="sng" dirty="0">
                <a:ln>
                  <a:solidFill>
                    <a:schemeClr val="accent1"/>
                  </a:solidFill>
                </a:ln>
                <a:solidFill>
                  <a:srgbClr val="0000FF"/>
                </a:solidFill>
                <a:ea typeface="ＭＳ Ｐゴシック" charset="0"/>
                <a:cs typeface="Chalkboard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486AA4B-87B8-DA74-848D-E68266D02F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3727" y="5448082"/>
              <a:ext cx="408436" cy="24293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arrow" w="lg" len="lg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A9AB818-9500-2527-3919-05FB086912B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75038" y="5411203"/>
              <a:ext cx="298766" cy="25749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arrow" w="lg" len="lg"/>
              <a:tailEnd type="non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0" name="Rectangle 2">
            <a:extLst>
              <a:ext uri="{FF2B5EF4-FFF2-40B4-BE49-F238E27FC236}">
                <a16:creationId xmlns:a16="http://schemas.microsoft.com/office/drawing/2014/main" id="{C7FA021E-FD26-A13F-30A2-EC5F56B8C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960" y="4003458"/>
            <a:ext cx="5721103" cy="2377870"/>
          </a:xfrm>
          <a:prstGeom prst="rect">
            <a:avLst/>
          </a:prstGeom>
          <a:solidFill>
            <a:srgbClr val="FF0000"/>
          </a:solidFill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44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Storage-ring synchrotron sources:</a:t>
            </a:r>
            <a:endParaRPr lang="en-US" sz="2800" u="sng" dirty="0">
              <a:solidFill>
                <a:srgbClr val="FFFF00"/>
              </a:solidFill>
              <a:ea typeface="ＭＳ Ｐゴシック" charset="0"/>
              <a:cs typeface="Chalkboard"/>
            </a:endParaRPr>
          </a:p>
        </p:txBody>
      </p:sp>
      <p:sp>
        <p:nvSpPr>
          <p:cNvPr id="49" name="Rectangle 2">
            <a:extLst>
              <a:ext uri="{FF2B5EF4-FFF2-40B4-BE49-F238E27FC236}">
                <a16:creationId xmlns:a16="http://schemas.microsoft.com/office/drawing/2014/main" id="{FD3B149C-FFA3-C462-1408-C56857A41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0108" y="4507514"/>
            <a:ext cx="5695545" cy="1873814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233363" indent="-233363">
              <a:lnSpc>
                <a:spcPts val="344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NO optical amplification</a:t>
            </a:r>
          </a:p>
          <a:p>
            <a:pPr marL="233363" indent="-233363">
              <a:lnSpc>
                <a:spcPts val="344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NO good mirrors for x-rays, thus NO optical cavities</a:t>
            </a:r>
          </a:p>
          <a:p>
            <a:pPr marL="233363" indent="-233363">
              <a:lnSpc>
                <a:spcPts val="344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u="sng" dirty="0">
                <a:solidFill>
                  <a:srgbClr val="FFFF00"/>
                </a:solidFill>
                <a:ea typeface="ＭＳ Ｐゴシック" charset="0"/>
                <a:cs typeface="Chalkboard"/>
              </a:rPr>
              <a:t>The</a:t>
            </a:r>
            <a:r>
              <a:rPr lang="en-US" sz="2800" dirty="0">
                <a:solidFill>
                  <a:srgbClr val="FFFF00"/>
                </a:solidFill>
                <a:ea typeface="ＭＳ Ｐゴシック" charset="0"/>
                <a:cs typeface="Chalkboard"/>
              </a:rPr>
              <a:t>y</a:t>
            </a:r>
            <a:r>
              <a:rPr lang="en-US" sz="2800" u="sng" dirty="0">
                <a:solidFill>
                  <a:srgbClr val="FFFF00"/>
                </a:solidFill>
                <a:ea typeface="ＭＳ Ｐゴシック" charset="0"/>
                <a:cs typeface="Chalkboard"/>
              </a:rPr>
              <a:t> are NOT lasers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55B635-C650-427F-C6BD-6B2BCB618CAE}"/>
              </a:ext>
            </a:extLst>
          </p:cNvPr>
          <p:cNvGrpSpPr/>
          <p:nvPr/>
        </p:nvGrpSpPr>
        <p:grpSpPr>
          <a:xfrm>
            <a:off x="1775520" y="4982505"/>
            <a:ext cx="3089749" cy="648072"/>
            <a:chOff x="1847528" y="4982505"/>
            <a:chExt cx="3089749" cy="64807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9213BDD-4C21-7CE6-AA30-EB6FC5002429}"/>
                </a:ext>
              </a:extLst>
            </p:cNvPr>
            <p:cNvGrpSpPr/>
            <p:nvPr/>
          </p:nvGrpSpPr>
          <p:grpSpPr>
            <a:xfrm>
              <a:off x="1847528" y="4982505"/>
              <a:ext cx="477003" cy="648072"/>
              <a:chOff x="4078445" y="4724931"/>
              <a:chExt cx="477003" cy="648072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D6695823-2928-416F-4B27-0B3FCC287BFC}"/>
                  </a:ext>
                </a:extLst>
              </p:cNvPr>
              <p:cNvSpPr/>
              <p:nvPr/>
            </p:nvSpPr>
            <p:spPr bwMode="auto">
              <a:xfrm>
                <a:off x="4078445" y="4724931"/>
                <a:ext cx="432048" cy="648072"/>
              </a:xfrm>
              <a:prstGeom prst="ellipse">
                <a:avLst/>
              </a:prstGeom>
              <a:solidFill>
                <a:schemeClr val="tx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ECC6707-5A68-A924-DE88-FF5A115D3592}"/>
                  </a:ext>
                </a:extLst>
              </p:cNvPr>
              <p:cNvSpPr/>
              <p:nvPr/>
            </p:nvSpPr>
            <p:spPr bwMode="auto">
              <a:xfrm>
                <a:off x="4123400" y="4724931"/>
                <a:ext cx="432048" cy="648072"/>
              </a:xfrm>
              <a:prstGeom prst="ellipse">
                <a:avLst/>
              </a:prstGeom>
              <a:gradFill>
                <a:gsLst>
                  <a:gs pos="75000">
                    <a:srgbClr val="00CC99"/>
                  </a:gs>
                  <a:gs pos="27000">
                    <a:schemeClr val="accent1"/>
                  </a:gs>
                  <a:gs pos="51000">
                    <a:schemeClr val="bg1"/>
                  </a:gs>
                </a:gsLst>
                <a:lin ang="1800000" scaled="0"/>
              </a:gra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F1D50E4-667B-B756-6156-975E446B7A55}"/>
                </a:ext>
              </a:extLst>
            </p:cNvPr>
            <p:cNvGrpSpPr/>
            <p:nvPr/>
          </p:nvGrpSpPr>
          <p:grpSpPr>
            <a:xfrm>
              <a:off x="2099556" y="5075812"/>
              <a:ext cx="1944216" cy="461459"/>
              <a:chOff x="2087724" y="4818237"/>
              <a:chExt cx="1944216" cy="461459"/>
            </a:xfrm>
          </p:grpSpPr>
          <p:sp>
            <p:nvSpPr>
              <p:cNvPr id="4" name="Can 3">
                <a:extLst>
                  <a:ext uri="{FF2B5EF4-FFF2-40B4-BE49-F238E27FC236}">
                    <a16:creationId xmlns:a16="http://schemas.microsoft.com/office/drawing/2014/main" id="{09DC2D33-1440-02F9-8BE8-18412EDF7C16}"/>
                  </a:ext>
                </a:extLst>
              </p:cNvPr>
              <p:cNvSpPr/>
              <p:nvPr/>
            </p:nvSpPr>
            <p:spPr bwMode="auto">
              <a:xfrm rot="5400000">
                <a:off x="2829102" y="4076859"/>
                <a:ext cx="461459" cy="1944216"/>
              </a:xfrm>
              <a:prstGeom prst="can">
                <a:avLst>
                  <a:gd name="adj" fmla="val 64683"/>
                </a:avLst>
              </a:prstGeom>
              <a:gradFill flip="none" rotWithShape="1">
                <a:gsLst>
                  <a:gs pos="75000">
                    <a:srgbClr val="002060"/>
                  </a:gs>
                  <a:gs pos="27000">
                    <a:srgbClr val="002060"/>
                  </a:gs>
                  <a:gs pos="51000">
                    <a:schemeClr val="bg1"/>
                  </a:gs>
                </a:gsLst>
                <a:lin ang="0" scaled="0"/>
                <a:tileRect/>
              </a:gra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B21513C-454F-136A-D3AD-737B74D0D7D1}"/>
                  </a:ext>
                </a:extLst>
              </p:cNvPr>
              <p:cNvSpPr/>
              <p:nvPr/>
            </p:nvSpPr>
            <p:spPr bwMode="auto">
              <a:xfrm>
                <a:off x="3728422" y="4824419"/>
                <a:ext cx="303518" cy="45527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A05A0DF-AA96-3F08-D697-4A69B3A12E0A}"/>
                </a:ext>
              </a:extLst>
            </p:cNvPr>
            <p:cNvSpPr/>
            <p:nvPr/>
          </p:nvSpPr>
          <p:spPr bwMode="auto">
            <a:xfrm>
              <a:off x="3875364" y="5288564"/>
              <a:ext cx="5374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9C6DB19-6C11-7BF7-D909-188907957BEE}"/>
                </a:ext>
              </a:extLst>
            </p:cNvPr>
            <p:cNvGrpSpPr/>
            <p:nvPr/>
          </p:nvGrpSpPr>
          <p:grpSpPr>
            <a:xfrm>
              <a:off x="3935761" y="4982505"/>
              <a:ext cx="477003" cy="648072"/>
              <a:chOff x="4078445" y="4724931"/>
              <a:chExt cx="477003" cy="648072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C76DB4BE-D7AB-A77A-6DAD-04BFC458E339}"/>
                  </a:ext>
                </a:extLst>
              </p:cNvPr>
              <p:cNvSpPr/>
              <p:nvPr/>
            </p:nvSpPr>
            <p:spPr bwMode="auto">
              <a:xfrm>
                <a:off x="4078445" y="4724931"/>
                <a:ext cx="432048" cy="648072"/>
              </a:xfrm>
              <a:prstGeom prst="ellipse">
                <a:avLst/>
              </a:prstGeom>
              <a:solidFill>
                <a:schemeClr val="tx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48A7C07-2890-D5DE-AC99-964D8C398B42}"/>
                  </a:ext>
                </a:extLst>
              </p:cNvPr>
              <p:cNvSpPr/>
              <p:nvPr/>
            </p:nvSpPr>
            <p:spPr bwMode="auto">
              <a:xfrm>
                <a:off x="4123400" y="4724931"/>
                <a:ext cx="432048" cy="648072"/>
              </a:xfrm>
              <a:prstGeom prst="ellipse">
                <a:avLst/>
              </a:prstGeom>
              <a:gradFill>
                <a:gsLst>
                  <a:gs pos="75000">
                    <a:srgbClr val="00CC99"/>
                  </a:gs>
                  <a:gs pos="27000">
                    <a:schemeClr val="accent1"/>
                  </a:gs>
                  <a:gs pos="51000">
                    <a:schemeClr val="bg1"/>
                  </a:gs>
                </a:gsLst>
                <a:lin ang="1800000" scaled="0"/>
              </a:gra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679786-608E-88C6-3798-9E981E5E0DEC}"/>
                </a:ext>
              </a:extLst>
            </p:cNvPr>
            <p:cNvSpPr/>
            <p:nvPr/>
          </p:nvSpPr>
          <p:spPr bwMode="auto">
            <a:xfrm>
              <a:off x="4207557" y="5288565"/>
              <a:ext cx="72972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pic>
        <p:nvPicPr>
          <p:cNvPr id="21" name="ZZZZZZbeethovenson-2">
            <a:hlinkClick r:id="" action="ppaction://media"/>
            <a:extLst>
              <a:ext uri="{FF2B5EF4-FFF2-40B4-BE49-F238E27FC236}">
                <a16:creationId xmlns:a16="http://schemas.microsoft.com/office/drawing/2014/main" id="{420BD7F3-A733-7074-54A1-6B049C7059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82" y="-8238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1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874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48" grpId="0" animBg="1"/>
      <p:bldP spid="47" grpId="0"/>
      <p:bldP spid="3" grpId="0" animBg="1"/>
      <p:bldP spid="6" grpId="0" animBg="1"/>
      <p:bldP spid="5" grpId="0"/>
      <p:bldP spid="40" grpId="0" animBg="1"/>
      <p:bldP spid="4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C2C5C-39A9-6C94-355A-FF79CF63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825" name="Group 672824">
            <a:extLst>
              <a:ext uri="{FF2B5EF4-FFF2-40B4-BE49-F238E27FC236}">
                <a16:creationId xmlns:a16="http://schemas.microsoft.com/office/drawing/2014/main" id="{89C016DF-F4B5-00DD-79C1-E39C31E63749}"/>
              </a:ext>
            </a:extLst>
          </p:cNvPr>
          <p:cNvGrpSpPr/>
          <p:nvPr/>
        </p:nvGrpSpPr>
        <p:grpSpPr>
          <a:xfrm>
            <a:off x="3265035" y="3572652"/>
            <a:ext cx="69849" cy="135223"/>
            <a:chOff x="191670" y="2532635"/>
            <a:chExt cx="69849" cy="13522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823" name="Ellipse 135">
              <a:extLst>
                <a:ext uri="{FF2B5EF4-FFF2-40B4-BE49-F238E27FC236}">
                  <a16:creationId xmlns:a16="http://schemas.microsoft.com/office/drawing/2014/main" id="{72F5E910-7C06-FFB0-81AB-CD05EE44BF60}"/>
                </a:ext>
              </a:extLst>
            </p:cNvPr>
            <p:cNvSpPr/>
            <p:nvPr/>
          </p:nvSpPr>
          <p:spPr>
            <a:xfrm>
              <a:off x="191670" y="259972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824" name="Ellipse 135">
              <a:extLst>
                <a:ext uri="{FF2B5EF4-FFF2-40B4-BE49-F238E27FC236}">
                  <a16:creationId xmlns:a16="http://schemas.microsoft.com/office/drawing/2014/main" id="{AE9EDF54-9809-C76B-6506-5707850224DB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826" name="Group 672825">
            <a:extLst>
              <a:ext uri="{FF2B5EF4-FFF2-40B4-BE49-F238E27FC236}">
                <a16:creationId xmlns:a16="http://schemas.microsoft.com/office/drawing/2014/main" id="{9FAB759E-4C9B-BE2F-0AD2-7743938CA0A6}"/>
              </a:ext>
            </a:extLst>
          </p:cNvPr>
          <p:cNvGrpSpPr/>
          <p:nvPr/>
        </p:nvGrpSpPr>
        <p:grpSpPr>
          <a:xfrm flipV="1">
            <a:off x="1623371" y="3566428"/>
            <a:ext cx="69849" cy="135223"/>
            <a:chOff x="191670" y="2532635"/>
            <a:chExt cx="69849" cy="13522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827" name="Ellipse 135">
              <a:extLst>
                <a:ext uri="{FF2B5EF4-FFF2-40B4-BE49-F238E27FC236}">
                  <a16:creationId xmlns:a16="http://schemas.microsoft.com/office/drawing/2014/main" id="{3D6C4432-AAEA-56F7-8B12-2AF740608850}"/>
                </a:ext>
              </a:extLst>
            </p:cNvPr>
            <p:cNvSpPr/>
            <p:nvPr/>
          </p:nvSpPr>
          <p:spPr>
            <a:xfrm>
              <a:off x="191670" y="259972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828" name="Ellipse 135">
              <a:extLst>
                <a:ext uri="{FF2B5EF4-FFF2-40B4-BE49-F238E27FC236}">
                  <a16:creationId xmlns:a16="http://schemas.microsoft.com/office/drawing/2014/main" id="{137BC659-2D66-E880-15A0-F94A63F1D530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62" name="Group 672961">
            <a:extLst>
              <a:ext uri="{FF2B5EF4-FFF2-40B4-BE49-F238E27FC236}">
                <a16:creationId xmlns:a16="http://schemas.microsoft.com/office/drawing/2014/main" id="{4420C84A-9117-8AF4-A5DF-64D0E1BC9387}"/>
              </a:ext>
            </a:extLst>
          </p:cNvPr>
          <p:cNvGrpSpPr/>
          <p:nvPr/>
        </p:nvGrpSpPr>
        <p:grpSpPr>
          <a:xfrm flipH="1">
            <a:off x="3195563" y="3505329"/>
            <a:ext cx="77600" cy="267712"/>
            <a:chOff x="185082" y="2532635"/>
            <a:chExt cx="77600" cy="26771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963" name="Ellipse 135">
              <a:extLst>
                <a:ext uri="{FF2B5EF4-FFF2-40B4-BE49-F238E27FC236}">
                  <a16:creationId xmlns:a16="http://schemas.microsoft.com/office/drawing/2014/main" id="{D3CA17CD-33DB-57B6-DC19-C7CF07CB9662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64" name="Ellipse 135">
              <a:extLst>
                <a:ext uri="{FF2B5EF4-FFF2-40B4-BE49-F238E27FC236}">
                  <a16:creationId xmlns:a16="http://schemas.microsoft.com/office/drawing/2014/main" id="{B13C4BFC-5601-785D-CCFF-4DE4AE91368D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65" name="Ellipse 135">
              <a:extLst>
                <a:ext uri="{FF2B5EF4-FFF2-40B4-BE49-F238E27FC236}">
                  <a16:creationId xmlns:a16="http://schemas.microsoft.com/office/drawing/2014/main" id="{BAFBEE6F-CB58-5661-7165-676FAFC7A01B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66" name="Ellipse 135">
              <a:extLst>
                <a:ext uri="{FF2B5EF4-FFF2-40B4-BE49-F238E27FC236}">
                  <a16:creationId xmlns:a16="http://schemas.microsoft.com/office/drawing/2014/main" id="{360B25D0-DF9F-D6B4-0224-10C421301ED8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67" name="Group 672966">
            <a:extLst>
              <a:ext uri="{FF2B5EF4-FFF2-40B4-BE49-F238E27FC236}">
                <a16:creationId xmlns:a16="http://schemas.microsoft.com/office/drawing/2014/main" id="{6A310262-17F5-D9C9-A0D3-D25C54EE1B63}"/>
              </a:ext>
            </a:extLst>
          </p:cNvPr>
          <p:cNvGrpSpPr/>
          <p:nvPr/>
        </p:nvGrpSpPr>
        <p:grpSpPr>
          <a:xfrm flipV="1">
            <a:off x="1754554" y="3468082"/>
            <a:ext cx="79848" cy="325255"/>
            <a:chOff x="185082" y="2475092"/>
            <a:chExt cx="79848" cy="32525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968" name="Ellipse 135">
              <a:extLst>
                <a:ext uri="{FF2B5EF4-FFF2-40B4-BE49-F238E27FC236}">
                  <a16:creationId xmlns:a16="http://schemas.microsoft.com/office/drawing/2014/main" id="{CC6E2B3A-CEEF-954C-A60E-AC4A15E471D7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69" name="Ellipse 135">
              <a:extLst>
                <a:ext uri="{FF2B5EF4-FFF2-40B4-BE49-F238E27FC236}">
                  <a16:creationId xmlns:a16="http://schemas.microsoft.com/office/drawing/2014/main" id="{8E10AA44-EC89-24B6-7BB2-952F30B5CFDA}"/>
                </a:ext>
              </a:extLst>
            </p:cNvPr>
            <p:cNvSpPr/>
            <p:nvPr/>
          </p:nvSpPr>
          <p:spPr>
            <a:xfrm>
              <a:off x="196794" y="25160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0" name="Ellipse 135">
              <a:extLst>
                <a:ext uri="{FF2B5EF4-FFF2-40B4-BE49-F238E27FC236}">
                  <a16:creationId xmlns:a16="http://schemas.microsoft.com/office/drawing/2014/main" id="{EC2932FA-FF30-BDB0-747B-26168724392D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1" name="Ellipse 135">
              <a:extLst>
                <a:ext uri="{FF2B5EF4-FFF2-40B4-BE49-F238E27FC236}">
                  <a16:creationId xmlns:a16="http://schemas.microsoft.com/office/drawing/2014/main" id="{3B4612BF-E1A7-B455-5F5C-5DEE8A50A31A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2" name="Ellipse 135">
              <a:extLst>
                <a:ext uri="{FF2B5EF4-FFF2-40B4-BE49-F238E27FC236}">
                  <a16:creationId xmlns:a16="http://schemas.microsoft.com/office/drawing/2014/main" id="{59C0600B-3375-5D2E-3A9A-E1156374016B}"/>
                </a:ext>
              </a:extLst>
            </p:cNvPr>
            <p:cNvSpPr/>
            <p:nvPr/>
          </p:nvSpPr>
          <p:spPr>
            <a:xfrm>
              <a:off x="188976" y="247509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79" name="Group 672978">
            <a:extLst>
              <a:ext uri="{FF2B5EF4-FFF2-40B4-BE49-F238E27FC236}">
                <a16:creationId xmlns:a16="http://schemas.microsoft.com/office/drawing/2014/main" id="{289438D6-0CC2-4FA9-6D5B-B545C6A99EB5}"/>
              </a:ext>
            </a:extLst>
          </p:cNvPr>
          <p:cNvGrpSpPr/>
          <p:nvPr/>
        </p:nvGrpSpPr>
        <p:grpSpPr>
          <a:xfrm flipV="1">
            <a:off x="1826269" y="3432869"/>
            <a:ext cx="77993" cy="387276"/>
            <a:chOff x="184689" y="2512785"/>
            <a:chExt cx="77993" cy="38727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980" name="Ellipse 135">
              <a:extLst>
                <a:ext uri="{FF2B5EF4-FFF2-40B4-BE49-F238E27FC236}">
                  <a16:creationId xmlns:a16="http://schemas.microsoft.com/office/drawing/2014/main" id="{0AA403CD-D737-E125-C7E4-C3F086FE843C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1" name="Ellipse 135">
              <a:extLst>
                <a:ext uri="{FF2B5EF4-FFF2-40B4-BE49-F238E27FC236}">
                  <a16:creationId xmlns:a16="http://schemas.microsoft.com/office/drawing/2014/main" id="{9E9FED6F-1952-6679-7F62-FB5D8AC2B72E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2" name="Ellipse 135">
              <a:extLst>
                <a:ext uri="{FF2B5EF4-FFF2-40B4-BE49-F238E27FC236}">
                  <a16:creationId xmlns:a16="http://schemas.microsoft.com/office/drawing/2014/main" id="{2C5596F5-9C6A-140C-02F7-90414597E0AE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3" name="Ellipse 135">
              <a:extLst>
                <a:ext uri="{FF2B5EF4-FFF2-40B4-BE49-F238E27FC236}">
                  <a16:creationId xmlns:a16="http://schemas.microsoft.com/office/drawing/2014/main" id="{ADF8BB4B-778B-D932-D6C2-06EA3C4038E7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4" name="Ellipse 135">
              <a:extLst>
                <a:ext uri="{FF2B5EF4-FFF2-40B4-BE49-F238E27FC236}">
                  <a16:creationId xmlns:a16="http://schemas.microsoft.com/office/drawing/2014/main" id="{B3537269-310D-2CB9-98EB-6F3E72E883A7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5" name="Ellipse 135">
              <a:extLst>
                <a:ext uri="{FF2B5EF4-FFF2-40B4-BE49-F238E27FC236}">
                  <a16:creationId xmlns:a16="http://schemas.microsoft.com/office/drawing/2014/main" id="{31308D2B-F524-06E9-5A61-38242541FDD8}"/>
                </a:ext>
              </a:extLst>
            </p:cNvPr>
            <p:cNvSpPr/>
            <p:nvPr/>
          </p:nvSpPr>
          <p:spPr>
            <a:xfrm>
              <a:off x="190618" y="251278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135">
              <a:extLst>
                <a:ext uri="{FF2B5EF4-FFF2-40B4-BE49-F238E27FC236}">
                  <a16:creationId xmlns:a16="http://schemas.microsoft.com/office/drawing/2014/main" id="{572DBDC8-9279-3FC4-D065-B49DB36AED66}"/>
                </a:ext>
              </a:extLst>
            </p:cNvPr>
            <p:cNvSpPr/>
            <p:nvPr/>
          </p:nvSpPr>
          <p:spPr>
            <a:xfrm>
              <a:off x="184689" y="283192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86" name="Group 672985">
            <a:extLst>
              <a:ext uri="{FF2B5EF4-FFF2-40B4-BE49-F238E27FC236}">
                <a16:creationId xmlns:a16="http://schemas.microsoft.com/office/drawing/2014/main" id="{5545691B-63F9-54D5-5E8B-9CD6F1FE1AC9}"/>
              </a:ext>
            </a:extLst>
          </p:cNvPr>
          <p:cNvGrpSpPr/>
          <p:nvPr/>
        </p:nvGrpSpPr>
        <p:grpSpPr>
          <a:xfrm>
            <a:off x="3053294" y="3439341"/>
            <a:ext cx="78687" cy="382582"/>
            <a:chOff x="183995" y="2482228"/>
            <a:chExt cx="78687" cy="38258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987" name="Ellipse 135">
              <a:extLst>
                <a:ext uri="{FF2B5EF4-FFF2-40B4-BE49-F238E27FC236}">
                  <a16:creationId xmlns:a16="http://schemas.microsoft.com/office/drawing/2014/main" id="{0E311B7D-5BDC-BF8D-BA4D-95CE21FF26C2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8" name="Ellipse 135">
              <a:extLst>
                <a:ext uri="{FF2B5EF4-FFF2-40B4-BE49-F238E27FC236}">
                  <a16:creationId xmlns:a16="http://schemas.microsoft.com/office/drawing/2014/main" id="{05AAB935-E2FF-1F98-2316-28FD46154CD6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89" name="Ellipse 135">
              <a:extLst>
                <a:ext uri="{FF2B5EF4-FFF2-40B4-BE49-F238E27FC236}">
                  <a16:creationId xmlns:a16="http://schemas.microsoft.com/office/drawing/2014/main" id="{5219CBBE-6C65-FFB3-B1E4-E7BB7CE25D37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0" name="Ellipse 135">
              <a:extLst>
                <a:ext uri="{FF2B5EF4-FFF2-40B4-BE49-F238E27FC236}">
                  <a16:creationId xmlns:a16="http://schemas.microsoft.com/office/drawing/2014/main" id="{B61F4C37-D2CF-7DEF-6B23-541839D28096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1" name="Ellipse 135">
              <a:extLst>
                <a:ext uri="{FF2B5EF4-FFF2-40B4-BE49-F238E27FC236}">
                  <a16:creationId xmlns:a16="http://schemas.microsoft.com/office/drawing/2014/main" id="{40768D8C-110A-FD71-24C1-4B7F97268D06}"/>
                </a:ext>
              </a:extLst>
            </p:cNvPr>
            <p:cNvSpPr/>
            <p:nvPr/>
          </p:nvSpPr>
          <p:spPr>
            <a:xfrm>
              <a:off x="183995" y="279667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2" name="Ellipse 135">
              <a:extLst>
                <a:ext uri="{FF2B5EF4-FFF2-40B4-BE49-F238E27FC236}">
                  <a16:creationId xmlns:a16="http://schemas.microsoft.com/office/drawing/2014/main" id="{58232DBE-8F7F-9C10-3780-903EA3BF5CA5}"/>
                </a:ext>
              </a:extLst>
            </p:cNvPr>
            <p:cNvSpPr/>
            <p:nvPr/>
          </p:nvSpPr>
          <p:spPr>
            <a:xfrm>
              <a:off x="190618" y="248222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93" name="Group 672992">
            <a:extLst>
              <a:ext uri="{FF2B5EF4-FFF2-40B4-BE49-F238E27FC236}">
                <a16:creationId xmlns:a16="http://schemas.microsoft.com/office/drawing/2014/main" id="{2589CE32-2755-0F4D-1C19-8F5EDE462E73}"/>
              </a:ext>
            </a:extLst>
          </p:cNvPr>
          <p:cNvGrpSpPr/>
          <p:nvPr/>
        </p:nvGrpSpPr>
        <p:grpSpPr>
          <a:xfrm>
            <a:off x="1896129" y="3442739"/>
            <a:ext cx="77600" cy="408638"/>
            <a:chOff x="185082" y="2532635"/>
            <a:chExt cx="77600" cy="40863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994" name="Ellipse 135">
              <a:extLst>
                <a:ext uri="{FF2B5EF4-FFF2-40B4-BE49-F238E27FC236}">
                  <a16:creationId xmlns:a16="http://schemas.microsoft.com/office/drawing/2014/main" id="{6B5F9860-319F-0FEA-609C-C5F738AE1F67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5" name="Ellipse 135">
              <a:extLst>
                <a:ext uri="{FF2B5EF4-FFF2-40B4-BE49-F238E27FC236}">
                  <a16:creationId xmlns:a16="http://schemas.microsoft.com/office/drawing/2014/main" id="{362A8AF2-153A-C01C-64A0-1C9B3C35FFF6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6" name="Ellipse 135">
              <a:extLst>
                <a:ext uri="{FF2B5EF4-FFF2-40B4-BE49-F238E27FC236}">
                  <a16:creationId xmlns:a16="http://schemas.microsoft.com/office/drawing/2014/main" id="{7AAAA428-5AC1-C7B9-9E91-ABEBB0A927DE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7" name="Ellipse 135">
              <a:extLst>
                <a:ext uri="{FF2B5EF4-FFF2-40B4-BE49-F238E27FC236}">
                  <a16:creationId xmlns:a16="http://schemas.microsoft.com/office/drawing/2014/main" id="{4980E842-3EEF-9C40-0E9E-17736DE3DDD1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8" name="Ellipse 135">
              <a:extLst>
                <a:ext uri="{FF2B5EF4-FFF2-40B4-BE49-F238E27FC236}">
                  <a16:creationId xmlns:a16="http://schemas.microsoft.com/office/drawing/2014/main" id="{520053E4-5DF5-CA62-9F77-4BEE3B20DB54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99" name="Ellipse 135">
              <a:extLst>
                <a:ext uri="{FF2B5EF4-FFF2-40B4-BE49-F238E27FC236}">
                  <a16:creationId xmlns:a16="http://schemas.microsoft.com/office/drawing/2014/main" id="{1A1D8A7C-122A-467F-273B-C929264701F0}"/>
                </a:ext>
              </a:extLst>
            </p:cNvPr>
            <p:cNvSpPr/>
            <p:nvPr/>
          </p:nvSpPr>
          <p:spPr>
            <a:xfrm>
              <a:off x="190618" y="255700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0" name="Ellipse 135">
              <a:extLst>
                <a:ext uri="{FF2B5EF4-FFF2-40B4-BE49-F238E27FC236}">
                  <a16:creationId xmlns:a16="http://schemas.microsoft.com/office/drawing/2014/main" id="{3AEFEB85-C9C3-2E3A-0692-E98FA0020656}"/>
                </a:ext>
              </a:extLst>
            </p:cNvPr>
            <p:cNvSpPr/>
            <p:nvPr/>
          </p:nvSpPr>
          <p:spPr>
            <a:xfrm>
              <a:off x="185235" y="28477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135">
              <a:extLst>
                <a:ext uri="{FF2B5EF4-FFF2-40B4-BE49-F238E27FC236}">
                  <a16:creationId xmlns:a16="http://schemas.microsoft.com/office/drawing/2014/main" id="{7EA74E1A-89A8-30A9-F65C-058316BDD9A6}"/>
                </a:ext>
              </a:extLst>
            </p:cNvPr>
            <p:cNvSpPr/>
            <p:nvPr/>
          </p:nvSpPr>
          <p:spPr>
            <a:xfrm>
              <a:off x="185569" y="287313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001" name="Group 673000">
            <a:extLst>
              <a:ext uri="{FF2B5EF4-FFF2-40B4-BE49-F238E27FC236}">
                <a16:creationId xmlns:a16="http://schemas.microsoft.com/office/drawing/2014/main" id="{6E9EE154-BFAF-E347-1549-29B93A854E01}"/>
              </a:ext>
            </a:extLst>
          </p:cNvPr>
          <p:cNvGrpSpPr/>
          <p:nvPr/>
        </p:nvGrpSpPr>
        <p:grpSpPr>
          <a:xfrm flipH="1" flipV="1">
            <a:off x="2983827" y="3437571"/>
            <a:ext cx="77600" cy="411211"/>
            <a:chOff x="185082" y="2504645"/>
            <a:chExt cx="77600" cy="41121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002" name="Ellipse 135">
              <a:extLst>
                <a:ext uri="{FF2B5EF4-FFF2-40B4-BE49-F238E27FC236}">
                  <a16:creationId xmlns:a16="http://schemas.microsoft.com/office/drawing/2014/main" id="{630053BD-D857-4CCC-EC66-68481205965C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3" name="Ellipse 135">
              <a:extLst>
                <a:ext uri="{FF2B5EF4-FFF2-40B4-BE49-F238E27FC236}">
                  <a16:creationId xmlns:a16="http://schemas.microsoft.com/office/drawing/2014/main" id="{A57C29A4-240C-049B-2F7F-00AE27D44A35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4" name="Ellipse 135">
              <a:extLst>
                <a:ext uri="{FF2B5EF4-FFF2-40B4-BE49-F238E27FC236}">
                  <a16:creationId xmlns:a16="http://schemas.microsoft.com/office/drawing/2014/main" id="{E2A54B7C-517B-3C1F-DCB2-88993F4C6DD4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5" name="Ellipse 135">
              <a:extLst>
                <a:ext uri="{FF2B5EF4-FFF2-40B4-BE49-F238E27FC236}">
                  <a16:creationId xmlns:a16="http://schemas.microsoft.com/office/drawing/2014/main" id="{40D6DE65-A2C4-965C-11FB-EFAF13AEA7FA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6" name="Ellipse 135">
              <a:extLst>
                <a:ext uri="{FF2B5EF4-FFF2-40B4-BE49-F238E27FC236}">
                  <a16:creationId xmlns:a16="http://schemas.microsoft.com/office/drawing/2014/main" id="{97852869-1E4D-986A-F4B5-C780FC8C869E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7" name="Ellipse 135">
              <a:extLst>
                <a:ext uri="{FF2B5EF4-FFF2-40B4-BE49-F238E27FC236}">
                  <a16:creationId xmlns:a16="http://schemas.microsoft.com/office/drawing/2014/main" id="{87BE87E9-CF21-9C14-9EE7-0637055C2F79}"/>
                </a:ext>
              </a:extLst>
            </p:cNvPr>
            <p:cNvSpPr/>
            <p:nvPr/>
          </p:nvSpPr>
          <p:spPr>
            <a:xfrm>
              <a:off x="191355" y="2504645"/>
              <a:ext cx="47213" cy="45719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08" name="Ellipse 135">
              <a:extLst>
                <a:ext uri="{FF2B5EF4-FFF2-40B4-BE49-F238E27FC236}">
                  <a16:creationId xmlns:a16="http://schemas.microsoft.com/office/drawing/2014/main" id="{4CA2A8AF-3A40-1823-78C1-51FBC4DBD951}"/>
                </a:ext>
              </a:extLst>
            </p:cNvPr>
            <p:cNvSpPr/>
            <p:nvPr/>
          </p:nvSpPr>
          <p:spPr>
            <a:xfrm>
              <a:off x="185235" y="28477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045" name="Group 673044">
            <a:extLst>
              <a:ext uri="{FF2B5EF4-FFF2-40B4-BE49-F238E27FC236}">
                <a16:creationId xmlns:a16="http://schemas.microsoft.com/office/drawing/2014/main" id="{43BAA878-BBE7-E8C7-A4E7-80B279B346FC}"/>
              </a:ext>
            </a:extLst>
          </p:cNvPr>
          <p:cNvGrpSpPr/>
          <p:nvPr/>
        </p:nvGrpSpPr>
        <p:grpSpPr>
          <a:xfrm flipV="1">
            <a:off x="2115542" y="3375514"/>
            <a:ext cx="77850" cy="522942"/>
            <a:chOff x="184832" y="2482228"/>
            <a:chExt cx="77850" cy="52294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046" name="Ellipse 135">
              <a:extLst>
                <a:ext uri="{FF2B5EF4-FFF2-40B4-BE49-F238E27FC236}">
                  <a16:creationId xmlns:a16="http://schemas.microsoft.com/office/drawing/2014/main" id="{A676D7E9-0D93-9CC6-F5B6-5F438B5CE9FF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47" name="Ellipse 135">
              <a:extLst>
                <a:ext uri="{FF2B5EF4-FFF2-40B4-BE49-F238E27FC236}">
                  <a16:creationId xmlns:a16="http://schemas.microsoft.com/office/drawing/2014/main" id="{60C5DC23-34CE-1E6B-EA35-211C80FEB4C8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48" name="Ellipse 135">
              <a:extLst>
                <a:ext uri="{FF2B5EF4-FFF2-40B4-BE49-F238E27FC236}">
                  <a16:creationId xmlns:a16="http://schemas.microsoft.com/office/drawing/2014/main" id="{DB555619-C9E8-D403-79B7-48124884AF65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49" name="Ellipse 135">
              <a:extLst>
                <a:ext uri="{FF2B5EF4-FFF2-40B4-BE49-F238E27FC236}">
                  <a16:creationId xmlns:a16="http://schemas.microsoft.com/office/drawing/2014/main" id="{CA5B49CD-88C9-7180-2928-3AE23614B9E4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50" name="Ellipse 135">
              <a:extLst>
                <a:ext uri="{FF2B5EF4-FFF2-40B4-BE49-F238E27FC236}">
                  <a16:creationId xmlns:a16="http://schemas.microsoft.com/office/drawing/2014/main" id="{D3FC35F9-9994-EFCD-C819-5B2376AB2E22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51" name="Ellipse 135">
              <a:extLst>
                <a:ext uri="{FF2B5EF4-FFF2-40B4-BE49-F238E27FC236}">
                  <a16:creationId xmlns:a16="http://schemas.microsoft.com/office/drawing/2014/main" id="{15F556DC-A3A7-886A-12E8-ECF0558BC371}"/>
                </a:ext>
              </a:extLst>
            </p:cNvPr>
            <p:cNvSpPr/>
            <p:nvPr/>
          </p:nvSpPr>
          <p:spPr>
            <a:xfrm>
              <a:off x="190618" y="248222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53" name="Ellipse 135">
              <a:extLst>
                <a:ext uri="{FF2B5EF4-FFF2-40B4-BE49-F238E27FC236}">
                  <a16:creationId xmlns:a16="http://schemas.microsoft.com/office/drawing/2014/main" id="{EF995292-ACAF-B032-A05A-F6640B7CCA78}"/>
                </a:ext>
              </a:extLst>
            </p:cNvPr>
            <p:cNvSpPr/>
            <p:nvPr/>
          </p:nvSpPr>
          <p:spPr>
            <a:xfrm>
              <a:off x="184832" y="286889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54" name="Ellipse 135">
              <a:extLst>
                <a:ext uri="{FF2B5EF4-FFF2-40B4-BE49-F238E27FC236}">
                  <a16:creationId xmlns:a16="http://schemas.microsoft.com/office/drawing/2014/main" id="{D2028BCB-86D8-7BB9-6FC2-7DCDA62580DA}"/>
                </a:ext>
              </a:extLst>
            </p:cNvPr>
            <p:cNvSpPr/>
            <p:nvPr/>
          </p:nvSpPr>
          <p:spPr>
            <a:xfrm>
              <a:off x="192308" y="29370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072" name="Group 673071">
            <a:extLst>
              <a:ext uri="{FF2B5EF4-FFF2-40B4-BE49-F238E27FC236}">
                <a16:creationId xmlns:a16="http://schemas.microsoft.com/office/drawing/2014/main" id="{48F7EEEF-C63A-1CD8-C232-B812EE8C0B24}"/>
              </a:ext>
            </a:extLst>
          </p:cNvPr>
          <p:cNvGrpSpPr/>
          <p:nvPr/>
        </p:nvGrpSpPr>
        <p:grpSpPr>
          <a:xfrm flipV="1">
            <a:off x="2616068" y="3352223"/>
            <a:ext cx="84813" cy="573039"/>
            <a:chOff x="185082" y="2482228"/>
            <a:chExt cx="84813" cy="57303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073" name="Ellipse 135">
              <a:extLst>
                <a:ext uri="{FF2B5EF4-FFF2-40B4-BE49-F238E27FC236}">
                  <a16:creationId xmlns:a16="http://schemas.microsoft.com/office/drawing/2014/main" id="{EF0AEC83-9782-99DE-892E-969D8C8FE677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74" name="Ellipse 135">
              <a:extLst>
                <a:ext uri="{FF2B5EF4-FFF2-40B4-BE49-F238E27FC236}">
                  <a16:creationId xmlns:a16="http://schemas.microsoft.com/office/drawing/2014/main" id="{AF7CDAE6-EC9E-8A84-DF8C-69C6E4903864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75" name="Ellipse 135">
              <a:extLst>
                <a:ext uri="{FF2B5EF4-FFF2-40B4-BE49-F238E27FC236}">
                  <a16:creationId xmlns:a16="http://schemas.microsoft.com/office/drawing/2014/main" id="{7AEDE97C-3ED3-69FD-FFB1-C5805E6498B2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76" name="Ellipse 135">
              <a:extLst>
                <a:ext uri="{FF2B5EF4-FFF2-40B4-BE49-F238E27FC236}">
                  <a16:creationId xmlns:a16="http://schemas.microsoft.com/office/drawing/2014/main" id="{64F303A0-B01C-3087-D765-EF8A31CA7C63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77" name="Ellipse 135">
              <a:extLst>
                <a:ext uri="{FF2B5EF4-FFF2-40B4-BE49-F238E27FC236}">
                  <a16:creationId xmlns:a16="http://schemas.microsoft.com/office/drawing/2014/main" id="{8C343D43-EB4F-E490-7E80-6C79455177DA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78" name="Ellipse 135">
              <a:extLst>
                <a:ext uri="{FF2B5EF4-FFF2-40B4-BE49-F238E27FC236}">
                  <a16:creationId xmlns:a16="http://schemas.microsoft.com/office/drawing/2014/main" id="{C4B2E591-1B1B-EB05-3BE7-C5BCD6D84C39}"/>
                </a:ext>
              </a:extLst>
            </p:cNvPr>
            <p:cNvSpPr/>
            <p:nvPr/>
          </p:nvSpPr>
          <p:spPr>
            <a:xfrm>
              <a:off x="190618" y="248222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79" name="Ellipse 135">
              <a:extLst>
                <a:ext uri="{FF2B5EF4-FFF2-40B4-BE49-F238E27FC236}">
                  <a16:creationId xmlns:a16="http://schemas.microsoft.com/office/drawing/2014/main" id="{C6B7BFF6-319B-C49D-BA35-A73CE183E4E6}"/>
                </a:ext>
              </a:extLst>
            </p:cNvPr>
            <p:cNvSpPr/>
            <p:nvPr/>
          </p:nvSpPr>
          <p:spPr>
            <a:xfrm>
              <a:off x="185235" y="28477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80" name="Ellipse 135">
              <a:extLst>
                <a:ext uri="{FF2B5EF4-FFF2-40B4-BE49-F238E27FC236}">
                  <a16:creationId xmlns:a16="http://schemas.microsoft.com/office/drawing/2014/main" id="{BB8EDEFB-B4ED-DAE2-BC93-5D762E2D74FB}"/>
                </a:ext>
              </a:extLst>
            </p:cNvPr>
            <p:cNvSpPr/>
            <p:nvPr/>
          </p:nvSpPr>
          <p:spPr>
            <a:xfrm>
              <a:off x="200298" y="2886466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06" name="Ellipse 135">
              <a:extLst>
                <a:ext uri="{FF2B5EF4-FFF2-40B4-BE49-F238E27FC236}">
                  <a16:creationId xmlns:a16="http://schemas.microsoft.com/office/drawing/2014/main" id="{1D717149-3C00-A82F-EAB1-24E91FD4E677}"/>
                </a:ext>
              </a:extLst>
            </p:cNvPr>
            <p:cNvSpPr/>
            <p:nvPr/>
          </p:nvSpPr>
          <p:spPr>
            <a:xfrm>
              <a:off x="201759" y="298713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07" name="Ellipse 135">
              <a:extLst>
                <a:ext uri="{FF2B5EF4-FFF2-40B4-BE49-F238E27FC236}">
                  <a16:creationId xmlns:a16="http://schemas.microsoft.com/office/drawing/2014/main" id="{6E2630B1-2261-3853-700F-DF54513CBC54}"/>
                </a:ext>
              </a:extLst>
            </p:cNvPr>
            <p:cNvSpPr/>
            <p:nvPr/>
          </p:nvSpPr>
          <p:spPr>
            <a:xfrm>
              <a:off x="196860" y="293610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104" name="Group 673103">
            <a:extLst>
              <a:ext uri="{FF2B5EF4-FFF2-40B4-BE49-F238E27FC236}">
                <a16:creationId xmlns:a16="http://schemas.microsoft.com/office/drawing/2014/main" id="{F9056207-455C-E991-B4B4-7BA49863B8DD}"/>
              </a:ext>
            </a:extLst>
          </p:cNvPr>
          <p:cNvGrpSpPr/>
          <p:nvPr/>
        </p:nvGrpSpPr>
        <p:grpSpPr>
          <a:xfrm>
            <a:off x="2468023" y="3332084"/>
            <a:ext cx="81451" cy="593796"/>
            <a:chOff x="974572" y="2293573"/>
            <a:chExt cx="81451" cy="593796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673064" name="Group 673063">
              <a:extLst>
                <a:ext uri="{FF2B5EF4-FFF2-40B4-BE49-F238E27FC236}">
                  <a16:creationId xmlns:a16="http://schemas.microsoft.com/office/drawing/2014/main" id="{263E1B1A-04F4-E76D-97F3-30E6257552DC}"/>
                </a:ext>
              </a:extLst>
            </p:cNvPr>
            <p:cNvGrpSpPr/>
            <p:nvPr/>
          </p:nvGrpSpPr>
          <p:grpSpPr>
            <a:xfrm flipH="1">
              <a:off x="974572" y="2293573"/>
              <a:ext cx="77600" cy="433628"/>
              <a:chOff x="185082" y="2482228"/>
              <a:chExt cx="77600" cy="433628"/>
            </a:xfrm>
            <a:grpFill/>
          </p:grpSpPr>
          <p:sp>
            <p:nvSpPr>
              <p:cNvPr id="673065" name="Ellipse 135">
                <a:extLst>
                  <a:ext uri="{FF2B5EF4-FFF2-40B4-BE49-F238E27FC236}">
                    <a16:creationId xmlns:a16="http://schemas.microsoft.com/office/drawing/2014/main" id="{67BF94CC-42CD-3421-871F-2A1D5C33D31E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066" name="Ellipse 135">
                <a:extLst>
                  <a:ext uri="{FF2B5EF4-FFF2-40B4-BE49-F238E27FC236}">
                    <a16:creationId xmlns:a16="http://schemas.microsoft.com/office/drawing/2014/main" id="{1696D2B8-CFE9-03D5-D33A-E63550A0C15A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067" name="Ellipse 135">
                <a:extLst>
                  <a:ext uri="{FF2B5EF4-FFF2-40B4-BE49-F238E27FC236}">
                    <a16:creationId xmlns:a16="http://schemas.microsoft.com/office/drawing/2014/main" id="{B4515D1D-385A-0A97-8AC9-03D1827BCED8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068" name="Ellipse 135">
                <a:extLst>
                  <a:ext uri="{FF2B5EF4-FFF2-40B4-BE49-F238E27FC236}">
                    <a16:creationId xmlns:a16="http://schemas.microsoft.com/office/drawing/2014/main" id="{FAD7B9DC-3A6C-B28B-F5FC-E2C219045942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069" name="Ellipse 135">
                <a:extLst>
                  <a:ext uri="{FF2B5EF4-FFF2-40B4-BE49-F238E27FC236}">
                    <a16:creationId xmlns:a16="http://schemas.microsoft.com/office/drawing/2014/main" id="{2CD03CF3-86E3-AEB0-086B-C82DEDC40831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070" name="Ellipse 135">
                <a:extLst>
                  <a:ext uri="{FF2B5EF4-FFF2-40B4-BE49-F238E27FC236}">
                    <a16:creationId xmlns:a16="http://schemas.microsoft.com/office/drawing/2014/main" id="{4B85EBD4-137C-B02F-ADCE-C54C9B1DD9A7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071" name="Ellipse 135">
                <a:extLst>
                  <a:ext uri="{FF2B5EF4-FFF2-40B4-BE49-F238E27FC236}">
                    <a16:creationId xmlns:a16="http://schemas.microsoft.com/office/drawing/2014/main" id="{2AC6EE9F-9F02-E53F-613D-36A533F6C4F5}"/>
                  </a:ext>
                </a:extLst>
              </p:cNvPr>
              <p:cNvSpPr/>
              <p:nvPr/>
            </p:nvSpPr>
            <p:spPr>
              <a:xfrm>
                <a:off x="185235" y="28477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099" name="Group 673098">
              <a:extLst>
                <a:ext uri="{FF2B5EF4-FFF2-40B4-BE49-F238E27FC236}">
                  <a16:creationId xmlns:a16="http://schemas.microsoft.com/office/drawing/2014/main" id="{4548DDD5-9129-E2C5-2E76-A2B9BA3E2389}"/>
                </a:ext>
              </a:extLst>
            </p:cNvPr>
            <p:cNvGrpSpPr/>
            <p:nvPr/>
          </p:nvGrpSpPr>
          <p:grpSpPr>
            <a:xfrm>
              <a:off x="985797" y="2714874"/>
              <a:ext cx="70226" cy="172495"/>
              <a:chOff x="192456" y="2532635"/>
              <a:chExt cx="70226" cy="172495"/>
            </a:xfrm>
            <a:grpFill/>
          </p:grpSpPr>
          <p:sp>
            <p:nvSpPr>
              <p:cNvPr id="673100" name="Ellipse 135">
                <a:extLst>
                  <a:ext uri="{FF2B5EF4-FFF2-40B4-BE49-F238E27FC236}">
                    <a16:creationId xmlns:a16="http://schemas.microsoft.com/office/drawing/2014/main" id="{C60AE413-A018-6DEF-191C-DFAA0253F395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01" name="Ellipse 135">
                <a:extLst>
                  <a:ext uri="{FF2B5EF4-FFF2-40B4-BE49-F238E27FC236}">
                    <a16:creationId xmlns:a16="http://schemas.microsoft.com/office/drawing/2014/main" id="{333DFB3A-AABB-4AFD-7CBA-84FDFF9614AC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02" name="Ellipse 135">
                <a:extLst>
                  <a:ext uri="{FF2B5EF4-FFF2-40B4-BE49-F238E27FC236}">
                    <a16:creationId xmlns:a16="http://schemas.microsoft.com/office/drawing/2014/main" id="{FE830F6E-67CF-9704-197D-C1233873813A}"/>
                  </a:ext>
                </a:extLst>
              </p:cNvPr>
              <p:cNvSpPr/>
              <p:nvPr/>
            </p:nvSpPr>
            <p:spPr>
              <a:xfrm>
                <a:off x="192456" y="263699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673153" name="Group 673152">
            <a:extLst>
              <a:ext uri="{FF2B5EF4-FFF2-40B4-BE49-F238E27FC236}">
                <a16:creationId xmlns:a16="http://schemas.microsoft.com/office/drawing/2014/main" id="{144EAAFE-D7A6-5F2D-705D-1A8EA870296C}"/>
              </a:ext>
            </a:extLst>
          </p:cNvPr>
          <p:cNvGrpSpPr/>
          <p:nvPr/>
        </p:nvGrpSpPr>
        <p:grpSpPr>
          <a:xfrm flipH="1">
            <a:off x="2762465" y="3367697"/>
            <a:ext cx="77850" cy="542981"/>
            <a:chOff x="184832" y="2462189"/>
            <a:chExt cx="77850" cy="54298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154" name="Ellipse 135">
              <a:extLst>
                <a:ext uri="{FF2B5EF4-FFF2-40B4-BE49-F238E27FC236}">
                  <a16:creationId xmlns:a16="http://schemas.microsoft.com/office/drawing/2014/main" id="{E3F80E15-6F19-E387-7730-A6344622BD76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5" name="Ellipse 135">
              <a:extLst>
                <a:ext uri="{FF2B5EF4-FFF2-40B4-BE49-F238E27FC236}">
                  <a16:creationId xmlns:a16="http://schemas.microsoft.com/office/drawing/2014/main" id="{8A443721-05B9-873E-A5BB-D60F7C717440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6" name="Ellipse 135">
              <a:extLst>
                <a:ext uri="{FF2B5EF4-FFF2-40B4-BE49-F238E27FC236}">
                  <a16:creationId xmlns:a16="http://schemas.microsoft.com/office/drawing/2014/main" id="{703D055C-E8E6-3828-BB7B-674B6D6CE2CF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7" name="Ellipse 135">
              <a:extLst>
                <a:ext uri="{FF2B5EF4-FFF2-40B4-BE49-F238E27FC236}">
                  <a16:creationId xmlns:a16="http://schemas.microsoft.com/office/drawing/2014/main" id="{81507C9D-3381-32EF-0C4F-49A51F8EDDCE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8" name="Ellipse 135">
              <a:extLst>
                <a:ext uri="{FF2B5EF4-FFF2-40B4-BE49-F238E27FC236}">
                  <a16:creationId xmlns:a16="http://schemas.microsoft.com/office/drawing/2014/main" id="{5D686E2B-2309-3CDA-0F38-C43B3F6C0B0D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9" name="Ellipse 135">
              <a:extLst>
                <a:ext uri="{FF2B5EF4-FFF2-40B4-BE49-F238E27FC236}">
                  <a16:creationId xmlns:a16="http://schemas.microsoft.com/office/drawing/2014/main" id="{8427819F-7D23-2E69-BFC6-3535474ED5E2}"/>
                </a:ext>
              </a:extLst>
            </p:cNvPr>
            <p:cNvSpPr/>
            <p:nvPr/>
          </p:nvSpPr>
          <p:spPr>
            <a:xfrm>
              <a:off x="190026" y="246218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60" name="Ellipse 135">
              <a:extLst>
                <a:ext uri="{FF2B5EF4-FFF2-40B4-BE49-F238E27FC236}">
                  <a16:creationId xmlns:a16="http://schemas.microsoft.com/office/drawing/2014/main" id="{3642F0C7-343B-CB5D-5E03-4302BA2661AE}"/>
                </a:ext>
              </a:extLst>
            </p:cNvPr>
            <p:cNvSpPr/>
            <p:nvPr/>
          </p:nvSpPr>
          <p:spPr>
            <a:xfrm>
              <a:off x="184832" y="286889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61" name="Ellipse 135">
              <a:extLst>
                <a:ext uri="{FF2B5EF4-FFF2-40B4-BE49-F238E27FC236}">
                  <a16:creationId xmlns:a16="http://schemas.microsoft.com/office/drawing/2014/main" id="{B14FD972-5E58-891E-405D-45E64AB3F186}"/>
                </a:ext>
              </a:extLst>
            </p:cNvPr>
            <p:cNvSpPr/>
            <p:nvPr/>
          </p:nvSpPr>
          <p:spPr>
            <a:xfrm>
              <a:off x="192308" y="29370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174" name="Group 673173">
            <a:extLst>
              <a:ext uri="{FF2B5EF4-FFF2-40B4-BE49-F238E27FC236}">
                <a16:creationId xmlns:a16="http://schemas.microsoft.com/office/drawing/2014/main" id="{93F3660F-73B6-762D-66BB-4A3573DE3169}"/>
              </a:ext>
            </a:extLst>
          </p:cNvPr>
          <p:cNvGrpSpPr/>
          <p:nvPr/>
        </p:nvGrpSpPr>
        <p:grpSpPr>
          <a:xfrm>
            <a:off x="2398306" y="3341633"/>
            <a:ext cx="77850" cy="580093"/>
            <a:chOff x="184832" y="2482228"/>
            <a:chExt cx="77850" cy="58009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175" name="Ellipse 135">
              <a:extLst>
                <a:ext uri="{FF2B5EF4-FFF2-40B4-BE49-F238E27FC236}">
                  <a16:creationId xmlns:a16="http://schemas.microsoft.com/office/drawing/2014/main" id="{24C229F6-0A04-FED7-9277-1698ADBBAC0D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6" name="Ellipse 135">
              <a:extLst>
                <a:ext uri="{FF2B5EF4-FFF2-40B4-BE49-F238E27FC236}">
                  <a16:creationId xmlns:a16="http://schemas.microsoft.com/office/drawing/2014/main" id="{1E3F5432-3C31-C6CC-1923-E27978EBC75D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7" name="Ellipse 135">
              <a:extLst>
                <a:ext uri="{FF2B5EF4-FFF2-40B4-BE49-F238E27FC236}">
                  <a16:creationId xmlns:a16="http://schemas.microsoft.com/office/drawing/2014/main" id="{CADF52CF-AEF3-DE28-2FCC-038B6DCD5A14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8" name="Ellipse 135">
              <a:extLst>
                <a:ext uri="{FF2B5EF4-FFF2-40B4-BE49-F238E27FC236}">
                  <a16:creationId xmlns:a16="http://schemas.microsoft.com/office/drawing/2014/main" id="{0C481C81-038E-C045-1225-339AE90939F8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9" name="Ellipse 135">
              <a:extLst>
                <a:ext uri="{FF2B5EF4-FFF2-40B4-BE49-F238E27FC236}">
                  <a16:creationId xmlns:a16="http://schemas.microsoft.com/office/drawing/2014/main" id="{8A9360A2-0243-285B-FBEA-AC8C04B92E70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0" name="Ellipse 135">
              <a:extLst>
                <a:ext uri="{FF2B5EF4-FFF2-40B4-BE49-F238E27FC236}">
                  <a16:creationId xmlns:a16="http://schemas.microsoft.com/office/drawing/2014/main" id="{3C3FC60C-2A43-5C71-C360-970B0DCC1471}"/>
                </a:ext>
              </a:extLst>
            </p:cNvPr>
            <p:cNvSpPr/>
            <p:nvPr/>
          </p:nvSpPr>
          <p:spPr>
            <a:xfrm>
              <a:off x="190618" y="248222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1" name="Ellipse 135">
              <a:extLst>
                <a:ext uri="{FF2B5EF4-FFF2-40B4-BE49-F238E27FC236}">
                  <a16:creationId xmlns:a16="http://schemas.microsoft.com/office/drawing/2014/main" id="{F4A6D9A1-4004-E2DA-C04F-0F30ECA62510}"/>
                </a:ext>
              </a:extLst>
            </p:cNvPr>
            <p:cNvSpPr/>
            <p:nvPr/>
          </p:nvSpPr>
          <p:spPr>
            <a:xfrm>
              <a:off x="184832" y="286889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2" name="Ellipse 135">
              <a:extLst>
                <a:ext uri="{FF2B5EF4-FFF2-40B4-BE49-F238E27FC236}">
                  <a16:creationId xmlns:a16="http://schemas.microsoft.com/office/drawing/2014/main" id="{E5DFBB52-E276-0945-CAE2-C7D837C9699B}"/>
                </a:ext>
              </a:extLst>
            </p:cNvPr>
            <p:cNvSpPr/>
            <p:nvPr/>
          </p:nvSpPr>
          <p:spPr>
            <a:xfrm>
              <a:off x="192308" y="29370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3" name="Ellipse 135">
              <a:extLst>
                <a:ext uri="{FF2B5EF4-FFF2-40B4-BE49-F238E27FC236}">
                  <a16:creationId xmlns:a16="http://schemas.microsoft.com/office/drawing/2014/main" id="{13F6B5ED-3C15-71F7-557B-72B31C38D2BF}"/>
                </a:ext>
              </a:extLst>
            </p:cNvPr>
            <p:cNvSpPr/>
            <p:nvPr/>
          </p:nvSpPr>
          <p:spPr>
            <a:xfrm>
              <a:off x="186780" y="299418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184" name="Group 673183">
            <a:extLst>
              <a:ext uri="{FF2B5EF4-FFF2-40B4-BE49-F238E27FC236}">
                <a16:creationId xmlns:a16="http://schemas.microsoft.com/office/drawing/2014/main" id="{481A2A9F-CD8C-365E-FFA7-909C42041422}"/>
              </a:ext>
            </a:extLst>
          </p:cNvPr>
          <p:cNvGrpSpPr/>
          <p:nvPr/>
        </p:nvGrpSpPr>
        <p:grpSpPr>
          <a:xfrm flipV="1">
            <a:off x="2692748" y="3363206"/>
            <a:ext cx="77850" cy="543213"/>
            <a:chOff x="184832" y="2461957"/>
            <a:chExt cx="77850" cy="54321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185" name="Ellipse 135">
              <a:extLst>
                <a:ext uri="{FF2B5EF4-FFF2-40B4-BE49-F238E27FC236}">
                  <a16:creationId xmlns:a16="http://schemas.microsoft.com/office/drawing/2014/main" id="{A938E855-B54D-5934-5467-FC4BD621A0D9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6" name="Ellipse 135">
              <a:extLst>
                <a:ext uri="{FF2B5EF4-FFF2-40B4-BE49-F238E27FC236}">
                  <a16:creationId xmlns:a16="http://schemas.microsoft.com/office/drawing/2014/main" id="{3B67C7AD-D400-EF57-C949-1A43A6D2CDA7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7" name="Ellipse 135">
              <a:extLst>
                <a:ext uri="{FF2B5EF4-FFF2-40B4-BE49-F238E27FC236}">
                  <a16:creationId xmlns:a16="http://schemas.microsoft.com/office/drawing/2014/main" id="{51DA944E-1EFE-5D64-0CE8-DF3A39D2CFBB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8" name="Ellipse 135">
              <a:extLst>
                <a:ext uri="{FF2B5EF4-FFF2-40B4-BE49-F238E27FC236}">
                  <a16:creationId xmlns:a16="http://schemas.microsoft.com/office/drawing/2014/main" id="{96B8B090-76DA-74F9-70BE-FB5C8201C5FE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89" name="Ellipse 135">
              <a:extLst>
                <a:ext uri="{FF2B5EF4-FFF2-40B4-BE49-F238E27FC236}">
                  <a16:creationId xmlns:a16="http://schemas.microsoft.com/office/drawing/2014/main" id="{C99D92A8-1D32-379F-21BC-FFB3488036E8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90" name="Ellipse 135">
              <a:extLst>
                <a:ext uri="{FF2B5EF4-FFF2-40B4-BE49-F238E27FC236}">
                  <a16:creationId xmlns:a16="http://schemas.microsoft.com/office/drawing/2014/main" id="{BE73686E-3056-C711-7F26-6BA06C877B5F}"/>
                </a:ext>
              </a:extLst>
            </p:cNvPr>
            <p:cNvSpPr/>
            <p:nvPr/>
          </p:nvSpPr>
          <p:spPr>
            <a:xfrm>
              <a:off x="188101" y="246195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91" name="Ellipse 135">
              <a:extLst>
                <a:ext uri="{FF2B5EF4-FFF2-40B4-BE49-F238E27FC236}">
                  <a16:creationId xmlns:a16="http://schemas.microsoft.com/office/drawing/2014/main" id="{D80733B8-FBC8-A6C6-5E67-9BCDF7C45FF8}"/>
                </a:ext>
              </a:extLst>
            </p:cNvPr>
            <p:cNvSpPr/>
            <p:nvPr/>
          </p:nvSpPr>
          <p:spPr>
            <a:xfrm>
              <a:off x="184832" y="286889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92" name="Ellipse 135">
              <a:extLst>
                <a:ext uri="{FF2B5EF4-FFF2-40B4-BE49-F238E27FC236}">
                  <a16:creationId xmlns:a16="http://schemas.microsoft.com/office/drawing/2014/main" id="{B4F2CC2C-06CD-357C-84B7-B1235AB25975}"/>
                </a:ext>
              </a:extLst>
            </p:cNvPr>
            <p:cNvSpPr/>
            <p:nvPr/>
          </p:nvSpPr>
          <p:spPr>
            <a:xfrm>
              <a:off x="192308" y="29370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829" name="Group 672828">
            <a:extLst>
              <a:ext uri="{FF2B5EF4-FFF2-40B4-BE49-F238E27FC236}">
                <a16:creationId xmlns:a16="http://schemas.microsoft.com/office/drawing/2014/main" id="{E9E53BD5-606C-6868-85C0-154580CCAD6F}"/>
              </a:ext>
            </a:extLst>
          </p:cNvPr>
          <p:cNvGrpSpPr/>
          <p:nvPr/>
        </p:nvGrpSpPr>
        <p:grpSpPr>
          <a:xfrm>
            <a:off x="1685087" y="3493587"/>
            <a:ext cx="77600" cy="267712"/>
            <a:chOff x="185082" y="2532635"/>
            <a:chExt cx="77600" cy="26771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830" name="Ellipse 135">
              <a:extLst>
                <a:ext uri="{FF2B5EF4-FFF2-40B4-BE49-F238E27FC236}">
                  <a16:creationId xmlns:a16="http://schemas.microsoft.com/office/drawing/2014/main" id="{F77C4F9D-81C7-0FAA-1A6C-20C42CD902EB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831" name="Ellipse 135">
              <a:extLst>
                <a:ext uri="{FF2B5EF4-FFF2-40B4-BE49-F238E27FC236}">
                  <a16:creationId xmlns:a16="http://schemas.microsoft.com/office/drawing/2014/main" id="{81EF412F-1B64-65A2-ED62-DCAD4BD652AE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60" name="Ellipse 135">
              <a:extLst>
                <a:ext uri="{FF2B5EF4-FFF2-40B4-BE49-F238E27FC236}">
                  <a16:creationId xmlns:a16="http://schemas.microsoft.com/office/drawing/2014/main" id="{B9F7763E-30E1-D3E0-C308-4AE6DFB7C208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61" name="Ellipse 135">
              <a:extLst>
                <a:ext uri="{FF2B5EF4-FFF2-40B4-BE49-F238E27FC236}">
                  <a16:creationId xmlns:a16="http://schemas.microsoft.com/office/drawing/2014/main" id="{1A42D61B-E006-D24E-2371-2B8153BA0760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009" name="Group 673008">
            <a:extLst>
              <a:ext uri="{FF2B5EF4-FFF2-40B4-BE49-F238E27FC236}">
                <a16:creationId xmlns:a16="http://schemas.microsoft.com/office/drawing/2014/main" id="{558D6D17-FAB6-8E0F-A234-443F84E41310}"/>
              </a:ext>
            </a:extLst>
          </p:cNvPr>
          <p:cNvGrpSpPr/>
          <p:nvPr/>
        </p:nvGrpSpPr>
        <p:grpSpPr>
          <a:xfrm flipH="1" flipV="1">
            <a:off x="1965596" y="3383194"/>
            <a:ext cx="83352" cy="503621"/>
            <a:chOff x="185082" y="2450981"/>
            <a:chExt cx="83352" cy="50362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010" name="Ellipse 135">
              <a:extLst>
                <a:ext uri="{FF2B5EF4-FFF2-40B4-BE49-F238E27FC236}">
                  <a16:creationId xmlns:a16="http://schemas.microsoft.com/office/drawing/2014/main" id="{6743CEAF-456A-BEC4-3B20-5DE82CEAB9B9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1" name="Ellipse 135">
              <a:extLst>
                <a:ext uri="{FF2B5EF4-FFF2-40B4-BE49-F238E27FC236}">
                  <a16:creationId xmlns:a16="http://schemas.microsoft.com/office/drawing/2014/main" id="{7C23C4CD-2DE3-94B2-3937-3F59A0EC03A0}"/>
                </a:ext>
              </a:extLst>
            </p:cNvPr>
            <p:cNvSpPr/>
            <p:nvPr/>
          </p:nvSpPr>
          <p:spPr>
            <a:xfrm>
              <a:off x="193195" y="251648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2" name="Ellipse 135">
              <a:extLst>
                <a:ext uri="{FF2B5EF4-FFF2-40B4-BE49-F238E27FC236}">
                  <a16:creationId xmlns:a16="http://schemas.microsoft.com/office/drawing/2014/main" id="{02BEDAD1-9F9A-D801-2B5A-A4DB3308373F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3" name="Ellipse 135">
              <a:extLst>
                <a:ext uri="{FF2B5EF4-FFF2-40B4-BE49-F238E27FC236}">
                  <a16:creationId xmlns:a16="http://schemas.microsoft.com/office/drawing/2014/main" id="{E744EE95-2A8B-1352-208C-6AFDF68170DC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4" name="Ellipse 135">
              <a:extLst>
                <a:ext uri="{FF2B5EF4-FFF2-40B4-BE49-F238E27FC236}">
                  <a16:creationId xmlns:a16="http://schemas.microsoft.com/office/drawing/2014/main" id="{BE0CAE73-1C9A-A73D-BB6C-9EFFB8BA78A5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5" name="Ellipse 135">
              <a:extLst>
                <a:ext uri="{FF2B5EF4-FFF2-40B4-BE49-F238E27FC236}">
                  <a16:creationId xmlns:a16="http://schemas.microsoft.com/office/drawing/2014/main" id="{2478FD53-127C-A02C-5347-985CBB006ED5}"/>
                </a:ext>
              </a:extLst>
            </p:cNvPr>
            <p:cNvSpPr/>
            <p:nvPr/>
          </p:nvSpPr>
          <p:spPr>
            <a:xfrm>
              <a:off x="199181" y="245098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6" name="Ellipse 135">
              <a:extLst>
                <a:ext uri="{FF2B5EF4-FFF2-40B4-BE49-F238E27FC236}">
                  <a16:creationId xmlns:a16="http://schemas.microsoft.com/office/drawing/2014/main" id="{E04C2D0F-83C0-25BD-57D1-99080F3BB51F}"/>
                </a:ext>
              </a:extLst>
            </p:cNvPr>
            <p:cNvSpPr/>
            <p:nvPr/>
          </p:nvSpPr>
          <p:spPr>
            <a:xfrm>
              <a:off x="185235" y="28477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17" name="Ellipse 135">
              <a:extLst>
                <a:ext uri="{FF2B5EF4-FFF2-40B4-BE49-F238E27FC236}">
                  <a16:creationId xmlns:a16="http://schemas.microsoft.com/office/drawing/2014/main" id="{65E56487-99C9-3042-14D5-010E235B3BA4}"/>
                </a:ext>
              </a:extLst>
            </p:cNvPr>
            <p:cNvSpPr/>
            <p:nvPr/>
          </p:nvSpPr>
          <p:spPr>
            <a:xfrm>
              <a:off x="200298" y="2886466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73" name="Group 672972">
            <a:extLst>
              <a:ext uri="{FF2B5EF4-FFF2-40B4-BE49-F238E27FC236}">
                <a16:creationId xmlns:a16="http://schemas.microsoft.com/office/drawing/2014/main" id="{383BD9F5-A7D6-4887-26CA-18C5CDAD08FE}"/>
              </a:ext>
            </a:extLst>
          </p:cNvPr>
          <p:cNvGrpSpPr/>
          <p:nvPr/>
        </p:nvGrpSpPr>
        <p:grpSpPr>
          <a:xfrm flipH="1">
            <a:off x="3123848" y="3464081"/>
            <a:ext cx="79848" cy="344370"/>
            <a:chOff x="185082" y="2455977"/>
            <a:chExt cx="79848" cy="34437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2974" name="Ellipse 135">
              <a:extLst>
                <a:ext uri="{FF2B5EF4-FFF2-40B4-BE49-F238E27FC236}">
                  <a16:creationId xmlns:a16="http://schemas.microsoft.com/office/drawing/2014/main" id="{83B0FF5D-5CF8-51DC-DCB0-57205C0BF298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5" name="Ellipse 135">
              <a:extLst>
                <a:ext uri="{FF2B5EF4-FFF2-40B4-BE49-F238E27FC236}">
                  <a16:creationId xmlns:a16="http://schemas.microsoft.com/office/drawing/2014/main" id="{58A72EC4-E956-CA1D-4A8A-EE475A6502AA}"/>
                </a:ext>
              </a:extLst>
            </p:cNvPr>
            <p:cNvSpPr/>
            <p:nvPr/>
          </p:nvSpPr>
          <p:spPr>
            <a:xfrm>
              <a:off x="196794" y="25160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6" name="Ellipse 135">
              <a:extLst>
                <a:ext uri="{FF2B5EF4-FFF2-40B4-BE49-F238E27FC236}">
                  <a16:creationId xmlns:a16="http://schemas.microsoft.com/office/drawing/2014/main" id="{2EC688F3-B5A5-4105-3B37-C3371AFF357B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7" name="Ellipse 135">
              <a:extLst>
                <a:ext uri="{FF2B5EF4-FFF2-40B4-BE49-F238E27FC236}">
                  <a16:creationId xmlns:a16="http://schemas.microsoft.com/office/drawing/2014/main" id="{66CB745E-AC5B-08A9-6B64-89C5F0C44978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78" name="Ellipse 135">
              <a:extLst>
                <a:ext uri="{FF2B5EF4-FFF2-40B4-BE49-F238E27FC236}">
                  <a16:creationId xmlns:a16="http://schemas.microsoft.com/office/drawing/2014/main" id="{2A0A7568-D40E-70E9-B180-4A9F08F05892}"/>
                </a:ext>
              </a:extLst>
            </p:cNvPr>
            <p:cNvSpPr/>
            <p:nvPr/>
          </p:nvSpPr>
          <p:spPr>
            <a:xfrm>
              <a:off x="186482" y="245597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124" name="Group 673123">
            <a:extLst>
              <a:ext uri="{FF2B5EF4-FFF2-40B4-BE49-F238E27FC236}">
                <a16:creationId xmlns:a16="http://schemas.microsoft.com/office/drawing/2014/main" id="{3575237C-E4EB-96AD-8BD8-C88027C75A86}"/>
              </a:ext>
            </a:extLst>
          </p:cNvPr>
          <p:cNvGrpSpPr/>
          <p:nvPr/>
        </p:nvGrpSpPr>
        <p:grpSpPr>
          <a:xfrm flipH="1" flipV="1">
            <a:off x="2832182" y="3389900"/>
            <a:ext cx="84559" cy="495411"/>
            <a:chOff x="184832" y="2441623"/>
            <a:chExt cx="84559" cy="49541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125" name="Ellipse 135">
              <a:extLst>
                <a:ext uri="{FF2B5EF4-FFF2-40B4-BE49-F238E27FC236}">
                  <a16:creationId xmlns:a16="http://schemas.microsoft.com/office/drawing/2014/main" id="{780EDFF0-EB0B-D230-1DE4-E5BBA50267F4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26" name="Ellipse 135">
              <a:extLst>
                <a:ext uri="{FF2B5EF4-FFF2-40B4-BE49-F238E27FC236}">
                  <a16:creationId xmlns:a16="http://schemas.microsoft.com/office/drawing/2014/main" id="{920385E2-9A47-0864-500B-251D71FD1F14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27" name="Ellipse 135">
              <a:extLst>
                <a:ext uri="{FF2B5EF4-FFF2-40B4-BE49-F238E27FC236}">
                  <a16:creationId xmlns:a16="http://schemas.microsoft.com/office/drawing/2014/main" id="{A5A704E8-32C0-739A-5131-8449A07DB405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28" name="Ellipse 135">
              <a:extLst>
                <a:ext uri="{FF2B5EF4-FFF2-40B4-BE49-F238E27FC236}">
                  <a16:creationId xmlns:a16="http://schemas.microsoft.com/office/drawing/2014/main" id="{40385A35-C19A-48AC-69E8-AD7565FC5A0B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29" name="Ellipse 135">
              <a:extLst>
                <a:ext uri="{FF2B5EF4-FFF2-40B4-BE49-F238E27FC236}">
                  <a16:creationId xmlns:a16="http://schemas.microsoft.com/office/drawing/2014/main" id="{2341FF40-5B8D-AD6C-8AD0-B7D71E185742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30" name="Ellipse 135">
              <a:extLst>
                <a:ext uri="{FF2B5EF4-FFF2-40B4-BE49-F238E27FC236}">
                  <a16:creationId xmlns:a16="http://schemas.microsoft.com/office/drawing/2014/main" id="{E43B6544-D5F2-EF6D-D20A-C57BA876B1FD}"/>
                </a:ext>
              </a:extLst>
            </p:cNvPr>
            <p:cNvSpPr/>
            <p:nvPr/>
          </p:nvSpPr>
          <p:spPr>
            <a:xfrm>
              <a:off x="190618" y="248222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31" name="Ellipse 135">
              <a:extLst>
                <a:ext uri="{FF2B5EF4-FFF2-40B4-BE49-F238E27FC236}">
                  <a16:creationId xmlns:a16="http://schemas.microsoft.com/office/drawing/2014/main" id="{8F71F211-7E97-C977-C8B2-DFEA425AB8D9}"/>
                </a:ext>
              </a:extLst>
            </p:cNvPr>
            <p:cNvSpPr/>
            <p:nvPr/>
          </p:nvSpPr>
          <p:spPr>
            <a:xfrm>
              <a:off x="184832" y="286889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33" name="Ellipse 135">
              <a:extLst>
                <a:ext uri="{FF2B5EF4-FFF2-40B4-BE49-F238E27FC236}">
                  <a16:creationId xmlns:a16="http://schemas.microsoft.com/office/drawing/2014/main" id="{B1CDE236-5A78-DCB2-6652-0030C7E548D7}"/>
                </a:ext>
              </a:extLst>
            </p:cNvPr>
            <p:cNvSpPr/>
            <p:nvPr/>
          </p:nvSpPr>
          <p:spPr>
            <a:xfrm>
              <a:off x="201255" y="2441623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144" name="Group 673143">
            <a:extLst>
              <a:ext uri="{FF2B5EF4-FFF2-40B4-BE49-F238E27FC236}">
                <a16:creationId xmlns:a16="http://schemas.microsoft.com/office/drawing/2014/main" id="{F3BC64DB-CA55-4E72-588D-3B8EB8303EF4}"/>
              </a:ext>
            </a:extLst>
          </p:cNvPr>
          <p:cNvGrpSpPr/>
          <p:nvPr/>
        </p:nvGrpSpPr>
        <p:grpSpPr>
          <a:xfrm flipH="1">
            <a:off x="2541341" y="3344873"/>
            <a:ext cx="82860" cy="576853"/>
            <a:chOff x="182070" y="2305963"/>
            <a:chExt cx="82860" cy="57685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145" name="Ellipse 135">
              <a:extLst>
                <a:ext uri="{FF2B5EF4-FFF2-40B4-BE49-F238E27FC236}">
                  <a16:creationId xmlns:a16="http://schemas.microsoft.com/office/drawing/2014/main" id="{3D66C1F9-BEB8-D006-CEF9-C66E9D283058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46" name="Ellipse 135">
              <a:extLst>
                <a:ext uri="{FF2B5EF4-FFF2-40B4-BE49-F238E27FC236}">
                  <a16:creationId xmlns:a16="http://schemas.microsoft.com/office/drawing/2014/main" id="{57A9A6A6-C735-6686-D9A6-303728957932}"/>
                </a:ext>
              </a:extLst>
            </p:cNvPr>
            <p:cNvSpPr/>
            <p:nvPr/>
          </p:nvSpPr>
          <p:spPr>
            <a:xfrm>
              <a:off x="196794" y="25160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47" name="Ellipse 135">
              <a:extLst>
                <a:ext uri="{FF2B5EF4-FFF2-40B4-BE49-F238E27FC236}">
                  <a16:creationId xmlns:a16="http://schemas.microsoft.com/office/drawing/2014/main" id="{E585B96D-D173-30A1-5B71-7901538D716C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48" name="Ellipse 135">
              <a:extLst>
                <a:ext uri="{FF2B5EF4-FFF2-40B4-BE49-F238E27FC236}">
                  <a16:creationId xmlns:a16="http://schemas.microsoft.com/office/drawing/2014/main" id="{D8C265E6-6ED8-4CBC-CDC8-77FE23A1CA68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49" name="Ellipse 135">
              <a:extLst>
                <a:ext uri="{FF2B5EF4-FFF2-40B4-BE49-F238E27FC236}">
                  <a16:creationId xmlns:a16="http://schemas.microsoft.com/office/drawing/2014/main" id="{23591908-EF90-0E78-1856-BD6BA5CDFE84}"/>
                </a:ext>
              </a:extLst>
            </p:cNvPr>
            <p:cNvSpPr/>
            <p:nvPr/>
          </p:nvSpPr>
          <p:spPr>
            <a:xfrm>
              <a:off x="188976" y="247509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0" name="Ellipse 135">
              <a:extLst>
                <a:ext uri="{FF2B5EF4-FFF2-40B4-BE49-F238E27FC236}">
                  <a16:creationId xmlns:a16="http://schemas.microsoft.com/office/drawing/2014/main" id="{48D427F2-26DC-0AFB-2E06-FCD906EBED5D}"/>
                </a:ext>
              </a:extLst>
            </p:cNvPr>
            <p:cNvSpPr/>
            <p:nvPr/>
          </p:nvSpPr>
          <p:spPr>
            <a:xfrm>
              <a:off x="191534" y="2305963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1" name="Ellipse 135">
              <a:extLst>
                <a:ext uri="{FF2B5EF4-FFF2-40B4-BE49-F238E27FC236}">
                  <a16:creationId xmlns:a16="http://schemas.microsoft.com/office/drawing/2014/main" id="{3CE228C7-1149-A149-A9B8-0A6602C20111}"/>
                </a:ext>
              </a:extLst>
            </p:cNvPr>
            <p:cNvSpPr/>
            <p:nvPr/>
          </p:nvSpPr>
          <p:spPr>
            <a:xfrm>
              <a:off x="182070" y="237297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52" name="Ellipse 135">
              <a:extLst>
                <a:ext uri="{FF2B5EF4-FFF2-40B4-BE49-F238E27FC236}">
                  <a16:creationId xmlns:a16="http://schemas.microsoft.com/office/drawing/2014/main" id="{B24E2308-02FA-DF45-0DA8-FE8CA7255E81}"/>
                </a:ext>
              </a:extLst>
            </p:cNvPr>
            <p:cNvSpPr/>
            <p:nvPr/>
          </p:nvSpPr>
          <p:spPr>
            <a:xfrm>
              <a:off x="189546" y="244111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63" name="Ellipse 135">
              <a:extLst>
                <a:ext uri="{FF2B5EF4-FFF2-40B4-BE49-F238E27FC236}">
                  <a16:creationId xmlns:a16="http://schemas.microsoft.com/office/drawing/2014/main" id="{BFCE52C7-05AE-D4AC-416E-12D68F87CBFF}"/>
                </a:ext>
              </a:extLst>
            </p:cNvPr>
            <p:cNvSpPr/>
            <p:nvPr/>
          </p:nvSpPr>
          <p:spPr>
            <a:xfrm>
              <a:off x="188935" y="281468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204" name="Group 673203">
            <a:extLst>
              <a:ext uri="{FF2B5EF4-FFF2-40B4-BE49-F238E27FC236}">
                <a16:creationId xmlns:a16="http://schemas.microsoft.com/office/drawing/2014/main" id="{CF844021-798F-6933-26BE-78010E9BFBE1}"/>
              </a:ext>
            </a:extLst>
          </p:cNvPr>
          <p:cNvGrpSpPr/>
          <p:nvPr/>
        </p:nvGrpSpPr>
        <p:grpSpPr>
          <a:xfrm flipH="1" flipV="1">
            <a:off x="2259964" y="3348827"/>
            <a:ext cx="77850" cy="586536"/>
            <a:chOff x="184832" y="2418634"/>
            <a:chExt cx="77850" cy="58653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205" name="Ellipse 135">
              <a:extLst>
                <a:ext uri="{FF2B5EF4-FFF2-40B4-BE49-F238E27FC236}">
                  <a16:creationId xmlns:a16="http://schemas.microsoft.com/office/drawing/2014/main" id="{00C05E82-BEFB-46BC-8CC6-E8D9111F8B7B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06" name="Ellipse 135">
              <a:extLst>
                <a:ext uri="{FF2B5EF4-FFF2-40B4-BE49-F238E27FC236}">
                  <a16:creationId xmlns:a16="http://schemas.microsoft.com/office/drawing/2014/main" id="{49F72306-AEBA-C963-6485-04C09746E00F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07" name="Ellipse 135">
              <a:extLst>
                <a:ext uri="{FF2B5EF4-FFF2-40B4-BE49-F238E27FC236}">
                  <a16:creationId xmlns:a16="http://schemas.microsoft.com/office/drawing/2014/main" id="{6D416B35-C998-DE3A-B8EC-C741CF0D1E96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08" name="Ellipse 135">
              <a:extLst>
                <a:ext uri="{FF2B5EF4-FFF2-40B4-BE49-F238E27FC236}">
                  <a16:creationId xmlns:a16="http://schemas.microsoft.com/office/drawing/2014/main" id="{D7362B63-4F12-9858-2EE7-5E934550975D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09" name="Ellipse 135">
              <a:extLst>
                <a:ext uri="{FF2B5EF4-FFF2-40B4-BE49-F238E27FC236}">
                  <a16:creationId xmlns:a16="http://schemas.microsoft.com/office/drawing/2014/main" id="{401732AF-7DCC-2E2B-2566-DA0065E20C0E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10" name="Ellipse 135">
              <a:extLst>
                <a:ext uri="{FF2B5EF4-FFF2-40B4-BE49-F238E27FC236}">
                  <a16:creationId xmlns:a16="http://schemas.microsoft.com/office/drawing/2014/main" id="{2516D398-54FD-3E36-B1DF-AB9738E03056}"/>
                </a:ext>
              </a:extLst>
            </p:cNvPr>
            <p:cNvSpPr/>
            <p:nvPr/>
          </p:nvSpPr>
          <p:spPr>
            <a:xfrm>
              <a:off x="190498" y="246320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11" name="Ellipse 135">
              <a:extLst>
                <a:ext uri="{FF2B5EF4-FFF2-40B4-BE49-F238E27FC236}">
                  <a16:creationId xmlns:a16="http://schemas.microsoft.com/office/drawing/2014/main" id="{8AAD4EC4-6E13-928A-218C-3B6D31D2937C}"/>
                </a:ext>
              </a:extLst>
            </p:cNvPr>
            <p:cNvSpPr/>
            <p:nvPr/>
          </p:nvSpPr>
          <p:spPr>
            <a:xfrm>
              <a:off x="184832" y="286889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212" name="Ellipse 135">
              <a:extLst>
                <a:ext uri="{FF2B5EF4-FFF2-40B4-BE49-F238E27FC236}">
                  <a16:creationId xmlns:a16="http://schemas.microsoft.com/office/drawing/2014/main" id="{E4F29C0B-4D99-0305-C062-1811E00A7206}"/>
                </a:ext>
              </a:extLst>
            </p:cNvPr>
            <p:cNvSpPr/>
            <p:nvPr/>
          </p:nvSpPr>
          <p:spPr>
            <a:xfrm>
              <a:off x="192308" y="29370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135">
              <a:extLst>
                <a:ext uri="{FF2B5EF4-FFF2-40B4-BE49-F238E27FC236}">
                  <a16:creationId xmlns:a16="http://schemas.microsoft.com/office/drawing/2014/main" id="{6CB348C9-8168-A255-866E-63FFAE3DB9EF}"/>
                </a:ext>
              </a:extLst>
            </p:cNvPr>
            <p:cNvSpPr/>
            <p:nvPr/>
          </p:nvSpPr>
          <p:spPr>
            <a:xfrm>
              <a:off x="193530" y="24186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164" name="Group 673163">
            <a:extLst>
              <a:ext uri="{FF2B5EF4-FFF2-40B4-BE49-F238E27FC236}">
                <a16:creationId xmlns:a16="http://schemas.microsoft.com/office/drawing/2014/main" id="{C5844802-0357-12E0-B197-8067BF92A32C}"/>
              </a:ext>
            </a:extLst>
          </p:cNvPr>
          <p:cNvGrpSpPr/>
          <p:nvPr/>
        </p:nvGrpSpPr>
        <p:grpSpPr>
          <a:xfrm>
            <a:off x="2329681" y="3334092"/>
            <a:ext cx="76758" cy="572308"/>
            <a:chOff x="184051" y="2493360"/>
            <a:chExt cx="76758" cy="57230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165" name="Ellipse 135">
              <a:extLst>
                <a:ext uri="{FF2B5EF4-FFF2-40B4-BE49-F238E27FC236}">
                  <a16:creationId xmlns:a16="http://schemas.microsoft.com/office/drawing/2014/main" id="{6B40E227-BD76-9F4E-51A6-AF17B3582148}"/>
                </a:ext>
              </a:extLst>
            </p:cNvPr>
            <p:cNvSpPr/>
            <p:nvPr/>
          </p:nvSpPr>
          <p:spPr>
            <a:xfrm>
              <a:off x="191238" y="2562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66" name="Ellipse 135">
              <a:extLst>
                <a:ext uri="{FF2B5EF4-FFF2-40B4-BE49-F238E27FC236}">
                  <a16:creationId xmlns:a16="http://schemas.microsoft.com/office/drawing/2014/main" id="{6BC102E3-3AEC-50EE-0A76-31FEBCF06480}"/>
                </a:ext>
              </a:extLst>
            </p:cNvPr>
            <p:cNvSpPr/>
            <p:nvPr/>
          </p:nvSpPr>
          <p:spPr>
            <a:xfrm>
              <a:off x="190566" y="249336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67" name="Ellipse 135">
              <a:extLst>
                <a:ext uri="{FF2B5EF4-FFF2-40B4-BE49-F238E27FC236}">
                  <a16:creationId xmlns:a16="http://schemas.microsoft.com/office/drawing/2014/main" id="{88EE0BAB-1029-BC27-1F7D-C761BDB4D4E2}"/>
                </a:ext>
              </a:extLst>
            </p:cNvPr>
            <p:cNvSpPr/>
            <p:nvPr/>
          </p:nvSpPr>
          <p:spPr>
            <a:xfrm>
              <a:off x="191348" y="2634823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68" name="Ellipse 135">
              <a:extLst>
                <a:ext uri="{FF2B5EF4-FFF2-40B4-BE49-F238E27FC236}">
                  <a16:creationId xmlns:a16="http://schemas.microsoft.com/office/drawing/2014/main" id="{47B53A98-4641-022B-AB86-FF4251872FF7}"/>
                </a:ext>
              </a:extLst>
            </p:cNvPr>
            <p:cNvSpPr/>
            <p:nvPr/>
          </p:nvSpPr>
          <p:spPr>
            <a:xfrm>
              <a:off x="192673" y="299753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0" name="Ellipse 135">
              <a:extLst>
                <a:ext uri="{FF2B5EF4-FFF2-40B4-BE49-F238E27FC236}">
                  <a16:creationId xmlns:a16="http://schemas.microsoft.com/office/drawing/2014/main" id="{1EF8D704-AF6B-0791-F3BD-1F4625B9CA63}"/>
                </a:ext>
              </a:extLst>
            </p:cNvPr>
            <p:cNvSpPr/>
            <p:nvPr/>
          </p:nvSpPr>
          <p:spPr>
            <a:xfrm>
              <a:off x="184051" y="285209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1" name="Ellipse 135">
              <a:extLst>
                <a:ext uri="{FF2B5EF4-FFF2-40B4-BE49-F238E27FC236}">
                  <a16:creationId xmlns:a16="http://schemas.microsoft.com/office/drawing/2014/main" id="{DAA8B052-33F6-6353-4194-8C30FA3CADDE}"/>
                </a:ext>
              </a:extLst>
            </p:cNvPr>
            <p:cNvSpPr/>
            <p:nvPr/>
          </p:nvSpPr>
          <p:spPr>
            <a:xfrm>
              <a:off x="192308" y="2937034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2" name="Ellipse 135">
              <a:extLst>
                <a:ext uri="{FF2B5EF4-FFF2-40B4-BE49-F238E27FC236}">
                  <a16:creationId xmlns:a16="http://schemas.microsoft.com/office/drawing/2014/main" id="{763BA939-A241-CB56-48A2-B74475D5140D}"/>
                </a:ext>
              </a:extLst>
            </p:cNvPr>
            <p:cNvSpPr/>
            <p:nvPr/>
          </p:nvSpPr>
          <p:spPr>
            <a:xfrm>
              <a:off x="192072" y="27755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173" name="Ellipse 135">
              <a:extLst>
                <a:ext uri="{FF2B5EF4-FFF2-40B4-BE49-F238E27FC236}">
                  <a16:creationId xmlns:a16="http://schemas.microsoft.com/office/drawing/2014/main" id="{1F3D5B6E-BCA8-F751-BAA4-01A07CF00EAF}"/>
                </a:ext>
              </a:extLst>
            </p:cNvPr>
            <p:cNvSpPr/>
            <p:nvPr/>
          </p:nvSpPr>
          <p:spPr>
            <a:xfrm>
              <a:off x="185804" y="2712566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203" name="Group 673202">
            <a:extLst>
              <a:ext uri="{FF2B5EF4-FFF2-40B4-BE49-F238E27FC236}">
                <a16:creationId xmlns:a16="http://schemas.microsoft.com/office/drawing/2014/main" id="{FA85A708-E3D5-633F-76F3-E5EEC6CA2219}"/>
              </a:ext>
            </a:extLst>
          </p:cNvPr>
          <p:cNvGrpSpPr/>
          <p:nvPr/>
        </p:nvGrpSpPr>
        <p:grpSpPr>
          <a:xfrm>
            <a:off x="2185259" y="3369974"/>
            <a:ext cx="82838" cy="536701"/>
            <a:chOff x="591496" y="2335955"/>
            <a:chExt cx="82838" cy="536701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673193" name="Group 673192">
              <a:extLst>
                <a:ext uri="{FF2B5EF4-FFF2-40B4-BE49-F238E27FC236}">
                  <a16:creationId xmlns:a16="http://schemas.microsoft.com/office/drawing/2014/main" id="{FD999F02-7408-29CA-AC90-5B78EDE4AC7C}"/>
                </a:ext>
              </a:extLst>
            </p:cNvPr>
            <p:cNvGrpSpPr/>
            <p:nvPr/>
          </p:nvGrpSpPr>
          <p:grpSpPr>
            <a:xfrm flipV="1">
              <a:off x="591496" y="2335955"/>
              <a:ext cx="77600" cy="267712"/>
              <a:chOff x="185082" y="2532635"/>
              <a:chExt cx="77600" cy="267712"/>
            </a:xfrm>
            <a:grpFill/>
          </p:grpSpPr>
          <p:sp>
            <p:nvSpPr>
              <p:cNvPr id="673194" name="Ellipse 135">
                <a:extLst>
                  <a:ext uri="{FF2B5EF4-FFF2-40B4-BE49-F238E27FC236}">
                    <a16:creationId xmlns:a16="http://schemas.microsoft.com/office/drawing/2014/main" id="{AE20E40E-0ACB-B66E-0607-990B88CDBF61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95" name="Ellipse 135">
                <a:extLst>
                  <a:ext uri="{FF2B5EF4-FFF2-40B4-BE49-F238E27FC236}">
                    <a16:creationId xmlns:a16="http://schemas.microsoft.com/office/drawing/2014/main" id="{745EA5D4-80E4-F323-4892-6F299F9D45B1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96" name="Ellipse 135">
                <a:extLst>
                  <a:ext uri="{FF2B5EF4-FFF2-40B4-BE49-F238E27FC236}">
                    <a16:creationId xmlns:a16="http://schemas.microsoft.com/office/drawing/2014/main" id="{4636C061-9057-FBE3-1FFE-B3E47ED9706F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97" name="Ellipse 135">
                <a:extLst>
                  <a:ext uri="{FF2B5EF4-FFF2-40B4-BE49-F238E27FC236}">
                    <a16:creationId xmlns:a16="http://schemas.microsoft.com/office/drawing/2014/main" id="{CF275E98-8D33-4C40-042C-D9F50353D800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198" name="Group 673197">
              <a:extLst>
                <a:ext uri="{FF2B5EF4-FFF2-40B4-BE49-F238E27FC236}">
                  <a16:creationId xmlns:a16="http://schemas.microsoft.com/office/drawing/2014/main" id="{28F11B5D-5293-B6F2-9F5A-B4ABE31C2264}"/>
                </a:ext>
              </a:extLst>
            </p:cNvPr>
            <p:cNvGrpSpPr/>
            <p:nvPr/>
          </p:nvGrpSpPr>
          <p:grpSpPr>
            <a:xfrm flipH="1">
              <a:off x="596734" y="2604944"/>
              <a:ext cx="77600" cy="267712"/>
              <a:chOff x="185082" y="2532635"/>
              <a:chExt cx="77600" cy="267712"/>
            </a:xfrm>
            <a:grpFill/>
          </p:grpSpPr>
          <p:sp>
            <p:nvSpPr>
              <p:cNvPr id="673199" name="Ellipse 135">
                <a:extLst>
                  <a:ext uri="{FF2B5EF4-FFF2-40B4-BE49-F238E27FC236}">
                    <a16:creationId xmlns:a16="http://schemas.microsoft.com/office/drawing/2014/main" id="{357D692A-5019-0B37-B3B6-1477E76D73D2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200" name="Ellipse 135">
                <a:extLst>
                  <a:ext uri="{FF2B5EF4-FFF2-40B4-BE49-F238E27FC236}">
                    <a16:creationId xmlns:a16="http://schemas.microsoft.com/office/drawing/2014/main" id="{5ED27C3C-30EF-7E5B-4343-99C3B12695AA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201" name="Ellipse 135">
                <a:extLst>
                  <a:ext uri="{FF2B5EF4-FFF2-40B4-BE49-F238E27FC236}">
                    <a16:creationId xmlns:a16="http://schemas.microsoft.com/office/drawing/2014/main" id="{5C7AD0A9-1DA6-5FED-DFED-1A58AE4DD09C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202" name="Ellipse 135">
                <a:extLst>
                  <a:ext uri="{FF2B5EF4-FFF2-40B4-BE49-F238E27FC236}">
                    <a16:creationId xmlns:a16="http://schemas.microsoft.com/office/drawing/2014/main" id="{749076C9-0D83-FF53-D09E-972FB119D87E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86C5F01-1546-38CA-22D2-1B5F8E27109A}"/>
              </a:ext>
            </a:extLst>
          </p:cNvPr>
          <p:cNvGrpSpPr/>
          <p:nvPr/>
        </p:nvGrpSpPr>
        <p:grpSpPr>
          <a:xfrm flipH="1">
            <a:off x="2908608" y="3403980"/>
            <a:ext cx="83352" cy="472374"/>
            <a:chOff x="185082" y="2482228"/>
            <a:chExt cx="83352" cy="47237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6" name="Ellipse 135">
              <a:extLst>
                <a:ext uri="{FF2B5EF4-FFF2-40B4-BE49-F238E27FC236}">
                  <a16:creationId xmlns:a16="http://schemas.microsoft.com/office/drawing/2014/main" id="{B2B9D3CC-26F2-B1DD-EB22-F1622F0970BF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135">
              <a:extLst>
                <a:ext uri="{FF2B5EF4-FFF2-40B4-BE49-F238E27FC236}">
                  <a16:creationId xmlns:a16="http://schemas.microsoft.com/office/drawing/2014/main" id="{7F1D7A76-DDE2-7774-46D2-6229EBC2D7FA}"/>
                </a:ext>
              </a:extLst>
            </p:cNvPr>
            <p:cNvSpPr/>
            <p:nvPr/>
          </p:nvSpPr>
          <p:spPr>
            <a:xfrm>
              <a:off x="193383" y="253263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135">
              <a:extLst>
                <a:ext uri="{FF2B5EF4-FFF2-40B4-BE49-F238E27FC236}">
                  <a16:creationId xmlns:a16="http://schemas.microsoft.com/office/drawing/2014/main" id="{4A679314-35DC-41CA-F707-3C7AC8B3876C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135">
              <a:extLst>
                <a:ext uri="{FF2B5EF4-FFF2-40B4-BE49-F238E27FC236}">
                  <a16:creationId xmlns:a16="http://schemas.microsoft.com/office/drawing/2014/main" id="{68C8E139-DC24-46F8-91E9-E09FCF732AE6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135">
              <a:extLst>
                <a:ext uri="{FF2B5EF4-FFF2-40B4-BE49-F238E27FC236}">
                  <a16:creationId xmlns:a16="http://schemas.microsoft.com/office/drawing/2014/main" id="{C74E6516-2DAE-0351-8DE0-58F2DDD07542}"/>
                </a:ext>
              </a:extLst>
            </p:cNvPr>
            <p:cNvSpPr/>
            <p:nvPr/>
          </p:nvSpPr>
          <p:spPr>
            <a:xfrm>
              <a:off x="188101" y="2799227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Ellipse 135">
              <a:extLst>
                <a:ext uri="{FF2B5EF4-FFF2-40B4-BE49-F238E27FC236}">
                  <a16:creationId xmlns:a16="http://schemas.microsoft.com/office/drawing/2014/main" id="{27AE9012-F175-0A51-051B-3A7401EF4AED}"/>
                </a:ext>
              </a:extLst>
            </p:cNvPr>
            <p:cNvSpPr/>
            <p:nvPr/>
          </p:nvSpPr>
          <p:spPr>
            <a:xfrm>
              <a:off x="190618" y="248222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Ellipse 135">
              <a:extLst>
                <a:ext uri="{FF2B5EF4-FFF2-40B4-BE49-F238E27FC236}">
                  <a16:creationId xmlns:a16="http://schemas.microsoft.com/office/drawing/2014/main" id="{E10F257B-24C7-F637-FC9C-FB16091976CE}"/>
                </a:ext>
              </a:extLst>
            </p:cNvPr>
            <p:cNvSpPr/>
            <p:nvPr/>
          </p:nvSpPr>
          <p:spPr>
            <a:xfrm>
              <a:off x="185235" y="28477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135">
              <a:extLst>
                <a:ext uri="{FF2B5EF4-FFF2-40B4-BE49-F238E27FC236}">
                  <a16:creationId xmlns:a16="http://schemas.microsoft.com/office/drawing/2014/main" id="{3781D8E5-F0DE-7CE8-A284-D46B0580748F}"/>
                </a:ext>
              </a:extLst>
            </p:cNvPr>
            <p:cNvSpPr/>
            <p:nvPr/>
          </p:nvSpPr>
          <p:spPr>
            <a:xfrm>
              <a:off x="200298" y="2886466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4083" name="Group 674082">
            <a:extLst>
              <a:ext uri="{FF2B5EF4-FFF2-40B4-BE49-F238E27FC236}">
                <a16:creationId xmlns:a16="http://schemas.microsoft.com/office/drawing/2014/main" id="{BD1946AE-5281-3299-01AB-BC29BE09EFD1}"/>
              </a:ext>
            </a:extLst>
          </p:cNvPr>
          <p:cNvGrpSpPr/>
          <p:nvPr/>
        </p:nvGrpSpPr>
        <p:grpSpPr>
          <a:xfrm>
            <a:off x="1847528" y="2664000"/>
            <a:ext cx="7729738" cy="1928765"/>
            <a:chOff x="2490304" y="3031899"/>
            <a:chExt cx="10805048" cy="1928765"/>
          </a:xfrm>
        </p:grpSpPr>
        <p:grpSp>
          <p:nvGrpSpPr>
            <p:cNvPr id="674084" name="Group 674083">
              <a:extLst>
                <a:ext uri="{FF2B5EF4-FFF2-40B4-BE49-F238E27FC236}">
                  <a16:creationId xmlns:a16="http://schemas.microsoft.com/office/drawing/2014/main" id="{2DC6E414-26AC-2F16-79EB-A4740D9ABF16}"/>
                </a:ext>
              </a:extLst>
            </p:cNvPr>
            <p:cNvGrpSpPr/>
            <p:nvPr/>
          </p:nvGrpSpPr>
          <p:grpSpPr>
            <a:xfrm>
              <a:off x="2490304" y="3031899"/>
              <a:ext cx="10778979" cy="630983"/>
              <a:chOff x="2490304" y="3186090"/>
              <a:chExt cx="10778979" cy="630983"/>
            </a:xfrm>
          </p:grpSpPr>
          <p:sp>
            <p:nvSpPr>
              <p:cNvPr id="674092" name="Rectangle 674091">
                <a:extLst>
                  <a:ext uri="{FF2B5EF4-FFF2-40B4-BE49-F238E27FC236}">
                    <a16:creationId xmlns:a16="http://schemas.microsoft.com/office/drawing/2014/main" id="{2A03C424-2433-B8B9-F731-6F1BCD7A5BA3}"/>
                  </a:ext>
                </a:extLst>
              </p:cNvPr>
              <p:cNvSpPr/>
              <p:nvPr/>
            </p:nvSpPr>
            <p:spPr bwMode="auto">
              <a:xfrm>
                <a:off x="7877038" y="3189729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3" name="Rectangle 674092">
                <a:extLst>
                  <a:ext uri="{FF2B5EF4-FFF2-40B4-BE49-F238E27FC236}">
                    <a16:creationId xmlns:a16="http://schemas.microsoft.com/office/drawing/2014/main" id="{4446384A-3D0A-88CB-A542-1FDA4AE2CE6F}"/>
                  </a:ext>
                </a:extLst>
              </p:cNvPr>
              <p:cNvSpPr/>
              <p:nvPr/>
            </p:nvSpPr>
            <p:spPr bwMode="auto">
              <a:xfrm>
                <a:off x="6799691" y="3186090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4" name="Rectangle 674093">
                <a:extLst>
                  <a:ext uri="{FF2B5EF4-FFF2-40B4-BE49-F238E27FC236}">
                    <a16:creationId xmlns:a16="http://schemas.microsoft.com/office/drawing/2014/main" id="{89F0EDA5-F5A6-49EC-6B6B-B4C9F42CAE05}"/>
                  </a:ext>
                </a:extLst>
              </p:cNvPr>
              <p:cNvSpPr/>
              <p:nvPr/>
            </p:nvSpPr>
            <p:spPr bwMode="auto">
              <a:xfrm>
                <a:off x="5722344" y="3193367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5" name="Rectangle 674094">
                <a:extLst>
                  <a:ext uri="{FF2B5EF4-FFF2-40B4-BE49-F238E27FC236}">
                    <a16:creationId xmlns:a16="http://schemas.microsoft.com/office/drawing/2014/main" id="{BC04592F-0383-C05F-231B-6A267C350A17}"/>
                  </a:ext>
                </a:extLst>
              </p:cNvPr>
              <p:cNvSpPr/>
              <p:nvPr/>
            </p:nvSpPr>
            <p:spPr bwMode="auto">
              <a:xfrm>
                <a:off x="4644997" y="3189728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6" name="Rectangle 674095">
                <a:extLst>
                  <a:ext uri="{FF2B5EF4-FFF2-40B4-BE49-F238E27FC236}">
                    <a16:creationId xmlns:a16="http://schemas.microsoft.com/office/drawing/2014/main" id="{E8E8FF69-4978-939D-9CDD-9656419A00FF}"/>
                  </a:ext>
                </a:extLst>
              </p:cNvPr>
              <p:cNvSpPr/>
              <p:nvPr/>
            </p:nvSpPr>
            <p:spPr bwMode="auto">
              <a:xfrm>
                <a:off x="3567651" y="3193368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7" name="Rectangle 674096">
                <a:extLst>
                  <a:ext uri="{FF2B5EF4-FFF2-40B4-BE49-F238E27FC236}">
                    <a16:creationId xmlns:a16="http://schemas.microsoft.com/office/drawing/2014/main" id="{7FE9C458-A15D-0BF7-A05F-42DC5A3A2102}"/>
                  </a:ext>
                </a:extLst>
              </p:cNvPr>
              <p:cNvSpPr/>
              <p:nvPr/>
            </p:nvSpPr>
            <p:spPr bwMode="auto">
              <a:xfrm>
                <a:off x="2490304" y="3189729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CC303FC-ECB7-0792-1122-E497046AC7D7}"/>
                  </a:ext>
                </a:extLst>
              </p:cNvPr>
              <p:cNvSpPr/>
              <p:nvPr/>
            </p:nvSpPr>
            <p:spPr bwMode="auto">
              <a:xfrm>
                <a:off x="8949484" y="3193367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4085289-B721-4174-FD79-066950E28203}"/>
                  </a:ext>
                </a:extLst>
              </p:cNvPr>
              <p:cNvSpPr/>
              <p:nvPr/>
            </p:nvSpPr>
            <p:spPr bwMode="auto">
              <a:xfrm>
                <a:off x="12191936" y="3201234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ECA9A45-4654-D809-071B-7D04D95C613D}"/>
                  </a:ext>
                </a:extLst>
              </p:cNvPr>
              <p:cNvSpPr/>
              <p:nvPr/>
            </p:nvSpPr>
            <p:spPr bwMode="auto">
              <a:xfrm>
                <a:off x="11114589" y="3197595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AD339B-11E4-4C26-9A8E-8A87AF999D92}"/>
                  </a:ext>
                </a:extLst>
              </p:cNvPr>
              <p:cNvSpPr/>
              <p:nvPr/>
            </p:nvSpPr>
            <p:spPr bwMode="auto">
              <a:xfrm>
                <a:off x="10037242" y="3204872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74085" name="Group 674084">
              <a:extLst>
                <a:ext uri="{FF2B5EF4-FFF2-40B4-BE49-F238E27FC236}">
                  <a16:creationId xmlns:a16="http://schemas.microsoft.com/office/drawing/2014/main" id="{CD27A530-0340-E088-BBC6-EF4389BCF23C}"/>
                </a:ext>
              </a:extLst>
            </p:cNvPr>
            <p:cNvGrpSpPr/>
            <p:nvPr/>
          </p:nvGrpSpPr>
          <p:grpSpPr>
            <a:xfrm flipH="1">
              <a:off x="2516372" y="4328043"/>
              <a:ext cx="10778980" cy="632621"/>
              <a:chOff x="-1824593" y="3363586"/>
              <a:chExt cx="10778980" cy="632621"/>
            </a:xfrm>
          </p:grpSpPr>
          <p:sp>
            <p:nvSpPr>
              <p:cNvPr id="674086" name="Rectangle 674085">
                <a:extLst>
                  <a:ext uri="{FF2B5EF4-FFF2-40B4-BE49-F238E27FC236}">
                    <a16:creationId xmlns:a16="http://schemas.microsoft.com/office/drawing/2014/main" id="{440DC2E4-56C0-DB0B-AD75-50DF79ABE7B2}"/>
                  </a:ext>
                </a:extLst>
              </p:cNvPr>
              <p:cNvSpPr/>
              <p:nvPr/>
            </p:nvSpPr>
            <p:spPr bwMode="auto">
              <a:xfrm>
                <a:off x="7877040" y="3368862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87" name="Rectangle 674086">
                <a:extLst>
                  <a:ext uri="{FF2B5EF4-FFF2-40B4-BE49-F238E27FC236}">
                    <a16:creationId xmlns:a16="http://schemas.microsoft.com/office/drawing/2014/main" id="{F6B619C9-D959-D243-4BD8-2C0CFF4FD147}"/>
                  </a:ext>
                </a:extLst>
              </p:cNvPr>
              <p:cNvSpPr/>
              <p:nvPr/>
            </p:nvSpPr>
            <p:spPr bwMode="auto">
              <a:xfrm>
                <a:off x="6799692" y="3365223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88" name="Rectangle 674087">
                <a:extLst>
                  <a:ext uri="{FF2B5EF4-FFF2-40B4-BE49-F238E27FC236}">
                    <a16:creationId xmlns:a16="http://schemas.microsoft.com/office/drawing/2014/main" id="{556ED81E-AD8B-1D2A-5C3A-D6011605EE42}"/>
                  </a:ext>
                </a:extLst>
              </p:cNvPr>
              <p:cNvSpPr/>
              <p:nvPr/>
            </p:nvSpPr>
            <p:spPr bwMode="auto">
              <a:xfrm>
                <a:off x="5722346" y="3372500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89" name="Rectangle 674088">
                <a:extLst>
                  <a:ext uri="{FF2B5EF4-FFF2-40B4-BE49-F238E27FC236}">
                    <a16:creationId xmlns:a16="http://schemas.microsoft.com/office/drawing/2014/main" id="{68AEDAC6-2C96-B4B7-2E61-030D61E78AF8}"/>
                  </a:ext>
                </a:extLst>
              </p:cNvPr>
              <p:cNvSpPr/>
              <p:nvPr/>
            </p:nvSpPr>
            <p:spPr bwMode="auto">
              <a:xfrm>
                <a:off x="4644999" y="3368861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0" name="Rectangle 674089">
                <a:extLst>
                  <a:ext uri="{FF2B5EF4-FFF2-40B4-BE49-F238E27FC236}">
                    <a16:creationId xmlns:a16="http://schemas.microsoft.com/office/drawing/2014/main" id="{37CC2223-34D3-8C3F-FE38-EA880BBCF9FD}"/>
                  </a:ext>
                </a:extLst>
              </p:cNvPr>
              <p:cNvSpPr/>
              <p:nvPr/>
            </p:nvSpPr>
            <p:spPr bwMode="auto">
              <a:xfrm>
                <a:off x="3567653" y="3372501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4091" name="Rectangle 674090">
                <a:extLst>
                  <a:ext uri="{FF2B5EF4-FFF2-40B4-BE49-F238E27FC236}">
                    <a16:creationId xmlns:a16="http://schemas.microsoft.com/office/drawing/2014/main" id="{AA8F7447-81BF-14A3-EFD3-318F9313D011}"/>
                  </a:ext>
                </a:extLst>
              </p:cNvPr>
              <p:cNvSpPr/>
              <p:nvPr/>
            </p:nvSpPr>
            <p:spPr bwMode="auto">
              <a:xfrm>
                <a:off x="2490305" y="3368862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407D50E-23D9-C0F6-BE21-37CFD3A53AED}"/>
                  </a:ext>
                </a:extLst>
              </p:cNvPr>
              <p:cNvSpPr/>
              <p:nvPr/>
            </p:nvSpPr>
            <p:spPr bwMode="auto">
              <a:xfrm>
                <a:off x="1417863" y="3363586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36DDFF7-DB08-589F-6786-BC816716FE4A}"/>
                  </a:ext>
                </a:extLst>
              </p:cNvPr>
              <p:cNvSpPr/>
              <p:nvPr/>
            </p:nvSpPr>
            <p:spPr bwMode="auto">
              <a:xfrm>
                <a:off x="330102" y="3380366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B681472-436E-B164-FA7D-912E326665AE}"/>
                  </a:ext>
                </a:extLst>
              </p:cNvPr>
              <p:cNvSpPr/>
              <p:nvPr/>
            </p:nvSpPr>
            <p:spPr bwMode="auto">
              <a:xfrm>
                <a:off x="-747246" y="3384006"/>
                <a:ext cx="1077347" cy="612201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94C68B88-C647-8D9C-E83C-A3C111298B97}"/>
                  </a:ext>
                </a:extLst>
              </p:cNvPr>
              <p:cNvSpPr/>
              <p:nvPr/>
            </p:nvSpPr>
            <p:spPr bwMode="auto">
              <a:xfrm>
                <a:off x="-1824593" y="3380367"/>
                <a:ext cx="1077347" cy="61220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8" name="Grouper 263">
            <a:extLst>
              <a:ext uri="{FF2B5EF4-FFF2-40B4-BE49-F238E27FC236}">
                <a16:creationId xmlns:a16="http://schemas.microsoft.com/office/drawing/2014/main" id="{C92C2214-AD57-148D-6C7C-19DCB6F76B24}"/>
              </a:ext>
            </a:extLst>
          </p:cNvPr>
          <p:cNvGrpSpPr/>
          <p:nvPr/>
        </p:nvGrpSpPr>
        <p:grpSpPr>
          <a:xfrm>
            <a:off x="4934496" y="3808898"/>
            <a:ext cx="3313946" cy="2692175"/>
            <a:chOff x="-330410" y="3491557"/>
            <a:chExt cx="3186485" cy="2932251"/>
          </a:xfrm>
          <a:solidFill>
            <a:schemeClr val="bg1">
              <a:lumMod val="75000"/>
            </a:schemeClr>
          </a:solidFill>
        </p:grpSpPr>
        <p:sp>
          <p:nvSpPr>
            <p:cNvPr id="9" name="AutoShape 90">
              <a:extLst>
                <a:ext uri="{FF2B5EF4-FFF2-40B4-BE49-F238E27FC236}">
                  <a16:creationId xmlns:a16="http://schemas.microsoft.com/office/drawing/2014/main" id="{3F145DEE-4435-BA27-A089-22434058E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2808" y="3491557"/>
              <a:ext cx="3158883" cy="2919195"/>
            </a:xfrm>
            <a:custGeom>
              <a:avLst/>
              <a:gdLst>
                <a:gd name="connsiteX0" fmla="*/ 0 w 3076143"/>
                <a:gd name="connsiteY0" fmla="*/ 0 h 1709144"/>
                <a:gd name="connsiteX1" fmla="*/ 1794417 w 3076143"/>
                <a:gd name="connsiteY1" fmla="*/ 0 h 1709144"/>
                <a:gd name="connsiteX2" fmla="*/ 3178548 w 3076143"/>
                <a:gd name="connsiteY2" fmla="*/ -754228 h 1709144"/>
                <a:gd name="connsiteX3" fmla="*/ 2563453 w 3076143"/>
                <a:gd name="connsiteY3" fmla="*/ 0 h 1709144"/>
                <a:gd name="connsiteX4" fmla="*/ 3076143 w 3076143"/>
                <a:gd name="connsiteY4" fmla="*/ 0 h 1709144"/>
                <a:gd name="connsiteX5" fmla="*/ 3076143 w 3076143"/>
                <a:gd name="connsiteY5" fmla="*/ 284857 h 1709144"/>
                <a:gd name="connsiteX6" fmla="*/ 3076143 w 3076143"/>
                <a:gd name="connsiteY6" fmla="*/ 284857 h 1709144"/>
                <a:gd name="connsiteX7" fmla="*/ 3076143 w 3076143"/>
                <a:gd name="connsiteY7" fmla="*/ 712143 h 1709144"/>
                <a:gd name="connsiteX8" fmla="*/ 3076143 w 3076143"/>
                <a:gd name="connsiteY8" fmla="*/ 1709144 h 1709144"/>
                <a:gd name="connsiteX9" fmla="*/ 2563453 w 3076143"/>
                <a:gd name="connsiteY9" fmla="*/ 1709144 h 1709144"/>
                <a:gd name="connsiteX10" fmla="*/ 1794417 w 3076143"/>
                <a:gd name="connsiteY10" fmla="*/ 1709144 h 1709144"/>
                <a:gd name="connsiteX11" fmla="*/ 1794417 w 3076143"/>
                <a:gd name="connsiteY11" fmla="*/ 1709144 h 1709144"/>
                <a:gd name="connsiteX12" fmla="*/ 0 w 3076143"/>
                <a:gd name="connsiteY12" fmla="*/ 1709144 h 1709144"/>
                <a:gd name="connsiteX13" fmla="*/ 0 w 3076143"/>
                <a:gd name="connsiteY13" fmla="*/ 712143 h 1709144"/>
                <a:gd name="connsiteX14" fmla="*/ 0 w 3076143"/>
                <a:gd name="connsiteY14" fmla="*/ 284857 h 1709144"/>
                <a:gd name="connsiteX15" fmla="*/ 0 w 3076143"/>
                <a:gd name="connsiteY15" fmla="*/ 284857 h 1709144"/>
                <a:gd name="connsiteX16" fmla="*/ 0 w 3076143"/>
                <a:gd name="connsiteY16" fmla="*/ 0 h 1709144"/>
                <a:gd name="connsiteX0" fmla="*/ 0 w 3159695"/>
                <a:gd name="connsiteY0" fmla="*/ 971044 h 2680188"/>
                <a:gd name="connsiteX1" fmla="*/ 1794417 w 3159695"/>
                <a:gd name="connsiteY1" fmla="*/ 971044 h 2680188"/>
                <a:gd name="connsiteX2" fmla="*/ 3159695 w 3159695"/>
                <a:gd name="connsiteY2" fmla="*/ 0 h 2680188"/>
                <a:gd name="connsiteX3" fmla="*/ 2563453 w 3159695"/>
                <a:gd name="connsiteY3" fmla="*/ 971044 h 2680188"/>
                <a:gd name="connsiteX4" fmla="*/ 3076143 w 3159695"/>
                <a:gd name="connsiteY4" fmla="*/ 971044 h 2680188"/>
                <a:gd name="connsiteX5" fmla="*/ 3076143 w 3159695"/>
                <a:gd name="connsiteY5" fmla="*/ 1255901 h 2680188"/>
                <a:gd name="connsiteX6" fmla="*/ 3076143 w 3159695"/>
                <a:gd name="connsiteY6" fmla="*/ 1255901 h 2680188"/>
                <a:gd name="connsiteX7" fmla="*/ 3076143 w 3159695"/>
                <a:gd name="connsiteY7" fmla="*/ 1683187 h 2680188"/>
                <a:gd name="connsiteX8" fmla="*/ 3076143 w 3159695"/>
                <a:gd name="connsiteY8" fmla="*/ 2680188 h 2680188"/>
                <a:gd name="connsiteX9" fmla="*/ 2563453 w 3159695"/>
                <a:gd name="connsiteY9" fmla="*/ 2680188 h 2680188"/>
                <a:gd name="connsiteX10" fmla="*/ 1794417 w 3159695"/>
                <a:gd name="connsiteY10" fmla="*/ 2680188 h 2680188"/>
                <a:gd name="connsiteX11" fmla="*/ 1794417 w 3159695"/>
                <a:gd name="connsiteY11" fmla="*/ 2680188 h 2680188"/>
                <a:gd name="connsiteX12" fmla="*/ 0 w 3159695"/>
                <a:gd name="connsiteY12" fmla="*/ 2680188 h 2680188"/>
                <a:gd name="connsiteX13" fmla="*/ 0 w 3159695"/>
                <a:gd name="connsiteY13" fmla="*/ 1683187 h 2680188"/>
                <a:gd name="connsiteX14" fmla="*/ 0 w 3159695"/>
                <a:gd name="connsiteY14" fmla="*/ 1255901 h 2680188"/>
                <a:gd name="connsiteX15" fmla="*/ 0 w 3159695"/>
                <a:gd name="connsiteY15" fmla="*/ 1255901 h 2680188"/>
                <a:gd name="connsiteX16" fmla="*/ 0 w 3159695"/>
                <a:gd name="connsiteY16" fmla="*/ 971044 h 268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59695" h="2680188">
                  <a:moveTo>
                    <a:pt x="0" y="971044"/>
                  </a:moveTo>
                  <a:lnTo>
                    <a:pt x="1794417" y="971044"/>
                  </a:lnTo>
                  <a:lnTo>
                    <a:pt x="3159695" y="0"/>
                  </a:lnTo>
                  <a:lnTo>
                    <a:pt x="2563453" y="971044"/>
                  </a:lnTo>
                  <a:lnTo>
                    <a:pt x="3076143" y="971044"/>
                  </a:lnTo>
                  <a:lnTo>
                    <a:pt x="3076143" y="1255901"/>
                  </a:lnTo>
                  <a:lnTo>
                    <a:pt x="3076143" y="1255901"/>
                  </a:lnTo>
                  <a:lnTo>
                    <a:pt x="3076143" y="1683187"/>
                  </a:lnTo>
                  <a:lnTo>
                    <a:pt x="3076143" y="2680188"/>
                  </a:lnTo>
                  <a:lnTo>
                    <a:pt x="2563453" y="2680188"/>
                  </a:lnTo>
                  <a:lnTo>
                    <a:pt x="1794417" y="2680188"/>
                  </a:lnTo>
                  <a:lnTo>
                    <a:pt x="1794417" y="2680188"/>
                  </a:lnTo>
                  <a:lnTo>
                    <a:pt x="0" y="2680188"/>
                  </a:lnTo>
                  <a:lnTo>
                    <a:pt x="0" y="1683187"/>
                  </a:lnTo>
                  <a:lnTo>
                    <a:pt x="0" y="1255901"/>
                  </a:lnTo>
                  <a:lnTo>
                    <a:pt x="0" y="1255901"/>
                  </a:lnTo>
                  <a:lnTo>
                    <a:pt x="0" y="97104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mpd="sng">
              <a:solidFill>
                <a:srgbClr val="000000"/>
              </a:solidFill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69B002F4-4B3F-6F41-59B8-3A9F21C3C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30410" y="4643566"/>
              <a:ext cx="3124745" cy="1780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000" b="0" dirty="0">
                  <a:latin typeface="Helvetica" charset="0"/>
                </a:rPr>
                <a:t>Traveling with the bunch, the wave  acts on the electrons </a:t>
              </a:r>
              <a:r>
                <a:rPr lang="en-US" sz="2000" b="0" u="sng" dirty="0">
                  <a:latin typeface="Helvetica" charset="0"/>
                </a:rPr>
                <a:t>confinin</a:t>
              </a:r>
              <a:r>
                <a:rPr lang="en-US" sz="2000" b="0" dirty="0">
                  <a:latin typeface="Helvetica" charset="0"/>
                </a:rPr>
                <a:t>g</a:t>
              </a:r>
              <a:r>
                <a:rPr lang="en-US" sz="2000" b="0" u="sng" dirty="0">
                  <a:latin typeface="Helvetica" charset="0"/>
                </a:rPr>
                <a:t> them</a:t>
              </a:r>
              <a:r>
                <a:rPr lang="en-US" sz="2000" b="0" dirty="0">
                  <a:latin typeface="Helvetica" charset="0"/>
                </a:rPr>
                <a:t> to thin periodic slices (</a:t>
              </a:r>
              <a:r>
                <a:rPr lang="en-US" sz="2000" b="0" dirty="0" err="1">
                  <a:latin typeface="Helvetica" charset="0"/>
                </a:rPr>
                <a:t>microbunches) </a:t>
              </a:r>
              <a:r>
                <a:rPr lang="en-US" sz="2000" b="0" dirty="0">
                  <a:latin typeface="Helvetica" charset="0"/>
                </a:rPr>
                <a:t>with period equal to the wavelength </a:t>
              </a:r>
              <a:r>
                <a:rPr lang="en-US" sz="2000" b="0" i="1" dirty="0" err="1">
                  <a:latin typeface="Symbol" pitchFamily="2" charset="2"/>
                </a:rPr>
                <a:t>l</a:t>
              </a:r>
              <a:r>
                <a:rPr lang="en-US" sz="2000" b="0" baseline="-25000" dirty="0" err="1">
                  <a:latin typeface="Helvetica" charset="0"/>
                </a:rPr>
                <a:t>L</a:t>
              </a:r>
              <a:endParaRPr lang="fr-FR" sz="2000" b="0" baseline="-25000" dirty="0">
                <a:latin typeface="Helvetica" charset="0"/>
              </a:endParaRPr>
            </a:p>
          </p:txBody>
        </p:sp>
      </p:grpSp>
      <p:grpSp>
        <p:nvGrpSpPr>
          <p:cNvPr id="11" name="Grouper 266">
            <a:extLst>
              <a:ext uri="{FF2B5EF4-FFF2-40B4-BE49-F238E27FC236}">
                <a16:creationId xmlns:a16="http://schemas.microsoft.com/office/drawing/2014/main" id="{C1721AC3-A069-D224-070F-3896ACEA53F0}"/>
              </a:ext>
            </a:extLst>
          </p:cNvPr>
          <p:cNvGrpSpPr/>
          <p:nvPr/>
        </p:nvGrpSpPr>
        <p:grpSpPr>
          <a:xfrm>
            <a:off x="8308854" y="3819358"/>
            <a:ext cx="2179634" cy="2352472"/>
            <a:chOff x="245312" y="3810417"/>
            <a:chExt cx="2095803" cy="2352472"/>
          </a:xfrm>
          <a:solidFill>
            <a:schemeClr val="bg1">
              <a:lumMod val="75000"/>
            </a:schemeClr>
          </a:solidFill>
        </p:grpSpPr>
        <p:sp>
          <p:nvSpPr>
            <p:cNvPr id="12" name="AutoShape 90">
              <a:extLst>
                <a:ext uri="{FF2B5EF4-FFF2-40B4-BE49-F238E27FC236}">
                  <a16:creationId xmlns:a16="http://schemas.microsoft.com/office/drawing/2014/main" id="{8E222AC5-83AD-9D1C-7E09-7ACD1A542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20" y="3810417"/>
              <a:ext cx="2086295" cy="2352472"/>
            </a:xfrm>
            <a:custGeom>
              <a:avLst/>
              <a:gdLst>
                <a:gd name="connsiteX0" fmla="*/ 0 w 2169746"/>
                <a:gd name="connsiteY0" fmla="*/ 0 h 1451800"/>
                <a:gd name="connsiteX1" fmla="*/ 1265685 w 2169746"/>
                <a:gd name="connsiteY1" fmla="*/ 0 h 1451800"/>
                <a:gd name="connsiteX2" fmla="*/ 1266850 w 2169746"/>
                <a:gd name="connsiteY2" fmla="*/ -655575 h 1451800"/>
                <a:gd name="connsiteX3" fmla="*/ 1808122 w 2169746"/>
                <a:gd name="connsiteY3" fmla="*/ 0 h 1451800"/>
                <a:gd name="connsiteX4" fmla="*/ 2169746 w 2169746"/>
                <a:gd name="connsiteY4" fmla="*/ 0 h 1451800"/>
                <a:gd name="connsiteX5" fmla="*/ 2169746 w 2169746"/>
                <a:gd name="connsiteY5" fmla="*/ 241967 h 1451800"/>
                <a:gd name="connsiteX6" fmla="*/ 2169746 w 2169746"/>
                <a:gd name="connsiteY6" fmla="*/ 241967 h 1451800"/>
                <a:gd name="connsiteX7" fmla="*/ 2169746 w 2169746"/>
                <a:gd name="connsiteY7" fmla="*/ 604917 h 1451800"/>
                <a:gd name="connsiteX8" fmla="*/ 2169746 w 2169746"/>
                <a:gd name="connsiteY8" fmla="*/ 1451800 h 1451800"/>
                <a:gd name="connsiteX9" fmla="*/ 1808122 w 2169746"/>
                <a:gd name="connsiteY9" fmla="*/ 1451800 h 1451800"/>
                <a:gd name="connsiteX10" fmla="*/ 1265685 w 2169746"/>
                <a:gd name="connsiteY10" fmla="*/ 1451800 h 1451800"/>
                <a:gd name="connsiteX11" fmla="*/ 1265685 w 2169746"/>
                <a:gd name="connsiteY11" fmla="*/ 1451800 h 1451800"/>
                <a:gd name="connsiteX12" fmla="*/ 0 w 2169746"/>
                <a:gd name="connsiteY12" fmla="*/ 1451800 h 1451800"/>
                <a:gd name="connsiteX13" fmla="*/ 0 w 2169746"/>
                <a:gd name="connsiteY13" fmla="*/ 604917 h 1451800"/>
                <a:gd name="connsiteX14" fmla="*/ 0 w 2169746"/>
                <a:gd name="connsiteY14" fmla="*/ 241967 h 1451800"/>
                <a:gd name="connsiteX15" fmla="*/ 0 w 2169746"/>
                <a:gd name="connsiteY15" fmla="*/ 241967 h 1451800"/>
                <a:gd name="connsiteX16" fmla="*/ 0 w 2169746"/>
                <a:gd name="connsiteY16" fmla="*/ 0 h 1451800"/>
                <a:gd name="connsiteX0" fmla="*/ 0 w 2169746"/>
                <a:gd name="connsiteY0" fmla="*/ 900672 h 2352472"/>
                <a:gd name="connsiteX1" fmla="*/ 1265685 w 2169746"/>
                <a:gd name="connsiteY1" fmla="*/ 900672 h 2352472"/>
                <a:gd name="connsiteX2" fmla="*/ 1116021 w 2169746"/>
                <a:gd name="connsiteY2" fmla="*/ 0 h 2352472"/>
                <a:gd name="connsiteX3" fmla="*/ 1808122 w 2169746"/>
                <a:gd name="connsiteY3" fmla="*/ 900672 h 2352472"/>
                <a:gd name="connsiteX4" fmla="*/ 2169746 w 2169746"/>
                <a:gd name="connsiteY4" fmla="*/ 900672 h 2352472"/>
                <a:gd name="connsiteX5" fmla="*/ 2169746 w 2169746"/>
                <a:gd name="connsiteY5" fmla="*/ 1142639 h 2352472"/>
                <a:gd name="connsiteX6" fmla="*/ 2169746 w 2169746"/>
                <a:gd name="connsiteY6" fmla="*/ 1142639 h 2352472"/>
                <a:gd name="connsiteX7" fmla="*/ 2169746 w 2169746"/>
                <a:gd name="connsiteY7" fmla="*/ 1505589 h 2352472"/>
                <a:gd name="connsiteX8" fmla="*/ 2169746 w 2169746"/>
                <a:gd name="connsiteY8" fmla="*/ 2352472 h 2352472"/>
                <a:gd name="connsiteX9" fmla="*/ 1808122 w 2169746"/>
                <a:gd name="connsiteY9" fmla="*/ 2352472 h 2352472"/>
                <a:gd name="connsiteX10" fmla="*/ 1265685 w 2169746"/>
                <a:gd name="connsiteY10" fmla="*/ 2352472 h 2352472"/>
                <a:gd name="connsiteX11" fmla="*/ 1265685 w 2169746"/>
                <a:gd name="connsiteY11" fmla="*/ 2352472 h 2352472"/>
                <a:gd name="connsiteX12" fmla="*/ 0 w 2169746"/>
                <a:gd name="connsiteY12" fmla="*/ 2352472 h 2352472"/>
                <a:gd name="connsiteX13" fmla="*/ 0 w 2169746"/>
                <a:gd name="connsiteY13" fmla="*/ 1505589 h 2352472"/>
                <a:gd name="connsiteX14" fmla="*/ 0 w 2169746"/>
                <a:gd name="connsiteY14" fmla="*/ 1142639 h 2352472"/>
                <a:gd name="connsiteX15" fmla="*/ 0 w 2169746"/>
                <a:gd name="connsiteY15" fmla="*/ 1142639 h 2352472"/>
                <a:gd name="connsiteX16" fmla="*/ 0 w 2169746"/>
                <a:gd name="connsiteY16" fmla="*/ 900672 h 2352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9746" h="2352472">
                  <a:moveTo>
                    <a:pt x="0" y="900672"/>
                  </a:moveTo>
                  <a:lnTo>
                    <a:pt x="1265685" y="900672"/>
                  </a:lnTo>
                  <a:cubicBezTo>
                    <a:pt x="1266073" y="682147"/>
                    <a:pt x="1115633" y="218525"/>
                    <a:pt x="1116021" y="0"/>
                  </a:cubicBezTo>
                  <a:lnTo>
                    <a:pt x="1808122" y="900672"/>
                  </a:lnTo>
                  <a:lnTo>
                    <a:pt x="2169746" y="900672"/>
                  </a:lnTo>
                  <a:lnTo>
                    <a:pt x="2169746" y="1142639"/>
                  </a:lnTo>
                  <a:lnTo>
                    <a:pt x="2169746" y="1142639"/>
                  </a:lnTo>
                  <a:lnTo>
                    <a:pt x="2169746" y="1505589"/>
                  </a:lnTo>
                  <a:lnTo>
                    <a:pt x="2169746" y="2352472"/>
                  </a:lnTo>
                  <a:lnTo>
                    <a:pt x="1808122" y="2352472"/>
                  </a:lnTo>
                  <a:lnTo>
                    <a:pt x="1265685" y="2352472"/>
                  </a:lnTo>
                  <a:lnTo>
                    <a:pt x="1265685" y="2352472"/>
                  </a:lnTo>
                  <a:lnTo>
                    <a:pt x="0" y="2352472"/>
                  </a:lnTo>
                  <a:lnTo>
                    <a:pt x="0" y="1505589"/>
                  </a:lnTo>
                  <a:lnTo>
                    <a:pt x="0" y="1142639"/>
                  </a:lnTo>
                  <a:lnTo>
                    <a:pt x="0" y="1142639"/>
                  </a:lnTo>
                  <a:lnTo>
                    <a:pt x="0" y="9006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mpd="sng">
              <a:solidFill>
                <a:srgbClr val="000000"/>
              </a:solidFill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 dirty="0">
                <a:cs typeface="+mn-cs"/>
              </a:endParaRPr>
            </a:p>
          </p:txBody>
        </p:sp>
        <p:sp>
          <p:nvSpPr>
            <p:cNvPr id="13" name="Rectangle 53">
              <a:extLst>
                <a:ext uri="{FF2B5EF4-FFF2-40B4-BE49-F238E27FC236}">
                  <a16:creationId xmlns:a16="http://schemas.microsoft.com/office/drawing/2014/main" id="{C97CA312-002B-8C9C-DE7D-0614BAFD5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312" y="4756248"/>
              <a:ext cx="2057268" cy="138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000" b="0" dirty="0">
                  <a:latin typeface="Helvetica" charset="0"/>
                </a:rPr>
                <a:t>The emissions of </a:t>
              </a:r>
            </a:p>
            <a:p>
              <a:pPr algn="ctr">
                <a:lnSpc>
                  <a:spcPts val="2000"/>
                </a:lnSpc>
              </a:pPr>
              <a:r>
                <a:rPr lang="en-US" sz="2000" b="0" dirty="0" err="1">
                  <a:latin typeface="Helvetica" charset="0"/>
                </a:rPr>
                <a:t>microbunched</a:t>
              </a:r>
              <a:r>
                <a:rPr lang="en-US" sz="2000" b="0" dirty="0">
                  <a:latin typeface="Helvetica" charset="0"/>
                </a:rPr>
                <a:t> electrons are coordinated and </a:t>
              </a:r>
              <a:r>
                <a:rPr lang="en-US" sz="2000" b="0" u="sng" dirty="0">
                  <a:latin typeface="Helvetica" charset="0"/>
                </a:rPr>
                <a:t>am</a:t>
              </a:r>
              <a:r>
                <a:rPr lang="en-US" sz="2000" b="0" dirty="0">
                  <a:latin typeface="Helvetica" charset="0"/>
                </a:rPr>
                <a:t>p</a:t>
              </a:r>
              <a:r>
                <a:rPr lang="en-US" sz="2000" b="0" u="sng" dirty="0">
                  <a:latin typeface="Helvetica" charset="0"/>
                </a:rPr>
                <a:t>lif</a:t>
              </a:r>
              <a:r>
                <a:rPr lang="en-US" sz="2000" b="0" dirty="0">
                  <a:latin typeface="Helvetica" charset="0"/>
                </a:rPr>
                <a:t>y</a:t>
              </a:r>
              <a:r>
                <a:rPr lang="en-US" sz="2000" b="0" u="sng" dirty="0">
                  <a:latin typeface="Helvetica" charset="0"/>
                </a:rPr>
                <a:t> the wave</a:t>
              </a:r>
              <a:endParaRPr lang="fr-FR" sz="2000" b="0" u="sng" dirty="0">
                <a:latin typeface="Helvetica" charset="0"/>
              </a:endParaRPr>
            </a:p>
          </p:txBody>
        </p:sp>
      </p:grpSp>
      <p:sp>
        <p:nvSpPr>
          <p:cNvPr id="14" name="Rectangle 98">
            <a:extLst>
              <a:ext uri="{FF2B5EF4-FFF2-40B4-BE49-F238E27FC236}">
                <a16:creationId xmlns:a16="http://schemas.microsoft.com/office/drawing/2014/main" id="{B178D39B-A0F5-64E1-9A13-21227DF82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02" y="368915"/>
            <a:ext cx="11305256" cy="173932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indent="-9525" algn="ctr">
              <a:spcBef>
                <a:spcPts val="0"/>
              </a:spcBef>
              <a:defRPr/>
            </a:pPr>
            <a:r>
              <a:rPr lang="en-US" altLang="ja-JP" sz="3200" b="0" dirty="0">
                <a:solidFill>
                  <a:schemeClr val="bg1"/>
                </a:solidFill>
                <a:latin typeface="+mn-lt"/>
                <a:cs typeface="Chalkboard"/>
              </a:rPr>
              <a:t>But there is now a new class of x-ray sources, the x-FELs, which are based on an optical amplification process -- </a:t>
            </a:r>
            <a:r>
              <a:rPr lang="en-US" altLang="ja-JP" sz="3200" b="0" dirty="0">
                <a:solidFill>
                  <a:srgbClr val="FFFF00"/>
                </a:solidFill>
                <a:latin typeface="+mn-lt"/>
                <a:cs typeface="Chalkboard"/>
              </a:rPr>
              <a:t>caused by the interaction of electrons </a:t>
            </a:r>
            <a:r>
              <a:rPr lang="en-US" altLang="ja-JP" sz="3200" b="0" u="sng" dirty="0">
                <a:solidFill>
                  <a:srgbClr val="FFFF00"/>
                </a:solidFill>
                <a:latin typeface="+mn-lt"/>
                <a:cs typeface="Chalkboard"/>
              </a:rPr>
              <a:t>with their emitted waves</a:t>
            </a:r>
          </a:p>
        </p:txBody>
      </p:sp>
      <p:grpSp>
        <p:nvGrpSpPr>
          <p:cNvPr id="673027" name="Group 673026">
            <a:extLst>
              <a:ext uri="{FF2B5EF4-FFF2-40B4-BE49-F238E27FC236}">
                <a16:creationId xmlns:a16="http://schemas.microsoft.com/office/drawing/2014/main" id="{388BD9A4-5110-F0BD-DEFF-5B5FCC779FD1}"/>
              </a:ext>
            </a:extLst>
          </p:cNvPr>
          <p:cNvGrpSpPr/>
          <p:nvPr/>
        </p:nvGrpSpPr>
        <p:grpSpPr>
          <a:xfrm flipH="1" flipV="1">
            <a:off x="2040815" y="3379867"/>
            <a:ext cx="82860" cy="528589"/>
            <a:chOff x="182070" y="2271758"/>
            <a:chExt cx="82860" cy="52858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73028" name="Ellipse 135">
              <a:extLst>
                <a:ext uri="{FF2B5EF4-FFF2-40B4-BE49-F238E27FC236}">
                  <a16:creationId xmlns:a16="http://schemas.microsoft.com/office/drawing/2014/main" id="{F4A50020-B6DB-7D3F-844F-31B7CA7899B0}"/>
                </a:ext>
              </a:extLst>
            </p:cNvPr>
            <p:cNvSpPr/>
            <p:nvPr/>
          </p:nvSpPr>
          <p:spPr>
            <a:xfrm>
              <a:off x="194546" y="259705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29" name="Ellipse 135">
              <a:extLst>
                <a:ext uri="{FF2B5EF4-FFF2-40B4-BE49-F238E27FC236}">
                  <a16:creationId xmlns:a16="http://schemas.microsoft.com/office/drawing/2014/main" id="{4205C0D4-90F1-4589-95A4-6EB88BD36722}"/>
                </a:ext>
              </a:extLst>
            </p:cNvPr>
            <p:cNvSpPr/>
            <p:nvPr/>
          </p:nvSpPr>
          <p:spPr>
            <a:xfrm>
              <a:off x="196794" y="2516020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30" name="Ellipse 135">
              <a:extLst>
                <a:ext uri="{FF2B5EF4-FFF2-40B4-BE49-F238E27FC236}">
                  <a16:creationId xmlns:a16="http://schemas.microsoft.com/office/drawing/2014/main" id="{CD8FF990-A12D-B7EC-A209-209054261983}"/>
                </a:ext>
              </a:extLst>
            </p:cNvPr>
            <p:cNvSpPr/>
            <p:nvPr/>
          </p:nvSpPr>
          <p:spPr>
            <a:xfrm>
              <a:off x="185082" y="266407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31" name="Ellipse 135">
              <a:extLst>
                <a:ext uri="{FF2B5EF4-FFF2-40B4-BE49-F238E27FC236}">
                  <a16:creationId xmlns:a16="http://schemas.microsoft.com/office/drawing/2014/main" id="{1103B0B3-2283-4B94-7C88-DBBB62B84743}"/>
                </a:ext>
              </a:extLst>
            </p:cNvPr>
            <p:cNvSpPr/>
            <p:nvPr/>
          </p:nvSpPr>
          <p:spPr>
            <a:xfrm>
              <a:off x="192558" y="2732211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32" name="Ellipse 135">
              <a:extLst>
                <a:ext uri="{FF2B5EF4-FFF2-40B4-BE49-F238E27FC236}">
                  <a16:creationId xmlns:a16="http://schemas.microsoft.com/office/drawing/2014/main" id="{1F55172A-F7C4-8FD0-EC28-B22B113E3924}"/>
                </a:ext>
              </a:extLst>
            </p:cNvPr>
            <p:cNvSpPr/>
            <p:nvPr/>
          </p:nvSpPr>
          <p:spPr>
            <a:xfrm>
              <a:off x="188976" y="247509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33" name="Ellipse 135">
              <a:extLst>
                <a:ext uri="{FF2B5EF4-FFF2-40B4-BE49-F238E27FC236}">
                  <a16:creationId xmlns:a16="http://schemas.microsoft.com/office/drawing/2014/main" id="{38E1FFD9-22A7-BB2B-679C-6C57BAF4E91A}"/>
                </a:ext>
              </a:extLst>
            </p:cNvPr>
            <p:cNvSpPr/>
            <p:nvPr/>
          </p:nvSpPr>
          <p:spPr>
            <a:xfrm>
              <a:off x="194149" y="2331432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34" name="Ellipse 135">
              <a:extLst>
                <a:ext uri="{FF2B5EF4-FFF2-40B4-BE49-F238E27FC236}">
                  <a16:creationId xmlns:a16="http://schemas.microsoft.com/office/drawing/2014/main" id="{C7F12413-68E8-F1D2-50FD-C6763008F4A9}"/>
                </a:ext>
              </a:extLst>
            </p:cNvPr>
            <p:cNvSpPr/>
            <p:nvPr/>
          </p:nvSpPr>
          <p:spPr>
            <a:xfrm>
              <a:off x="182070" y="2372979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3035" name="Ellipse 135">
              <a:extLst>
                <a:ext uri="{FF2B5EF4-FFF2-40B4-BE49-F238E27FC236}">
                  <a16:creationId xmlns:a16="http://schemas.microsoft.com/office/drawing/2014/main" id="{17A92B06-048C-462A-E009-0280DBA98FF2}"/>
                </a:ext>
              </a:extLst>
            </p:cNvPr>
            <p:cNvSpPr/>
            <p:nvPr/>
          </p:nvSpPr>
          <p:spPr>
            <a:xfrm>
              <a:off x="189546" y="2441115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Ellipse 135">
              <a:extLst>
                <a:ext uri="{FF2B5EF4-FFF2-40B4-BE49-F238E27FC236}">
                  <a16:creationId xmlns:a16="http://schemas.microsoft.com/office/drawing/2014/main" id="{5B67DF4D-0C55-F25D-0D84-1FBD49EB0822}"/>
                </a:ext>
              </a:extLst>
            </p:cNvPr>
            <p:cNvSpPr/>
            <p:nvPr/>
          </p:nvSpPr>
          <p:spPr>
            <a:xfrm>
              <a:off x="187284" y="2271758"/>
              <a:ext cx="68136" cy="68136"/>
            </a:xfrm>
            <a:prstGeom prst="ellipse">
              <a:avLst/>
            </a:prstGeom>
            <a:grp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3958" name="Group 673957">
            <a:extLst>
              <a:ext uri="{FF2B5EF4-FFF2-40B4-BE49-F238E27FC236}">
                <a16:creationId xmlns:a16="http://schemas.microsoft.com/office/drawing/2014/main" id="{57CCFDA3-EF45-685F-876A-3C7FEAED8C10}"/>
              </a:ext>
            </a:extLst>
          </p:cNvPr>
          <p:cNvGrpSpPr/>
          <p:nvPr/>
        </p:nvGrpSpPr>
        <p:grpSpPr>
          <a:xfrm>
            <a:off x="8407334" y="3360629"/>
            <a:ext cx="1315479" cy="132232"/>
            <a:chOff x="848378" y="1638330"/>
            <a:chExt cx="4147660" cy="456643"/>
          </a:xfrm>
          <a:effectLst>
            <a:glow rad="50800">
              <a:schemeClr val="tx1"/>
            </a:glow>
          </a:effectLst>
        </p:grpSpPr>
        <p:grpSp>
          <p:nvGrpSpPr>
            <p:cNvPr id="673959" name="Group 673958">
              <a:extLst>
                <a:ext uri="{FF2B5EF4-FFF2-40B4-BE49-F238E27FC236}">
                  <a16:creationId xmlns:a16="http://schemas.microsoft.com/office/drawing/2014/main" id="{B127C4C9-2D8D-BC00-95C5-EBEBB3D867F7}"/>
                </a:ext>
              </a:extLst>
            </p:cNvPr>
            <p:cNvGrpSpPr/>
            <p:nvPr/>
          </p:nvGrpSpPr>
          <p:grpSpPr>
            <a:xfrm>
              <a:off x="870708" y="1663314"/>
              <a:ext cx="2787582" cy="420213"/>
              <a:chOff x="1933402" y="2127817"/>
              <a:chExt cx="616284" cy="194574"/>
            </a:xfrm>
          </p:grpSpPr>
          <p:grpSp>
            <p:nvGrpSpPr>
              <p:cNvPr id="673975" name="Grouper 124">
                <a:extLst>
                  <a:ext uri="{FF2B5EF4-FFF2-40B4-BE49-F238E27FC236}">
                    <a16:creationId xmlns:a16="http://schemas.microsoft.com/office/drawing/2014/main" id="{B2CE74D4-81B0-F677-C1FD-C0FBBC30FAF0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73983" name="Freeform 446">
                  <a:extLst>
                    <a:ext uri="{FF2B5EF4-FFF2-40B4-BE49-F238E27FC236}">
                      <a16:creationId xmlns:a16="http://schemas.microsoft.com/office/drawing/2014/main" id="{90190F44-646C-29D6-3A0E-BF76A44F0B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84" name="Freeform 447">
                  <a:extLst>
                    <a:ext uri="{FF2B5EF4-FFF2-40B4-BE49-F238E27FC236}">
                      <a16:creationId xmlns:a16="http://schemas.microsoft.com/office/drawing/2014/main" id="{37C45F99-12D7-5A68-9573-709FF28875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85" name="Freeform 449">
                  <a:extLst>
                    <a:ext uri="{FF2B5EF4-FFF2-40B4-BE49-F238E27FC236}">
                      <a16:creationId xmlns:a16="http://schemas.microsoft.com/office/drawing/2014/main" id="{3509C223-34F8-F1E8-EBC3-75CC08BA66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86" name="Freeform 450">
                  <a:extLst>
                    <a:ext uri="{FF2B5EF4-FFF2-40B4-BE49-F238E27FC236}">
                      <a16:creationId xmlns:a16="http://schemas.microsoft.com/office/drawing/2014/main" id="{B412957A-8C7E-1458-0C44-8CB90817FF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87" name="Freeform 453">
                  <a:extLst>
                    <a:ext uri="{FF2B5EF4-FFF2-40B4-BE49-F238E27FC236}">
                      <a16:creationId xmlns:a16="http://schemas.microsoft.com/office/drawing/2014/main" id="{4AD3F795-72BC-9C45-D62D-8E7E07168A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88" name="Freeform 454">
                  <a:extLst>
                    <a:ext uri="{FF2B5EF4-FFF2-40B4-BE49-F238E27FC236}">
                      <a16:creationId xmlns:a16="http://schemas.microsoft.com/office/drawing/2014/main" id="{B32D0449-F478-E448-B134-6F59AFB7FE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976" name="Grouper 124">
                <a:extLst>
                  <a:ext uri="{FF2B5EF4-FFF2-40B4-BE49-F238E27FC236}">
                    <a16:creationId xmlns:a16="http://schemas.microsoft.com/office/drawing/2014/main" id="{8A2FD89F-5622-2BEC-7D13-9EAD654EDC63}"/>
                  </a:ext>
                </a:extLst>
              </p:cNvPr>
              <p:cNvGrpSpPr/>
              <p:nvPr/>
            </p:nvGrpSpPr>
            <p:grpSpPr>
              <a:xfrm>
                <a:off x="2394272" y="2127817"/>
                <a:ext cx="155414" cy="194574"/>
                <a:chOff x="4723327" y="1484784"/>
                <a:chExt cx="479147" cy="660648"/>
              </a:xfrm>
              <a:noFill/>
            </p:grpSpPr>
            <p:sp>
              <p:nvSpPr>
                <p:cNvPr id="673977" name="Freeform 446">
                  <a:extLst>
                    <a:ext uri="{FF2B5EF4-FFF2-40B4-BE49-F238E27FC236}">
                      <a16:creationId xmlns:a16="http://schemas.microsoft.com/office/drawing/2014/main" id="{781AE3F0-FF61-3F88-99E2-DEDC922CAE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78" name="Freeform 447">
                  <a:extLst>
                    <a:ext uri="{FF2B5EF4-FFF2-40B4-BE49-F238E27FC236}">
                      <a16:creationId xmlns:a16="http://schemas.microsoft.com/office/drawing/2014/main" id="{DB9B1B8C-CC0E-5CE6-BCDA-056B51DFAD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  <p:grpSp>
          <p:nvGrpSpPr>
            <p:cNvPr id="673960" name="Group 673959">
              <a:extLst>
                <a:ext uri="{FF2B5EF4-FFF2-40B4-BE49-F238E27FC236}">
                  <a16:creationId xmlns:a16="http://schemas.microsoft.com/office/drawing/2014/main" id="{9E9DC5EF-CAE7-6DB1-E37B-733E0A83CE0F}"/>
                </a:ext>
              </a:extLst>
            </p:cNvPr>
            <p:cNvGrpSpPr/>
            <p:nvPr/>
          </p:nvGrpSpPr>
          <p:grpSpPr>
            <a:xfrm>
              <a:off x="848378" y="1638330"/>
              <a:ext cx="4147660" cy="456643"/>
              <a:chOff x="1933398" y="2127815"/>
              <a:chExt cx="916972" cy="211442"/>
            </a:xfrm>
          </p:grpSpPr>
          <p:grpSp>
            <p:nvGrpSpPr>
              <p:cNvPr id="673961" name="Grouper 124">
                <a:extLst>
                  <a:ext uri="{FF2B5EF4-FFF2-40B4-BE49-F238E27FC236}">
                    <a16:creationId xmlns:a16="http://schemas.microsoft.com/office/drawing/2014/main" id="{86E92502-0EB8-EB49-4A1D-ED95B9C7045D}"/>
                  </a:ext>
                </a:extLst>
              </p:cNvPr>
              <p:cNvGrpSpPr/>
              <p:nvPr/>
            </p:nvGrpSpPr>
            <p:grpSpPr>
              <a:xfrm>
                <a:off x="1933398" y="2127815"/>
                <a:ext cx="916972" cy="211442"/>
                <a:chOff x="4723327" y="1484784"/>
                <a:chExt cx="2827057" cy="717922"/>
              </a:xfrm>
              <a:noFill/>
            </p:grpSpPr>
            <p:sp>
              <p:nvSpPr>
                <p:cNvPr id="673969" name="Freeform 446">
                  <a:extLst>
                    <a:ext uri="{FF2B5EF4-FFF2-40B4-BE49-F238E27FC236}">
                      <a16:creationId xmlns:a16="http://schemas.microsoft.com/office/drawing/2014/main" id="{17442F1A-EAF0-589F-5FBF-93DEF29C6A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70" name="Freeform 447">
                  <a:extLst>
                    <a:ext uri="{FF2B5EF4-FFF2-40B4-BE49-F238E27FC236}">
                      <a16:creationId xmlns:a16="http://schemas.microsoft.com/office/drawing/2014/main" id="{84605273-67AC-8373-BBC3-DE4EBFCA2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71" name="Freeform 449">
                  <a:extLst>
                    <a:ext uri="{FF2B5EF4-FFF2-40B4-BE49-F238E27FC236}">
                      <a16:creationId xmlns:a16="http://schemas.microsoft.com/office/drawing/2014/main" id="{06B418B4-39AD-91F4-C130-2BD283654C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72" name="Freeform 450">
                  <a:extLst>
                    <a:ext uri="{FF2B5EF4-FFF2-40B4-BE49-F238E27FC236}">
                      <a16:creationId xmlns:a16="http://schemas.microsoft.com/office/drawing/2014/main" id="{64B12061-F6C3-478B-9F55-9BCC8072EC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73" name="Freeform 453">
                  <a:extLst>
                    <a:ext uri="{FF2B5EF4-FFF2-40B4-BE49-F238E27FC236}">
                      <a16:creationId xmlns:a16="http://schemas.microsoft.com/office/drawing/2014/main" id="{A31E26A8-DE04-3A59-B3AA-BD79081D11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74" name="Freeform 454">
                  <a:extLst>
                    <a:ext uri="{FF2B5EF4-FFF2-40B4-BE49-F238E27FC236}">
                      <a16:creationId xmlns:a16="http://schemas.microsoft.com/office/drawing/2014/main" id="{8812773D-18C3-CE96-5BE0-FD5ED2A8A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7" name="Freeform 449">
                  <a:extLst>
                    <a:ext uri="{FF2B5EF4-FFF2-40B4-BE49-F238E27FC236}">
                      <a16:creationId xmlns:a16="http://schemas.microsoft.com/office/drawing/2014/main" id="{EBFF9DFF-AA95-CF34-2A42-E6D40FCA37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7787" y="1542052"/>
                  <a:ext cx="230011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9" name="Freeform 450">
                  <a:extLst>
                    <a:ext uri="{FF2B5EF4-FFF2-40B4-BE49-F238E27FC236}">
                      <a16:creationId xmlns:a16="http://schemas.microsoft.com/office/drawing/2014/main" id="{254DA323-3D63-0E12-A23E-3F9B8F2C06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6837799" y="1872379"/>
                  <a:ext cx="232954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20" name="Freeform 453">
                  <a:extLst>
                    <a:ext uri="{FF2B5EF4-FFF2-40B4-BE49-F238E27FC236}">
                      <a16:creationId xmlns:a16="http://schemas.microsoft.com/office/drawing/2014/main" id="{0DBD49F3-455C-9EB3-CF59-9B1F6C3E79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1238" y="1542057"/>
                  <a:ext cx="242761" cy="330323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21" name="Freeform 454">
                  <a:extLst>
                    <a:ext uri="{FF2B5EF4-FFF2-40B4-BE49-F238E27FC236}">
                      <a16:creationId xmlns:a16="http://schemas.microsoft.com/office/drawing/2014/main" id="{6769C3C4-CBDB-5041-0C2A-79446CA34C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7313997" y="1872380"/>
                  <a:ext cx="236387" cy="330323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962" name="Grouper 124">
                <a:extLst>
                  <a:ext uri="{FF2B5EF4-FFF2-40B4-BE49-F238E27FC236}">
                    <a16:creationId xmlns:a16="http://schemas.microsoft.com/office/drawing/2014/main" id="{B579690E-B1F5-9658-C469-3432C06D1DE8}"/>
                  </a:ext>
                </a:extLst>
              </p:cNvPr>
              <p:cNvGrpSpPr/>
              <p:nvPr/>
            </p:nvGrpSpPr>
            <p:grpSpPr>
              <a:xfrm>
                <a:off x="2394273" y="2127817"/>
                <a:ext cx="155414" cy="194574"/>
                <a:chOff x="4723327" y="1484784"/>
                <a:chExt cx="479147" cy="660648"/>
              </a:xfrm>
              <a:noFill/>
            </p:grpSpPr>
            <p:sp>
              <p:nvSpPr>
                <p:cNvPr id="673963" name="Freeform 446">
                  <a:extLst>
                    <a:ext uri="{FF2B5EF4-FFF2-40B4-BE49-F238E27FC236}">
                      <a16:creationId xmlns:a16="http://schemas.microsoft.com/office/drawing/2014/main" id="{1C72DD94-BFDE-E249-2DF2-E5961F399F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964" name="Freeform 447">
                  <a:extLst>
                    <a:ext uri="{FF2B5EF4-FFF2-40B4-BE49-F238E27FC236}">
                      <a16:creationId xmlns:a16="http://schemas.microsoft.com/office/drawing/2014/main" id="{177B4F5D-F2BC-426B-8317-E8CACC62AE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</p:grpSp>
      <p:grpSp>
        <p:nvGrpSpPr>
          <p:cNvPr id="673992" name="Grouper 124">
            <a:extLst>
              <a:ext uri="{FF2B5EF4-FFF2-40B4-BE49-F238E27FC236}">
                <a16:creationId xmlns:a16="http://schemas.microsoft.com/office/drawing/2014/main" id="{C7ADEB4F-56A1-DF49-586A-9CD0E72EE6B8}"/>
              </a:ext>
            </a:extLst>
          </p:cNvPr>
          <p:cNvGrpSpPr/>
          <p:nvPr/>
        </p:nvGrpSpPr>
        <p:grpSpPr>
          <a:xfrm>
            <a:off x="8617967" y="3759191"/>
            <a:ext cx="1088354" cy="127922"/>
            <a:chOff x="4723327" y="1484784"/>
            <a:chExt cx="2350717" cy="694521"/>
          </a:xfrm>
          <a:noFill/>
          <a:effectLst>
            <a:glow rad="50800">
              <a:schemeClr val="tx1"/>
            </a:glow>
            <a:outerShdw blurRad="50800" dist="50800" dir="5400000" algn="ctr" rotWithShape="0">
              <a:srgbClr val="001F60">
                <a:alpha val="0"/>
              </a:srgbClr>
            </a:outerShdw>
          </a:effectLst>
        </p:grpSpPr>
        <p:sp>
          <p:nvSpPr>
            <p:cNvPr id="674000" name="Freeform 446">
              <a:extLst>
                <a:ext uri="{FF2B5EF4-FFF2-40B4-BE49-F238E27FC236}">
                  <a16:creationId xmlns:a16="http://schemas.microsoft.com/office/drawing/2014/main" id="{ED2D30EF-F7C0-AB6F-4866-00B9C279F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327" y="1484784"/>
              <a:ext cx="236386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4001" name="Freeform 447">
              <a:extLst>
                <a:ext uri="{FF2B5EF4-FFF2-40B4-BE49-F238E27FC236}">
                  <a16:creationId xmlns:a16="http://schemas.microsoft.com/office/drawing/2014/main" id="{F13EB49D-9EE9-C5A6-BFE4-AAC16D54C76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959713" y="1815108"/>
              <a:ext cx="242761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4002" name="Freeform 449">
              <a:extLst>
                <a:ext uri="{FF2B5EF4-FFF2-40B4-BE49-F238E27FC236}">
                  <a16:creationId xmlns:a16="http://schemas.microsoft.com/office/drawing/2014/main" id="{0AAA9E56-66D2-F33C-9CAF-756EBA8DA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474" y="1484784"/>
              <a:ext cx="230010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4003" name="Freeform 450">
              <a:extLst>
                <a:ext uri="{FF2B5EF4-FFF2-40B4-BE49-F238E27FC236}">
                  <a16:creationId xmlns:a16="http://schemas.microsoft.com/office/drawing/2014/main" id="{53A8C2B0-DDFA-CAB0-CB02-759384484F2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432485" y="1815108"/>
              <a:ext cx="232953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4004" name="Freeform 453">
              <a:extLst>
                <a:ext uri="{FF2B5EF4-FFF2-40B4-BE49-F238E27FC236}">
                  <a16:creationId xmlns:a16="http://schemas.microsoft.com/office/drawing/2014/main" id="{DC545CD6-EA7B-634B-D143-52744600F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5927" y="1484784"/>
              <a:ext cx="242761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674005" name="Freeform 454">
              <a:extLst>
                <a:ext uri="{FF2B5EF4-FFF2-40B4-BE49-F238E27FC236}">
                  <a16:creationId xmlns:a16="http://schemas.microsoft.com/office/drawing/2014/main" id="{0C6A226C-23DE-60EF-1F2D-2A184DE9FCC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908688" y="1815108"/>
              <a:ext cx="236386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0" name="Freeform 446">
              <a:extLst>
                <a:ext uri="{FF2B5EF4-FFF2-40B4-BE49-F238E27FC236}">
                  <a16:creationId xmlns:a16="http://schemas.microsoft.com/office/drawing/2014/main" id="{DB56F04A-7EE1-B3D6-C3A5-DEBC7A771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1933" y="1518652"/>
              <a:ext cx="236386" cy="330327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1" name="Freeform 447">
              <a:extLst>
                <a:ext uri="{FF2B5EF4-FFF2-40B4-BE49-F238E27FC236}">
                  <a16:creationId xmlns:a16="http://schemas.microsoft.com/office/drawing/2014/main" id="{82625F2F-C4A9-07D6-76E9-0030EC2513E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368321" y="1848978"/>
              <a:ext cx="242760" cy="330327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2" name="Freeform 449">
              <a:extLst>
                <a:ext uri="{FF2B5EF4-FFF2-40B4-BE49-F238E27FC236}">
                  <a16:creationId xmlns:a16="http://schemas.microsoft.com/office/drawing/2014/main" id="{D37C6794-02E4-95B9-EE73-18331FECA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081" y="1518652"/>
              <a:ext cx="230010" cy="330321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3" name="Freeform 450">
              <a:extLst>
                <a:ext uri="{FF2B5EF4-FFF2-40B4-BE49-F238E27FC236}">
                  <a16:creationId xmlns:a16="http://schemas.microsoft.com/office/drawing/2014/main" id="{4D04EDF0-E16E-5DBD-13C4-764684AFC2E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841091" y="1848973"/>
              <a:ext cx="232953" cy="330321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grpFill/>
            <a:ln w="1905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674020" name="Group 674019">
            <a:extLst>
              <a:ext uri="{FF2B5EF4-FFF2-40B4-BE49-F238E27FC236}">
                <a16:creationId xmlns:a16="http://schemas.microsoft.com/office/drawing/2014/main" id="{2EA53421-B3C3-2CCD-C8F7-CD499530B498}"/>
              </a:ext>
            </a:extLst>
          </p:cNvPr>
          <p:cNvGrpSpPr/>
          <p:nvPr/>
        </p:nvGrpSpPr>
        <p:grpSpPr>
          <a:xfrm>
            <a:off x="8849309" y="3473211"/>
            <a:ext cx="857012" cy="128919"/>
            <a:chOff x="848395" y="1638322"/>
            <a:chExt cx="2755219" cy="445202"/>
          </a:xfrm>
          <a:effectLst>
            <a:glow rad="50800">
              <a:schemeClr val="tx1"/>
            </a:glow>
          </a:effectLst>
        </p:grpSpPr>
        <p:grpSp>
          <p:nvGrpSpPr>
            <p:cNvPr id="674037" name="Grouper 124">
              <a:extLst>
                <a:ext uri="{FF2B5EF4-FFF2-40B4-BE49-F238E27FC236}">
                  <a16:creationId xmlns:a16="http://schemas.microsoft.com/office/drawing/2014/main" id="{EFE16512-4C67-1B96-8841-31F628D80E1C}"/>
                </a:ext>
              </a:extLst>
            </p:cNvPr>
            <p:cNvGrpSpPr/>
            <p:nvPr/>
          </p:nvGrpSpPr>
          <p:grpSpPr>
            <a:xfrm>
              <a:off x="870707" y="1663310"/>
              <a:ext cx="1382201" cy="420214"/>
              <a:chOff x="4723327" y="1484784"/>
              <a:chExt cx="942111" cy="660648"/>
            </a:xfrm>
            <a:noFill/>
          </p:grpSpPr>
          <p:sp>
            <p:nvSpPr>
              <p:cNvPr id="674045" name="Freeform 446">
                <a:extLst>
                  <a:ext uri="{FF2B5EF4-FFF2-40B4-BE49-F238E27FC236}">
                    <a16:creationId xmlns:a16="http://schemas.microsoft.com/office/drawing/2014/main" id="{ED37ECA3-35D0-EA3B-8305-FED9BC24F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3327" y="1484784"/>
                <a:ext cx="236386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74046" name="Freeform 447">
                <a:extLst>
                  <a:ext uri="{FF2B5EF4-FFF2-40B4-BE49-F238E27FC236}">
                    <a16:creationId xmlns:a16="http://schemas.microsoft.com/office/drawing/2014/main" id="{6C6E0110-3A10-DDC9-330B-FBD88FE3E41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959713" y="1815108"/>
                <a:ext cx="242761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74047" name="Freeform 449">
                <a:extLst>
                  <a:ext uri="{FF2B5EF4-FFF2-40B4-BE49-F238E27FC236}">
                    <a16:creationId xmlns:a16="http://schemas.microsoft.com/office/drawing/2014/main" id="{FDC486BC-62C5-6720-531D-BF795C7E4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474" y="1484784"/>
                <a:ext cx="230010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74048" name="Freeform 450">
                <a:extLst>
                  <a:ext uri="{FF2B5EF4-FFF2-40B4-BE49-F238E27FC236}">
                    <a16:creationId xmlns:a16="http://schemas.microsoft.com/office/drawing/2014/main" id="{89C8C354-55A4-9ED4-4B3B-057A3AE78706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432485" y="1815108"/>
                <a:ext cx="232953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674023" name="Grouper 124">
              <a:extLst>
                <a:ext uri="{FF2B5EF4-FFF2-40B4-BE49-F238E27FC236}">
                  <a16:creationId xmlns:a16="http://schemas.microsoft.com/office/drawing/2014/main" id="{9FC802CF-0022-89DE-35D8-DD3648716DA4}"/>
                </a:ext>
              </a:extLst>
            </p:cNvPr>
            <p:cNvGrpSpPr/>
            <p:nvPr/>
          </p:nvGrpSpPr>
          <p:grpSpPr>
            <a:xfrm>
              <a:off x="848395" y="1638322"/>
              <a:ext cx="2755219" cy="437297"/>
              <a:chOff x="4723327" y="1484784"/>
              <a:chExt cx="1877960" cy="687507"/>
            </a:xfrm>
            <a:noFill/>
          </p:grpSpPr>
          <p:sp>
            <p:nvSpPr>
              <p:cNvPr id="674031" name="Freeform 446">
                <a:extLst>
                  <a:ext uri="{FF2B5EF4-FFF2-40B4-BE49-F238E27FC236}">
                    <a16:creationId xmlns:a16="http://schemas.microsoft.com/office/drawing/2014/main" id="{BBC20E34-B463-5EDB-8AF4-EACCB4F0F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3327" y="1484784"/>
                <a:ext cx="236386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74032" name="Freeform 447">
                <a:extLst>
                  <a:ext uri="{FF2B5EF4-FFF2-40B4-BE49-F238E27FC236}">
                    <a16:creationId xmlns:a16="http://schemas.microsoft.com/office/drawing/2014/main" id="{E81A87D0-81CD-DAF9-0668-9206D1EDDB9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959713" y="1815108"/>
                <a:ext cx="242761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74033" name="Freeform 449">
                <a:extLst>
                  <a:ext uri="{FF2B5EF4-FFF2-40B4-BE49-F238E27FC236}">
                    <a16:creationId xmlns:a16="http://schemas.microsoft.com/office/drawing/2014/main" id="{271FB01D-5131-58C2-110B-CE79E89E8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474" y="1484784"/>
                <a:ext cx="230010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674034" name="Freeform 450">
                <a:extLst>
                  <a:ext uri="{FF2B5EF4-FFF2-40B4-BE49-F238E27FC236}">
                    <a16:creationId xmlns:a16="http://schemas.microsoft.com/office/drawing/2014/main" id="{7162C12F-26DF-9524-7FBA-0604E056452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432485" y="1815108"/>
                <a:ext cx="232953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24" name="Freeform 446">
                <a:extLst>
                  <a:ext uri="{FF2B5EF4-FFF2-40B4-BE49-F238E27FC236}">
                    <a16:creationId xmlns:a16="http://schemas.microsoft.com/office/drawing/2014/main" id="{FB747786-438F-EE7E-2C7D-4115021A6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9176" y="1511637"/>
                <a:ext cx="236386" cy="330327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25" name="Freeform 447">
                <a:extLst>
                  <a:ext uri="{FF2B5EF4-FFF2-40B4-BE49-F238E27FC236}">
                    <a16:creationId xmlns:a16="http://schemas.microsoft.com/office/drawing/2014/main" id="{E41F4737-8060-3261-A915-0E509F2E0C23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895561" y="1841964"/>
                <a:ext cx="242760" cy="330327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26" name="Freeform 449">
                <a:extLst>
                  <a:ext uri="{FF2B5EF4-FFF2-40B4-BE49-F238E27FC236}">
                    <a16:creationId xmlns:a16="http://schemas.microsoft.com/office/drawing/2014/main" id="{A44586B0-4837-4F3E-E868-120227689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8322" y="1511637"/>
                <a:ext cx="230010" cy="330321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27" name="Freeform 450">
                <a:extLst>
                  <a:ext uri="{FF2B5EF4-FFF2-40B4-BE49-F238E27FC236}">
                    <a16:creationId xmlns:a16="http://schemas.microsoft.com/office/drawing/2014/main" id="{7D5F512C-3B9B-D3AE-2ECA-EC9E1BB486C6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368334" y="1841959"/>
                <a:ext cx="232953" cy="330321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grpFill/>
              <a:ln w="19050" cmpd="sng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grpSp>
        <p:nvGrpSpPr>
          <p:cNvPr id="674051" name="Group 674050">
            <a:extLst>
              <a:ext uri="{FF2B5EF4-FFF2-40B4-BE49-F238E27FC236}">
                <a16:creationId xmlns:a16="http://schemas.microsoft.com/office/drawing/2014/main" id="{C3D165D6-0DE8-9912-8AB8-F6BA6016E9C1}"/>
              </a:ext>
            </a:extLst>
          </p:cNvPr>
          <p:cNvGrpSpPr/>
          <p:nvPr/>
        </p:nvGrpSpPr>
        <p:grpSpPr>
          <a:xfrm>
            <a:off x="8203567" y="3657813"/>
            <a:ext cx="1502754" cy="128917"/>
            <a:chOff x="848390" y="1638331"/>
            <a:chExt cx="4857640" cy="445196"/>
          </a:xfrm>
          <a:effectLst>
            <a:glow rad="50800">
              <a:schemeClr val="tx1"/>
            </a:glow>
          </a:effectLst>
        </p:grpSpPr>
        <p:grpSp>
          <p:nvGrpSpPr>
            <p:cNvPr id="674052" name="Group 674051">
              <a:extLst>
                <a:ext uri="{FF2B5EF4-FFF2-40B4-BE49-F238E27FC236}">
                  <a16:creationId xmlns:a16="http://schemas.microsoft.com/office/drawing/2014/main" id="{1B9BA428-3F31-F016-63C4-C13B7BB882AD}"/>
                </a:ext>
              </a:extLst>
            </p:cNvPr>
            <p:cNvGrpSpPr/>
            <p:nvPr/>
          </p:nvGrpSpPr>
          <p:grpSpPr>
            <a:xfrm>
              <a:off x="870705" y="1663314"/>
              <a:ext cx="3466836" cy="420213"/>
              <a:chOff x="1933402" y="2127817"/>
              <a:chExt cx="766455" cy="194574"/>
            </a:xfrm>
          </p:grpSpPr>
          <p:grpSp>
            <p:nvGrpSpPr>
              <p:cNvPr id="674068" name="Grouper 124">
                <a:extLst>
                  <a:ext uri="{FF2B5EF4-FFF2-40B4-BE49-F238E27FC236}">
                    <a16:creationId xmlns:a16="http://schemas.microsoft.com/office/drawing/2014/main" id="{6E99F42A-B63F-E1F7-7395-51C0A3F6D486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74076" name="Freeform 446">
                  <a:extLst>
                    <a:ext uri="{FF2B5EF4-FFF2-40B4-BE49-F238E27FC236}">
                      <a16:creationId xmlns:a16="http://schemas.microsoft.com/office/drawing/2014/main" id="{3BE4FED0-E2B3-E1DC-7AA6-BF5977AA85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77" name="Freeform 447">
                  <a:extLst>
                    <a:ext uri="{FF2B5EF4-FFF2-40B4-BE49-F238E27FC236}">
                      <a16:creationId xmlns:a16="http://schemas.microsoft.com/office/drawing/2014/main" id="{2F264339-8572-94DE-31A0-5821E8F57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78" name="Freeform 449">
                  <a:extLst>
                    <a:ext uri="{FF2B5EF4-FFF2-40B4-BE49-F238E27FC236}">
                      <a16:creationId xmlns:a16="http://schemas.microsoft.com/office/drawing/2014/main" id="{A6D20FCE-EEAC-623E-9B99-03F3612ED1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79" name="Freeform 450">
                  <a:extLst>
                    <a:ext uri="{FF2B5EF4-FFF2-40B4-BE49-F238E27FC236}">
                      <a16:creationId xmlns:a16="http://schemas.microsoft.com/office/drawing/2014/main" id="{E9A989C3-7779-3936-D6F8-2C1B33C3D6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80" name="Freeform 453">
                  <a:extLst>
                    <a:ext uri="{FF2B5EF4-FFF2-40B4-BE49-F238E27FC236}">
                      <a16:creationId xmlns:a16="http://schemas.microsoft.com/office/drawing/2014/main" id="{38DD4198-17FF-F42E-0025-6338DE3047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81" name="Freeform 454">
                  <a:extLst>
                    <a:ext uri="{FF2B5EF4-FFF2-40B4-BE49-F238E27FC236}">
                      <a16:creationId xmlns:a16="http://schemas.microsoft.com/office/drawing/2014/main" id="{D56F7792-E670-4D79-5E30-0F80AF6FD1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4069" name="Grouper 124">
                <a:extLst>
                  <a:ext uri="{FF2B5EF4-FFF2-40B4-BE49-F238E27FC236}">
                    <a16:creationId xmlns:a16="http://schemas.microsoft.com/office/drawing/2014/main" id="{F5709873-782B-69C8-B5F6-23DB14A9F37C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305580" cy="194574"/>
                <a:chOff x="4723327" y="1484784"/>
                <a:chExt cx="942111" cy="660648"/>
              </a:xfrm>
              <a:noFill/>
            </p:grpSpPr>
            <p:sp>
              <p:nvSpPr>
                <p:cNvPr id="674070" name="Freeform 446">
                  <a:extLst>
                    <a:ext uri="{FF2B5EF4-FFF2-40B4-BE49-F238E27FC236}">
                      <a16:creationId xmlns:a16="http://schemas.microsoft.com/office/drawing/2014/main" id="{CE0A3131-50EE-7683-32E2-2361006B37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71" name="Freeform 447">
                  <a:extLst>
                    <a:ext uri="{FF2B5EF4-FFF2-40B4-BE49-F238E27FC236}">
                      <a16:creationId xmlns:a16="http://schemas.microsoft.com/office/drawing/2014/main" id="{C37A4E94-9E76-3C7E-8360-F1354F33B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72" name="Freeform 449">
                  <a:extLst>
                    <a:ext uri="{FF2B5EF4-FFF2-40B4-BE49-F238E27FC236}">
                      <a16:creationId xmlns:a16="http://schemas.microsoft.com/office/drawing/2014/main" id="{E63274C9-167F-451E-28D3-CBF7FFA60F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73" name="Freeform 450">
                  <a:extLst>
                    <a:ext uri="{FF2B5EF4-FFF2-40B4-BE49-F238E27FC236}">
                      <a16:creationId xmlns:a16="http://schemas.microsoft.com/office/drawing/2014/main" id="{0B9E1C37-80C9-0788-D22B-836E433076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  <p:grpSp>
          <p:nvGrpSpPr>
            <p:cNvPr id="674053" name="Group 674052">
              <a:extLst>
                <a:ext uri="{FF2B5EF4-FFF2-40B4-BE49-F238E27FC236}">
                  <a16:creationId xmlns:a16="http://schemas.microsoft.com/office/drawing/2014/main" id="{54BF440D-3381-2B3B-4360-2E09592DAEA7}"/>
                </a:ext>
              </a:extLst>
            </p:cNvPr>
            <p:cNvGrpSpPr/>
            <p:nvPr/>
          </p:nvGrpSpPr>
          <p:grpSpPr>
            <a:xfrm>
              <a:off x="848390" y="1638331"/>
              <a:ext cx="4857640" cy="430608"/>
              <a:chOff x="1933403" y="2127817"/>
              <a:chExt cx="1073937" cy="199387"/>
            </a:xfrm>
          </p:grpSpPr>
          <p:grpSp>
            <p:nvGrpSpPr>
              <p:cNvPr id="674054" name="Grouper 124">
                <a:extLst>
                  <a:ext uri="{FF2B5EF4-FFF2-40B4-BE49-F238E27FC236}">
                    <a16:creationId xmlns:a16="http://schemas.microsoft.com/office/drawing/2014/main" id="{F558D7DD-A2AE-28CD-2E63-43EF6ECA07B0}"/>
                  </a:ext>
                </a:extLst>
              </p:cNvPr>
              <p:cNvGrpSpPr/>
              <p:nvPr/>
            </p:nvGrpSpPr>
            <p:grpSpPr>
              <a:xfrm>
                <a:off x="1933403" y="2127817"/>
                <a:ext cx="918802" cy="199387"/>
                <a:chOff x="4723327" y="1484784"/>
                <a:chExt cx="2832689" cy="676990"/>
              </a:xfrm>
              <a:noFill/>
            </p:grpSpPr>
            <p:sp>
              <p:nvSpPr>
                <p:cNvPr id="674062" name="Freeform 446">
                  <a:extLst>
                    <a:ext uri="{FF2B5EF4-FFF2-40B4-BE49-F238E27FC236}">
                      <a16:creationId xmlns:a16="http://schemas.microsoft.com/office/drawing/2014/main" id="{482E5B26-95FE-EB0F-FE6A-EE659035B7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63" name="Freeform 447">
                  <a:extLst>
                    <a:ext uri="{FF2B5EF4-FFF2-40B4-BE49-F238E27FC236}">
                      <a16:creationId xmlns:a16="http://schemas.microsoft.com/office/drawing/2014/main" id="{523A9DDE-77A2-4B04-0F3E-CD9EC0EBA7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64" name="Freeform 449">
                  <a:extLst>
                    <a:ext uri="{FF2B5EF4-FFF2-40B4-BE49-F238E27FC236}">
                      <a16:creationId xmlns:a16="http://schemas.microsoft.com/office/drawing/2014/main" id="{D01720D4-925E-7C14-6509-215BE12DDE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65" name="Freeform 450">
                  <a:extLst>
                    <a:ext uri="{FF2B5EF4-FFF2-40B4-BE49-F238E27FC236}">
                      <a16:creationId xmlns:a16="http://schemas.microsoft.com/office/drawing/2014/main" id="{A5742F58-01D1-A54F-CB70-C703EC10C6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66" name="Freeform 453">
                  <a:extLst>
                    <a:ext uri="{FF2B5EF4-FFF2-40B4-BE49-F238E27FC236}">
                      <a16:creationId xmlns:a16="http://schemas.microsoft.com/office/drawing/2014/main" id="{0C860464-E218-D802-DE5A-F7D27E3777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67" name="Freeform 454">
                  <a:extLst>
                    <a:ext uri="{FF2B5EF4-FFF2-40B4-BE49-F238E27FC236}">
                      <a16:creationId xmlns:a16="http://schemas.microsoft.com/office/drawing/2014/main" id="{106C5CFC-6BB0-E55D-DF18-03B17FA47A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4" name="Freeform 453">
                  <a:extLst>
                    <a:ext uri="{FF2B5EF4-FFF2-40B4-BE49-F238E27FC236}">
                      <a16:creationId xmlns:a16="http://schemas.microsoft.com/office/drawing/2014/main" id="{FCF1AE64-A3E4-E49E-BCB7-EC7E0BA12C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6871" y="1501121"/>
                  <a:ext cx="242761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5" name="Freeform 454">
                  <a:extLst>
                    <a:ext uri="{FF2B5EF4-FFF2-40B4-BE49-F238E27FC236}">
                      <a16:creationId xmlns:a16="http://schemas.microsoft.com/office/drawing/2014/main" id="{51BC10A3-B897-E7CE-3D3E-F6DA60B05B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7319630" y="1831447"/>
                  <a:ext cx="236386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4055" name="Grouper 124">
                <a:extLst>
                  <a:ext uri="{FF2B5EF4-FFF2-40B4-BE49-F238E27FC236}">
                    <a16:creationId xmlns:a16="http://schemas.microsoft.com/office/drawing/2014/main" id="{61DBE131-ACED-F2DB-624B-2F7B9D91A265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613063" cy="199387"/>
                <a:chOff x="4723327" y="1484784"/>
                <a:chExt cx="1890089" cy="676990"/>
              </a:xfrm>
              <a:noFill/>
            </p:grpSpPr>
            <p:sp>
              <p:nvSpPr>
                <p:cNvPr id="674056" name="Freeform 446">
                  <a:extLst>
                    <a:ext uri="{FF2B5EF4-FFF2-40B4-BE49-F238E27FC236}">
                      <a16:creationId xmlns:a16="http://schemas.microsoft.com/office/drawing/2014/main" id="{0F8E596E-145E-6803-F359-7D59C88FFC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57" name="Freeform 447">
                  <a:extLst>
                    <a:ext uri="{FF2B5EF4-FFF2-40B4-BE49-F238E27FC236}">
                      <a16:creationId xmlns:a16="http://schemas.microsoft.com/office/drawing/2014/main" id="{8AD62A81-EF7B-F603-0392-F23DFF250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58" name="Freeform 449">
                  <a:extLst>
                    <a:ext uri="{FF2B5EF4-FFF2-40B4-BE49-F238E27FC236}">
                      <a16:creationId xmlns:a16="http://schemas.microsoft.com/office/drawing/2014/main" id="{B853BE64-9E9B-3C5F-C022-09336872C2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4059" name="Freeform 450">
                  <a:extLst>
                    <a:ext uri="{FF2B5EF4-FFF2-40B4-BE49-F238E27FC236}">
                      <a16:creationId xmlns:a16="http://schemas.microsoft.com/office/drawing/2014/main" id="{57EB5341-2434-A201-FC36-1930EA01DA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6" name="Freeform 446">
                  <a:extLst>
                    <a:ext uri="{FF2B5EF4-FFF2-40B4-BE49-F238E27FC236}">
                      <a16:creationId xmlns:a16="http://schemas.microsoft.com/office/drawing/2014/main" id="{BEC25AB3-E5D5-ED53-3728-37DF2F1689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4273" y="1501121"/>
                  <a:ext cx="236386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7" name="Freeform 447">
                  <a:extLst>
                    <a:ext uri="{FF2B5EF4-FFF2-40B4-BE49-F238E27FC236}">
                      <a16:creationId xmlns:a16="http://schemas.microsoft.com/office/drawing/2014/main" id="{439D5B0D-8BE3-492D-5B8D-15FF65FFDB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6370656" y="1831447"/>
                  <a:ext cx="242760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534909-B1DF-CBEB-9757-49FEAEB45514}"/>
              </a:ext>
            </a:extLst>
          </p:cNvPr>
          <p:cNvGrpSpPr/>
          <p:nvPr/>
        </p:nvGrpSpPr>
        <p:grpSpPr>
          <a:xfrm>
            <a:off x="9036000" y="2636912"/>
            <a:ext cx="585417" cy="584775"/>
            <a:chOff x="6224205" y="5327154"/>
            <a:chExt cx="585417" cy="58477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324769B-5032-420C-3FDF-8709C989319C}"/>
                </a:ext>
              </a:extLst>
            </p:cNvPr>
            <p:cNvSpPr/>
            <p:nvPr/>
          </p:nvSpPr>
          <p:spPr>
            <a:xfrm>
              <a:off x="6224205" y="5327154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i="1" dirty="0" err="1">
                  <a:latin typeface="Symbol" charset="2"/>
                  <a:cs typeface="Symbol" charset="2"/>
                </a:rPr>
                <a:t>l</a:t>
              </a:r>
              <a:r>
                <a:rPr lang="en-US" sz="3200" baseline="-25000" dirty="0" err="1">
                  <a:latin typeface="+mn-lt"/>
                  <a:cs typeface="Chalkboard"/>
                </a:rPr>
                <a:t>L</a:t>
              </a:r>
              <a:endParaRPr lang="fr-FR" sz="3200" baseline="-25000" dirty="0">
                <a:latin typeface="+mn-lt"/>
                <a:cs typeface="Symbol" charset="2"/>
              </a:endParaRPr>
            </a:p>
          </p:txBody>
        </p:sp>
        <p:cxnSp>
          <p:nvCxnSpPr>
            <p:cNvPr id="32" name="Connecteur droit avec flèche 191">
              <a:extLst>
                <a:ext uri="{FF2B5EF4-FFF2-40B4-BE49-F238E27FC236}">
                  <a16:creationId xmlns:a16="http://schemas.microsoft.com/office/drawing/2014/main" id="{9CDF6462-373D-0B17-780A-F4409E8FF0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91239" y="5885579"/>
              <a:ext cx="26930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sm" len="med"/>
              <a:tailEnd type="arrow" w="sm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73418" name="Group 673417">
            <a:extLst>
              <a:ext uri="{FF2B5EF4-FFF2-40B4-BE49-F238E27FC236}">
                <a16:creationId xmlns:a16="http://schemas.microsoft.com/office/drawing/2014/main" id="{60930853-91D0-9030-5776-C558073AB2DE}"/>
              </a:ext>
            </a:extLst>
          </p:cNvPr>
          <p:cNvGrpSpPr/>
          <p:nvPr/>
        </p:nvGrpSpPr>
        <p:grpSpPr>
          <a:xfrm>
            <a:off x="1627200" y="3331314"/>
            <a:ext cx="1711513" cy="603279"/>
            <a:chOff x="1775771" y="3270770"/>
            <a:chExt cx="1711513" cy="603279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673419" name="Group 673418">
              <a:extLst>
                <a:ext uri="{FF2B5EF4-FFF2-40B4-BE49-F238E27FC236}">
                  <a16:creationId xmlns:a16="http://schemas.microsoft.com/office/drawing/2014/main" id="{55C01FA2-9A4B-5600-ECB1-DF5EFF70673E}"/>
                </a:ext>
              </a:extLst>
            </p:cNvPr>
            <p:cNvGrpSpPr/>
            <p:nvPr/>
          </p:nvGrpSpPr>
          <p:grpSpPr>
            <a:xfrm>
              <a:off x="3417435" y="3511338"/>
              <a:ext cx="69849" cy="135223"/>
              <a:chOff x="191670" y="2532635"/>
              <a:chExt cx="69849" cy="135223"/>
            </a:xfrm>
            <a:grpFill/>
          </p:grpSpPr>
          <p:sp>
            <p:nvSpPr>
              <p:cNvPr id="674169" name="Ellipse 135">
                <a:extLst>
                  <a:ext uri="{FF2B5EF4-FFF2-40B4-BE49-F238E27FC236}">
                    <a16:creationId xmlns:a16="http://schemas.microsoft.com/office/drawing/2014/main" id="{89BBAE30-0BD2-3F99-88BC-011905825DF1}"/>
                  </a:ext>
                </a:extLst>
              </p:cNvPr>
              <p:cNvSpPr/>
              <p:nvPr/>
            </p:nvSpPr>
            <p:spPr>
              <a:xfrm>
                <a:off x="191670" y="259972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70" name="Ellipse 135">
                <a:extLst>
                  <a:ext uri="{FF2B5EF4-FFF2-40B4-BE49-F238E27FC236}">
                    <a16:creationId xmlns:a16="http://schemas.microsoft.com/office/drawing/2014/main" id="{23D45C3A-A8B5-5D59-B362-DF44861A535F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0" name="Group 673419">
              <a:extLst>
                <a:ext uri="{FF2B5EF4-FFF2-40B4-BE49-F238E27FC236}">
                  <a16:creationId xmlns:a16="http://schemas.microsoft.com/office/drawing/2014/main" id="{60D4E69B-C332-6E5E-D362-30A9DB76B4A3}"/>
                </a:ext>
              </a:extLst>
            </p:cNvPr>
            <p:cNvGrpSpPr/>
            <p:nvPr/>
          </p:nvGrpSpPr>
          <p:grpSpPr>
            <a:xfrm flipV="1">
              <a:off x="1775771" y="3505114"/>
              <a:ext cx="69849" cy="135223"/>
              <a:chOff x="191670" y="2532635"/>
              <a:chExt cx="69849" cy="135223"/>
            </a:xfrm>
            <a:grpFill/>
          </p:grpSpPr>
          <p:sp>
            <p:nvSpPr>
              <p:cNvPr id="674167" name="Ellipse 135">
                <a:extLst>
                  <a:ext uri="{FF2B5EF4-FFF2-40B4-BE49-F238E27FC236}">
                    <a16:creationId xmlns:a16="http://schemas.microsoft.com/office/drawing/2014/main" id="{D8A5ADCB-325C-A895-5A07-EFE2FB20EC9B}"/>
                  </a:ext>
                </a:extLst>
              </p:cNvPr>
              <p:cNvSpPr/>
              <p:nvPr/>
            </p:nvSpPr>
            <p:spPr>
              <a:xfrm>
                <a:off x="191670" y="259972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8" name="Ellipse 135">
                <a:extLst>
                  <a:ext uri="{FF2B5EF4-FFF2-40B4-BE49-F238E27FC236}">
                    <a16:creationId xmlns:a16="http://schemas.microsoft.com/office/drawing/2014/main" id="{17C14263-57AB-7CA2-8DB7-2D0ABA06C012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1" name="Group 673420">
              <a:extLst>
                <a:ext uri="{FF2B5EF4-FFF2-40B4-BE49-F238E27FC236}">
                  <a16:creationId xmlns:a16="http://schemas.microsoft.com/office/drawing/2014/main" id="{F91C58DA-7675-D484-6ACE-E1E7A8E287A7}"/>
                </a:ext>
              </a:extLst>
            </p:cNvPr>
            <p:cNvGrpSpPr/>
            <p:nvPr/>
          </p:nvGrpSpPr>
          <p:grpSpPr>
            <a:xfrm flipH="1">
              <a:off x="3347963" y="3444015"/>
              <a:ext cx="77600" cy="267712"/>
              <a:chOff x="185082" y="2532635"/>
              <a:chExt cx="77600" cy="267712"/>
            </a:xfrm>
            <a:grpFill/>
          </p:grpSpPr>
          <p:sp>
            <p:nvSpPr>
              <p:cNvPr id="674163" name="Ellipse 135">
                <a:extLst>
                  <a:ext uri="{FF2B5EF4-FFF2-40B4-BE49-F238E27FC236}">
                    <a16:creationId xmlns:a16="http://schemas.microsoft.com/office/drawing/2014/main" id="{9555073A-F51A-A60D-6108-E547F6F53CD4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4" name="Ellipse 135">
                <a:extLst>
                  <a:ext uri="{FF2B5EF4-FFF2-40B4-BE49-F238E27FC236}">
                    <a16:creationId xmlns:a16="http://schemas.microsoft.com/office/drawing/2014/main" id="{23A06C2D-4FC3-6579-46D4-2A2263C0B789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5" name="Ellipse 135">
                <a:extLst>
                  <a:ext uri="{FF2B5EF4-FFF2-40B4-BE49-F238E27FC236}">
                    <a16:creationId xmlns:a16="http://schemas.microsoft.com/office/drawing/2014/main" id="{881DBEE5-BEFD-4341-23EF-45378A4EEFBD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6" name="Ellipse 135">
                <a:extLst>
                  <a:ext uri="{FF2B5EF4-FFF2-40B4-BE49-F238E27FC236}">
                    <a16:creationId xmlns:a16="http://schemas.microsoft.com/office/drawing/2014/main" id="{2E228858-401C-5858-1A2B-B3AABD0A82C4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2" name="Group 673421">
              <a:extLst>
                <a:ext uri="{FF2B5EF4-FFF2-40B4-BE49-F238E27FC236}">
                  <a16:creationId xmlns:a16="http://schemas.microsoft.com/office/drawing/2014/main" id="{B4A8FA5E-C4AD-2229-E71C-B4939B8EB82A}"/>
                </a:ext>
              </a:extLst>
            </p:cNvPr>
            <p:cNvGrpSpPr/>
            <p:nvPr/>
          </p:nvGrpSpPr>
          <p:grpSpPr>
            <a:xfrm flipV="1">
              <a:off x="1906954" y="3406768"/>
              <a:ext cx="79848" cy="325255"/>
              <a:chOff x="185082" y="2475092"/>
              <a:chExt cx="79848" cy="325255"/>
            </a:xfrm>
            <a:grpFill/>
          </p:grpSpPr>
          <p:sp>
            <p:nvSpPr>
              <p:cNvPr id="674158" name="Ellipse 135">
                <a:extLst>
                  <a:ext uri="{FF2B5EF4-FFF2-40B4-BE49-F238E27FC236}">
                    <a16:creationId xmlns:a16="http://schemas.microsoft.com/office/drawing/2014/main" id="{448036BE-0CBE-6322-CF0F-9E3B262DF896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9" name="Ellipse 135">
                <a:extLst>
                  <a:ext uri="{FF2B5EF4-FFF2-40B4-BE49-F238E27FC236}">
                    <a16:creationId xmlns:a16="http://schemas.microsoft.com/office/drawing/2014/main" id="{5F510994-F205-776E-44DC-35460628E60A}"/>
                  </a:ext>
                </a:extLst>
              </p:cNvPr>
              <p:cNvSpPr/>
              <p:nvPr/>
            </p:nvSpPr>
            <p:spPr>
              <a:xfrm>
                <a:off x="196794" y="25160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0" name="Ellipse 135">
                <a:extLst>
                  <a:ext uri="{FF2B5EF4-FFF2-40B4-BE49-F238E27FC236}">
                    <a16:creationId xmlns:a16="http://schemas.microsoft.com/office/drawing/2014/main" id="{C42A409F-C600-AE9C-3CA8-B69915A3E2D5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1" name="Ellipse 135">
                <a:extLst>
                  <a:ext uri="{FF2B5EF4-FFF2-40B4-BE49-F238E27FC236}">
                    <a16:creationId xmlns:a16="http://schemas.microsoft.com/office/drawing/2014/main" id="{E542C28A-73B8-6D28-41C3-310CDD4E499F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62" name="Ellipse 135">
                <a:extLst>
                  <a:ext uri="{FF2B5EF4-FFF2-40B4-BE49-F238E27FC236}">
                    <a16:creationId xmlns:a16="http://schemas.microsoft.com/office/drawing/2014/main" id="{70549A58-34F4-8F77-4BD8-51A685C1F11E}"/>
                  </a:ext>
                </a:extLst>
              </p:cNvPr>
              <p:cNvSpPr/>
              <p:nvPr/>
            </p:nvSpPr>
            <p:spPr>
              <a:xfrm>
                <a:off x="188976" y="247509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3" name="Group 673422">
              <a:extLst>
                <a:ext uri="{FF2B5EF4-FFF2-40B4-BE49-F238E27FC236}">
                  <a16:creationId xmlns:a16="http://schemas.microsoft.com/office/drawing/2014/main" id="{0F76ACC8-D79E-68A5-7DBF-F54DDE2756CB}"/>
                </a:ext>
              </a:extLst>
            </p:cNvPr>
            <p:cNvGrpSpPr/>
            <p:nvPr/>
          </p:nvGrpSpPr>
          <p:grpSpPr>
            <a:xfrm flipV="1">
              <a:off x="1978669" y="3371555"/>
              <a:ext cx="77993" cy="387276"/>
              <a:chOff x="184689" y="2512785"/>
              <a:chExt cx="77993" cy="387276"/>
            </a:xfrm>
            <a:grpFill/>
          </p:grpSpPr>
          <p:sp>
            <p:nvSpPr>
              <p:cNvPr id="674151" name="Ellipse 135">
                <a:extLst>
                  <a:ext uri="{FF2B5EF4-FFF2-40B4-BE49-F238E27FC236}">
                    <a16:creationId xmlns:a16="http://schemas.microsoft.com/office/drawing/2014/main" id="{127DE8B9-C930-8C32-3172-76C6CC4F5B08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2" name="Ellipse 135">
                <a:extLst>
                  <a:ext uri="{FF2B5EF4-FFF2-40B4-BE49-F238E27FC236}">
                    <a16:creationId xmlns:a16="http://schemas.microsoft.com/office/drawing/2014/main" id="{2549337D-CFA0-E747-9D4D-F27073E5F9CA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3" name="Ellipse 135">
                <a:extLst>
                  <a:ext uri="{FF2B5EF4-FFF2-40B4-BE49-F238E27FC236}">
                    <a16:creationId xmlns:a16="http://schemas.microsoft.com/office/drawing/2014/main" id="{2B1899BF-C5BD-07A3-9CF5-67A2E163D338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4" name="Ellipse 135">
                <a:extLst>
                  <a:ext uri="{FF2B5EF4-FFF2-40B4-BE49-F238E27FC236}">
                    <a16:creationId xmlns:a16="http://schemas.microsoft.com/office/drawing/2014/main" id="{71D8CEA7-9B67-B49C-18C0-269E49F43E5D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5" name="Ellipse 135">
                <a:extLst>
                  <a:ext uri="{FF2B5EF4-FFF2-40B4-BE49-F238E27FC236}">
                    <a16:creationId xmlns:a16="http://schemas.microsoft.com/office/drawing/2014/main" id="{E612C435-4C8E-965D-42B9-C9A2A260AAFE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6" name="Ellipse 135">
                <a:extLst>
                  <a:ext uri="{FF2B5EF4-FFF2-40B4-BE49-F238E27FC236}">
                    <a16:creationId xmlns:a16="http://schemas.microsoft.com/office/drawing/2014/main" id="{F8723FCE-6D99-5DDB-095C-A0C85A23C6F6}"/>
                  </a:ext>
                </a:extLst>
              </p:cNvPr>
              <p:cNvSpPr/>
              <p:nvPr/>
            </p:nvSpPr>
            <p:spPr>
              <a:xfrm>
                <a:off x="190618" y="251278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7" name="Ellipse 135">
                <a:extLst>
                  <a:ext uri="{FF2B5EF4-FFF2-40B4-BE49-F238E27FC236}">
                    <a16:creationId xmlns:a16="http://schemas.microsoft.com/office/drawing/2014/main" id="{1672BC1A-9E22-682C-700C-85F4B1FADDD7}"/>
                  </a:ext>
                </a:extLst>
              </p:cNvPr>
              <p:cNvSpPr/>
              <p:nvPr/>
            </p:nvSpPr>
            <p:spPr>
              <a:xfrm>
                <a:off x="184689" y="283192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4" name="Group 673423">
              <a:extLst>
                <a:ext uri="{FF2B5EF4-FFF2-40B4-BE49-F238E27FC236}">
                  <a16:creationId xmlns:a16="http://schemas.microsoft.com/office/drawing/2014/main" id="{F2F7AFB1-2BB8-6459-7866-DD8D1B48D4BA}"/>
                </a:ext>
              </a:extLst>
            </p:cNvPr>
            <p:cNvGrpSpPr/>
            <p:nvPr/>
          </p:nvGrpSpPr>
          <p:grpSpPr>
            <a:xfrm>
              <a:off x="3205694" y="3378027"/>
              <a:ext cx="78687" cy="382582"/>
              <a:chOff x="183995" y="2482228"/>
              <a:chExt cx="78687" cy="382582"/>
            </a:xfrm>
            <a:grpFill/>
          </p:grpSpPr>
          <p:sp>
            <p:nvSpPr>
              <p:cNvPr id="674145" name="Ellipse 135">
                <a:extLst>
                  <a:ext uri="{FF2B5EF4-FFF2-40B4-BE49-F238E27FC236}">
                    <a16:creationId xmlns:a16="http://schemas.microsoft.com/office/drawing/2014/main" id="{CE78442E-8FCC-CF99-8A64-26A7FE6CBB82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6" name="Ellipse 135">
                <a:extLst>
                  <a:ext uri="{FF2B5EF4-FFF2-40B4-BE49-F238E27FC236}">
                    <a16:creationId xmlns:a16="http://schemas.microsoft.com/office/drawing/2014/main" id="{06587FB1-BDFF-E693-6F6B-445EFC179E18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7" name="Ellipse 135">
                <a:extLst>
                  <a:ext uri="{FF2B5EF4-FFF2-40B4-BE49-F238E27FC236}">
                    <a16:creationId xmlns:a16="http://schemas.microsoft.com/office/drawing/2014/main" id="{50F2D6D4-909E-8A15-9FBC-4E8F76A780CA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8" name="Ellipse 135">
                <a:extLst>
                  <a:ext uri="{FF2B5EF4-FFF2-40B4-BE49-F238E27FC236}">
                    <a16:creationId xmlns:a16="http://schemas.microsoft.com/office/drawing/2014/main" id="{37D3A7AC-CC53-CCEB-14CC-1D707CEFA5EF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9" name="Ellipse 135">
                <a:extLst>
                  <a:ext uri="{FF2B5EF4-FFF2-40B4-BE49-F238E27FC236}">
                    <a16:creationId xmlns:a16="http://schemas.microsoft.com/office/drawing/2014/main" id="{3FB7B3E8-E716-A4FA-891D-85621B81B6FD}"/>
                  </a:ext>
                </a:extLst>
              </p:cNvPr>
              <p:cNvSpPr/>
              <p:nvPr/>
            </p:nvSpPr>
            <p:spPr>
              <a:xfrm>
                <a:off x="183995" y="279667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50" name="Ellipse 135">
                <a:extLst>
                  <a:ext uri="{FF2B5EF4-FFF2-40B4-BE49-F238E27FC236}">
                    <a16:creationId xmlns:a16="http://schemas.microsoft.com/office/drawing/2014/main" id="{5956AF59-AC3F-07F5-8021-54F29B8B0F88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5" name="Group 673424">
              <a:extLst>
                <a:ext uri="{FF2B5EF4-FFF2-40B4-BE49-F238E27FC236}">
                  <a16:creationId xmlns:a16="http://schemas.microsoft.com/office/drawing/2014/main" id="{12762690-59E3-6E26-FE47-E6A6B3C5470E}"/>
                </a:ext>
              </a:extLst>
            </p:cNvPr>
            <p:cNvGrpSpPr/>
            <p:nvPr/>
          </p:nvGrpSpPr>
          <p:grpSpPr>
            <a:xfrm>
              <a:off x="2048529" y="3381425"/>
              <a:ext cx="77600" cy="408638"/>
              <a:chOff x="185082" y="2532635"/>
              <a:chExt cx="77600" cy="408638"/>
            </a:xfrm>
            <a:grpFill/>
          </p:grpSpPr>
          <p:sp>
            <p:nvSpPr>
              <p:cNvPr id="674137" name="Ellipse 135">
                <a:extLst>
                  <a:ext uri="{FF2B5EF4-FFF2-40B4-BE49-F238E27FC236}">
                    <a16:creationId xmlns:a16="http://schemas.microsoft.com/office/drawing/2014/main" id="{D5643F46-F91F-F9CD-16DA-5CF2FE58BC8A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8" name="Ellipse 135">
                <a:extLst>
                  <a:ext uri="{FF2B5EF4-FFF2-40B4-BE49-F238E27FC236}">
                    <a16:creationId xmlns:a16="http://schemas.microsoft.com/office/drawing/2014/main" id="{FC0CE53E-3FE7-8E36-8F81-CA2C331D8BB5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9" name="Ellipse 135">
                <a:extLst>
                  <a:ext uri="{FF2B5EF4-FFF2-40B4-BE49-F238E27FC236}">
                    <a16:creationId xmlns:a16="http://schemas.microsoft.com/office/drawing/2014/main" id="{2878FBC3-EE48-5400-7C5F-0F136D93D88C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0" name="Ellipse 135">
                <a:extLst>
                  <a:ext uri="{FF2B5EF4-FFF2-40B4-BE49-F238E27FC236}">
                    <a16:creationId xmlns:a16="http://schemas.microsoft.com/office/drawing/2014/main" id="{9186D780-53DA-DD31-BC24-F185DA6B6369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1" name="Ellipse 135">
                <a:extLst>
                  <a:ext uri="{FF2B5EF4-FFF2-40B4-BE49-F238E27FC236}">
                    <a16:creationId xmlns:a16="http://schemas.microsoft.com/office/drawing/2014/main" id="{7AE829BF-8580-0A69-37A5-267BF7B45B06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2" name="Ellipse 135">
                <a:extLst>
                  <a:ext uri="{FF2B5EF4-FFF2-40B4-BE49-F238E27FC236}">
                    <a16:creationId xmlns:a16="http://schemas.microsoft.com/office/drawing/2014/main" id="{9A4EEBC7-DBAE-0432-AD80-7954F3183C4A}"/>
                  </a:ext>
                </a:extLst>
              </p:cNvPr>
              <p:cNvSpPr/>
              <p:nvPr/>
            </p:nvSpPr>
            <p:spPr>
              <a:xfrm>
                <a:off x="190618" y="255700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3" name="Ellipse 135">
                <a:extLst>
                  <a:ext uri="{FF2B5EF4-FFF2-40B4-BE49-F238E27FC236}">
                    <a16:creationId xmlns:a16="http://schemas.microsoft.com/office/drawing/2014/main" id="{48B719AC-D393-CFF9-DFDA-D870CD65D117}"/>
                  </a:ext>
                </a:extLst>
              </p:cNvPr>
              <p:cNvSpPr/>
              <p:nvPr/>
            </p:nvSpPr>
            <p:spPr>
              <a:xfrm>
                <a:off x="185235" y="28477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44" name="Ellipse 135">
                <a:extLst>
                  <a:ext uri="{FF2B5EF4-FFF2-40B4-BE49-F238E27FC236}">
                    <a16:creationId xmlns:a16="http://schemas.microsoft.com/office/drawing/2014/main" id="{BE7A44B7-7F4D-127E-1D91-D408AAA66F1E}"/>
                  </a:ext>
                </a:extLst>
              </p:cNvPr>
              <p:cNvSpPr/>
              <p:nvPr/>
            </p:nvSpPr>
            <p:spPr>
              <a:xfrm>
                <a:off x="185569" y="287313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6" name="Group 673425">
              <a:extLst>
                <a:ext uri="{FF2B5EF4-FFF2-40B4-BE49-F238E27FC236}">
                  <a16:creationId xmlns:a16="http://schemas.microsoft.com/office/drawing/2014/main" id="{FB00E564-75BC-7E00-E6ED-FAED6FA83E53}"/>
                </a:ext>
              </a:extLst>
            </p:cNvPr>
            <p:cNvGrpSpPr/>
            <p:nvPr/>
          </p:nvGrpSpPr>
          <p:grpSpPr>
            <a:xfrm flipH="1" flipV="1">
              <a:off x="3136227" y="3376257"/>
              <a:ext cx="77600" cy="411211"/>
              <a:chOff x="185082" y="2504645"/>
              <a:chExt cx="77600" cy="411211"/>
            </a:xfrm>
            <a:grpFill/>
          </p:grpSpPr>
          <p:sp>
            <p:nvSpPr>
              <p:cNvPr id="674130" name="Ellipse 135">
                <a:extLst>
                  <a:ext uri="{FF2B5EF4-FFF2-40B4-BE49-F238E27FC236}">
                    <a16:creationId xmlns:a16="http://schemas.microsoft.com/office/drawing/2014/main" id="{5D724D4A-B5AE-12DC-C66E-6A0A65FA6A46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1" name="Ellipse 135">
                <a:extLst>
                  <a:ext uri="{FF2B5EF4-FFF2-40B4-BE49-F238E27FC236}">
                    <a16:creationId xmlns:a16="http://schemas.microsoft.com/office/drawing/2014/main" id="{6032F91C-4281-C199-7B8F-6D8BA762403D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2" name="Ellipse 135">
                <a:extLst>
                  <a:ext uri="{FF2B5EF4-FFF2-40B4-BE49-F238E27FC236}">
                    <a16:creationId xmlns:a16="http://schemas.microsoft.com/office/drawing/2014/main" id="{5BCC6ACF-38B7-7CA9-9BD4-BC1B819E9A31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3" name="Ellipse 135">
                <a:extLst>
                  <a:ext uri="{FF2B5EF4-FFF2-40B4-BE49-F238E27FC236}">
                    <a16:creationId xmlns:a16="http://schemas.microsoft.com/office/drawing/2014/main" id="{E7785AE5-19F6-A22E-F531-75DCB458C218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4" name="Ellipse 135">
                <a:extLst>
                  <a:ext uri="{FF2B5EF4-FFF2-40B4-BE49-F238E27FC236}">
                    <a16:creationId xmlns:a16="http://schemas.microsoft.com/office/drawing/2014/main" id="{E9B00D53-E3CD-3492-1BF5-0319315D1865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5" name="Ellipse 135">
                <a:extLst>
                  <a:ext uri="{FF2B5EF4-FFF2-40B4-BE49-F238E27FC236}">
                    <a16:creationId xmlns:a16="http://schemas.microsoft.com/office/drawing/2014/main" id="{C32F15F7-C332-703C-83B2-C9AF63D6E338}"/>
                  </a:ext>
                </a:extLst>
              </p:cNvPr>
              <p:cNvSpPr/>
              <p:nvPr/>
            </p:nvSpPr>
            <p:spPr>
              <a:xfrm>
                <a:off x="191355" y="2504645"/>
                <a:ext cx="47213" cy="45719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36" name="Ellipse 135">
                <a:extLst>
                  <a:ext uri="{FF2B5EF4-FFF2-40B4-BE49-F238E27FC236}">
                    <a16:creationId xmlns:a16="http://schemas.microsoft.com/office/drawing/2014/main" id="{594C54F9-418A-97C3-71C5-EF45AADE48B1}"/>
                  </a:ext>
                </a:extLst>
              </p:cNvPr>
              <p:cNvSpPr/>
              <p:nvPr/>
            </p:nvSpPr>
            <p:spPr>
              <a:xfrm>
                <a:off x="185235" y="28477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7" name="Group 673426">
              <a:extLst>
                <a:ext uri="{FF2B5EF4-FFF2-40B4-BE49-F238E27FC236}">
                  <a16:creationId xmlns:a16="http://schemas.microsoft.com/office/drawing/2014/main" id="{1C06E674-ECA8-03DF-D8DD-9852BB672C51}"/>
                </a:ext>
              </a:extLst>
            </p:cNvPr>
            <p:cNvGrpSpPr/>
            <p:nvPr/>
          </p:nvGrpSpPr>
          <p:grpSpPr>
            <a:xfrm flipV="1">
              <a:off x="2267942" y="3314200"/>
              <a:ext cx="77850" cy="522942"/>
              <a:chOff x="184832" y="2482228"/>
              <a:chExt cx="77850" cy="522942"/>
            </a:xfrm>
            <a:grpFill/>
          </p:grpSpPr>
          <p:sp>
            <p:nvSpPr>
              <p:cNvPr id="674122" name="Ellipse 135">
                <a:extLst>
                  <a:ext uri="{FF2B5EF4-FFF2-40B4-BE49-F238E27FC236}">
                    <a16:creationId xmlns:a16="http://schemas.microsoft.com/office/drawing/2014/main" id="{1866EDC9-4251-23A9-CF47-E95ACAA20BEC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3" name="Ellipse 135">
                <a:extLst>
                  <a:ext uri="{FF2B5EF4-FFF2-40B4-BE49-F238E27FC236}">
                    <a16:creationId xmlns:a16="http://schemas.microsoft.com/office/drawing/2014/main" id="{896BA52F-770E-D504-8B90-04AB4ED4B073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4" name="Ellipse 135">
                <a:extLst>
                  <a:ext uri="{FF2B5EF4-FFF2-40B4-BE49-F238E27FC236}">
                    <a16:creationId xmlns:a16="http://schemas.microsoft.com/office/drawing/2014/main" id="{CBE7F4F4-2097-1240-E518-94D32E8630DC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5" name="Ellipse 135">
                <a:extLst>
                  <a:ext uri="{FF2B5EF4-FFF2-40B4-BE49-F238E27FC236}">
                    <a16:creationId xmlns:a16="http://schemas.microsoft.com/office/drawing/2014/main" id="{4B228469-BB7E-332A-81DB-75489DCE15A6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6" name="Ellipse 135">
                <a:extLst>
                  <a:ext uri="{FF2B5EF4-FFF2-40B4-BE49-F238E27FC236}">
                    <a16:creationId xmlns:a16="http://schemas.microsoft.com/office/drawing/2014/main" id="{FA079F8E-918E-6362-6862-4E3F32CCFFB6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7" name="Ellipse 135">
                <a:extLst>
                  <a:ext uri="{FF2B5EF4-FFF2-40B4-BE49-F238E27FC236}">
                    <a16:creationId xmlns:a16="http://schemas.microsoft.com/office/drawing/2014/main" id="{96FE67CA-6CD8-7CCD-0ED7-160705FF09DA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8" name="Ellipse 135">
                <a:extLst>
                  <a:ext uri="{FF2B5EF4-FFF2-40B4-BE49-F238E27FC236}">
                    <a16:creationId xmlns:a16="http://schemas.microsoft.com/office/drawing/2014/main" id="{56C5FC74-B507-CD09-0359-4E73885C3F7E}"/>
                  </a:ext>
                </a:extLst>
              </p:cNvPr>
              <p:cNvSpPr/>
              <p:nvPr/>
            </p:nvSpPr>
            <p:spPr>
              <a:xfrm>
                <a:off x="184832" y="286889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9" name="Ellipse 135">
                <a:extLst>
                  <a:ext uri="{FF2B5EF4-FFF2-40B4-BE49-F238E27FC236}">
                    <a16:creationId xmlns:a16="http://schemas.microsoft.com/office/drawing/2014/main" id="{5BC856E0-CF56-167C-641F-6D56FF8611FB}"/>
                  </a:ext>
                </a:extLst>
              </p:cNvPr>
              <p:cNvSpPr/>
              <p:nvPr/>
            </p:nvSpPr>
            <p:spPr>
              <a:xfrm>
                <a:off x="192308" y="29370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8" name="Group 673427">
              <a:extLst>
                <a:ext uri="{FF2B5EF4-FFF2-40B4-BE49-F238E27FC236}">
                  <a16:creationId xmlns:a16="http://schemas.microsoft.com/office/drawing/2014/main" id="{052D46A4-09E4-D2C3-79FE-752D422F00FF}"/>
                </a:ext>
              </a:extLst>
            </p:cNvPr>
            <p:cNvGrpSpPr/>
            <p:nvPr/>
          </p:nvGrpSpPr>
          <p:grpSpPr>
            <a:xfrm flipV="1">
              <a:off x="2768468" y="3290909"/>
              <a:ext cx="84813" cy="573039"/>
              <a:chOff x="185082" y="2482228"/>
              <a:chExt cx="84813" cy="573039"/>
            </a:xfrm>
            <a:grpFill/>
          </p:grpSpPr>
          <p:sp>
            <p:nvSpPr>
              <p:cNvPr id="674112" name="Ellipse 135">
                <a:extLst>
                  <a:ext uri="{FF2B5EF4-FFF2-40B4-BE49-F238E27FC236}">
                    <a16:creationId xmlns:a16="http://schemas.microsoft.com/office/drawing/2014/main" id="{6C5E36E9-AA87-6D06-401B-7F26B5E3ABD4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3" name="Ellipse 135">
                <a:extLst>
                  <a:ext uri="{FF2B5EF4-FFF2-40B4-BE49-F238E27FC236}">
                    <a16:creationId xmlns:a16="http://schemas.microsoft.com/office/drawing/2014/main" id="{85D292F6-6354-879B-FD70-B111FA7E7387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4" name="Ellipse 135">
                <a:extLst>
                  <a:ext uri="{FF2B5EF4-FFF2-40B4-BE49-F238E27FC236}">
                    <a16:creationId xmlns:a16="http://schemas.microsoft.com/office/drawing/2014/main" id="{AA248159-DA13-A43A-C48D-B3D397428A78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5" name="Ellipse 135">
                <a:extLst>
                  <a:ext uri="{FF2B5EF4-FFF2-40B4-BE49-F238E27FC236}">
                    <a16:creationId xmlns:a16="http://schemas.microsoft.com/office/drawing/2014/main" id="{FADEFD69-9095-1746-FA1F-1BE2F890092C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6" name="Ellipse 135">
                <a:extLst>
                  <a:ext uri="{FF2B5EF4-FFF2-40B4-BE49-F238E27FC236}">
                    <a16:creationId xmlns:a16="http://schemas.microsoft.com/office/drawing/2014/main" id="{7BEB81F1-1B8A-3A05-7786-CA3D3A303FBE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7" name="Ellipse 135">
                <a:extLst>
                  <a:ext uri="{FF2B5EF4-FFF2-40B4-BE49-F238E27FC236}">
                    <a16:creationId xmlns:a16="http://schemas.microsoft.com/office/drawing/2014/main" id="{3787C233-1617-0F20-748E-0FE9A6061F27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8" name="Ellipse 135">
                <a:extLst>
                  <a:ext uri="{FF2B5EF4-FFF2-40B4-BE49-F238E27FC236}">
                    <a16:creationId xmlns:a16="http://schemas.microsoft.com/office/drawing/2014/main" id="{DCABC9D0-8931-784A-313A-0C90B4A87B0C}"/>
                  </a:ext>
                </a:extLst>
              </p:cNvPr>
              <p:cNvSpPr/>
              <p:nvPr/>
            </p:nvSpPr>
            <p:spPr>
              <a:xfrm>
                <a:off x="185235" y="28477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19" name="Ellipse 135">
                <a:extLst>
                  <a:ext uri="{FF2B5EF4-FFF2-40B4-BE49-F238E27FC236}">
                    <a16:creationId xmlns:a16="http://schemas.microsoft.com/office/drawing/2014/main" id="{D41B6360-AEB0-EA68-6A10-23314582E3C0}"/>
                  </a:ext>
                </a:extLst>
              </p:cNvPr>
              <p:cNvSpPr/>
              <p:nvPr/>
            </p:nvSpPr>
            <p:spPr>
              <a:xfrm>
                <a:off x="200298" y="2886466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0" name="Ellipse 135">
                <a:extLst>
                  <a:ext uri="{FF2B5EF4-FFF2-40B4-BE49-F238E27FC236}">
                    <a16:creationId xmlns:a16="http://schemas.microsoft.com/office/drawing/2014/main" id="{92F0AED8-9EFC-1E40-9B32-EDA4589606BB}"/>
                  </a:ext>
                </a:extLst>
              </p:cNvPr>
              <p:cNvSpPr/>
              <p:nvPr/>
            </p:nvSpPr>
            <p:spPr>
              <a:xfrm>
                <a:off x="201759" y="298713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4121" name="Ellipse 135">
                <a:extLst>
                  <a:ext uri="{FF2B5EF4-FFF2-40B4-BE49-F238E27FC236}">
                    <a16:creationId xmlns:a16="http://schemas.microsoft.com/office/drawing/2014/main" id="{14CE4972-0C3F-A4E8-3B25-F774C14952DF}"/>
                  </a:ext>
                </a:extLst>
              </p:cNvPr>
              <p:cNvSpPr/>
              <p:nvPr/>
            </p:nvSpPr>
            <p:spPr>
              <a:xfrm>
                <a:off x="196860" y="293610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29" name="Group 673428">
              <a:extLst>
                <a:ext uri="{FF2B5EF4-FFF2-40B4-BE49-F238E27FC236}">
                  <a16:creationId xmlns:a16="http://schemas.microsoft.com/office/drawing/2014/main" id="{AAF217A5-F0E8-CB01-FB92-7E946321589B}"/>
                </a:ext>
              </a:extLst>
            </p:cNvPr>
            <p:cNvGrpSpPr/>
            <p:nvPr/>
          </p:nvGrpSpPr>
          <p:grpSpPr>
            <a:xfrm>
              <a:off x="2620423" y="3270770"/>
              <a:ext cx="81451" cy="593796"/>
              <a:chOff x="974572" y="2293573"/>
              <a:chExt cx="81451" cy="593796"/>
            </a:xfrm>
            <a:grpFill/>
          </p:grpSpPr>
          <p:grpSp>
            <p:nvGrpSpPr>
              <p:cNvPr id="673137" name="Group 673136">
                <a:extLst>
                  <a:ext uri="{FF2B5EF4-FFF2-40B4-BE49-F238E27FC236}">
                    <a16:creationId xmlns:a16="http://schemas.microsoft.com/office/drawing/2014/main" id="{E781923F-2C04-2C23-F324-CB7A1469DFCF}"/>
                  </a:ext>
                </a:extLst>
              </p:cNvPr>
              <p:cNvGrpSpPr/>
              <p:nvPr/>
            </p:nvGrpSpPr>
            <p:grpSpPr>
              <a:xfrm flipH="1">
                <a:off x="974572" y="2293573"/>
                <a:ext cx="77600" cy="433628"/>
                <a:chOff x="185082" y="2482228"/>
                <a:chExt cx="77600" cy="433628"/>
              </a:xfrm>
              <a:grpFill/>
            </p:grpSpPr>
            <p:sp>
              <p:nvSpPr>
                <p:cNvPr id="673142" name="Ellipse 135">
                  <a:extLst>
                    <a:ext uri="{FF2B5EF4-FFF2-40B4-BE49-F238E27FC236}">
                      <a16:creationId xmlns:a16="http://schemas.microsoft.com/office/drawing/2014/main" id="{B9847974-F259-92B5-D084-9FB2F73AE010}"/>
                    </a:ext>
                  </a:extLst>
                </p:cNvPr>
                <p:cNvSpPr/>
                <p:nvPr/>
              </p:nvSpPr>
              <p:spPr>
                <a:xfrm>
                  <a:off x="194546" y="2597059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143" name="Ellipse 135">
                  <a:extLst>
                    <a:ext uri="{FF2B5EF4-FFF2-40B4-BE49-F238E27FC236}">
                      <a16:creationId xmlns:a16="http://schemas.microsoft.com/office/drawing/2014/main" id="{4A212372-E6FF-6381-1F1D-0D8C18EB2907}"/>
                    </a:ext>
                  </a:extLst>
                </p:cNvPr>
                <p:cNvSpPr/>
                <p:nvPr/>
              </p:nvSpPr>
              <p:spPr>
                <a:xfrm>
                  <a:off x="193383" y="253263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162" name="Ellipse 135">
                  <a:extLst>
                    <a:ext uri="{FF2B5EF4-FFF2-40B4-BE49-F238E27FC236}">
                      <a16:creationId xmlns:a16="http://schemas.microsoft.com/office/drawing/2014/main" id="{4CCAC11C-705A-C91D-2A7D-58A70F4C5669}"/>
                    </a:ext>
                  </a:extLst>
                </p:cNvPr>
                <p:cNvSpPr/>
                <p:nvPr/>
              </p:nvSpPr>
              <p:spPr>
                <a:xfrm>
                  <a:off x="185082" y="266407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169" name="Ellipse 135">
                  <a:extLst>
                    <a:ext uri="{FF2B5EF4-FFF2-40B4-BE49-F238E27FC236}">
                      <a16:creationId xmlns:a16="http://schemas.microsoft.com/office/drawing/2014/main" id="{7ECB4877-CEDB-7078-117A-1D184D602F04}"/>
                    </a:ext>
                  </a:extLst>
                </p:cNvPr>
                <p:cNvSpPr/>
                <p:nvPr/>
              </p:nvSpPr>
              <p:spPr>
                <a:xfrm>
                  <a:off x="192558" y="2732211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213" name="Ellipse 135">
                  <a:extLst>
                    <a:ext uri="{FF2B5EF4-FFF2-40B4-BE49-F238E27FC236}">
                      <a16:creationId xmlns:a16="http://schemas.microsoft.com/office/drawing/2014/main" id="{01E8BFED-5CB9-0F84-C264-0D2495BD6388}"/>
                    </a:ext>
                  </a:extLst>
                </p:cNvPr>
                <p:cNvSpPr/>
                <p:nvPr/>
              </p:nvSpPr>
              <p:spPr>
                <a:xfrm>
                  <a:off x="188101" y="2799227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214" name="Ellipse 135">
                  <a:extLst>
                    <a:ext uri="{FF2B5EF4-FFF2-40B4-BE49-F238E27FC236}">
                      <a16:creationId xmlns:a16="http://schemas.microsoft.com/office/drawing/2014/main" id="{815D79C8-2C1B-2C76-148E-9716088EA071}"/>
                    </a:ext>
                  </a:extLst>
                </p:cNvPr>
                <p:cNvSpPr/>
                <p:nvPr/>
              </p:nvSpPr>
              <p:spPr>
                <a:xfrm>
                  <a:off x="190618" y="2482228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215" name="Ellipse 135">
                  <a:extLst>
                    <a:ext uri="{FF2B5EF4-FFF2-40B4-BE49-F238E27FC236}">
                      <a16:creationId xmlns:a16="http://schemas.microsoft.com/office/drawing/2014/main" id="{3F4AAE4A-54FB-5773-91DE-7B2B602AD955}"/>
                    </a:ext>
                  </a:extLst>
                </p:cNvPr>
                <p:cNvSpPr/>
                <p:nvPr/>
              </p:nvSpPr>
              <p:spPr>
                <a:xfrm>
                  <a:off x="185235" y="2847720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73138" name="Group 673137">
                <a:extLst>
                  <a:ext uri="{FF2B5EF4-FFF2-40B4-BE49-F238E27FC236}">
                    <a16:creationId xmlns:a16="http://schemas.microsoft.com/office/drawing/2014/main" id="{F9DCE467-AB40-A48E-1358-1F2AB7596790}"/>
                  </a:ext>
                </a:extLst>
              </p:cNvPr>
              <p:cNvGrpSpPr/>
              <p:nvPr/>
            </p:nvGrpSpPr>
            <p:grpSpPr>
              <a:xfrm>
                <a:off x="985797" y="2714874"/>
                <a:ext cx="70226" cy="172495"/>
                <a:chOff x="192456" y="2532635"/>
                <a:chExt cx="70226" cy="172495"/>
              </a:xfrm>
              <a:grpFill/>
            </p:grpSpPr>
            <p:sp>
              <p:nvSpPr>
                <p:cNvPr id="673139" name="Ellipse 135">
                  <a:extLst>
                    <a:ext uri="{FF2B5EF4-FFF2-40B4-BE49-F238E27FC236}">
                      <a16:creationId xmlns:a16="http://schemas.microsoft.com/office/drawing/2014/main" id="{B0BDB74C-04FD-C89D-2BFB-5B2517AFA3E0}"/>
                    </a:ext>
                  </a:extLst>
                </p:cNvPr>
                <p:cNvSpPr/>
                <p:nvPr/>
              </p:nvSpPr>
              <p:spPr>
                <a:xfrm>
                  <a:off x="194546" y="2597059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140" name="Ellipse 135">
                  <a:extLst>
                    <a:ext uri="{FF2B5EF4-FFF2-40B4-BE49-F238E27FC236}">
                      <a16:creationId xmlns:a16="http://schemas.microsoft.com/office/drawing/2014/main" id="{C1C8951D-4CA5-B94B-77CB-E657BA0FE897}"/>
                    </a:ext>
                  </a:extLst>
                </p:cNvPr>
                <p:cNvSpPr/>
                <p:nvPr/>
              </p:nvSpPr>
              <p:spPr>
                <a:xfrm>
                  <a:off x="193383" y="253263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141" name="Ellipse 135">
                  <a:extLst>
                    <a:ext uri="{FF2B5EF4-FFF2-40B4-BE49-F238E27FC236}">
                      <a16:creationId xmlns:a16="http://schemas.microsoft.com/office/drawing/2014/main" id="{8440C484-81A4-83FC-E132-3FD00001A732}"/>
                    </a:ext>
                  </a:extLst>
                </p:cNvPr>
                <p:cNvSpPr/>
                <p:nvPr/>
              </p:nvSpPr>
              <p:spPr>
                <a:xfrm>
                  <a:off x="192456" y="2636994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673430" name="Group 673429">
              <a:extLst>
                <a:ext uri="{FF2B5EF4-FFF2-40B4-BE49-F238E27FC236}">
                  <a16:creationId xmlns:a16="http://schemas.microsoft.com/office/drawing/2014/main" id="{B4F29EDB-28FC-644C-32D5-AE0046A20EDB}"/>
                </a:ext>
              </a:extLst>
            </p:cNvPr>
            <p:cNvGrpSpPr/>
            <p:nvPr/>
          </p:nvGrpSpPr>
          <p:grpSpPr>
            <a:xfrm flipH="1">
              <a:off x="2914865" y="3306383"/>
              <a:ext cx="77850" cy="542981"/>
              <a:chOff x="184832" y="2462189"/>
              <a:chExt cx="77850" cy="542981"/>
            </a:xfrm>
            <a:grpFill/>
          </p:grpSpPr>
          <p:sp>
            <p:nvSpPr>
              <p:cNvPr id="673953" name="Ellipse 135">
                <a:extLst>
                  <a:ext uri="{FF2B5EF4-FFF2-40B4-BE49-F238E27FC236}">
                    <a16:creationId xmlns:a16="http://schemas.microsoft.com/office/drawing/2014/main" id="{70ECA7A7-6B65-52CE-C9ED-FB580FC374CD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4" name="Ellipse 135">
                <a:extLst>
                  <a:ext uri="{FF2B5EF4-FFF2-40B4-BE49-F238E27FC236}">
                    <a16:creationId xmlns:a16="http://schemas.microsoft.com/office/drawing/2014/main" id="{1042D8C0-751D-038D-9881-8854358C7327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5" name="Ellipse 135">
                <a:extLst>
                  <a:ext uri="{FF2B5EF4-FFF2-40B4-BE49-F238E27FC236}">
                    <a16:creationId xmlns:a16="http://schemas.microsoft.com/office/drawing/2014/main" id="{218FBC21-B54B-F90E-363B-B042ECCE468F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6" name="Ellipse 135">
                <a:extLst>
                  <a:ext uri="{FF2B5EF4-FFF2-40B4-BE49-F238E27FC236}">
                    <a16:creationId xmlns:a16="http://schemas.microsoft.com/office/drawing/2014/main" id="{3C2E7607-EA2A-5150-AFF3-24478EEA5837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7" name="Ellipse 135">
                <a:extLst>
                  <a:ext uri="{FF2B5EF4-FFF2-40B4-BE49-F238E27FC236}">
                    <a16:creationId xmlns:a16="http://schemas.microsoft.com/office/drawing/2014/main" id="{13F19F07-2689-9D7F-540B-0FB5A63B0B60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34" name="Ellipse 135">
                <a:extLst>
                  <a:ext uri="{FF2B5EF4-FFF2-40B4-BE49-F238E27FC236}">
                    <a16:creationId xmlns:a16="http://schemas.microsoft.com/office/drawing/2014/main" id="{66FEAEBD-53FD-69C2-9353-7FB7F3162569}"/>
                  </a:ext>
                </a:extLst>
              </p:cNvPr>
              <p:cNvSpPr/>
              <p:nvPr/>
            </p:nvSpPr>
            <p:spPr>
              <a:xfrm>
                <a:off x="190026" y="246218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35" name="Ellipse 135">
                <a:extLst>
                  <a:ext uri="{FF2B5EF4-FFF2-40B4-BE49-F238E27FC236}">
                    <a16:creationId xmlns:a16="http://schemas.microsoft.com/office/drawing/2014/main" id="{C706A536-C41D-DDC0-72E2-39DF576C6B91}"/>
                  </a:ext>
                </a:extLst>
              </p:cNvPr>
              <p:cNvSpPr/>
              <p:nvPr/>
            </p:nvSpPr>
            <p:spPr>
              <a:xfrm>
                <a:off x="184832" y="286889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136" name="Ellipse 135">
                <a:extLst>
                  <a:ext uri="{FF2B5EF4-FFF2-40B4-BE49-F238E27FC236}">
                    <a16:creationId xmlns:a16="http://schemas.microsoft.com/office/drawing/2014/main" id="{BF8EFBF6-AA14-3DBC-C24C-2BFCABEF3077}"/>
                  </a:ext>
                </a:extLst>
              </p:cNvPr>
              <p:cNvSpPr/>
              <p:nvPr/>
            </p:nvSpPr>
            <p:spPr>
              <a:xfrm>
                <a:off x="192308" y="29370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1" name="Group 673430">
              <a:extLst>
                <a:ext uri="{FF2B5EF4-FFF2-40B4-BE49-F238E27FC236}">
                  <a16:creationId xmlns:a16="http://schemas.microsoft.com/office/drawing/2014/main" id="{B9AD6D31-7A7D-089A-0AB0-E27080F1A7E8}"/>
                </a:ext>
              </a:extLst>
            </p:cNvPr>
            <p:cNvGrpSpPr/>
            <p:nvPr/>
          </p:nvGrpSpPr>
          <p:grpSpPr>
            <a:xfrm>
              <a:off x="2550706" y="3280319"/>
              <a:ext cx="77850" cy="580093"/>
              <a:chOff x="184832" y="2482228"/>
              <a:chExt cx="77850" cy="580093"/>
            </a:xfrm>
            <a:grpFill/>
          </p:grpSpPr>
          <p:sp>
            <p:nvSpPr>
              <p:cNvPr id="673944" name="Ellipse 135">
                <a:extLst>
                  <a:ext uri="{FF2B5EF4-FFF2-40B4-BE49-F238E27FC236}">
                    <a16:creationId xmlns:a16="http://schemas.microsoft.com/office/drawing/2014/main" id="{E27D7061-577C-B5AA-E46C-221D4C75F220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5" name="Ellipse 135">
                <a:extLst>
                  <a:ext uri="{FF2B5EF4-FFF2-40B4-BE49-F238E27FC236}">
                    <a16:creationId xmlns:a16="http://schemas.microsoft.com/office/drawing/2014/main" id="{DF4AACB9-246B-7ECE-EAF0-89CA286E8F84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6" name="Ellipse 135">
                <a:extLst>
                  <a:ext uri="{FF2B5EF4-FFF2-40B4-BE49-F238E27FC236}">
                    <a16:creationId xmlns:a16="http://schemas.microsoft.com/office/drawing/2014/main" id="{F5706A4F-53E9-F926-9805-B34C81F72D02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7" name="Ellipse 135">
                <a:extLst>
                  <a:ext uri="{FF2B5EF4-FFF2-40B4-BE49-F238E27FC236}">
                    <a16:creationId xmlns:a16="http://schemas.microsoft.com/office/drawing/2014/main" id="{E292F6CA-51B2-517F-7B51-FD1A2883EEDE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8" name="Ellipse 135">
                <a:extLst>
                  <a:ext uri="{FF2B5EF4-FFF2-40B4-BE49-F238E27FC236}">
                    <a16:creationId xmlns:a16="http://schemas.microsoft.com/office/drawing/2014/main" id="{172304E2-D4DD-B0C6-3CF5-B9B9B63749C5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9" name="Ellipse 135">
                <a:extLst>
                  <a:ext uri="{FF2B5EF4-FFF2-40B4-BE49-F238E27FC236}">
                    <a16:creationId xmlns:a16="http://schemas.microsoft.com/office/drawing/2014/main" id="{4F5B4E9B-8ACB-847E-6F10-3B13AA334D35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0" name="Ellipse 135">
                <a:extLst>
                  <a:ext uri="{FF2B5EF4-FFF2-40B4-BE49-F238E27FC236}">
                    <a16:creationId xmlns:a16="http://schemas.microsoft.com/office/drawing/2014/main" id="{4F40B83C-4E8F-4AE5-DDBB-0456AAE70580}"/>
                  </a:ext>
                </a:extLst>
              </p:cNvPr>
              <p:cNvSpPr/>
              <p:nvPr/>
            </p:nvSpPr>
            <p:spPr>
              <a:xfrm>
                <a:off x="184832" y="286889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1" name="Ellipse 135">
                <a:extLst>
                  <a:ext uri="{FF2B5EF4-FFF2-40B4-BE49-F238E27FC236}">
                    <a16:creationId xmlns:a16="http://schemas.microsoft.com/office/drawing/2014/main" id="{4111DEBB-76EA-B1E4-9749-BA3A6B74655E}"/>
                  </a:ext>
                </a:extLst>
              </p:cNvPr>
              <p:cNvSpPr/>
              <p:nvPr/>
            </p:nvSpPr>
            <p:spPr>
              <a:xfrm>
                <a:off x="192308" y="29370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52" name="Ellipse 135">
                <a:extLst>
                  <a:ext uri="{FF2B5EF4-FFF2-40B4-BE49-F238E27FC236}">
                    <a16:creationId xmlns:a16="http://schemas.microsoft.com/office/drawing/2014/main" id="{AF29FB00-4A43-8728-D381-F5DBB2C94B39}"/>
                  </a:ext>
                </a:extLst>
              </p:cNvPr>
              <p:cNvSpPr/>
              <p:nvPr/>
            </p:nvSpPr>
            <p:spPr>
              <a:xfrm>
                <a:off x="186780" y="299418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2" name="Group 673431">
              <a:extLst>
                <a:ext uri="{FF2B5EF4-FFF2-40B4-BE49-F238E27FC236}">
                  <a16:creationId xmlns:a16="http://schemas.microsoft.com/office/drawing/2014/main" id="{50B5A4FD-B83F-2948-B043-830D12B902FF}"/>
                </a:ext>
              </a:extLst>
            </p:cNvPr>
            <p:cNvGrpSpPr/>
            <p:nvPr/>
          </p:nvGrpSpPr>
          <p:grpSpPr>
            <a:xfrm flipV="1">
              <a:off x="2845148" y="3301892"/>
              <a:ext cx="77850" cy="543213"/>
              <a:chOff x="184832" y="2461957"/>
              <a:chExt cx="77850" cy="543213"/>
            </a:xfrm>
            <a:grpFill/>
          </p:grpSpPr>
          <p:sp>
            <p:nvSpPr>
              <p:cNvPr id="673936" name="Ellipse 135">
                <a:extLst>
                  <a:ext uri="{FF2B5EF4-FFF2-40B4-BE49-F238E27FC236}">
                    <a16:creationId xmlns:a16="http://schemas.microsoft.com/office/drawing/2014/main" id="{BD4FBC19-90C6-4517-BCD4-57DD605DCB28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7" name="Ellipse 135">
                <a:extLst>
                  <a:ext uri="{FF2B5EF4-FFF2-40B4-BE49-F238E27FC236}">
                    <a16:creationId xmlns:a16="http://schemas.microsoft.com/office/drawing/2014/main" id="{B1E28549-B79A-02B0-2CF1-A2F356BF027B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8" name="Ellipse 135">
                <a:extLst>
                  <a:ext uri="{FF2B5EF4-FFF2-40B4-BE49-F238E27FC236}">
                    <a16:creationId xmlns:a16="http://schemas.microsoft.com/office/drawing/2014/main" id="{6D66EF41-8DB6-85DD-9A2F-064E05958D80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9" name="Ellipse 135">
                <a:extLst>
                  <a:ext uri="{FF2B5EF4-FFF2-40B4-BE49-F238E27FC236}">
                    <a16:creationId xmlns:a16="http://schemas.microsoft.com/office/drawing/2014/main" id="{C4A51E58-8A0F-1BCF-6761-C050BBCF3C88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0" name="Ellipse 135">
                <a:extLst>
                  <a:ext uri="{FF2B5EF4-FFF2-40B4-BE49-F238E27FC236}">
                    <a16:creationId xmlns:a16="http://schemas.microsoft.com/office/drawing/2014/main" id="{71ABC928-001E-DBC6-2943-24915ED8D3E2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1" name="Ellipse 135">
                <a:extLst>
                  <a:ext uri="{FF2B5EF4-FFF2-40B4-BE49-F238E27FC236}">
                    <a16:creationId xmlns:a16="http://schemas.microsoft.com/office/drawing/2014/main" id="{E694F298-D0DE-822C-496F-DED3B498C6A6}"/>
                  </a:ext>
                </a:extLst>
              </p:cNvPr>
              <p:cNvSpPr/>
              <p:nvPr/>
            </p:nvSpPr>
            <p:spPr>
              <a:xfrm>
                <a:off x="188101" y="246195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2" name="Ellipse 135">
                <a:extLst>
                  <a:ext uri="{FF2B5EF4-FFF2-40B4-BE49-F238E27FC236}">
                    <a16:creationId xmlns:a16="http://schemas.microsoft.com/office/drawing/2014/main" id="{9CDDA067-4410-F9B0-D696-D02864506CE6}"/>
                  </a:ext>
                </a:extLst>
              </p:cNvPr>
              <p:cNvSpPr/>
              <p:nvPr/>
            </p:nvSpPr>
            <p:spPr>
              <a:xfrm>
                <a:off x="184832" y="286889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43" name="Ellipse 135">
                <a:extLst>
                  <a:ext uri="{FF2B5EF4-FFF2-40B4-BE49-F238E27FC236}">
                    <a16:creationId xmlns:a16="http://schemas.microsoft.com/office/drawing/2014/main" id="{DEA2C187-E6E4-5C7A-951E-0F2EB4EB99CC}"/>
                  </a:ext>
                </a:extLst>
              </p:cNvPr>
              <p:cNvSpPr/>
              <p:nvPr/>
            </p:nvSpPr>
            <p:spPr>
              <a:xfrm>
                <a:off x="192308" y="29370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3" name="Group 673432">
              <a:extLst>
                <a:ext uri="{FF2B5EF4-FFF2-40B4-BE49-F238E27FC236}">
                  <a16:creationId xmlns:a16="http://schemas.microsoft.com/office/drawing/2014/main" id="{1FA6B6F3-F6EC-A79A-BB16-B4E73C76F9C8}"/>
                </a:ext>
              </a:extLst>
            </p:cNvPr>
            <p:cNvGrpSpPr/>
            <p:nvPr/>
          </p:nvGrpSpPr>
          <p:grpSpPr>
            <a:xfrm>
              <a:off x="1837487" y="3432273"/>
              <a:ext cx="77600" cy="267712"/>
              <a:chOff x="185082" y="2532635"/>
              <a:chExt cx="77600" cy="267712"/>
            </a:xfrm>
            <a:grpFill/>
          </p:grpSpPr>
          <p:sp>
            <p:nvSpPr>
              <p:cNvPr id="673932" name="Ellipse 135">
                <a:extLst>
                  <a:ext uri="{FF2B5EF4-FFF2-40B4-BE49-F238E27FC236}">
                    <a16:creationId xmlns:a16="http://schemas.microsoft.com/office/drawing/2014/main" id="{B6484F58-07FA-9089-2BC9-1E7A26977035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3" name="Ellipse 135">
                <a:extLst>
                  <a:ext uri="{FF2B5EF4-FFF2-40B4-BE49-F238E27FC236}">
                    <a16:creationId xmlns:a16="http://schemas.microsoft.com/office/drawing/2014/main" id="{0A237345-D8DA-DAF8-AB6A-EF978D4224E1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4" name="Ellipse 135">
                <a:extLst>
                  <a:ext uri="{FF2B5EF4-FFF2-40B4-BE49-F238E27FC236}">
                    <a16:creationId xmlns:a16="http://schemas.microsoft.com/office/drawing/2014/main" id="{5B21F931-9C72-AADF-A7A1-3C2FB07003F0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5" name="Ellipse 135">
                <a:extLst>
                  <a:ext uri="{FF2B5EF4-FFF2-40B4-BE49-F238E27FC236}">
                    <a16:creationId xmlns:a16="http://schemas.microsoft.com/office/drawing/2014/main" id="{85B10A0B-EB09-A7C5-54DE-169820821036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4" name="Group 673433">
              <a:extLst>
                <a:ext uri="{FF2B5EF4-FFF2-40B4-BE49-F238E27FC236}">
                  <a16:creationId xmlns:a16="http://schemas.microsoft.com/office/drawing/2014/main" id="{6FCDE58A-5019-3B59-1E10-595F36E19032}"/>
                </a:ext>
              </a:extLst>
            </p:cNvPr>
            <p:cNvGrpSpPr/>
            <p:nvPr/>
          </p:nvGrpSpPr>
          <p:grpSpPr>
            <a:xfrm flipH="1" flipV="1">
              <a:off x="2117996" y="3321880"/>
              <a:ext cx="83352" cy="503621"/>
              <a:chOff x="185082" y="2450981"/>
              <a:chExt cx="83352" cy="503621"/>
            </a:xfrm>
            <a:grpFill/>
          </p:grpSpPr>
          <p:sp>
            <p:nvSpPr>
              <p:cNvPr id="673924" name="Ellipse 135">
                <a:extLst>
                  <a:ext uri="{FF2B5EF4-FFF2-40B4-BE49-F238E27FC236}">
                    <a16:creationId xmlns:a16="http://schemas.microsoft.com/office/drawing/2014/main" id="{7D525FEC-3D99-DC26-CC78-7A074FE37AF4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5" name="Ellipse 135">
                <a:extLst>
                  <a:ext uri="{FF2B5EF4-FFF2-40B4-BE49-F238E27FC236}">
                    <a16:creationId xmlns:a16="http://schemas.microsoft.com/office/drawing/2014/main" id="{FCEDC43B-117A-60EF-3BE3-64C992B9DEB2}"/>
                  </a:ext>
                </a:extLst>
              </p:cNvPr>
              <p:cNvSpPr/>
              <p:nvPr/>
            </p:nvSpPr>
            <p:spPr>
              <a:xfrm>
                <a:off x="193195" y="251648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6" name="Ellipse 135">
                <a:extLst>
                  <a:ext uri="{FF2B5EF4-FFF2-40B4-BE49-F238E27FC236}">
                    <a16:creationId xmlns:a16="http://schemas.microsoft.com/office/drawing/2014/main" id="{46C84E09-4621-83C9-B4BE-1905038F4A2A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7" name="Ellipse 135">
                <a:extLst>
                  <a:ext uri="{FF2B5EF4-FFF2-40B4-BE49-F238E27FC236}">
                    <a16:creationId xmlns:a16="http://schemas.microsoft.com/office/drawing/2014/main" id="{72985037-785E-72F1-9F97-C7B30A6497E0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8" name="Ellipse 135">
                <a:extLst>
                  <a:ext uri="{FF2B5EF4-FFF2-40B4-BE49-F238E27FC236}">
                    <a16:creationId xmlns:a16="http://schemas.microsoft.com/office/drawing/2014/main" id="{3ED65472-EB92-9501-CE59-34F67F3897D5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9" name="Ellipse 135">
                <a:extLst>
                  <a:ext uri="{FF2B5EF4-FFF2-40B4-BE49-F238E27FC236}">
                    <a16:creationId xmlns:a16="http://schemas.microsoft.com/office/drawing/2014/main" id="{185609CE-6797-7835-278A-512857B5CCAD}"/>
                  </a:ext>
                </a:extLst>
              </p:cNvPr>
              <p:cNvSpPr/>
              <p:nvPr/>
            </p:nvSpPr>
            <p:spPr>
              <a:xfrm>
                <a:off x="199181" y="245098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0" name="Ellipse 135">
                <a:extLst>
                  <a:ext uri="{FF2B5EF4-FFF2-40B4-BE49-F238E27FC236}">
                    <a16:creationId xmlns:a16="http://schemas.microsoft.com/office/drawing/2014/main" id="{7EEE9A6E-E407-1624-8427-72ACB523833C}"/>
                  </a:ext>
                </a:extLst>
              </p:cNvPr>
              <p:cNvSpPr/>
              <p:nvPr/>
            </p:nvSpPr>
            <p:spPr>
              <a:xfrm>
                <a:off x="185235" y="28477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31" name="Ellipse 135">
                <a:extLst>
                  <a:ext uri="{FF2B5EF4-FFF2-40B4-BE49-F238E27FC236}">
                    <a16:creationId xmlns:a16="http://schemas.microsoft.com/office/drawing/2014/main" id="{070CF97E-EDC2-132B-7047-980190C7B3F2}"/>
                  </a:ext>
                </a:extLst>
              </p:cNvPr>
              <p:cNvSpPr/>
              <p:nvPr/>
            </p:nvSpPr>
            <p:spPr>
              <a:xfrm>
                <a:off x="200298" y="2886466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5" name="Group 673434">
              <a:extLst>
                <a:ext uri="{FF2B5EF4-FFF2-40B4-BE49-F238E27FC236}">
                  <a16:creationId xmlns:a16="http://schemas.microsoft.com/office/drawing/2014/main" id="{D9ACE892-26ED-2CF4-6CAB-E302CE011C5F}"/>
                </a:ext>
              </a:extLst>
            </p:cNvPr>
            <p:cNvGrpSpPr/>
            <p:nvPr/>
          </p:nvGrpSpPr>
          <p:grpSpPr>
            <a:xfrm flipH="1">
              <a:off x="3276248" y="3402767"/>
              <a:ext cx="79848" cy="344370"/>
              <a:chOff x="185082" y="2455977"/>
              <a:chExt cx="79848" cy="344370"/>
            </a:xfrm>
            <a:grpFill/>
          </p:grpSpPr>
          <p:sp>
            <p:nvSpPr>
              <p:cNvPr id="673535" name="Ellipse 135">
                <a:extLst>
                  <a:ext uri="{FF2B5EF4-FFF2-40B4-BE49-F238E27FC236}">
                    <a16:creationId xmlns:a16="http://schemas.microsoft.com/office/drawing/2014/main" id="{92CF002F-695A-65AE-0E23-755584A31A7D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0" name="Ellipse 135">
                <a:extLst>
                  <a:ext uri="{FF2B5EF4-FFF2-40B4-BE49-F238E27FC236}">
                    <a16:creationId xmlns:a16="http://schemas.microsoft.com/office/drawing/2014/main" id="{2A7A6A38-CD2F-594E-5FB2-C4F6A577D205}"/>
                  </a:ext>
                </a:extLst>
              </p:cNvPr>
              <p:cNvSpPr/>
              <p:nvPr/>
            </p:nvSpPr>
            <p:spPr>
              <a:xfrm>
                <a:off x="196794" y="25160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1" name="Ellipse 135">
                <a:extLst>
                  <a:ext uri="{FF2B5EF4-FFF2-40B4-BE49-F238E27FC236}">
                    <a16:creationId xmlns:a16="http://schemas.microsoft.com/office/drawing/2014/main" id="{4D99C3CE-02DF-8E45-25CE-ABF54F6323EB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2" name="Ellipse 135">
                <a:extLst>
                  <a:ext uri="{FF2B5EF4-FFF2-40B4-BE49-F238E27FC236}">
                    <a16:creationId xmlns:a16="http://schemas.microsoft.com/office/drawing/2014/main" id="{61808EF0-7EAB-E99A-0002-E24A406EA6F0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923" name="Ellipse 135">
                <a:extLst>
                  <a:ext uri="{FF2B5EF4-FFF2-40B4-BE49-F238E27FC236}">
                    <a16:creationId xmlns:a16="http://schemas.microsoft.com/office/drawing/2014/main" id="{B36498E4-D7DB-DA4E-4A74-F0B3E8EC6E5B}"/>
                  </a:ext>
                </a:extLst>
              </p:cNvPr>
              <p:cNvSpPr/>
              <p:nvPr/>
            </p:nvSpPr>
            <p:spPr>
              <a:xfrm>
                <a:off x="186482" y="245597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6" name="Group 673435">
              <a:extLst>
                <a:ext uri="{FF2B5EF4-FFF2-40B4-BE49-F238E27FC236}">
                  <a16:creationId xmlns:a16="http://schemas.microsoft.com/office/drawing/2014/main" id="{96271D19-F361-9D1E-0A68-BCC34AE89A2B}"/>
                </a:ext>
              </a:extLst>
            </p:cNvPr>
            <p:cNvGrpSpPr/>
            <p:nvPr/>
          </p:nvGrpSpPr>
          <p:grpSpPr>
            <a:xfrm flipH="1" flipV="1">
              <a:off x="2984582" y="3328586"/>
              <a:ext cx="84559" cy="495411"/>
              <a:chOff x="184832" y="2441623"/>
              <a:chExt cx="84559" cy="495411"/>
            </a:xfrm>
            <a:grpFill/>
          </p:grpSpPr>
          <p:sp>
            <p:nvSpPr>
              <p:cNvPr id="673527" name="Ellipse 135">
                <a:extLst>
                  <a:ext uri="{FF2B5EF4-FFF2-40B4-BE49-F238E27FC236}">
                    <a16:creationId xmlns:a16="http://schemas.microsoft.com/office/drawing/2014/main" id="{C81269E8-7908-E100-00EE-E2F9B6CB2770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8" name="Ellipse 135">
                <a:extLst>
                  <a:ext uri="{FF2B5EF4-FFF2-40B4-BE49-F238E27FC236}">
                    <a16:creationId xmlns:a16="http://schemas.microsoft.com/office/drawing/2014/main" id="{CFFA1C69-A3B6-8EC5-0BEF-C8B60E7D19B1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9" name="Ellipse 135">
                <a:extLst>
                  <a:ext uri="{FF2B5EF4-FFF2-40B4-BE49-F238E27FC236}">
                    <a16:creationId xmlns:a16="http://schemas.microsoft.com/office/drawing/2014/main" id="{056206ED-8AC4-726B-0988-E04075BCADD3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30" name="Ellipse 135">
                <a:extLst>
                  <a:ext uri="{FF2B5EF4-FFF2-40B4-BE49-F238E27FC236}">
                    <a16:creationId xmlns:a16="http://schemas.microsoft.com/office/drawing/2014/main" id="{C9410600-AF66-F691-07DB-7A21683A2FF4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31" name="Ellipse 135">
                <a:extLst>
                  <a:ext uri="{FF2B5EF4-FFF2-40B4-BE49-F238E27FC236}">
                    <a16:creationId xmlns:a16="http://schemas.microsoft.com/office/drawing/2014/main" id="{83C8528C-704E-0C69-6C27-C0F258EDBE02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32" name="Ellipse 135">
                <a:extLst>
                  <a:ext uri="{FF2B5EF4-FFF2-40B4-BE49-F238E27FC236}">
                    <a16:creationId xmlns:a16="http://schemas.microsoft.com/office/drawing/2014/main" id="{F13F0AC5-4964-4796-94BF-58DB7FBE516E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33" name="Ellipse 135">
                <a:extLst>
                  <a:ext uri="{FF2B5EF4-FFF2-40B4-BE49-F238E27FC236}">
                    <a16:creationId xmlns:a16="http://schemas.microsoft.com/office/drawing/2014/main" id="{B955A22E-0F12-870D-AE6B-CC7E5B67CC13}"/>
                  </a:ext>
                </a:extLst>
              </p:cNvPr>
              <p:cNvSpPr/>
              <p:nvPr/>
            </p:nvSpPr>
            <p:spPr>
              <a:xfrm>
                <a:off x="184832" y="286889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34" name="Ellipse 135">
                <a:extLst>
                  <a:ext uri="{FF2B5EF4-FFF2-40B4-BE49-F238E27FC236}">
                    <a16:creationId xmlns:a16="http://schemas.microsoft.com/office/drawing/2014/main" id="{15BBD8B8-34A4-2817-18D4-EBFBAD941C3B}"/>
                  </a:ext>
                </a:extLst>
              </p:cNvPr>
              <p:cNvSpPr/>
              <p:nvPr/>
            </p:nvSpPr>
            <p:spPr>
              <a:xfrm>
                <a:off x="201255" y="2441623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7" name="Group 673436">
              <a:extLst>
                <a:ext uri="{FF2B5EF4-FFF2-40B4-BE49-F238E27FC236}">
                  <a16:creationId xmlns:a16="http://schemas.microsoft.com/office/drawing/2014/main" id="{0692CD4E-D16A-E985-4D2F-04B2E639C895}"/>
                </a:ext>
              </a:extLst>
            </p:cNvPr>
            <p:cNvGrpSpPr/>
            <p:nvPr/>
          </p:nvGrpSpPr>
          <p:grpSpPr>
            <a:xfrm flipH="1">
              <a:off x="2693741" y="3283559"/>
              <a:ext cx="82860" cy="576853"/>
              <a:chOff x="182070" y="2305963"/>
              <a:chExt cx="82860" cy="576853"/>
            </a:xfrm>
            <a:grpFill/>
          </p:grpSpPr>
          <p:sp>
            <p:nvSpPr>
              <p:cNvPr id="673518" name="Ellipse 135">
                <a:extLst>
                  <a:ext uri="{FF2B5EF4-FFF2-40B4-BE49-F238E27FC236}">
                    <a16:creationId xmlns:a16="http://schemas.microsoft.com/office/drawing/2014/main" id="{D609A252-12E4-0128-61CF-D322A11E016E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9" name="Ellipse 135">
                <a:extLst>
                  <a:ext uri="{FF2B5EF4-FFF2-40B4-BE49-F238E27FC236}">
                    <a16:creationId xmlns:a16="http://schemas.microsoft.com/office/drawing/2014/main" id="{AACC8252-923C-142C-CC25-6F3B389858B0}"/>
                  </a:ext>
                </a:extLst>
              </p:cNvPr>
              <p:cNvSpPr/>
              <p:nvPr/>
            </p:nvSpPr>
            <p:spPr>
              <a:xfrm>
                <a:off x="196794" y="25160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0" name="Ellipse 135">
                <a:extLst>
                  <a:ext uri="{FF2B5EF4-FFF2-40B4-BE49-F238E27FC236}">
                    <a16:creationId xmlns:a16="http://schemas.microsoft.com/office/drawing/2014/main" id="{242E6559-C4CA-5EAF-0041-8A1618C6E1CA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1" name="Ellipse 135">
                <a:extLst>
                  <a:ext uri="{FF2B5EF4-FFF2-40B4-BE49-F238E27FC236}">
                    <a16:creationId xmlns:a16="http://schemas.microsoft.com/office/drawing/2014/main" id="{2601F806-8B4F-100D-A022-3E25D8BD7048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2" name="Ellipse 135">
                <a:extLst>
                  <a:ext uri="{FF2B5EF4-FFF2-40B4-BE49-F238E27FC236}">
                    <a16:creationId xmlns:a16="http://schemas.microsoft.com/office/drawing/2014/main" id="{A151255D-97CC-9881-F56C-9C50F348AE7B}"/>
                  </a:ext>
                </a:extLst>
              </p:cNvPr>
              <p:cNvSpPr/>
              <p:nvPr/>
            </p:nvSpPr>
            <p:spPr>
              <a:xfrm>
                <a:off x="188976" y="247509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3" name="Ellipse 135">
                <a:extLst>
                  <a:ext uri="{FF2B5EF4-FFF2-40B4-BE49-F238E27FC236}">
                    <a16:creationId xmlns:a16="http://schemas.microsoft.com/office/drawing/2014/main" id="{C258D35D-A132-46B3-97D9-78AB16FD2386}"/>
                  </a:ext>
                </a:extLst>
              </p:cNvPr>
              <p:cNvSpPr/>
              <p:nvPr/>
            </p:nvSpPr>
            <p:spPr>
              <a:xfrm>
                <a:off x="191534" y="2305963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4" name="Ellipse 135">
                <a:extLst>
                  <a:ext uri="{FF2B5EF4-FFF2-40B4-BE49-F238E27FC236}">
                    <a16:creationId xmlns:a16="http://schemas.microsoft.com/office/drawing/2014/main" id="{C9997EC4-FBE4-7D3F-997A-1EA43ED887DE}"/>
                  </a:ext>
                </a:extLst>
              </p:cNvPr>
              <p:cNvSpPr/>
              <p:nvPr/>
            </p:nvSpPr>
            <p:spPr>
              <a:xfrm>
                <a:off x="182070" y="237297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5" name="Ellipse 135">
                <a:extLst>
                  <a:ext uri="{FF2B5EF4-FFF2-40B4-BE49-F238E27FC236}">
                    <a16:creationId xmlns:a16="http://schemas.microsoft.com/office/drawing/2014/main" id="{BF0A7582-4511-ADE7-E8D1-405553C46393}"/>
                  </a:ext>
                </a:extLst>
              </p:cNvPr>
              <p:cNvSpPr/>
              <p:nvPr/>
            </p:nvSpPr>
            <p:spPr>
              <a:xfrm>
                <a:off x="189546" y="244111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26" name="Ellipse 135">
                <a:extLst>
                  <a:ext uri="{FF2B5EF4-FFF2-40B4-BE49-F238E27FC236}">
                    <a16:creationId xmlns:a16="http://schemas.microsoft.com/office/drawing/2014/main" id="{D314344D-BCFE-5F75-C2B8-0C6FB4424EEC}"/>
                  </a:ext>
                </a:extLst>
              </p:cNvPr>
              <p:cNvSpPr/>
              <p:nvPr/>
            </p:nvSpPr>
            <p:spPr>
              <a:xfrm>
                <a:off x="188935" y="281468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8" name="Group 673437">
              <a:extLst>
                <a:ext uri="{FF2B5EF4-FFF2-40B4-BE49-F238E27FC236}">
                  <a16:creationId xmlns:a16="http://schemas.microsoft.com/office/drawing/2014/main" id="{94D62500-AC63-BB54-4CC1-614CEBF94143}"/>
                </a:ext>
              </a:extLst>
            </p:cNvPr>
            <p:cNvGrpSpPr/>
            <p:nvPr/>
          </p:nvGrpSpPr>
          <p:grpSpPr>
            <a:xfrm flipH="1" flipV="1">
              <a:off x="2412364" y="3287513"/>
              <a:ext cx="77850" cy="586536"/>
              <a:chOff x="184832" y="2418634"/>
              <a:chExt cx="77850" cy="586536"/>
            </a:xfrm>
            <a:grpFill/>
          </p:grpSpPr>
          <p:sp>
            <p:nvSpPr>
              <p:cNvPr id="673509" name="Ellipse 135">
                <a:extLst>
                  <a:ext uri="{FF2B5EF4-FFF2-40B4-BE49-F238E27FC236}">
                    <a16:creationId xmlns:a16="http://schemas.microsoft.com/office/drawing/2014/main" id="{48B97353-7103-A301-AC64-5DBE4F684D3A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0" name="Ellipse 135">
                <a:extLst>
                  <a:ext uri="{FF2B5EF4-FFF2-40B4-BE49-F238E27FC236}">
                    <a16:creationId xmlns:a16="http://schemas.microsoft.com/office/drawing/2014/main" id="{F6F63C10-0A3B-B55A-F794-88A1C4F72C31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1" name="Ellipse 135">
                <a:extLst>
                  <a:ext uri="{FF2B5EF4-FFF2-40B4-BE49-F238E27FC236}">
                    <a16:creationId xmlns:a16="http://schemas.microsoft.com/office/drawing/2014/main" id="{611CE0B8-8A7E-FBB8-4C26-748EDBFE7234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2" name="Ellipse 135">
                <a:extLst>
                  <a:ext uri="{FF2B5EF4-FFF2-40B4-BE49-F238E27FC236}">
                    <a16:creationId xmlns:a16="http://schemas.microsoft.com/office/drawing/2014/main" id="{6CC907DD-BD3C-08E5-F551-A762EF1F4EBC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3" name="Ellipse 135">
                <a:extLst>
                  <a:ext uri="{FF2B5EF4-FFF2-40B4-BE49-F238E27FC236}">
                    <a16:creationId xmlns:a16="http://schemas.microsoft.com/office/drawing/2014/main" id="{928239A0-C6AA-5CF2-E77B-936740214E7D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4" name="Ellipse 135">
                <a:extLst>
                  <a:ext uri="{FF2B5EF4-FFF2-40B4-BE49-F238E27FC236}">
                    <a16:creationId xmlns:a16="http://schemas.microsoft.com/office/drawing/2014/main" id="{281C95F5-D8AF-5C07-5B93-3B651062B76D}"/>
                  </a:ext>
                </a:extLst>
              </p:cNvPr>
              <p:cNvSpPr/>
              <p:nvPr/>
            </p:nvSpPr>
            <p:spPr>
              <a:xfrm>
                <a:off x="190498" y="246320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5" name="Ellipse 135">
                <a:extLst>
                  <a:ext uri="{FF2B5EF4-FFF2-40B4-BE49-F238E27FC236}">
                    <a16:creationId xmlns:a16="http://schemas.microsoft.com/office/drawing/2014/main" id="{BFE4801C-99B6-1F5F-BABE-97EAE0DED2DB}"/>
                  </a:ext>
                </a:extLst>
              </p:cNvPr>
              <p:cNvSpPr/>
              <p:nvPr/>
            </p:nvSpPr>
            <p:spPr>
              <a:xfrm>
                <a:off x="184832" y="286889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6" name="Ellipse 135">
                <a:extLst>
                  <a:ext uri="{FF2B5EF4-FFF2-40B4-BE49-F238E27FC236}">
                    <a16:creationId xmlns:a16="http://schemas.microsoft.com/office/drawing/2014/main" id="{6680702E-6347-C79E-F79B-5A19B88FEEDF}"/>
                  </a:ext>
                </a:extLst>
              </p:cNvPr>
              <p:cNvSpPr/>
              <p:nvPr/>
            </p:nvSpPr>
            <p:spPr>
              <a:xfrm>
                <a:off x="192308" y="29370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17" name="Ellipse 135">
                <a:extLst>
                  <a:ext uri="{FF2B5EF4-FFF2-40B4-BE49-F238E27FC236}">
                    <a16:creationId xmlns:a16="http://schemas.microsoft.com/office/drawing/2014/main" id="{2ED91C3A-30DB-A832-36B1-89EC85E99FBF}"/>
                  </a:ext>
                </a:extLst>
              </p:cNvPr>
              <p:cNvSpPr/>
              <p:nvPr/>
            </p:nvSpPr>
            <p:spPr>
              <a:xfrm>
                <a:off x="193530" y="24186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39" name="Group 673438">
              <a:extLst>
                <a:ext uri="{FF2B5EF4-FFF2-40B4-BE49-F238E27FC236}">
                  <a16:creationId xmlns:a16="http://schemas.microsoft.com/office/drawing/2014/main" id="{FD23C500-0FEF-B586-4D03-A70D5B9428C8}"/>
                </a:ext>
              </a:extLst>
            </p:cNvPr>
            <p:cNvGrpSpPr/>
            <p:nvPr/>
          </p:nvGrpSpPr>
          <p:grpSpPr>
            <a:xfrm>
              <a:off x="2482081" y="3272778"/>
              <a:ext cx="76758" cy="572308"/>
              <a:chOff x="184051" y="2493360"/>
              <a:chExt cx="76758" cy="572308"/>
            </a:xfrm>
            <a:grpFill/>
          </p:grpSpPr>
          <p:sp>
            <p:nvSpPr>
              <p:cNvPr id="673489" name="Ellipse 135">
                <a:extLst>
                  <a:ext uri="{FF2B5EF4-FFF2-40B4-BE49-F238E27FC236}">
                    <a16:creationId xmlns:a16="http://schemas.microsoft.com/office/drawing/2014/main" id="{652C50D6-323A-A491-7763-F6E9DF9D5346}"/>
                  </a:ext>
                </a:extLst>
              </p:cNvPr>
              <p:cNvSpPr/>
              <p:nvPr/>
            </p:nvSpPr>
            <p:spPr>
              <a:xfrm>
                <a:off x="191238" y="2562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90" name="Ellipse 135">
                <a:extLst>
                  <a:ext uri="{FF2B5EF4-FFF2-40B4-BE49-F238E27FC236}">
                    <a16:creationId xmlns:a16="http://schemas.microsoft.com/office/drawing/2014/main" id="{7619646E-B844-0A72-70B0-3A11B51255D4}"/>
                  </a:ext>
                </a:extLst>
              </p:cNvPr>
              <p:cNvSpPr/>
              <p:nvPr/>
            </p:nvSpPr>
            <p:spPr>
              <a:xfrm>
                <a:off x="190566" y="249336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91" name="Ellipse 135">
                <a:extLst>
                  <a:ext uri="{FF2B5EF4-FFF2-40B4-BE49-F238E27FC236}">
                    <a16:creationId xmlns:a16="http://schemas.microsoft.com/office/drawing/2014/main" id="{8D970227-50B6-243D-68F1-B95A61039C47}"/>
                  </a:ext>
                </a:extLst>
              </p:cNvPr>
              <p:cNvSpPr/>
              <p:nvPr/>
            </p:nvSpPr>
            <p:spPr>
              <a:xfrm>
                <a:off x="191348" y="2634823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04" name="Ellipse 135">
                <a:extLst>
                  <a:ext uri="{FF2B5EF4-FFF2-40B4-BE49-F238E27FC236}">
                    <a16:creationId xmlns:a16="http://schemas.microsoft.com/office/drawing/2014/main" id="{5CB75AE6-F6B3-361E-9025-4D36E9946E50}"/>
                  </a:ext>
                </a:extLst>
              </p:cNvPr>
              <p:cNvSpPr/>
              <p:nvPr/>
            </p:nvSpPr>
            <p:spPr>
              <a:xfrm>
                <a:off x="192673" y="299753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05" name="Ellipse 135">
                <a:extLst>
                  <a:ext uri="{FF2B5EF4-FFF2-40B4-BE49-F238E27FC236}">
                    <a16:creationId xmlns:a16="http://schemas.microsoft.com/office/drawing/2014/main" id="{1AE0F4F7-9D7D-CB21-3256-F83154C6F4D4}"/>
                  </a:ext>
                </a:extLst>
              </p:cNvPr>
              <p:cNvSpPr/>
              <p:nvPr/>
            </p:nvSpPr>
            <p:spPr>
              <a:xfrm>
                <a:off x="184051" y="285209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06" name="Ellipse 135">
                <a:extLst>
                  <a:ext uri="{FF2B5EF4-FFF2-40B4-BE49-F238E27FC236}">
                    <a16:creationId xmlns:a16="http://schemas.microsoft.com/office/drawing/2014/main" id="{9AF830E0-C9B5-891D-A9DF-343981F33774}"/>
                  </a:ext>
                </a:extLst>
              </p:cNvPr>
              <p:cNvSpPr/>
              <p:nvPr/>
            </p:nvSpPr>
            <p:spPr>
              <a:xfrm>
                <a:off x="192308" y="2937034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07" name="Ellipse 135">
                <a:extLst>
                  <a:ext uri="{FF2B5EF4-FFF2-40B4-BE49-F238E27FC236}">
                    <a16:creationId xmlns:a16="http://schemas.microsoft.com/office/drawing/2014/main" id="{78A88C5A-5A00-6FA7-D9B1-7CC0E72748C9}"/>
                  </a:ext>
                </a:extLst>
              </p:cNvPr>
              <p:cNvSpPr/>
              <p:nvPr/>
            </p:nvSpPr>
            <p:spPr>
              <a:xfrm>
                <a:off x="192072" y="27755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508" name="Ellipse 135">
                <a:extLst>
                  <a:ext uri="{FF2B5EF4-FFF2-40B4-BE49-F238E27FC236}">
                    <a16:creationId xmlns:a16="http://schemas.microsoft.com/office/drawing/2014/main" id="{49286888-ECAA-C9D8-5A2D-6A13FD20D990}"/>
                  </a:ext>
                </a:extLst>
              </p:cNvPr>
              <p:cNvSpPr/>
              <p:nvPr/>
            </p:nvSpPr>
            <p:spPr>
              <a:xfrm>
                <a:off x="185804" y="2712566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40" name="Group 673439">
              <a:extLst>
                <a:ext uri="{FF2B5EF4-FFF2-40B4-BE49-F238E27FC236}">
                  <a16:creationId xmlns:a16="http://schemas.microsoft.com/office/drawing/2014/main" id="{4DA55581-D2D3-E8D2-413A-5A4CDDBF9F19}"/>
                </a:ext>
              </a:extLst>
            </p:cNvPr>
            <p:cNvGrpSpPr/>
            <p:nvPr/>
          </p:nvGrpSpPr>
          <p:grpSpPr>
            <a:xfrm>
              <a:off x="2337659" y="3308660"/>
              <a:ext cx="82838" cy="536701"/>
              <a:chOff x="591496" y="2335955"/>
              <a:chExt cx="82838" cy="536701"/>
            </a:xfrm>
            <a:grpFill/>
          </p:grpSpPr>
          <p:grpSp>
            <p:nvGrpSpPr>
              <p:cNvPr id="673460" name="Group 673459">
                <a:extLst>
                  <a:ext uri="{FF2B5EF4-FFF2-40B4-BE49-F238E27FC236}">
                    <a16:creationId xmlns:a16="http://schemas.microsoft.com/office/drawing/2014/main" id="{3CEDD089-CFB1-F3E6-43DC-8B3528579E2A}"/>
                  </a:ext>
                </a:extLst>
              </p:cNvPr>
              <p:cNvGrpSpPr/>
              <p:nvPr/>
            </p:nvGrpSpPr>
            <p:grpSpPr>
              <a:xfrm flipV="1">
                <a:off x="591496" y="2335955"/>
                <a:ext cx="77600" cy="267712"/>
                <a:chOff x="185082" y="2532635"/>
                <a:chExt cx="77600" cy="267712"/>
              </a:xfrm>
              <a:grpFill/>
            </p:grpSpPr>
            <p:sp>
              <p:nvSpPr>
                <p:cNvPr id="673466" name="Ellipse 135">
                  <a:extLst>
                    <a:ext uri="{FF2B5EF4-FFF2-40B4-BE49-F238E27FC236}">
                      <a16:creationId xmlns:a16="http://schemas.microsoft.com/office/drawing/2014/main" id="{DE700BED-B951-F0AE-348D-AA9559B1DDB6}"/>
                    </a:ext>
                  </a:extLst>
                </p:cNvPr>
                <p:cNvSpPr/>
                <p:nvPr/>
              </p:nvSpPr>
              <p:spPr>
                <a:xfrm>
                  <a:off x="194546" y="2597059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472" name="Ellipse 135">
                  <a:extLst>
                    <a:ext uri="{FF2B5EF4-FFF2-40B4-BE49-F238E27FC236}">
                      <a16:creationId xmlns:a16="http://schemas.microsoft.com/office/drawing/2014/main" id="{DA37889B-A63B-13C3-80F4-8716B34B7C63}"/>
                    </a:ext>
                  </a:extLst>
                </p:cNvPr>
                <p:cNvSpPr/>
                <p:nvPr/>
              </p:nvSpPr>
              <p:spPr>
                <a:xfrm>
                  <a:off x="193383" y="253263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473" name="Ellipse 135">
                  <a:extLst>
                    <a:ext uri="{FF2B5EF4-FFF2-40B4-BE49-F238E27FC236}">
                      <a16:creationId xmlns:a16="http://schemas.microsoft.com/office/drawing/2014/main" id="{AB97BE4A-828A-666B-EBEA-6292C32CF226}"/>
                    </a:ext>
                  </a:extLst>
                </p:cNvPr>
                <p:cNvSpPr/>
                <p:nvPr/>
              </p:nvSpPr>
              <p:spPr>
                <a:xfrm>
                  <a:off x="185082" y="266407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474" name="Ellipse 135">
                  <a:extLst>
                    <a:ext uri="{FF2B5EF4-FFF2-40B4-BE49-F238E27FC236}">
                      <a16:creationId xmlns:a16="http://schemas.microsoft.com/office/drawing/2014/main" id="{D67ABB43-8250-4051-0B38-A9EC8DC9356E}"/>
                    </a:ext>
                  </a:extLst>
                </p:cNvPr>
                <p:cNvSpPr/>
                <p:nvPr/>
              </p:nvSpPr>
              <p:spPr>
                <a:xfrm>
                  <a:off x="192558" y="2732211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73461" name="Group 673460">
                <a:extLst>
                  <a:ext uri="{FF2B5EF4-FFF2-40B4-BE49-F238E27FC236}">
                    <a16:creationId xmlns:a16="http://schemas.microsoft.com/office/drawing/2014/main" id="{942A74BF-AA03-605B-16CA-0091FBB16FE9}"/>
                  </a:ext>
                </a:extLst>
              </p:cNvPr>
              <p:cNvGrpSpPr/>
              <p:nvPr/>
            </p:nvGrpSpPr>
            <p:grpSpPr>
              <a:xfrm flipH="1">
                <a:off x="596734" y="2604944"/>
                <a:ext cx="77600" cy="267712"/>
                <a:chOff x="185082" y="2532635"/>
                <a:chExt cx="77600" cy="267712"/>
              </a:xfrm>
              <a:grpFill/>
            </p:grpSpPr>
            <p:sp>
              <p:nvSpPr>
                <p:cNvPr id="673462" name="Ellipse 135">
                  <a:extLst>
                    <a:ext uri="{FF2B5EF4-FFF2-40B4-BE49-F238E27FC236}">
                      <a16:creationId xmlns:a16="http://schemas.microsoft.com/office/drawing/2014/main" id="{694ACEE4-3316-2210-BA71-2E72F5F64145}"/>
                    </a:ext>
                  </a:extLst>
                </p:cNvPr>
                <p:cNvSpPr/>
                <p:nvPr/>
              </p:nvSpPr>
              <p:spPr>
                <a:xfrm>
                  <a:off x="194546" y="2597059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463" name="Ellipse 135">
                  <a:extLst>
                    <a:ext uri="{FF2B5EF4-FFF2-40B4-BE49-F238E27FC236}">
                      <a16:creationId xmlns:a16="http://schemas.microsoft.com/office/drawing/2014/main" id="{D31F5CF3-334D-2094-789C-A8B7790F726B}"/>
                    </a:ext>
                  </a:extLst>
                </p:cNvPr>
                <p:cNvSpPr/>
                <p:nvPr/>
              </p:nvSpPr>
              <p:spPr>
                <a:xfrm>
                  <a:off x="193383" y="253263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464" name="Ellipse 135">
                  <a:extLst>
                    <a:ext uri="{FF2B5EF4-FFF2-40B4-BE49-F238E27FC236}">
                      <a16:creationId xmlns:a16="http://schemas.microsoft.com/office/drawing/2014/main" id="{3F145D0D-5B90-1778-209D-0AFF650090AC}"/>
                    </a:ext>
                  </a:extLst>
                </p:cNvPr>
                <p:cNvSpPr/>
                <p:nvPr/>
              </p:nvSpPr>
              <p:spPr>
                <a:xfrm>
                  <a:off x="185082" y="2664075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3465" name="Ellipse 135">
                  <a:extLst>
                    <a:ext uri="{FF2B5EF4-FFF2-40B4-BE49-F238E27FC236}">
                      <a16:creationId xmlns:a16="http://schemas.microsoft.com/office/drawing/2014/main" id="{239EB41E-F40B-B2E3-54FE-B114C15CAF82}"/>
                    </a:ext>
                  </a:extLst>
                </p:cNvPr>
                <p:cNvSpPr/>
                <p:nvPr/>
              </p:nvSpPr>
              <p:spPr>
                <a:xfrm>
                  <a:off x="192558" y="2732211"/>
                  <a:ext cx="68136" cy="68136"/>
                </a:xfrm>
                <a:prstGeom prst="ellipse">
                  <a:avLst/>
                </a:prstGeom>
                <a:grpFill/>
                <a:ln w="127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673441" name="Group 673440">
              <a:extLst>
                <a:ext uri="{FF2B5EF4-FFF2-40B4-BE49-F238E27FC236}">
                  <a16:creationId xmlns:a16="http://schemas.microsoft.com/office/drawing/2014/main" id="{B29DD306-A9C5-EBA5-9575-7B262872379E}"/>
                </a:ext>
              </a:extLst>
            </p:cNvPr>
            <p:cNvGrpSpPr/>
            <p:nvPr/>
          </p:nvGrpSpPr>
          <p:grpSpPr>
            <a:xfrm flipH="1">
              <a:off x="3061008" y="3342666"/>
              <a:ext cx="83352" cy="472374"/>
              <a:chOff x="185082" y="2482228"/>
              <a:chExt cx="83352" cy="472374"/>
            </a:xfrm>
            <a:grpFill/>
          </p:grpSpPr>
          <p:sp>
            <p:nvSpPr>
              <p:cNvPr id="673452" name="Ellipse 135">
                <a:extLst>
                  <a:ext uri="{FF2B5EF4-FFF2-40B4-BE49-F238E27FC236}">
                    <a16:creationId xmlns:a16="http://schemas.microsoft.com/office/drawing/2014/main" id="{275A7398-052C-8F84-FAF0-1F8728222BD6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3" name="Ellipse 135">
                <a:extLst>
                  <a:ext uri="{FF2B5EF4-FFF2-40B4-BE49-F238E27FC236}">
                    <a16:creationId xmlns:a16="http://schemas.microsoft.com/office/drawing/2014/main" id="{0864BA04-9558-065B-C079-93C801399268}"/>
                  </a:ext>
                </a:extLst>
              </p:cNvPr>
              <p:cNvSpPr/>
              <p:nvPr/>
            </p:nvSpPr>
            <p:spPr>
              <a:xfrm>
                <a:off x="193383" y="253263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4" name="Ellipse 135">
                <a:extLst>
                  <a:ext uri="{FF2B5EF4-FFF2-40B4-BE49-F238E27FC236}">
                    <a16:creationId xmlns:a16="http://schemas.microsoft.com/office/drawing/2014/main" id="{9AA2AA49-79C7-74E3-B5DA-673AC3226723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5" name="Ellipse 135">
                <a:extLst>
                  <a:ext uri="{FF2B5EF4-FFF2-40B4-BE49-F238E27FC236}">
                    <a16:creationId xmlns:a16="http://schemas.microsoft.com/office/drawing/2014/main" id="{8484BAA2-1054-1D8C-F505-5E8589D8ACD6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6" name="Ellipse 135">
                <a:extLst>
                  <a:ext uri="{FF2B5EF4-FFF2-40B4-BE49-F238E27FC236}">
                    <a16:creationId xmlns:a16="http://schemas.microsoft.com/office/drawing/2014/main" id="{6B549A09-0BF8-95F8-1BFB-48741156DCEF}"/>
                  </a:ext>
                </a:extLst>
              </p:cNvPr>
              <p:cNvSpPr/>
              <p:nvPr/>
            </p:nvSpPr>
            <p:spPr>
              <a:xfrm>
                <a:off x="188101" y="2799227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7" name="Ellipse 135">
                <a:extLst>
                  <a:ext uri="{FF2B5EF4-FFF2-40B4-BE49-F238E27FC236}">
                    <a16:creationId xmlns:a16="http://schemas.microsoft.com/office/drawing/2014/main" id="{C8DF18C5-9234-4192-4548-3FF6810494A7}"/>
                  </a:ext>
                </a:extLst>
              </p:cNvPr>
              <p:cNvSpPr/>
              <p:nvPr/>
            </p:nvSpPr>
            <p:spPr>
              <a:xfrm>
                <a:off x="190618" y="248222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8" name="Ellipse 135">
                <a:extLst>
                  <a:ext uri="{FF2B5EF4-FFF2-40B4-BE49-F238E27FC236}">
                    <a16:creationId xmlns:a16="http://schemas.microsoft.com/office/drawing/2014/main" id="{6096F2C0-3CCA-2BA6-E734-6D5BA59E60C3}"/>
                  </a:ext>
                </a:extLst>
              </p:cNvPr>
              <p:cNvSpPr/>
              <p:nvPr/>
            </p:nvSpPr>
            <p:spPr>
              <a:xfrm>
                <a:off x="185235" y="28477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9" name="Ellipse 135">
                <a:extLst>
                  <a:ext uri="{FF2B5EF4-FFF2-40B4-BE49-F238E27FC236}">
                    <a16:creationId xmlns:a16="http://schemas.microsoft.com/office/drawing/2014/main" id="{6856E6BE-BE90-3706-B09A-9862BCD688A5}"/>
                  </a:ext>
                </a:extLst>
              </p:cNvPr>
              <p:cNvSpPr/>
              <p:nvPr/>
            </p:nvSpPr>
            <p:spPr>
              <a:xfrm>
                <a:off x="200298" y="2886466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73442" name="Group 673441">
              <a:extLst>
                <a:ext uri="{FF2B5EF4-FFF2-40B4-BE49-F238E27FC236}">
                  <a16:creationId xmlns:a16="http://schemas.microsoft.com/office/drawing/2014/main" id="{5A24A860-B12F-1977-43FD-55BCBC67A151}"/>
                </a:ext>
              </a:extLst>
            </p:cNvPr>
            <p:cNvGrpSpPr/>
            <p:nvPr/>
          </p:nvGrpSpPr>
          <p:grpSpPr>
            <a:xfrm flipH="1" flipV="1">
              <a:off x="2193215" y="3318553"/>
              <a:ext cx="82860" cy="528589"/>
              <a:chOff x="182070" y="2271758"/>
              <a:chExt cx="82860" cy="528589"/>
            </a:xfrm>
            <a:grpFill/>
          </p:grpSpPr>
          <p:sp>
            <p:nvSpPr>
              <p:cNvPr id="673443" name="Ellipse 135">
                <a:extLst>
                  <a:ext uri="{FF2B5EF4-FFF2-40B4-BE49-F238E27FC236}">
                    <a16:creationId xmlns:a16="http://schemas.microsoft.com/office/drawing/2014/main" id="{0CE349CC-5177-8BF8-E154-0AE055963470}"/>
                  </a:ext>
                </a:extLst>
              </p:cNvPr>
              <p:cNvSpPr/>
              <p:nvPr/>
            </p:nvSpPr>
            <p:spPr>
              <a:xfrm>
                <a:off x="194546" y="259705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44" name="Ellipse 135">
                <a:extLst>
                  <a:ext uri="{FF2B5EF4-FFF2-40B4-BE49-F238E27FC236}">
                    <a16:creationId xmlns:a16="http://schemas.microsoft.com/office/drawing/2014/main" id="{962CE2AF-0045-DF47-9FCB-7FC70F027799}"/>
                  </a:ext>
                </a:extLst>
              </p:cNvPr>
              <p:cNvSpPr/>
              <p:nvPr/>
            </p:nvSpPr>
            <p:spPr>
              <a:xfrm>
                <a:off x="196794" y="2516020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45" name="Ellipse 135">
                <a:extLst>
                  <a:ext uri="{FF2B5EF4-FFF2-40B4-BE49-F238E27FC236}">
                    <a16:creationId xmlns:a16="http://schemas.microsoft.com/office/drawing/2014/main" id="{4B66066B-8CE8-C752-D45C-49F70FD97ABD}"/>
                  </a:ext>
                </a:extLst>
              </p:cNvPr>
              <p:cNvSpPr/>
              <p:nvPr/>
            </p:nvSpPr>
            <p:spPr>
              <a:xfrm>
                <a:off x="185082" y="266407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46" name="Ellipse 135">
                <a:extLst>
                  <a:ext uri="{FF2B5EF4-FFF2-40B4-BE49-F238E27FC236}">
                    <a16:creationId xmlns:a16="http://schemas.microsoft.com/office/drawing/2014/main" id="{D5F81916-A15C-FCCD-07BC-C96C28A2357F}"/>
                  </a:ext>
                </a:extLst>
              </p:cNvPr>
              <p:cNvSpPr/>
              <p:nvPr/>
            </p:nvSpPr>
            <p:spPr>
              <a:xfrm>
                <a:off x="192558" y="2732211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47" name="Ellipse 135">
                <a:extLst>
                  <a:ext uri="{FF2B5EF4-FFF2-40B4-BE49-F238E27FC236}">
                    <a16:creationId xmlns:a16="http://schemas.microsoft.com/office/drawing/2014/main" id="{4625C87E-C51C-9DEE-98AF-D5A955B7286A}"/>
                  </a:ext>
                </a:extLst>
              </p:cNvPr>
              <p:cNvSpPr/>
              <p:nvPr/>
            </p:nvSpPr>
            <p:spPr>
              <a:xfrm>
                <a:off x="188976" y="247509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48" name="Ellipse 135">
                <a:extLst>
                  <a:ext uri="{FF2B5EF4-FFF2-40B4-BE49-F238E27FC236}">
                    <a16:creationId xmlns:a16="http://schemas.microsoft.com/office/drawing/2014/main" id="{B2307B00-E741-A351-D6C6-07807516FCD4}"/>
                  </a:ext>
                </a:extLst>
              </p:cNvPr>
              <p:cNvSpPr/>
              <p:nvPr/>
            </p:nvSpPr>
            <p:spPr>
              <a:xfrm>
                <a:off x="194149" y="2331432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49" name="Ellipse 135">
                <a:extLst>
                  <a:ext uri="{FF2B5EF4-FFF2-40B4-BE49-F238E27FC236}">
                    <a16:creationId xmlns:a16="http://schemas.microsoft.com/office/drawing/2014/main" id="{A7153FA5-F95C-4696-196C-07782040701F}"/>
                  </a:ext>
                </a:extLst>
              </p:cNvPr>
              <p:cNvSpPr/>
              <p:nvPr/>
            </p:nvSpPr>
            <p:spPr>
              <a:xfrm>
                <a:off x="182070" y="2372979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0" name="Ellipse 135">
                <a:extLst>
                  <a:ext uri="{FF2B5EF4-FFF2-40B4-BE49-F238E27FC236}">
                    <a16:creationId xmlns:a16="http://schemas.microsoft.com/office/drawing/2014/main" id="{F046FF8A-9071-ED98-A75A-7D79AD07D1A3}"/>
                  </a:ext>
                </a:extLst>
              </p:cNvPr>
              <p:cNvSpPr/>
              <p:nvPr/>
            </p:nvSpPr>
            <p:spPr>
              <a:xfrm>
                <a:off x="189546" y="2441115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73451" name="Ellipse 135">
                <a:extLst>
                  <a:ext uri="{FF2B5EF4-FFF2-40B4-BE49-F238E27FC236}">
                    <a16:creationId xmlns:a16="http://schemas.microsoft.com/office/drawing/2014/main" id="{E9CED597-82A5-7A66-7C75-6FB388723A64}"/>
                  </a:ext>
                </a:extLst>
              </p:cNvPr>
              <p:cNvSpPr/>
              <p:nvPr/>
            </p:nvSpPr>
            <p:spPr>
              <a:xfrm>
                <a:off x="187284" y="2271758"/>
                <a:ext cx="68136" cy="68136"/>
              </a:xfrm>
              <a:prstGeom prst="ellipse">
                <a:avLst/>
              </a:prstGeom>
              <a:grpFill/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673467" name="Group 673466">
            <a:extLst>
              <a:ext uri="{FF2B5EF4-FFF2-40B4-BE49-F238E27FC236}">
                <a16:creationId xmlns:a16="http://schemas.microsoft.com/office/drawing/2014/main" id="{6262723E-8ABB-6D59-7AE6-F044C28202DF}"/>
              </a:ext>
            </a:extLst>
          </p:cNvPr>
          <p:cNvGrpSpPr/>
          <p:nvPr/>
        </p:nvGrpSpPr>
        <p:grpSpPr>
          <a:xfrm>
            <a:off x="1698347" y="3582931"/>
            <a:ext cx="1733357" cy="128916"/>
            <a:chOff x="848392" y="1638336"/>
            <a:chExt cx="5555972" cy="445191"/>
          </a:xfrm>
          <a:noFill/>
          <a:effectLst>
            <a:glow rad="50800">
              <a:schemeClr val="tx1"/>
            </a:glow>
          </a:effectLst>
        </p:grpSpPr>
        <p:grpSp>
          <p:nvGrpSpPr>
            <p:cNvPr id="673468" name="Group 673467">
              <a:extLst>
                <a:ext uri="{FF2B5EF4-FFF2-40B4-BE49-F238E27FC236}">
                  <a16:creationId xmlns:a16="http://schemas.microsoft.com/office/drawing/2014/main" id="{C29C3218-28F4-DAFF-639A-FC9612B6A5C8}"/>
                </a:ext>
              </a:extLst>
            </p:cNvPr>
            <p:cNvGrpSpPr/>
            <p:nvPr/>
          </p:nvGrpSpPr>
          <p:grpSpPr>
            <a:xfrm>
              <a:off x="870707" y="1663314"/>
              <a:ext cx="4170526" cy="420213"/>
              <a:chOff x="1933402" y="2127817"/>
              <a:chExt cx="922028" cy="194574"/>
            </a:xfrm>
            <a:grpFill/>
          </p:grpSpPr>
          <p:grpSp>
            <p:nvGrpSpPr>
              <p:cNvPr id="673487" name="Grouper 124">
                <a:extLst>
                  <a:ext uri="{FF2B5EF4-FFF2-40B4-BE49-F238E27FC236}">
                    <a16:creationId xmlns:a16="http://schemas.microsoft.com/office/drawing/2014/main" id="{B40B3368-5493-8A9F-926E-F95A381F7729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grpFill/>
            </p:grpSpPr>
            <p:sp>
              <p:nvSpPr>
                <p:cNvPr id="673498" name="Freeform 446">
                  <a:extLst>
                    <a:ext uri="{FF2B5EF4-FFF2-40B4-BE49-F238E27FC236}">
                      <a16:creationId xmlns:a16="http://schemas.microsoft.com/office/drawing/2014/main" id="{B8951EC6-91BB-046E-64E7-01EA6F6887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99" name="Freeform 447">
                  <a:extLst>
                    <a:ext uri="{FF2B5EF4-FFF2-40B4-BE49-F238E27FC236}">
                      <a16:creationId xmlns:a16="http://schemas.microsoft.com/office/drawing/2014/main" id="{CEEE6A0F-89E0-4B87-0FE1-0068BE9F0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500" name="Freeform 449">
                  <a:extLst>
                    <a:ext uri="{FF2B5EF4-FFF2-40B4-BE49-F238E27FC236}">
                      <a16:creationId xmlns:a16="http://schemas.microsoft.com/office/drawing/2014/main" id="{0D189FD9-F59F-DF34-CCBB-6C8D4742D4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501" name="Freeform 450">
                  <a:extLst>
                    <a:ext uri="{FF2B5EF4-FFF2-40B4-BE49-F238E27FC236}">
                      <a16:creationId xmlns:a16="http://schemas.microsoft.com/office/drawing/2014/main" id="{FB115FDB-299D-A287-17FE-B44A50C44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502" name="Freeform 453">
                  <a:extLst>
                    <a:ext uri="{FF2B5EF4-FFF2-40B4-BE49-F238E27FC236}">
                      <a16:creationId xmlns:a16="http://schemas.microsoft.com/office/drawing/2014/main" id="{FE9C5E20-3D82-5119-71F8-FFB0FF83B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503" name="Freeform 454">
                  <a:extLst>
                    <a:ext uri="{FF2B5EF4-FFF2-40B4-BE49-F238E27FC236}">
                      <a16:creationId xmlns:a16="http://schemas.microsoft.com/office/drawing/2014/main" id="{AFA66E47-8F97-CD1D-6041-24E106261F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488" name="Grouper 124">
                <a:extLst>
                  <a:ext uri="{FF2B5EF4-FFF2-40B4-BE49-F238E27FC236}">
                    <a16:creationId xmlns:a16="http://schemas.microsoft.com/office/drawing/2014/main" id="{BB96EBBB-F4B5-5561-B48A-1EBAF3082C03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grpFill/>
            </p:grpSpPr>
            <p:sp>
              <p:nvSpPr>
                <p:cNvPr id="673492" name="Freeform 446">
                  <a:extLst>
                    <a:ext uri="{FF2B5EF4-FFF2-40B4-BE49-F238E27FC236}">
                      <a16:creationId xmlns:a16="http://schemas.microsoft.com/office/drawing/2014/main" id="{39B184C2-B030-4463-5EFA-32BBC11F5E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93" name="Freeform 447">
                  <a:extLst>
                    <a:ext uri="{FF2B5EF4-FFF2-40B4-BE49-F238E27FC236}">
                      <a16:creationId xmlns:a16="http://schemas.microsoft.com/office/drawing/2014/main" id="{418662C9-3A37-2CCE-A242-B6BB3E56B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94" name="Freeform 449">
                  <a:extLst>
                    <a:ext uri="{FF2B5EF4-FFF2-40B4-BE49-F238E27FC236}">
                      <a16:creationId xmlns:a16="http://schemas.microsoft.com/office/drawing/2014/main" id="{D1DA80DF-F262-1086-31AF-F52AF92F7D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95" name="Freeform 450">
                  <a:extLst>
                    <a:ext uri="{FF2B5EF4-FFF2-40B4-BE49-F238E27FC236}">
                      <a16:creationId xmlns:a16="http://schemas.microsoft.com/office/drawing/2014/main" id="{5ADE704A-E534-99FC-8BE3-335D37954A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96" name="Freeform 453">
                  <a:extLst>
                    <a:ext uri="{FF2B5EF4-FFF2-40B4-BE49-F238E27FC236}">
                      <a16:creationId xmlns:a16="http://schemas.microsoft.com/office/drawing/2014/main" id="{4797A0F7-851D-DBD9-10B0-CDCD65B405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97" name="Freeform 454">
                  <a:extLst>
                    <a:ext uri="{FF2B5EF4-FFF2-40B4-BE49-F238E27FC236}">
                      <a16:creationId xmlns:a16="http://schemas.microsoft.com/office/drawing/2014/main" id="{89EA8BD5-D65B-76A7-8E29-FF241556E4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  <p:grpSp>
          <p:nvGrpSpPr>
            <p:cNvPr id="673469" name="Group 673468">
              <a:extLst>
                <a:ext uri="{FF2B5EF4-FFF2-40B4-BE49-F238E27FC236}">
                  <a16:creationId xmlns:a16="http://schemas.microsoft.com/office/drawing/2014/main" id="{4B456D85-27D3-F97F-C8D0-C4921D906849}"/>
                </a:ext>
              </a:extLst>
            </p:cNvPr>
            <p:cNvGrpSpPr/>
            <p:nvPr/>
          </p:nvGrpSpPr>
          <p:grpSpPr>
            <a:xfrm>
              <a:off x="848392" y="1638336"/>
              <a:ext cx="5555972" cy="421555"/>
              <a:chOff x="1933402" y="2127818"/>
              <a:chExt cx="1228325" cy="195195"/>
            </a:xfrm>
            <a:grpFill/>
          </p:grpSpPr>
          <p:grpSp>
            <p:nvGrpSpPr>
              <p:cNvPr id="673470" name="Grouper 124">
                <a:extLst>
                  <a:ext uri="{FF2B5EF4-FFF2-40B4-BE49-F238E27FC236}">
                    <a16:creationId xmlns:a16="http://schemas.microsoft.com/office/drawing/2014/main" id="{9B7DAF33-807D-BA35-171B-4CC31E1AAEC6}"/>
                  </a:ext>
                </a:extLst>
              </p:cNvPr>
              <p:cNvGrpSpPr/>
              <p:nvPr/>
            </p:nvGrpSpPr>
            <p:grpSpPr>
              <a:xfrm>
                <a:off x="1933402" y="2127819"/>
                <a:ext cx="461153" cy="194578"/>
                <a:chOff x="4723327" y="1484784"/>
                <a:chExt cx="1421747" cy="660660"/>
              </a:xfrm>
              <a:grpFill/>
            </p:grpSpPr>
            <p:sp>
              <p:nvSpPr>
                <p:cNvPr id="673481" name="Freeform 446">
                  <a:extLst>
                    <a:ext uri="{FF2B5EF4-FFF2-40B4-BE49-F238E27FC236}">
                      <a16:creationId xmlns:a16="http://schemas.microsoft.com/office/drawing/2014/main" id="{A7560DC5-178F-F71C-BE92-91EAB9949F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82" name="Freeform 447">
                  <a:extLst>
                    <a:ext uri="{FF2B5EF4-FFF2-40B4-BE49-F238E27FC236}">
                      <a16:creationId xmlns:a16="http://schemas.microsoft.com/office/drawing/2014/main" id="{9F5FECAB-C409-694A-1B48-DA15164ED9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83" name="Freeform 449">
                  <a:extLst>
                    <a:ext uri="{FF2B5EF4-FFF2-40B4-BE49-F238E27FC236}">
                      <a16:creationId xmlns:a16="http://schemas.microsoft.com/office/drawing/2014/main" id="{19E0D13A-CD90-82FA-6618-CCEADFD9D2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84" name="Freeform 450">
                  <a:extLst>
                    <a:ext uri="{FF2B5EF4-FFF2-40B4-BE49-F238E27FC236}">
                      <a16:creationId xmlns:a16="http://schemas.microsoft.com/office/drawing/2014/main" id="{EED41342-C448-B8DE-C0D8-C62B2C370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14"/>
                  <a:ext cx="232954" cy="330330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85" name="Freeform 453">
                  <a:extLst>
                    <a:ext uri="{FF2B5EF4-FFF2-40B4-BE49-F238E27FC236}">
                      <a16:creationId xmlns:a16="http://schemas.microsoft.com/office/drawing/2014/main" id="{D53925EE-200F-65AF-9D34-E5404B63FA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86" name="Freeform 454">
                  <a:extLst>
                    <a:ext uri="{FF2B5EF4-FFF2-40B4-BE49-F238E27FC236}">
                      <a16:creationId xmlns:a16="http://schemas.microsoft.com/office/drawing/2014/main" id="{DBBD2F9B-F075-A032-53EF-97279E5962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471" name="Grouper 124">
                <a:extLst>
                  <a:ext uri="{FF2B5EF4-FFF2-40B4-BE49-F238E27FC236}">
                    <a16:creationId xmlns:a16="http://schemas.microsoft.com/office/drawing/2014/main" id="{DF9EE004-B8CD-6A76-4FEA-72DA731D8885}"/>
                  </a:ext>
                </a:extLst>
              </p:cNvPr>
              <p:cNvGrpSpPr/>
              <p:nvPr/>
            </p:nvGrpSpPr>
            <p:grpSpPr>
              <a:xfrm>
                <a:off x="2394276" y="2127818"/>
                <a:ext cx="767451" cy="195195"/>
                <a:chOff x="4723327" y="1484784"/>
                <a:chExt cx="2366073" cy="662755"/>
              </a:xfrm>
              <a:grpFill/>
            </p:grpSpPr>
            <p:sp>
              <p:nvSpPr>
                <p:cNvPr id="673475" name="Freeform 446">
                  <a:extLst>
                    <a:ext uri="{FF2B5EF4-FFF2-40B4-BE49-F238E27FC236}">
                      <a16:creationId xmlns:a16="http://schemas.microsoft.com/office/drawing/2014/main" id="{A0D43EEB-FE78-CABB-0AB2-3616C7ED6B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76" name="Freeform 447">
                  <a:extLst>
                    <a:ext uri="{FF2B5EF4-FFF2-40B4-BE49-F238E27FC236}">
                      <a16:creationId xmlns:a16="http://schemas.microsoft.com/office/drawing/2014/main" id="{4B49218B-AB5F-46AF-BB43-DC34BE2B9C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77" name="Freeform 449">
                  <a:extLst>
                    <a:ext uri="{FF2B5EF4-FFF2-40B4-BE49-F238E27FC236}">
                      <a16:creationId xmlns:a16="http://schemas.microsoft.com/office/drawing/2014/main" id="{7778581B-CA26-D110-3915-6D3A52873C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78" name="Freeform 450">
                  <a:extLst>
                    <a:ext uri="{FF2B5EF4-FFF2-40B4-BE49-F238E27FC236}">
                      <a16:creationId xmlns:a16="http://schemas.microsoft.com/office/drawing/2014/main" id="{CFEC0ABF-A56A-1648-923E-74BBEAB77A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79" name="Freeform 453">
                  <a:extLst>
                    <a:ext uri="{FF2B5EF4-FFF2-40B4-BE49-F238E27FC236}">
                      <a16:creationId xmlns:a16="http://schemas.microsoft.com/office/drawing/2014/main" id="{CAC9B113-1232-03F7-722B-6F0D2A0E5B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480" name="Freeform 454">
                  <a:extLst>
                    <a:ext uri="{FF2B5EF4-FFF2-40B4-BE49-F238E27FC236}">
                      <a16:creationId xmlns:a16="http://schemas.microsoft.com/office/drawing/2014/main" id="{D90A77D4-7113-E8D4-26E1-4EF45CB03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56" name="Freeform 446">
                  <a:extLst>
                    <a:ext uri="{FF2B5EF4-FFF2-40B4-BE49-F238E27FC236}">
                      <a16:creationId xmlns:a16="http://schemas.microsoft.com/office/drawing/2014/main" id="{BC292EC9-993A-F6CC-4B1F-D122AD482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7285" y="1486885"/>
                  <a:ext cx="236386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57" name="Freeform 447">
                  <a:extLst>
                    <a:ext uri="{FF2B5EF4-FFF2-40B4-BE49-F238E27FC236}">
                      <a16:creationId xmlns:a16="http://schemas.microsoft.com/office/drawing/2014/main" id="{C7A86D6F-5467-324F-CA54-1AE251690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6383672" y="1817212"/>
                  <a:ext cx="242761" cy="33032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58" name="Freeform 449">
                  <a:extLst>
                    <a:ext uri="{FF2B5EF4-FFF2-40B4-BE49-F238E27FC236}">
                      <a16:creationId xmlns:a16="http://schemas.microsoft.com/office/drawing/2014/main" id="{7D5A42AD-C04E-46D0-E49F-BB6E68AC10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6433" y="1486885"/>
                  <a:ext cx="230010" cy="330321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59" name="Freeform 450">
                  <a:extLst>
                    <a:ext uri="{FF2B5EF4-FFF2-40B4-BE49-F238E27FC236}">
                      <a16:creationId xmlns:a16="http://schemas.microsoft.com/office/drawing/2014/main" id="{85F7C317-60DB-42ED-7181-126DA570E8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6856446" y="1817206"/>
                  <a:ext cx="232954" cy="330321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</p:grpSp>
      <p:grpSp>
        <p:nvGrpSpPr>
          <p:cNvPr id="5" name="Grouper 260">
            <a:extLst>
              <a:ext uri="{FF2B5EF4-FFF2-40B4-BE49-F238E27FC236}">
                <a16:creationId xmlns:a16="http://schemas.microsoft.com/office/drawing/2014/main" id="{8B6D7CAD-F69C-1C57-9D92-03F8D6B5C4E5}"/>
              </a:ext>
            </a:extLst>
          </p:cNvPr>
          <p:cNvGrpSpPr/>
          <p:nvPr/>
        </p:nvGrpSpPr>
        <p:grpSpPr>
          <a:xfrm>
            <a:off x="767408" y="3634177"/>
            <a:ext cx="1863287" cy="1739039"/>
            <a:chOff x="-323177" y="3734394"/>
            <a:chExt cx="1791624" cy="1739039"/>
          </a:xfrm>
          <a:solidFill>
            <a:schemeClr val="bg1">
              <a:lumMod val="75000"/>
            </a:schemeClr>
          </a:solidFill>
        </p:grpSpPr>
        <p:sp>
          <p:nvSpPr>
            <p:cNvPr id="6" name="AutoShape 90">
              <a:extLst>
                <a:ext uri="{FF2B5EF4-FFF2-40B4-BE49-F238E27FC236}">
                  <a16:creationId xmlns:a16="http://schemas.microsoft.com/office/drawing/2014/main" id="{A527AD49-31CE-866F-ABFF-198625358AB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217367" y="3734394"/>
              <a:ext cx="1607406" cy="1710277"/>
            </a:xfrm>
            <a:custGeom>
              <a:avLst/>
              <a:gdLst>
                <a:gd name="connsiteX0" fmla="*/ 0 w 1671700"/>
                <a:gd name="connsiteY0" fmla="*/ 0 h 609590"/>
                <a:gd name="connsiteX1" fmla="*/ 975158 w 1671700"/>
                <a:gd name="connsiteY1" fmla="*/ 0 h 609590"/>
                <a:gd name="connsiteX2" fmla="*/ 1274822 w 1671700"/>
                <a:gd name="connsiteY2" fmla="*/ -1012773 h 609590"/>
                <a:gd name="connsiteX3" fmla="*/ 1393083 w 1671700"/>
                <a:gd name="connsiteY3" fmla="*/ 0 h 609590"/>
                <a:gd name="connsiteX4" fmla="*/ 1671700 w 1671700"/>
                <a:gd name="connsiteY4" fmla="*/ 0 h 609590"/>
                <a:gd name="connsiteX5" fmla="*/ 1671700 w 1671700"/>
                <a:gd name="connsiteY5" fmla="*/ 101598 h 609590"/>
                <a:gd name="connsiteX6" fmla="*/ 1671700 w 1671700"/>
                <a:gd name="connsiteY6" fmla="*/ 101598 h 609590"/>
                <a:gd name="connsiteX7" fmla="*/ 1671700 w 1671700"/>
                <a:gd name="connsiteY7" fmla="*/ 253996 h 609590"/>
                <a:gd name="connsiteX8" fmla="*/ 1671700 w 1671700"/>
                <a:gd name="connsiteY8" fmla="*/ 609590 h 609590"/>
                <a:gd name="connsiteX9" fmla="*/ 1393083 w 1671700"/>
                <a:gd name="connsiteY9" fmla="*/ 609590 h 609590"/>
                <a:gd name="connsiteX10" fmla="*/ 975158 w 1671700"/>
                <a:gd name="connsiteY10" fmla="*/ 609590 h 609590"/>
                <a:gd name="connsiteX11" fmla="*/ 975158 w 1671700"/>
                <a:gd name="connsiteY11" fmla="*/ 609590 h 609590"/>
                <a:gd name="connsiteX12" fmla="*/ 0 w 1671700"/>
                <a:gd name="connsiteY12" fmla="*/ 609590 h 609590"/>
                <a:gd name="connsiteX13" fmla="*/ 0 w 1671700"/>
                <a:gd name="connsiteY13" fmla="*/ 253996 h 609590"/>
                <a:gd name="connsiteX14" fmla="*/ 0 w 1671700"/>
                <a:gd name="connsiteY14" fmla="*/ 101598 h 609590"/>
                <a:gd name="connsiteX15" fmla="*/ 0 w 1671700"/>
                <a:gd name="connsiteY15" fmla="*/ 101598 h 609590"/>
                <a:gd name="connsiteX16" fmla="*/ 0 w 1671700"/>
                <a:gd name="connsiteY16" fmla="*/ 0 h 609590"/>
                <a:gd name="connsiteX0" fmla="*/ 0 w 1671700"/>
                <a:gd name="connsiteY0" fmla="*/ 1012773 h 1622363"/>
                <a:gd name="connsiteX1" fmla="*/ 1111792 w 1671700"/>
                <a:gd name="connsiteY1" fmla="*/ 1012773 h 1622363"/>
                <a:gd name="connsiteX2" fmla="*/ 1274822 w 1671700"/>
                <a:gd name="connsiteY2" fmla="*/ 0 h 1622363"/>
                <a:gd name="connsiteX3" fmla="*/ 1393083 w 1671700"/>
                <a:gd name="connsiteY3" fmla="*/ 1012773 h 1622363"/>
                <a:gd name="connsiteX4" fmla="*/ 1671700 w 1671700"/>
                <a:gd name="connsiteY4" fmla="*/ 1012773 h 1622363"/>
                <a:gd name="connsiteX5" fmla="*/ 1671700 w 1671700"/>
                <a:gd name="connsiteY5" fmla="*/ 1114371 h 1622363"/>
                <a:gd name="connsiteX6" fmla="*/ 1671700 w 1671700"/>
                <a:gd name="connsiteY6" fmla="*/ 1114371 h 1622363"/>
                <a:gd name="connsiteX7" fmla="*/ 1671700 w 1671700"/>
                <a:gd name="connsiteY7" fmla="*/ 1266769 h 1622363"/>
                <a:gd name="connsiteX8" fmla="*/ 1671700 w 1671700"/>
                <a:gd name="connsiteY8" fmla="*/ 1622363 h 1622363"/>
                <a:gd name="connsiteX9" fmla="*/ 1393083 w 1671700"/>
                <a:gd name="connsiteY9" fmla="*/ 1622363 h 1622363"/>
                <a:gd name="connsiteX10" fmla="*/ 975158 w 1671700"/>
                <a:gd name="connsiteY10" fmla="*/ 1622363 h 1622363"/>
                <a:gd name="connsiteX11" fmla="*/ 975158 w 1671700"/>
                <a:gd name="connsiteY11" fmla="*/ 1622363 h 1622363"/>
                <a:gd name="connsiteX12" fmla="*/ 0 w 1671700"/>
                <a:gd name="connsiteY12" fmla="*/ 1622363 h 1622363"/>
                <a:gd name="connsiteX13" fmla="*/ 0 w 1671700"/>
                <a:gd name="connsiteY13" fmla="*/ 1266769 h 1622363"/>
                <a:gd name="connsiteX14" fmla="*/ 0 w 1671700"/>
                <a:gd name="connsiteY14" fmla="*/ 1114371 h 1622363"/>
                <a:gd name="connsiteX15" fmla="*/ 0 w 1671700"/>
                <a:gd name="connsiteY15" fmla="*/ 1114371 h 1622363"/>
                <a:gd name="connsiteX16" fmla="*/ 0 w 1671700"/>
                <a:gd name="connsiteY16" fmla="*/ 1012773 h 1622363"/>
                <a:gd name="connsiteX0" fmla="*/ 0 w 1671700"/>
                <a:gd name="connsiteY0" fmla="*/ 1068756 h 1678346"/>
                <a:gd name="connsiteX1" fmla="*/ 1111792 w 1671700"/>
                <a:gd name="connsiteY1" fmla="*/ 1068756 h 1678346"/>
                <a:gd name="connsiteX2" fmla="*/ 1287263 w 1671700"/>
                <a:gd name="connsiteY2" fmla="*/ 0 h 1678346"/>
                <a:gd name="connsiteX3" fmla="*/ 1393083 w 1671700"/>
                <a:gd name="connsiteY3" fmla="*/ 1068756 h 1678346"/>
                <a:gd name="connsiteX4" fmla="*/ 1671700 w 1671700"/>
                <a:gd name="connsiteY4" fmla="*/ 1068756 h 1678346"/>
                <a:gd name="connsiteX5" fmla="*/ 1671700 w 1671700"/>
                <a:gd name="connsiteY5" fmla="*/ 1170354 h 1678346"/>
                <a:gd name="connsiteX6" fmla="*/ 1671700 w 1671700"/>
                <a:gd name="connsiteY6" fmla="*/ 1170354 h 1678346"/>
                <a:gd name="connsiteX7" fmla="*/ 1671700 w 1671700"/>
                <a:gd name="connsiteY7" fmla="*/ 1322752 h 1678346"/>
                <a:gd name="connsiteX8" fmla="*/ 1671700 w 1671700"/>
                <a:gd name="connsiteY8" fmla="*/ 1678346 h 1678346"/>
                <a:gd name="connsiteX9" fmla="*/ 1393083 w 1671700"/>
                <a:gd name="connsiteY9" fmla="*/ 1678346 h 1678346"/>
                <a:gd name="connsiteX10" fmla="*/ 975158 w 1671700"/>
                <a:gd name="connsiteY10" fmla="*/ 1678346 h 1678346"/>
                <a:gd name="connsiteX11" fmla="*/ 975158 w 1671700"/>
                <a:gd name="connsiteY11" fmla="*/ 1678346 h 1678346"/>
                <a:gd name="connsiteX12" fmla="*/ 0 w 1671700"/>
                <a:gd name="connsiteY12" fmla="*/ 1678346 h 1678346"/>
                <a:gd name="connsiteX13" fmla="*/ 0 w 1671700"/>
                <a:gd name="connsiteY13" fmla="*/ 1322752 h 1678346"/>
                <a:gd name="connsiteX14" fmla="*/ 0 w 1671700"/>
                <a:gd name="connsiteY14" fmla="*/ 1170354 h 1678346"/>
                <a:gd name="connsiteX15" fmla="*/ 0 w 1671700"/>
                <a:gd name="connsiteY15" fmla="*/ 1170354 h 1678346"/>
                <a:gd name="connsiteX16" fmla="*/ 0 w 1671700"/>
                <a:gd name="connsiteY16" fmla="*/ 1068756 h 1678346"/>
                <a:gd name="connsiteX0" fmla="*/ 0 w 1671700"/>
                <a:gd name="connsiteY0" fmla="*/ 1094156 h 1703746"/>
                <a:gd name="connsiteX1" fmla="*/ 1111792 w 1671700"/>
                <a:gd name="connsiteY1" fmla="*/ 1094156 h 1703746"/>
                <a:gd name="connsiteX2" fmla="*/ 1287263 w 1671700"/>
                <a:gd name="connsiteY2" fmla="*/ 0 h 1703746"/>
                <a:gd name="connsiteX3" fmla="*/ 1393083 w 1671700"/>
                <a:gd name="connsiteY3" fmla="*/ 1094156 h 1703746"/>
                <a:gd name="connsiteX4" fmla="*/ 1671700 w 1671700"/>
                <a:gd name="connsiteY4" fmla="*/ 1094156 h 1703746"/>
                <a:gd name="connsiteX5" fmla="*/ 1671700 w 1671700"/>
                <a:gd name="connsiteY5" fmla="*/ 1195754 h 1703746"/>
                <a:gd name="connsiteX6" fmla="*/ 1671700 w 1671700"/>
                <a:gd name="connsiteY6" fmla="*/ 1195754 h 1703746"/>
                <a:gd name="connsiteX7" fmla="*/ 1671700 w 1671700"/>
                <a:gd name="connsiteY7" fmla="*/ 1348152 h 1703746"/>
                <a:gd name="connsiteX8" fmla="*/ 1671700 w 1671700"/>
                <a:gd name="connsiteY8" fmla="*/ 1703746 h 1703746"/>
                <a:gd name="connsiteX9" fmla="*/ 1393083 w 1671700"/>
                <a:gd name="connsiteY9" fmla="*/ 1703746 h 1703746"/>
                <a:gd name="connsiteX10" fmla="*/ 975158 w 1671700"/>
                <a:gd name="connsiteY10" fmla="*/ 1703746 h 1703746"/>
                <a:gd name="connsiteX11" fmla="*/ 975158 w 1671700"/>
                <a:gd name="connsiteY11" fmla="*/ 1703746 h 1703746"/>
                <a:gd name="connsiteX12" fmla="*/ 0 w 1671700"/>
                <a:gd name="connsiteY12" fmla="*/ 1703746 h 1703746"/>
                <a:gd name="connsiteX13" fmla="*/ 0 w 1671700"/>
                <a:gd name="connsiteY13" fmla="*/ 1348152 h 1703746"/>
                <a:gd name="connsiteX14" fmla="*/ 0 w 1671700"/>
                <a:gd name="connsiteY14" fmla="*/ 1195754 h 1703746"/>
                <a:gd name="connsiteX15" fmla="*/ 0 w 1671700"/>
                <a:gd name="connsiteY15" fmla="*/ 1195754 h 1703746"/>
                <a:gd name="connsiteX16" fmla="*/ 0 w 1671700"/>
                <a:gd name="connsiteY16" fmla="*/ 1094156 h 1703746"/>
                <a:gd name="connsiteX0" fmla="*/ 0 w 1671700"/>
                <a:gd name="connsiteY0" fmla="*/ 1094156 h 1703746"/>
                <a:gd name="connsiteX1" fmla="*/ 1111792 w 1671700"/>
                <a:gd name="connsiteY1" fmla="*/ 1094156 h 1703746"/>
                <a:gd name="connsiteX2" fmla="*/ 954160 w 1671700"/>
                <a:gd name="connsiteY2" fmla="*/ 0 h 1703746"/>
                <a:gd name="connsiteX3" fmla="*/ 1393083 w 1671700"/>
                <a:gd name="connsiteY3" fmla="*/ 1094156 h 1703746"/>
                <a:gd name="connsiteX4" fmla="*/ 1671700 w 1671700"/>
                <a:gd name="connsiteY4" fmla="*/ 1094156 h 1703746"/>
                <a:gd name="connsiteX5" fmla="*/ 1671700 w 1671700"/>
                <a:gd name="connsiteY5" fmla="*/ 1195754 h 1703746"/>
                <a:gd name="connsiteX6" fmla="*/ 1671700 w 1671700"/>
                <a:gd name="connsiteY6" fmla="*/ 1195754 h 1703746"/>
                <a:gd name="connsiteX7" fmla="*/ 1671700 w 1671700"/>
                <a:gd name="connsiteY7" fmla="*/ 1348152 h 1703746"/>
                <a:gd name="connsiteX8" fmla="*/ 1671700 w 1671700"/>
                <a:gd name="connsiteY8" fmla="*/ 1703746 h 1703746"/>
                <a:gd name="connsiteX9" fmla="*/ 1393083 w 1671700"/>
                <a:gd name="connsiteY9" fmla="*/ 1703746 h 1703746"/>
                <a:gd name="connsiteX10" fmla="*/ 975158 w 1671700"/>
                <a:gd name="connsiteY10" fmla="*/ 1703746 h 1703746"/>
                <a:gd name="connsiteX11" fmla="*/ 975158 w 1671700"/>
                <a:gd name="connsiteY11" fmla="*/ 1703746 h 1703746"/>
                <a:gd name="connsiteX12" fmla="*/ 0 w 1671700"/>
                <a:gd name="connsiteY12" fmla="*/ 1703746 h 1703746"/>
                <a:gd name="connsiteX13" fmla="*/ 0 w 1671700"/>
                <a:gd name="connsiteY13" fmla="*/ 1348152 h 1703746"/>
                <a:gd name="connsiteX14" fmla="*/ 0 w 1671700"/>
                <a:gd name="connsiteY14" fmla="*/ 1195754 h 1703746"/>
                <a:gd name="connsiteX15" fmla="*/ 0 w 1671700"/>
                <a:gd name="connsiteY15" fmla="*/ 1195754 h 1703746"/>
                <a:gd name="connsiteX16" fmla="*/ 0 w 1671700"/>
                <a:gd name="connsiteY16" fmla="*/ 1094156 h 1703746"/>
                <a:gd name="connsiteX0" fmla="*/ 0 w 1671700"/>
                <a:gd name="connsiteY0" fmla="*/ 1100687 h 1710277"/>
                <a:gd name="connsiteX1" fmla="*/ 1111792 w 1671700"/>
                <a:gd name="connsiteY1" fmla="*/ 1100687 h 1710277"/>
                <a:gd name="connsiteX2" fmla="*/ 836595 w 1671700"/>
                <a:gd name="connsiteY2" fmla="*/ 0 h 1710277"/>
                <a:gd name="connsiteX3" fmla="*/ 1393083 w 1671700"/>
                <a:gd name="connsiteY3" fmla="*/ 1100687 h 1710277"/>
                <a:gd name="connsiteX4" fmla="*/ 1671700 w 1671700"/>
                <a:gd name="connsiteY4" fmla="*/ 1100687 h 1710277"/>
                <a:gd name="connsiteX5" fmla="*/ 1671700 w 1671700"/>
                <a:gd name="connsiteY5" fmla="*/ 1202285 h 1710277"/>
                <a:gd name="connsiteX6" fmla="*/ 1671700 w 1671700"/>
                <a:gd name="connsiteY6" fmla="*/ 1202285 h 1710277"/>
                <a:gd name="connsiteX7" fmla="*/ 1671700 w 1671700"/>
                <a:gd name="connsiteY7" fmla="*/ 1354683 h 1710277"/>
                <a:gd name="connsiteX8" fmla="*/ 1671700 w 1671700"/>
                <a:gd name="connsiteY8" fmla="*/ 1710277 h 1710277"/>
                <a:gd name="connsiteX9" fmla="*/ 1393083 w 1671700"/>
                <a:gd name="connsiteY9" fmla="*/ 1710277 h 1710277"/>
                <a:gd name="connsiteX10" fmla="*/ 975158 w 1671700"/>
                <a:gd name="connsiteY10" fmla="*/ 1710277 h 1710277"/>
                <a:gd name="connsiteX11" fmla="*/ 975158 w 1671700"/>
                <a:gd name="connsiteY11" fmla="*/ 1710277 h 1710277"/>
                <a:gd name="connsiteX12" fmla="*/ 0 w 1671700"/>
                <a:gd name="connsiteY12" fmla="*/ 1710277 h 1710277"/>
                <a:gd name="connsiteX13" fmla="*/ 0 w 1671700"/>
                <a:gd name="connsiteY13" fmla="*/ 1354683 h 1710277"/>
                <a:gd name="connsiteX14" fmla="*/ 0 w 1671700"/>
                <a:gd name="connsiteY14" fmla="*/ 1202285 h 1710277"/>
                <a:gd name="connsiteX15" fmla="*/ 0 w 1671700"/>
                <a:gd name="connsiteY15" fmla="*/ 1202285 h 1710277"/>
                <a:gd name="connsiteX16" fmla="*/ 0 w 1671700"/>
                <a:gd name="connsiteY16" fmla="*/ 1100687 h 1710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1700" h="1710277">
                  <a:moveTo>
                    <a:pt x="0" y="1100687"/>
                  </a:moveTo>
                  <a:lnTo>
                    <a:pt x="1111792" y="1100687"/>
                  </a:lnTo>
                  <a:lnTo>
                    <a:pt x="836595" y="0"/>
                  </a:lnTo>
                  <a:lnTo>
                    <a:pt x="1393083" y="1100687"/>
                  </a:lnTo>
                  <a:lnTo>
                    <a:pt x="1671700" y="1100687"/>
                  </a:lnTo>
                  <a:lnTo>
                    <a:pt x="1671700" y="1202285"/>
                  </a:lnTo>
                  <a:lnTo>
                    <a:pt x="1671700" y="1202285"/>
                  </a:lnTo>
                  <a:lnTo>
                    <a:pt x="1671700" y="1354683"/>
                  </a:lnTo>
                  <a:lnTo>
                    <a:pt x="1671700" y="1710277"/>
                  </a:lnTo>
                  <a:lnTo>
                    <a:pt x="1393083" y="1710277"/>
                  </a:lnTo>
                  <a:lnTo>
                    <a:pt x="975158" y="1710277"/>
                  </a:lnTo>
                  <a:lnTo>
                    <a:pt x="975158" y="1710277"/>
                  </a:lnTo>
                  <a:lnTo>
                    <a:pt x="0" y="1710277"/>
                  </a:lnTo>
                  <a:lnTo>
                    <a:pt x="0" y="1354683"/>
                  </a:lnTo>
                  <a:lnTo>
                    <a:pt x="0" y="1202285"/>
                  </a:lnTo>
                  <a:lnTo>
                    <a:pt x="0" y="1202285"/>
                  </a:lnTo>
                  <a:lnTo>
                    <a:pt x="0" y="110068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mpd="sng">
              <a:solidFill>
                <a:srgbClr val="000000"/>
              </a:solidFill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7" name="Rectangle 53">
              <a:extLst>
                <a:ext uri="{FF2B5EF4-FFF2-40B4-BE49-F238E27FC236}">
                  <a16:creationId xmlns:a16="http://schemas.microsoft.com/office/drawing/2014/main" id="{4667A264-6496-E6D4-28CC-8AA011B40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3177" y="4861471"/>
              <a:ext cx="1791624" cy="61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000" b="0" dirty="0">
                  <a:latin typeface="Helvetica" charset="0"/>
                </a:rPr>
                <a:t>One electron emits a wave</a:t>
              </a:r>
              <a:endParaRPr lang="fr-FR" sz="2000" b="0" dirty="0">
                <a:latin typeface="Helvetica" charset="0"/>
              </a:endParaRPr>
            </a:p>
          </p:txBody>
        </p:sp>
      </p:grpSp>
      <p:sp>
        <p:nvSpPr>
          <p:cNvPr id="34" name="Rectangle 98">
            <a:extLst>
              <a:ext uri="{FF2B5EF4-FFF2-40B4-BE49-F238E27FC236}">
                <a16:creationId xmlns:a16="http://schemas.microsoft.com/office/drawing/2014/main" id="{A1FC1936-D052-CF96-2546-0E1E70737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1" y="2065594"/>
            <a:ext cx="4344992" cy="67543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indent="-9525" algn="ctr">
              <a:spcBef>
                <a:spcPts val="0"/>
              </a:spcBef>
              <a:defRPr/>
            </a:pPr>
            <a:r>
              <a:rPr lang="en-US" altLang="ja-JP" sz="32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ver</a:t>
            </a:r>
            <a:r>
              <a:rPr lang="en-US" altLang="ja-JP" sz="32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y long undulator</a:t>
            </a:r>
            <a:endParaRPr lang="en-US" altLang="ja-JP" sz="3200" b="0" u="sng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cs typeface="Chalkboard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71C861A-A927-343D-2861-A157374C441E}"/>
              </a:ext>
            </a:extLst>
          </p:cNvPr>
          <p:cNvGrpSpPr/>
          <p:nvPr/>
        </p:nvGrpSpPr>
        <p:grpSpPr>
          <a:xfrm>
            <a:off x="2830177" y="3789040"/>
            <a:ext cx="2041689" cy="2075406"/>
            <a:chOff x="1234168" y="4045483"/>
            <a:chExt cx="2041689" cy="2075406"/>
          </a:xfrm>
        </p:grpSpPr>
        <p:sp>
          <p:nvSpPr>
            <p:cNvPr id="18" name="AutoShape 90">
              <a:extLst>
                <a:ext uri="{FF2B5EF4-FFF2-40B4-BE49-F238E27FC236}">
                  <a16:creationId xmlns:a16="http://schemas.microsoft.com/office/drawing/2014/main" id="{FFEA4B81-59BD-5330-FF96-EA614FF09C8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34168" y="4045483"/>
              <a:ext cx="2016278" cy="2075406"/>
            </a:xfrm>
            <a:custGeom>
              <a:avLst/>
              <a:gdLst>
                <a:gd name="connsiteX0" fmla="*/ 0 w 2002572"/>
                <a:gd name="connsiteY0" fmla="*/ 0 h 1179721"/>
                <a:gd name="connsiteX1" fmla="*/ 1168167 w 2002572"/>
                <a:gd name="connsiteY1" fmla="*/ 0 h 1179721"/>
                <a:gd name="connsiteX2" fmla="*/ 2643295 w 2002572"/>
                <a:gd name="connsiteY2" fmla="*/ -830370 h 1179721"/>
                <a:gd name="connsiteX3" fmla="*/ 1668810 w 2002572"/>
                <a:gd name="connsiteY3" fmla="*/ 0 h 1179721"/>
                <a:gd name="connsiteX4" fmla="*/ 2002572 w 2002572"/>
                <a:gd name="connsiteY4" fmla="*/ 0 h 1179721"/>
                <a:gd name="connsiteX5" fmla="*/ 2002572 w 2002572"/>
                <a:gd name="connsiteY5" fmla="*/ 196620 h 1179721"/>
                <a:gd name="connsiteX6" fmla="*/ 2002572 w 2002572"/>
                <a:gd name="connsiteY6" fmla="*/ 196620 h 1179721"/>
                <a:gd name="connsiteX7" fmla="*/ 2002572 w 2002572"/>
                <a:gd name="connsiteY7" fmla="*/ 491550 h 1179721"/>
                <a:gd name="connsiteX8" fmla="*/ 2002572 w 2002572"/>
                <a:gd name="connsiteY8" fmla="*/ 1179721 h 1179721"/>
                <a:gd name="connsiteX9" fmla="*/ 1668810 w 2002572"/>
                <a:gd name="connsiteY9" fmla="*/ 1179721 h 1179721"/>
                <a:gd name="connsiteX10" fmla="*/ 1168167 w 2002572"/>
                <a:gd name="connsiteY10" fmla="*/ 1179721 h 1179721"/>
                <a:gd name="connsiteX11" fmla="*/ 1168167 w 2002572"/>
                <a:gd name="connsiteY11" fmla="*/ 1179721 h 1179721"/>
                <a:gd name="connsiteX12" fmla="*/ 0 w 2002572"/>
                <a:gd name="connsiteY12" fmla="*/ 1179721 h 1179721"/>
                <a:gd name="connsiteX13" fmla="*/ 0 w 2002572"/>
                <a:gd name="connsiteY13" fmla="*/ 491550 h 1179721"/>
                <a:gd name="connsiteX14" fmla="*/ 0 w 2002572"/>
                <a:gd name="connsiteY14" fmla="*/ 196620 h 1179721"/>
                <a:gd name="connsiteX15" fmla="*/ 0 w 2002572"/>
                <a:gd name="connsiteY15" fmla="*/ 196620 h 1179721"/>
                <a:gd name="connsiteX16" fmla="*/ 0 w 2002572"/>
                <a:gd name="connsiteY16" fmla="*/ 0 h 1179721"/>
                <a:gd name="connsiteX0" fmla="*/ 0 w 2016278"/>
                <a:gd name="connsiteY0" fmla="*/ 895685 h 2075406"/>
                <a:gd name="connsiteX1" fmla="*/ 1168167 w 2016278"/>
                <a:gd name="connsiteY1" fmla="*/ 895685 h 2075406"/>
                <a:gd name="connsiteX2" fmla="*/ 2016278 w 2016278"/>
                <a:gd name="connsiteY2" fmla="*/ 0 h 2075406"/>
                <a:gd name="connsiteX3" fmla="*/ 1668810 w 2016278"/>
                <a:gd name="connsiteY3" fmla="*/ 895685 h 2075406"/>
                <a:gd name="connsiteX4" fmla="*/ 2002572 w 2016278"/>
                <a:gd name="connsiteY4" fmla="*/ 895685 h 2075406"/>
                <a:gd name="connsiteX5" fmla="*/ 2002572 w 2016278"/>
                <a:gd name="connsiteY5" fmla="*/ 1092305 h 2075406"/>
                <a:gd name="connsiteX6" fmla="*/ 2002572 w 2016278"/>
                <a:gd name="connsiteY6" fmla="*/ 1092305 h 2075406"/>
                <a:gd name="connsiteX7" fmla="*/ 2002572 w 2016278"/>
                <a:gd name="connsiteY7" fmla="*/ 1387235 h 2075406"/>
                <a:gd name="connsiteX8" fmla="*/ 2002572 w 2016278"/>
                <a:gd name="connsiteY8" fmla="*/ 2075406 h 2075406"/>
                <a:gd name="connsiteX9" fmla="*/ 1668810 w 2016278"/>
                <a:gd name="connsiteY9" fmla="*/ 2075406 h 2075406"/>
                <a:gd name="connsiteX10" fmla="*/ 1168167 w 2016278"/>
                <a:gd name="connsiteY10" fmla="*/ 2075406 h 2075406"/>
                <a:gd name="connsiteX11" fmla="*/ 1168167 w 2016278"/>
                <a:gd name="connsiteY11" fmla="*/ 2075406 h 2075406"/>
                <a:gd name="connsiteX12" fmla="*/ 0 w 2016278"/>
                <a:gd name="connsiteY12" fmla="*/ 2075406 h 2075406"/>
                <a:gd name="connsiteX13" fmla="*/ 0 w 2016278"/>
                <a:gd name="connsiteY13" fmla="*/ 1387235 h 2075406"/>
                <a:gd name="connsiteX14" fmla="*/ 0 w 2016278"/>
                <a:gd name="connsiteY14" fmla="*/ 1092305 h 2075406"/>
                <a:gd name="connsiteX15" fmla="*/ 0 w 2016278"/>
                <a:gd name="connsiteY15" fmla="*/ 1092305 h 2075406"/>
                <a:gd name="connsiteX16" fmla="*/ 0 w 2016278"/>
                <a:gd name="connsiteY16" fmla="*/ 895685 h 207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16278" h="2075406">
                  <a:moveTo>
                    <a:pt x="0" y="895685"/>
                  </a:moveTo>
                  <a:lnTo>
                    <a:pt x="1168167" y="895685"/>
                  </a:lnTo>
                  <a:lnTo>
                    <a:pt x="2016278" y="0"/>
                  </a:lnTo>
                  <a:lnTo>
                    <a:pt x="1668810" y="895685"/>
                  </a:lnTo>
                  <a:lnTo>
                    <a:pt x="2002572" y="895685"/>
                  </a:lnTo>
                  <a:lnTo>
                    <a:pt x="2002572" y="1092305"/>
                  </a:lnTo>
                  <a:lnTo>
                    <a:pt x="2002572" y="1092305"/>
                  </a:lnTo>
                  <a:lnTo>
                    <a:pt x="2002572" y="1387235"/>
                  </a:lnTo>
                  <a:lnTo>
                    <a:pt x="2002572" y="2075406"/>
                  </a:lnTo>
                  <a:lnTo>
                    <a:pt x="1668810" y="2075406"/>
                  </a:lnTo>
                  <a:lnTo>
                    <a:pt x="1168167" y="2075406"/>
                  </a:lnTo>
                  <a:lnTo>
                    <a:pt x="1168167" y="2075406"/>
                  </a:lnTo>
                  <a:lnTo>
                    <a:pt x="0" y="2075406"/>
                  </a:lnTo>
                  <a:lnTo>
                    <a:pt x="0" y="1387235"/>
                  </a:lnTo>
                  <a:lnTo>
                    <a:pt x="0" y="1092305"/>
                  </a:lnTo>
                  <a:lnTo>
                    <a:pt x="0" y="1092305"/>
                  </a:lnTo>
                  <a:lnTo>
                    <a:pt x="0" y="89568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mpd="sng">
              <a:solidFill>
                <a:srgbClr val="000000"/>
              </a:solidFill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4" name="Rectangle 53">
              <a:extLst>
                <a:ext uri="{FF2B5EF4-FFF2-40B4-BE49-F238E27FC236}">
                  <a16:creationId xmlns:a16="http://schemas.microsoft.com/office/drawing/2014/main" id="{CC22E867-7D62-1EB3-149E-D8E02E47B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4592" y="4995966"/>
              <a:ext cx="2041265" cy="1124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000" b="0" dirty="0">
                  <a:latin typeface="Helvetica" charset="0"/>
                </a:rPr>
                <a:t>A bunch of electrons enters the x-FEL undulator</a:t>
              </a:r>
              <a:endParaRPr lang="fr-FR" sz="2000" b="0" dirty="0">
                <a:latin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3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73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73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67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51536 -0.00277 " pathEditMode="relative" rAng="0" ptsTypes="AA">
                                      <p:cBhvr>
                                        <p:cTn id="89" dur="3000" fill="hold"/>
                                        <p:tgtEl>
                                          <p:spTgt spid="673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68" y="-13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51836 0.00208 " pathEditMode="relative" rAng="0" ptsTypes="AA">
                                      <p:cBhvr>
                                        <p:cTn id="91" dur="3000" fill="hold"/>
                                        <p:tgtEl>
                                          <p:spTgt spid="672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1" y="9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0.5198 0.00208 " pathEditMode="relative" rAng="0" ptsTypes="AA">
                                      <p:cBhvr>
                                        <p:cTn id="93" dur="3000" fill="hold"/>
                                        <p:tgtEl>
                                          <p:spTgt spid="672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9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51823 0.00162 " pathEditMode="relative" rAng="0" ptsTypes="AA">
                                      <p:cBhvr>
                                        <p:cTn id="95" dur="3000" fill="hold"/>
                                        <p:tgtEl>
                                          <p:spTgt spid="673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1" y="6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51901 0.00185 " pathEditMode="relative" rAng="0" ptsTypes="AA">
                                      <p:cBhvr>
                                        <p:cTn id="97" dur="3000" fill="hold"/>
                                        <p:tgtEl>
                                          <p:spTgt spid="673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51" y="93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51901 0.00324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673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51" y="16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51862 0.00255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673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24" y="11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0.51836 0.00254 " pathEditMode="relative" rAng="0" ptsTypes="AA">
                                      <p:cBhvr>
                                        <p:cTn id="10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1" y="11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59259E-6 L 0.51796 0.00347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6729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98" y="16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51315 0.00393 " pathEditMode="relative" rAng="0" ptsTypes="AA">
                                      <p:cBhvr>
                                        <p:cTn id="107" dur="3000" fill="hold"/>
                                        <p:tgtEl>
                                          <p:spTgt spid="672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1" y="18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81481E-6 L 0.51928 0.00393 " pathEditMode="relative" rAng="0" ptsTypes="AA">
                                      <p:cBhvr>
                                        <p:cTn id="109" dur="3000" fill="hold"/>
                                        <p:tgtEl>
                                          <p:spTgt spid="672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64" y="185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0.51302 0.00255 " pathEditMode="relative" rAng="0" ptsTypes="AA">
                                      <p:cBhvr>
                                        <p:cTn id="111" dur="3000" fill="hold"/>
                                        <p:tgtEl>
                                          <p:spTgt spid="673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1" y="116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51315 0.00486 " pathEditMode="relative" rAng="0" ptsTypes="AA">
                                      <p:cBhvr>
                                        <p:cTn id="113" dur="3000" fill="hold"/>
                                        <p:tgtEl>
                                          <p:spTgt spid="673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1" y="231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51289 0.00347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673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38" y="162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0.51289 0.00185 " pathEditMode="relative" rAng="0" ptsTypes="AA">
                                      <p:cBhvr>
                                        <p:cTn id="117" dur="3000" fill="hold"/>
                                        <p:tgtEl>
                                          <p:spTgt spid="673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38" y="93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51185 0.00116 " pathEditMode="relative" rAng="0" ptsTypes="AA">
                                      <p:cBhvr>
                                        <p:cTn id="119" dur="3000" fill="hold"/>
                                        <p:tgtEl>
                                          <p:spTgt spid="673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86" y="46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0.51224 0.00277 " pathEditMode="relative" rAng="0" ptsTypes="AA">
                                      <p:cBhvr>
                                        <p:cTn id="121" dur="3000" fill="hold"/>
                                        <p:tgtEl>
                                          <p:spTgt spid="672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12" y="139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0.50729 0.00347 " pathEditMode="relative" rAng="0" ptsTypes="AA">
                                      <p:cBhvr>
                                        <p:cTn id="123" dur="3000" fill="hold"/>
                                        <p:tgtEl>
                                          <p:spTgt spid="6729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65" y="162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0.50716 0.00278 " pathEditMode="relative" rAng="0" ptsTypes="AA">
                                      <p:cBhvr>
                                        <p:cTn id="125" dur="3000" fill="hold"/>
                                        <p:tgtEl>
                                          <p:spTgt spid="673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2" y="139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0.5069 0.00231 " pathEditMode="relative" rAng="0" ptsTypes="AA">
                                      <p:cBhvr>
                                        <p:cTn id="127" dur="3000" fill="hold"/>
                                        <p:tgtEl>
                                          <p:spTgt spid="673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9" y="11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0.50755 0.00324 " pathEditMode="relative" rAng="0" ptsTypes="AA">
                                      <p:cBhvr>
                                        <p:cTn id="129" dur="3000" fill="hold"/>
                                        <p:tgtEl>
                                          <p:spTgt spid="673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16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0.50677 0.00208 " pathEditMode="relative" rAng="0" ptsTypes="AA">
                                      <p:cBhvr>
                                        <p:cTn id="131" dur="3000" fill="hold"/>
                                        <p:tgtEl>
                                          <p:spTgt spid="673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9" y="9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50612 0.0037 " pathEditMode="relative" rAng="0" ptsTypes="AA">
                                      <p:cBhvr>
                                        <p:cTn id="133" dur="3000" fill="hold"/>
                                        <p:tgtEl>
                                          <p:spTgt spid="672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99" y="185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0.50677 0.00185 " pathEditMode="relative" rAng="0" ptsTypes="AA">
                                      <p:cBhvr>
                                        <p:cTn id="135" dur="3000" fill="hold"/>
                                        <p:tgtEl>
                                          <p:spTgt spid="672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9" y="93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50846 0.003 " pathEditMode="relative" rAng="0" ptsTypes="AA">
                                      <p:cBhvr>
                                        <p:cTn id="137" dur="3000" fill="hold"/>
                                        <p:tgtEl>
                                          <p:spTgt spid="673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17" y="139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51263 0.0007 " pathEditMode="relative" rAng="0" ptsTypes="AA">
                                      <p:cBhvr>
                                        <p:cTn id="139" dur="3000" fill="hold"/>
                                        <p:tgtEl>
                                          <p:spTgt spid="6729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2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000"/>
                            </p:stCondLst>
                            <p:childTnLst>
                              <p:par>
                                <p:cTn id="1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3" presetClass="entr" presetSubtype="28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1000"/>
                                        <p:tgtEl>
                                          <p:spTgt spid="67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67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67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1000"/>
                                        <p:tgtEl>
                                          <p:spTgt spid="67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300B6E4-D012-4F4F-8961-D39A881A032A}"/>
              </a:ext>
            </a:extLst>
          </p:cNvPr>
          <p:cNvSpPr/>
          <p:nvPr/>
        </p:nvSpPr>
        <p:spPr>
          <a:xfrm>
            <a:off x="5662940" y="5118251"/>
            <a:ext cx="2072588" cy="626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b="0" dirty="0">
                <a:solidFill>
                  <a:srgbClr val="FFFF00"/>
                </a:solidFill>
                <a:latin typeface="+mn-lt"/>
                <a:cs typeface="Chalkboard"/>
              </a:rPr>
              <a:t>electron accumulation</a:t>
            </a:r>
            <a:endParaRPr lang="en-CH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D891B10-89ED-274C-87BE-BCFC22EDDA60}"/>
              </a:ext>
            </a:extLst>
          </p:cNvPr>
          <p:cNvSpPr/>
          <p:nvPr/>
        </p:nvSpPr>
        <p:spPr bwMode="auto">
          <a:xfrm>
            <a:off x="5701466" y="5388259"/>
            <a:ext cx="5486341" cy="1296173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53" name="Rectangle 98"/>
          <p:cNvSpPr>
            <a:spLocks noChangeArrowheads="1"/>
          </p:cNvSpPr>
          <p:nvPr/>
        </p:nvSpPr>
        <p:spPr bwMode="auto">
          <a:xfrm>
            <a:off x="479376" y="44624"/>
            <a:ext cx="11161240" cy="6238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9525" indent="-9525" algn="ctr">
              <a:spcBef>
                <a:spcPct val="20000"/>
              </a:spcBef>
              <a:defRPr/>
            </a:pPr>
            <a:r>
              <a:rPr lang="en-US" sz="3600" dirty="0">
                <a:effectLst>
                  <a:glow rad="101600">
                    <a:schemeClr val="bg1"/>
                  </a:glow>
                </a:effectLst>
                <a:latin typeface="Chalkboard"/>
                <a:cs typeface="Chalkboard"/>
              </a:rPr>
              <a:t>What pushes the electrons towards the “slices”?</a:t>
            </a:r>
            <a:endParaRPr lang="en-US" altLang="ja-JP" sz="3600" dirty="0">
              <a:effectLst>
                <a:glow rad="101600">
                  <a:schemeClr val="bg1"/>
                </a:glow>
              </a:effectLst>
              <a:latin typeface="Chalkboard"/>
              <a:cs typeface="Chalkboard"/>
            </a:endParaRPr>
          </a:p>
        </p:txBody>
      </p:sp>
      <p:grpSp>
        <p:nvGrpSpPr>
          <p:cNvPr id="267" name="Grouper 266"/>
          <p:cNvGrpSpPr/>
          <p:nvPr/>
        </p:nvGrpSpPr>
        <p:grpSpPr>
          <a:xfrm>
            <a:off x="1503848" y="2295383"/>
            <a:ext cx="8489628" cy="1296493"/>
            <a:chOff x="-3126834" y="3566643"/>
            <a:chExt cx="8163103" cy="2831079"/>
          </a:xfrm>
          <a:solidFill>
            <a:schemeClr val="bg1">
              <a:lumMod val="75000"/>
            </a:schemeClr>
          </a:solidFill>
        </p:grpSpPr>
        <p:sp>
          <p:nvSpPr>
            <p:cNvPr id="268" name="AutoShape 90"/>
            <p:cNvSpPr>
              <a:spLocks noChangeArrowheads="1"/>
            </p:cNvSpPr>
            <p:nvPr/>
          </p:nvSpPr>
          <p:spPr bwMode="auto">
            <a:xfrm>
              <a:off x="-3020246" y="3566643"/>
              <a:ext cx="7943993" cy="2701091"/>
            </a:xfrm>
            <a:custGeom>
              <a:avLst/>
              <a:gdLst>
                <a:gd name="connsiteX0" fmla="*/ 0 w 7050319"/>
                <a:gd name="connsiteY0" fmla="*/ 0 h 728788"/>
                <a:gd name="connsiteX1" fmla="*/ 1175053 w 7050319"/>
                <a:gd name="connsiteY1" fmla="*/ 0 h 728788"/>
                <a:gd name="connsiteX2" fmla="*/ 2546082 w 7050319"/>
                <a:gd name="connsiteY2" fmla="*/ -505531 h 728788"/>
                <a:gd name="connsiteX3" fmla="*/ 2937633 w 7050319"/>
                <a:gd name="connsiteY3" fmla="*/ 0 h 728788"/>
                <a:gd name="connsiteX4" fmla="*/ 7050319 w 7050319"/>
                <a:gd name="connsiteY4" fmla="*/ 0 h 728788"/>
                <a:gd name="connsiteX5" fmla="*/ 7050319 w 7050319"/>
                <a:gd name="connsiteY5" fmla="*/ 121465 h 728788"/>
                <a:gd name="connsiteX6" fmla="*/ 7050319 w 7050319"/>
                <a:gd name="connsiteY6" fmla="*/ 121465 h 728788"/>
                <a:gd name="connsiteX7" fmla="*/ 7050319 w 7050319"/>
                <a:gd name="connsiteY7" fmla="*/ 303662 h 728788"/>
                <a:gd name="connsiteX8" fmla="*/ 7050319 w 7050319"/>
                <a:gd name="connsiteY8" fmla="*/ 728788 h 728788"/>
                <a:gd name="connsiteX9" fmla="*/ 2937633 w 7050319"/>
                <a:gd name="connsiteY9" fmla="*/ 728788 h 728788"/>
                <a:gd name="connsiteX10" fmla="*/ 1175053 w 7050319"/>
                <a:gd name="connsiteY10" fmla="*/ 728788 h 728788"/>
                <a:gd name="connsiteX11" fmla="*/ 1175053 w 7050319"/>
                <a:gd name="connsiteY11" fmla="*/ 728788 h 728788"/>
                <a:gd name="connsiteX12" fmla="*/ 0 w 7050319"/>
                <a:gd name="connsiteY12" fmla="*/ 728788 h 728788"/>
                <a:gd name="connsiteX13" fmla="*/ 0 w 7050319"/>
                <a:gd name="connsiteY13" fmla="*/ 303662 h 728788"/>
                <a:gd name="connsiteX14" fmla="*/ 0 w 7050319"/>
                <a:gd name="connsiteY14" fmla="*/ 121465 h 728788"/>
                <a:gd name="connsiteX15" fmla="*/ 0 w 7050319"/>
                <a:gd name="connsiteY15" fmla="*/ 121465 h 728788"/>
                <a:gd name="connsiteX16" fmla="*/ 0 w 7050319"/>
                <a:gd name="connsiteY16" fmla="*/ 0 h 728788"/>
                <a:gd name="connsiteX0" fmla="*/ 0 w 7050319"/>
                <a:gd name="connsiteY0" fmla="*/ 505531 h 1234319"/>
                <a:gd name="connsiteX1" fmla="*/ 1175053 w 7050319"/>
                <a:gd name="connsiteY1" fmla="*/ 505531 h 1234319"/>
                <a:gd name="connsiteX2" fmla="*/ 2546082 w 7050319"/>
                <a:gd name="connsiteY2" fmla="*/ 0 h 1234319"/>
                <a:gd name="connsiteX3" fmla="*/ 2642993 w 7050319"/>
                <a:gd name="connsiteY3" fmla="*/ 495371 h 1234319"/>
                <a:gd name="connsiteX4" fmla="*/ 7050319 w 7050319"/>
                <a:gd name="connsiteY4" fmla="*/ 505531 h 1234319"/>
                <a:gd name="connsiteX5" fmla="*/ 7050319 w 7050319"/>
                <a:gd name="connsiteY5" fmla="*/ 626996 h 1234319"/>
                <a:gd name="connsiteX6" fmla="*/ 7050319 w 7050319"/>
                <a:gd name="connsiteY6" fmla="*/ 626996 h 1234319"/>
                <a:gd name="connsiteX7" fmla="*/ 7050319 w 7050319"/>
                <a:gd name="connsiteY7" fmla="*/ 809193 h 1234319"/>
                <a:gd name="connsiteX8" fmla="*/ 7050319 w 7050319"/>
                <a:gd name="connsiteY8" fmla="*/ 1234319 h 1234319"/>
                <a:gd name="connsiteX9" fmla="*/ 2937633 w 7050319"/>
                <a:gd name="connsiteY9" fmla="*/ 1234319 h 1234319"/>
                <a:gd name="connsiteX10" fmla="*/ 1175053 w 7050319"/>
                <a:gd name="connsiteY10" fmla="*/ 1234319 h 1234319"/>
                <a:gd name="connsiteX11" fmla="*/ 1175053 w 7050319"/>
                <a:gd name="connsiteY11" fmla="*/ 1234319 h 1234319"/>
                <a:gd name="connsiteX12" fmla="*/ 0 w 7050319"/>
                <a:gd name="connsiteY12" fmla="*/ 1234319 h 1234319"/>
                <a:gd name="connsiteX13" fmla="*/ 0 w 7050319"/>
                <a:gd name="connsiteY13" fmla="*/ 809193 h 1234319"/>
                <a:gd name="connsiteX14" fmla="*/ 0 w 7050319"/>
                <a:gd name="connsiteY14" fmla="*/ 626996 h 1234319"/>
                <a:gd name="connsiteX15" fmla="*/ 0 w 7050319"/>
                <a:gd name="connsiteY15" fmla="*/ 626996 h 1234319"/>
                <a:gd name="connsiteX16" fmla="*/ 0 w 7050319"/>
                <a:gd name="connsiteY16" fmla="*/ 505531 h 1234319"/>
                <a:gd name="connsiteX0" fmla="*/ 0 w 7050319"/>
                <a:gd name="connsiteY0" fmla="*/ 505531 h 1234319"/>
                <a:gd name="connsiteX1" fmla="*/ 2246933 w 7050319"/>
                <a:gd name="connsiteY1" fmla="*/ 510611 h 1234319"/>
                <a:gd name="connsiteX2" fmla="*/ 2546082 w 7050319"/>
                <a:gd name="connsiteY2" fmla="*/ 0 h 1234319"/>
                <a:gd name="connsiteX3" fmla="*/ 2642993 w 7050319"/>
                <a:gd name="connsiteY3" fmla="*/ 495371 h 1234319"/>
                <a:gd name="connsiteX4" fmla="*/ 7050319 w 7050319"/>
                <a:gd name="connsiteY4" fmla="*/ 505531 h 1234319"/>
                <a:gd name="connsiteX5" fmla="*/ 7050319 w 7050319"/>
                <a:gd name="connsiteY5" fmla="*/ 626996 h 1234319"/>
                <a:gd name="connsiteX6" fmla="*/ 7050319 w 7050319"/>
                <a:gd name="connsiteY6" fmla="*/ 626996 h 1234319"/>
                <a:gd name="connsiteX7" fmla="*/ 7050319 w 7050319"/>
                <a:gd name="connsiteY7" fmla="*/ 809193 h 1234319"/>
                <a:gd name="connsiteX8" fmla="*/ 7050319 w 7050319"/>
                <a:gd name="connsiteY8" fmla="*/ 1234319 h 1234319"/>
                <a:gd name="connsiteX9" fmla="*/ 2937633 w 7050319"/>
                <a:gd name="connsiteY9" fmla="*/ 1234319 h 1234319"/>
                <a:gd name="connsiteX10" fmla="*/ 1175053 w 7050319"/>
                <a:gd name="connsiteY10" fmla="*/ 1234319 h 1234319"/>
                <a:gd name="connsiteX11" fmla="*/ 1175053 w 7050319"/>
                <a:gd name="connsiteY11" fmla="*/ 1234319 h 1234319"/>
                <a:gd name="connsiteX12" fmla="*/ 0 w 7050319"/>
                <a:gd name="connsiteY12" fmla="*/ 1234319 h 1234319"/>
                <a:gd name="connsiteX13" fmla="*/ 0 w 7050319"/>
                <a:gd name="connsiteY13" fmla="*/ 809193 h 1234319"/>
                <a:gd name="connsiteX14" fmla="*/ 0 w 7050319"/>
                <a:gd name="connsiteY14" fmla="*/ 626996 h 1234319"/>
                <a:gd name="connsiteX15" fmla="*/ 0 w 7050319"/>
                <a:gd name="connsiteY15" fmla="*/ 626996 h 1234319"/>
                <a:gd name="connsiteX16" fmla="*/ 0 w 7050319"/>
                <a:gd name="connsiteY16" fmla="*/ 505531 h 1234319"/>
                <a:gd name="connsiteX0" fmla="*/ 0 w 7050319"/>
                <a:gd name="connsiteY0" fmla="*/ 505531 h 1234319"/>
                <a:gd name="connsiteX1" fmla="*/ 2252013 w 7050319"/>
                <a:gd name="connsiteY1" fmla="*/ 505531 h 1234319"/>
                <a:gd name="connsiteX2" fmla="*/ 2546082 w 7050319"/>
                <a:gd name="connsiteY2" fmla="*/ 0 h 1234319"/>
                <a:gd name="connsiteX3" fmla="*/ 2642993 w 7050319"/>
                <a:gd name="connsiteY3" fmla="*/ 495371 h 1234319"/>
                <a:gd name="connsiteX4" fmla="*/ 7050319 w 7050319"/>
                <a:gd name="connsiteY4" fmla="*/ 505531 h 1234319"/>
                <a:gd name="connsiteX5" fmla="*/ 7050319 w 7050319"/>
                <a:gd name="connsiteY5" fmla="*/ 626996 h 1234319"/>
                <a:gd name="connsiteX6" fmla="*/ 7050319 w 7050319"/>
                <a:gd name="connsiteY6" fmla="*/ 626996 h 1234319"/>
                <a:gd name="connsiteX7" fmla="*/ 7050319 w 7050319"/>
                <a:gd name="connsiteY7" fmla="*/ 809193 h 1234319"/>
                <a:gd name="connsiteX8" fmla="*/ 7050319 w 7050319"/>
                <a:gd name="connsiteY8" fmla="*/ 1234319 h 1234319"/>
                <a:gd name="connsiteX9" fmla="*/ 2937633 w 7050319"/>
                <a:gd name="connsiteY9" fmla="*/ 1234319 h 1234319"/>
                <a:gd name="connsiteX10" fmla="*/ 1175053 w 7050319"/>
                <a:gd name="connsiteY10" fmla="*/ 1234319 h 1234319"/>
                <a:gd name="connsiteX11" fmla="*/ 1175053 w 7050319"/>
                <a:gd name="connsiteY11" fmla="*/ 1234319 h 1234319"/>
                <a:gd name="connsiteX12" fmla="*/ 0 w 7050319"/>
                <a:gd name="connsiteY12" fmla="*/ 1234319 h 1234319"/>
                <a:gd name="connsiteX13" fmla="*/ 0 w 7050319"/>
                <a:gd name="connsiteY13" fmla="*/ 809193 h 1234319"/>
                <a:gd name="connsiteX14" fmla="*/ 0 w 7050319"/>
                <a:gd name="connsiteY14" fmla="*/ 626996 h 1234319"/>
                <a:gd name="connsiteX15" fmla="*/ 0 w 7050319"/>
                <a:gd name="connsiteY15" fmla="*/ 626996 h 1234319"/>
                <a:gd name="connsiteX16" fmla="*/ 0 w 7050319"/>
                <a:gd name="connsiteY16" fmla="*/ 505531 h 1234319"/>
                <a:gd name="connsiteX0" fmla="*/ 0 w 7050319"/>
                <a:gd name="connsiteY0" fmla="*/ 505531 h 1234319"/>
                <a:gd name="connsiteX1" fmla="*/ 2252013 w 7050319"/>
                <a:gd name="connsiteY1" fmla="*/ 505531 h 1234319"/>
                <a:gd name="connsiteX2" fmla="*/ 2546082 w 7050319"/>
                <a:gd name="connsiteY2" fmla="*/ 0 h 1234319"/>
                <a:gd name="connsiteX3" fmla="*/ 2683633 w 7050319"/>
                <a:gd name="connsiteY3" fmla="*/ 505531 h 1234319"/>
                <a:gd name="connsiteX4" fmla="*/ 7050319 w 7050319"/>
                <a:gd name="connsiteY4" fmla="*/ 505531 h 1234319"/>
                <a:gd name="connsiteX5" fmla="*/ 7050319 w 7050319"/>
                <a:gd name="connsiteY5" fmla="*/ 626996 h 1234319"/>
                <a:gd name="connsiteX6" fmla="*/ 7050319 w 7050319"/>
                <a:gd name="connsiteY6" fmla="*/ 626996 h 1234319"/>
                <a:gd name="connsiteX7" fmla="*/ 7050319 w 7050319"/>
                <a:gd name="connsiteY7" fmla="*/ 809193 h 1234319"/>
                <a:gd name="connsiteX8" fmla="*/ 7050319 w 7050319"/>
                <a:gd name="connsiteY8" fmla="*/ 1234319 h 1234319"/>
                <a:gd name="connsiteX9" fmla="*/ 2937633 w 7050319"/>
                <a:gd name="connsiteY9" fmla="*/ 1234319 h 1234319"/>
                <a:gd name="connsiteX10" fmla="*/ 1175053 w 7050319"/>
                <a:gd name="connsiteY10" fmla="*/ 1234319 h 1234319"/>
                <a:gd name="connsiteX11" fmla="*/ 1175053 w 7050319"/>
                <a:gd name="connsiteY11" fmla="*/ 1234319 h 1234319"/>
                <a:gd name="connsiteX12" fmla="*/ 0 w 7050319"/>
                <a:gd name="connsiteY12" fmla="*/ 1234319 h 1234319"/>
                <a:gd name="connsiteX13" fmla="*/ 0 w 7050319"/>
                <a:gd name="connsiteY13" fmla="*/ 809193 h 1234319"/>
                <a:gd name="connsiteX14" fmla="*/ 0 w 7050319"/>
                <a:gd name="connsiteY14" fmla="*/ 626996 h 1234319"/>
                <a:gd name="connsiteX15" fmla="*/ 0 w 7050319"/>
                <a:gd name="connsiteY15" fmla="*/ 626996 h 1234319"/>
                <a:gd name="connsiteX16" fmla="*/ 0 w 7050319"/>
                <a:gd name="connsiteY16" fmla="*/ 505531 h 1234319"/>
                <a:gd name="connsiteX0" fmla="*/ 0 w 7050319"/>
                <a:gd name="connsiteY0" fmla="*/ 500215 h 1229003"/>
                <a:gd name="connsiteX1" fmla="*/ 2252013 w 7050319"/>
                <a:gd name="connsiteY1" fmla="*/ 500215 h 1229003"/>
                <a:gd name="connsiteX2" fmla="*/ 2981646 w 7050319"/>
                <a:gd name="connsiteY2" fmla="*/ 0 h 1229003"/>
                <a:gd name="connsiteX3" fmla="*/ 2683633 w 7050319"/>
                <a:gd name="connsiteY3" fmla="*/ 500215 h 1229003"/>
                <a:gd name="connsiteX4" fmla="*/ 7050319 w 7050319"/>
                <a:gd name="connsiteY4" fmla="*/ 500215 h 1229003"/>
                <a:gd name="connsiteX5" fmla="*/ 7050319 w 7050319"/>
                <a:gd name="connsiteY5" fmla="*/ 621680 h 1229003"/>
                <a:gd name="connsiteX6" fmla="*/ 7050319 w 7050319"/>
                <a:gd name="connsiteY6" fmla="*/ 621680 h 1229003"/>
                <a:gd name="connsiteX7" fmla="*/ 7050319 w 7050319"/>
                <a:gd name="connsiteY7" fmla="*/ 803877 h 1229003"/>
                <a:gd name="connsiteX8" fmla="*/ 7050319 w 7050319"/>
                <a:gd name="connsiteY8" fmla="*/ 1229003 h 1229003"/>
                <a:gd name="connsiteX9" fmla="*/ 2937633 w 7050319"/>
                <a:gd name="connsiteY9" fmla="*/ 1229003 h 1229003"/>
                <a:gd name="connsiteX10" fmla="*/ 1175053 w 7050319"/>
                <a:gd name="connsiteY10" fmla="*/ 1229003 h 1229003"/>
                <a:gd name="connsiteX11" fmla="*/ 1175053 w 7050319"/>
                <a:gd name="connsiteY11" fmla="*/ 1229003 h 1229003"/>
                <a:gd name="connsiteX12" fmla="*/ 0 w 7050319"/>
                <a:gd name="connsiteY12" fmla="*/ 1229003 h 1229003"/>
                <a:gd name="connsiteX13" fmla="*/ 0 w 7050319"/>
                <a:gd name="connsiteY13" fmla="*/ 803877 h 1229003"/>
                <a:gd name="connsiteX14" fmla="*/ 0 w 7050319"/>
                <a:gd name="connsiteY14" fmla="*/ 621680 h 1229003"/>
                <a:gd name="connsiteX15" fmla="*/ 0 w 7050319"/>
                <a:gd name="connsiteY15" fmla="*/ 621680 h 1229003"/>
                <a:gd name="connsiteX16" fmla="*/ 0 w 7050319"/>
                <a:gd name="connsiteY16" fmla="*/ 500215 h 1229003"/>
                <a:gd name="connsiteX0" fmla="*/ 0 w 7050319"/>
                <a:gd name="connsiteY0" fmla="*/ 505532 h 1234320"/>
                <a:gd name="connsiteX1" fmla="*/ 2252013 w 7050319"/>
                <a:gd name="connsiteY1" fmla="*/ 505532 h 1234320"/>
                <a:gd name="connsiteX2" fmla="*/ 3010053 w 7050319"/>
                <a:gd name="connsiteY2" fmla="*/ 0 h 1234320"/>
                <a:gd name="connsiteX3" fmla="*/ 2683633 w 7050319"/>
                <a:gd name="connsiteY3" fmla="*/ 505532 h 1234320"/>
                <a:gd name="connsiteX4" fmla="*/ 7050319 w 7050319"/>
                <a:gd name="connsiteY4" fmla="*/ 505532 h 1234320"/>
                <a:gd name="connsiteX5" fmla="*/ 7050319 w 7050319"/>
                <a:gd name="connsiteY5" fmla="*/ 626997 h 1234320"/>
                <a:gd name="connsiteX6" fmla="*/ 7050319 w 7050319"/>
                <a:gd name="connsiteY6" fmla="*/ 626997 h 1234320"/>
                <a:gd name="connsiteX7" fmla="*/ 7050319 w 7050319"/>
                <a:gd name="connsiteY7" fmla="*/ 809194 h 1234320"/>
                <a:gd name="connsiteX8" fmla="*/ 7050319 w 7050319"/>
                <a:gd name="connsiteY8" fmla="*/ 1234320 h 1234320"/>
                <a:gd name="connsiteX9" fmla="*/ 2937633 w 7050319"/>
                <a:gd name="connsiteY9" fmla="*/ 1234320 h 1234320"/>
                <a:gd name="connsiteX10" fmla="*/ 1175053 w 7050319"/>
                <a:gd name="connsiteY10" fmla="*/ 1234320 h 1234320"/>
                <a:gd name="connsiteX11" fmla="*/ 1175053 w 7050319"/>
                <a:gd name="connsiteY11" fmla="*/ 1234320 h 1234320"/>
                <a:gd name="connsiteX12" fmla="*/ 0 w 7050319"/>
                <a:gd name="connsiteY12" fmla="*/ 1234320 h 1234320"/>
                <a:gd name="connsiteX13" fmla="*/ 0 w 7050319"/>
                <a:gd name="connsiteY13" fmla="*/ 809194 h 1234320"/>
                <a:gd name="connsiteX14" fmla="*/ 0 w 7050319"/>
                <a:gd name="connsiteY14" fmla="*/ 626997 h 1234320"/>
                <a:gd name="connsiteX15" fmla="*/ 0 w 7050319"/>
                <a:gd name="connsiteY15" fmla="*/ 626997 h 1234320"/>
                <a:gd name="connsiteX16" fmla="*/ 0 w 7050319"/>
                <a:gd name="connsiteY16" fmla="*/ 505532 h 1234320"/>
                <a:gd name="connsiteX0" fmla="*/ 0 w 7050319"/>
                <a:gd name="connsiteY0" fmla="*/ 532113 h 1260901"/>
                <a:gd name="connsiteX1" fmla="*/ 2252013 w 7050319"/>
                <a:gd name="connsiteY1" fmla="*/ 532113 h 1260901"/>
                <a:gd name="connsiteX2" fmla="*/ 2991115 w 7050319"/>
                <a:gd name="connsiteY2" fmla="*/ 0 h 1260901"/>
                <a:gd name="connsiteX3" fmla="*/ 2683633 w 7050319"/>
                <a:gd name="connsiteY3" fmla="*/ 532113 h 1260901"/>
                <a:gd name="connsiteX4" fmla="*/ 7050319 w 7050319"/>
                <a:gd name="connsiteY4" fmla="*/ 532113 h 1260901"/>
                <a:gd name="connsiteX5" fmla="*/ 7050319 w 7050319"/>
                <a:gd name="connsiteY5" fmla="*/ 653578 h 1260901"/>
                <a:gd name="connsiteX6" fmla="*/ 7050319 w 7050319"/>
                <a:gd name="connsiteY6" fmla="*/ 653578 h 1260901"/>
                <a:gd name="connsiteX7" fmla="*/ 7050319 w 7050319"/>
                <a:gd name="connsiteY7" fmla="*/ 835775 h 1260901"/>
                <a:gd name="connsiteX8" fmla="*/ 7050319 w 7050319"/>
                <a:gd name="connsiteY8" fmla="*/ 1260901 h 1260901"/>
                <a:gd name="connsiteX9" fmla="*/ 2937633 w 7050319"/>
                <a:gd name="connsiteY9" fmla="*/ 1260901 h 1260901"/>
                <a:gd name="connsiteX10" fmla="*/ 1175053 w 7050319"/>
                <a:gd name="connsiteY10" fmla="*/ 1260901 h 1260901"/>
                <a:gd name="connsiteX11" fmla="*/ 1175053 w 7050319"/>
                <a:gd name="connsiteY11" fmla="*/ 1260901 h 1260901"/>
                <a:gd name="connsiteX12" fmla="*/ 0 w 7050319"/>
                <a:gd name="connsiteY12" fmla="*/ 1260901 h 1260901"/>
                <a:gd name="connsiteX13" fmla="*/ 0 w 7050319"/>
                <a:gd name="connsiteY13" fmla="*/ 835775 h 1260901"/>
                <a:gd name="connsiteX14" fmla="*/ 0 w 7050319"/>
                <a:gd name="connsiteY14" fmla="*/ 653578 h 1260901"/>
                <a:gd name="connsiteX15" fmla="*/ 0 w 7050319"/>
                <a:gd name="connsiteY15" fmla="*/ 653578 h 1260901"/>
                <a:gd name="connsiteX16" fmla="*/ 0 w 7050319"/>
                <a:gd name="connsiteY16" fmla="*/ 532113 h 1260901"/>
                <a:gd name="connsiteX0" fmla="*/ 0 w 7050319"/>
                <a:gd name="connsiteY0" fmla="*/ 532113 h 1260901"/>
                <a:gd name="connsiteX1" fmla="*/ 2252013 w 7050319"/>
                <a:gd name="connsiteY1" fmla="*/ 532113 h 1260901"/>
                <a:gd name="connsiteX2" fmla="*/ 2991115 w 7050319"/>
                <a:gd name="connsiteY2" fmla="*/ 0 h 1260901"/>
                <a:gd name="connsiteX3" fmla="*/ 3005572 w 7050319"/>
                <a:gd name="connsiteY3" fmla="*/ 526796 h 1260901"/>
                <a:gd name="connsiteX4" fmla="*/ 7050319 w 7050319"/>
                <a:gd name="connsiteY4" fmla="*/ 532113 h 1260901"/>
                <a:gd name="connsiteX5" fmla="*/ 7050319 w 7050319"/>
                <a:gd name="connsiteY5" fmla="*/ 653578 h 1260901"/>
                <a:gd name="connsiteX6" fmla="*/ 7050319 w 7050319"/>
                <a:gd name="connsiteY6" fmla="*/ 653578 h 1260901"/>
                <a:gd name="connsiteX7" fmla="*/ 7050319 w 7050319"/>
                <a:gd name="connsiteY7" fmla="*/ 835775 h 1260901"/>
                <a:gd name="connsiteX8" fmla="*/ 7050319 w 7050319"/>
                <a:gd name="connsiteY8" fmla="*/ 1260901 h 1260901"/>
                <a:gd name="connsiteX9" fmla="*/ 2937633 w 7050319"/>
                <a:gd name="connsiteY9" fmla="*/ 1260901 h 1260901"/>
                <a:gd name="connsiteX10" fmla="*/ 1175053 w 7050319"/>
                <a:gd name="connsiteY10" fmla="*/ 1260901 h 1260901"/>
                <a:gd name="connsiteX11" fmla="*/ 1175053 w 7050319"/>
                <a:gd name="connsiteY11" fmla="*/ 1260901 h 1260901"/>
                <a:gd name="connsiteX12" fmla="*/ 0 w 7050319"/>
                <a:gd name="connsiteY12" fmla="*/ 1260901 h 1260901"/>
                <a:gd name="connsiteX13" fmla="*/ 0 w 7050319"/>
                <a:gd name="connsiteY13" fmla="*/ 835775 h 1260901"/>
                <a:gd name="connsiteX14" fmla="*/ 0 w 7050319"/>
                <a:gd name="connsiteY14" fmla="*/ 653578 h 1260901"/>
                <a:gd name="connsiteX15" fmla="*/ 0 w 7050319"/>
                <a:gd name="connsiteY15" fmla="*/ 653578 h 1260901"/>
                <a:gd name="connsiteX16" fmla="*/ 0 w 7050319"/>
                <a:gd name="connsiteY16" fmla="*/ 532113 h 1260901"/>
                <a:gd name="connsiteX0" fmla="*/ 0 w 7050319"/>
                <a:gd name="connsiteY0" fmla="*/ 532113 h 1260901"/>
                <a:gd name="connsiteX1" fmla="*/ 2734921 w 7050319"/>
                <a:gd name="connsiteY1" fmla="*/ 537429 h 1260901"/>
                <a:gd name="connsiteX2" fmla="*/ 2991115 w 7050319"/>
                <a:gd name="connsiteY2" fmla="*/ 0 h 1260901"/>
                <a:gd name="connsiteX3" fmla="*/ 3005572 w 7050319"/>
                <a:gd name="connsiteY3" fmla="*/ 526796 h 1260901"/>
                <a:gd name="connsiteX4" fmla="*/ 7050319 w 7050319"/>
                <a:gd name="connsiteY4" fmla="*/ 532113 h 1260901"/>
                <a:gd name="connsiteX5" fmla="*/ 7050319 w 7050319"/>
                <a:gd name="connsiteY5" fmla="*/ 653578 h 1260901"/>
                <a:gd name="connsiteX6" fmla="*/ 7050319 w 7050319"/>
                <a:gd name="connsiteY6" fmla="*/ 653578 h 1260901"/>
                <a:gd name="connsiteX7" fmla="*/ 7050319 w 7050319"/>
                <a:gd name="connsiteY7" fmla="*/ 835775 h 1260901"/>
                <a:gd name="connsiteX8" fmla="*/ 7050319 w 7050319"/>
                <a:gd name="connsiteY8" fmla="*/ 1260901 h 1260901"/>
                <a:gd name="connsiteX9" fmla="*/ 2937633 w 7050319"/>
                <a:gd name="connsiteY9" fmla="*/ 1260901 h 1260901"/>
                <a:gd name="connsiteX10" fmla="*/ 1175053 w 7050319"/>
                <a:gd name="connsiteY10" fmla="*/ 1260901 h 1260901"/>
                <a:gd name="connsiteX11" fmla="*/ 1175053 w 7050319"/>
                <a:gd name="connsiteY11" fmla="*/ 1260901 h 1260901"/>
                <a:gd name="connsiteX12" fmla="*/ 0 w 7050319"/>
                <a:gd name="connsiteY12" fmla="*/ 1260901 h 1260901"/>
                <a:gd name="connsiteX13" fmla="*/ 0 w 7050319"/>
                <a:gd name="connsiteY13" fmla="*/ 835775 h 1260901"/>
                <a:gd name="connsiteX14" fmla="*/ 0 w 7050319"/>
                <a:gd name="connsiteY14" fmla="*/ 653578 h 1260901"/>
                <a:gd name="connsiteX15" fmla="*/ 0 w 7050319"/>
                <a:gd name="connsiteY15" fmla="*/ 653578 h 1260901"/>
                <a:gd name="connsiteX16" fmla="*/ 0 w 7050319"/>
                <a:gd name="connsiteY16" fmla="*/ 532113 h 1260901"/>
                <a:gd name="connsiteX0" fmla="*/ 0 w 7050319"/>
                <a:gd name="connsiteY0" fmla="*/ 374319 h 1103107"/>
                <a:gd name="connsiteX1" fmla="*/ 2734921 w 7050319"/>
                <a:gd name="connsiteY1" fmla="*/ 379635 h 1103107"/>
                <a:gd name="connsiteX2" fmla="*/ 3012734 w 7050319"/>
                <a:gd name="connsiteY2" fmla="*/ 0 h 1103107"/>
                <a:gd name="connsiteX3" fmla="*/ 3005572 w 7050319"/>
                <a:gd name="connsiteY3" fmla="*/ 369002 h 1103107"/>
                <a:gd name="connsiteX4" fmla="*/ 7050319 w 7050319"/>
                <a:gd name="connsiteY4" fmla="*/ 374319 h 1103107"/>
                <a:gd name="connsiteX5" fmla="*/ 7050319 w 7050319"/>
                <a:gd name="connsiteY5" fmla="*/ 495784 h 1103107"/>
                <a:gd name="connsiteX6" fmla="*/ 7050319 w 7050319"/>
                <a:gd name="connsiteY6" fmla="*/ 495784 h 1103107"/>
                <a:gd name="connsiteX7" fmla="*/ 7050319 w 7050319"/>
                <a:gd name="connsiteY7" fmla="*/ 677981 h 1103107"/>
                <a:gd name="connsiteX8" fmla="*/ 7050319 w 7050319"/>
                <a:gd name="connsiteY8" fmla="*/ 1103107 h 1103107"/>
                <a:gd name="connsiteX9" fmla="*/ 2937633 w 7050319"/>
                <a:gd name="connsiteY9" fmla="*/ 1103107 h 1103107"/>
                <a:gd name="connsiteX10" fmla="*/ 1175053 w 7050319"/>
                <a:gd name="connsiteY10" fmla="*/ 1103107 h 1103107"/>
                <a:gd name="connsiteX11" fmla="*/ 1175053 w 7050319"/>
                <a:gd name="connsiteY11" fmla="*/ 1103107 h 1103107"/>
                <a:gd name="connsiteX12" fmla="*/ 0 w 7050319"/>
                <a:gd name="connsiteY12" fmla="*/ 1103107 h 1103107"/>
                <a:gd name="connsiteX13" fmla="*/ 0 w 7050319"/>
                <a:gd name="connsiteY13" fmla="*/ 677981 h 1103107"/>
                <a:gd name="connsiteX14" fmla="*/ 0 w 7050319"/>
                <a:gd name="connsiteY14" fmla="*/ 495784 h 1103107"/>
                <a:gd name="connsiteX15" fmla="*/ 0 w 7050319"/>
                <a:gd name="connsiteY15" fmla="*/ 495784 h 1103107"/>
                <a:gd name="connsiteX16" fmla="*/ 0 w 7050319"/>
                <a:gd name="connsiteY16" fmla="*/ 374319 h 1103107"/>
                <a:gd name="connsiteX0" fmla="*/ 0 w 7050319"/>
                <a:gd name="connsiteY0" fmla="*/ 402641 h 1131429"/>
                <a:gd name="connsiteX1" fmla="*/ 2734921 w 7050319"/>
                <a:gd name="connsiteY1" fmla="*/ 407957 h 1131429"/>
                <a:gd name="connsiteX2" fmla="*/ 3009131 w 7050319"/>
                <a:gd name="connsiteY2" fmla="*/ 0 h 1131429"/>
                <a:gd name="connsiteX3" fmla="*/ 3005572 w 7050319"/>
                <a:gd name="connsiteY3" fmla="*/ 397324 h 1131429"/>
                <a:gd name="connsiteX4" fmla="*/ 7050319 w 7050319"/>
                <a:gd name="connsiteY4" fmla="*/ 402641 h 1131429"/>
                <a:gd name="connsiteX5" fmla="*/ 7050319 w 7050319"/>
                <a:gd name="connsiteY5" fmla="*/ 524106 h 1131429"/>
                <a:gd name="connsiteX6" fmla="*/ 7050319 w 7050319"/>
                <a:gd name="connsiteY6" fmla="*/ 524106 h 1131429"/>
                <a:gd name="connsiteX7" fmla="*/ 7050319 w 7050319"/>
                <a:gd name="connsiteY7" fmla="*/ 706303 h 1131429"/>
                <a:gd name="connsiteX8" fmla="*/ 7050319 w 7050319"/>
                <a:gd name="connsiteY8" fmla="*/ 1131429 h 1131429"/>
                <a:gd name="connsiteX9" fmla="*/ 2937633 w 7050319"/>
                <a:gd name="connsiteY9" fmla="*/ 1131429 h 1131429"/>
                <a:gd name="connsiteX10" fmla="*/ 1175053 w 7050319"/>
                <a:gd name="connsiteY10" fmla="*/ 1131429 h 1131429"/>
                <a:gd name="connsiteX11" fmla="*/ 1175053 w 7050319"/>
                <a:gd name="connsiteY11" fmla="*/ 1131429 h 1131429"/>
                <a:gd name="connsiteX12" fmla="*/ 0 w 7050319"/>
                <a:gd name="connsiteY12" fmla="*/ 1131429 h 1131429"/>
                <a:gd name="connsiteX13" fmla="*/ 0 w 7050319"/>
                <a:gd name="connsiteY13" fmla="*/ 706303 h 1131429"/>
                <a:gd name="connsiteX14" fmla="*/ 0 w 7050319"/>
                <a:gd name="connsiteY14" fmla="*/ 524106 h 1131429"/>
                <a:gd name="connsiteX15" fmla="*/ 0 w 7050319"/>
                <a:gd name="connsiteY15" fmla="*/ 524106 h 1131429"/>
                <a:gd name="connsiteX16" fmla="*/ 0 w 7050319"/>
                <a:gd name="connsiteY16" fmla="*/ 402641 h 1131429"/>
                <a:gd name="connsiteX0" fmla="*/ 0 w 7050319"/>
                <a:gd name="connsiteY0" fmla="*/ 536485 h 1265273"/>
                <a:gd name="connsiteX1" fmla="*/ 2734921 w 7050319"/>
                <a:gd name="connsiteY1" fmla="*/ 541801 h 1265273"/>
                <a:gd name="connsiteX2" fmla="*/ 2922429 w 7050319"/>
                <a:gd name="connsiteY2" fmla="*/ 0 h 1265273"/>
                <a:gd name="connsiteX3" fmla="*/ 3005572 w 7050319"/>
                <a:gd name="connsiteY3" fmla="*/ 531168 h 1265273"/>
                <a:gd name="connsiteX4" fmla="*/ 7050319 w 7050319"/>
                <a:gd name="connsiteY4" fmla="*/ 536485 h 1265273"/>
                <a:gd name="connsiteX5" fmla="*/ 7050319 w 7050319"/>
                <a:gd name="connsiteY5" fmla="*/ 657950 h 1265273"/>
                <a:gd name="connsiteX6" fmla="*/ 7050319 w 7050319"/>
                <a:gd name="connsiteY6" fmla="*/ 657950 h 1265273"/>
                <a:gd name="connsiteX7" fmla="*/ 7050319 w 7050319"/>
                <a:gd name="connsiteY7" fmla="*/ 840147 h 1265273"/>
                <a:gd name="connsiteX8" fmla="*/ 7050319 w 7050319"/>
                <a:gd name="connsiteY8" fmla="*/ 1265273 h 1265273"/>
                <a:gd name="connsiteX9" fmla="*/ 2937633 w 7050319"/>
                <a:gd name="connsiteY9" fmla="*/ 1265273 h 1265273"/>
                <a:gd name="connsiteX10" fmla="*/ 1175053 w 7050319"/>
                <a:gd name="connsiteY10" fmla="*/ 1265273 h 1265273"/>
                <a:gd name="connsiteX11" fmla="*/ 1175053 w 7050319"/>
                <a:gd name="connsiteY11" fmla="*/ 1265273 h 1265273"/>
                <a:gd name="connsiteX12" fmla="*/ 0 w 7050319"/>
                <a:gd name="connsiteY12" fmla="*/ 1265273 h 1265273"/>
                <a:gd name="connsiteX13" fmla="*/ 0 w 7050319"/>
                <a:gd name="connsiteY13" fmla="*/ 840147 h 1265273"/>
                <a:gd name="connsiteX14" fmla="*/ 0 w 7050319"/>
                <a:gd name="connsiteY14" fmla="*/ 657950 h 1265273"/>
                <a:gd name="connsiteX15" fmla="*/ 0 w 7050319"/>
                <a:gd name="connsiteY15" fmla="*/ 657950 h 1265273"/>
                <a:gd name="connsiteX16" fmla="*/ 0 w 7050319"/>
                <a:gd name="connsiteY16" fmla="*/ 536485 h 1265273"/>
                <a:gd name="connsiteX0" fmla="*/ 0 w 7050319"/>
                <a:gd name="connsiteY0" fmla="*/ 530402 h 1259190"/>
                <a:gd name="connsiteX1" fmla="*/ 2734921 w 7050319"/>
                <a:gd name="connsiteY1" fmla="*/ 535718 h 1259190"/>
                <a:gd name="connsiteX2" fmla="*/ 2953030 w 7050319"/>
                <a:gd name="connsiteY2" fmla="*/ 0 h 1259190"/>
                <a:gd name="connsiteX3" fmla="*/ 3005572 w 7050319"/>
                <a:gd name="connsiteY3" fmla="*/ 525085 h 1259190"/>
                <a:gd name="connsiteX4" fmla="*/ 7050319 w 7050319"/>
                <a:gd name="connsiteY4" fmla="*/ 530402 h 1259190"/>
                <a:gd name="connsiteX5" fmla="*/ 7050319 w 7050319"/>
                <a:gd name="connsiteY5" fmla="*/ 651867 h 1259190"/>
                <a:gd name="connsiteX6" fmla="*/ 7050319 w 7050319"/>
                <a:gd name="connsiteY6" fmla="*/ 651867 h 1259190"/>
                <a:gd name="connsiteX7" fmla="*/ 7050319 w 7050319"/>
                <a:gd name="connsiteY7" fmla="*/ 834064 h 1259190"/>
                <a:gd name="connsiteX8" fmla="*/ 7050319 w 7050319"/>
                <a:gd name="connsiteY8" fmla="*/ 1259190 h 1259190"/>
                <a:gd name="connsiteX9" fmla="*/ 2937633 w 7050319"/>
                <a:gd name="connsiteY9" fmla="*/ 1259190 h 1259190"/>
                <a:gd name="connsiteX10" fmla="*/ 1175053 w 7050319"/>
                <a:gd name="connsiteY10" fmla="*/ 1259190 h 1259190"/>
                <a:gd name="connsiteX11" fmla="*/ 1175053 w 7050319"/>
                <a:gd name="connsiteY11" fmla="*/ 1259190 h 1259190"/>
                <a:gd name="connsiteX12" fmla="*/ 0 w 7050319"/>
                <a:gd name="connsiteY12" fmla="*/ 1259190 h 1259190"/>
                <a:gd name="connsiteX13" fmla="*/ 0 w 7050319"/>
                <a:gd name="connsiteY13" fmla="*/ 834064 h 1259190"/>
                <a:gd name="connsiteX14" fmla="*/ 0 w 7050319"/>
                <a:gd name="connsiteY14" fmla="*/ 651867 h 1259190"/>
                <a:gd name="connsiteX15" fmla="*/ 0 w 7050319"/>
                <a:gd name="connsiteY15" fmla="*/ 651867 h 1259190"/>
                <a:gd name="connsiteX16" fmla="*/ 0 w 7050319"/>
                <a:gd name="connsiteY16" fmla="*/ 530402 h 1259190"/>
                <a:gd name="connsiteX0" fmla="*/ 0 w 7050319"/>
                <a:gd name="connsiteY0" fmla="*/ 530402 h 1259190"/>
                <a:gd name="connsiteX1" fmla="*/ 2734921 w 7050319"/>
                <a:gd name="connsiteY1" fmla="*/ 535718 h 1259190"/>
                <a:gd name="connsiteX2" fmla="*/ 2953030 w 7050319"/>
                <a:gd name="connsiteY2" fmla="*/ 0 h 1259190"/>
                <a:gd name="connsiteX3" fmla="*/ 3005572 w 7050319"/>
                <a:gd name="connsiteY3" fmla="*/ 525085 h 1259190"/>
                <a:gd name="connsiteX4" fmla="*/ 7050319 w 7050319"/>
                <a:gd name="connsiteY4" fmla="*/ 530402 h 1259190"/>
                <a:gd name="connsiteX5" fmla="*/ 7050319 w 7050319"/>
                <a:gd name="connsiteY5" fmla="*/ 651867 h 1259190"/>
                <a:gd name="connsiteX6" fmla="*/ 7050319 w 7050319"/>
                <a:gd name="connsiteY6" fmla="*/ 651867 h 1259190"/>
                <a:gd name="connsiteX7" fmla="*/ 7050319 w 7050319"/>
                <a:gd name="connsiteY7" fmla="*/ 834064 h 1259190"/>
                <a:gd name="connsiteX8" fmla="*/ 7050319 w 7050319"/>
                <a:gd name="connsiteY8" fmla="*/ 1259190 h 1259190"/>
                <a:gd name="connsiteX9" fmla="*/ 2937633 w 7050319"/>
                <a:gd name="connsiteY9" fmla="*/ 1259190 h 1259190"/>
                <a:gd name="connsiteX10" fmla="*/ 1175053 w 7050319"/>
                <a:gd name="connsiteY10" fmla="*/ 1259190 h 1259190"/>
                <a:gd name="connsiteX11" fmla="*/ 1175053 w 7050319"/>
                <a:gd name="connsiteY11" fmla="*/ 1259190 h 1259190"/>
                <a:gd name="connsiteX12" fmla="*/ 0 w 7050319"/>
                <a:gd name="connsiteY12" fmla="*/ 1259190 h 1259190"/>
                <a:gd name="connsiteX13" fmla="*/ 0 w 7050319"/>
                <a:gd name="connsiteY13" fmla="*/ 834064 h 1259190"/>
                <a:gd name="connsiteX14" fmla="*/ 0 w 7050319"/>
                <a:gd name="connsiteY14" fmla="*/ 651867 h 1259190"/>
                <a:gd name="connsiteX15" fmla="*/ 0 w 7050319"/>
                <a:gd name="connsiteY15" fmla="*/ 651867 h 1259190"/>
                <a:gd name="connsiteX16" fmla="*/ 0 w 7050319"/>
                <a:gd name="connsiteY16" fmla="*/ 530402 h 1259190"/>
                <a:gd name="connsiteX0" fmla="*/ 0 w 7050319"/>
                <a:gd name="connsiteY0" fmla="*/ 530402 h 1259190"/>
                <a:gd name="connsiteX1" fmla="*/ 2734921 w 7050319"/>
                <a:gd name="connsiteY1" fmla="*/ 535718 h 1259190"/>
                <a:gd name="connsiteX2" fmla="*/ 2953030 w 7050319"/>
                <a:gd name="connsiteY2" fmla="*/ 0 h 1259190"/>
                <a:gd name="connsiteX3" fmla="*/ 3005572 w 7050319"/>
                <a:gd name="connsiteY3" fmla="*/ 525085 h 1259190"/>
                <a:gd name="connsiteX4" fmla="*/ 7050319 w 7050319"/>
                <a:gd name="connsiteY4" fmla="*/ 530402 h 1259190"/>
                <a:gd name="connsiteX5" fmla="*/ 7050319 w 7050319"/>
                <a:gd name="connsiteY5" fmla="*/ 651867 h 1259190"/>
                <a:gd name="connsiteX6" fmla="*/ 7050319 w 7050319"/>
                <a:gd name="connsiteY6" fmla="*/ 651867 h 1259190"/>
                <a:gd name="connsiteX7" fmla="*/ 7050319 w 7050319"/>
                <a:gd name="connsiteY7" fmla="*/ 834064 h 1259190"/>
                <a:gd name="connsiteX8" fmla="*/ 7050319 w 7050319"/>
                <a:gd name="connsiteY8" fmla="*/ 1259190 h 1259190"/>
                <a:gd name="connsiteX9" fmla="*/ 2937633 w 7050319"/>
                <a:gd name="connsiteY9" fmla="*/ 1259190 h 1259190"/>
                <a:gd name="connsiteX10" fmla="*/ 1175053 w 7050319"/>
                <a:gd name="connsiteY10" fmla="*/ 1259190 h 1259190"/>
                <a:gd name="connsiteX11" fmla="*/ 1175053 w 7050319"/>
                <a:gd name="connsiteY11" fmla="*/ 1259190 h 1259190"/>
                <a:gd name="connsiteX12" fmla="*/ 0 w 7050319"/>
                <a:gd name="connsiteY12" fmla="*/ 1259190 h 1259190"/>
                <a:gd name="connsiteX13" fmla="*/ 0 w 7050319"/>
                <a:gd name="connsiteY13" fmla="*/ 834064 h 1259190"/>
                <a:gd name="connsiteX14" fmla="*/ 0 w 7050319"/>
                <a:gd name="connsiteY14" fmla="*/ 651867 h 1259190"/>
                <a:gd name="connsiteX15" fmla="*/ 0 w 7050319"/>
                <a:gd name="connsiteY15" fmla="*/ 651867 h 1259190"/>
                <a:gd name="connsiteX16" fmla="*/ 0 w 7050319"/>
                <a:gd name="connsiteY16" fmla="*/ 530402 h 1259190"/>
                <a:gd name="connsiteX0" fmla="*/ 0 w 7050319"/>
                <a:gd name="connsiteY0" fmla="*/ 530402 h 1259190"/>
                <a:gd name="connsiteX1" fmla="*/ 2734921 w 7050319"/>
                <a:gd name="connsiteY1" fmla="*/ 535718 h 1259190"/>
                <a:gd name="connsiteX2" fmla="*/ 2953030 w 7050319"/>
                <a:gd name="connsiteY2" fmla="*/ 0 h 1259190"/>
                <a:gd name="connsiteX3" fmla="*/ 3005572 w 7050319"/>
                <a:gd name="connsiteY3" fmla="*/ 525085 h 1259190"/>
                <a:gd name="connsiteX4" fmla="*/ 7050319 w 7050319"/>
                <a:gd name="connsiteY4" fmla="*/ 530402 h 1259190"/>
                <a:gd name="connsiteX5" fmla="*/ 7050319 w 7050319"/>
                <a:gd name="connsiteY5" fmla="*/ 651867 h 1259190"/>
                <a:gd name="connsiteX6" fmla="*/ 7050319 w 7050319"/>
                <a:gd name="connsiteY6" fmla="*/ 651867 h 1259190"/>
                <a:gd name="connsiteX7" fmla="*/ 7050319 w 7050319"/>
                <a:gd name="connsiteY7" fmla="*/ 834064 h 1259190"/>
                <a:gd name="connsiteX8" fmla="*/ 7050319 w 7050319"/>
                <a:gd name="connsiteY8" fmla="*/ 1259190 h 1259190"/>
                <a:gd name="connsiteX9" fmla="*/ 2937633 w 7050319"/>
                <a:gd name="connsiteY9" fmla="*/ 1259190 h 1259190"/>
                <a:gd name="connsiteX10" fmla="*/ 1175053 w 7050319"/>
                <a:gd name="connsiteY10" fmla="*/ 1259190 h 1259190"/>
                <a:gd name="connsiteX11" fmla="*/ 1175053 w 7050319"/>
                <a:gd name="connsiteY11" fmla="*/ 1259190 h 1259190"/>
                <a:gd name="connsiteX12" fmla="*/ 0 w 7050319"/>
                <a:gd name="connsiteY12" fmla="*/ 1259190 h 1259190"/>
                <a:gd name="connsiteX13" fmla="*/ 0 w 7050319"/>
                <a:gd name="connsiteY13" fmla="*/ 834064 h 1259190"/>
                <a:gd name="connsiteX14" fmla="*/ 0 w 7050319"/>
                <a:gd name="connsiteY14" fmla="*/ 651867 h 1259190"/>
                <a:gd name="connsiteX15" fmla="*/ 0 w 7050319"/>
                <a:gd name="connsiteY15" fmla="*/ 651867 h 1259190"/>
                <a:gd name="connsiteX16" fmla="*/ 0 w 7050319"/>
                <a:gd name="connsiteY16" fmla="*/ 530402 h 125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50319" h="1259190">
                  <a:moveTo>
                    <a:pt x="0" y="530402"/>
                  </a:moveTo>
                  <a:lnTo>
                    <a:pt x="2734921" y="535718"/>
                  </a:lnTo>
                  <a:cubicBezTo>
                    <a:pt x="2775324" y="436236"/>
                    <a:pt x="2876927" y="166405"/>
                    <a:pt x="2953030" y="0"/>
                  </a:cubicBezTo>
                  <a:cubicBezTo>
                    <a:pt x="2951844" y="132441"/>
                    <a:pt x="3006758" y="392644"/>
                    <a:pt x="3005572" y="525085"/>
                  </a:cubicBezTo>
                  <a:lnTo>
                    <a:pt x="7050319" y="530402"/>
                  </a:lnTo>
                  <a:lnTo>
                    <a:pt x="7050319" y="651867"/>
                  </a:lnTo>
                  <a:lnTo>
                    <a:pt x="7050319" y="651867"/>
                  </a:lnTo>
                  <a:lnTo>
                    <a:pt x="7050319" y="834064"/>
                  </a:lnTo>
                  <a:lnTo>
                    <a:pt x="7050319" y="1259190"/>
                  </a:lnTo>
                  <a:lnTo>
                    <a:pt x="2937633" y="1259190"/>
                  </a:lnTo>
                  <a:lnTo>
                    <a:pt x="1175053" y="1259190"/>
                  </a:lnTo>
                  <a:lnTo>
                    <a:pt x="1175053" y="1259190"/>
                  </a:lnTo>
                  <a:lnTo>
                    <a:pt x="0" y="1259190"/>
                  </a:lnTo>
                  <a:lnTo>
                    <a:pt x="0" y="834064"/>
                  </a:lnTo>
                  <a:lnTo>
                    <a:pt x="0" y="651867"/>
                  </a:lnTo>
                  <a:lnTo>
                    <a:pt x="0" y="651867"/>
                  </a:lnTo>
                  <a:lnTo>
                    <a:pt x="0" y="530402"/>
                  </a:lnTo>
                  <a:close/>
                </a:path>
              </a:pathLst>
            </a:custGeom>
            <a:solidFill>
              <a:srgbClr val="92D050"/>
            </a:solidFill>
            <a:ln w="19050" cmpd="sng"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69" name="Rectangle 53"/>
            <p:cNvSpPr>
              <a:spLocks noChangeArrowheads="1"/>
            </p:cNvSpPr>
            <p:nvPr/>
          </p:nvSpPr>
          <p:spPr bwMode="auto">
            <a:xfrm>
              <a:off x="-3126834" y="4583121"/>
              <a:ext cx="8163103" cy="1814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b="0" dirty="0">
                  <a:latin typeface="Helvetica" charset="0"/>
                </a:rPr>
                <a:t>The wave is zero at the nodes and so are the ponderomotive forces: the nodes are where the electrons </a:t>
              </a:r>
              <a:r>
                <a:rPr lang="en-US" b="0" u="sng" dirty="0">
                  <a:latin typeface="Helvetica" charset="0"/>
                </a:rPr>
                <a:t>could</a:t>
              </a:r>
              <a:r>
                <a:rPr lang="en-US" b="0" dirty="0">
                  <a:latin typeface="Helvetica" charset="0"/>
                </a:rPr>
                <a:t> accumulate</a:t>
              </a:r>
              <a:endParaRPr lang="fr-FR" b="0" dirty="0">
                <a:latin typeface="Helvetica" charset="0"/>
              </a:endParaRPr>
            </a:p>
          </p:txBody>
        </p:sp>
      </p:grpSp>
      <p:sp>
        <p:nvSpPr>
          <p:cNvPr id="1011" name="Rectangle 98">
            <a:extLst>
              <a:ext uri="{FF2B5EF4-FFF2-40B4-BE49-F238E27FC236}">
                <a16:creationId xmlns:a16="http://schemas.microsoft.com/office/drawing/2014/main" id="{E90C66F3-726F-B547-BA3D-15138A12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5557494"/>
            <a:ext cx="6168549" cy="1111866"/>
          </a:xfrm>
          <a:prstGeom prst="rect">
            <a:avLst/>
          </a:prstGeom>
          <a:noFill/>
          <a:ln>
            <a:noFill/>
          </a:ln>
          <a:effectLst>
            <a:outerShdw dist="25400" dir="2700000" algn="tl" rotWithShape="0">
              <a:prstClr val="black"/>
            </a:outerShdw>
          </a:effectLst>
        </p:spPr>
        <p:txBody>
          <a:bodyPr/>
          <a:lstStyle/>
          <a:p>
            <a:pPr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…so, electrons accumulate at </a:t>
            </a:r>
          </a:p>
          <a:p>
            <a:pPr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800" b="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ever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y</a:t>
            </a:r>
            <a:r>
              <a:rPr lang="en-US" sz="2800" b="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 other node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: 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the </a:t>
            </a:r>
            <a:r>
              <a:rPr lang="en-US" sz="2800" b="0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microbunch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 period is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one wavelen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g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Chalkboard"/>
              </a:rPr>
              <a:t>th</a:t>
            </a:r>
            <a:endParaRPr lang="en-US" altLang="ja-JP" sz="2800" b="0" u="sng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+mn-lt"/>
              <a:cs typeface="Chalkboard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272398-95DB-D84D-8460-B1BB2E97F6FA}"/>
              </a:ext>
            </a:extLst>
          </p:cNvPr>
          <p:cNvGrpSpPr/>
          <p:nvPr/>
        </p:nvGrpSpPr>
        <p:grpSpPr>
          <a:xfrm>
            <a:off x="1932963" y="1700809"/>
            <a:ext cx="8158471" cy="846543"/>
            <a:chOff x="408962" y="939480"/>
            <a:chExt cx="8158471" cy="846543"/>
          </a:xfrm>
          <a:noFill/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86ECEB1-A55A-C447-932C-9F34C1BD9111}"/>
                </a:ext>
              </a:extLst>
            </p:cNvPr>
            <p:cNvGrpSpPr/>
            <p:nvPr/>
          </p:nvGrpSpPr>
          <p:grpSpPr>
            <a:xfrm>
              <a:off x="408962" y="939480"/>
              <a:ext cx="8158471" cy="846543"/>
              <a:chOff x="1933402" y="2127817"/>
              <a:chExt cx="997753" cy="194574"/>
            </a:xfrm>
            <a:grpFill/>
          </p:grpSpPr>
          <p:grpSp>
            <p:nvGrpSpPr>
              <p:cNvPr id="404" name="Grouper 124">
                <a:extLst>
                  <a:ext uri="{FF2B5EF4-FFF2-40B4-BE49-F238E27FC236}">
                    <a16:creationId xmlns:a16="http://schemas.microsoft.com/office/drawing/2014/main" id="{8F6982D7-A9D3-2141-9922-AC8A096340D0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grpFill/>
            </p:grpSpPr>
            <p:sp>
              <p:nvSpPr>
                <p:cNvPr id="405" name="Freeform 446">
                  <a:extLst>
                    <a:ext uri="{FF2B5EF4-FFF2-40B4-BE49-F238E27FC236}">
                      <a16:creationId xmlns:a16="http://schemas.microsoft.com/office/drawing/2014/main" id="{4792FF9A-F008-7B49-8780-BD8494E5C6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3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06" name="Freeform 447">
                  <a:extLst>
                    <a:ext uri="{FF2B5EF4-FFF2-40B4-BE49-F238E27FC236}">
                      <a16:creationId xmlns:a16="http://schemas.microsoft.com/office/drawing/2014/main" id="{F0CC51D4-A90D-E748-818D-2737F1B0AF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FBFBF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 dirty="0">
                    <a:cs typeface="+mn-cs"/>
                  </a:endParaRPr>
                </a:p>
              </p:txBody>
            </p:sp>
            <p:sp>
              <p:nvSpPr>
                <p:cNvPr id="407" name="Freeform 449">
                  <a:extLst>
                    <a:ext uri="{FF2B5EF4-FFF2-40B4-BE49-F238E27FC236}">
                      <a16:creationId xmlns:a16="http://schemas.microsoft.com/office/drawing/2014/main" id="{6292C783-E16B-1B4E-AFCE-FB821C7B33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3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08" name="Freeform 450">
                  <a:extLst>
                    <a:ext uri="{FF2B5EF4-FFF2-40B4-BE49-F238E27FC236}">
                      <a16:creationId xmlns:a16="http://schemas.microsoft.com/office/drawing/2014/main" id="{F4499C71-57FD-8043-8DF0-0299E49E7B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FBFBF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09" name="Freeform 453">
                  <a:extLst>
                    <a:ext uri="{FF2B5EF4-FFF2-40B4-BE49-F238E27FC236}">
                      <a16:creationId xmlns:a16="http://schemas.microsoft.com/office/drawing/2014/main" id="{8C94F0E1-A442-E44C-8BEF-C2F18DBA01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3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10" name="Freeform 454">
                  <a:extLst>
                    <a:ext uri="{FF2B5EF4-FFF2-40B4-BE49-F238E27FC236}">
                      <a16:creationId xmlns:a16="http://schemas.microsoft.com/office/drawing/2014/main" id="{AAC7D2E3-112B-994B-8D91-D0148EA3DC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FBFBF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412" name="Grouper 124">
                <a:extLst>
                  <a:ext uri="{FF2B5EF4-FFF2-40B4-BE49-F238E27FC236}">
                    <a16:creationId xmlns:a16="http://schemas.microsoft.com/office/drawing/2014/main" id="{937E1CCF-C34F-9848-9707-1B6D248DAE6C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grpFill/>
            </p:grpSpPr>
            <p:sp>
              <p:nvSpPr>
                <p:cNvPr id="413" name="Freeform 446">
                  <a:extLst>
                    <a:ext uri="{FF2B5EF4-FFF2-40B4-BE49-F238E27FC236}">
                      <a16:creationId xmlns:a16="http://schemas.microsoft.com/office/drawing/2014/main" id="{2D4D78EE-9F40-BD45-BC66-70897E639D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3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14" name="Freeform 447">
                  <a:extLst>
                    <a:ext uri="{FF2B5EF4-FFF2-40B4-BE49-F238E27FC236}">
                      <a16:creationId xmlns:a16="http://schemas.microsoft.com/office/drawing/2014/main" id="{E50E42BB-8221-D241-B0F6-4D53EA4D9A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FBFBF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15" name="Freeform 449">
                  <a:extLst>
                    <a:ext uri="{FF2B5EF4-FFF2-40B4-BE49-F238E27FC236}">
                      <a16:creationId xmlns:a16="http://schemas.microsoft.com/office/drawing/2014/main" id="{78F469F4-5487-0B49-B31D-2135753F5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3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16" name="Freeform 450">
                  <a:extLst>
                    <a:ext uri="{FF2B5EF4-FFF2-40B4-BE49-F238E27FC236}">
                      <a16:creationId xmlns:a16="http://schemas.microsoft.com/office/drawing/2014/main" id="{965AF9D9-60AE-E44B-9E12-1619B3C02E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FBFBF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17" name="Freeform 453">
                  <a:extLst>
                    <a:ext uri="{FF2B5EF4-FFF2-40B4-BE49-F238E27FC236}">
                      <a16:creationId xmlns:a16="http://schemas.microsoft.com/office/drawing/2014/main" id="{4492D627-2D09-934A-99F5-EC418E51A5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3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418" name="Freeform 454">
                  <a:extLst>
                    <a:ext uri="{FF2B5EF4-FFF2-40B4-BE49-F238E27FC236}">
                      <a16:creationId xmlns:a16="http://schemas.microsoft.com/office/drawing/2014/main" id="{7DEB54D2-859F-5F4E-B6A6-083E35B3B3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FBFBF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sp>
            <p:nvSpPr>
              <p:cNvPr id="421" name="Freeform 446">
                <a:extLst>
                  <a:ext uri="{FF2B5EF4-FFF2-40B4-BE49-F238E27FC236}">
                    <a16:creationId xmlns:a16="http://schemas.microsoft.com/office/drawing/2014/main" id="{63312342-B09E-8846-917E-27D6CC4A72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481" y="2127817"/>
                <a:ext cx="76674" cy="97287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B88B13"/>
              </a:solidFill>
              <a:ln w="19050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0B8A1C6-F9B1-D84A-9695-B91015C5245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8962" y="1356249"/>
              <a:ext cx="8158471" cy="13005"/>
            </a:xfrm>
            <a:prstGeom prst="line">
              <a:avLst/>
            </a:prstGeom>
            <a:grp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EB974CC4-BAF0-B544-A07D-E4AEEBDCCE23}"/>
              </a:ext>
            </a:extLst>
          </p:cNvPr>
          <p:cNvSpPr/>
          <p:nvPr/>
        </p:nvSpPr>
        <p:spPr bwMode="auto">
          <a:xfrm>
            <a:off x="555018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B4996C0A-8FB5-2D45-A9CE-D7F35B7A3D55}"/>
              </a:ext>
            </a:extLst>
          </p:cNvPr>
          <p:cNvSpPr/>
          <p:nvPr/>
        </p:nvSpPr>
        <p:spPr bwMode="auto">
          <a:xfrm>
            <a:off x="617629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F517CA93-E84F-5344-BB8F-8101573BF1E0}"/>
              </a:ext>
            </a:extLst>
          </p:cNvPr>
          <p:cNvSpPr/>
          <p:nvPr/>
        </p:nvSpPr>
        <p:spPr bwMode="auto">
          <a:xfrm>
            <a:off x="492407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333" name="Rectangle 45">
            <a:extLst>
              <a:ext uri="{FF2B5EF4-FFF2-40B4-BE49-F238E27FC236}">
                <a16:creationId xmlns:a16="http://schemas.microsoft.com/office/drawing/2014/main" id="{7B547A07-C47C-8943-ACE4-1BDEF250A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3573017"/>
            <a:ext cx="10441160" cy="84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But accumulation does not occur at all nodes since the wave field has two directions that cause forces with opposite orientations:</a:t>
            </a:r>
            <a:endParaRPr lang="en-US" b="0" i="1" baseline="30000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EE6E6A-EF40-8A4C-A96E-3A7CCA6A6036}"/>
              </a:ext>
            </a:extLst>
          </p:cNvPr>
          <p:cNvGrpSpPr/>
          <p:nvPr/>
        </p:nvGrpSpPr>
        <p:grpSpPr>
          <a:xfrm>
            <a:off x="2188530" y="4365105"/>
            <a:ext cx="8158471" cy="846543"/>
            <a:chOff x="611560" y="4797152"/>
            <a:chExt cx="8158471" cy="846543"/>
          </a:xfrm>
        </p:grpSpPr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6F69B177-97F1-8F47-99AB-71C90836FDD0}"/>
                </a:ext>
              </a:extLst>
            </p:cNvPr>
            <p:cNvGrpSpPr/>
            <p:nvPr/>
          </p:nvGrpSpPr>
          <p:grpSpPr>
            <a:xfrm>
              <a:off x="611560" y="4797152"/>
              <a:ext cx="8158471" cy="846543"/>
              <a:chOff x="408962" y="939480"/>
              <a:chExt cx="8158471" cy="846543"/>
            </a:xfrm>
          </p:grpSpPr>
          <p:grpSp>
            <p:nvGrpSpPr>
              <p:cNvPr id="337" name="Group 336">
                <a:extLst>
                  <a:ext uri="{FF2B5EF4-FFF2-40B4-BE49-F238E27FC236}">
                    <a16:creationId xmlns:a16="http://schemas.microsoft.com/office/drawing/2014/main" id="{E26D3695-F535-004B-B2A1-F8A81A158087}"/>
                  </a:ext>
                </a:extLst>
              </p:cNvPr>
              <p:cNvGrpSpPr/>
              <p:nvPr/>
            </p:nvGrpSpPr>
            <p:grpSpPr>
              <a:xfrm>
                <a:off x="408962" y="939480"/>
                <a:ext cx="8158471" cy="846543"/>
                <a:chOff x="1933402" y="2127817"/>
                <a:chExt cx="997753" cy="194574"/>
              </a:xfrm>
            </p:grpSpPr>
            <p:grpSp>
              <p:nvGrpSpPr>
                <p:cNvPr id="339" name="Grouper 124">
                  <a:extLst>
                    <a:ext uri="{FF2B5EF4-FFF2-40B4-BE49-F238E27FC236}">
                      <a16:creationId xmlns:a16="http://schemas.microsoft.com/office/drawing/2014/main" id="{93E7B8C7-3910-344B-A1DD-EE8159F75E87}"/>
                    </a:ext>
                  </a:extLst>
                </p:cNvPr>
                <p:cNvGrpSpPr/>
                <p:nvPr/>
              </p:nvGrpSpPr>
              <p:grpSpPr>
                <a:xfrm>
                  <a:off x="1933402" y="2127817"/>
                  <a:ext cx="461153" cy="194574"/>
                  <a:chOff x="4723327" y="1484784"/>
                  <a:chExt cx="1421747" cy="660648"/>
                </a:xfrm>
                <a:noFill/>
              </p:grpSpPr>
              <p:sp>
                <p:nvSpPr>
                  <p:cNvPr id="348" name="Freeform 446">
                    <a:extLst>
                      <a:ext uri="{FF2B5EF4-FFF2-40B4-BE49-F238E27FC236}">
                        <a16:creationId xmlns:a16="http://schemas.microsoft.com/office/drawing/2014/main" id="{F12B733D-C8C9-A849-A0A4-AB684831C7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23327" y="1484784"/>
                    <a:ext cx="236386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rgbClr val="B88B15"/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9" name="Freeform 447">
                    <a:extLst>
                      <a:ext uri="{FF2B5EF4-FFF2-40B4-BE49-F238E27FC236}">
                        <a16:creationId xmlns:a16="http://schemas.microsoft.com/office/drawing/2014/main" id="{7C350C31-38E1-BA43-B901-C11FE4F80B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959713" y="1815108"/>
                    <a:ext cx="242761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50" name="Freeform 449">
                    <a:extLst>
                      <a:ext uri="{FF2B5EF4-FFF2-40B4-BE49-F238E27FC236}">
                        <a16:creationId xmlns:a16="http://schemas.microsoft.com/office/drawing/2014/main" id="{8FD1D52B-00A9-5541-8A93-1D35F84E6E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02474" y="1484784"/>
                    <a:ext cx="230010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rgbClr val="B88B15"/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51" name="Freeform 450">
                    <a:extLst>
                      <a:ext uri="{FF2B5EF4-FFF2-40B4-BE49-F238E27FC236}">
                        <a16:creationId xmlns:a16="http://schemas.microsoft.com/office/drawing/2014/main" id="{DBC33643-46B2-D54D-BAEF-06959D811C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5432485" y="1815108"/>
                    <a:ext cx="232953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52" name="Freeform 453">
                    <a:extLst>
                      <a:ext uri="{FF2B5EF4-FFF2-40B4-BE49-F238E27FC236}">
                        <a16:creationId xmlns:a16="http://schemas.microsoft.com/office/drawing/2014/main" id="{4FD028BC-074D-3241-993A-C22C9C4E7D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65927" y="1484784"/>
                    <a:ext cx="242761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rgbClr val="B88B15"/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53" name="Freeform 454">
                    <a:extLst>
                      <a:ext uri="{FF2B5EF4-FFF2-40B4-BE49-F238E27FC236}">
                        <a16:creationId xmlns:a16="http://schemas.microsoft.com/office/drawing/2014/main" id="{D1142000-F07C-364F-AB6F-9C82DED1D7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5908688" y="1815108"/>
                    <a:ext cx="236386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</p:grpSp>
            <p:grpSp>
              <p:nvGrpSpPr>
                <p:cNvPr id="340" name="Grouper 124">
                  <a:extLst>
                    <a:ext uri="{FF2B5EF4-FFF2-40B4-BE49-F238E27FC236}">
                      <a16:creationId xmlns:a16="http://schemas.microsoft.com/office/drawing/2014/main" id="{61C7A8C6-B89D-3A41-B144-4D71D6C858C9}"/>
                    </a:ext>
                  </a:extLst>
                </p:cNvPr>
                <p:cNvGrpSpPr/>
                <p:nvPr/>
              </p:nvGrpSpPr>
              <p:grpSpPr>
                <a:xfrm>
                  <a:off x="2394277" y="2127817"/>
                  <a:ext cx="461153" cy="194574"/>
                  <a:chOff x="4723327" y="1484784"/>
                  <a:chExt cx="1421747" cy="660648"/>
                </a:xfrm>
                <a:noFill/>
              </p:grpSpPr>
              <p:sp>
                <p:nvSpPr>
                  <p:cNvPr id="342" name="Freeform 446">
                    <a:extLst>
                      <a:ext uri="{FF2B5EF4-FFF2-40B4-BE49-F238E27FC236}">
                        <a16:creationId xmlns:a16="http://schemas.microsoft.com/office/drawing/2014/main" id="{A6C494D6-A8D6-5B45-8B8A-CB843B27D6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23327" y="1484784"/>
                    <a:ext cx="236386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rgbClr val="B88B15"/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3" name="Freeform 447">
                    <a:extLst>
                      <a:ext uri="{FF2B5EF4-FFF2-40B4-BE49-F238E27FC236}">
                        <a16:creationId xmlns:a16="http://schemas.microsoft.com/office/drawing/2014/main" id="{24B7E6DE-BD47-0248-B9F2-FC608AE9B1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959713" y="1815108"/>
                    <a:ext cx="242761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4" name="Freeform 449">
                    <a:extLst>
                      <a:ext uri="{FF2B5EF4-FFF2-40B4-BE49-F238E27FC236}">
                        <a16:creationId xmlns:a16="http://schemas.microsoft.com/office/drawing/2014/main" id="{237EA6BF-472E-824B-B966-35A1434FAC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02474" y="1484784"/>
                    <a:ext cx="230010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rgbClr val="B88B15"/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5" name="Freeform 450">
                    <a:extLst>
                      <a:ext uri="{FF2B5EF4-FFF2-40B4-BE49-F238E27FC236}">
                        <a16:creationId xmlns:a16="http://schemas.microsoft.com/office/drawing/2014/main" id="{2D5048E5-4DDA-4649-A900-F40311A536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5432485" y="1815108"/>
                    <a:ext cx="232953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6" name="Freeform 453">
                    <a:extLst>
                      <a:ext uri="{FF2B5EF4-FFF2-40B4-BE49-F238E27FC236}">
                        <a16:creationId xmlns:a16="http://schemas.microsoft.com/office/drawing/2014/main" id="{423351A1-1A6E-BD47-ADB4-2B9AE83A7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65927" y="1484784"/>
                    <a:ext cx="242761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rgbClr val="B88B15"/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7" name="Freeform 454">
                    <a:extLst>
                      <a:ext uri="{FF2B5EF4-FFF2-40B4-BE49-F238E27FC236}">
                        <a16:creationId xmlns:a16="http://schemas.microsoft.com/office/drawing/2014/main" id="{54C51DAE-4081-DD4A-926F-11FDAD3B43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5908688" y="1815108"/>
                    <a:ext cx="236386" cy="330324"/>
                  </a:xfrm>
                  <a:custGeom>
                    <a:avLst/>
                    <a:gdLst>
                      <a:gd name="T0" fmla="*/ 0 w 480"/>
                      <a:gd name="T1" fmla="*/ 384 h 384"/>
                      <a:gd name="T2" fmla="*/ 240 w 480"/>
                      <a:gd name="T3" fmla="*/ 0 h 384"/>
                      <a:gd name="T4" fmla="*/ 480 w 480"/>
                      <a:gd name="T5" fmla="*/ 384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0" h="384">
                        <a:moveTo>
                          <a:pt x="0" y="384"/>
                        </a:moveTo>
                        <a:cubicBezTo>
                          <a:pt x="80" y="192"/>
                          <a:pt x="160" y="0"/>
                          <a:pt x="240" y="0"/>
                        </a:cubicBezTo>
                        <a:cubicBezTo>
                          <a:pt x="320" y="0"/>
                          <a:pt x="400" y="192"/>
                          <a:pt x="480" y="384"/>
                        </a:cubicBezTo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</p:grpSp>
            <p:sp>
              <p:nvSpPr>
                <p:cNvPr id="341" name="Freeform 446">
                  <a:extLst>
                    <a:ext uri="{FF2B5EF4-FFF2-40B4-BE49-F238E27FC236}">
                      <a16:creationId xmlns:a16="http://schemas.microsoft.com/office/drawing/2014/main" id="{02981C79-DD4D-4F43-B0C8-C030E278D8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4481" y="2127817"/>
                  <a:ext cx="76674" cy="97287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solidFill>
                  <a:srgbClr val="B88B15"/>
                </a:solidFill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22CA1E87-F688-4946-A620-8ECFB5F40F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08962" y="1356249"/>
                <a:ext cx="8158471" cy="1300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3C85A310-A02F-0349-8AC2-DF8DAC3B5325}"/>
                </a:ext>
              </a:extLst>
            </p:cNvPr>
            <p:cNvGrpSpPr/>
            <p:nvPr/>
          </p:nvGrpSpPr>
          <p:grpSpPr>
            <a:xfrm>
              <a:off x="1430906" y="5355663"/>
              <a:ext cx="6556662" cy="0"/>
              <a:chOff x="1409339" y="3555463"/>
              <a:chExt cx="6556662" cy="0"/>
            </a:xfrm>
          </p:grpSpPr>
          <p:cxnSp>
            <p:nvCxnSpPr>
              <p:cNvPr id="355" name="Straight Arrow Connector 17">
                <a:extLst>
                  <a:ext uri="{FF2B5EF4-FFF2-40B4-BE49-F238E27FC236}">
                    <a16:creationId xmlns:a16="http://schemas.microsoft.com/office/drawing/2014/main" id="{94E13861-24B9-A041-B41B-5F17DCA333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9339" y="3555463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8" name="Straight Arrow Connector 17">
                <a:extLst>
                  <a:ext uri="{FF2B5EF4-FFF2-40B4-BE49-F238E27FC236}">
                    <a16:creationId xmlns:a16="http://schemas.microsoft.com/office/drawing/2014/main" id="{726B114C-AE5D-AC43-80A9-FD56AB4C41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167739" y="3555463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9" name="Straight Arrow Connector 17">
                <a:extLst>
                  <a:ext uri="{FF2B5EF4-FFF2-40B4-BE49-F238E27FC236}">
                    <a16:creationId xmlns:a16="http://schemas.microsoft.com/office/drawing/2014/main" id="{07FB8D56-C612-B14B-92B2-09FE818465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420539" y="3555463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0" name="Straight Arrow Connector 17">
                <a:extLst>
                  <a:ext uri="{FF2B5EF4-FFF2-40B4-BE49-F238E27FC236}">
                    <a16:creationId xmlns:a16="http://schemas.microsoft.com/office/drawing/2014/main" id="{F8E27BC7-560E-1743-9297-3F8DFBA677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73339" y="3555463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E9DA0FCD-5C86-BD49-B6FB-9E7B777EAE7D}"/>
                </a:ext>
              </a:extLst>
            </p:cNvPr>
            <p:cNvGrpSpPr/>
            <p:nvPr/>
          </p:nvGrpSpPr>
          <p:grpSpPr>
            <a:xfrm>
              <a:off x="758977" y="5085184"/>
              <a:ext cx="7843909" cy="0"/>
              <a:chOff x="737410" y="3284984"/>
              <a:chExt cx="7843909" cy="0"/>
            </a:xfrm>
          </p:grpSpPr>
          <p:cxnSp>
            <p:nvCxnSpPr>
              <p:cNvPr id="362" name="Straight Arrow Connector 17">
                <a:extLst>
                  <a:ext uri="{FF2B5EF4-FFF2-40B4-BE49-F238E27FC236}">
                    <a16:creationId xmlns:a16="http://schemas.microsoft.com/office/drawing/2014/main" id="{D409838F-128E-E54E-B688-BAE93FE468F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37410" y="3284984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4" name="Straight Arrow Connector 17">
                <a:extLst>
                  <a:ext uri="{FF2B5EF4-FFF2-40B4-BE49-F238E27FC236}">
                    <a16:creationId xmlns:a16="http://schemas.microsoft.com/office/drawing/2014/main" id="{1C0C1EC1-7DCD-F446-9259-253D03B51B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54492" y="3284984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6" name="Straight Arrow Connector 17">
                <a:extLst>
                  <a:ext uri="{FF2B5EF4-FFF2-40B4-BE49-F238E27FC236}">
                    <a16:creationId xmlns:a16="http://schemas.microsoft.com/office/drawing/2014/main" id="{FC7A84B0-BEF1-A448-922A-D646EED1109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771574" y="3284984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7" name="Straight Arrow Connector 17">
                <a:extLst>
                  <a:ext uri="{FF2B5EF4-FFF2-40B4-BE49-F238E27FC236}">
                    <a16:creationId xmlns:a16="http://schemas.microsoft.com/office/drawing/2014/main" id="{2E0B6DF3-861E-6C42-81E7-E73BADFE30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030115" y="3284984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8" name="Straight Arrow Connector 17">
                <a:extLst>
                  <a:ext uri="{FF2B5EF4-FFF2-40B4-BE49-F238E27FC236}">
                    <a16:creationId xmlns:a16="http://schemas.microsoft.com/office/drawing/2014/main" id="{F956A33F-FEA3-F541-8C02-238AEC0448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8288657" y="3284984"/>
                <a:ext cx="292662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399" name="Oval 398">
            <a:extLst>
              <a:ext uri="{FF2B5EF4-FFF2-40B4-BE49-F238E27FC236}">
                <a16:creationId xmlns:a16="http://schemas.microsoft.com/office/drawing/2014/main" id="{904C11BD-A883-D34B-BDCA-C8ECF274A94B}"/>
              </a:ext>
            </a:extLst>
          </p:cNvPr>
          <p:cNvSpPr/>
          <p:nvPr/>
        </p:nvSpPr>
        <p:spPr bwMode="auto">
          <a:xfrm>
            <a:off x="7069679" y="4644348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6208824B-6AC0-0846-B278-A87D0CFB56A7}"/>
              </a:ext>
            </a:extLst>
          </p:cNvPr>
          <p:cNvSpPr/>
          <p:nvPr/>
        </p:nvSpPr>
        <p:spPr bwMode="auto">
          <a:xfrm>
            <a:off x="4560195" y="4644348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1C29986B-982A-254C-8788-F95005168FF0}"/>
              </a:ext>
            </a:extLst>
          </p:cNvPr>
          <p:cNvSpPr/>
          <p:nvPr/>
        </p:nvSpPr>
        <p:spPr bwMode="auto">
          <a:xfrm>
            <a:off x="8315407" y="4645258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8EBAB451-3DF1-B74E-9ED1-79998BC6F235}"/>
              </a:ext>
            </a:extLst>
          </p:cNvPr>
          <p:cNvSpPr/>
          <p:nvPr/>
        </p:nvSpPr>
        <p:spPr bwMode="auto">
          <a:xfrm>
            <a:off x="9579162" y="46438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11" name="Rectangle 45">
            <a:extLst>
              <a:ext uri="{FF2B5EF4-FFF2-40B4-BE49-F238E27FC236}">
                <a16:creationId xmlns:a16="http://schemas.microsoft.com/office/drawing/2014/main" id="{B514699A-EF3B-244B-AA71-45B8AAB7A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3913"/>
            <a:ext cx="12192000" cy="82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…the so-called 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“p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onderomotive</a:t>
            </a:r>
            <a:r>
              <a:rPr lang="en-US" b="0" u="sng" dirty="0">
                <a:solidFill>
                  <a:srgbClr val="FFFF00"/>
                </a:solidFill>
                <a:latin typeface="Helvetica" charset="0"/>
              </a:rPr>
              <a:t>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forces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”,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due to the interaction of the electrons with the wave and the undulator: complicated, but their basic features can be easily grasped</a:t>
            </a:r>
            <a:endParaRPr lang="en-US" b="0" i="1" baseline="30000" dirty="0"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0F07B2-14E0-D247-9F52-410130E24FEE}"/>
              </a:ext>
            </a:extLst>
          </p:cNvPr>
          <p:cNvGrpSpPr/>
          <p:nvPr/>
        </p:nvGrpSpPr>
        <p:grpSpPr>
          <a:xfrm>
            <a:off x="5886997" y="5392645"/>
            <a:ext cx="5139845" cy="1291786"/>
            <a:chOff x="3349459" y="5157542"/>
            <a:chExt cx="5139845" cy="1291786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528CA42-8712-BE4B-9BFA-00F8DB2F40E7}"/>
                </a:ext>
              </a:extLst>
            </p:cNvPr>
            <p:cNvGrpSpPr/>
            <p:nvPr/>
          </p:nvGrpSpPr>
          <p:grpSpPr>
            <a:xfrm>
              <a:off x="3349459" y="5502542"/>
              <a:ext cx="163709" cy="578187"/>
              <a:chOff x="3349459" y="5502907"/>
              <a:chExt cx="163709" cy="578187"/>
            </a:xfrm>
            <a:grpFill/>
          </p:grpSpPr>
          <p:sp>
            <p:nvSpPr>
              <p:cNvPr id="112" name="Oval 8">
                <a:extLst>
                  <a:ext uri="{FF2B5EF4-FFF2-40B4-BE49-F238E27FC236}">
                    <a16:creationId xmlns:a16="http://schemas.microsoft.com/office/drawing/2014/main" id="{CF30D12C-1BE8-8B4E-A9E0-A427EDE7A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3227" y="5937094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113" name="Oval 8">
                <a:extLst>
                  <a:ext uri="{FF2B5EF4-FFF2-40B4-BE49-F238E27FC236}">
                    <a16:creationId xmlns:a16="http://schemas.microsoft.com/office/drawing/2014/main" id="{4AC4B6D1-BC81-9141-A1C4-D1209B6B47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9168" y="5798533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114" name="Oval 8">
                <a:extLst>
                  <a:ext uri="{FF2B5EF4-FFF2-40B4-BE49-F238E27FC236}">
                    <a16:creationId xmlns:a16="http://schemas.microsoft.com/office/drawing/2014/main" id="{7AEF6EDF-1907-774E-AE45-F3BA737BF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9459" y="5647636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115" name="Oval 8">
                <a:extLst>
                  <a:ext uri="{FF2B5EF4-FFF2-40B4-BE49-F238E27FC236}">
                    <a16:creationId xmlns:a16="http://schemas.microsoft.com/office/drawing/2014/main" id="{AA108C3A-5AD5-9C42-9304-6D2DC985B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6827" y="5502907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8CDB52B-0E77-A947-B28E-8DCD4AA2E7BF}"/>
                </a:ext>
              </a:extLst>
            </p:cNvPr>
            <p:cNvGrpSpPr/>
            <p:nvPr/>
          </p:nvGrpSpPr>
          <p:grpSpPr>
            <a:xfrm>
              <a:off x="4613363" y="5217832"/>
              <a:ext cx="161976" cy="1162744"/>
              <a:chOff x="4612173" y="5179129"/>
              <a:chExt cx="161976" cy="1162744"/>
            </a:xfrm>
            <a:grpFill/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845D0108-4E8E-704F-AE59-29F418B0BF76}"/>
                  </a:ext>
                </a:extLst>
              </p:cNvPr>
              <p:cNvGrpSpPr/>
              <p:nvPr/>
            </p:nvGrpSpPr>
            <p:grpSpPr>
              <a:xfrm>
                <a:off x="4612173" y="5179129"/>
                <a:ext cx="161051" cy="583828"/>
                <a:chOff x="3366774" y="5507291"/>
                <a:chExt cx="161051" cy="583828"/>
              </a:xfrm>
              <a:grpFill/>
            </p:grpSpPr>
            <p:sp>
              <p:nvSpPr>
                <p:cNvPr id="118" name="Oval 8">
                  <a:extLst>
                    <a:ext uri="{FF2B5EF4-FFF2-40B4-BE49-F238E27FC236}">
                      <a16:creationId xmlns:a16="http://schemas.microsoft.com/office/drawing/2014/main" id="{047C8DE5-A497-5B43-AD6F-8D57A2CF06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77543" y="5947119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19" name="Oval 8">
                  <a:extLst>
                    <a:ext uri="{FF2B5EF4-FFF2-40B4-BE49-F238E27FC236}">
                      <a16:creationId xmlns:a16="http://schemas.microsoft.com/office/drawing/2014/main" id="{2251A55A-DFCA-D74B-8EEB-82744F2D33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6774" y="5796749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20" name="Oval 8">
                  <a:extLst>
                    <a:ext uri="{FF2B5EF4-FFF2-40B4-BE49-F238E27FC236}">
                      <a16:creationId xmlns:a16="http://schemas.microsoft.com/office/drawing/2014/main" id="{7BEE5CA9-96C9-8843-9768-A9DD1540F6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3825" y="5658390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21" name="Oval 8">
                  <a:extLst>
                    <a:ext uri="{FF2B5EF4-FFF2-40B4-BE49-F238E27FC236}">
                      <a16:creationId xmlns:a16="http://schemas.microsoft.com/office/drawing/2014/main" id="{1CCF03A9-59A5-2A41-BFB9-14972AFB3D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6774" y="5507291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6D789BC5-22B3-584F-84EF-C04C97E043F2}"/>
                  </a:ext>
                </a:extLst>
              </p:cNvPr>
              <p:cNvGrpSpPr/>
              <p:nvPr/>
            </p:nvGrpSpPr>
            <p:grpSpPr>
              <a:xfrm>
                <a:off x="4612173" y="5757316"/>
                <a:ext cx="161976" cy="584557"/>
                <a:chOff x="3363472" y="5507291"/>
                <a:chExt cx="161976" cy="584557"/>
              </a:xfrm>
              <a:grpFill/>
            </p:grpSpPr>
            <p:sp>
              <p:nvSpPr>
                <p:cNvPr id="128" name="Oval 8">
                  <a:extLst>
                    <a:ext uri="{FF2B5EF4-FFF2-40B4-BE49-F238E27FC236}">
                      <a16:creationId xmlns:a16="http://schemas.microsoft.com/office/drawing/2014/main" id="{0E4256F4-DA85-374B-B528-F46FD664AF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6774" y="5947848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29" name="Oval 8">
                  <a:extLst>
                    <a:ext uri="{FF2B5EF4-FFF2-40B4-BE49-F238E27FC236}">
                      <a16:creationId xmlns:a16="http://schemas.microsoft.com/office/drawing/2014/main" id="{4DF9C440-94CB-F148-AAC0-327F8AC50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1448" y="5803119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30" name="Oval 8">
                  <a:extLst>
                    <a:ext uri="{FF2B5EF4-FFF2-40B4-BE49-F238E27FC236}">
                      <a16:creationId xmlns:a16="http://schemas.microsoft.com/office/drawing/2014/main" id="{822DF5DB-0871-314F-BF2B-1894960E5C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6774" y="5652020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31" name="Oval 8">
                  <a:extLst>
                    <a:ext uri="{FF2B5EF4-FFF2-40B4-BE49-F238E27FC236}">
                      <a16:creationId xmlns:a16="http://schemas.microsoft.com/office/drawing/2014/main" id="{A61395CA-F69D-FC46-909E-257854E8C8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3472" y="5507291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 dirty="0"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577312-818E-A44D-9865-A416386263F5}"/>
                </a:ext>
              </a:extLst>
            </p:cNvPr>
            <p:cNvGrpSpPr/>
            <p:nvPr/>
          </p:nvGrpSpPr>
          <p:grpSpPr>
            <a:xfrm>
              <a:off x="5848726" y="5157542"/>
              <a:ext cx="178333" cy="1291786"/>
              <a:chOff x="5844098" y="5157542"/>
              <a:chExt cx="178333" cy="1291786"/>
            </a:xfrm>
            <a:grpFill/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FEE7C8B1-A804-FD4F-9099-3E73FEB65D73}"/>
                  </a:ext>
                </a:extLst>
              </p:cNvPr>
              <p:cNvGrpSpPr/>
              <p:nvPr/>
            </p:nvGrpSpPr>
            <p:grpSpPr>
              <a:xfrm>
                <a:off x="5861006" y="5157542"/>
                <a:ext cx="159276" cy="431034"/>
                <a:chOff x="3362968" y="5592338"/>
                <a:chExt cx="159276" cy="431034"/>
              </a:xfrm>
              <a:grpFill/>
            </p:grpSpPr>
            <p:sp>
              <p:nvSpPr>
                <p:cNvPr id="123" name="Oval 8">
                  <a:extLst>
                    <a:ext uri="{FF2B5EF4-FFF2-40B4-BE49-F238E27FC236}">
                      <a16:creationId xmlns:a16="http://schemas.microsoft.com/office/drawing/2014/main" id="{5E21524C-D73F-204B-B3F1-15F341C527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78244" y="5879372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24" name="Oval 8">
                  <a:extLst>
                    <a:ext uri="{FF2B5EF4-FFF2-40B4-BE49-F238E27FC236}">
                      <a16:creationId xmlns:a16="http://schemas.microsoft.com/office/drawing/2014/main" id="{9513DBC0-57D3-1C4A-9B27-7E2A93527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7089" y="5726533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25" name="Oval 8">
                  <a:extLst>
                    <a:ext uri="{FF2B5EF4-FFF2-40B4-BE49-F238E27FC236}">
                      <a16:creationId xmlns:a16="http://schemas.microsoft.com/office/drawing/2014/main" id="{2DB1E844-0728-C34C-990E-AEEE491DE0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2968" y="5592338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 dirty="0">
                    <a:cs typeface="+mn-cs"/>
                  </a:endParaRP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2126C604-5E61-ED44-87C4-1CDDD0C567D1}"/>
                  </a:ext>
                </a:extLst>
              </p:cNvPr>
              <p:cNvGrpSpPr/>
              <p:nvPr/>
            </p:nvGrpSpPr>
            <p:grpSpPr>
              <a:xfrm>
                <a:off x="5844098" y="5581439"/>
                <a:ext cx="178333" cy="583580"/>
                <a:chOff x="3349153" y="5437075"/>
                <a:chExt cx="178333" cy="583580"/>
              </a:xfrm>
              <a:grpFill/>
            </p:grpSpPr>
            <p:sp>
              <p:nvSpPr>
                <p:cNvPr id="133" name="Oval 8">
                  <a:extLst>
                    <a:ext uri="{FF2B5EF4-FFF2-40B4-BE49-F238E27FC236}">
                      <a16:creationId xmlns:a16="http://schemas.microsoft.com/office/drawing/2014/main" id="{3BE43690-75B1-5B49-B374-93A2198BDE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55128" y="5876655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34" name="Oval 8">
                  <a:extLst>
                    <a:ext uri="{FF2B5EF4-FFF2-40B4-BE49-F238E27FC236}">
                      <a16:creationId xmlns:a16="http://schemas.microsoft.com/office/drawing/2014/main" id="{9EF86507-D828-B74A-AF28-B036035DA4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9153" y="5726289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35" name="Oval 8">
                  <a:extLst>
                    <a:ext uri="{FF2B5EF4-FFF2-40B4-BE49-F238E27FC236}">
                      <a16:creationId xmlns:a16="http://schemas.microsoft.com/office/drawing/2014/main" id="{1DED30FA-5A24-9A46-AAC5-D4B0AA2CB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3486" y="5588758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36" name="Oval 8">
                  <a:extLst>
                    <a:ext uri="{FF2B5EF4-FFF2-40B4-BE49-F238E27FC236}">
                      <a16:creationId xmlns:a16="http://schemas.microsoft.com/office/drawing/2014/main" id="{CBBB6CC9-F411-8849-8F04-6C2B64D1B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7089" y="5437075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 dirty="0">
                    <a:cs typeface="+mn-cs"/>
                  </a:endParaRPr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53D04F8E-EF98-9F44-A832-48F0EF6953B9}"/>
                  </a:ext>
                </a:extLst>
              </p:cNvPr>
              <p:cNvGrpSpPr/>
              <p:nvPr/>
            </p:nvGrpSpPr>
            <p:grpSpPr>
              <a:xfrm>
                <a:off x="5858941" y="6167054"/>
                <a:ext cx="159616" cy="282274"/>
                <a:chOff x="3367089" y="5443530"/>
                <a:chExt cx="159616" cy="282274"/>
              </a:xfrm>
              <a:grpFill/>
            </p:grpSpPr>
            <p:sp>
              <p:nvSpPr>
                <p:cNvPr id="140" name="Oval 8">
                  <a:extLst>
                    <a:ext uri="{FF2B5EF4-FFF2-40B4-BE49-F238E27FC236}">
                      <a16:creationId xmlns:a16="http://schemas.microsoft.com/office/drawing/2014/main" id="{62586428-87A1-2249-BED2-309DB80C0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7089" y="5581804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41" name="Oval 8">
                  <a:extLst>
                    <a:ext uri="{FF2B5EF4-FFF2-40B4-BE49-F238E27FC236}">
                      <a16:creationId xmlns:a16="http://schemas.microsoft.com/office/drawing/2014/main" id="{75549240-2AB2-8F4E-962E-3D0A955D44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2705" y="5443530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A03740DF-2BDE-5D4D-A89A-3700FD64015B}"/>
                </a:ext>
              </a:extLst>
            </p:cNvPr>
            <p:cNvGrpSpPr/>
            <p:nvPr/>
          </p:nvGrpSpPr>
          <p:grpSpPr>
            <a:xfrm>
              <a:off x="8330167" y="5502542"/>
              <a:ext cx="159137" cy="583611"/>
              <a:chOff x="3334322" y="5502907"/>
              <a:chExt cx="159137" cy="583611"/>
            </a:xfrm>
            <a:grpFill/>
          </p:grpSpPr>
          <p:sp>
            <p:nvSpPr>
              <p:cNvPr id="148" name="Oval 8">
                <a:extLst>
                  <a:ext uri="{FF2B5EF4-FFF2-40B4-BE49-F238E27FC236}">
                    <a16:creationId xmlns:a16="http://schemas.microsoft.com/office/drawing/2014/main" id="{ECB30E72-4033-FE4A-8551-35EE25B777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2727" y="5942518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149" name="Oval 8">
                <a:extLst>
                  <a:ext uri="{FF2B5EF4-FFF2-40B4-BE49-F238E27FC236}">
                    <a16:creationId xmlns:a16="http://schemas.microsoft.com/office/drawing/2014/main" id="{DB5B4FC6-0702-AA45-8D96-8FC4C3BA7C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9459" y="5792365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150" name="Oval 8">
                <a:extLst>
                  <a:ext uri="{FF2B5EF4-FFF2-40B4-BE49-F238E27FC236}">
                    <a16:creationId xmlns:a16="http://schemas.microsoft.com/office/drawing/2014/main" id="{F0266E3F-5114-1D45-B2D3-F77374683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322" y="5646907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151" name="Oval 8">
                <a:extLst>
                  <a:ext uri="{FF2B5EF4-FFF2-40B4-BE49-F238E27FC236}">
                    <a16:creationId xmlns:a16="http://schemas.microsoft.com/office/drawing/2014/main" id="{6D54D72F-FBD6-3F46-82CC-91F15904A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9459" y="5502907"/>
                <a:ext cx="144000" cy="144000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EA76ABE-901F-A644-B805-676DF9658DCB}"/>
                </a:ext>
              </a:extLst>
            </p:cNvPr>
            <p:cNvGrpSpPr/>
            <p:nvPr/>
          </p:nvGrpSpPr>
          <p:grpSpPr>
            <a:xfrm>
              <a:off x="7105290" y="5223991"/>
              <a:ext cx="169846" cy="1156585"/>
              <a:chOff x="7096769" y="5223991"/>
              <a:chExt cx="169846" cy="1156585"/>
            </a:xfrm>
            <a:grpFill/>
          </p:grpSpPr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E5D253CD-79F9-8A43-84BB-ED2AB866E24A}"/>
                  </a:ext>
                </a:extLst>
              </p:cNvPr>
              <p:cNvGrpSpPr/>
              <p:nvPr/>
            </p:nvGrpSpPr>
            <p:grpSpPr>
              <a:xfrm>
                <a:off x="7098951" y="5223991"/>
                <a:ext cx="159743" cy="584708"/>
                <a:chOff x="3358217" y="5512186"/>
                <a:chExt cx="159743" cy="584708"/>
              </a:xfrm>
              <a:grpFill/>
            </p:grpSpPr>
            <p:sp>
              <p:nvSpPr>
                <p:cNvPr id="143" name="Oval 8">
                  <a:extLst>
                    <a:ext uri="{FF2B5EF4-FFF2-40B4-BE49-F238E27FC236}">
                      <a16:creationId xmlns:a16="http://schemas.microsoft.com/office/drawing/2014/main" id="{0F7CB080-1DAE-2B41-8281-AE4BD128B9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73960" y="5952894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 dirty="0">
                    <a:cs typeface="+mn-cs"/>
                  </a:endParaRPr>
                </a:p>
              </p:txBody>
            </p:sp>
            <p:sp>
              <p:nvSpPr>
                <p:cNvPr id="144" name="Oval 8">
                  <a:extLst>
                    <a:ext uri="{FF2B5EF4-FFF2-40B4-BE49-F238E27FC236}">
                      <a16:creationId xmlns:a16="http://schemas.microsoft.com/office/drawing/2014/main" id="{5EFFC079-E572-4347-AE1B-18FAF82E9B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1569" y="5804771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45" name="Oval 8">
                  <a:extLst>
                    <a:ext uri="{FF2B5EF4-FFF2-40B4-BE49-F238E27FC236}">
                      <a16:creationId xmlns:a16="http://schemas.microsoft.com/office/drawing/2014/main" id="{110273B5-0B4A-FE42-9141-ADC6652605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58217" y="5660309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46" name="Oval 8">
                  <a:extLst>
                    <a:ext uri="{FF2B5EF4-FFF2-40B4-BE49-F238E27FC236}">
                      <a16:creationId xmlns:a16="http://schemas.microsoft.com/office/drawing/2014/main" id="{4A4D4F41-C647-5145-9ECE-9EFB243866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3056" y="5512186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A2F323CE-31D9-F34B-9166-154EC71CD678}"/>
                  </a:ext>
                </a:extLst>
              </p:cNvPr>
              <p:cNvGrpSpPr/>
              <p:nvPr/>
            </p:nvGrpSpPr>
            <p:grpSpPr>
              <a:xfrm>
                <a:off x="7096769" y="5800976"/>
                <a:ext cx="169846" cy="579600"/>
                <a:chOff x="3356035" y="5513511"/>
                <a:chExt cx="169846" cy="579600"/>
              </a:xfrm>
              <a:grpFill/>
            </p:grpSpPr>
            <p:sp>
              <p:nvSpPr>
                <p:cNvPr id="153" name="Oval 8">
                  <a:extLst>
                    <a:ext uri="{FF2B5EF4-FFF2-40B4-BE49-F238E27FC236}">
                      <a16:creationId xmlns:a16="http://schemas.microsoft.com/office/drawing/2014/main" id="{F48DD24E-AFFE-9B45-ADA2-AD816026BA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3056" y="5949111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54" name="Oval 8">
                  <a:extLst>
                    <a:ext uri="{FF2B5EF4-FFF2-40B4-BE49-F238E27FC236}">
                      <a16:creationId xmlns:a16="http://schemas.microsoft.com/office/drawing/2014/main" id="{A50759BE-DFD3-C14A-9384-CDB3AE2744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1881" y="5793582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155" name="Oval 8">
                  <a:extLst>
                    <a:ext uri="{FF2B5EF4-FFF2-40B4-BE49-F238E27FC236}">
                      <a16:creationId xmlns:a16="http://schemas.microsoft.com/office/drawing/2014/main" id="{B43126B3-F0B3-8E48-B224-BCD8FE02AF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56035" y="5649728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 dirty="0">
                    <a:cs typeface="+mn-cs"/>
                  </a:endParaRPr>
                </a:p>
              </p:txBody>
            </p:sp>
            <p:sp>
              <p:nvSpPr>
                <p:cNvPr id="156" name="Oval 8">
                  <a:extLst>
                    <a:ext uri="{FF2B5EF4-FFF2-40B4-BE49-F238E27FC236}">
                      <a16:creationId xmlns:a16="http://schemas.microsoft.com/office/drawing/2014/main" id="{8B0BC3DF-E523-944A-B165-4A82D560ED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3056" y="5513511"/>
                  <a:ext cx="144000" cy="144000"/>
                </a:xfrm>
                <a:prstGeom prst="ellips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1F496479-8E5A-B545-9D76-EA1D73C4ADBD}"/>
              </a:ext>
            </a:extLst>
          </p:cNvPr>
          <p:cNvSpPr/>
          <p:nvPr/>
        </p:nvSpPr>
        <p:spPr bwMode="auto">
          <a:xfrm>
            <a:off x="3305453" y="4644348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F3290F33-A5D5-FF4A-93F1-4EBD238F9C90}"/>
              </a:ext>
            </a:extLst>
          </p:cNvPr>
          <p:cNvSpPr/>
          <p:nvPr/>
        </p:nvSpPr>
        <p:spPr bwMode="auto">
          <a:xfrm>
            <a:off x="2050711" y="4644348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A9FB15-8F11-E149-9BC4-67C4EFACB25B}"/>
              </a:ext>
            </a:extLst>
          </p:cNvPr>
          <p:cNvGrpSpPr/>
          <p:nvPr/>
        </p:nvGrpSpPr>
        <p:grpSpPr>
          <a:xfrm>
            <a:off x="8480469" y="5528584"/>
            <a:ext cx="1262963" cy="758468"/>
            <a:chOff x="5953654" y="6494456"/>
            <a:chExt cx="1262963" cy="758468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7E734159-C524-0A43-BA73-5A13DE2FC3E2}"/>
                </a:ext>
              </a:extLst>
            </p:cNvPr>
            <p:cNvGrpSpPr/>
            <p:nvPr/>
          </p:nvGrpSpPr>
          <p:grpSpPr>
            <a:xfrm>
              <a:off x="5961720" y="6545038"/>
              <a:ext cx="1254897" cy="707886"/>
              <a:chOff x="5693428" y="5787488"/>
              <a:chExt cx="1254897" cy="707886"/>
            </a:xfrm>
          </p:grpSpPr>
          <p:cxnSp>
            <p:nvCxnSpPr>
              <p:cNvPr id="164" name="Connecteur droit avec flèche 191">
                <a:extLst>
                  <a:ext uri="{FF2B5EF4-FFF2-40B4-BE49-F238E27FC236}">
                    <a16:creationId xmlns:a16="http://schemas.microsoft.com/office/drawing/2014/main" id="{37FF644B-9A3B-634A-B6E1-DD4412BA84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93428" y="5880922"/>
                <a:ext cx="125489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A9B8D076-3C6D-A740-8773-998B6CAF0C57}"/>
                  </a:ext>
                </a:extLst>
              </p:cNvPr>
              <p:cNvSpPr/>
              <p:nvPr/>
            </p:nvSpPr>
            <p:spPr>
              <a:xfrm>
                <a:off x="5987642" y="5787488"/>
                <a:ext cx="6751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b="0" i="1" dirty="0" err="1">
                    <a:latin typeface="Symbol" charset="2"/>
                    <a:cs typeface="Symbol" charset="2"/>
                  </a:rPr>
                  <a:t>l</a:t>
                </a:r>
                <a:r>
                  <a:rPr lang="en-US" sz="4000" b="0" baseline="-25000" dirty="0" err="1">
                    <a:latin typeface="+mn-lt"/>
                    <a:cs typeface="Chalkboard"/>
                  </a:rPr>
                  <a:t>L</a:t>
                </a:r>
                <a:endParaRPr lang="fr-FR" sz="4000" dirty="0">
                  <a:latin typeface="+mn-lt"/>
                  <a:cs typeface="Symbol" charset="2"/>
                </a:endParaRP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7D1936F-49B6-4948-AC3E-AAA82507873F}"/>
                </a:ext>
              </a:extLst>
            </p:cNvPr>
            <p:cNvGrpSpPr/>
            <p:nvPr/>
          </p:nvGrpSpPr>
          <p:grpSpPr>
            <a:xfrm>
              <a:off x="5953654" y="6494456"/>
              <a:ext cx="1254897" cy="707886"/>
              <a:chOff x="5702452" y="5762361"/>
              <a:chExt cx="1254897" cy="707886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F822C6CD-5C53-5A42-84C5-F54137DE1939}"/>
                  </a:ext>
                </a:extLst>
              </p:cNvPr>
              <p:cNvSpPr/>
              <p:nvPr/>
            </p:nvSpPr>
            <p:spPr>
              <a:xfrm>
                <a:off x="5990484" y="5762361"/>
                <a:ext cx="65755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b="0" i="1" dirty="0" err="1">
                    <a:solidFill>
                      <a:srgbClr val="FFFF00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4000" b="0" baseline="-25000" dirty="0" err="1">
                    <a:solidFill>
                      <a:srgbClr val="FFFF00"/>
                    </a:solidFill>
                    <a:latin typeface="+mn-lt"/>
                    <a:cs typeface="Chalkboard"/>
                  </a:rPr>
                  <a:t>L</a:t>
                </a:r>
                <a:endParaRPr lang="fr-FR" sz="4000" baseline="-25000" dirty="0">
                  <a:solidFill>
                    <a:srgbClr val="FFFF00"/>
                  </a:solidFill>
                  <a:latin typeface="+mn-lt"/>
                  <a:cs typeface="Symbol" charset="2"/>
                </a:endParaRPr>
              </a:p>
            </p:txBody>
          </p:sp>
          <p:cxnSp>
            <p:nvCxnSpPr>
              <p:cNvPr id="108" name="Connecteur droit avec flèche 191">
                <a:extLst>
                  <a:ext uri="{FF2B5EF4-FFF2-40B4-BE49-F238E27FC236}">
                    <a16:creationId xmlns:a16="http://schemas.microsoft.com/office/drawing/2014/main" id="{91DB5B8E-5B1E-2944-9A9C-AEF955A5A9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702452" y="5886945"/>
                <a:ext cx="125489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FF00"/>
                </a:solidFill>
                <a:prstDash val="solid"/>
                <a:round/>
                <a:headEnd type="arrow"/>
                <a:tailEnd type="arrow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58" name="Oval 157">
            <a:extLst>
              <a:ext uri="{FF2B5EF4-FFF2-40B4-BE49-F238E27FC236}">
                <a16:creationId xmlns:a16="http://schemas.microsoft.com/office/drawing/2014/main" id="{9032AF9B-A5C0-6946-9B76-21A444513B18}"/>
              </a:ext>
            </a:extLst>
          </p:cNvPr>
          <p:cNvSpPr/>
          <p:nvPr/>
        </p:nvSpPr>
        <p:spPr bwMode="auto">
          <a:xfrm>
            <a:off x="367185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FAAB89C3-A880-E646-B8A0-9B50124FA9DF}"/>
              </a:ext>
            </a:extLst>
          </p:cNvPr>
          <p:cNvSpPr/>
          <p:nvPr/>
        </p:nvSpPr>
        <p:spPr bwMode="auto">
          <a:xfrm>
            <a:off x="429796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DEFD6443-68E4-6A49-86E6-8DB607300B04}"/>
              </a:ext>
            </a:extLst>
          </p:cNvPr>
          <p:cNvSpPr/>
          <p:nvPr/>
        </p:nvSpPr>
        <p:spPr bwMode="auto">
          <a:xfrm>
            <a:off x="304574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FECA4F0C-7999-CF4F-A9B7-3E1813E57178}"/>
              </a:ext>
            </a:extLst>
          </p:cNvPr>
          <p:cNvSpPr/>
          <p:nvPr/>
        </p:nvSpPr>
        <p:spPr bwMode="auto">
          <a:xfrm>
            <a:off x="241963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7E8DEDFD-BEA8-604F-A571-B617BD9BC60D}"/>
              </a:ext>
            </a:extLst>
          </p:cNvPr>
          <p:cNvSpPr/>
          <p:nvPr/>
        </p:nvSpPr>
        <p:spPr bwMode="auto">
          <a:xfrm>
            <a:off x="179352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9E172192-578C-8A44-AE88-512C48AC8750}"/>
              </a:ext>
            </a:extLst>
          </p:cNvPr>
          <p:cNvSpPr/>
          <p:nvPr/>
        </p:nvSpPr>
        <p:spPr bwMode="auto">
          <a:xfrm>
            <a:off x="805462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1641D527-89EB-CA43-B9A9-66EDB5CA8684}"/>
              </a:ext>
            </a:extLst>
          </p:cNvPr>
          <p:cNvSpPr/>
          <p:nvPr/>
        </p:nvSpPr>
        <p:spPr bwMode="auto">
          <a:xfrm>
            <a:off x="868073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D2458640-A73F-B24B-8A6D-A6ABC5D8635C}"/>
              </a:ext>
            </a:extLst>
          </p:cNvPr>
          <p:cNvSpPr/>
          <p:nvPr/>
        </p:nvSpPr>
        <p:spPr bwMode="auto">
          <a:xfrm>
            <a:off x="742851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DEFD3729-C4D0-B449-AC19-471027452519}"/>
              </a:ext>
            </a:extLst>
          </p:cNvPr>
          <p:cNvSpPr/>
          <p:nvPr/>
        </p:nvSpPr>
        <p:spPr bwMode="auto">
          <a:xfrm>
            <a:off x="680240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C54D4231-2ACE-8644-B77C-D01D034290CE}"/>
              </a:ext>
            </a:extLst>
          </p:cNvPr>
          <p:cNvSpPr/>
          <p:nvPr/>
        </p:nvSpPr>
        <p:spPr bwMode="auto">
          <a:xfrm>
            <a:off x="9306840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7A4F5E7F-2737-C548-89DE-6F8C0813C5A2}"/>
              </a:ext>
            </a:extLst>
          </p:cNvPr>
          <p:cNvSpPr/>
          <p:nvPr/>
        </p:nvSpPr>
        <p:spPr bwMode="auto">
          <a:xfrm>
            <a:off x="9932947" y="1975976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BC5E41-2B71-E543-A864-4F6E444BA16F}"/>
              </a:ext>
            </a:extLst>
          </p:cNvPr>
          <p:cNvGrpSpPr/>
          <p:nvPr/>
        </p:nvGrpSpPr>
        <p:grpSpPr>
          <a:xfrm>
            <a:off x="5511704" y="4651647"/>
            <a:ext cx="890262" cy="271968"/>
            <a:chOff x="4201200" y="4669200"/>
            <a:chExt cx="890262" cy="271968"/>
          </a:xfrm>
        </p:grpSpPr>
        <p:cxnSp>
          <p:nvCxnSpPr>
            <p:cNvPr id="173" name="Straight Arrow Connector 17">
              <a:extLst>
                <a:ext uri="{FF2B5EF4-FFF2-40B4-BE49-F238E27FC236}">
                  <a16:creationId xmlns:a16="http://schemas.microsoft.com/office/drawing/2014/main" id="{1AC92B3B-9D4D-7141-86A0-406CBBE444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1200" y="4941168"/>
              <a:ext cx="29266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4" name="Straight Arrow Connector 17">
              <a:extLst>
                <a:ext uri="{FF2B5EF4-FFF2-40B4-BE49-F238E27FC236}">
                  <a16:creationId xmlns:a16="http://schemas.microsoft.com/office/drawing/2014/main" id="{F97A96C0-5AFF-764C-ABF0-F206ED37DA6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798800" y="4669200"/>
              <a:ext cx="29266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98" name="Oval 397">
            <a:extLst>
              <a:ext uri="{FF2B5EF4-FFF2-40B4-BE49-F238E27FC236}">
                <a16:creationId xmlns:a16="http://schemas.microsoft.com/office/drawing/2014/main" id="{2E2ABC50-BDC9-9A4E-A835-70DB4F52420C}"/>
              </a:ext>
            </a:extLst>
          </p:cNvPr>
          <p:cNvSpPr/>
          <p:nvPr/>
        </p:nvSpPr>
        <p:spPr bwMode="auto">
          <a:xfrm>
            <a:off x="5806724" y="4657307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CA0B80B-2F7A-A149-8F27-D0D5F467C89E}"/>
              </a:ext>
            </a:extLst>
          </p:cNvPr>
          <p:cNvGrpSpPr/>
          <p:nvPr/>
        </p:nvGrpSpPr>
        <p:grpSpPr>
          <a:xfrm>
            <a:off x="3614504" y="4651953"/>
            <a:ext cx="931666" cy="271663"/>
            <a:chOff x="3562196" y="4669200"/>
            <a:chExt cx="931666" cy="271663"/>
          </a:xfrm>
        </p:grpSpPr>
        <p:cxnSp>
          <p:nvCxnSpPr>
            <p:cNvPr id="176" name="Straight Arrow Connector 17">
              <a:extLst>
                <a:ext uri="{FF2B5EF4-FFF2-40B4-BE49-F238E27FC236}">
                  <a16:creationId xmlns:a16="http://schemas.microsoft.com/office/drawing/2014/main" id="{94AB3D16-A287-EB42-B457-A363B1CFCF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1200" y="4940863"/>
              <a:ext cx="29266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7" name="Straight Arrow Connector 17">
              <a:extLst>
                <a:ext uri="{FF2B5EF4-FFF2-40B4-BE49-F238E27FC236}">
                  <a16:creationId xmlns:a16="http://schemas.microsoft.com/office/drawing/2014/main" id="{567A5F9B-E507-124A-BC63-A70AE33452D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562196" y="4669200"/>
              <a:ext cx="292662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182B0D83-0B08-F040-B48F-FCD02163D834}"/>
              </a:ext>
            </a:extLst>
          </p:cNvPr>
          <p:cNvSpPr/>
          <p:nvPr/>
        </p:nvSpPr>
        <p:spPr>
          <a:xfrm>
            <a:off x="3305724" y="4942391"/>
            <a:ext cx="2057354" cy="626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Chalkboard"/>
              </a:rPr>
              <a:t>   no accumulation</a:t>
            </a:r>
            <a:endParaRPr lang="en-CH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C22221AC-1FA6-5C47-9091-53F15E4CD172}"/>
              </a:ext>
            </a:extLst>
          </p:cNvPr>
          <p:cNvSpPr/>
          <p:nvPr/>
        </p:nvSpPr>
        <p:spPr bwMode="auto">
          <a:xfrm>
            <a:off x="5814937" y="4644348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15A1E9-19FE-F24E-ADFF-1ECD258239DE}"/>
              </a:ext>
            </a:extLst>
          </p:cNvPr>
          <p:cNvGrpSpPr/>
          <p:nvPr/>
        </p:nvGrpSpPr>
        <p:grpSpPr>
          <a:xfrm>
            <a:off x="8468800" y="4779600"/>
            <a:ext cx="1259871" cy="683848"/>
            <a:chOff x="5652000" y="4797152"/>
            <a:chExt cx="1259871" cy="683848"/>
          </a:xfrm>
        </p:grpSpPr>
        <p:cxnSp>
          <p:nvCxnSpPr>
            <p:cNvPr id="180" name="Connecteur droit avec flèche 191">
              <a:extLst>
                <a:ext uri="{FF2B5EF4-FFF2-40B4-BE49-F238E27FC236}">
                  <a16:creationId xmlns:a16="http://schemas.microsoft.com/office/drawing/2014/main" id="{AFEF5482-AD9F-C246-8C77-41C975A0F662}"/>
                </a:ext>
              </a:extLst>
            </p:cNvPr>
            <p:cNvCxnSpPr>
              <a:cxnSpLocks/>
              <a:endCxn id="125" idx="0"/>
            </p:cNvCxnSpPr>
            <p:nvPr/>
          </p:nvCxnSpPr>
          <p:spPr bwMode="auto">
            <a:xfrm>
              <a:off x="5652000" y="4797152"/>
              <a:ext cx="6372" cy="6130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1" name="Connecteur droit avec flèche 191">
              <a:extLst>
                <a:ext uri="{FF2B5EF4-FFF2-40B4-BE49-F238E27FC236}">
                  <a16:creationId xmlns:a16="http://schemas.microsoft.com/office/drawing/2014/main" id="{603C8F80-86A6-DD43-ACEA-BA537EE7C3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0019" y="4803867"/>
              <a:ext cx="11852" cy="6771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8" name="Rectangle 45">
            <a:extLst>
              <a:ext uri="{FF2B5EF4-FFF2-40B4-BE49-F238E27FC236}">
                <a16:creationId xmlns:a16="http://schemas.microsoft.com/office/drawing/2014/main" id="{3F08876B-9D41-0CB5-C4E6-E83C060BF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3054" y="2301385"/>
            <a:ext cx="1241459" cy="55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ts val="2000"/>
              </a:lnSpc>
              <a:spcBef>
                <a:spcPct val="2000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emitted wave</a:t>
            </a:r>
            <a:endParaRPr lang="en-US" b="0" i="1" baseline="3000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D92367-B60E-C746-26AA-B564792EB63F}"/>
              </a:ext>
            </a:extLst>
          </p:cNvPr>
          <p:cNvSpPr/>
          <p:nvPr/>
        </p:nvSpPr>
        <p:spPr bwMode="auto">
          <a:xfrm>
            <a:off x="3922919" y="4653137"/>
            <a:ext cx="297293" cy="297293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35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8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10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000"/>
                            </p:stCondLst>
                            <p:childTnLst>
                              <p:par>
                                <p:cTn id="18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3" grpId="2"/>
      <p:bldP spid="16" grpId="0" animBg="1"/>
      <p:bldP spid="253" grpId="0"/>
      <p:bldP spid="1011" grpId="0"/>
      <p:bldP spid="9" grpId="0" animBg="1"/>
      <p:bldP spid="295" grpId="0" animBg="1"/>
      <p:bldP spid="296" grpId="0" animBg="1"/>
      <p:bldP spid="333" grpId="0" autoUpdateAnimBg="0"/>
      <p:bldP spid="399" grpId="0" animBg="1"/>
      <p:bldP spid="400" grpId="0" animBg="1"/>
      <p:bldP spid="401" grpId="0" animBg="1"/>
      <p:bldP spid="402" grpId="0" animBg="1"/>
      <p:bldP spid="111" grpId="0" autoUpdateAnimBg="0"/>
      <p:bldP spid="138" grpId="0" animBg="1"/>
      <p:bldP spid="139" grpId="0" animBg="1"/>
      <p:bldP spid="158" grpId="0" animBg="1"/>
      <p:bldP spid="159" grpId="0" animBg="1"/>
      <p:bldP spid="160" grpId="0" animBg="1"/>
      <p:bldP spid="161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398" grpId="0" animBg="1"/>
      <p:bldP spid="178" grpId="0"/>
      <p:bldP spid="178" grpId="1"/>
      <p:bldP spid="178" grpId="2"/>
      <p:bldP spid="179" grpId="0" animBg="1"/>
      <p:bldP spid="179" grpId="1" animBg="1"/>
      <p:bldP spid="18" grpId="0"/>
      <p:bldP spid="14" grpId="0" animBg="1"/>
      <p:bldP spid="14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5">
            <a:extLst>
              <a:ext uri="{FF2B5EF4-FFF2-40B4-BE49-F238E27FC236}">
                <a16:creationId xmlns:a16="http://schemas.microsoft.com/office/drawing/2014/main" id="{44D838E6-1F25-6C32-69BA-A8B6B9427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5547226"/>
            <a:ext cx="11059076" cy="119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NOTE - for 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infrared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 FELs </a:t>
            </a:r>
            <a:r>
              <a:rPr lang="en-US" b="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</a:effectLst>
                <a:latin typeface="Symbol" pitchFamily="2" charset="2"/>
              </a:rPr>
              <a:t>g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</a:effectLst>
                <a:latin typeface="Helvetica" charset="0"/>
              </a:rPr>
              <a:t> is smaller,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the longitudinal mass much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lighter and the wavelength much longer: the above problems do not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exist. </a:t>
            </a:r>
            <a:r>
              <a:rPr lang="en-US" b="0" dirty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latin typeface="Helvetica" charset="0"/>
              </a:rPr>
              <a:t>That is why infrared FELs arrived several decades before the x-FELs</a:t>
            </a:r>
            <a:endParaRPr lang="en-US" b="0" i="1" u="sng" baseline="30000" dirty="0">
              <a:solidFill>
                <a:srgbClr val="FFFF00"/>
              </a:solidFill>
              <a:effectLst>
                <a:glow rad="50800">
                  <a:schemeClr val="tx1"/>
                </a:glow>
              </a:effectLst>
              <a:latin typeface="Helvetica" charset="0"/>
              <a:sym typeface="Symbol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C44FFF-12A2-9C47-8755-12D6F96BC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870"/>
                    </a14:imgEffect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44" y="745479"/>
            <a:ext cx="4364320" cy="2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" name="Rectangle 98"/>
          <p:cNvSpPr>
            <a:spLocks noChangeArrowheads="1"/>
          </p:cNvSpPr>
          <p:nvPr/>
        </p:nvSpPr>
        <p:spPr bwMode="auto">
          <a:xfrm>
            <a:off x="0" y="-40566"/>
            <a:ext cx="12192000" cy="58959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9525" indent="-9525">
              <a:spcBef>
                <a:spcPct val="20000"/>
              </a:spcBef>
              <a:defRPr/>
            </a:pPr>
            <a:r>
              <a:rPr lang="en-US" sz="4000" dirty="0"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Why most undulators do not behave like x-FELs?</a:t>
            </a:r>
            <a:endParaRPr lang="en-US" altLang="ja-JP" sz="4000" dirty="0">
              <a:effectLst>
                <a:glow rad="63500">
                  <a:schemeClr val="bg1"/>
                </a:glow>
              </a:effectLst>
              <a:latin typeface="Chalkboard"/>
              <a:cs typeface="Chalkboard"/>
            </a:endParaRPr>
          </a:p>
        </p:txBody>
      </p:sp>
      <p:sp>
        <p:nvSpPr>
          <p:cNvPr id="333" name="Rectangle 45">
            <a:extLst>
              <a:ext uri="{FF2B5EF4-FFF2-40B4-BE49-F238E27FC236}">
                <a16:creationId xmlns:a16="http://schemas.microsoft.com/office/drawing/2014/main" id="{7B547A07-C47C-8943-ACE4-1BDEF250A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588" y="621343"/>
            <a:ext cx="7171412" cy="265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…the relativistic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“longitudinal mass”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pitchFamily="2" charset="2"/>
              </a:rPr>
              <a:t>g</a:t>
            </a:r>
            <a:r>
              <a:rPr lang="en-US" sz="2800" b="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3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m</a:t>
            </a:r>
            <a:r>
              <a:rPr lang="en-US" sz="2800" b="0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o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is very heavy for high-energy electrons with large </a:t>
            </a:r>
            <a:r>
              <a:rPr lang="en-US" sz="2800" b="0" i="1" dirty="0">
                <a:solidFill>
                  <a:schemeClr val="bg1"/>
                </a:solidFill>
                <a:latin typeface="Symbol" pitchFamily="2" charset="2"/>
              </a:rPr>
              <a:t>g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 -values, required to emit x-rays: it takes a (relatively) long time to shift them to the “slices”, so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a </a:t>
            </a:r>
            <a:r>
              <a:rPr lang="en-US" sz="2800" b="0" u="sng" dirty="0">
                <a:solidFill>
                  <a:srgbClr val="FFFF00"/>
                </a:solidFill>
                <a:latin typeface="Helvetica" charset="0"/>
              </a:rPr>
              <a:t>ver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y</a:t>
            </a:r>
            <a:r>
              <a:rPr lang="en-US" sz="2800" b="0" u="sng" dirty="0">
                <a:solidFill>
                  <a:srgbClr val="FFFF00"/>
                </a:solidFill>
                <a:latin typeface="Helvetica" charset="0"/>
              </a:rPr>
              <a:t> lon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g undulator is required for microbunching</a:t>
            </a:r>
            <a:endParaRPr lang="en-US" sz="2800" b="0" i="1" u="sng" baseline="30000" dirty="0"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6BC472E2-F4FD-E910-0C9D-D8F4A7DC7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3717032"/>
            <a:ext cx="8937796" cy="1842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…plus, the microbunching period is very short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(x-ray wavelengths)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--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the bunch structure is delicate, easily destroyed:</a:t>
            </a:r>
            <a:endParaRPr lang="en-US" sz="2800" b="0" i="1" u="sng" baseline="30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sym typeface="Symbol" charset="0"/>
            </a:endParaRPr>
          </a:p>
        </p:txBody>
      </p:sp>
      <p:grpSp>
        <p:nvGrpSpPr>
          <p:cNvPr id="1573" name="Group 1572">
            <a:extLst>
              <a:ext uri="{FF2B5EF4-FFF2-40B4-BE49-F238E27FC236}">
                <a16:creationId xmlns:a16="http://schemas.microsoft.com/office/drawing/2014/main" id="{4E9C3D5D-55DA-31BB-D86F-FCD1E75D1D05}"/>
              </a:ext>
            </a:extLst>
          </p:cNvPr>
          <p:cNvGrpSpPr/>
          <p:nvPr/>
        </p:nvGrpSpPr>
        <p:grpSpPr>
          <a:xfrm>
            <a:off x="8802394" y="3552213"/>
            <a:ext cx="3191709" cy="2397067"/>
            <a:chOff x="5183450" y="4107221"/>
            <a:chExt cx="3191709" cy="23970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9B1AE9A-3451-25C6-616E-3178B2932EE1}"/>
                </a:ext>
              </a:extLst>
            </p:cNvPr>
            <p:cNvSpPr/>
            <p:nvPr/>
          </p:nvSpPr>
          <p:spPr>
            <a:xfrm>
              <a:off x="5779495" y="5796402"/>
              <a:ext cx="657552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4000" b="0" i="1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Symbol" charset="2"/>
                  <a:cs typeface="Symbol" charset="2"/>
                </a:rPr>
                <a:t>l</a:t>
              </a:r>
              <a:r>
                <a:rPr lang="en-US" sz="4000" b="0" i="1" baseline="-25000" dirty="0" err="1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n-lt"/>
                  <a:cs typeface="Symbol" charset="2"/>
                </a:rPr>
                <a:t>L</a:t>
              </a:r>
              <a:endParaRPr lang="fr-FR" sz="4000" i="1" baseline="-25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+mn-lt"/>
                <a:cs typeface="Symbol" charset="2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0C1A9EB-A70B-C0E7-D47B-E1A6D65AE622}"/>
                </a:ext>
              </a:extLst>
            </p:cNvPr>
            <p:cNvGrpSpPr/>
            <p:nvPr/>
          </p:nvGrpSpPr>
          <p:grpSpPr>
            <a:xfrm>
              <a:off x="5183450" y="4107221"/>
              <a:ext cx="3191709" cy="1842535"/>
              <a:chOff x="1215699" y="5350372"/>
              <a:chExt cx="2006279" cy="11582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E4A7DA9-42EB-0F6A-9D41-16378085D03E}"/>
                  </a:ext>
                </a:extLst>
              </p:cNvPr>
              <p:cNvGrpSpPr/>
              <p:nvPr/>
            </p:nvGrpSpPr>
            <p:grpSpPr>
              <a:xfrm>
                <a:off x="1215699" y="5707887"/>
                <a:ext cx="253527" cy="457020"/>
                <a:chOff x="441740" y="5673316"/>
                <a:chExt cx="253527" cy="457020"/>
              </a:xfrm>
            </p:grpSpPr>
            <p:grpSp>
              <p:nvGrpSpPr>
                <p:cNvPr id="1534" name="Group 1533">
                  <a:extLst>
                    <a:ext uri="{FF2B5EF4-FFF2-40B4-BE49-F238E27FC236}">
                      <a16:creationId xmlns:a16="http://schemas.microsoft.com/office/drawing/2014/main" id="{0F48DCF3-BB1F-4353-D08E-2E6E9949CF43}"/>
                    </a:ext>
                  </a:extLst>
                </p:cNvPr>
                <p:cNvGrpSpPr/>
                <p:nvPr/>
              </p:nvGrpSpPr>
              <p:grpSpPr>
                <a:xfrm flipH="1" flipV="1">
                  <a:off x="441740" y="5673316"/>
                  <a:ext cx="253527" cy="445746"/>
                  <a:chOff x="3483728" y="5714719"/>
                  <a:chExt cx="253527" cy="445746"/>
                </a:xfrm>
              </p:grpSpPr>
              <p:sp>
                <p:nvSpPr>
                  <p:cNvPr id="1536" name="Ellipse 495">
                    <a:extLst>
                      <a:ext uri="{FF2B5EF4-FFF2-40B4-BE49-F238E27FC236}">
                        <a16:creationId xmlns:a16="http://schemas.microsoft.com/office/drawing/2014/main" id="{696FEFF7-0F45-EEAC-6431-0B806346B9F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39697" y="58816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7" name="Ellipse 495">
                    <a:extLst>
                      <a:ext uri="{FF2B5EF4-FFF2-40B4-BE49-F238E27FC236}">
                        <a16:creationId xmlns:a16="http://schemas.microsoft.com/office/drawing/2014/main" id="{14D6ACE5-B90B-C72B-B6C6-CACEC0C351B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39697" y="58292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8" name="Ellipse 495">
                    <a:extLst>
                      <a:ext uri="{FF2B5EF4-FFF2-40B4-BE49-F238E27FC236}">
                        <a16:creationId xmlns:a16="http://schemas.microsoft.com/office/drawing/2014/main" id="{4283CEF3-08CE-EE9A-84DF-686DE76621A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39697" y="57930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9" name="Ellipse 495">
                    <a:extLst>
                      <a:ext uri="{FF2B5EF4-FFF2-40B4-BE49-F238E27FC236}">
                        <a16:creationId xmlns:a16="http://schemas.microsoft.com/office/drawing/2014/main" id="{A0C46551-DE26-5A7C-2448-967175F4855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69584" y="58577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0" name="Ellipse 495">
                    <a:extLst>
                      <a:ext uri="{FF2B5EF4-FFF2-40B4-BE49-F238E27FC236}">
                        <a16:creationId xmlns:a16="http://schemas.microsoft.com/office/drawing/2014/main" id="{3655CE2B-58B7-2F17-D7AB-B27258DFDD7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44846" y="58045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1" name="Ellipse 495">
                    <a:extLst>
                      <a:ext uri="{FF2B5EF4-FFF2-40B4-BE49-F238E27FC236}">
                        <a16:creationId xmlns:a16="http://schemas.microsoft.com/office/drawing/2014/main" id="{10DA9978-AB95-B84E-833C-4D82ED23A2B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39697" y="57617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2" name="Ellipse 495">
                    <a:extLst>
                      <a:ext uri="{FF2B5EF4-FFF2-40B4-BE49-F238E27FC236}">
                        <a16:creationId xmlns:a16="http://schemas.microsoft.com/office/drawing/2014/main" id="{9A6244DF-0B1B-97D6-F3B1-F9BA081806E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7069" y="58547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3" name="Ellipse 495">
                    <a:extLst>
                      <a:ext uri="{FF2B5EF4-FFF2-40B4-BE49-F238E27FC236}">
                        <a16:creationId xmlns:a16="http://schemas.microsoft.com/office/drawing/2014/main" id="{F8DBCA8E-E99A-245B-30EE-1B71722587C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76727" y="578935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4" name="Ellipse 495">
                    <a:extLst>
                      <a:ext uri="{FF2B5EF4-FFF2-40B4-BE49-F238E27FC236}">
                        <a16:creationId xmlns:a16="http://schemas.microsoft.com/office/drawing/2014/main" id="{2119AE10-520F-4970-24BC-AEB97074E49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2606" y="57245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5" name="Ellipse 495">
                    <a:extLst>
                      <a:ext uri="{FF2B5EF4-FFF2-40B4-BE49-F238E27FC236}">
                        <a16:creationId xmlns:a16="http://schemas.microsoft.com/office/drawing/2014/main" id="{5A34FC01-D65B-AA3F-99A4-410EA1A9D32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19277" y="57733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6" name="Ellipse 495">
                    <a:extLst>
                      <a:ext uri="{FF2B5EF4-FFF2-40B4-BE49-F238E27FC236}">
                        <a16:creationId xmlns:a16="http://schemas.microsoft.com/office/drawing/2014/main" id="{0D05708F-22F7-0155-AFE7-497DD15D34C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19852" y="57254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7" name="Ellipse 495">
                    <a:extLst>
                      <a:ext uri="{FF2B5EF4-FFF2-40B4-BE49-F238E27FC236}">
                        <a16:creationId xmlns:a16="http://schemas.microsoft.com/office/drawing/2014/main" id="{35D9B430-FB23-5B55-1A8E-851070F6409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72382" y="57144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8" name="Ellipse 495">
                    <a:extLst>
                      <a:ext uri="{FF2B5EF4-FFF2-40B4-BE49-F238E27FC236}">
                        <a16:creationId xmlns:a16="http://schemas.microsoft.com/office/drawing/2014/main" id="{FFBF76D2-E32E-54BE-7867-4F259F50825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4372" y="577960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49" name="Ellipse 495">
                    <a:extLst>
                      <a:ext uri="{FF2B5EF4-FFF2-40B4-BE49-F238E27FC236}">
                        <a16:creationId xmlns:a16="http://schemas.microsoft.com/office/drawing/2014/main" id="{CAA18057-C053-A4C2-FE4F-3133703BD5E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56280" y="57698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0" name="Ellipse 495">
                    <a:extLst>
                      <a:ext uri="{FF2B5EF4-FFF2-40B4-BE49-F238E27FC236}">
                        <a16:creationId xmlns:a16="http://schemas.microsoft.com/office/drawing/2014/main" id="{4231CAA9-498E-931B-B986-6FD446535F3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494108" y="581951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1" name="Ellipse 495">
                    <a:extLst>
                      <a:ext uri="{FF2B5EF4-FFF2-40B4-BE49-F238E27FC236}">
                        <a16:creationId xmlns:a16="http://schemas.microsoft.com/office/drawing/2014/main" id="{1BB95B8F-794E-0886-BB95-8E71CD16773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80032" y="58152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2" name="Ellipse 495">
                    <a:extLst>
                      <a:ext uri="{FF2B5EF4-FFF2-40B4-BE49-F238E27FC236}">
                        <a16:creationId xmlns:a16="http://schemas.microsoft.com/office/drawing/2014/main" id="{B2B47D39-E434-37E8-A376-F2F74780326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42934" y="58594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3" name="Ellipse 495">
                    <a:extLst>
                      <a:ext uri="{FF2B5EF4-FFF2-40B4-BE49-F238E27FC236}">
                        <a16:creationId xmlns:a16="http://schemas.microsoft.com/office/drawing/2014/main" id="{47AE288C-46F5-3A82-E021-FBC5F4B9AC6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483982" y="58677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4" name="Ellipse 495">
                    <a:extLst>
                      <a:ext uri="{FF2B5EF4-FFF2-40B4-BE49-F238E27FC236}">
                        <a16:creationId xmlns:a16="http://schemas.microsoft.com/office/drawing/2014/main" id="{ECA1FA9E-3C48-E0D1-4FA3-4FB6B79397F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57893" y="59870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5" name="Ellipse 495">
                    <a:extLst>
                      <a:ext uri="{FF2B5EF4-FFF2-40B4-BE49-F238E27FC236}">
                        <a16:creationId xmlns:a16="http://schemas.microsoft.com/office/drawing/2014/main" id="{08796459-9E17-E464-BE4B-82CC1A9E18F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74540" y="59270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6" name="Ellipse 495">
                    <a:extLst>
                      <a:ext uri="{FF2B5EF4-FFF2-40B4-BE49-F238E27FC236}">
                        <a16:creationId xmlns:a16="http://schemas.microsoft.com/office/drawing/2014/main" id="{A0408DB8-F3D5-F81E-8445-AD1794ECA40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04719" y="59713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7" name="Ellipse 495">
                    <a:extLst>
                      <a:ext uri="{FF2B5EF4-FFF2-40B4-BE49-F238E27FC236}">
                        <a16:creationId xmlns:a16="http://schemas.microsoft.com/office/drawing/2014/main" id="{87638D05-6F29-DF29-58A0-A2FF35754DA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76727" y="59288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8" name="Ellipse 495">
                    <a:extLst>
                      <a:ext uri="{FF2B5EF4-FFF2-40B4-BE49-F238E27FC236}">
                        <a16:creationId xmlns:a16="http://schemas.microsoft.com/office/drawing/2014/main" id="{4CDE5CA1-7F34-90C1-235C-D3C13262A9C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4722" y="59010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59" name="Ellipse 495">
                    <a:extLst>
                      <a:ext uri="{FF2B5EF4-FFF2-40B4-BE49-F238E27FC236}">
                        <a16:creationId xmlns:a16="http://schemas.microsoft.com/office/drawing/2014/main" id="{F8187116-850F-D8D3-7A83-16CC7B72FE1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1671" y="59199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0" name="Ellipse 495">
                    <a:extLst>
                      <a:ext uri="{FF2B5EF4-FFF2-40B4-BE49-F238E27FC236}">
                        <a16:creationId xmlns:a16="http://schemas.microsoft.com/office/drawing/2014/main" id="{1FDF4D5D-C34A-5704-CD28-4C3B7525B75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29273" y="59402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1" name="Ellipse 495">
                    <a:extLst>
                      <a:ext uri="{FF2B5EF4-FFF2-40B4-BE49-F238E27FC236}">
                        <a16:creationId xmlns:a16="http://schemas.microsoft.com/office/drawing/2014/main" id="{6DA88841-6B95-1E06-E8DB-93C2599F1A0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1205" y="59724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2" name="Ellipse 495">
                    <a:extLst>
                      <a:ext uri="{FF2B5EF4-FFF2-40B4-BE49-F238E27FC236}">
                        <a16:creationId xmlns:a16="http://schemas.microsoft.com/office/drawing/2014/main" id="{20C75DBD-2A2B-9E49-91A3-C06B1058FCF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9097" y="59965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3" name="Ellipse 495">
                    <a:extLst>
                      <a:ext uri="{FF2B5EF4-FFF2-40B4-BE49-F238E27FC236}">
                        <a16:creationId xmlns:a16="http://schemas.microsoft.com/office/drawing/2014/main" id="{16B73FBA-6B20-BC7E-95A9-621A23EDC3B0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39697" y="592752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4" name="Ellipse 495">
                    <a:extLst>
                      <a:ext uri="{FF2B5EF4-FFF2-40B4-BE49-F238E27FC236}">
                        <a16:creationId xmlns:a16="http://schemas.microsoft.com/office/drawing/2014/main" id="{A3532407-A1E5-EAE1-C1C7-0B6CB28D92E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39697" y="59917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5" name="Ellipse 495">
                    <a:extLst>
                      <a:ext uri="{FF2B5EF4-FFF2-40B4-BE49-F238E27FC236}">
                        <a16:creationId xmlns:a16="http://schemas.microsoft.com/office/drawing/2014/main" id="{74AFD434-8A88-9A13-4027-E0CE05A2C61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39697" y="60666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6" name="Ellipse 495">
                    <a:extLst>
                      <a:ext uri="{FF2B5EF4-FFF2-40B4-BE49-F238E27FC236}">
                        <a16:creationId xmlns:a16="http://schemas.microsoft.com/office/drawing/2014/main" id="{43406EB2-9390-425A-A809-ABE35D7FDB7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25719" y="60432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7" name="Ellipse 495">
                    <a:extLst>
                      <a:ext uri="{FF2B5EF4-FFF2-40B4-BE49-F238E27FC236}">
                        <a16:creationId xmlns:a16="http://schemas.microsoft.com/office/drawing/2014/main" id="{AB049B0E-6B2F-E198-209E-F48ACFD8D60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00268" y="60977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8" name="Ellipse 495">
                    <a:extLst>
                      <a:ext uri="{FF2B5EF4-FFF2-40B4-BE49-F238E27FC236}">
                        <a16:creationId xmlns:a16="http://schemas.microsoft.com/office/drawing/2014/main" id="{BD69A926-BE3B-E13F-4543-3E778AC2E94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57428" y="60754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69" name="Ellipse 495">
                    <a:extLst>
                      <a:ext uri="{FF2B5EF4-FFF2-40B4-BE49-F238E27FC236}">
                        <a16:creationId xmlns:a16="http://schemas.microsoft.com/office/drawing/2014/main" id="{506761AA-2491-F850-444C-CE652A108FF0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81381" y="60327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70" name="Ellipse 495">
                    <a:extLst>
                      <a:ext uri="{FF2B5EF4-FFF2-40B4-BE49-F238E27FC236}">
                        <a16:creationId xmlns:a16="http://schemas.microsoft.com/office/drawing/2014/main" id="{7BC35D78-C7A4-92D7-C022-6EC4EA23B24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23414" y="60383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71" name="Ellipse 495">
                    <a:extLst>
                      <a:ext uri="{FF2B5EF4-FFF2-40B4-BE49-F238E27FC236}">
                        <a16:creationId xmlns:a16="http://schemas.microsoft.com/office/drawing/2014/main" id="{6406378E-BB5E-256D-D956-FEDEF4BFE276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04719" y="60063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535" name="Ellipse 82">
                  <a:extLst>
                    <a:ext uri="{FF2B5EF4-FFF2-40B4-BE49-F238E27FC236}">
                      <a16:creationId xmlns:a16="http://schemas.microsoft.com/office/drawing/2014/main" id="{436C2403-D79E-E126-E2B7-139E0A6BCC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5083" y="5678274"/>
                  <a:ext cx="233575" cy="452062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CEE1C9F-0A2E-D39A-69F8-981B8AAD3AE0}"/>
                  </a:ext>
                </a:extLst>
              </p:cNvPr>
              <p:cNvGrpSpPr/>
              <p:nvPr/>
            </p:nvGrpSpPr>
            <p:grpSpPr>
              <a:xfrm>
                <a:off x="1408065" y="5512337"/>
                <a:ext cx="446091" cy="877121"/>
                <a:chOff x="785451" y="5496477"/>
                <a:chExt cx="446091" cy="877121"/>
              </a:xfrm>
            </p:grpSpPr>
            <p:grpSp>
              <p:nvGrpSpPr>
                <p:cNvPr id="1431" name="Group 1430">
                  <a:extLst>
                    <a:ext uri="{FF2B5EF4-FFF2-40B4-BE49-F238E27FC236}">
                      <a16:creationId xmlns:a16="http://schemas.microsoft.com/office/drawing/2014/main" id="{5761280D-1AB9-0003-18AC-BE85F6052BAD}"/>
                    </a:ext>
                  </a:extLst>
                </p:cNvPr>
                <p:cNvGrpSpPr/>
                <p:nvPr/>
              </p:nvGrpSpPr>
              <p:grpSpPr>
                <a:xfrm>
                  <a:off x="788963" y="5496721"/>
                  <a:ext cx="420252" cy="876877"/>
                  <a:chOff x="173923" y="5526349"/>
                  <a:chExt cx="420252" cy="876877"/>
                </a:xfrm>
              </p:grpSpPr>
              <p:sp>
                <p:nvSpPr>
                  <p:cNvPr id="1433" name="Ellipse 495">
                    <a:extLst>
                      <a:ext uri="{FF2B5EF4-FFF2-40B4-BE49-F238E27FC236}">
                        <a16:creationId xmlns:a16="http://schemas.microsoft.com/office/drawing/2014/main" id="{94CC34D3-4041-C72A-588D-86FF9C22E26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6814" y="55260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4" name="Ellipse 495">
                    <a:extLst>
                      <a:ext uri="{FF2B5EF4-FFF2-40B4-BE49-F238E27FC236}">
                        <a16:creationId xmlns:a16="http://schemas.microsoft.com/office/drawing/2014/main" id="{34ED134F-FDAD-73F4-995D-9B35844AB44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28822" y="55657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5" name="Ellipse 495">
                    <a:extLst>
                      <a:ext uri="{FF2B5EF4-FFF2-40B4-BE49-F238E27FC236}">
                        <a16:creationId xmlns:a16="http://schemas.microsoft.com/office/drawing/2014/main" id="{A6332390-624C-A310-BAC5-40F15E3CDCC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506999" y="56202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6" name="Ellipse 495">
                    <a:extLst>
                      <a:ext uri="{FF2B5EF4-FFF2-40B4-BE49-F238E27FC236}">
                        <a16:creationId xmlns:a16="http://schemas.microsoft.com/office/drawing/2014/main" id="{FFCC5056-810F-09FA-8E0E-44A5BFAA38D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32820" y="55538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7" name="Ellipse 495">
                    <a:extLst>
                      <a:ext uri="{FF2B5EF4-FFF2-40B4-BE49-F238E27FC236}">
                        <a16:creationId xmlns:a16="http://schemas.microsoft.com/office/drawing/2014/main" id="{AE2A7C96-2919-53B6-00A5-99E6205C599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531460" y="58440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8" name="Ellipse 495">
                    <a:extLst>
                      <a:ext uri="{FF2B5EF4-FFF2-40B4-BE49-F238E27FC236}">
                        <a16:creationId xmlns:a16="http://schemas.microsoft.com/office/drawing/2014/main" id="{5E77AD0D-D0A5-F55B-031D-670303907EB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516692" y="57916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9" name="Ellipse 495">
                    <a:extLst>
                      <a:ext uri="{FF2B5EF4-FFF2-40B4-BE49-F238E27FC236}">
                        <a16:creationId xmlns:a16="http://schemas.microsoft.com/office/drawing/2014/main" id="{E0F506CD-B1ED-7A5F-0706-EA516FABFA1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527762" y="57553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0" name="Ellipse 495">
                    <a:extLst>
                      <a:ext uri="{FF2B5EF4-FFF2-40B4-BE49-F238E27FC236}">
                        <a16:creationId xmlns:a16="http://schemas.microsoft.com/office/drawing/2014/main" id="{E9C805E3-6425-1516-32CD-37037FCB7AD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524072" y="56868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1" name="Ellipse 495">
                    <a:extLst>
                      <a:ext uri="{FF2B5EF4-FFF2-40B4-BE49-F238E27FC236}">
                        <a16:creationId xmlns:a16="http://schemas.microsoft.com/office/drawing/2014/main" id="{074CB48A-4AAA-59C8-42B4-3F020E5FE06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74772" y="58201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2" name="Ellipse 495">
                    <a:extLst>
                      <a:ext uri="{FF2B5EF4-FFF2-40B4-BE49-F238E27FC236}">
                        <a16:creationId xmlns:a16="http://schemas.microsoft.com/office/drawing/2014/main" id="{C6750434-1C80-2760-BF2A-3E4E3E2025C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50034" y="57669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3" name="Ellipse 495">
                    <a:extLst>
                      <a:ext uri="{FF2B5EF4-FFF2-40B4-BE49-F238E27FC236}">
                        <a16:creationId xmlns:a16="http://schemas.microsoft.com/office/drawing/2014/main" id="{A72737DF-1071-6A76-6558-5A70ED79568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81518" y="57241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4" name="Ellipse 495">
                    <a:extLst>
                      <a:ext uri="{FF2B5EF4-FFF2-40B4-BE49-F238E27FC236}">
                        <a16:creationId xmlns:a16="http://schemas.microsoft.com/office/drawing/2014/main" id="{A85404FD-CC67-91AB-82E5-790FE6419AD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75978" y="58368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5" name="Ellipse 495">
                    <a:extLst>
                      <a:ext uri="{FF2B5EF4-FFF2-40B4-BE49-F238E27FC236}">
                        <a16:creationId xmlns:a16="http://schemas.microsoft.com/office/drawing/2014/main" id="{32755CF9-DFCF-5B2A-A772-746472A8701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71824" y="56532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6" name="Ellipse 495">
                    <a:extLst>
                      <a:ext uri="{FF2B5EF4-FFF2-40B4-BE49-F238E27FC236}">
                        <a16:creationId xmlns:a16="http://schemas.microsoft.com/office/drawing/2014/main" id="{5196D40D-B358-02A7-9912-7D9350B6874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12257" y="58171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7" name="Ellipse 495">
                    <a:extLst>
                      <a:ext uri="{FF2B5EF4-FFF2-40B4-BE49-F238E27FC236}">
                        <a16:creationId xmlns:a16="http://schemas.microsoft.com/office/drawing/2014/main" id="{44B3B382-6EF4-3602-72C7-7A9A55FC76D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99164" y="576606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8" name="Ellipse 495">
                    <a:extLst>
                      <a:ext uri="{FF2B5EF4-FFF2-40B4-BE49-F238E27FC236}">
                        <a16:creationId xmlns:a16="http://schemas.microsoft.com/office/drawing/2014/main" id="{17493999-8706-E3D7-6044-BB073C0B845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32779" y="58001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49" name="Ellipse 495">
                    <a:extLst>
                      <a:ext uri="{FF2B5EF4-FFF2-40B4-BE49-F238E27FC236}">
                        <a16:creationId xmlns:a16="http://schemas.microsoft.com/office/drawing/2014/main" id="{C0505053-CBE1-553E-359B-DC8D6BC1F29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84150" y="55533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0" name="Ellipse 495">
                    <a:extLst>
                      <a:ext uri="{FF2B5EF4-FFF2-40B4-BE49-F238E27FC236}">
                        <a16:creationId xmlns:a16="http://schemas.microsoft.com/office/drawing/2014/main" id="{3731FA35-52E8-E077-0927-8EF7925E883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28822" y="562816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1" name="Ellipse 495">
                    <a:extLst>
                      <a:ext uri="{FF2B5EF4-FFF2-40B4-BE49-F238E27FC236}">
                        <a16:creationId xmlns:a16="http://schemas.microsoft.com/office/drawing/2014/main" id="{96B5FC87-ED61-05FD-B7FE-CBF39215D43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13902" y="55728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2" name="Ellipse 495">
                    <a:extLst>
                      <a:ext uri="{FF2B5EF4-FFF2-40B4-BE49-F238E27FC236}">
                        <a16:creationId xmlns:a16="http://schemas.microsoft.com/office/drawing/2014/main" id="{040C72D2-D19F-00F3-D47B-677FD51F7BD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53719" y="56079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3" name="Ellipse 495">
                    <a:extLst>
                      <a:ext uri="{FF2B5EF4-FFF2-40B4-BE49-F238E27FC236}">
                        <a16:creationId xmlns:a16="http://schemas.microsoft.com/office/drawing/2014/main" id="{EA29DF77-75FE-97D9-1B30-E04972F3DE4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70345" y="553561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4" name="Ellipse 495">
                    <a:extLst>
                      <a:ext uri="{FF2B5EF4-FFF2-40B4-BE49-F238E27FC236}">
                        <a16:creationId xmlns:a16="http://schemas.microsoft.com/office/drawing/2014/main" id="{C4F7B803-4B79-3CD3-ADA7-81490922C63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30036" y="57279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5" name="Ellipse 495">
                    <a:extLst>
                      <a:ext uri="{FF2B5EF4-FFF2-40B4-BE49-F238E27FC236}">
                        <a16:creationId xmlns:a16="http://schemas.microsoft.com/office/drawing/2014/main" id="{D17A196D-D2B8-5EA8-3E4A-8AFE34703C4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06082" y="56852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6" name="Ellipse 495">
                    <a:extLst>
                      <a:ext uri="{FF2B5EF4-FFF2-40B4-BE49-F238E27FC236}">
                        <a16:creationId xmlns:a16="http://schemas.microsoft.com/office/drawing/2014/main" id="{C8C09001-E311-CE62-20A2-49FC562471C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40096" y="56481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7" name="Ellipse 495">
                    <a:extLst>
                      <a:ext uri="{FF2B5EF4-FFF2-40B4-BE49-F238E27FC236}">
                        <a16:creationId xmlns:a16="http://schemas.microsoft.com/office/drawing/2014/main" id="{2F875B11-0634-0EDF-EA6D-8F3696969A7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56024" y="558718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8" name="Ellipse 495">
                    <a:extLst>
                      <a:ext uri="{FF2B5EF4-FFF2-40B4-BE49-F238E27FC236}">
                        <a16:creationId xmlns:a16="http://schemas.microsoft.com/office/drawing/2014/main" id="{41D1AEFE-8C63-DCD0-EA72-43C8F37B2BE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76279" y="57517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59" name="Ellipse 495">
                    <a:extLst>
                      <a:ext uri="{FF2B5EF4-FFF2-40B4-BE49-F238E27FC236}">
                        <a16:creationId xmlns:a16="http://schemas.microsoft.com/office/drawing/2014/main" id="{855F5296-F3F5-AEE7-30BF-D377A83E526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74110" y="567949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0" name="Ellipse 495">
                    <a:extLst>
                      <a:ext uri="{FF2B5EF4-FFF2-40B4-BE49-F238E27FC236}">
                        <a16:creationId xmlns:a16="http://schemas.microsoft.com/office/drawing/2014/main" id="{8EA9D03E-F9F1-3198-4F34-3CCF1C437D4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2182" y="55830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1" name="Ellipse 495">
                    <a:extLst>
                      <a:ext uri="{FF2B5EF4-FFF2-40B4-BE49-F238E27FC236}">
                        <a16:creationId xmlns:a16="http://schemas.microsoft.com/office/drawing/2014/main" id="{6B022161-26F7-D716-E7FC-7EA7EE92F00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97131" y="56113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2" name="Ellipse 495">
                    <a:extLst>
                      <a:ext uri="{FF2B5EF4-FFF2-40B4-BE49-F238E27FC236}">
                        <a16:creationId xmlns:a16="http://schemas.microsoft.com/office/drawing/2014/main" id="{B89F6E07-66BE-DA01-D849-CA3A373DFC7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36467" y="563132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3" name="Ellipse 495">
                    <a:extLst>
                      <a:ext uri="{FF2B5EF4-FFF2-40B4-BE49-F238E27FC236}">
                        <a16:creationId xmlns:a16="http://schemas.microsoft.com/office/drawing/2014/main" id="{1D356642-1CBF-E5BA-EA28-CB7243E252C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28554" y="56868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4" name="Ellipse 495">
                    <a:extLst>
                      <a:ext uri="{FF2B5EF4-FFF2-40B4-BE49-F238E27FC236}">
                        <a16:creationId xmlns:a16="http://schemas.microsoft.com/office/drawing/2014/main" id="{4ED7B67C-7BE8-2E0D-1759-A181E65039D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24465" y="57356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5" name="Ellipse 495">
                    <a:extLst>
                      <a:ext uri="{FF2B5EF4-FFF2-40B4-BE49-F238E27FC236}">
                        <a16:creationId xmlns:a16="http://schemas.microsoft.com/office/drawing/2014/main" id="{A746C380-3BD0-0494-E8C6-29EDE29FFFC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04060" y="56269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6" name="Ellipse 495">
                    <a:extLst>
                      <a:ext uri="{FF2B5EF4-FFF2-40B4-BE49-F238E27FC236}">
                        <a16:creationId xmlns:a16="http://schemas.microsoft.com/office/drawing/2014/main" id="{D2245C18-3C7C-4E9A-8A6E-4DF8AECC0F7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25040" y="56878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7" name="Ellipse 495">
                    <a:extLst>
                      <a:ext uri="{FF2B5EF4-FFF2-40B4-BE49-F238E27FC236}">
                        <a16:creationId xmlns:a16="http://schemas.microsoft.com/office/drawing/2014/main" id="{4F6B8AC4-D7D5-7D91-057C-6996ADC38E7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77570" y="56768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8" name="Ellipse 495">
                    <a:extLst>
                      <a:ext uri="{FF2B5EF4-FFF2-40B4-BE49-F238E27FC236}">
                        <a16:creationId xmlns:a16="http://schemas.microsoft.com/office/drawing/2014/main" id="{A0F54B0E-BBB6-7C35-E771-6713FA3867E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09560" y="574195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69" name="Ellipse 495">
                    <a:extLst>
                      <a:ext uri="{FF2B5EF4-FFF2-40B4-BE49-F238E27FC236}">
                        <a16:creationId xmlns:a16="http://schemas.microsoft.com/office/drawing/2014/main" id="{078673EC-040A-415D-DFA7-57EE5BF883B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1468" y="57321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0" name="Ellipse 495">
                    <a:extLst>
                      <a:ext uri="{FF2B5EF4-FFF2-40B4-BE49-F238E27FC236}">
                        <a16:creationId xmlns:a16="http://schemas.microsoft.com/office/drawing/2014/main" id="{8FEA18E7-87D6-62A1-3B07-1FC77F0CF47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99296" y="578186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1" name="Ellipse 495">
                    <a:extLst>
                      <a:ext uri="{FF2B5EF4-FFF2-40B4-BE49-F238E27FC236}">
                        <a16:creationId xmlns:a16="http://schemas.microsoft.com/office/drawing/2014/main" id="{B2348C03-0B13-3913-6D35-30B92C30331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85220" y="57776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2" name="Ellipse 495">
                    <a:extLst>
                      <a:ext uri="{FF2B5EF4-FFF2-40B4-BE49-F238E27FC236}">
                        <a16:creationId xmlns:a16="http://schemas.microsoft.com/office/drawing/2014/main" id="{16008191-1FD0-42ED-E4ED-C90FB562EA4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48122" y="58217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3" name="Ellipse 495">
                    <a:extLst>
                      <a:ext uri="{FF2B5EF4-FFF2-40B4-BE49-F238E27FC236}">
                        <a16:creationId xmlns:a16="http://schemas.microsoft.com/office/drawing/2014/main" id="{92A787BE-E187-B25D-DDA2-DA891E875AF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89170" y="58300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4" name="Ellipse 495">
                    <a:extLst>
                      <a:ext uri="{FF2B5EF4-FFF2-40B4-BE49-F238E27FC236}">
                        <a16:creationId xmlns:a16="http://schemas.microsoft.com/office/drawing/2014/main" id="{020066CF-DBAA-2FDB-5D04-03D8E59A37B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28822" y="626668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5" name="Ellipse 495">
                    <a:extLst>
                      <a:ext uri="{FF2B5EF4-FFF2-40B4-BE49-F238E27FC236}">
                        <a16:creationId xmlns:a16="http://schemas.microsoft.com/office/drawing/2014/main" id="{9122FC1F-784B-D91C-A71C-26608207F04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96286" y="62136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6" name="Ellipse 495">
                    <a:extLst>
                      <a:ext uri="{FF2B5EF4-FFF2-40B4-BE49-F238E27FC236}">
                        <a16:creationId xmlns:a16="http://schemas.microsoft.com/office/drawing/2014/main" id="{618F7E46-FAA5-6DDD-D499-9A9F9225DFC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6814" y="634051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7" name="Ellipse 495">
                    <a:extLst>
                      <a:ext uri="{FF2B5EF4-FFF2-40B4-BE49-F238E27FC236}">
                        <a16:creationId xmlns:a16="http://schemas.microsoft.com/office/drawing/2014/main" id="{7C4509A4-4C43-5BFC-19C0-FD38A53427B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22247" y="62937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8" name="Ellipse 495">
                    <a:extLst>
                      <a:ext uri="{FF2B5EF4-FFF2-40B4-BE49-F238E27FC236}">
                        <a16:creationId xmlns:a16="http://schemas.microsoft.com/office/drawing/2014/main" id="{D3BFC01C-67A8-60F7-EB9D-2AE4CE8376B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53732" y="62509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79" name="Ellipse 495">
                    <a:extLst>
                      <a:ext uri="{FF2B5EF4-FFF2-40B4-BE49-F238E27FC236}">
                        <a16:creationId xmlns:a16="http://schemas.microsoft.com/office/drawing/2014/main" id="{830CA72B-61C9-BC3B-0EDD-62BF90E2570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84471" y="632331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0" name="Ellipse 495">
                    <a:extLst>
                      <a:ext uri="{FF2B5EF4-FFF2-40B4-BE49-F238E27FC236}">
                        <a16:creationId xmlns:a16="http://schemas.microsoft.com/office/drawing/2014/main" id="{18078C6F-7FAB-79D3-67BE-58D6FF386E1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48493" y="62499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1" name="Ellipse 495">
                    <a:extLst>
                      <a:ext uri="{FF2B5EF4-FFF2-40B4-BE49-F238E27FC236}">
                        <a16:creationId xmlns:a16="http://schemas.microsoft.com/office/drawing/2014/main" id="{C954AE16-3817-8D3E-7DC2-A15B279571E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16628" y="61884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2" name="Ellipse 495">
                    <a:extLst>
                      <a:ext uri="{FF2B5EF4-FFF2-40B4-BE49-F238E27FC236}">
                        <a16:creationId xmlns:a16="http://schemas.microsoft.com/office/drawing/2014/main" id="{1172A62B-D39D-DF58-C353-4290F860499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80702" y="619193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3" name="Ellipse 495">
                    <a:extLst>
                      <a:ext uri="{FF2B5EF4-FFF2-40B4-BE49-F238E27FC236}">
                        <a16:creationId xmlns:a16="http://schemas.microsoft.com/office/drawing/2014/main" id="{0FA2A885-ECAF-B663-EE09-1993FCF85C3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96678" y="62624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4" name="Ellipse 495">
                    <a:extLst>
                      <a:ext uri="{FF2B5EF4-FFF2-40B4-BE49-F238E27FC236}">
                        <a16:creationId xmlns:a16="http://schemas.microsoft.com/office/drawing/2014/main" id="{917A5895-2E54-3FE7-BBE6-8CF34E3065E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97254" y="62146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5" name="Ellipse 495">
                    <a:extLst>
                      <a:ext uri="{FF2B5EF4-FFF2-40B4-BE49-F238E27FC236}">
                        <a16:creationId xmlns:a16="http://schemas.microsoft.com/office/drawing/2014/main" id="{7431C15F-426A-2C7D-492F-B9F69EA1648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49784" y="62036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6" name="Ellipse 495">
                    <a:extLst>
                      <a:ext uri="{FF2B5EF4-FFF2-40B4-BE49-F238E27FC236}">
                        <a16:creationId xmlns:a16="http://schemas.microsoft.com/office/drawing/2014/main" id="{D6B1EF66-0151-2147-BF94-C9B2616A244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81773" y="62687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7" name="Ellipse 495">
                    <a:extLst>
                      <a:ext uri="{FF2B5EF4-FFF2-40B4-BE49-F238E27FC236}">
                        <a16:creationId xmlns:a16="http://schemas.microsoft.com/office/drawing/2014/main" id="{79BB60E0-F993-B6DB-731F-8B6CFD0BC30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33681" y="625895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8" name="Ellipse 495">
                    <a:extLst>
                      <a:ext uri="{FF2B5EF4-FFF2-40B4-BE49-F238E27FC236}">
                        <a16:creationId xmlns:a16="http://schemas.microsoft.com/office/drawing/2014/main" id="{A37D466A-E37E-28CD-EEAE-5DDDFC1B0A1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83581" y="63086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89" name="Ellipse 495">
                    <a:extLst>
                      <a:ext uri="{FF2B5EF4-FFF2-40B4-BE49-F238E27FC236}">
                        <a16:creationId xmlns:a16="http://schemas.microsoft.com/office/drawing/2014/main" id="{EE8ADAA8-7270-8730-3725-EB6E0EE2FD8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7434" y="630440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0" name="Ellipse 495">
                    <a:extLst>
                      <a:ext uri="{FF2B5EF4-FFF2-40B4-BE49-F238E27FC236}">
                        <a16:creationId xmlns:a16="http://schemas.microsoft.com/office/drawing/2014/main" id="{0275ED79-19EA-A6EC-28FD-BC4CA64B674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20335" y="629524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1" name="Ellipse 495">
                    <a:extLst>
                      <a:ext uri="{FF2B5EF4-FFF2-40B4-BE49-F238E27FC236}">
                        <a16:creationId xmlns:a16="http://schemas.microsoft.com/office/drawing/2014/main" id="{46997B41-069A-0286-E0BE-DFAB4AC2BD4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63081" y="59494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2" name="Ellipse 495">
                    <a:extLst>
                      <a:ext uri="{FF2B5EF4-FFF2-40B4-BE49-F238E27FC236}">
                        <a16:creationId xmlns:a16="http://schemas.microsoft.com/office/drawing/2014/main" id="{E5192A8C-655E-8E67-A7F9-95278BE4890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57768" y="58893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3" name="Ellipse 495">
                    <a:extLst>
                      <a:ext uri="{FF2B5EF4-FFF2-40B4-BE49-F238E27FC236}">
                        <a16:creationId xmlns:a16="http://schemas.microsoft.com/office/drawing/2014/main" id="{A793B7B9-0B44-FE31-C449-41C6781B49D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99230" y="61274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4" name="Ellipse 495">
                    <a:extLst>
                      <a:ext uri="{FF2B5EF4-FFF2-40B4-BE49-F238E27FC236}">
                        <a16:creationId xmlns:a16="http://schemas.microsoft.com/office/drawing/2014/main" id="{8023616A-8BBF-4FCB-F0F6-672244E5C35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89325" y="59336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5" name="Ellipse 495">
                    <a:extLst>
                      <a:ext uri="{FF2B5EF4-FFF2-40B4-BE49-F238E27FC236}">
                        <a16:creationId xmlns:a16="http://schemas.microsoft.com/office/drawing/2014/main" id="{CB69E170-3077-1DD0-2DC5-57479A400F7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67979" y="58911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6" name="Ellipse 495">
                    <a:extLst>
                      <a:ext uri="{FF2B5EF4-FFF2-40B4-BE49-F238E27FC236}">
                        <a16:creationId xmlns:a16="http://schemas.microsoft.com/office/drawing/2014/main" id="{91EA1B21-2F4C-7A8C-6B95-EE1F82C5465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79766" y="58883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7" name="Ellipse 495">
                    <a:extLst>
                      <a:ext uri="{FF2B5EF4-FFF2-40B4-BE49-F238E27FC236}">
                        <a16:creationId xmlns:a16="http://schemas.microsoft.com/office/drawing/2014/main" id="{B481EA8C-F887-A45C-D5FF-09F9D4FD8C4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23673" y="591954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8" name="Ellipse 495">
                    <a:extLst>
                      <a:ext uri="{FF2B5EF4-FFF2-40B4-BE49-F238E27FC236}">
                        <a16:creationId xmlns:a16="http://schemas.microsoft.com/office/drawing/2014/main" id="{67F49F68-2BD7-60C0-6EC8-D7F9346970E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39910" y="58633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99" name="Ellipse 495">
                    <a:extLst>
                      <a:ext uri="{FF2B5EF4-FFF2-40B4-BE49-F238E27FC236}">
                        <a16:creationId xmlns:a16="http://schemas.microsoft.com/office/drawing/2014/main" id="{94BC7192-7988-4777-1720-A600C2B1315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06859" y="58823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0" name="Ellipse 495">
                    <a:extLst>
                      <a:ext uri="{FF2B5EF4-FFF2-40B4-BE49-F238E27FC236}">
                        <a16:creationId xmlns:a16="http://schemas.microsoft.com/office/drawing/2014/main" id="{0529B5ED-053E-8063-DD6F-FDBBCE21395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37351" y="59766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1" name="Ellipse 495">
                    <a:extLst>
                      <a:ext uri="{FF2B5EF4-FFF2-40B4-BE49-F238E27FC236}">
                        <a16:creationId xmlns:a16="http://schemas.microsoft.com/office/drawing/2014/main" id="{EFA257EC-F2BC-84AC-5604-140E7D5D5C4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34461" y="59025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2" name="Ellipse 495">
                    <a:extLst>
                      <a:ext uri="{FF2B5EF4-FFF2-40B4-BE49-F238E27FC236}">
                        <a16:creationId xmlns:a16="http://schemas.microsoft.com/office/drawing/2014/main" id="{C63EAAC4-1DC6-DD69-CBA1-ECC09F7D8C0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406393" y="593482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3" name="Ellipse 495">
                    <a:extLst>
                      <a:ext uri="{FF2B5EF4-FFF2-40B4-BE49-F238E27FC236}">
                        <a16:creationId xmlns:a16="http://schemas.microsoft.com/office/drawing/2014/main" id="{19305730-6E72-837F-5385-33F26362E6F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44285" y="59589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4" name="Ellipse 495">
                    <a:extLst>
                      <a:ext uri="{FF2B5EF4-FFF2-40B4-BE49-F238E27FC236}">
                        <a16:creationId xmlns:a16="http://schemas.microsoft.com/office/drawing/2014/main" id="{F3B31D64-F0CB-77E1-B772-CEFE5CCF76E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74381" y="596164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5" name="Ellipse 495">
                    <a:extLst>
                      <a:ext uri="{FF2B5EF4-FFF2-40B4-BE49-F238E27FC236}">
                        <a16:creationId xmlns:a16="http://schemas.microsoft.com/office/drawing/2014/main" id="{97DF0651-6089-0CA3-AFC5-B0FAFDCDF26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223903" y="58547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6" name="Ellipse 495">
                    <a:extLst>
                      <a:ext uri="{FF2B5EF4-FFF2-40B4-BE49-F238E27FC236}">
                        <a16:creationId xmlns:a16="http://schemas.microsoft.com/office/drawing/2014/main" id="{9961B361-FE1C-66B1-A0C7-3B04ECD536E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514887" y="58890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7" name="Ellipse 495">
                    <a:extLst>
                      <a:ext uri="{FF2B5EF4-FFF2-40B4-BE49-F238E27FC236}">
                        <a16:creationId xmlns:a16="http://schemas.microsoft.com/office/drawing/2014/main" id="{58C8D0CA-2195-AF43-878D-CEA4BEFFD04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528161" y="61779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8" name="Ellipse 495">
                    <a:extLst>
                      <a:ext uri="{FF2B5EF4-FFF2-40B4-BE49-F238E27FC236}">
                        <a16:creationId xmlns:a16="http://schemas.microsoft.com/office/drawing/2014/main" id="{61FE32B0-F3F6-2C18-DA06-A6A6C0C51D2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529399" y="61198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09" name="Ellipse 495">
                    <a:extLst>
                      <a:ext uri="{FF2B5EF4-FFF2-40B4-BE49-F238E27FC236}">
                        <a16:creationId xmlns:a16="http://schemas.microsoft.com/office/drawing/2014/main" id="{9C9A0B77-E4D0-E5B7-D2A1-6B2DC285C91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524482" y="59540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0" name="Ellipse 495">
                    <a:extLst>
                      <a:ext uri="{FF2B5EF4-FFF2-40B4-BE49-F238E27FC236}">
                        <a16:creationId xmlns:a16="http://schemas.microsoft.com/office/drawing/2014/main" id="{057316E2-61F4-371B-A0D3-81F93E1BC51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531191" y="60119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1" name="Ellipse 495">
                    <a:extLst>
                      <a:ext uri="{FF2B5EF4-FFF2-40B4-BE49-F238E27FC236}">
                        <a16:creationId xmlns:a16="http://schemas.microsoft.com/office/drawing/2014/main" id="{7FB777E4-42AB-DFC7-5D34-5FB98956174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526616" y="60691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2" name="Ellipse 495">
                    <a:extLst>
                      <a:ext uri="{FF2B5EF4-FFF2-40B4-BE49-F238E27FC236}">
                        <a16:creationId xmlns:a16="http://schemas.microsoft.com/office/drawing/2014/main" id="{F912E3B6-0330-6296-31B1-196C08E8938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95138" y="61552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3" name="Ellipse 495">
                    <a:extLst>
                      <a:ext uri="{FF2B5EF4-FFF2-40B4-BE49-F238E27FC236}">
                        <a16:creationId xmlns:a16="http://schemas.microsoft.com/office/drawing/2014/main" id="{9B9C4C6A-8C81-0353-DB57-23426C8548E9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96278" y="60953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4" name="Ellipse 495">
                    <a:extLst>
                      <a:ext uri="{FF2B5EF4-FFF2-40B4-BE49-F238E27FC236}">
                        <a16:creationId xmlns:a16="http://schemas.microsoft.com/office/drawing/2014/main" id="{6A5DF441-F8DF-BA40-C0D3-A05F7FFD9E1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80169" y="60290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5" name="Ellipse 495">
                    <a:extLst>
                      <a:ext uri="{FF2B5EF4-FFF2-40B4-BE49-F238E27FC236}">
                        <a16:creationId xmlns:a16="http://schemas.microsoft.com/office/drawing/2014/main" id="{6B8F63A6-0E73-AC13-3E50-7A8BC049D19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46821" y="61355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6" name="Ellipse 495">
                    <a:extLst>
                      <a:ext uri="{FF2B5EF4-FFF2-40B4-BE49-F238E27FC236}">
                        <a16:creationId xmlns:a16="http://schemas.microsoft.com/office/drawing/2014/main" id="{31EAEF82-14DB-DC63-78F9-19C3C2D9FFB6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44628" y="60807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7" name="Ellipse 495">
                    <a:extLst>
                      <a:ext uri="{FF2B5EF4-FFF2-40B4-BE49-F238E27FC236}">
                        <a16:creationId xmlns:a16="http://schemas.microsoft.com/office/drawing/2014/main" id="{725DE0D3-A0ED-1F9E-9807-FFF574DE0D02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30907" y="60055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8" name="Ellipse 495">
                    <a:extLst>
                      <a:ext uri="{FF2B5EF4-FFF2-40B4-BE49-F238E27FC236}">
                        <a16:creationId xmlns:a16="http://schemas.microsoft.com/office/drawing/2014/main" id="{F3E8991A-DA4D-5209-564F-BBC91FD78A0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99422" y="61680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19" name="Ellipse 495">
                    <a:extLst>
                      <a:ext uri="{FF2B5EF4-FFF2-40B4-BE49-F238E27FC236}">
                        <a16:creationId xmlns:a16="http://schemas.microsoft.com/office/drawing/2014/main" id="{95CC93D8-9D07-B2C2-657A-00351E4C5C8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85370" y="61156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0" name="Ellipse 495">
                    <a:extLst>
                      <a:ext uri="{FF2B5EF4-FFF2-40B4-BE49-F238E27FC236}">
                        <a16:creationId xmlns:a16="http://schemas.microsoft.com/office/drawing/2014/main" id="{8901B584-3AE8-2417-F24E-AA2C2A4E867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35919" y="61527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1" name="Ellipse 495">
                    <a:extLst>
                      <a:ext uri="{FF2B5EF4-FFF2-40B4-BE49-F238E27FC236}">
                        <a16:creationId xmlns:a16="http://schemas.microsoft.com/office/drawing/2014/main" id="{81800BE7-1A55-E62B-5128-88085142F02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05456" y="60600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2" name="Ellipse 495">
                    <a:extLst>
                      <a:ext uri="{FF2B5EF4-FFF2-40B4-BE49-F238E27FC236}">
                        <a16:creationId xmlns:a16="http://schemas.microsoft.com/office/drawing/2014/main" id="{F7C02AC4-16ED-DEAF-34B8-1C1B5CD7AED0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38662" y="608058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3" name="Ellipse 495">
                    <a:extLst>
                      <a:ext uri="{FF2B5EF4-FFF2-40B4-BE49-F238E27FC236}">
                        <a16:creationId xmlns:a16="http://schemas.microsoft.com/office/drawing/2014/main" id="{A971F5AC-E81F-1A25-22D3-2DFD349F95F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2616" y="603784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4" name="Ellipse 495">
                    <a:extLst>
                      <a:ext uri="{FF2B5EF4-FFF2-40B4-BE49-F238E27FC236}">
                        <a16:creationId xmlns:a16="http://schemas.microsoft.com/office/drawing/2014/main" id="{A7A04B6B-50B2-5154-BA9A-4DB9E2B0A90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86569" y="59951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5" name="Ellipse 495">
                    <a:extLst>
                      <a:ext uri="{FF2B5EF4-FFF2-40B4-BE49-F238E27FC236}">
                        <a16:creationId xmlns:a16="http://schemas.microsoft.com/office/drawing/2014/main" id="{7237D70B-81EB-6BFF-DB73-C22E3CBDC14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28602" y="60007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6" name="Ellipse 495">
                    <a:extLst>
                      <a:ext uri="{FF2B5EF4-FFF2-40B4-BE49-F238E27FC236}">
                        <a16:creationId xmlns:a16="http://schemas.microsoft.com/office/drawing/2014/main" id="{4123F08A-548E-E18A-244F-398F67C97005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92418" y="61043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7" name="Ellipse 495">
                    <a:extLst>
                      <a:ext uri="{FF2B5EF4-FFF2-40B4-BE49-F238E27FC236}">
                        <a16:creationId xmlns:a16="http://schemas.microsoft.com/office/drawing/2014/main" id="{49789DB4-5F47-D570-5670-940F0610ABF2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94588" y="60321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8" name="Ellipse 495">
                    <a:extLst>
                      <a:ext uri="{FF2B5EF4-FFF2-40B4-BE49-F238E27FC236}">
                        <a16:creationId xmlns:a16="http://schemas.microsoft.com/office/drawing/2014/main" id="{0B0715BE-167F-FC1C-BD42-77FD63609B4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40144" y="603947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29" name="Ellipse 495">
                    <a:extLst>
                      <a:ext uri="{FF2B5EF4-FFF2-40B4-BE49-F238E27FC236}">
                        <a16:creationId xmlns:a16="http://schemas.microsoft.com/office/drawing/2014/main" id="{8221C4DE-5EE5-0D82-370C-3DD628D1F31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44233" y="608831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0" name="Ellipse 495">
                    <a:extLst>
                      <a:ext uri="{FF2B5EF4-FFF2-40B4-BE49-F238E27FC236}">
                        <a16:creationId xmlns:a16="http://schemas.microsoft.com/office/drawing/2014/main" id="{62597453-1BFE-3BF0-6032-3CBBA274D07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74177" y="60149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1" name="Ellipse 495">
                    <a:extLst>
                      <a:ext uri="{FF2B5EF4-FFF2-40B4-BE49-F238E27FC236}">
                        <a16:creationId xmlns:a16="http://schemas.microsoft.com/office/drawing/2014/main" id="{962822CF-9B08-C2A9-3973-B685C73DF60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83163" y="60722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2" name="Ellipse 495">
                    <a:extLst>
                      <a:ext uri="{FF2B5EF4-FFF2-40B4-BE49-F238E27FC236}">
                        <a16:creationId xmlns:a16="http://schemas.microsoft.com/office/drawing/2014/main" id="{A55D9F09-5C5A-972F-6F2D-9C1F6E7BC37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69401" y="61344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533" name="Ellipse 495">
                    <a:extLst>
                      <a:ext uri="{FF2B5EF4-FFF2-40B4-BE49-F238E27FC236}">
                        <a16:creationId xmlns:a16="http://schemas.microsoft.com/office/drawing/2014/main" id="{DA62AF0A-B35F-7001-2A18-CCF75052010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461103" y="61843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432" name="Ellipse 82">
                  <a:extLst>
                    <a:ext uri="{FF2B5EF4-FFF2-40B4-BE49-F238E27FC236}">
                      <a16:creationId xmlns:a16="http://schemas.microsoft.com/office/drawing/2014/main" id="{836E7053-6398-BF3D-BF98-B154B88F5F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85451" y="5496477"/>
                  <a:ext cx="446091" cy="863367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152F798-4D77-458A-5BE7-6E290E85E261}"/>
                  </a:ext>
                </a:extLst>
              </p:cNvPr>
              <p:cNvGrpSpPr/>
              <p:nvPr/>
            </p:nvGrpSpPr>
            <p:grpSpPr>
              <a:xfrm>
                <a:off x="1659225" y="5422118"/>
                <a:ext cx="528813" cy="1021552"/>
                <a:chOff x="1344608" y="5422610"/>
                <a:chExt cx="528813" cy="1021552"/>
              </a:xfrm>
            </p:grpSpPr>
            <p:grpSp>
              <p:nvGrpSpPr>
                <p:cNvPr id="1285" name="Group 1284">
                  <a:extLst>
                    <a:ext uri="{FF2B5EF4-FFF2-40B4-BE49-F238E27FC236}">
                      <a16:creationId xmlns:a16="http://schemas.microsoft.com/office/drawing/2014/main" id="{DE3CE5A5-AB3B-3DEC-0DA0-F624D32B4E3D}"/>
                    </a:ext>
                  </a:extLst>
                </p:cNvPr>
                <p:cNvGrpSpPr/>
                <p:nvPr/>
              </p:nvGrpSpPr>
              <p:grpSpPr>
                <a:xfrm>
                  <a:off x="1344608" y="5428707"/>
                  <a:ext cx="520869" cy="1015455"/>
                  <a:chOff x="1202900" y="5431940"/>
                  <a:chExt cx="520869" cy="1015455"/>
                </a:xfrm>
              </p:grpSpPr>
              <p:sp>
                <p:nvSpPr>
                  <p:cNvPr id="1287" name="Ellipse 495">
                    <a:extLst>
                      <a:ext uri="{FF2B5EF4-FFF2-40B4-BE49-F238E27FC236}">
                        <a16:creationId xmlns:a16="http://schemas.microsoft.com/office/drawing/2014/main" id="{262F46AD-FDAC-A482-62B8-63E88D13956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03154" y="573919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8" name="Ellipse 495">
                    <a:extLst>
                      <a:ext uri="{FF2B5EF4-FFF2-40B4-BE49-F238E27FC236}">
                        <a16:creationId xmlns:a16="http://schemas.microsoft.com/office/drawing/2014/main" id="{1239A9D7-A3BD-A6A1-DD4D-22F8188D860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71232" y="56800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9" name="Ellipse 495">
                    <a:extLst>
                      <a:ext uri="{FF2B5EF4-FFF2-40B4-BE49-F238E27FC236}">
                        <a16:creationId xmlns:a16="http://schemas.microsoft.com/office/drawing/2014/main" id="{1E7C12F1-BA11-0929-0452-4AAE25DE809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48913" y="56145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0" name="Ellipse 495">
                    <a:extLst>
                      <a:ext uri="{FF2B5EF4-FFF2-40B4-BE49-F238E27FC236}">
                        <a16:creationId xmlns:a16="http://schemas.microsoft.com/office/drawing/2014/main" id="{95D916D6-3774-19C0-A80A-81D60405EAC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22234" y="55568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1" name="Ellipse 495">
                    <a:extLst>
                      <a:ext uri="{FF2B5EF4-FFF2-40B4-BE49-F238E27FC236}">
                        <a16:creationId xmlns:a16="http://schemas.microsoft.com/office/drawing/2014/main" id="{B5C7C4C8-F02D-E92A-AEBA-4C3F446013E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44978" y="54469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2" name="Ellipse 495">
                    <a:extLst>
                      <a:ext uri="{FF2B5EF4-FFF2-40B4-BE49-F238E27FC236}">
                        <a16:creationId xmlns:a16="http://schemas.microsoft.com/office/drawing/2014/main" id="{8B9F2640-D231-C98C-5738-B6D18AEDA20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79327" y="54327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3" name="Ellipse 495">
                    <a:extLst>
                      <a:ext uri="{FF2B5EF4-FFF2-40B4-BE49-F238E27FC236}">
                        <a16:creationId xmlns:a16="http://schemas.microsoft.com/office/drawing/2014/main" id="{2C55EAD4-3C14-1C9A-8E88-125FD5B1BC3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61054" y="578058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4" name="Ellipse 495">
                    <a:extLst>
                      <a:ext uri="{FF2B5EF4-FFF2-40B4-BE49-F238E27FC236}">
                        <a16:creationId xmlns:a16="http://schemas.microsoft.com/office/drawing/2014/main" id="{222BE58F-8FBC-A8BD-910B-7C2DFFF1F1E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46286" y="57281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5" name="Ellipse 495">
                    <a:extLst>
                      <a:ext uri="{FF2B5EF4-FFF2-40B4-BE49-F238E27FC236}">
                        <a16:creationId xmlns:a16="http://schemas.microsoft.com/office/drawing/2014/main" id="{063C2D84-CE65-5732-A368-CEEE6EADB3C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57356" y="569192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6" name="Ellipse 495">
                    <a:extLst>
                      <a:ext uri="{FF2B5EF4-FFF2-40B4-BE49-F238E27FC236}">
                        <a16:creationId xmlns:a16="http://schemas.microsoft.com/office/drawing/2014/main" id="{1938B0F0-803D-6932-09AE-70D1F98CDE3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22234" y="562343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7" name="Ellipse 495">
                    <a:extLst>
                      <a:ext uri="{FF2B5EF4-FFF2-40B4-BE49-F238E27FC236}">
                        <a16:creationId xmlns:a16="http://schemas.microsoft.com/office/drawing/2014/main" id="{421A3957-73F3-5478-63E8-CA344D2E6FC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04366" y="57566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8" name="Ellipse 495">
                    <a:extLst>
                      <a:ext uri="{FF2B5EF4-FFF2-40B4-BE49-F238E27FC236}">
                        <a16:creationId xmlns:a16="http://schemas.microsoft.com/office/drawing/2014/main" id="{437F4ACE-BE13-53B1-54CC-171C064A45A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79628" y="57034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99" name="Ellipse 495">
                    <a:extLst>
                      <a:ext uri="{FF2B5EF4-FFF2-40B4-BE49-F238E27FC236}">
                        <a16:creationId xmlns:a16="http://schemas.microsoft.com/office/drawing/2014/main" id="{98659A72-4AAB-1D5C-4046-DEF4870910D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11112" y="566069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0" name="Ellipse 495">
                    <a:extLst>
                      <a:ext uri="{FF2B5EF4-FFF2-40B4-BE49-F238E27FC236}">
                        <a16:creationId xmlns:a16="http://schemas.microsoft.com/office/drawing/2014/main" id="{49A1C9C3-C134-9D47-3892-64E31974B92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51471" y="571950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1" name="Ellipse 495">
                    <a:extLst>
                      <a:ext uri="{FF2B5EF4-FFF2-40B4-BE49-F238E27FC236}">
                        <a16:creationId xmlns:a16="http://schemas.microsoft.com/office/drawing/2014/main" id="{E6221C2B-1110-0DBF-47C5-177CDD1E68E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53663" y="566472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2" name="Ellipse 495">
                    <a:extLst>
                      <a:ext uri="{FF2B5EF4-FFF2-40B4-BE49-F238E27FC236}">
                        <a16:creationId xmlns:a16="http://schemas.microsoft.com/office/drawing/2014/main" id="{4F1C11E4-4E2E-48E0-8AA5-0F7CDB19D66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43240" y="551672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3" name="Ellipse 495">
                    <a:extLst>
                      <a:ext uri="{FF2B5EF4-FFF2-40B4-BE49-F238E27FC236}">
                        <a16:creationId xmlns:a16="http://schemas.microsoft.com/office/drawing/2014/main" id="{682A5E9A-EC8F-97D4-6C7A-0C3FE69EAB3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59886" y="55666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4" name="Ellipse 495">
                    <a:extLst>
                      <a:ext uri="{FF2B5EF4-FFF2-40B4-BE49-F238E27FC236}">
                        <a16:creationId xmlns:a16="http://schemas.microsoft.com/office/drawing/2014/main" id="{8CD7DD67-B4E9-D13A-76CC-BB25C5ACCB2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98869" y="575204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5" name="Ellipse 495">
                    <a:extLst>
                      <a:ext uri="{FF2B5EF4-FFF2-40B4-BE49-F238E27FC236}">
                        <a16:creationId xmlns:a16="http://schemas.microsoft.com/office/drawing/2014/main" id="{8142D049-4FEA-3524-98E5-7E98F52FE53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01418" y="55897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6" name="Ellipse 495">
                    <a:extLst>
                      <a:ext uri="{FF2B5EF4-FFF2-40B4-BE49-F238E27FC236}">
                        <a16:creationId xmlns:a16="http://schemas.microsoft.com/office/drawing/2014/main" id="{51020236-6C7B-13B1-1177-BA54DCF7014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41851" y="57536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7" name="Ellipse 495">
                    <a:extLst>
                      <a:ext uri="{FF2B5EF4-FFF2-40B4-BE49-F238E27FC236}">
                        <a16:creationId xmlns:a16="http://schemas.microsoft.com/office/drawing/2014/main" id="{8D5FB035-8705-53E1-D4E2-F78E853C558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12922" y="56996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8" name="Ellipse 495">
                    <a:extLst>
                      <a:ext uri="{FF2B5EF4-FFF2-40B4-BE49-F238E27FC236}">
                        <a16:creationId xmlns:a16="http://schemas.microsoft.com/office/drawing/2014/main" id="{BC61364C-1AB2-7550-CB6E-CB0F49D2523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62373" y="573675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09" name="Ellipse 495">
                    <a:extLst>
                      <a:ext uri="{FF2B5EF4-FFF2-40B4-BE49-F238E27FC236}">
                        <a16:creationId xmlns:a16="http://schemas.microsoft.com/office/drawing/2014/main" id="{221ABA36-5A91-9332-1907-F63F1A970C3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92836" y="56440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0" name="Ellipse 495">
                    <a:extLst>
                      <a:ext uri="{FF2B5EF4-FFF2-40B4-BE49-F238E27FC236}">
                        <a16:creationId xmlns:a16="http://schemas.microsoft.com/office/drawing/2014/main" id="{0DB5CCE1-2ECA-D507-4288-10A7DA6526E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13744" y="54899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1" name="Ellipse 495">
                    <a:extLst>
                      <a:ext uri="{FF2B5EF4-FFF2-40B4-BE49-F238E27FC236}">
                        <a16:creationId xmlns:a16="http://schemas.microsoft.com/office/drawing/2014/main" id="{E8121929-EEB1-142A-81BC-4EB3008247B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85836" y="54316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2" name="Ellipse 495">
                    <a:extLst>
                      <a:ext uri="{FF2B5EF4-FFF2-40B4-BE49-F238E27FC236}">
                        <a16:creationId xmlns:a16="http://schemas.microsoft.com/office/drawing/2014/main" id="{AF4CB3FF-C32B-66F1-D83E-6E05D0196C2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68828" y="551227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3" name="Ellipse 495">
                    <a:extLst>
                      <a:ext uri="{FF2B5EF4-FFF2-40B4-BE49-F238E27FC236}">
                        <a16:creationId xmlns:a16="http://schemas.microsoft.com/office/drawing/2014/main" id="{F31CD4EE-FB33-AF2D-B2F1-D1859F00151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83313" y="55445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4" name="Ellipse 495">
                    <a:extLst>
                      <a:ext uri="{FF2B5EF4-FFF2-40B4-BE49-F238E27FC236}">
                        <a16:creationId xmlns:a16="http://schemas.microsoft.com/office/drawing/2014/main" id="{3DFBDF79-7E1C-8174-5675-7C4EE56E9CB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99939" y="54721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5" name="Ellipse 495">
                    <a:extLst>
                      <a:ext uri="{FF2B5EF4-FFF2-40B4-BE49-F238E27FC236}">
                        <a16:creationId xmlns:a16="http://schemas.microsoft.com/office/drawing/2014/main" id="{D35776DF-C8E5-EED5-AC44-4E7E38200C8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59630" y="56645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6" name="Ellipse 495">
                    <a:extLst>
                      <a:ext uri="{FF2B5EF4-FFF2-40B4-BE49-F238E27FC236}">
                        <a16:creationId xmlns:a16="http://schemas.microsoft.com/office/drawing/2014/main" id="{43AE3B3E-2CDC-840A-0421-D3B763E08A8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35676" y="56218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7" name="Ellipse 495">
                    <a:extLst>
                      <a:ext uri="{FF2B5EF4-FFF2-40B4-BE49-F238E27FC236}">
                        <a16:creationId xmlns:a16="http://schemas.microsoft.com/office/drawing/2014/main" id="{B5080DEA-8935-80D3-F297-67920DCF8CA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11723" y="55790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8" name="Ellipse 495">
                    <a:extLst>
                      <a:ext uri="{FF2B5EF4-FFF2-40B4-BE49-F238E27FC236}">
                        <a16:creationId xmlns:a16="http://schemas.microsoft.com/office/drawing/2014/main" id="{6CF45CD1-4D81-B647-A57F-46A9DDE8F94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45606" y="547489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19" name="Ellipse 495">
                    <a:extLst>
                      <a:ext uri="{FF2B5EF4-FFF2-40B4-BE49-F238E27FC236}">
                        <a16:creationId xmlns:a16="http://schemas.microsoft.com/office/drawing/2014/main" id="{FE8481CF-CCCF-CFC3-C0A1-5D2735DEA8F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26432" y="551230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0" name="Ellipse 495">
                    <a:extLst>
                      <a:ext uri="{FF2B5EF4-FFF2-40B4-BE49-F238E27FC236}">
                        <a16:creationId xmlns:a16="http://schemas.microsoft.com/office/drawing/2014/main" id="{4F73AD0B-2DF7-8112-8AFB-14BD6079DDD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69690" y="55847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1" name="Ellipse 495">
                    <a:extLst>
                      <a:ext uri="{FF2B5EF4-FFF2-40B4-BE49-F238E27FC236}">
                        <a16:creationId xmlns:a16="http://schemas.microsoft.com/office/drawing/2014/main" id="{16DA4BDA-8353-546D-AABA-A4FE107E1F0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69690" y="55237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2" name="Ellipse 495">
                    <a:extLst>
                      <a:ext uri="{FF2B5EF4-FFF2-40B4-BE49-F238E27FC236}">
                        <a16:creationId xmlns:a16="http://schemas.microsoft.com/office/drawing/2014/main" id="{1C1218DA-EB78-A9BC-5C44-F67E7149B45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05873" y="56882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3" name="Ellipse 495">
                    <a:extLst>
                      <a:ext uri="{FF2B5EF4-FFF2-40B4-BE49-F238E27FC236}">
                        <a16:creationId xmlns:a16="http://schemas.microsoft.com/office/drawing/2014/main" id="{3660A6D2-CBE4-3C32-F3EC-4C5D5AA29C4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03704" y="56160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4" name="Ellipse 495">
                    <a:extLst>
                      <a:ext uri="{FF2B5EF4-FFF2-40B4-BE49-F238E27FC236}">
                        <a16:creationId xmlns:a16="http://schemas.microsoft.com/office/drawing/2014/main" id="{22BBBE5D-A119-0C18-2113-156FDB5E93D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81776" y="55196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5" name="Ellipse 495">
                    <a:extLst>
                      <a:ext uri="{FF2B5EF4-FFF2-40B4-BE49-F238E27FC236}">
                        <a16:creationId xmlns:a16="http://schemas.microsoft.com/office/drawing/2014/main" id="{1600DB89-874E-20A5-7419-21E4E075A95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26725" y="55479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6" name="Ellipse 495">
                    <a:extLst>
                      <a:ext uri="{FF2B5EF4-FFF2-40B4-BE49-F238E27FC236}">
                        <a16:creationId xmlns:a16="http://schemas.microsoft.com/office/drawing/2014/main" id="{2D1AB11C-0EBB-AB75-13BD-8A0CE881A64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66061" y="55678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7" name="Ellipse 495">
                    <a:extLst>
                      <a:ext uri="{FF2B5EF4-FFF2-40B4-BE49-F238E27FC236}">
                        <a16:creationId xmlns:a16="http://schemas.microsoft.com/office/drawing/2014/main" id="{E6E6D5BB-1763-E39A-629D-007CA6D81BA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58148" y="562343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8" name="Ellipse 495">
                    <a:extLst>
                      <a:ext uri="{FF2B5EF4-FFF2-40B4-BE49-F238E27FC236}">
                        <a16:creationId xmlns:a16="http://schemas.microsoft.com/office/drawing/2014/main" id="{15863210-5F23-3EFF-580B-1D1DFAC8948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54059" y="56722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29" name="Ellipse 495">
                    <a:extLst>
                      <a:ext uri="{FF2B5EF4-FFF2-40B4-BE49-F238E27FC236}">
                        <a16:creationId xmlns:a16="http://schemas.microsoft.com/office/drawing/2014/main" id="{B2DB1078-9D75-A739-CD4B-E59C692A8AD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33654" y="556350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0" name="Ellipse 495">
                    <a:extLst>
                      <a:ext uri="{FF2B5EF4-FFF2-40B4-BE49-F238E27FC236}">
                        <a16:creationId xmlns:a16="http://schemas.microsoft.com/office/drawing/2014/main" id="{AB88463B-714C-492A-300C-6BE86A6B68F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54634" y="56243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1" name="Ellipse 495">
                    <a:extLst>
                      <a:ext uri="{FF2B5EF4-FFF2-40B4-BE49-F238E27FC236}">
                        <a16:creationId xmlns:a16="http://schemas.microsoft.com/office/drawing/2014/main" id="{F2BF8F23-90F4-56BF-8305-96A18F16BAC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07164" y="56133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2" name="Ellipse 495">
                    <a:extLst>
                      <a:ext uri="{FF2B5EF4-FFF2-40B4-BE49-F238E27FC236}">
                        <a16:creationId xmlns:a16="http://schemas.microsoft.com/office/drawing/2014/main" id="{47581753-14CE-D2EC-4947-3597D24B9B2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39154" y="567852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3" name="Ellipse 495">
                    <a:extLst>
                      <a:ext uri="{FF2B5EF4-FFF2-40B4-BE49-F238E27FC236}">
                        <a16:creationId xmlns:a16="http://schemas.microsoft.com/office/drawing/2014/main" id="{36B8F4FA-080A-48BF-81B1-64103961B3A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91062" y="566873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4" name="Ellipse 495">
                    <a:extLst>
                      <a:ext uri="{FF2B5EF4-FFF2-40B4-BE49-F238E27FC236}">
                        <a16:creationId xmlns:a16="http://schemas.microsoft.com/office/drawing/2014/main" id="{AD2C02B5-43CB-D06A-5D98-9DCF29156E6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28890" y="57184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5" name="Ellipse 495">
                    <a:extLst>
                      <a:ext uri="{FF2B5EF4-FFF2-40B4-BE49-F238E27FC236}">
                        <a16:creationId xmlns:a16="http://schemas.microsoft.com/office/drawing/2014/main" id="{5AFF7AF5-0E89-ED51-FEC0-80150FA2EEE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14814" y="571418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6" name="Ellipse 495">
                    <a:extLst>
                      <a:ext uri="{FF2B5EF4-FFF2-40B4-BE49-F238E27FC236}">
                        <a16:creationId xmlns:a16="http://schemas.microsoft.com/office/drawing/2014/main" id="{62C08B72-F9A3-AFFC-2BD8-FD2D0031675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77716" y="575832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7" name="Ellipse 495">
                    <a:extLst>
                      <a:ext uri="{FF2B5EF4-FFF2-40B4-BE49-F238E27FC236}">
                        <a16:creationId xmlns:a16="http://schemas.microsoft.com/office/drawing/2014/main" id="{191E431C-238F-1558-101C-A2A3831DB7D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18764" y="576665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8" name="Ellipse 495">
                    <a:extLst>
                      <a:ext uri="{FF2B5EF4-FFF2-40B4-BE49-F238E27FC236}">
                        <a16:creationId xmlns:a16="http://schemas.microsoft.com/office/drawing/2014/main" id="{4C382C0C-027A-CD97-0963-52ABE4CE60B1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18500" y="62549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39" name="Ellipse 495">
                    <a:extLst>
                      <a:ext uri="{FF2B5EF4-FFF2-40B4-BE49-F238E27FC236}">
                        <a16:creationId xmlns:a16="http://schemas.microsoft.com/office/drawing/2014/main" id="{8B8CCF35-04EC-FF4B-89C2-78AF271B427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29569" y="62187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0" name="Ellipse 495">
                    <a:extLst>
                      <a:ext uri="{FF2B5EF4-FFF2-40B4-BE49-F238E27FC236}">
                        <a16:creationId xmlns:a16="http://schemas.microsoft.com/office/drawing/2014/main" id="{6140F6B9-5D57-76B4-BC0D-2E806872F30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625880" y="61502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1" name="Ellipse 495">
                    <a:extLst>
                      <a:ext uri="{FF2B5EF4-FFF2-40B4-BE49-F238E27FC236}">
                        <a16:creationId xmlns:a16="http://schemas.microsoft.com/office/drawing/2014/main" id="{F61FBC10-E631-E921-DA51-1CBDD21826D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76579" y="62834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2" name="Ellipse 495">
                    <a:extLst>
                      <a:ext uri="{FF2B5EF4-FFF2-40B4-BE49-F238E27FC236}">
                        <a16:creationId xmlns:a16="http://schemas.microsoft.com/office/drawing/2014/main" id="{745EA45B-ABA4-0C12-D41B-20E989612F6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51841" y="62302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3" name="Ellipse 495">
                    <a:extLst>
                      <a:ext uri="{FF2B5EF4-FFF2-40B4-BE49-F238E27FC236}">
                        <a16:creationId xmlns:a16="http://schemas.microsoft.com/office/drawing/2014/main" id="{9575C7DF-FC8B-D29F-8201-83D90991A5E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83326" y="61874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4" name="Ellipse 495">
                    <a:extLst>
                      <a:ext uri="{FF2B5EF4-FFF2-40B4-BE49-F238E27FC236}">
                        <a16:creationId xmlns:a16="http://schemas.microsoft.com/office/drawing/2014/main" id="{DE307385-D615-D278-5D28-7C9765EEFB4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14065" y="628046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5" name="Ellipse 495">
                    <a:extLst>
                      <a:ext uri="{FF2B5EF4-FFF2-40B4-BE49-F238E27FC236}">
                        <a16:creationId xmlns:a16="http://schemas.microsoft.com/office/drawing/2014/main" id="{0D00E807-B243-9A34-679B-1741B2302B4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85135" y="622639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6" name="Ellipse 495">
                    <a:extLst>
                      <a:ext uri="{FF2B5EF4-FFF2-40B4-BE49-F238E27FC236}">
                        <a16:creationId xmlns:a16="http://schemas.microsoft.com/office/drawing/2014/main" id="{92F8DCFF-0C1E-76B9-4D46-8F83C91D58E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34586" y="62635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7" name="Ellipse 495">
                    <a:extLst>
                      <a:ext uri="{FF2B5EF4-FFF2-40B4-BE49-F238E27FC236}">
                        <a16:creationId xmlns:a16="http://schemas.microsoft.com/office/drawing/2014/main" id="{9B57A6CC-ABF5-54AA-BF68-D6783E10C59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31843" y="61913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8" name="Ellipse 495">
                    <a:extLst>
                      <a:ext uri="{FF2B5EF4-FFF2-40B4-BE49-F238E27FC236}">
                        <a16:creationId xmlns:a16="http://schemas.microsoft.com/office/drawing/2014/main" id="{3ECFC0F6-8C42-FACC-F94E-A01F61F10AD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07890" y="61485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49" name="Ellipse 495">
                    <a:extLst>
                      <a:ext uri="{FF2B5EF4-FFF2-40B4-BE49-F238E27FC236}">
                        <a16:creationId xmlns:a16="http://schemas.microsoft.com/office/drawing/2014/main" id="{551D6A23-E4FA-1708-9D0B-239AD42E7A4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78087" y="621505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0" name="Ellipse 495">
                    <a:extLst>
                      <a:ext uri="{FF2B5EF4-FFF2-40B4-BE49-F238E27FC236}">
                        <a16:creationId xmlns:a16="http://schemas.microsoft.com/office/drawing/2014/main" id="{16DC2B54-EBAF-826D-E903-D0C30F2279C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75917" y="61428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1" name="Ellipse 495">
                    <a:extLst>
                      <a:ext uri="{FF2B5EF4-FFF2-40B4-BE49-F238E27FC236}">
                        <a16:creationId xmlns:a16="http://schemas.microsoft.com/office/drawing/2014/main" id="{D77ACB28-4C06-02DC-847F-8A28382E369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30362" y="61502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2" name="Ellipse 495">
                    <a:extLst>
                      <a:ext uri="{FF2B5EF4-FFF2-40B4-BE49-F238E27FC236}">
                        <a16:creationId xmlns:a16="http://schemas.microsoft.com/office/drawing/2014/main" id="{F01B2093-6341-B548-48D2-22563A08FA7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26272" y="619905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3" name="Ellipse 495">
                    <a:extLst>
                      <a:ext uri="{FF2B5EF4-FFF2-40B4-BE49-F238E27FC236}">
                        <a16:creationId xmlns:a16="http://schemas.microsoft.com/office/drawing/2014/main" id="{A8AD12B0-0AD2-EFB9-5323-DADEE3B1076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26848" y="61511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4" name="Ellipse 495">
                    <a:extLst>
                      <a:ext uri="{FF2B5EF4-FFF2-40B4-BE49-F238E27FC236}">
                        <a16:creationId xmlns:a16="http://schemas.microsoft.com/office/drawing/2014/main" id="{E4B78F9D-CAEC-2F37-AE6D-3BAEC197909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87609" y="61500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5" name="Ellipse 495">
                    <a:extLst>
                      <a:ext uri="{FF2B5EF4-FFF2-40B4-BE49-F238E27FC236}">
                        <a16:creationId xmlns:a16="http://schemas.microsoft.com/office/drawing/2014/main" id="{B80D38DF-315D-823D-1F2D-8FB81EEAE39E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11367" y="62053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6" name="Ellipse 495">
                    <a:extLst>
                      <a:ext uri="{FF2B5EF4-FFF2-40B4-BE49-F238E27FC236}">
                        <a16:creationId xmlns:a16="http://schemas.microsoft.com/office/drawing/2014/main" id="{76533F07-6597-ECD2-3C0C-44C3684EE5F2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63275" y="61955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7" name="Ellipse 495">
                    <a:extLst>
                      <a:ext uri="{FF2B5EF4-FFF2-40B4-BE49-F238E27FC236}">
                        <a16:creationId xmlns:a16="http://schemas.microsoft.com/office/drawing/2014/main" id="{321EDD4A-89DC-579E-B780-51D5629A2F6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01104" y="624522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8" name="Ellipse 495">
                    <a:extLst>
                      <a:ext uri="{FF2B5EF4-FFF2-40B4-BE49-F238E27FC236}">
                        <a16:creationId xmlns:a16="http://schemas.microsoft.com/office/drawing/2014/main" id="{8DBE8331-0650-05F9-C161-DA9D2F43F63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87028" y="624096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59" name="Ellipse 495">
                    <a:extLst>
                      <a:ext uri="{FF2B5EF4-FFF2-40B4-BE49-F238E27FC236}">
                        <a16:creationId xmlns:a16="http://schemas.microsoft.com/office/drawing/2014/main" id="{022763F5-2A92-5611-AA31-A81D3912427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49929" y="62851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0" name="Ellipse 495">
                    <a:extLst>
                      <a:ext uri="{FF2B5EF4-FFF2-40B4-BE49-F238E27FC236}">
                        <a16:creationId xmlns:a16="http://schemas.microsoft.com/office/drawing/2014/main" id="{95B12961-7F4D-AB86-307F-E9F52C6016B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92675" y="58859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1" name="Ellipse 495">
                    <a:extLst>
                      <a:ext uri="{FF2B5EF4-FFF2-40B4-BE49-F238E27FC236}">
                        <a16:creationId xmlns:a16="http://schemas.microsoft.com/office/drawing/2014/main" id="{80C31225-905D-B2CD-9CAE-F3C14D550AE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87362" y="58259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2" name="Ellipse 495">
                    <a:extLst>
                      <a:ext uri="{FF2B5EF4-FFF2-40B4-BE49-F238E27FC236}">
                        <a16:creationId xmlns:a16="http://schemas.microsoft.com/office/drawing/2014/main" id="{05D1D067-EF7B-40D9-89BB-52E8F459ACA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18654" y="582087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3" name="Ellipse 495">
                    <a:extLst>
                      <a:ext uri="{FF2B5EF4-FFF2-40B4-BE49-F238E27FC236}">
                        <a16:creationId xmlns:a16="http://schemas.microsoft.com/office/drawing/2014/main" id="{4C27943E-9112-973D-BBAE-AA22A8928BC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51792" y="609308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4" name="Ellipse 495">
                    <a:extLst>
                      <a:ext uri="{FF2B5EF4-FFF2-40B4-BE49-F238E27FC236}">
                        <a16:creationId xmlns:a16="http://schemas.microsoft.com/office/drawing/2014/main" id="{893E810A-86F8-A018-D3A6-10206238850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05211" y="588149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5" name="Ellipse 495">
                    <a:extLst>
                      <a:ext uri="{FF2B5EF4-FFF2-40B4-BE49-F238E27FC236}">
                        <a16:creationId xmlns:a16="http://schemas.microsoft.com/office/drawing/2014/main" id="{65E19E35-66C3-C794-85E3-1230483274A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68293" y="58401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6" name="Ellipse 495">
                    <a:extLst>
                      <a:ext uri="{FF2B5EF4-FFF2-40B4-BE49-F238E27FC236}">
                        <a16:creationId xmlns:a16="http://schemas.microsoft.com/office/drawing/2014/main" id="{7409B761-B15D-483C-C4B9-4910E9819C31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18919" y="58702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7" name="Ellipse 495">
                    <a:extLst>
                      <a:ext uri="{FF2B5EF4-FFF2-40B4-BE49-F238E27FC236}">
                        <a16:creationId xmlns:a16="http://schemas.microsoft.com/office/drawing/2014/main" id="{9096EAF2-D567-210D-4823-613CC7FACA0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97573" y="58277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8" name="Ellipse 495">
                    <a:extLst>
                      <a:ext uri="{FF2B5EF4-FFF2-40B4-BE49-F238E27FC236}">
                        <a16:creationId xmlns:a16="http://schemas.microsoft.com/office/drawing/2014/main" id="{A47E6868-F282-5A07-DCDE-CE3C694D22D1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09360" y="58248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69" name="Ellipse 495">
                    <a:extLst>
                      <a:ext uri="{FF2B5EF4-FFF2-40B4-BE49-F238E27FC236}">
                        <a16:creationId xmlns:a16="http://schemas.microsoft.com/office/drawing/2014/main" id="{2178E5A1-18E6-0421-7725-57D0D11F0CF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53267" y="58561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0" name="Ellipse 495">
                    <a:extLst>
                      <a:ext uri="{FF2B5EF4-FFF2-40B4-BE49-F238E27FC236}">
                        <a16:creationId xmlns:a16="http://schemas.microsoft.com/office/drawing/2014/main" id="{C6BC298F-8487-7D63-2D99-4C2DFA47757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69504" y="57999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1" name="Ellipse 495">
                    <a:extLst>
                      <a:ext uri="{FF2B5EF4-FFF2-40B4-BE49-F238E27FC236}">
                        <a16:creationId xmlns:a16="http://schemas.microsoft.com/office/drawing/2014/main" id="{0CC3CC9F-64E5-430E-B446-AFEC98342C7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36453" y="58189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2" name="Ellipse 495">
                    <a:extLst>
                      <a:ext uri="{FF2B5EF4-FFF2-40B4-BE49-F238E27FC236}">
                        <a16:creationId xmlns:a16="http://schemas.microsoft.com/office/drawing/2014/main" id="{CC488FEA-2BB8-F2E5-C4ED-C50B330589B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74011" y="58935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3" name="Ellipse 495">
                    <a:extLst>
                      <a:ext uri="{FF2B5EF4-FFF2-40B4-BE49-F238E27FC236}">
                        <a16:creationId xmlns:a16="http://schemas.microsoft.com/office/drawing/2014/main" id="{990FB9EE-192E-7B93-193D-D8FAA9DE3DB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87684" y="59132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4" name="Ellipse 495">
                    <a:extLst>
                      <a:ext uri="{FF2B5EF4-FFF2-40B4-BE49-F238E27FC236}">
                        <a16:creationId xmlns:a16="http://schemas.microsoft.com/office/drawing/2014/main" id="{965D359A-93E1-8A72-1D98-010722714FD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64055" y="58391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5" name="Ellipse 495">
                    <a:extLst>
                      <a:ext uri="{FF2B5EF4-FFF2-40B4-BE49-F238E27FC236}">
                        <a16:creationId xmlns:a16="http://schemas.microsoft.com/office/drawing/2014/main" id="{D11A4261-5D99-5B8A-E97B-5387AAAA1E71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535987" y="58713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6" name="Ellipse 495">
                    <a:extLst>
                      <a:ext uri="{FF2B5EF4-FFF2-40B4-BE49-F238E27FC236}">
                        <a16:creationId xmlns:a16="http://schemas.microsoft.com/office/drawing/2014/main" id="{B82C578D-D636-AD41-D08D-4D06679EFC97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473879" y="58954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7" name="Ellipse 495">
                    <a:extLst>
                      <a:ext uri="{FF2B5EF4-FFF2-40B4-BE49-F238E27FC236}">
                        <a16:creationId xmlns:a16="http://schemas.microsoft.com/office/drawing/2014/main" id="{E46CC486-7F55-EE33-5A3D-BFD78DF333A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19546" y="58982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8" name="Ellipse 495">
                    <a:extLst>
                      <a:ext uri="{FF2B5EF4-FFF2-40B4-BE49-F238E27FC236}">
                        <a16:creationId xmlns:a16="http://schemas.microsoft.com/office/drawing/2014/main" id="{B452E18C-6756-9BDF-4D38-0797639B6AB3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263695" y="57904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79" name="Ellipse 495">
                    <a:extLst>
                      <a:ext uri="{FF2B5EF4-FFF2-40B4-BE49-F238E27FC236}">
                        <a16:creationId xmlns:a16="http://schemas.microsoft.com/office/drawing/2014/main" id="{A23B23A8-8C10-1AF4-E5EA-5D602C3C6E2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1353497" y="579127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0" name="Ellipse 495">
                    <a:extLst>
                      <a:ext uri="{FF2B5EF4-FFF2-40B4-BE49-F238E27FC236}">
                        <a16:creationId xmlns:a16="http://schemas.microsoft.com/office/drawing/2014/main" id="{A3B7BD52-28F1-B116-764C-48E926EE2989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50833" y="582643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1" name="Ellipse 495">
                    <a:extLst>
                      <a:ext uri="{FF2B5EF4-FFF2-40B4-BE49-F238E27FC236}">
                        <a16:creationId xmlns:a16="http://schemas.microsoft.com/office/drawing/2014/main" id="{3C9ABB77-B916-4D40-BFEB-4367F122329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57755" y="61144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2" name="Ellipse 495">
                    <a:extLst>
                      <a:ext uri="{FF2B5EF4-FFF2-40B4-BE49-F238E27FC236}">
                        <a16:creationId xmlns:a16="http://schemas.microsoft.com/office/drawing/2014/main" id="{11C5E2E5-CEA2-9467-7936-B9DCFB119AC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58993" y="605642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3" name="Ellipse 495">
                    <a:extLst>
                      <a:ext uri="{FF2B5EF4-FFF2-40B4-BE49-F238E27FC236}">
                        <a16:creationId xmlns:a16="http://schemas.microsoft.com/office/drawing/2014/main" id="{1908135E-7AB2-FC6E-3F6C-AB197C11118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54076" y="589065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4" name="Ellipse 495">
                    <a:extLst>
                      <a:ext uri="{FF2B5EF4-FFF2-40B4-BE49-F238E27FC236}">
                        <a16:creationId xmlns:a16="http://schemas.microsoft.com/office/drawing/2014/main" id="{A5DEB4DC-EB80-2CC1-A02A-9AEFB96ACB1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60785" y="594854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5" name="Ellipse 495">
                    <a:extLst>
                      <a:ext uri="{FF2B5EF4-FFF2-40B4-BE49-F238E27FC236}">
                        <a16:creationId xmlns:a16="http://schemas.microsoft.com/office/drawing/2014/main" id="{B49AC41C-6668-2031-3B24-0D6032B20F7D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56210" y="600572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6" name="Ellipse 495">
                    <a:extLst>
                      <a:ext uri="{FF2B5EF4-FFF2-40B4-BE49-F238E27FC236}">
                        <a16:creationId xmlns:a16="http://schemas.microsoft.com/office/drawing/2014/main" id="{56B2A438-5B4A-9EFD-8FDD-02176DFAC7FC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1394687" y="63757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7" name="Ellipse 495">
                    <a:extLst>
                      <a:ext uri="{FF2B5EF4-FFF2-40B4-BE49-F238E27FC236}">
                        <a16:creationId xmlns:a16="http://schemas.microsoft.com/office/drawing/2014/main" id="{6481A92C-89F8-7E3D-237C-F827380C1B7C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1478218" y="638467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8" name="Ellipse 495">
                    <a:extLst>
                      <a:ext uri="{FF2B5EF4-FFF2-40B4-BE49-F238E27FC236}">
                        <a16:creationId xmlns:a16="http://schemas.microsoft.com/office/drawing/2014/main" id="{7A9E35C7-6ED4-C4B4-1558-702370BF178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24732" y="609180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89" name="Ellipse 495">
                    <a:extLst>
                      <a:ext uri="{FF2B5EF4-FFF2-40B4-BE49-F238E27FC236}">
                        <a16:creationId xmlns:a16="http://schemas.microsoft.com/office/drawing/2014/main" id="{8C19AAB1-8E06-D4D7-10CB-85814B5F446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25872" y="60319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0" name="Ellipse 495">
                    <a:extLst>
                      <a:ext uri="{FF2B5EF4-FFF2-40B4-BE49-F238E27FC236}">
                        <a16:creationId xmlns:a16="http://schemas.microsoft.com/office/drawing/2014/main" id="{F0EF1036-0E56-4D81-CD91-C0FCD9629C46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609763" y="59655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1" name="Ellipse 495">
                    <a:extLst>
                      <a:ext uri="{FF2B5EF4-FFF2-40B4-BE49-F238E27FC236}">
                        <a16:creationId xmlns:a16="http://schemas.microsoft.com/office/drawing/2014/main" id="{71D7EF66-1E1C-FAD4-99D3-DD78B304662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47504" y="61897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2" name="Ellipse 495">
                    <a:extLst>
                      <a:ext uri="{FF2B5EF4-FFF2-40B4-BE49-F238E27FC236}">
                        <a16:creationId xmlns:a16="http://schemas.microsoft.com/office/drawing/2014/main" id="{75151FBC-8F3F-4CB6-D4DE-DC5CFA8E6115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44745" y="612110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3" name="Ellipse 495">
                    <a:extLst>
                      <a:ext uri="{FF2B5EF4-FFF2-40B4-BE49-F238E27FC236}">
                        <a16:creationId xmlns:a16="http://schemas.microsoft.com/office/drawing/2014/main" id="{8C15F34B-2C22-DE79-6680-8CC386ABAEB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09604" y="57815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4" name="Ellipse 495">
                    <a:extLst>
                      <a:ext uri="{FF2B5EF4-FFF2-40B4-BE49-F238E27FC236}">
                        <a16:creationId xmlns:a16="http://schemas.microsoft.com/office/drawing/2014/main" id="{F03D35DA-91F0-B7F2-B508-D371AE28F5A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37603" y="607770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5" name="Ellipse 495">
                    <a:extLst>
                      <a:ext uri="{FF2B5EF4-FFF2-40B4-BE49-F238E27FC236}">
                        <a16:creationId xmlns:a16="http://schemas.microsoft.com/office/drawing/2014/main" id="{36A9F70F-2509-248E-5C06-1F9F0E6EDA09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16774" y="601330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6" name="Ellipse 495">
                    <a:extLst>
                      <a:ext uri="{FF2B5EF4-FFF2-40B4-BE49-F238E27FC236}">
                        <a16:creationId xmlns:a16="http://schemas.microsoft.com/office/drawing/2014/main" id="{B2B9D838-A56E-D318-0350-9E644D31A99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76415" y="60721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7" name="Ellipse 495">
                    <a:extLst>
                      <a:ext uri="{FF2B5EF4-FFF2-40B4-BE49-F238E27FC236}">
                        <a16:creationId xmlns:a16="http://schemas.microsoft.com/office/drawing/2014/main" id="{DE2FC965-94E3-6C4F-332C-C4A013C4466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74222" y="60173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8" name="Ellipse 495">
                    <a:extLst>
                      <a:ext uri="{FF2B5EF4-FFF2-40B4-BE49-F238E27FC236}">
                        <a16:creationId xmlns:a16="http://schemas.microsoft.com/office/drawing/2014/main" id="{4E848E01-9C5C-C4E8-5DA7-C83769BA119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60501" y="59421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399" name="Ellipse 495">
                    <a:extLst>
                      <a:ext uri="{FF2B5EF4-FFF2-40B4-BE49-F238E27FC236}">
                        <a16:creationId xmlns:a16="http://schemas.microsoft.com/office/drawing/2014/main" id="{ACC30D57-1402-F2E6-624E-3A454B0DCAC9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29016" y="610465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0" name="Ellipse 495">
                    <a:extLst>
                      <a:ext uri="{FF2B5EF4-FFF2-40B4-BE49-F238E27FC236}">
                        <a16:creationId xmlns:a16="http://schemas.microsoft.com/office/drawing/2014/main" id="{3EC66486-A05A-7705-4231-431D3432AF65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08398" y="59386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1" name="Ellipse 495">
                    <a:extLst>
                      <a:ext uri="{FF2B5EF4-FFF2-40B4-BE49-F238E27FC236}">
                        <a16:creationId xmlns:a16="http://schemas.microsoft.com/office/drawing/2014/main" id="{C2D13F5A-E3B0-DAAE-5D77-A488AE79683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86034" y="610629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2" name="Ellipse 495">
                    <a:extLst>
                      <a:ext uri="{FF2B5EF4-FFF2-40B4-BE49-F238E27FC236}">
                        <a16:creationId xmlns:a16="http://schemas.microsoft.com/office/drawing/2014/main" id="{CE723E90-D92F-7E02-6175-DB40C29A253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14964" y="60522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3" name="Ellipse 495">
                    <a:extLst>
                      <a:ext uri="{FF2B5EF4-FFF2-40B4-BE49-F238E27FC236}">
                        <a16:creationId xmlns:a16="http://schemas.microsoft.com/office/drawing/2014/main" id="{74AA8CAC-2367-7173-AD9D-BB2EF9D89615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65513" y="60893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4" name="Ellipse 495">
                    <a:extLst>
                      <a:ext uri="{FF2B5EF4-FFF2-40B4-BE49-F238E27FC236}">
                        <a16:creationId xmlns:a16="http://schemas.microsoft.com/office/drawing/2014/main" id="{DCEC0C8A-CD76-5CDB-1C00-0E1F6C8862C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35050" y="59966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5" name="Ellipse 495">
                    <a:extLst>
                      <a:ext uri="{FF2B5EF4-FFF2-40B4-BE49-F238E27FC236}">
                        <a16:creationId xmlns:a16="http://schemas.microsoft.com/office/drawing/2014/main" id="{1F24694D-8EDC-38C6-1D96-E3214EF05CB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68256" y="60171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6" name="Ellipse 495">
                    <a:extLst>
                      <a:ext uri="{FF2B5EF4-FFF2-40B4-BE49-F238E27FC236}">
                        <a16:creationId xmlns:a16="http://schemas.microsoft.com/office/drawing/2014/main" id="{1B4EF88D-E37F-982C-94A6-BC1A415C578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92210" y="59744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7" name="Ellipse 495">
                    <a:extLst>
                      <a:ext uri="{FF2B5EF4-FFF2-40B4-BE49-F238E27FC236}">
                        <a16:creationId xmlns:a16="http://schemas.microsoft.com/office/drawing/2014/main" id="{8E4256D2-8D3D-21D6-7A83-2904BEE4721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16163" y="59316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8" name="Ellipse 495">
                    <a:extLst>
                      <a:ext uri="{FF2B5EF4-FFF2-40B4-BE49-F238E27FC236}">
                        <a16:creationId xmlns:a16="http://schemas.microsoft.com/office/drawing/2014/main" id="{7B092C83-5C99-B7B4-FCC4-5B4649828752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58196" y="59373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9" name="Ellipse 495">
                    <a:extLst>
                      <a:ext uri="{FF2B5EF4-FFF2-40B4-BE49-F238E27FC236}">
                        <a16:creationId xmlns:a16="http://schemas.microsoft.com/office/drawing/2014/main" id="{F015CE9B-1EBC-20B8-0EAA-962DCD8EC11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22012" y="60408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0" name="Ellipse 495">
                    <a:extLst>
                      <a:ext uri="{FF2B5EF4-FFF2-40B4-BE49-F238E27FC236}">
                        <a16:creationId xmlns:a16="http://schemas.microsoft.com/office/drawing/2014/main" id="{32293DBA-0418-97CA-9F89-9E032496AC2A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24182" y="59686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1" name="Ellipse 495">
                    <a:extLst>
                      <a:ext uri="{FF2B5EF4-FFF2-40B4-BE49-F238E27FC236}">
                        <a16:creationId xmlns:a16="http://schemas.microsoft.com/office/drawing/2014/main" id="{4BEDA09C-525C-D7AF-2D79-CAC7D3BE387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69738" y="597604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2" name="Ellipse 495">
                    <a:extLst>
                      <a:ext uri="{FF2B5EF4-FFF2-40B4-BE49-F238E27FC236}">
                        <a16:creationId xmlns:a16="http://schemas.microsoft.com/office/drawing/2014/main" id="{C014E8B3-9C80-9801-FEB6-18451145EFCE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73827" y="60248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3" name="Ellipse 495">
                    <a:extLst>
                      <a:ext uri="{FF2B5EF4-FFF2-40B4-BE49-F238E27FC236}">
                        <a16:creationId xmlns:a16="http://schemas.microsoft.com/office/drawing/2014/main" id="{F7F1C807-BAD8-7141-49E8-10B2FFB16F6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73251" y="59770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4" name="Ellipse 495">
                    <a:extLst>
                      <a:ext uri="{FF2B5EF4-FFF2-40B4-BE49-F238E27FC236}">
                        <a16:creationId xmlns:a16="http://schemas.microsoft.com/office/drawing/2014/main" id="{E2583D01-A3D6-F6E9-CF3A-C0E8BEAA0675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20721" y="596599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5" name="Ellipse 495">
                    <a:extLst>
                      <a:ext uri="{FF2B5EF4-FFF2-40B4-BE49-F238E27FC236}">
                        <a16:creationId xmlns:a16="http://schemas.microsoft.com/office/drawing/2014/main" id="{52780E18-3D6C-FE34-E4D3-B94E9EE68B72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88732" y="60311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6" name="Ellipse 495">
                    <a:extLst>
                      <a:ext uri="{FF2B5EF4-FFF2-40B4-BE49-F238E27FC236}">
                        <a16:creationId xmlns:a16="http://schemas.microsoft.com/office/drawing/2014/main" id="{4B3D4A31-2A7E-4D65-54A1-B987EE4482B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36824" y="60213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7" name="Ellipse 495">
                    <a:extLst>
                      <a:ext uri="{FF2B5EF4-FFF2-40B4-BE49-F238E27FC236}">
                        <a16:creationId xmlns:a16="http://schemas.microsoft.com/office/drawing/2014/main" id="{87014273-9EF0-6807-B37B-EF57CBA3E1F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06729" y="60868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8" name="Ellipse 495">
                    <a:extLst>
                      <a:ext uri="{FF2B5EF4-FFF2-40B4-BE49-F238E27FC236}">
                        <a16:creationId xmlns:a16="http://schemas.microsoft.com/office/drawing/2014/main" id="{6B9DB799-3B6F-9C1D-7E33-CDF2E710F4B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13071" y="60667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19" name="Ellipse 495">
                    <a:extLst>
                      <a:ext uri="{FF2B5EF4-FFF2-40B4-BE49-F238E27FC236}">
                        <a16:creationId xmlns:a16="http://schemas.microsoft.com/office/drawing/2014/main" id="{B4DC034C-139B-7F09-C927-A8C0690218E3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90697" y="61209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0" name="Ellipse 495">
                    <a:extLst>
                      <a:ext uri="{FF2B5EF4-FFF2-40B4-BE49-F238E27FC236}">
                        <a16:creationId xmlns:a16="http://schemas.microsoft.com/office/drawing/2014/main" id="{BAE11034-6F30-3090-121B-47C154CCEA7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43240" y="63084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1" name="Ellipse 495">
                    <a:extLst>
                      <a:ext uri="{FF2B5EF4-FFF2-40B4-BE49-F238E27FC236}">
                        <a16:creationId xmlns:a16="http://schemas.microsoft.com/office/drawing/2014/main" id="{EFBD3A41-9870-2BC0-676C-3C9E475ED180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291227" y="62576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2" name="Ellipse 495">
                    <a:extLst>
                      <a:ext uri="{FF2B5EF4-FFF2-40B4-BE49-F238E27FC236}">
                        <a16:creationId xmlns:a16="http://schemas.microsoft.com/office/drawing/2014/main" id="{D1017661-1270-7C2C-8B31-94675509897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50226" y="63433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3" name="Ellipse 495">
                    <a:extLst>
                      <a:ext uri="{FF2B5EF4-FFF2-40B4-BE49-F238E27FC236}">
                        <a16:creationId xmlns:a16="http://schemas.microsoft.com/office/drawing/2014/main" id="{3080830B-0FCD-6425-5869-D90BBB38F0C6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99530" y="629587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4" name="Ellipse 495">
                    <a:extLst>
                      <a:ext uri="{FF2B5EF4-FFF2-40B4-BE49-F238E27FC236}">
                        <a16:creationId xmlns:a16="http://schemas.microsoft.com/office/drawing/2014/main" id="{98165C0F-3DF0-522E-5FD0-22F5619C0064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524492" y="63392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5" name="Ellipse 495">
                    <a:extLst>
                      <a:ext uri="{FF2B5EF4-FFF2-40B4-BE49-F238E27FC236}">
                        <a16:creationId xmlns:a16="http://schemas.microsoft.com/office/drawing/2014/main" id="{D51AE1E6-652B-55F8-527E-3ECF24842B0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57106" y="63248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6" name="Ellipse 495">
                    <a:extLst>
                      <a:ext uri="{FF2B5EF4-FFF2-40B4-BE49-F238E27FC236}">
                        <a16:creationId xmlns:a16="http://schemas.microsoft.com/office/drawing/2014/main" id="{8B77D8D8-C551-0E2D-2504-20069243C9B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42116" y="63643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7" name="Ellipse 495">
                    <a:extLst>
                      <a:ext uri="{FF2B5EF4-FFF2-40B4-BE49-F238E27FC236}">
                        <a16:creationId xmlns:a16="http://schemas.microsoft.com/office/drawing/2014/main" id="{CC083B5C-DB62-E133-638A-2736F70CB34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402671" y="631306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8" name="Ellipse 495">
                    <a:extLst>
                      <a:ext uri="{FF2B5EF4-FFF2-40B4-BE49-F238E27FC236}">
                        <a16:creationId xmlns:a16="http://schemas.microsoft.com/office/drawing/2014/main" id="{DF988D9A-EA4D-79EC-8C42-15806778A93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63225" y="63229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29" name="Ellipse 495">
                    <a:extLst>
                      <a:ext uri="{FF2B5EF4-FFF2-40B4-BE49-F238E27FC236}">
                        <a16:creationId xmlns:a16="http://schemas.microsoft.com/office/drawing/2014/main" id="{02B44802-0660-54DF-E686-8CCFBC6A804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54197" y="63585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30" name="Ellipse 495">
                    <a:extLst>
                      <a:ext uri="{FF2B5EF4-FFF2-40B4-BE49-F238E27FC236}">
                        <a16:creationId xmlns:a16="http://schemas.microsoft.com/office/drawing/2014/main" id="{2AA8FAE4-7F12-819C-34D0-DB271BFD2BA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312772" y="63132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286" name="Ellipse 82">
                  <a:extLst>
                    <a:ext uri="{FF2B5EF4-FFF2-40B4-BE49-F238E27FC236}">
                      <a16:creationId xmlns:a16="http://schemas.microsoft.com/office/drawing/2014/main" id="{AFAC8A01-E782-25D4-37DE-18975168BE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347980" y="5422610"/>
                  <a:ext cx="525441" cy="1016941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F9054CB-8CFD-6054-4F11-935764BF129F}"/>
                  </a:ext>
                </a:extLst>
              </p:cNvPr>
              <p:cNvGrpSpPr/>
              <p:nvPr/>
            </p:nvGrpSpPr>
            <p:grpSpPr>
              <a:xfrm>
                <a:off x="1972650" y="5350372"/>
                <a:ext cx="577616" cy="1158200"/>
                <a:chOff x="1618120" y="5367144"/>
                <a:chExt cx="577616" cy="1158200"/>
              </a:xfrm>
            </p:grpSpPr>
            <p:grpSp>
              <p:nvGrpSpPr>
                <p:cNvPr id="1122" name="Group 1121">
                  <a:extLst>
                    <a:ext uri="{FF2B5EF4-FFF2-40B4-BE49-F238E27FC236}">
                      <a16:creationId xmlns:a16="http://schemas.microsoft.com/office/drawing/2014/main" id="{3E572334-234F-33D3-2412-E71DF9CEA153}"/>
                    </a:ext>
                  </a:extLst>
                </p:cNvPr>
                <p:cNvGrpSpPr/>
                <p:nvPr/>
              </p:nvGrpSpPr>
              <p:grpSpPr>
                <a:xfrm>
                  <a:off x="1618120" y="5386400"/>
                  <a:ext cx="577615" cy="1129203"/>
                  <a:chOff x="1746886" y="5369439"/>
                  <a:chExt cx="577615" cy="1129203"/>
                </a:xfrm>
              </p:grpSpPr>
              <p:sp>
                <p:nvSpPr>
                  <p:cNvPr id="1124" name="Ellipse 495">
                    <a:extLst>
                      <a:ext uri="{FF2B5EF4-FFF2-40B4-BE49-F238E27FC236}">
                        <a16:creationId xmlns:a16="http://schemas.microsoft.com/office/drawing/2014/main" id="{5B6FC784-AD3F-E35F-3B58-BE0901D4E99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25178" y="641592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5" name="Ellipse 495">
                    <a:extLst>
                      <a:ext uri="{FF2B5EF4-FFF2-40B4-BE49-F238E27FC236}">
                        <a16:creationId xmlns:a16="http://schemas.microsoft.com/office/drawing/2014/main" id="{69E2AC69-4DE6-C372-4C5B-35003380FCD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88368" y="62708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6" name="Ellipse 495">
                    <a:extLst>
                      <a:ext uri="{FF2B5EF4-FFF2-40B4-BE49-F238E27FC236}">
                        <a16:creationId xmlns:a16="http://schemas.microsoft.com/office/drawing/2014/main" id="{C835F9A3-7902-F421-1491-F23E45F96AD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97707" y="62426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7" name="Ellipse 495">
                    <a:extLst>
                      <a:ext uri="{FF2B5EF4-FFF2-40B4-BE49-F238E27FC236}">
                        <a16:creationId xmlns:a16="http://schemas.microsoft.com/office/drawing/2014/main" id="{7551BB0A-4E75-F41B-4896-3D4B10FE00A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22757" y="628207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8" name="Ellipse 495">
                    <a:extLst>
                      <a:ext uri="{FF2B5EF4-FFF2-40B4-BE49-F238E27FC236}">
                        <a16:creationId xmlns:a16="http://schemas.microsoft.com/office/drawing/2014/main" id="{738CBBB0-5771-8619-B104-BB31B535B9A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63986" y="631670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9" name="Ellipse 495">
                    <a:extLst>
                      <a:ext uri="{FF2B5EF4-FFF2-40B4-BE49-F238E27FC236}">
                        <a16:creationId xmlns:a16="http://schemas.microsoft.com/office/drawing/2014/main" id="{36149D2E-9F45-781B-C974-99366300ECF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72787" y="59943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0" name="Ellipse 495">
                    <a:extLst>
                      <a:ext uri="{FF2B5EF4-FFF2-40B4-BE49-F238E27FC236}">
                        <a16:creationId xmlns:a16="http://schemas.microsoft.com/office/drawing/2014/main" id="{A35FD8DD-D30E-8A0A-7542-2BDDACFF718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71647" y="60542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1" name="Ellipse 495">
                    <a:extLst>
                      <a:ext uri="{FF2B5EF4-FFF2-40B4-BE49-F238E27FC236}">
                        <a16:creationId xmlns:a16="http://schemas.microsoft.com/office/drawing/2014/main" id="{5123D513-BDCD-C99A-CE18-800BF479C80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94464" y="61784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2" name="Ellipse 495">
                    <a:extLst>
                      <a:ext uri="{FF2B5EF4-FFF2-40B4-BE49-F238E27FC236}">
                        <a16:creationId xmlns:a16="http://schemas.microsoft.com/office/drawing/2014/main" id="{00EC7374-3BDC-487D-FBE3-E545E2ADF55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87755" y="612057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3" name="Ellipse 495">
                    <a:extLst>
                      <a:ext uri="{FF2B5EF4-FFF2-40B4-BE49-F238E27FC236}">
                        <a16:creationId xmlns:a16="http://schemas.microsoft.com/office/drawing/2014/main" id="{36DBE769-E953-65AF-3506-DD9B2CAB34A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85143" y="63851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4" name="Ellipse 495">
                    <a:extLst>
                      <a:ext uri="{FF2B5EF4-FFF2-40B4-BE49-F238E27FC236}">
                        <a16:creationId xmlns:a16="http://schemas.microsoft.com/office/drawing/2014/main" id="{EC1E1AE4-B3A2-9950-E53C-BE7BB1C6C34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204351" y="62312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5" name="Ellipse 495">
                    <a:extLst>
                      <a:ext uri="{FF2B5EF4-FFF2-40B4-BE49-F238E27FC236}">
                        <a16:creationId xmlns:a16="http://schemas.microsoft.com/office/drawing/2014/main" id="{1E61960F-D4F0-6398-072F-13CB9242CE2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206226" y="61767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6" name="Ellipse 495">
                    <a:extLst>
                      <a:ext uri="{FF2B5EF4-FFF2-40B4-BE49-F238E27FC236}">
                        <a16:creationId xmlns:a16="http://schemas.microsoft.com/office/drawing/2014/main" id="{26220769-29B2-FEBB-B9B1-2B28C855A0D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14611" y="62866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7" name="Ellipse 495">
                    <a:extLst>
                      <a:ext uri="{FF2B5EF4-FFF2-40B4-BE49-F238E27FC236}">
                        <a16:creationId xmlns:a16="http://schemas.microsoft.com/office/drawing/2014/main" id="{4EE9A02B-DFF7-DAA8-F790-E8A256AD02F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93265" y="63291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8" name="Ellipse 495">
                    <a:extLst>
                      <a:ext uri="{FF2B5EF4-FFF2-40B4-BE49-F238E27FC236}">
                        <a16:creationId xmlns:a16="http://schemas.microsoft.com/office/drawing/2014/main" id="{BED5A9FA-AED6-A770-73E2-95780150117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33396" y="63716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9" name="Ellipse 495">
                    <a:extLst>
                      <a:ext uri="{FF2B5EF4-FFF2-40B4-BE49-F238E27FC236}">
                        <a16:creationId xmlns:a16="http://schemas.microsoft.com/office/drawing/2014/main" id="{3C40A6E7-F9FA-3ED2-ED0F-D5F7545C6F4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05053" y="63319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0" name="Ellipse 495">
                    <a:extLst>
                      <a:ext uri="{FF2B5EF4-FFF2-40B4-BE49-F238E27FC236}">
                        <a16:creationId xmlns:a16="http://schemas.microsoft.com/office/drawing/2014/main" id="{14A5DD5E-C2D8-BB4A-8F61-D84204755FE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48960" y="63007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1" name="Ellipse 495">
                    <a:extLst>
                      <a:ext uri="{FF2B5EF4-FFF2-40B4-BE49-F238E27FC236}">
                        <a16:creationId xmlns:a16="http://schemas.microsoft.com/office/drawing/2014/main" id="{A332A6EF-3990-4C32-6F78-04A34F2E9AB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230687" y="595297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2" name="Ellipse 495">
                    <a:extLst>
                      <a:ext uri="{FF2B5EF4-FFF2-40B4-BE49-F238E27FC236}">
                        <a16:creationId xmlns:a16="http://schemas.microsoft.com/office/drawing/2014/main" id="{89551D07-946C-ACC6-5E9B-91D6D98D1CF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215919" y="60053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3" name="Ellipse 495">
                    <a:extLst>
                      <a:ext uri="{FF2B5EF4-FFF2-40B4-BE49-F238E27FC236}">
                        <a16:creationId xmlns:a16="http://schemas.microsoft.com/office/drawing/2014/main" id="{D5EB8F8F-F8A2-1C85-578E-2C87CBDEF1F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226989" y="604163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4" name="Ellipse 495">
                    <a:extLst>
                      <a:ext uri="{FF2B5EF4-FFF2-40B4-BE49-F238E27FC236}">
                        <a16:creationId xmlns:a16="http://schemas.microsoft.com/office/drawing/2014/main" id="{3A3D65A9-5575-3582-6D26-D0B51BF7A26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223299" y="611012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5" name="Ellipse 495">
                    <a:extLst>
                      <a:ext uri="{FF2B5EF4-FFF2-40B4-BE49-F238E27FC236}">
                        <a16:creationId xmlns:a16="http://schemas.microsoft.com/office/drawing/2014/main" id="{C6793954-BA88-13F6-8060-C9634AAC882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65386" y="64041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6" name="Ellipse 495">
                    <a:extLst>
                      <a:ext uri="{FF2B5EF4-FFF2-40B4-BE49-F238E27FC236}">
                        <a16:creationId xmlns:a16="http://schemas.microsoft.com/office/drawing/2014/main" id="{53F67EC2-5E5D-9AE6-366D-FF49619638C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96754" y="643592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7" name="Ellipse 495">
                    <a:extLst>
                      <a:ext uri="{FF2B5EF4-FFF2-40B4-BE49-F238E27FC236}">
                        <a16:creationId xmlns:a16="http://schemas.microsoft.com/office/drawing/2014/main" id="{4CA14F93-E3AE-D969-4EAB-296CD62DB36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15304" y="63801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8" name="Ellipse 495">
                    <a:extLst>
                      <a:ext uri="{FF2B5EF4-FFF2-40B4-BE49-F238E27FC236}">
                        <a16:creationId xmlns:a16="http://schemas.microsoft.com/office/drawing/2014/main" id="{60A3C1F4-4B45-6A9D-D419-239FFDF3601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58005" y="642025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9" name="Ellipse 495">
                    <a:extLst>
                      <a:ext uri="{FF2B5EF4-FFF2-40B4-BE49-F238E27FC236}">
                        <a16:creationId xmlns:a16="http://schemas.microsoft.com/office/drawing/2014/main" id="{2B1426D9-D1D9-12F9-C1DD-B83B93DD28C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12355" y="63919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0" name="Ellipse 495">
                    <a:extLst>
                      <a:ext uri="{FF2B5EF4-FFF2-40B4-BE49-F238E27FC236}">
                        <a16:creationId xmlns:a16="http://schemas.microsoft.com/office/drawing/2014/main" id="{94C34783-FFB0-94A7-07DE-9557D496448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73999" y="59768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1" name="Ellipse 495">
                    <a:extLst>
                      <a:ext uri="{FF2B5EF4-FFF2-40B4-BE49-F238E27FC236}">
                        <a16:creationId xmlns:a16="http://schemas.microsoft.com/office/drawing/2014/main" id="{D0BDD4AB-900A-071D-C55B-8B9F6754756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49261" y="60300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2" name="Ellipse 495">
                    <a:extLst>
                      <a:ext uri="{FF2B5EF4-FFF2-40B4-BE49-F238E27FC236}">
                        <a16:creationId xmlns:a16="http://schemas.microsoft.com/office/drawing/2014/main" id="{A9780EC1-D730-94C1-BFF8-48F14E71AF8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80745" y="60728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3" name="Ellipse 495">
                    <a:extLst>
                      <a:ext uri="{FF2B5EF4-FFF2-40B4-BE49-F238E27FC236}">
                        <a16:creationId xmlns:a16="http://schemas.microsoft.com/office/drawing/2014/main" id="{24304232-AA40-B0B1-A008-BD41738273F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65196" y="63569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4" name="Ellipse 495">
                    <a:extLst>
                      <a:ext uri="{FF2B5EF4-FFF2-40B4-BE49-F238E27FC236}">
                        <a16:creationId xmlns:a16="http://schemas.microsoft.com/office/drawing/2014/main" id="{0E3FA5C9-0035-73F4-F9BC-93FDEDE577C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32145" y="63379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5" name="Ellipse 495">
                    <a:extLst>
                      <a:ext uri="{FF2B5EF4-FFF2-40B4-BE49-F238E27FC236}">
                        <a16:creationId xmlns:a16="http://schemas.microsoft.com/office/drawing/2014/main" id="{C8069775-4464-62D1-42D5-EBF852DD710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21104" y="60140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6" name="Ellipse 495">
                    <a:extLst>
                      <a:ext uri="{FF2B5EF4-FFF2-40B4-BE49-F238E27FC236}">
                        <a16:creationId xmlns:a16="http://schemas.microsoft.com/office/drawing/2014/main" id="{1907E26A-002E-A422-E351-84CCDD566DE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23296" y="606883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7" name="Ellipse 495">
                    <a:extLst>
                      <a:ext uri="{FF2B5EF4-FFF2-40B4-BE49-F238E27FC236}">
                        <a16:creationId xmlns:a16="http://schemas.microsoft.com/office/drawing/2014/main" id="{B8C02B0A-F184-E018-1AC8-B94A488C698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39937" y="621683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8" name="Ellipse 495">
                    <a:extLst>
                      <a:ext uri="{FF2B5EF4-FFF2-40B4-BE49-F238E27FC236}">
                        <a16:creationId xmlns:a16="http://schemas.microsoft.com/office/drawing/2014/main" id="{93FD67AA-B3FD-D0FA-26AA-31E17DFEB48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37018" y="61440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9" name="Ellipse 495">
                    <a:extLst>
                      <a:ext uri="{FF2B5EF4-FFF2-40B4-BE49-F238E27FC236}">
                        <a16:creationId xmlns:a16="http://schemas.microsoft.com/office/drawing/2014/main" id="{457F260B-4676-8CEC-0A66-2540DF875F8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69704" y="626335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0" name="Ellipse 495">
                    <a:extLst>
                      <a:ext uri="{FF2B5EF4-FFF2-40B4-BE49-F238E27FC236}">
                        <a16:creationId xmlns:a16="http://schemas.microsoft.com/office/drawing/2014/main" id="{4C25CE7F-A6A7-F38A-5D6B-351C2A8D659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68502" y="59815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1" name="Ellipse 495">
                    <a:extLst>
                      <a:ext uri="{FF2B5EF4-FFF2-40B4-BE49-F238E27FC236}">
                        <a16:creationId xmlns:a16="http://schemas.microsoft.com/office/drawing/2014/main" id="{3F7CBC37-B01B-518A-C551-FFD48699A33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71051" y="61437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2" name="Ellipse 495">
                    <a:extLst>
                      <a:ext uri="{FF2B5EF4-FFF2-40B4-BE49-F238E27FC236}">
                        <a16:creationId xmlns:a16="http://schemas.microsoft.com/office/drawing/2014/main" id="{A70DE6AA-DE66-2240-0284-2ABCC4BF276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11484" y="59798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3" name="Ellipse 495">
                    <a:extLst>
                      <a:ext uri="{FF2B5EF4-FFF2-40B4-BE49-F238E27FC236}">
                        <a16:creationId xmlns:a16="http://schemas.microsoft.com/office/drawing/2014/main" id="{CA2804A6-13BD-424F-5D1A-598B634C511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82555" y="603395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4" name="Ellipse 495">
                    <a:extLst>
                      <a:ext uri="{FF2B5EF4-FFF2-40B4-BE49-F238E27FC236}">
                        <a16:creationId xmlns:a16="http://schemas.microsoft.com/office/drawing/2014/main" id="{3A495833-D8DA-920E-8C49-DE094ACD448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32006" y="59968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5" name="Ellipse 495">
                    <a:extLst>
                      <a:ext uri="{FF2B5EF4-FFF2-40B4-BE49-F238E27FC236}">
                        <a16:creationId xmlns:a16="http://schemas.microsoft.com/office/drawing/2014/main" id="{7163D917-1AE8-0C03-9503-FEFE1CC29B4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62469" y="60895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6" name="Ellipse 495">
                    <a:extLst>
                      <a:ext uri="{FF2B5EF4-FFF2-40B4-BE49-F238E27FC236}">
                        <a16:creationId xmlns:a16="http://schemas.microsoft.com/office/drawing/2014/main" id="{E07E3C20-780E-0F6D-B256-DD28AFD764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83377" y="62436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7" name="Ellipse 495">
                    <a:extLst>
                      <a:ext uri="{FF2B5EF4-FFF2-40B4-BE49-F238E27FC236}">
                        <a16:creationId xmlns:a16="http://schemas.microsoft.com/office/drawing/2014/main" id="{2C66FABB-5A9E-6360-394E-1D2AED59131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59748" y="631773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8" name="Ellipse 495">
                    <a:extLst>
                      <a:ext uri="{FF2B5EF4-FFF2-40B4-BE49-F238E27FC236}">
                        <a16:creationId xmlns:a16="http://schemas.microsoft.com/office/drawing/2014/main" id="{FAF08D18-6EE2-4B11-4350-353F639864B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91543" y="628548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9" name="Ellipse 495">
                    <a:extLst>
                      <a:ext uri="{FF2B5EF4-FFF2-40B4-BE49-F238E27FC236}">
                        <a16:creationId xmlns:a16="http://schemas.microsoft.com/office/drawing/2014/main" id="{6EC5E1F0-7355-2CB2-2D21-827AD1B7D4A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38461" y="622128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0" name="Ellipse 495">
                    <a:extLst>
                      <a:ext uri="{FF2B5EF4-FFF2-40B4-BE49-F238E27FC236}">
                        <a16:creationId xmlns:a16="http://schemas.microsoft.com/office/drawing/2014/main" id="{618EE0B0-E991-000D-85E9-4C4A93F935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52946" y="61890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1" name="Ellipse 495">
                    <a:extLst>
                      <a:ext uri="{FF2B5EF4-FFF2-40B4-BE49-F238E27FC236}">
                        <a16:creationId xmlns:a16="http://schemas.microsoft.com/office/drawing/2014/main" id="{A4FC87E7-3C96-057A-D95B-8DBC9441205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69572" y="62613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2" name="Ellipse 495">
                    <a:extLst>
                      <a:ext uri="{FF2B5EF4-FFF2-40B4-BE49-F238E27FC236}">
                        <a16:creationId xmlns:a16="http://schemas.microsoft.com/office/drawing/2014/main" id="{5A52FC43-D1F8-6818-4E93-4C535F7BD35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29263" y="60690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3" name="Ellipse 495">
                    <a:extLst>
                      <a:ext uri="{FF2B5EF4-FFF2-40B4-BE49-F238E27FC236}">
                        <a16:creationId xmlns:a16="http://schemas.microsoft.com/office/drawing/2014/main" id="{E0E56B62-4F64-9E41-9424-6EEB1007A81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05309" y="61117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4" name="Ellipse 495">
                    <a:extLst>
                      <a:ext uri="{FF2B5EF4-FFF2-40B4-BE49-F238E27FC236}">
                        <a16:creationId xmlns:a16="http://schemas.microsoft.com/office/drawing/2014/main" id="{446B8309-6BE1-3486-29D0-68B84C2DFDC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81356" y="61544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5" name="Ellipse 495">
                    <a:extLst>
                      <a:ext uri="{FF2B5EF4-FFF2-40B4-BE49-F238E27FC236}">
                        <a16:creationId xmlns:a16="http://schemas.microsoft.com/office/drawing/2014/main" id="{A6606C63-3B38-5C60-D821-F11F659929C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15239" y="625866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6" name="Ellipse 495">
                    <a:extLst>
                      <a:ext uri="{FF2B5EF4-FFF2-40B4-BE49-F238E27FC236}">
                        <a16:creationId xmlns:a16="http://schemas.microsoft.com/office/drawing/2014/main" id="{9AE39BE8-97B0-FAA0-11F5-7818EFCB1EB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96065" y="62212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7" name="Ellipse 495">
                    <a:extLst>
                      <a:ext uri="{FF2B5EF4-FFF2-40B4-BE49-F238E27FC236}">
                        <a16:creationId xmlns:a16="http://schemas.microsoft.com/office/drawing/2014/main" id="{4C8A82CA-736E-23B1-F125-B061C64BD0C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39323" y="61488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8" name="Ellipse 495">
                    <a:extLst>
                      <a:ext uri="{FF2B5EF4-FFF2-40B4-BE49-F238E27FC236}">
                        <a16:creationId xmlns:a16="http://schemas.microsoft.com/office/drawing/2014/main" id="{03227A3A-CFFD-6ABE-F904-773E0CB2AA5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39323" y="620980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9" name="Ellipse 495">
                    <a:extLst>
                      <a:ext uri="{FF2B5EF4-FFF2-40B4-BE49-F238E27FC236}">
                        <a16:creationId xmlns:a16="http://schemas.microsoft.com/office/drawing/2014/main" id="{E123F174-75DF-B45B-0749-0498D9AAB6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75506" y="60452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0" name="Ellipse 495">
                    <a:extLst>
                      <a:ext uri="{FF2B5EF4-FFF2-40B4-BE49-F238E27FC236}">
                        <a16:creationId xmlns:a16="http://schemas.microsoft.com/office/drawing/2014/main" id="{EFA2F1D5-B204-ADA6-607E-58E74F318D1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73337" y="611749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1" name="Ellipse 495">
                    <a:extLst>
                      <a:ext uri="{FF2B5EF4-FFF2-40B4-BE49-F238E27FC236}">
                        <a16:creationId xmlns:a16="http://schemas.microsoft.com/office/drawing/2014/main" id="{F395B368-B0E1-5C4E-31C8-8D8AE248092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51409" y="62139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2" name="Ellipse 495">
                    <a:extLst>
                      <a:ext uri="{FF2B5EF4-FFF2-40B4-BE49-F238E27FC236}">
                        <a16:creationId xmlns:a16="http://schemas.microsoft.com/office/drawing/2014/main" id="{71972735-9AB5-1415-AB28-AE4883B6C87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96358" y="61856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3" name="Ellipse 495">
                    <a:extLst>
                      <a:ext uri="{FF2B5EF4-FFF2-40B4-BE49-F238E27FC236}">
                        <a16:creationId xmlns:a16="http://schemas.microsoft.com/office/drawing/2014/main" id="{B3454B03-C421-5CEE-328F-E112C22E383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35694" y="61656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4" name="Ellipse 495">
                    <a:extLst>
                      <a:ext uri="{FF2B5EF4-FFF2-40B4-BE49-F238E27FC236}">
                        <a16:creationId xmlns:a16="http://schemas.microsoft.com/office/drawing/2014/main" id="{F85D8658-1434-CA17-9FD3-7630F749949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27781" y="611012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5" name="Ellipse 495">
                    <a:extLst>
                      <a:ext uri="{FF2B5EF4-FFF2-40B4-BE49-F238E27FC236}">
                        <a16:creationId xmlns:a16="http://schemas.microsoft.com/office/drawing/2014/main" id="{198486B1-6137-5B1F-DF0D-D9628938CE8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23692" y="606129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6" name="Ellipse 495">
                    <a:extLst>
                      <a:ext uri="{FF2B5EF4-FFF2-40B4-BE49-F238E27FC236}">
                        <a16:creationId xmlns:a16="http://schemas.microsoft.com/office/drawing/2014/main" id="{CF1B78A5-5CA6-EDD8-ED3D-9491BE229EA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03287" y="61700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7" name="Ellipse 495">
                    <a:extLst>
                      <a:ext uri="{FF2B5EF4-FFF2-40B4-BE49-F238E27FC236}">
                        <a16:creationId xmlns:a16="http://schemas.microsoft.com/office/drawing/2014/main" id="{AC06E228-5AC7-55D3-B3E7-B124DE54708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24267" y="610916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8" name="Ellipse 495">
                    <a:extLst>
                      <a:ext uri="{FF2B5EF4-FFF2-40B4-BE49-F238E27FC236}">
                        <a16:creationId xmlns:a16="http://schemas.microsoft.com/office/drawing/2014/main" id="{D324A166-BB5E-9121-ABFC-52BC7DF3B57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76797" y="61201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9" name="Ellipse 495">
                    <a:extLst>
                      <a:ext uri="{FF2B5EF4-FFF2-40B4-BE49-F238E27FC236}">
                        <a16:creationId xmlns:a16="http://schemas.microsoft.com/office/drawing/2014/main" id="{08EDD6A4-12EE-5D50-E8AD-3CE82FF0CBE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08787" y="605503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0" name="Ellipse 495">
                    <a:extLst>
                      <a:ext uri="{FF2B5EF4-FFF2-40B4-BE49-F238E27FC236}">
                        <a16:creationId xmlns:a16="http://schemas.microsoft.com/office/drawing/2014/main" id="{AD39CF1B-22A1-7CD1-7376-2FFB0DEE158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73649" y="60668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1" name="Ellipse 495">
                    <a:extLst>
                      <a:ext uri="{FF2B5EF4-FFF2-40B4-BE49-F238E27FC236}">
                        <a16:creationId xmlns:a16="http://schemas.microsoft.com/office/drawing/2014/main" id="{DABB34E1-969B-E341-80EB-E86173E6E63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98523" y="601512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2" name="Ellipse 495">
                    <a:extLst>
                      <a:ext uri="{FF2B5EF4-FFF2-40B4-BE49-F238E27FC236}">
                        <a16:creationId xmlns:a16="http://schemas.microsoft.com/office/drawing/2014/main" id="{F3764832-C8EE-DDB3-A9E5-5F5ECA2FD19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84447" y="601937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3" name="Ellipse 495">
                    <a:extLst>
                      <a:ext uri="{FF2B5EF4-FFF2-40B4-BE49-F238E27FC236}">
                        <a16:creationId xmlns:a16="http://schemas.microsoft.com/office/drawing/2014/main" id="{346AFDD2-A5CE-28CD-7DA5-019A8BC7A6F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47349" y="59752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4" name="Ellipse 495">
                    <a:extLst>
                      <a:ext uri="{FF2B5EF4-FFF2-40B4-BE49-F238E27FC236}">
                        <a16:creationId xmlns:a16="http://schemas.microsoft.com/office/drawing/2014/main" id="{9CD2AE2A-5219-E1DA-5D0C-1735C44122E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88397" y="59669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5" name="Ellipse 495">
                    <a:extLst>
                      <a:ext uri="{FF2B5EF4-FFF2-40B4-BE49-F238E27FC236}">
                        <a16:creationId xmlns:a16="http://schemas.microsoft.com/office/drawing/2014/main" id="{B8517773-038F-D4DE-30D9-2DB376EBB60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88133" y="54785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6" name="Ellipse 495">
                    <a:extLst>
                      <a:ext uri="{FF2B5EF4-FFF2-40B4-BE49-F238E27FC236}">
                        <a16:creationId xmlns:a16="http://schemas.microsoft.com/office/drawing/2014/main" id="{28F1DB92-EF4D-D9BE-E7F2-F60D97E9FF5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99202" y="55148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7" name="Ellipse 495">
                    <a:extLst>
                      <a:ext uri="{FF2B5EF4-FFF2-40B4-BE49-F238E27FC236}">
                        <a16:creationId xmlns:a16="http://schemas.microsoft.com/office/drawing/2014/main" id="{96A56954-5560-23D7-533F-19EAF717D0C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95513" y="55833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8" name="Ellipse 495">
                    <a:extLst>
                      <a:ext uri="{FF2B5EF4-FFF2-40B4-BE49-F238E27FC236}">
                        <a16:creationId xmlns:a16="http://schemas.microsoft.com/office/drawing/2014/main" id="{6E7A101B-A50F-9F83-3BD4-B8D8B42FD51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46212" y="54500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9" name="Ellipse 495">
                    <a:extLst>
                      <a:ext uri="{FF2B5EF4-FFF2-40B4-BE49-F238E27FC236}">
                        <a16:creationId xmlns:a16="http://schemas.microsoft.com/office/drawing/2014/main" id="{D119B4AF-47E7-EB3F-B4FC-A0A579A46B7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21474" y="55032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0" name="Ellipse 495">
                    <a:extLst>
                      <a:ext uri="{FF2B5EF4-FFF2-40B4-BE49-F238E27FC236}">
                        <a16:creationId xmlns:a16="http://schemas.microsoft.com/office/drawing/2014/main" id="{AAB404B8-3A92-7FF1-B3CF-3CB3947AEAC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52959" y="55460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1" name="Ellipse 495">
                    <a:extLst>
                      <a:ext uri="{FF2B5EF4-FFF2-40B4-BE49-F238E27FC236}">
                        <a16:creationId xmlns:a16="http://schemas.microsoft.com/office/drawing/2014/main" id="{802B842D-193A-8D3F-A863-718B97284B0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83698" y="54530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2" name="Ellipse 495">
                    <a:extLst>
                      <a:ext uri="{FF2B5EF4-FFF2-40B4-BE49-F238E27FC236}">
                        <a16:creationId xmlns:a16="http://schemas.microsoft.com/office/drawing/2014/main" id="{C4C9608E-F3EC-A7DB-0BFA-E9B86F57790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30829" y="550757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3" name="Ellipse 495">
                    <a:extLst>
                      <a:ext uri="{FF2B5EF4-FFF2-40B4-BE49-F238E27FC236}">
                        <a16:creationId xmlns:a16="http://schemas.microsoft.com/office/drawing/2014/main" id="{BFA84208-9A46-3B1E-EF8D-93B4FA225BD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04219" y="547002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4" name="Ellipse 495">
                    <a:extLst>
                      <a:ext uri="{FF2B5EF4-FFF2-40B4-BE49-F238E27FC236}">
                        <a16:creationId xmlns:a16="http://schemas.microsoft.com/office/drawing/2014/main" id="{C9DA9A59-23E3-05AB-2D4E-84B8371BD83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91260" y="551495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5" name="Ellipse 495">
                    <a:extLst>
                      <a:ext uri="{FF2B5EF4-FFF2-40B4-BE49-F238E27FC236}">
                        <a16:creationId xmlns:a16="http://schemas.microsoft.com/office/drawing/2014/main" id="{039DC8F7-1674-75FC-1870-F73462E61A7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77523" y="55849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6" name="Ellipse 495">
                    <a:extLst>
                      <a:ext uri="{FF2B5EF4-FFF2-40B4-BE49-F238E27FC236}">
                        <a16:creationId xmlns:a16="http://schemas.microsoft.com/office/drawing/2014/main" id="{14F3C587-EBD4-46FD-5ADC-63D4BC1C018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47720" y="55185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7" name="Ellipse 495">
                    <a:extLst>
                      <a:ext uri="{FF2B5EF4-FFF2-40B4-BE49-F238E27FC236}">
                        <a16:creationId xmlns:a16="http://schemas.microsoft.com/office/drawing/2014/main" id="{484E2C08-280A-7F24-32E1-A863CB4F328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27608" y="55649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8" name="Ellipse 495">
                    <a:extLst>
                      <a:ext uri="{FF2B5EF4-FFF2-40B4-BE49-F238E27FC236}">
                        <a16:creationId xmlns:a16="http://schemas.microsoft.com/office/drawing/2014/main" id="{2D01482C-7437-F234-513A-90E884C47AC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87675" y="560132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9" name="Ellipse 495">
                    <a:extLst>
                      <a:ext uri="{FF2B5EF4-FFF2-40B4-BE49-F238E27FC236}">
                        <a16:creationId xmlns:a16="http://schemas.microsoft.com/office/drawing/2014/main" id="{08A56CD8-EA9D-1C06-2F94-4E91E9B2991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95905" y="55345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0" name="Ellipse 495">
                    <a:extLst>
                      <a:ext uri="{FF2B5EF4-FFF2-40B4-BE49-F238E27FC236}">
                        <a16:creationId xmlns:a16="http://schemas.microsoft.com/office/drawing/2014/main" id="{4BA5FBB4-F079-0E1C-1CA9-172110ABD2A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96481" y="55823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1" name="Ellipse 495">
                    <a:extLst>
                      <a:ext uri="{FF2B5EF4-FFF2-40B4-BE49-F238E27FC236}">
                        <a16:creationId xmlns:a16="http://schemas.microsoft.com/office/drawing/2014/main" id="{47B9DF51-31F9-A5FD-CA68-6722DFE2A13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49011" y="55933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2" name="Ellipse 495">
                    <a:extLst>
                      <a:ext uri="{FF2B5EF4-FFF2-40B4-BE49-F238E27FC236}">
                        <a16:creationId xmlns:a16="http://schemas.microsoft.com/office/drawing/2014/main" id="{CDC3FF76-F430-0956-6F6E-149EA869DA3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81000" y="55282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3" name="Ellipse 495">
                    <a:extLst>
                      <a:ext uri="{FF2B5EF4-FFF2-40B4-BE49-F238E27FC236}">
                        <a16:creationId xmlns:a16="http://schemas.microsoft.com/office/drawing/2014/main" id="{29E24988-0B5F-9A95-BA05-E16D1FBA4D7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32908" y="553803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4" name="Ellipse 495">
                    <a:extLst>
                      <a:ext uri="{FF2B5EF4-FFF2-40B4-BE49-F238E27FC236}">
                        <a16:creationId xmlns:a16="http://schemas.microsoft.com/office/drawing/2014/main" id="{F529261C-871E-0F55-F167-315B9722F32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70737" y="54883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5" name="Ellipse 495">
                    <a:extLst>
                      <a:ext uri="{FF2B5EF4-FFF2-40B4-BE49-F238E27FC236}">
                        <a16:creationId xmlns:a16="http://schemas.microsoft.com/office/drawing/2014/main" id="{B4B71337-F01B-A541-AD16-0684E158055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56661" y="549259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6" name="Ellipse 495">
                    <a:extLst>
                      <a:ext uri="{FF2B5EF4-FFF2-40B4-BE49-F238E27FC236}">
                        <a16:creationId xmlns:a16="http://schemas.microsoft.com/office/drawing/2014/main" id="{7ACEB96B-5E5A-A837-5386-A53ABC1815E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19562" y="54484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7" name="Ellipse 495">
                    <a:extLst>
                      <a:ext uri="{FF2B5EF4-FFF2-40B4-BE49-F238E27FC236}">
                        <a16:creationId xmlns:a16="http://schemas.microsoft.com/office/drawing/2014/main" id="{8A945B1D-ABAF-C7E6-F9A5-65008AA0070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89778" y="58475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8" name="Ellipse 495">
                    <a:extLst>
                      <a:ext uri="{FF2B5EF4-FFF2-40B4-BE49-F238E27FC236}">
                        <a16:creationId xmlns:a16="http://schemas.microsoft.com/office/drawing/2014/main" id="{8B748AD7-ADD3-FED2-D6A3-C5A164BCC3C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56995" y="590761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9" name="Ellipse 495">
                    <a:extLst>
                      <a:ext uri="{FF2B5EF4-FFF2-40B4-BE49-F238E27FC236}">
                        <a16:creationId xmlns:a16="http://schemas.microsoft.com/office/drawing/2014/main" id="{D631C124-5DCA-B420-FA7B-D4E834D0367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88287" y="59126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0" name="Ellipse 495">
                    <a:extLst>
                      <a:ext uri="{FF2B5EF4-FFF2-40B4-BE49-F238E27FC236}">
                        <a16:creationId xmlns:a16="http://schemas.microsoft.com/office/drawing/2014/main" id="{C3080631-9232-73C6-137B-0534BFEBFC4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21900" y="56284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1" name="Ellipse 495">
                    <a:extLst>
                      <a:ext uri="{FF2B5EF4-FFF2-40B4-BE49-F238E27FC236}">
                        <a16:creationId xmlns:a16="http://schemas.microsoft.com/office/drawing/2014/main" id="{8A019C4F-24B2-2733-81CB-4C8A273CC28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747140" y="58520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2" name="Ellipse 495">
                    <a:extLst>
                      <a:ext uri="{FF2B5EF4-FFF2-40B4-BE49-F238E27FC236}">
                        <a16:creationId xmlns:a16="http://schemas.microsoft.com/office/drawing/2014/main" id="{34966169-1ECD-9ECF-EA33-678DA834E68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37926" y="58933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3" name="Ellipse 495">
                    <a:extLst>
                      <a:ext uri="{FF2B5EF4-FFF2-40B4-BE49-F238E27FC236}">
                        <a16:creationId xmlns:a16="http://schemas.microsoft.com/office/drawing/2014/main" id="{A367D427-F216-F261-9223-43FBEECE99E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88552" y="58633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4" name="Ellipse 495">
                    <a:extLst>
                      <a:ext uri="{FF2B5EF4-FFF2-40B4-BE49-F238E27FC236}">
                        <a16:creationId xmlns:a16="http://schemas.microsoft.com/office/drawing/2014/main" id="{6AAF6A34-F7F1-76A7-635B-736B45FAF58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67206" y="590581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5" name="Ellipse 495">
                    <a:extLst>
                      <a:ext uri="{FF2B5EF4-FFF2-40B4-BE49-F238E27FC236}">
                        <a16:creationId xmlns:a16="http://schemas.microsoft.com/office/drawing/2014/main" id="{07A11564-7E78-2E92-3A51-113A317FE92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78993" y="59086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6" name="Ellipse 495">
                    <a:extLst>
                      <a:ext uri="{FF2B5EF4-FFF2-40B4-BE49-F238E27FC236}">
                        <a16:creationId xmlns:a16="http://schemas.microsoft.com/office/drawing/2014/main" id="{543C0E1C-4BB7-6962-9A94-9A11438CDCC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22900" y="58774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7" name="Ellipse 495">
                    <a:extLst>
                      <a:ext uri="{FF2B5EF4-FFF2-40B4-BE49-F238E27FC236}">
                        <a16:creationId xmlns:a16="http://schemas.microsoft.com/office/drawing/2014/main" id="{DBE0BCCC-FBBC-FC9E-D992-84A27E6D8DE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39137" y="59336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8" name="Ellipse 495">
                    <a:extLst>
                      <a:ext uri="{FF2B5EF4-FFF2-40B4-BE49-F238E27FC236}">
                        <a16:creationId xmlns:a16="http://schemas.microsoft.com/office/drawing/2014/main" id="{DEAF7670-6FF1-1A73-9658-37CA4BE51A4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06086" y="59146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9" name="Ellipse 495">
                    <a:extLst>
                      <a:ext uri="{FF2B5EF4-FFF2-40B4-BE49-F238E27FC236}">
                        <a16:creationId xmlns:a16="http://schemas.microsoft.com/office/drawing/2014/main" id="{5DCAE17E-3440-F88F-1F97-1BB4C0F2B1B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43644" y="58400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0" name="Ellipse 495">
                    <a:extLst>
                      <a:ext uri="{FF2B5EF4-FFF2-40B4-BE49-F238E27FC236}">
                        <a16:creationId xmlns:a16="http://schemas.microsoft.com/office/drawing/2014/main" id="{5764D282-62BF-2C7C-609D-ED22E723025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57317" y="58203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1" name="Ellipse 495">
                    <a:extLst>
                      <a:ext uri="{FF2B5EF4-FFF2-40B4-BE49-F238E27FC236}">
                        <a16:creationId xmlns:a16="http://schemas.microsoft.com/office/drawing/2014/main" id="{F8A3C22C-7AB2-34DB-547F-6F78FBF4D63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33688" y="58944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2" name="Ellipse 495">
                    <a:extLst>
                      <a:ext uri="{FF2B5EF4-FFF2-40B4-BE49-F238E27FC236}">
                        <a16:creationId xmlns:a16="http://schemas.microsoft.com/office/drawing/2014/main" id="{91EA7D07-C700-35FA-DE84-AC783ED51E2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105620" y="58621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3" name="Ellipse 495">
                    <a:extLst>
                      <a:ext uri="{FF2B5EF4-FFF2-40B4-BE49-F238E27FC236}">
                        <a16:creationId xmlns:a16="http://schemas.microsoft.com/office/drawing/2014/main" id="{9223FC6F-02A4-0E0A-EDEC-206EC84FA2B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043512" y="58380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4" name="Ellipse 495">
                    <a:extLst>
                      <a:ext uri="{FF2B5EF4-FFF2-40B4-BE49-F238E27FC236}">
                        <a16:creationId xmlns:a16="http://schemas.microsoft.com/office/drawing/2014/main" id="{53E1F5A2-22BA-0CB6-970A-78D76966FE3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89179" y="583534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5" name="Ellipse 495">
                    <a:extLst>
                      <a:ext uri="{FF2B5EF4-FFF2-40B4-BE49-F238E27FC236}">
                        <a16:creationId xmlns:a16="http://schemas.microsoft.com/office/drawing/2014/main" id="{B07BEAC6-C857-964F-A4B7-93968661E37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833328" y="594306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6" name="Ellipse 495">
                    <a:extLst>
                      <a:ext uri="{FF2B5EF4-FFF2-40B4-BE49-F238E27FC236}">
                        <a16:creationId xmlns:a16="http://schemas.microsoft.com/office/drawing/2014/main" id="{728E92F8-AF6F-EA94-B234-14C65EC49AC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1923130" y="594228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7" name="Ellipse 495">
                    <a:extLst>
                      <a:ext uri="{FF2B5EF4-FFF2-40B4-BE49-F238E27FC236}">
                        <a16:creationId xmlns:a16="http://schemas.microsoft.com/office/drawing/2014/main" id="{49BDBA9A-58D9-905C-B4BD-0F13F08E82F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220466" y="590712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8" name="Ellipse 495">
                    <a:extLst>
                      <a:ext uri="{FF2B5EF4-FFF2-40B4-BE49-F238E27FC236}">
                        <a16:creationId xmlns:a16="http://schemas.microsoft.com/office/drawing/2014/main" id="{B1BFE220-04D8-3E38-88D6-60CA37E33A03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227388" y="56190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9" name="Ellipse 495">
                    <a:extLst>
                      <a:ext uri="{FF2B5EF4-FFF2-40B4-BE49-F238E27FC236}">
                        <a16:creationId xmlns:a16="http://schemas.microsoft.com/office/drawing/2014/main" id="{7218B660-D439-F1A0-F870-9924270BF0B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228626" y="567713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0" name="Ellipse 495">
                    <a:extLst>
                      <a:ext uri="{FF2B5EF4-FFF2-40B4-BE49-F238E27FC236}">
                        <a16:creationId xmlns:a16="http://schemas.microsoft.com/office/drawing/2014/main" id="{9466175A-C4A0-8668-945B-59254CAC0B9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261786" y="58429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1" name="Ellipse 495">
                    <a:extLst>
                      <a:ext uri="{FF2B5EF4-FFF2-40B4-BE49-F238E27FC236}">
                        <a16:creationId xmlns:a16="http://schemas.microsoft.com/office/drawing/2014/main" id="{B06AF8DE-84D6-3438-C7EC-5577975305A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230418" y="578501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2" name="Ellipse 495">
                    <a:extLst>
                      <a:ext uri="{FF2B5EF4-FFF2-40B4-BE49-F238E27FC236}">
                        <a16:creationId xmlns:a16="http://schemas.microsoft.com/office/drawing/2014/main" id="{E448BDA7-7733-5D88-7719-092994F3BAA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225843" y="572783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3" name="Ellipse 495">
                    <a:extLst>
                      <a:ext uri="{FF2B5EF4-FFF2-40B4-BE49-F238E27FC236}">
                        <a16:creationId xmlns:a16="http://schemas.microsoft.com/office/drawing/2014/main" id="{EB8A2141-E572-1A50-F318-EB71D1FC7A4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964320" y="53729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4" name="Ellipse 495">
                    <a:extLst>
                      <a:ext uri="{FF2B5EF4-FFF2-40B4-BE49-F238E27FC236}">
                        <a16:creationId xmlns:a16="http://schemas.microsoft.com/office/drawing/2014/main" id="{C50837A2-93B7-BC8B-29CD-625931C55D7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94365" y="564175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5" name="Ellipse 495">
                    <a:extLst>
                      <a:ext uri="{FF2B5EF4-FFF2-40B4-BE49-F238E27FC236}">
                        <a16:creationId xmlns:a16="http://schemas.microsoft.com/office/drawing/2014/main" id="{64C7255F-DABC-06F6-1836-537DA01D690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95505" y="57016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6" name="Ellipse 495">
                    <a:extLst>
                      <a:ext uri="{FF2B5EF4-FFF2-40B4-BE49-F238E27FC236}">
                        <a16:creationId xmlns:a16="http://schemas.microsoft.com/office/drawing/2014/main" id="{A0085462-4A50-0B31-9604-DA7B2C928AA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79396" y="576796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7" name="Ellipse 495">
                    <a:extLst>
                      <a:ext uri="{FF2B5EF4-FFF2-40B4-BE49-F238E27FC236}">
                        <a16:creationId xmlns:a16="http://schemas.microsoft.com/office/drawing/2014/main" id="{FB54051E-98BB-A84E-EEAB-4D5400DCD1E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17137" y="55438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8" name="Ellipse 495">
                    <a:extLst>
                      <a:ext uri="{FF2B5EF4-FFF2-40B4-BE49-F238E27FC236}">
                        <a16:creationId xmlns:a16="http://schemas.microsoft.com/office/drawing/2014/main" id="{362C8F30-4D32-332A-1A64-7B040CF5708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792404" y="56124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9" name="Ellipse 495">
                    <a:extLst>
                      <a:ext uri="{FF2B5EF4-FFF2-40B4-BE49-F238E27FC236}">
                        <a16:creationId xmlns:a16="http://schemas.microsoft.com/office/drawing/2014/main" id="{7CBC50B0-EC09-8F8D-600C-C71422F2403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757111" y="59675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0" name="Ellipse 495">
                    <a:extLst>
                      <a:ext uri="{FF2B5EF4-FFF2-40B4-BE49-F238E27FC236}">
                        <a16:creationId xmlns:a16="http://schemas.microsoft.com/office/drawing/2014/main" id="{BE2AA19F-1F64-4EF9-C592-50C8056631A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792404" y="565585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1" name="Ellipse 495">
                    <a:extLst>
                      <a:ext uri="{FF2B5EF4-FFF2-40B4-BE49-F238E27FC236}">
                        <a16:creationId xmlns:a16="http://schemas.microsoft.com/office/drawing/2014/main" id="{7B7A5427-B70E-06A9-B91A-F983973158A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759384" y="57060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2" name="Ellipse 495">
                    <a:extLst>
                      <a:ext uri="{FF2B5EF4-FFF2-40B4-BE49-F238E27FC236}">
                        <a16:creationId xmlns:a16="http://schemas.microsoft.com/office/drawing/2014/main" id="{29BEEB43-4E34-35AF-7F09-5F9ADB4A46A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46048" y="566144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3" name="Ellipse 495">
                    <a:extLst>
                      <a:ext uri="{FF2B5EF4-FFF2-40B4-BE49-F238E27FC236}">
                        <a16:creationId xmlns:a16="http://schemas.microsoft.com/office/drawing/2014/main" id="{DA94294D-513B-B774-1D5C-1AB0F60F68C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43855" y="57162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4" name="Ellipse 495">
                    <a:extLst>
                      <a:ext uri="{FF2B5EF4-FFF2-40B4-BE49-F238E27FC236}">
                        <a16:creationId xmlns:a16="http://schemas.microsoft.com/office/drawing/2014/main" id="{68D2E352-B22D-F801-C257-23B0A9E2D4F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30134" y="57913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5" name="Ellipse 495">
                    <a:extLst>
                      <a:ext uri="{FF2B5EF4-FFF2-40B4-BE49-F238E27FC236}">
                        <a16:creationId xmlns:a16="http://schemas.microsoft.com/office/drawing/2014/main" id="{FEF890D3-F410-FB6D-589A-04195EC2E44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98649" y="56289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6" name="Ellipse 495">
                    <a:extLst>
                      <a:ext uri="{FF2B5EF4-FFF2-40B4-BE49-F238E27FC236}">
                        <a16:creationId xmlns:a16="http://schemas.microsoft.com/office/drawing/2014/main" id="{3FB92602-E4E6-BA13-F930-6A38EF604E3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747140" y="579115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7" name="Ellipse 495">
                    <a:extLst>
                      <a:ext uri="{FF2B5EF4-FFF2-40B4-BE49-F238E27FC236}">
                        <a16:creationId xmlns:a16="http://schemas.microsoft.com/office/drawing/2014/main" id="{9169B1A1-CF62-1B0C-77FD-ED4544D442D3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55667" y="56272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8" name="Ellipse 495">
                    <a:extLst>
                      <a:ext uri="{FF2B5EF4-FFF2-40B4-BE49-F238E27FC236}">
                        <a16:creationId xmlns:a16="http://schemas.microsoft.com/office/drawing/2014/main" id="{4B6DE191-C7A9-EEBE-9DEE-35D325A99FC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84597" y="56813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9" name="Ellipse 495">
                    <a:extLst>
                      <a:ext uri="{FF2B5EF4-FFF2-40B4-BE49-F238E27FC236}">
                        <a16:creationId xmlns:a16="http://schemas.microsoft.com/office/drawing/2014/main" id="{626D89AC-2114-6ACB-1711-526ADEFC38A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35146" y="56441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0" name="Ellipse 495">
                    <a:extLst>
                      <a:ext uri="{FF2B5EF4-FFF2-40B4-BE49-F238E27FC236}">
                        <a16:creationId xmlns:a16="http://schemas.microsoft.com/office/drawing/2014/main" id="{05C7F0D2-B270-3C32-7A25-E20FA80B074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04683" y="573689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1" name="Ellipse 495">
                    <a:extLst>
                      <a:ext uri="{FF2B5EF4-FFF2-40B4-BE49-F238E27FC236}">
                        <a16:creationId xmlns:a16="http://schemas.microsoft.com/office/drawing/2014/main" id="{47042465-7730-666A-0401-C834A1E289C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37889" y="57164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2" name="Ellipse 495">
                    <a:extLst>
                      <a:ext uri="{FF2B5EF4-FFF2-40B4-BE49-F238E27FC236}">
                        <a16:creationId xmlns:a16="http://schemas.microsoft.com/office/drawing/2014/main" id="{7052D2FE-194B-1DF1-B7C6-CB669EDE1DC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61843" y="57591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3" name="Ellipse 495">
                    <a:extLst>
                      <a:ext uri="{FF2B5EF4-FFF2-40B4-BE49-F238E27FC236}">
                        <a16:creationId xmlns:a16="http://schemas.microsoft.com/office/drawing/2014/main" id="{3B2B2FCE-F0E8-5FEB-7E57-AB88C322F06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85796" y="58018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4" name="Ellipse 495">
                    <a:extLst>
                      <a:ext uri="{FF2B5EF4-FFF2-40B4-BE49-F238E27FC236}">
                        <a16:creationId xmlns:a16="http://schemas.microsoft.com/office/drawing/2014/main" id="{44BA34E7-FFDB-DBD0-026A-A054767AD78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27829" y="57962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5" name="Ellipse 495">
                    <a:extLst>
                      <a:ext uri="{FF2B5EF4-FFF2-40B4-BE49-F238E27FC236}">
                        <a16:creationId xmlns:a16="http://schemas.microsoft.com/office/drawing/2014/main" id="{D6C04DEC-3F9A-A15D-86DC-7315A80B849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91645" y="56926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6" name="Ellipse 495">
                    <a:extLst>
                      <a:ext uri="{FF2B5EF4-FFF2-40B4-BE49-F238E27FC236}">
                        <a16:creationId xmlns:a16="http://schemas.microsoft.com/office/drawing/2014/main" id="{B1F12EE0-AED1-BD39-EDE8-47E3D98FA816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93815" y="57648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7" name="Ellipse 495">
                    <a:extLst>
                      <a:ext uri="{FF2B5EF4-FFF2-40B4-BE49-F238E27FC236}">
                        <a16:creationId xmlns:a16="http://schemas.microsoft.com/office/drawing/2014/main" id="{7F8C622B-F6EB-4443-37D9-0741E2A6D8A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39371" y="57575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8" name="Ellipse 495">
                    <a:extLst>
                      <a:ext uri="{FF2B5EF4-FFF2-40B4-BE49-F238E27FC236}">
                        <a16:creationId xmlns:a16="http://schemas.microsoft.com/office/drawing/2014/main" id="{A189F653-271D-EEBB-12AB-FF111E64C6F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43460" y="57086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9" name="Ellipse 495">
                    <a:extLst>
                      <a:ext uri="{FF2B5EF4-FFF2-40B4-BE49-F238E27FC236}">
                        <a16:creationId xmlns:a16="http://schemas.microsoft.com/office/drawing/2014/main" id="{E1525346-244E-A449-33CA-ED5A764E5E7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21739" y="57625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0" name="Ellipse 495">
                    <a:extLst>
                      <a:ext uri="{FF2B5EF4-FFF2-40B4-BE49-F238E27FC236}">
                        <a16:creationId xmlns:a16="http://schemas.microsoft.com/office/drawing/2014/main" id="{48061219-58F2-037A-ED8C-8F505D0CCB5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90354" y="57675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1" name="Ellipse 495">
                    <a:extLst>
                      <a:ext uri="{FF2B5EF4-FFF2-40B4-BE49-F238E27FC236}">
                        <a16:creationId xmlns:a16="http://schemas.microsoft.com/office/drawing/2014/main" id="{BFF2671B-12B6-B78C-F79E-722C6757FF1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58365" y="57024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2" name="Ellipse 495">
                    <a:extLst>
                      <a:ext uri="{FF2B5EF4-FFF2-40B4-BE49-F238E27FC236}">
                        <a16:creationId xmlns:a16="http://schemas.microsoft.com/office/drawing/2014/main" id="{A7A701EE-D6C0-7E79-BCCE-85A5FC2C620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06457" y="57122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3" name="Ellipse 495">
                    <a:extLst>
                      <a:ext uri="{FF2B5EF4-FFF2-40B4-BE49-F238E27FC236}">
                        <a16:creationId xmlns:a16="http://schemas.microsoft.com/office/drawing/2014/main" id="{04DAA7EE-F524-BDF9-63D8-55DC864856E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68628" y="566251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4" name="Ellipse 495">
                    <a:extLst>
                      <a:ext uri="{FF2B5EF4-FFF2-40B4-BE49-F238E27FC236}">
                        <a16:creationId xmlns:a16="http://schemas.microsoft.com/office/drawing/2014/main" id="{8F109C52-6D07-C1BB-8A3A-909A6F5BDDE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82704" y="56667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5" name="Ellipse 495">
                    <a:extLst>
                      <a:ext uri="{FF2B5EF4-FFF2-40B4-BE49-F238E27FC236}">
                        <a16:creationId xmlns:a16="http://schemas.microsoft.com/office/drawing/2014/main" id="{1E15C98D-97F3-5DE3-C335-D0390D378B0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60330" y="56126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6" name="Ellipse 495">
                    <a:extLst>
                      <a:ext uri="{FF2B5EF4-FFF2-40B4-BE49-F238E27FC236}">
                        <a16:creationId xmlns:a16="http://schemas.microsoft.com/office/drawing/2014/main" id="{96D216F5-FFAA-4D10-6F06-0CC69196339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50519" y="54628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7" name="Ellipse 495">
                    <a:extLst>
                      <a:ext uri="{FF2B5EF4-FFF2-40B4-BE49-F238E27FC236}">
                        <a16:creationId xmlns:a16="http://schemas.microsoft.com/office/drawing/2014/main" id="{16BEB236-6713-A5C5-15D9-2B7022A4807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145227" y="54263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8" name="Ellipse 495">
                    <a:extLst>
                      <a:ext uri="{FF2B5EF4-FFF2-40B4-BE49-F238E27FC236}">
                        <a16:creationId xmlns:a16="http://schemas.microsoft.com/office/drawing/2014/main" id="{3EBED883-AB18-2EFF-F6F8-719301071F59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94125" y="53942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9" name="Ellipse 495">
                    <a:extLst>
                      <a:ext uri="{FF2B5EF4-FFF2-40B4-BE49-F238E27FC236}">
                        <a16:creationId xmlns:a16="http://schemas.microsoft.com/office/drawing/2014/main" id="{41CB09BF-1E85-DD70-2E22-DBBC1801C3E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26739" y="54087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0" name="Ellipse 495">
                    <a:extLst>
                      <a:ext uri="{FF2B5EF4-FFF2-40B4-BE49-F238E27FC236}">
                        <a16:creationId xmlns:a16="http://schemas.microsoft.com/office/drawing/2014/main" id="{03D8A60B-F69A-418D-3458-8BFE25BE854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011749" y="536918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1" name="Ellipse 495">
                    <a:extLst>
                      <a:ext uri="{FF2B5EF4-FFF2-40B4-BE49-F238E27FC236}">
                        <a16:creationId xmlns:a16="http://schemas.microsoft.com/office/drawing/2014/main" id="{AE984755-6581-70A1-184F-A2C3962E1DF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72304" y="542049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2" name="Ellipse 495">
                    <a:extLst>
                      <a:ext uri="{FF2B5EF4-FFF2-40B4-BE49-F238E27FC236}">
                        <a16:creationId xmlns:a16="http://schemas.microsoft.com/office/drawing/2014/main" id="{FBB5BED0-EB8B-C096-7E0A-00121A3A515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32858" y="54105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3" name="Ellipse 495">
                    <a:extLst>
                      <a:ext uri="{FF2B5EF4-FFF2-40B4-BE49-F238E27FC236}">
                        <a16:creationId xmlns:a16="http://schemas.microsoft.com/office/drawing/2014/main" id="{F0427127-BA5B-9DC0-EECF-57D8BE0B75A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929932" y="53718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84" name="Ellipse 495">
                    <a:extLst>
                      <a:ext uri="{FF2B5EF4-FFF2-40B4-BE49-F238E27FC236}">
                        <a16:creationId xmlns:a16="http://schemas.microsoft.com/office/drawing/2014/main" id="{BC85BCA4-3A96-9155-400E-D0424FBB9A9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1882405" y="54002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123" name="Ellipse 82">
                  <a:extLst>
                    <a:ext uri="{FF2B5EF4-FFF2-40B4-BE49-F238E27FC236}">
                      <a16:creationId xmlns:a16="http://schemas.microsoft.com/office/drawing/2014/main" id="{DDAF2133-3CD1-9348-9D47-C8C933B799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619672" y="5367144"/>
                  <a:ext cx="576064" cy="1158200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C19C7ED6-FDB0-9DDF-059D-8616EC347CCC}"/>
                  </a:ext>
                </a:extLst>
              </p:cNvPr>
              <p:cNvGrpSpPr/>
              <p:nvPr/>
            </p:nvGrpSpPr>
            <p:grpSpPr>
              <a:xfrm>
                <a:off x="2279909" y="5433174"/>
                <a:ext cx="538607" cy="1021116"/>
                <a:chOff x="2348790" y="5436395"/>
                <a:chExt cx="538607" cy="1021116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47D0E30D-49FA-F217-FE3A-2190F6F4D56B}"/>
                    </a:ext>
                  </a:extLst>
                </p:cNvPr>
                <p:cNvGrpSpPr/>
                <p:nvPr/>
              </p:nvGrpSpPr>
              <p:grpSpPr>
                <a:xfrm>
                  <a:off x="2348790" y="5436652"/>
                  <a:ext cx="522386" cy="1020859"/>
                  <a:chOff x="2348790" y="5436652"/>
                  <a:chExt cx="522386" cy="1020859"/>
                </a:xfrm>
              </p:grpSpPr>
              <p:sp>
                <p:nvSpPr>
                  <p:cNvPr id="199" name="Ellipse 495">
                    <a:extLst>
                      <a:ext uri="{FF2B5EF4-FFF2-40B4-BE49-F238E27FC236}">
                        <a16:creationId xmlns:a16="http://schemas.microsoft.com/office/drawing/2014/main" id="{6BBB4FBC-C6FD-5BA1-DA0C-2A0CC5E86AB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00046" y="62848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0" name="Ellipse 495">
                    <a:extLst>
                      <a:ext uri="{FF2B5EF4-FFF2-40B4-BE49-F238E27FC236}">
                        <a16:creationId xmlns:a16="http://schemas.microsoft.com/office/drawing/2014/main" id="{81EB51BA-DD8F-A41F-E49E-B429A481C96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81299" y="63947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1" name="Ellipse 495">
                    <a:extLst>
                      <a:ext uri="{FF2B5EF4-FFF2-40B4-BE49-F238E27FC236}">
                        <a16:creationId xmlns:a16="http://schemas.microsoft.com/office/drawing/2014/main" id="{12795131-7365-8CEC-61E8-E7CB7FDC48B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15648" y="63810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2" name="Ellipse 495">
                    <a:extLst>
                      <a:ext uri="{FF2B5EF4-FFF2-40B4-BE49-F238E27FC236}">
                        <a16:creationId xmlns:a16="http://schemas.microsoft.com/office/drawing/2014/main" id="{51C6DB34-09A6-7019-F327-4DA5470D433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97375" y="60611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3" name="Ellipse 495">
                    <a:extLst>
                      <a:ext uri="{FF2B5EF4-FFF2-40B4-BE49-F238E27FC236}">
                        <a16:creationId xmlns:a16="http://schemas.microsoft.com/office/drawing/2014/main" id="{4B577B38-80C5-9247-05E1-FC04A1DE969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82607" y="61135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4" name="Ellipse 495">
                    <a:extLst>
                      <a:ext uri="{FF2B5EF4-FFF2-40B4-BE49-F238E27FC236}">
                        <a16:creationId xmlns:a16="http://schemas.microsoft.com/office/drawing/2014/main" id="{2F489B4B-15F0-8BED-39A8-2BA07DC5A47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93677" y="61497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5" name="Ellipse 495">
                    <a:extLst>
                      <a:ext uri="{FF2B5EF4-FFF2-40B4-BE49-F238E27FC236}">
                        <a16:creationId xmlns:a16="http://schemas.microsoft.com/office/drawing/2014/main" id="{35092C68-BAA8-453E-BB69-ECE11C48374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89987" y="62182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6" name="Ellipse 495">
                    <a:extLst>
                      <a:ext uri="{FF2B5EF4-FFF2-40B4-BE49-F238E27FC236}">
                        <a16:creationId xmlns:a16="http://schemas.microsoft.com/office/drawing/2014/main" id="{C574EEBB-D6AD-A37C-E688-7E427382D95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40687" y="60850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7" name="Ellipse 495">
                    <a:extLst>
                      <a:ext uri="{FF2B5EF4-FFF2-40B4-BE49-F238E27FC236}">
                        <a16:creationId xmlns:a16="http://schemas.microsoft.com/office/drawing/2014/main" id="{9F753E71-D5A7-A51D-3104-58E1A6B0CB7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15949" y="61382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8" name="Ellipse 495">
                    <a:extLst>
                      <a:ext uri="{FF2B5EF4-FFF2-40B4-BE49-F238E27FC236}">
                        <a16:creationId xmlns:a16="http://schemas.microsoft.com/office/drawing/2014/main" id="{105539DC-F658-9C72-51D3-9EC7BB6E79A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47433" y="61810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9" name="Ellipse 495">
                    <a:extLst>
                      <a:ext uri="{FF2B5EF4-FFF2-40B4-BE49-F238E27FC236}">
                        <a16:creationId xmlns:a16="http://schemas.microsoft.com/office/drawing/2014/main" id="{E753DBD3-3A1F-887B-2919-E6E1DFBB5FB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386101" y="61262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0" name="Ellipse 495">
                    <a:extLst>
                      <a:ext uri="{FF2B5EF4-FFF2-40B4-BE49-F238E27FC236}">
                        <a16:creationId xmlns:a16="http://schemas.microsoft.com/office/drawing/2014/main" id="{ED4CFDC4-883D-0DBC-C580-D0B03CD7949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389984" y="61769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1" name="Ellipse 495">
                    <a:extLst>
                      <a:ext uri="{FF2B5EF4-FFF2-40B4-BE49-F238E27FC236}">
                        <a16:creationId xmlns:a16="http://schemas.microsoft.com/office/drawing/2014/main" id="{7A5E90F2-74B3-EE76-E6ED-14E5B4C9B1D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22566" y="62521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2" name="Ellipse 495">
                    <a:extLst>
                      <a:ext uri="{FF2B5EF4-FFF2-40B4-BE49-F238E27FC236}">
                        <a16:creationId xmlns:a16="http://schemas.microsoft.com/office/drawing/2014/main" id="{4B05570E-0FE5-025D-92BA-B66752EB525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35190" y="60896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3" name="Ellipse 495">
                    <a:extLst>
                      <a:ext uri="{FF2B5EF4-FFF2-40B4-BE49-F238E27FC236}">
                        <a16:creationId xmlns:a16="http://schemas.microsoft.com/office/drawing/2014/main" id="{8A7BEA77-A1F1-0281-9E0C-9C76262044A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37739" y="62519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4" name="Ellipse 495">
                    <a:extLst>
                      <a:ext uri="{FF2B5EF4-FFF2-40B4-BE49-F238E27FC236}">
                        <a16:creationId xmlns:a16="http://schemas.microsoft.com/office/drawing/2014/main" id="{12BB6474-00A7-EA55-5954-4EAFBC807DC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78172" y="608802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5" name="Ellipse 495">
                    <a:extLst>
                      <a:ext uri="{FF2B5EF4-FFF2-40B4-BE49-F238E27FC236}">
                        <a16:creationId xmlns:a16="http://schemas.microsoft.com/office/drawing/2014/main" id="{DE7AAFD0-3F26-0EBD-3E83-FDCED794B29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49243" y="614210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6" name="Ellipse 495">
                    <a:extLst>
                      <a:ext uri="{FF2B5EF4-FFF2-40B4-BE49-F238E27FC236}">
                        <a16:creationId xmlns:a16="http://schemas.microsoft.com/office/drawing/2014/main" id="{2CA9FA3F-D396-8787-0078-929DAE3E7B8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98694" y="610496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7" name="Ellipse 495">
                    <a:extLst>
                      <a:ext uri="{FF2B5EF4-FFF2-40B4-BE49-F238E27FC236}">
                        <a16:creationId xmlns:a16="http://schemas.microsoft.com/office/drawing/2014/main" id="{8F222698-E48D-1445-64C9-F8654B1ADD4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29157" y="61976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8" name="Ellipse 495">
                    <a:extLst>
                      <a:ext uri="{FF2B5EF4-FFF2-40B4-BE49-F238E27FC236}">
                        <a16:creationId xmlns:a16="http://schemas.microsoft.com/office/drawing/2014/main" id="{FBCE2C93-5C0F-793C-03C4-F3D7E423822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50065" y="63517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9" name="Ellipse 495">
                    <a:extLst>
                      <a:ext uri="{FF2B5EF4-FFF2-40B4-BE49-F238E27FC236}">
                        <a16:creationId xmlns:a16="http://schemas.microsoft.com/office/drawing/2014/main" id="{5F6C892C-6C51-F1BF-4D15-BB015A111A8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83099" y="636553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0" name="Ellipse 495">
                    <a:extLst>
                      <a:ext uri="{FF2B5EF4-FFF2-40B4-BE49-F238E27FC236}">
                        <a16:creationId xmlns:a16="http://schemas.microsoft.com/office/drawing/2014/main" id="{4F4BC7A9-4826-F656-D17E-A1787F3923C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05149" y="63294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1" name="Ellipse 495">
                    <a:extLst>
                      <a:ext uri="{FF2B5EF4-FFF2-40B4-BE49-F238E27FC236}">
                        <a16:creationId xmlns:a16="http://schemas.microsoft.com/office/drawing/2014/main" id="{CC57819A-391A-7811-9203-2DE5CCBDB43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19634" y="62971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2" name="Ellipse 495">
                    <a:extLst>
                      <a:ext uri="{FF2B5EF4-FFF2-40B4-BE49-F238E27FC236}">
                        <a16:creationId xmlns:a16="http://schemas.microsoft.com/office/drawing/2014/main" id="{740CDC51-7890-C001-9DFD-DBAAD41F3F3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36260" y="636953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3" name="Ellipse 495">
                    <a:extLst>
                      <a:ext uri="{FF2B5EF4-FFF2-40B4-BE49-F238E27FC236}">
                        <a16:creationId xmlns:a16="http://schemas.microsoft.com/office/drawing/2014/main" id="{AE2C72D4-0607-356B-EB49-E0BF7B34B75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95951" y="617716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4" name="Ellipse 495">
                    <a:extLst>
                      <a:ext uri="{FF2B5EF4-FFF2-40B4-BE49-F238E27FC236}">
                        <a16:creationId xmlns:a16="http://schemas.microsoft.com/office/drawing/2014/main" id="{69627C7E-F191-2CAC-28B0-BA3F4733DD0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71997" y="621990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5" name="Ellipse 495">
                    <a:extLst>
                      <a:ext uri="{FF2B5EF4-FFF2-40B4-BE49-F238E27FC236}">
                        <a16:creationId xmlns:a16="http://schemas.microsoft.com/office/drawing/2014/main" id="{2B4C6FCA-1AAC-3E0F-D4ED-15B15D6C5CF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46199" y="62882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6" name="Ellipse 495">
                    <a:extLst>
                      <a:ext uri="{FF2B5EF4-FFF2-40B4-BE49-F238E27FC236}">
                        <a16:creationId xmlns:a16="http://schemas.microsoft.com/office/drawing/2014/main" id="{62D906C2-031C-0550-03F2-BB3B4228648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13093" y="636681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7" name="Ellipse 495">
                    <a:extLst>
                      <a:ext uri="{FF2B5EF4-FFF2-40B4-BE49-F238E27FC236}">
                        <a16:creationId xmlns:a16="http://schemas.microsoft.com/office/drawing/2014/main" id="{001B1D8C-2AF4-6184-4992-0478A145262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75868" y="63276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8" name="Ellipse 495">
                    <a:extLst>
                      <a:ext uri="{FF2B5EF4-FFF2-40B4-BE49-F238E27FC236}">
                        <a16:creationId xmlns:a16="http://schemas.microsoft.com/office/drawing/2014/main" id="{374C8334-C771-56E3-F9C1-2933A36A78E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06011" y="62570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29" name="Ellipse 495">
                    <a:extLst>
                      <a:ext uri="{FF2B5EF4-FFF2-40B4-BE49-F238E27FC236}">
                        <a16:creationId xmlns:a16="http://schemas.microsoft.com/office/drawing/2014/main" id="{A90F9D35-962A-129E-B4DE-107EF59A540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06011" y="631795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0" name="Ellipse 495">
                    <a:extLst>
                      <a:ext uri="{FF2B5EF4-FFF2-40B4-BE49-F238E27FC236}">
                        <a16:creationId xmlns:a16="http://schemas.microsoft.com/office/drawing/2014/main" id="{39833E0C-979D-E0FD-0B67-CD07897F1FB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42194" y="615344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1" name="Ellipse 495">
                    <a:extLst>
                      <a:ext uri="{FF2B5EF4-FFF2-40B4-BE49-F238E27FC236}">
                        <a16:creationId xmlns:a16="http://schemas.microsoft.com/office/drawing/2014/main" id="{A9D70A14-6C3F-D158-8766-A487464A47F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40025" y="622564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2" name="Ellipse 495">
                    <a:extLst>
                      <a:ext uri="{FF2B5EF4-FFF2-40B4-BE49-F238E27FC236}">
                        <a16:creationId xmlns:a16="http://schemas.microsoft.com/office/drawing/2014/main" id="{37BBDC0F-A269-9B29-4153-F7B5A017A96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18097" y="632208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3" name="Ellipse 495">
                    <a:extLst>
                      <a:ext uri="{FF2B5EF4-FFF2-40B4-BE49-F238E27FC236}">
                        <a16:creationId xmlns:a16="http://schemas.microsoft.com/office/drawing/2014/main" id="{70B7702B-0809-0CD7-A2E9-93CA2477F02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63046" y="62937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4" name="Ellipse 495">
                    <a:extLst>
                      <a:ext uri="{FF2B5EF4-FFF2-40B4-BE49-F238E27FC236}">
                        <a16:creationId xmlns:a16="http://schemas.microsoft.com/office/drawing/2014/main" id="{5B30F4CE-938A-6355-6082-2B5BAC19FFF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02382" y="62738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5" name="Ellipse 495">
                    <a:extLst>
                      <a:ext uri="{FF2B5EF4-FFF2-40B4-BE49-F238E27FC236}">
                        <a16:creationId xmlns:a16="http://schemas.microsoft.com/office/drawing/2014/main" id="{CF0E9927-E8D7-CA0E-21D7-92C9545A1A2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94469" y="62182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6" name="Ellipse 495">
                    <a:extLst>
                      <a:ext uri="{FF2B5EF4-FFF2-40B4-BE49-F238E27FC236}">
                        <a16:creationId xmlns:a16="http://schemas.microsoft.com/office/drawing/2014/main" id="{6DAC4E78-AC91-BC62-4091-AA78A541245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90380" y="61694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7" name="Ellipse 495">
                    <a:extLst>
                      <a:ext uri="{FF2B5EF4-FFF2-40B4-BE49-F238E27FC236}">
                        <a16:creationId xmlns:a16="http://schemas.microsoft.com/office/drawing/2014/main" id="{E5B2651C-4A2E-4A60-9041-7AAF288FB25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69975" y="62782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8" name="Ellipse 495">
                    <a:extLst>
                      <a:ext uri="{FF2B5EF4-FFF2-40B4-BE49-F238E27FC236}">
                        <a16:creationId xmlns:a16="http://schemas.microsoft.com/office/drawing/2014/main" id="{8B87FDE2-200E-FFD6-06C3-88CF400D165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90955" y="62173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39" name="Ellipse 495">
                    <a:extLst>
                      <a:ext uri="{FF2B5EF4-FFF2-40B4-BE49-F238E27FC236}">
                        <a16:creationId xmlns:a16="http://schemas.microsoft.com/office/drawing/2014/main" id="{ED43252E-26FD-3CAA-4933-CFDA6DE0836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43485" y="622832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0" name="Ellipse 495">
                    <a:extLst>
                      <a:ext uri="{FF2B5EF4-FFF2-40B4-BE49-F238E27FC236}">
                        <a16:creationId xmlns:a16="http://schemas.microsoft.com/office/drawing/2014/main" id="{E5874594-1B66-BABA-C27D-AEB7E9D18B9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75475" y="616318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1" name="Ellipse 495">
                    <a:extLst>
                      <a:ext uri="{FF2B5EF4-FFF2-40B4-BE49-F238E27FC236}">
                        <a16:creationId xmlns:a16="http://schemas.microsoft.com/office/drawing/2014/main" id="{56705D2B-ACE3-1B74-DFC7-D5174558809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27383" y="61729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2" name="Ellipse 495">
                    <a:extLst>
                      <a:ext uri="{FF2B5EF4-FFF2-40B4-BE49-F238E27FC236}">
                        <a16:creationId xmlns:a16="http://schemas.microsoft.com/office/drawing/2014/main" id="{8125ABBC-CB79-789F-90C8-508C0CBAA09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65211" y="612327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3" name="Ellipse 495">
                    <a:extLst>
                      <a:ext uri="{FF2B5EF4-FFF2-40B4-BE49-F238E27FC236}">
                        <a16:creationId xmlns:a16="http://schemas.microsoft.com/office/drawing/2014/main" id="{AA3CB7B7-6960-7885-478F-3A967245340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51135" y="61275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4" name="Ellipse 495">
                    <a:extLst>
                      <a:ext uri="{FF2B5EF4-FFF2-40B4-BE49-F238E27FC236}">
                        <a16:creationId xmlns:a16="http://schemas.microsoft.com/office/drawing/2014/main" id="{491ABEAB-5BF4-ADE6-C005-97992A11E94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14037" y="60833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5" name="Ellipse 495">
                    <a:extLst>
                      <a:ext uri="{FF2B5EF4-FFF2-40B4-BE49-F238E27FC236}">
                        <a16:creationId xmlns:a16="http://schemas.microsoft.com/office/drawing/2014/main" id="{47892BE2-1581-1410-88E7-0609D02CE26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55085" y="60750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6" name="Ellipse 495">
                    <a:extLst>
                      <a:ext uri="{FF2B5EF4-FFF2-40B4-BE49-F238E27FC236}">
                        <a16:creationId xmlns:a16="http://schemas.microsoft.com/office/drawing/2014/main" id="{A4BEC2BA-79F6-0F1E-469C-BD83BC5FD88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54821" y="55867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7" name="Ellipse 495">
                    <a:extLst>
                      <a:ext uri="{FF2B5EF4-FFF2-40B4-BE49-F238E27FC236}">
                        <a16:creationId xmlns:a16="http://schemas.microsoft.com/office/drawing/2014/main" id="{2351A781-6AE6-960F-52AE-5D530CCE91B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65890" y="56229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8" name="Ellipse 495">
                    <a:extLst>
                      <a:ext uri="{FF2B5EF4-FFF2-40B4-BE49-F238E27FC236}">
                        <a16:creationId xmlns:a16="http://schemas.microsoft.com/office/drawing/2014/main" id="{9DFF01C2-2268-6EFD-1895-B5B598848D5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62201" y="56914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9" name="Ellipse 495">
                    <a:extLst>
                      <a:ext uri="{FF2B5EF4-FFF2-40B4-BE49-F238E27FC236}">
                        <a16:creationId xmlns:a16="http://schemas.microsoft.com/office/drawing/2014/main" id="{078983E1-F390-84A6-AA9F-BD82FE37E53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12900" y="55582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0" name="Ellipse 495">
                    <a:extLst>
                      <a:ext uri="{FF2B5EF4-FFF2-40B4-BE49-F238E27FC236}">
                        <a16:creationId xmlns:a16="http://schemas.microsoft.com/office/drawing/2014/main" id="{0AA39C2A-91C6-6833-E391-F50BBF7FE5E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88162" y="56114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1" name="Ellipse 495">
                    <a:extLst>
                      <a:ext uri="{FF2B5EF4-FFF2-40B4-BE49-F238E27FC236}">
                        <a16:creationId xmlns:a16="http://schemas.microsoft.com/office/drawing/2014/main" id="{6E633945-581C-76C2-740D-FC3067B7492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19647" y="56542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2" name="Ellipse 495">
                    <a:extLst>
                      <a:ext uri="{FF2B5EF4-FFF2-40B4-BE49-F238E27FC236}">
                        <a16:creationId xmlns:a16="http://schemas.microsoft.com/office/drawing/2014/main" id="{2AD58F57-0F92-1BF7-4D16-A7FEE3174BF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50386" y="55612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4" name="Ellipse 495">
                    <a:extLst>
                      <a:ext uri="{FF2B5EF4-FFF2-40B4-BE49-F238E27FC236}">
                        <a16:creationId xmlns:a16="http://schemas.microsoft.com/office/drawing/2014/main" id="{693B0CD3-9AD1-8A29-2E03-54618AC4496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21456" y="561531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55" name="Ellipse 495">
                    <a:extLst>
                      <a:ext uri="{FF2B5EF4-FFF2-40B4-BE49-F238E27FC236}">
                        <a16:creationId xmlns:a16="http://schemas.microsoft.com/office/drawing/2014/main" id="{67598724-5AB4-ACAC-BF30-032A5161D47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70907" y="55781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20" name="Ellipse 495">
                    <a:extLst>
                      <a:ext uri="{FF2B5EF4-FFF2-40B4-BE49-F238E27FC236}">
                        <a16:creationId xmlns:a16="http://schemas.microsoft.com/office/drawing/2014/main" id="{79732A70-748E-D5F4-FB07-2A772B2E3EA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68164" y="565038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21" name="Ellipse 495">
                    <a:extLst>
                      <a:ext uri="{FF2B5EF4-FFF2-40B4-BE49-F238E27FC236}">
                        <a16:creationId xmlns:a16="http://schemas.microsoft.com/office/drawing/2014/main" id="{A4C90C35-047C-E3F4-1118-DB54850EBEF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44211" y="569312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27" name="Ellipse 495">
                    <a:extLst>
                      <a:ext uri="{FF2B5EF4-FFF2-40B4-BE49-F238E27FC236}">
                        <a16:creationId xmlns:a16="http://schemas.microsoft.com/office/drawing/2014/main" id="{F1E2639C-17F7-34D3-1304-994946F8A77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14408" y="56266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28" name="Ellipse 495">
                    <a:extLst>
                      <a:ext uri="{FF2B5EF4-FFF2-40B4-BE49-F238E27FC236}">
                        <a16:creationId xmlns:a16="http://schemas.microsoft.com/office/drawing/2014/main" id="{C9478F9E-07BB-B8D4-696D-87534302001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12238" y="56988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30" name="Ellipse 495">
                    <a:extLst>
                      <a:ext uri="{FF2B5EF4-FFF2-40B4-BE49-F238E27FC236}">
                        <a16:creationId xmlns:a16="http://schemas.microsoft.com/office/drawing/2014/main" id="{FC55AB94-3762-A09E-5137-FCE3A631B00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66683" y="56914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35" name="Ellipse 495">
                    <a:extLst>
                      <a:ext uri="{FF2B5EF4-FFF2-40B4-BE49-F238E27FC236}">
                        <a16:creationId xmlns:a16="http://schemas.microsoft.com/office/drawing/2014/main" id="{AFE05E98-1997-C0DC-FA4B-EA7E556E28A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62593" y="56426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36" name="Ellipse 495">
                    <a:extLst>
                      <a:ext uri="{FF2B5EF4-FFF2-40B4-BE49-F238E27FC236}">
                        <a16:creationId xmlns:a16="http://schemas.microsoft.com/office/drawing/2014/main" id="{A82FD652-5B51-90C4-E492-71C7652D05C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63169" y="56905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0" name="Ellipse 495">
                    <a:extLst>
                      <a:ext uri="{FF2B5EF4-FFF2-40B4-BE49-F238E27FC236}">
                        <a16:creationId xmlns:a16="http://schemas.microsoft.com/office/drawing/2014/main" id="{72502DE8-F81B-79B8-196F-D05659CB875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15699" y="57015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1" name="Ellipse 495">
                    <a:extLst>
                      <a:ext uri="{FF2B5EF4-FFF2-40B4-BE49-F238E27FC236}">
                        <a16:creationId xmlns:a16="http://schemas.microsoft.com/office/drawing/2014/main" id="{F1DCF37D-DF6E-AE61-DD76-634BB1369BE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47688" y="56363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2" name="Ellipse 495">
                    <a:extLst>
                      <a:ext uri="{FF2B5EF4-FFF2-40B4-BE49-F238E27FC236}">
                        <a16:creationId xmlns:a16="http://schemas.microsoft.com/office/drawing/2014/main" id="{E39EFAC4-BC93-4155-99F0-6918A6AEC6F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99596" y="56461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3" name="Ellipse 495">
                    <a:extLst>
                      <a:ext uri="{FF2B5EF4-FFF2-40B4-BE49-F238E27FC236}">
                        <a16:creationId xmlns:a16="http://schemas.microsoft.com/office/drawing/2014/main" id="{21569C60-5219-9667-45CA-B8BC7489EE8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37425" y="559648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4" name="Ellipse 495">
                    <a:extLst>
                      <a:ext uri="{FF2B5EF4-FFF2-40B4-BE49-F238E27FC236}">
                        <a16:creationId xmlns:a16="http://schemas.microsoft.com/office/drawing/2014/main" id="{D197A9EA-C193-4A6A-4DFB-4B97D62FC96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23349" y="56007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5" name="Ellipse 495">
                    <a:extLst>
                      <a:ext uri="{FF2B5EF4-FFF2-40B4-BE49-F238E27FC236}">
                        <a16:creationId xmlns:a16="http://schemas.microsoft.com/office/drawing/2014/main" id="{BA914E06-38BE-8CB3-2754-1AE40144DED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86250" y="55565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6" name="Ellipse 495">
                    <a:extLst>
                      <a:ext uri="{FF2B5EF4-FFF2-40B4-BE49-F238E27FC236}">
                        <a16:creationId xmlns:a16="http://schemas.microsoft.com/office/drawing/2014/main" id="{50021B49-097A-105D-1FC4-46FEA6C0028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28996" y="59557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7" name="Ellipse 495">
                    <a:extLst>
                      <a:ext uri="{FF2B5EF4-FFF2-40B4-BE49-F238E27FC236}">
                        <a16:creationId xmlns:a16="http://schemas.microsoft.com/office/drawing/2014/main" id="{2A85CB54-E400-360D-0B42-1702B36EA0D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772054" y="602103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8" name="Ellipse 495">
                    <a:extLst>
                      <a:ext uri="{FF2B5EF4-FFF2-40B4-BE49-F238E27FC236}">
                        <a16:creationId xmlns:a16="http://schemas.microsoft.com/office/drawing/2014/main" id="{152C307B-9E45-E815-AFAC-037C69A91F1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354975" y="602083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49" name="Ellipse 495">
                    <a:extLst>
                      <a:ext uri="{FF2B5EF4-FFF2-40B4-BE49-F238E27FC236}">
                        <a16:creationId xmlns:a16="http://schemas.microsoft.com/office/drawing/2014/main" id="{F2B19A4B-39E9-FA99-F826-2278911766B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88113" y="574863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0" name="Ellipse 495">
                    <a:extLst>
                      <a:ext uri="{FF2B5EF4-FFF2-40B4-BE49-F238E27FC236}">
                        <a16:creationId xmlns:a16="http://schemas.microsoft.com/office/drawing/2014/main" id="{6631D7AA-D7D2-551C-1D1F-AE19EE7E04A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349044" y="59602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1" name="Ellipse 495">
                    <a:extLst>
                      <a:ext uri="{FF2B5EF4-FFF2-40B4-BE49-F238E27FC236}">
                        <a16:creationId xmlns:a16="http://schemas.microsoft.com/office/drawing/2014/main" id="{FA86639C-120B-63BE-F061-1B24D5D8154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04614" y="600154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2" name="Ellipse 495">
                    <a:extLst>
                      <a:ext uri="{FF2B5EF4-FFF2-40B4-BE49-F238E27FC236}">
                        <a16:creationId xmlns:a16="http://schemas.microsoft.com/office/drawing/2014/main" id="{F5B51642-8677-7AEE-DCE6-261916C3523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55240" y="59714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3" name="Ellipse 495">
                    <a:extLst>
                      <a:ext uri="{FF2B5EF4-FFF2-40B4-BE49-F238E27FC236}">
                        <a16:creationId xmlns:a16="http://schemas.microsoft.com/office/drawing/2014/main" id="{4754B7AD-F60C-454A-062D-C218C478B30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33894" y="60139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4" name="Ellipse 495">
                    <a:extLst>
                      <a:ext uri="{FF2B5EF4-FFF2-40B4-BE49-F238E27FC236}">
                        <a16:creationId xmlns:a16="http://schemas.microsoft.com/office/drawing/2014/main" id="{0277333E-3604-3EA2-2D7C-4B1CD985F26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45681" y="60168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5" name="Ellipse 495">
                    <a:extLst>
                      <a:ext uri="{FF2B5EF4-FFF2-40B4-BE49-F238E27FC236}">
                        <a16:creationId xmlns:a16="http://schemas.microsoft.com/office/drawing/2014/main" id="{CDBF3829-1DEF-E132-0E65-6FE11F1F82C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89588" y="598559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6" name="Ellipse 495">
                    <a:extLst>
                      <a:ext uri="{FF2B5EF4-FFF2-40B4-BE49-F238E27FC236}">
                        <a16:creationId xmlns:a16="http://schemas.microsoft.com/office/drawing/2014/main" id="{1E68FB4A-AAC0-6189-1F4C-F722EF216E6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05825" y="60417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7" name="Ellipse 495">
                    <a:extLst>
                      <a:ext uri="{FF2B5EF4-FFF2-40B4-BE49-F238E27FC236}">
                        <a16:creationId xmlns:a16="http://schemas.microsoft.com/office/drawing/2014/main" id="{3B1BCEBF-2800-B619-4C88-563DC8D3279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72774" y="60227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8" name="Ellipse 495">
                    <a:extLst>
                      <a:ext uri="{FF2B5EF4-FFF2-40B4-BE49-F238E27FC236}">
                        <a16:creationId xmlns:a16="http://schemas.microsoft.com/office/drawing/2014/main" id="{C18371AE-2B5F-811E-EA7C-B8DEF398439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10332" y="59481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59" name="Ellipse 495">
                    <a:extLst>
                      <a:ext uri="{FF2B5EF4-FFF2-40B4-BE49-F238E27FC236}">
                        <a16:creationId xmlns:a16="http://schemas.microsoft.com/office/drawing/2014/main" id="{AA4CFC5A-4A83-59A5-1E30-7E6B538E712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524005" y="592846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0" name="Ellipse 495">
                    <a:extLst>
                      <a:ext uri="{FF2B5EF4-FFF2-40B4-BE49-F238E27FC236}">
                        <a16:creationId xmlns:a16="http://schemas.microsoft.com/office/drawing/2014/main" id="{75E215B9-D500-73E9-83F0-E6C14D5146D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00376" y="60025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1" name="Ellipse 495">
                    <a:extLst>
                      <a:ext uri="{FF2B5EF4-FFF2-40B4-BE49-F238E27FC236}">
                        <a16:creationId xmlns:a16="http://schemas.microsoft.com/office/drawing/2014/main" id="{BB967E97-D59A-988B-DBC8-06F3C018551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72308" y="59703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2" name="Ellipse 495">
                    <a:extLst>
                      <a:ext uri="{FF2B5EF4-FFF2-40B4-BE49-F238E27FC236}">
                        <a16:creationId xmlns:a16="http://schemas.microsoft.com/office/drawing/2014/main" id="{EB13CCC7-0C9A-B05D-747E-8C24502C1E9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610200" y="594621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3" name="Ellipse 495">
                    <a:extLst>
                      <a:ext uri="{FF2B5EF4-FFF2-40B4-BE49-F238E27FC236}">
                        <a16:creationId xmlns:a16="http://schemas.microsoft.com/office/drawing/2014/main" id="{C9DB667C-D092-8B42-FA95-B0FCC12C15B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55867" y="59434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4" name="Ellipse 495">
                    <a:extLst>
                      <a:ext uri="{FF2B5EF4-FFF2-40B4-BE49-F238E27FC236}">
                        <a16:creationId xmlns:a16="http://schemas.microsoft.com/office/drawing/2014/main" id="{F86D0182-A7EF-0546-7371-A253D742BB6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00016" y="60512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5" name="Ellipse 495">
                    <a:extLst>
                      <a:ext uri="{FF2B5EF4-FFF2-40B4-BE49-F238E27FC236}">
                        <a16:creationId xmlns:a16="http://schemas.microsoft.com/office/drawing/2014/main" id="{CEF51B2E-D6E3-8768-4A53-EF48BD75E75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489818" y="60504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6" name="Ellipse 495">
                    <a:extLst>
                      <a:ext uri="{FF2B5EF4-FFF2-40B4-BE49-F238E27FC236}">
                        <a16:creationId xmlns:a16="http://schemas.microsoft.com/office/drawing/2014/main" id="{C9C45694-28A1-5A63-7DBC-EE3402862E1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807577" y="600818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7" name="Ellipse 495">
                    <a:extLst>
                      <a:ext uri="{FF2B5EF4-FFF2-40B4-BE49-F238E27FC236}">
                        <a16:creationId xmlns:a16="http://schemas.microsoft.com/office/drawing/2014/main" id="{16F3D410-391E-82F5-5486-264182CC252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94076" y="572722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8" name="Ellipse 495">
                    <a:extLst>
                      <a:ext uri="{FF2B5EF4-FFF2-40B4-BE49-F238E27FC236}">
                        <a16:creationId xmlns:a16="http://schemas.microsoft.com/office/drawing/2014/main" id="{52A9798B-BE71-037F-53CD-2C98B600D00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95314" y="57852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69" name="Ellipse 495">
                    <a:extLst>
                      <a:ext uri="{FF2B5EF4-FFF2-40B4-BE49-F238E27FC236}">
                        <a16:creationId xmlns:a16="http://schemas.microsoft.com/office/drawing/2014/main" id="{AA233CD7-CF52-7454-B40F-43A75E0DC2C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90397" y="59510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0" name="Ellipse 495">
                    <a:extLst>
                      <a:ext uri="{FF2B5EF4-FFF2-40B4-BE49-F238E27FC236}">
                        <a16:creationId xmlns:a16="http://schemas.microsoft.com/office/drawing/2014/main" id="{07F8B9E2-0FE2-B33E-6D36-3D08EF21989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97106" y="58931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1" name="Ellipse 495">
                    <a:extLst>
                      <a:ext uri="{FF2B5EF4-FFF2-40B4-BE49-F238E27FC236}">
                        <a16:creationId xmlns:a16="http://schemas.microsoft.com/office/drawing/2014/main" id="{20B7E190-FCA2-1BBD-C7C3-9E9C95F82826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808461" y="58356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2" name="Ellipse 495">
                    <a:extLst>
                      <a:ext uri="{FF2B5EF4-FFF2-40B4-BE49-F238E27FC236}">
                        <a16:creationId xmlns:a16="http://schemas.microsoft.com/office/drawing/2014/main" id="{8734E842-CF1B-9B19-FC57-39279B70E3F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531008" y="544492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3" name="Ellipse 495">
                    <a:extLst>
                      <a:ext uri="{FF2B5EF4-FFF2-40B4-BE49-F238E27FC236}">
                        <a16:creationId xmlns:a16="http://schemas.microsoft.com/office/drawing/2014/main" id="{AE234C77-4F30-55F3-035A-502CAE46522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602231" y="54363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4" name="Ellipse 495">
                    <a:extLst>
                      <a:ext uri="{FF2B5EF4-FFF2-40B4-BE49-F238E27FC236}">
                        <a16:creationId xmlns:a16="http://schemas.microsoft.com/office/drawing/2014/main" id="{6BA4D115-5A88-A281-8A62-919C3868062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660013" y="54570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5" name="Ellipse 495">
                    <a:extLst>
                      <a:ext uri="{FF2B5EF4-FFF2-40B4-BE49-F238E27FC236}">
                        <a16:creationId xmlns:a16="http://schemas.microsoft.com/office/drawing/2014/main" id="{C10CCF2F-D1CD-E9EA-5A95-C7B8D849592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61053" y="57499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6" name="Ellipse 495">
                    <a:extLst>
                      <a:ext uri="{FF2B5EF4-FFF2-40B4-BE49-F238E27FC236}">
                        <a16:creationId xmlns:a16="http://schemas.microsoft.com/office/drawing/2014/main" id="{0C22257E-444A-9A85-2855-3358ADEBF59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62193" y="58097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7" name="Ellipse 495">
                    <a:extLst>
                      <a:ext uri="{FF2B5EF4-FFF2-40B4-BE49-F238E27FC236}">
                        <a16:creationId xmlns:a16="http://schemas.microsoft.com/office/drawing/2014/main" id="{995828B5-110A-EAEE-7698-2CE8699B1AA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46084" y="58761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8" name="Ellipse 495">
                    <a:extLst>
                      <a:ext uri="{FF2B5EF4-FFF2-40B4-BE49-F238E27FC236}">
                        <a16:creationId xmlns:a16="http://schemas.microsoft.com/office/drawing/2014/main" id="{50BC195F-85C4-6DD4-5D22-34305D59D21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92508" y="56539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79" name="Ellipse 495">
                    <a:extLst>
                      <a:ext uri="{FF2B5EF4-FFF2-40B4-BE49-F238E27FC236}">
                        <a16:creationId xmlns:a16="http://schemas.microsoft.com/office/drawing/2014/main" id="{1EF6B286-C187-BD05-3E5F-6531596A187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81066" y="572060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80" name="Ellipse 495">
                    <a:extLst>
                      <a:ext uri="{FF2B5EF4-FFF2-40B4-BE49-F238E27FC236}">
                        <a16:creationId xmlns:a16="http://schemas.microsoft.com/office/drawing/2014/main" id="{DB6303D0-144E-B3B2-A8B2-A411BFEAE166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21052" y="60601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81" name="Ellipse 495">
                    <a:extLst>
                      <a:ext uri="{FF2B5EF4-FFF2-40B4-BE49-F238E27FC236}">
                        <a16:creationId xmlns:a16="http://schemas.microsoft.com/office/drawing/2014/main" id="{1C004A1D-1198-E56E-261F-E3456101966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73924" y="57640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82" name="Ellipse 495">
                    <a:extLst>
                      <a:ext uri="{FF2B5EF4-FFF2-40B4-BE49-F238E27FC236}">
                        <a16:creationId xmlns:a16="http://schemas.microsoft.com/office/drawing/2014/main" id="{6F16ED10-9EB4-84AD-DA05-B50558F2D64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53095" y="582840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383" name="Ellipse 495">
                    <a:extLst>
                      <a:ext uri="{FF2B5EF4-FFF2-40B4-BE49-F238E27FC236}">
                        <a16:creationId xmlns:a16="http://schemas.microsoft.com/office/drawing/2014/main" id="{0D29B306-CA8F-D219-D971-8497CA3F009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12736" y="57695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8" name="Ellipse 495">
                    <a:extLst>
                      <a:ext uri="{FF2B5EF4-FFF2-40B4-BE49-F238E27FC236}">
                        <a16:creationId xmlns:a16="http://schemas.microsoft.com/office/drawing/2014/main" id="{D69E3612-00A4-899C-C75E-3385F204C0D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10543" y="58243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9" name="Ellipse 495">
                    <a:extLst>
                      <a:ext uri="{FF2B5EF4-FFF2-40B4-BE49-F238E27FC236}">
                        <a16:creationId xmlns:a16="http://schemas.microsoft.com/office/drawing/2014/main" id="{F436E00D-2130-F661-3849-CE0DBB1F4D9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96822" y="58995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0" name="Ellipse 495">
                    <a:extLst>
                      <a:ext uri="{FF2B5EF4-FFF2-40B4-BE49-F238E27FC236}">
                        <a16:creationId xmlns:a16="http://schemas.microsoft.com/office/drawing/2014/main" id="{6CA2FA65-F164-FAC4-1E3B-CBD048B8B38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65337" y="57370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1" name="Ellipse 495">
                    <a:extLst>
                      <a:ext uri="{FF2B5EF4-FFF2-40B4-BE49-F238E27FC236}">
                        <a16:creationId xmlns:a16="http://schemas.microsoft.com/office/drawing/2014/main" id="{EF7BF2AA-558B-6C6C-FC6A-65E85F7BF86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362788" y="58993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2" name="Ellipse 495">
                    <a:extLst>
                      <a:ext uri="{FF2B5EF4-FFF2-40B4-BE49-F238E27FC236}">
                        <a16:creationId xmlns:a16="http://schemas.microsoft.com/office/drawing/2014/main" id="{BF2AE602-9DB8-F1DA-A90E-60C78A4991C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22355" y="57354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3" name="Ellipse 495">
                    <a:extLst>
                      <a:ext uri="{FF2B5EF4-FFF2-40B4-BE49-F238E27FC236}">
                        <a16:creationId xmlns:a16="http://schemas.microsoft.com/office/drawing/2014/main" id="{530F5D02-90D5-0EFC-DC79-4EB2DB07438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51285" y="578949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4" name="Ellipse 495">
                    <a:extLst>
                      <a:ext uri="{FF2B5EF4-FFF2-40B4-BE49-F238E27FC236}">
                        <a16:creationId xmlns:a16="http://schemas.microsoft.com/office/drawing/2014/main" id="{0375A6E5-3FEA-902D-C883-8F8356E90769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01834" y="57523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5" name="Ellipse 495">
                    <a:extLst>
                      <a:ext uri="{FF2B5EF4-FFF2-40B4-BE49-F238E27FC236}">
                        <a16:creationId xmlns:a16="http://schemas.microsoft.com/office/drawing/2014/main" id="{82A8DBEB-CAA8-256A-FA4F-4A2D77352C7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71371" y="58450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6" name="Ellipse 495">
                    <a:extLst>
                      <a:ext uri="{FF2B5EF4-FFF2-40B4-BE49-F238E27FC236}">
                        <a16:creationId xmlns:a16="http://schemas.microsoft.com/office/drawing/2014/main" id="{2D937398-F7C4-BAA3-B84D-E8F28FD23B4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04577" y="58245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7" name="Ellipse 495">
                    <a:extLst>
                      <a:ext uri="{FF2B5EF4-FFF2-40B4-BE49-F238E27FC236}">
                        <a16:creationId xmlns:a16="http://schemas.microsoft.com/office/drawing/2014/main" id="{FB0128E2-07F4-5BB3-3E31-23EE010A96D9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28531" y="586729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8" name="Ellipse 495">
                    <a:extLst>
                      <a:ext uri="{FF2B5EF4-FFF2-40B4-BE49-F238E27FC236}">
                        <a16:creationId xmlns:a16="http://schemas.microsoft.com/office/drawing/2014/main" id="{84F640C1-F619-4EBF-E27A-64791F89A8A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52484" y="59100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9" name="Ellipse 495">
                    <a:extLst>
                      <a:ext uri="{FF2B5EF4-FFF2-40B4-BE49-F238E27FC236}">
                        <a16:creationId xmlns:a16="http://schemas.microsoft.com/office/drawing/2014/main" id="{1CB4E05C-08FA-2CCF-36FA-41186FE437EC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94517" y="59043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0" name="Ellipse 495">
                    <a:extLst>
                      <a:ext uri="{FF2B5EF4-FFF2-40B4-BE49-F238E27FC236}">
                        <a16:creationId xmlns:a16="http://schemas.microsoft.com/office/drawing/2014/main" id="{9E0964AB-9EC8-8B24-3C9A-4936FE6EEC49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58333" y="580083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1" name="Ellipse 495">
                    <a:extLst>
                      <a:ext uri="{FF2B5EF4-FFF2-40B4-BE49-F238E27FC236}">
                        <a16:creationId xmlns:a16="http://schemas.microsoft.com/office/drawing/2014/main" id="{83E78E78-31E4-EC23-65AC-CED91746801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60503" y="58730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2" name="Ellipse 495">
                    <a:extLst>
                      <a:ext uri="{FF2B5EF4-FFF2-40B4-BE49-F238E27FC236}">
                        <a16:creationId xmlns:a16="http://schemas.microsoft.com/office/drawing/2014/main" id="{39394BE1-B186-6E23-8091-6658304DDDF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06059" y="58656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3" name="Ellipse 495">
                    <a:extLst>
                      <a:ext uri="{FF2B5EF4-FFF2-40B4-BE49-F238E27FC236}">
                        <a16:creationId xmlns:a16="http://schemas.microsoft.com/office/drawing/2014/main" id="{FDDB5D61-3F60-AC2F-673A-E3FFFE66158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10148" y="581683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4" name="Ellipse 495">
                    <a:extLst>
                      <a:ext uri="{FF2B5EF4-FFF2-40B4-BE49-F238E27FC236}">
                        <a16:creationId xmlns:a16="http://schemas.microsoft.com/office/drawing/2014/main" id="{F7E85DFE-B0F3-3AE6-BA45-2E8796CCB2E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09572" y="586470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5" name="Ellipse 495">
                    <a:extLst>
                      <a:ext uri="{FF2B5EF4-FFF2-40B4-BE49-F238E27FC236}">
                        <a16:creationId xmlns:a16="http://schemas.microsoft.com/office/drawing/2014/main" id="{AF5F2E11-902D-17DE-EC41-091D5FE91C3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57042" y="58757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6" name="Ellipse 495">
                    <a:extLst>
                      <a:ext uri="{FF2B5EF4-FFF2-40B4-BE49-F238E27FC236}">
                        <a16:creationId xmlns:a16="http://schemas.microsoft.com/office/drawing/2014/main" id="{0A206475-3D8B-BBD3-6B4B-7D6DB7DC9C2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25053" y="58105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7" name="Ellipse 495">
                    <a:extLst>
                      <a:ext uri="{FF2B5EF4-FFF2-40B4-BE49-F238E27FC236}">
                        <a16:creationId xmlns:a16="http://schemas.microsoft.com/office/drawing/2014/main" id="{59712364-EF05-45BC-5E2F-49B86360102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73145" y="582036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8" name="Ellipse 495">
                    <a:extLst>
                      <a:ext uri="{FF2B5EF4-FFF2-40B4-BE49-F238E27FC236}">
                        <a16:creationId xmlns:a16="http://schemas.microsoft.com/office/drawing/2014/main" id="{93019141-1C4E-6776-6278-42A23AEBB5F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35316" y="57706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9" name="Ellipse 495">
                    <a:extLst>
                      <a:ext uri="{FF2B5EF4-FFF2-40B4-BE49-F238E27FC236}">
                        <a16:creationId xmlns:a16="http://schemas.microsoft.com/office/drawing/2014/main" id="{3826BD41-D740-5EBD-43AD-CEF51E310E0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49392" y="57749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0" name="Ellipse 495">
                    <a:extLst>
                      <a:ext uri="{FF2B5EF4-FFF2-40B4-BE49-F238E27FC236}">
                        <a16:creationId xmlns:a16="http://schemas.microsoft.com/office/drawing/2014/main" id="{F8F5F217-AA88-3912-4D37-AD485368982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27018" y="572076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1" name="Ellipse 495">
                    <a:extLst>
                      <a:ext uri="{FF2B5EF4-FFF2-40B4-BE49-F238E27FC236}">
                        <a16:creationId xmlns:a16="http://schemas.microsoft.com/office/drawing/2014/main" id="{6F89DD9F-A884-C529-C65C-F052AC7DF62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48128" y="556199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2" name="Ellipse 495">
                    <a:extLst>
                      <a:ext uri="{FF2B5EF4-FFF2-40B4-BE49-F238E27FC236}">
                        <a16:creationId xmlns:a16="http://schemas.microsoft.com/office/drawing/2014/main" id="{A76338BF-4307-8599-405B-6F1C73D23E7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21052" y="55840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3" name="Ellipse 495">
                    <a:extLst>
                      <a:ext uri="{FF2B5EF4-FFF2-40B4-BE49-F238E27FC236}">
                        <a16:creationId xmlns:a16="http://schemas.microsoft.com/office/drawing/2014/main" id="{BBD3959E-A067-1B21-B433-4754102D509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23094" y="55046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4" name="Ellipse 495">
                    <a:extLst>
                      <a:ext uri="{FF2B5EF4-FFF2-40B4-BE49-F238E27FC236}">
                        <a16:creationId xmlns:a16="http://schemas.microsoft.com/office/drawing/2014/main" id="{6191E30A-CA96-14EE-867F-0B6617FEE11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735851" y="554583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5" name="Ellipse 495">
                    <a:extLst>
                      <a:ext uri="{FF2B5EF4-FFF2-40B4-BE49-F238E27FC236}">
                        <a16:creationId xmlns:a16="http://schemas.microsoft.com/office/drawing/2014/main" id="{D7DB3CE8-3BB6-252F-A5F1-DCF6E3B80C22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660813" y="550243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6" name="Ellipse 495">
                    <a:extLst>
                      <a:ext uri="{FF2B5EF4-FFF2-40B4-BE49-F238E27FC236}">
                        <a16:creationId xmlns:a16="http://schemas.microsoft.com/office/drawing/2014/main" id="{2B9C404F-A14B-3600-6E72-C99CAFEA53F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93427" y="55169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7" name="Ellipse 495">
                    <a:extLst>
                      <a:ext uri="{FF2B5EF4-FFF2-40B4-BE49-F238E27FC236}">
                        <a16:creationId xmlns:a16="http://schemas.microsoft.com/office/drawing/2014/main" id="{26ECE935-9BF4-CE99-51CD-0DC2B3BC256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78437" y="547733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8" name="Ellipse 495">
                    <a:extLst>
                      <a:ext uri="{FF2B5EF4-FFF2-40B4-BE49-F238E27FC236}">
                        <a16:creationId xmlns:a16="http://schemas.microsoft.com/office/drawing/2014/main" id="{61F16DAC-BDCD-39BA-9D9F-F0656C36F38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38992" y="55286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9" name="Ellipse 495">
                    <a:extLst>
                      <a:ext uri="{FF2B5EF4-FFF2-40B4-BE49-F238E27FC236}">
                        <a16:creationId xmlns:a16="http://schemas.microsoft.com/office/drawing/2014/main" id="{CCB9120A-78BC-13B2-0F11-18A29B79462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99546" y="55187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0" name="Ellipse 495">
                    <a:extLst>
                      <a:ext uri="{FF2B5EF4-FFF2-40B4-BE49-F238E27FC236}">
                        <a16:creationId xmlns:a16="http://schemas.microsoft.com/office/drawing/2014/main" id="{D2E5B460-923D-CE24-4781-8669C248AE70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513093" y="546513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1" name="Ellipse 495">
                    <a:extLst>
                      <a:ext uri="{FF2B5EF4-FFF2-40B4-BE49-F238E27FC236}">
                        <a16:creationId xmlns:a16="http://schemas.microsoft.com/office/drawing/2014/main" id="{F251A3FB-D581-4CD1-B5DB-B6B945BF3B3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469439" y="5515878"/>
                    <a:ext cx="62462" cy="59557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98" name="Ellipse 82">
                  <a:extLst>
                    <a:ext uri="{FF2B5EF4-FFF2-40B4-BE49-F238E27FC236}">
                      <a16:creationId xmlns:a16="http://schemas.microsoft.com/office/drawing/2014/main" id="{1E8144A0-B0A5-0F96-E86C-A05C3ABEBB1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61956" y="5436395"/>
                  <a:ext cx="525441" cy="1016941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8D6CCAF-1B13-662D-1A54-A357707B756A}"/>
                  </a:ext>
                </a:extLst>
              </p:cNvPr>
              <p:cNvGrpSpPr/>
              <p:nvPr/>
            </p:nvGrpSpPr>
            <p:grpSpPr>
              <a:xfrm>
                <a:off x="2612625" y="5510385"/>
                <a:ext cx="446091" cy="869719"/>
                <a:chOff x="3199607" y="5518270"/>
                <a:chExt cx="446091" cy="869719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EA676351-B6E9-49E0-C64F-9D9DD21DB3F0}"/>
                    </a:ext>
                  </a:extLst>
                </p:cNvPr>
                <p:cNvGrpSpPr/>
                <p:nvPr/>
              </p:nvGrpSpPr>
              <p:grpSpPr>
                <a:xfrm>
                  <a:off x="3200957" y="5526778"/>
                  <a:ext cx="434939" cy="861211"/>
                  <a:chOff x="2912924" y="5526778"/>
                  <a:chExt cx="434939" cy="861211"/>
                </a:xfrm>
              </p:grpSpPr>
              <p:sp>
                <p:nvSpPr>
                  <p:cNvPr id="101" name="Ellipse 495">
                    <a:extLst>
                      <a:ext uri="{FF2B5EF4-FFF2-40B4-BE49-F238E27FC236}">
                        <a16:creationId xmlns:a16="http://schemas.microsoft.com/office/drawing/2014/main" id="{1ADFD1B4-8E6C-0B5C-92DB-FA2A9D0959C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04101" y="62784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2" name="Ellipse 495">
                    <a:extLst>
                      <a:ext uri="{FF2B5EF4-FFF2-40B4-BE49-F238E27FC236}">
                        <a16:creationId xmlns:a16="http://schemas.microsoft.com/office/drawing/2014/main" id="{4D9FFDD0-D5DA-2878-E705-9B3FE480EC5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95796" y="623882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" name="Ellipse 495">
                    <a:extLst>
                      <a:ext uri="{FF2B5EF4-FFF2-40B4-BE49-F238E27FC236}">
                        <a16:creationId xmlns:a16="http://schemas.microsoft.com/office/drawing/2014/main" id="{726F4B97-B884-B856-AC0B-C6F2A78C1DF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40411" y="618427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" name="Ellipse 495">
                    <a:extLst>
                      <a:ext uri="{FF2B5EF4-FFF2-40B4-BE49-F238E27FC236}">
                        <a16:creationId xmlns:a16="http://schemas.microsoft.com/office/drawing/2014/main" id="{A6C98DD6-B1DC-79A2-C76F-2BA73B945B8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48796" y="62941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" name="Ellipse 495">
                    <a:extLst>
                      <a:ext uri="{FF2B5EF4-FFF2-40B4-BE49-F238E27FC236}">
                        <a16:creationId xmlns:a16="http://schemas.microsoft.com/office/drawing/2014/main" id="{97F423F6-8DB6-95EB-F1AB-9E280C9E5F8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64872" y="59605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" name="Ellipse 495">
                    <a:extLst>
                      <a:ext uri="{FF2B5EF4-FFF2-40B4-BE49-F238E27FC236}">
                        <a16:creationId xmlns:a16="http://schemas.microsoft.com/office/drawing/2014/main" id="{04EB2EED-D629-3592-142D-D284D26CBEC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0104" y="60129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" name="Ellipse 495">
                    <a:extLst>
                      <a:ext uri="{FF2B5EF4-FFF2-40B4-BE49-F238E27FC236}">
                        <a16:creationId xmlns:a16="http://schemas.microsoft.com/office/drawing/2014/main" id="{E9A9FA1F-8034-A9A3-DD83-ABAC5A75E07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61174" y="604917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" name="Ellipse 495">
                    <a:extLst>
                      <a:ext uri="{FF2B5EF4-FFF2-40B4-BE49-F238E27FC236}">
                        <a16:creationId xmlns:a16="http://schemas.microsoft.com/office/drawing/2014/main" id="{23C7DBB8-4388-DBFD-9B17-70A8DD36148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57484" y="61176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9" name="Ellipse 495">
                    <a:extLst>
                      <a:ext uri="{FF2B5EF4-FFF2-40B4-BE49-F238E27FC236}">
                        <a16:creationId xmlns:a16="http://schemas.microsoft.com/office/drawing/2014/main" id="{AA50A253-5B8A-2E75-6D7C-C6203FAD99B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08184" y="598442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0" name="Ellipse 495">
                    <a:extLst>
                      <a:ext uri="{FF2B5EF4-FFF2-40B4-BE49-F238E27FC236}">
                        <a16:creationId xmlns:a16="http://schemas.microsoft.com/office/drawing/2014/main" id="{E239EC82-CC3F-0129-1FA7-E9767B783B6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83446" y="603760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1" name="Ellipse 495">
                    <a:extLst>
                      <a:ext uri="{FF2B5EF4-FFF2-40B4-BE49-F238E27FC236}">
                        <a16:creationId xmlns:a16="http://schemas.microsoft.com/office/drawing/2014/main" id="{E7CB52D0-5D74-C6AE-F93A-CC4C1E5E407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14930" y="608040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2" name="Ellipse 495">
                    <a:extLst>
                      <a:ext uri="{FF2B5EF4-FFF2-40B4-BE49-F238E27FC236}">
                        <a16:creationId xmlns:a16="http://schemas.microsoft.com/office/drawing/2014/main" id="{3E8CAB13-A210-4B75-3A7D-9ADE59AB744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35671" y="59893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3" name="Ellipse 495">
                    <a:extLst>
                      <a:ext uri="{FF2B5EF4-FFF2-40B4-BE49-F238E27FC236}">
                        <a16:creationId xmlns:a16="http://schemas.microsoft.com/office/drawing/2014/main" id="{D7E7A2FC-1515-1DA3-B2FC-D9EF73593AA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05236" y="615130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4" name="Ellipse 495">
                    <a:extLst>
                      <a:ext uri="{FF2B5EF4-FFF2-40B4-BE49-F238E27FC236}">
                        <a16:creationId xmlns:a16="http://schemas.microsoft.com/office/drawing/2014/main" id="{11138C9B-CD98-EC0B-B8D1-9A89BCE9F97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45669" y="59874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5" name="Ellipse 495">
                    <a:extLst>
                      <a:ext uri="{FF2B5EF4-FFF2-40B4-BE49-F238E27FC236}">
                        <a16:creationId xmlns:a16="http://schemas.microsoft.com/office/drawing/2014/main" id="{F6361301-AB01-860C-DC98-EC8A88661EC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32576" y="603847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6" name="Ellipse 495">
                    <a:extLst>
                      <a:ext uri="{FF2B5EF4-FFF2-40B4-BE49-F238E27FC236}">
                        <a16:creationId xmlns:a16="http://schemas.microsoft.com/office/drawing/2014/main" id="{942CB6BD-0CE0-318D-9302-EC35C57FA92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66191" y="60043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7" name="Ellipse 495">
                    <a:extLst>
                      <a:ext uri="{FF2B5EF4-FFF2-40B4-BE49-F238E27FC236}">
                        <a16:creationId xmlns:a16="http://schemas.microsoft.com/office/drawing/2014/main" id="{B8ED1CB2-AD7E-C77F-9E53-AA6004A0CD0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17562" y="62511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8" name="Ellipse 495">
                    <a:extLst>
                      <a:ext uri="{FF2B5EF4-FFF2-40B4-BE49-F238E27FC236}">
                        <a16:creationId xmlns:a16="http://schemas.microsoft.com/office/drawing/2014/main" id="{8BE42FB3-46E1-3F3E-A3C1-8351D2B8AD8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93933" y="632527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19" name="Ellipse 495">
                    <a:extLst>
                      <a:ext uri="{FF2B5EF4-FFF2-40B4-BE49-F238E27FC236}">
                        <a16:creationId xmlns:a16="http://schemas.microsoft.com/office/drawing/2014/main" id="{56085DE8-559C-76F0-92A0-A7F922A60A4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65865" y="629302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0" name="Ellipse 495">
                    <a:extLst>
                      <a:ext uri="{FF2B5EF4-FFF2-40B4-BE49-F238E27FC236}">
                        <a16:creationId xmlns:a16="http://schemas.microsoft.com/office/drawing/2014/main" id="{25479083-53ED-4009-FAA5-285D6715231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47314" y="623172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1" name="Ellipse 495">
                    <a:extLst>
                      <a:ext uri="{FF2B5EF4-FFF2-40B4-BE49-F238E27FC236}">
                        <a16:creationId xmlns:a16="http://schemas.microsoft.com/office/drawing/2014/main" id="{0AF7B1C1-F378-1B90-18B7-8C33F3247C92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87131" y="61965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2" name="Ellipse 495">
                    <a:extLst>
                      <a:ext uri="{FF2B5EF4-FFF2-40B4-BE49-F238E27FC236}">
                        <a16:creationId xmlns:a16="http://schemas.microsoft.com/office/drawing/2014/main" id="{A2233A7F-7781-5116-69C8-B45502ECCE2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03757" y="62689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3" name="Ellipse 495">
                    <a:extLst>
                      <a:ext uri="{FF2B5EF4-FFF2-40B4-BE49-F238E27FC236}">
                        <a16:creationId xmlns:a16="http://schemas.microsoft.com/office/drawing/2014/main" id="{52B7C1A6-BA1E-2D0A-9351-D0B111F3122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63448" y="60765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4" name="Ellipse 495">
                    <a:extLst>
                      <a:ext uri="{FF2B5EF4-FFF2-40B4-BE49-F238E27FC236}">
                        <a16:creationId xmlns:a16="http://schemas.microsoft.com/office/drawing/2014/main" id="{6C55CFA1-C813-C8C8-A2F4-2D641E3CD50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39494" y="611929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" name="Ellipse 495">
                    <a:extLst>
                      <a:ext uri="{FF2B5EF4-FFF2-40B4-BE49-F238E27FC236}">
                        <a16:creationId xmlns:a16="http://schemas.microsoft.com/office/drawing/2014/main" id="{9E45260B-B66F-FE21-94B7-9BEBB2995BF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73508" y="615639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6" name="Ellipse 495">
                    <a:extLst>
                      <a:ext uri="{FF2B5EF4-FFF2-40B4-BE49-F238E27FC236}">
                        <a16:creationId xmlns:a16="http://schemas.microsoft.com/office/drawing/2014/main" id="{E0CF0A91-3AEC-B6A6-507F-FEB13261B93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73508" y="621734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7" name="Ellipse 495">
                    <a:extLst>
                      <a:ext uri="{FF2B5EF4-FFF2-40B4-BE49-F238E27FC236}">
                        <a16:creationId xmlns:a16="http://schemas.microsoft.com/office/drawing/2014/main" id="{008340C5-4155-1AFC-01B6-4F9C1C77C6F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09691" y="60528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24" name="Ellipse 495">
                    <a:extLst>
                      <a:ext uri="{FF2B5EF4-FFF2-40B4-BE49-F238E27FC236}">
                        <a16:creationId xmlns:a16="http://schemas.microsoft.com/office/drawing/2014/main" id="{6B14536C-4802-1400-C82B-720D2C15FA5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07522" y="612503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25" name="Ellipse 495">
                    <a:extLst>
                      <a:ext uri="{FF2B5EF4-FFF2-40B4-BE49-F238E27FC236}">
                        <a16:creationId xmlns:a16="http://schemas.microsoft.com/office/drawing/2014/main" id="{FFAB52EC-657A-CA6A-94AF-DAD4C033BAB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85594" y="622146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27" name="Ellipse 495">
                    <a:extLst>
                      <a:ext uri="{FF2B5EF4-FFF2-40B4-BE49-F238E27FC236}">
                        <a16:creationId xmlns:a16="http://schemas.microsoft.com/office/drawing/2014/main" id="{E1745E5A-BEF1-7DCC-73DA-F45E869EE4D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30543" y="619314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28" name="Ellipse 495">
                    <a:extLst>
                      <a:ext uri="{FF2B5EF4-FFF2-40B4-BE49-F238E27FC236}">
                        <a16:creationId xmlns:a16="http://schemas.microsoft.com/office/drawing/2014/main" id="{7B3D5B35-AAD6-3921-8785-7E0ADAFF660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69879" y="617320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29" name="Ellipse 495">
                    <a:extLst>
                      <a:ext uri="{FF2B5EF4-FFF2-40B4-BE49-F238E27FC236}">
                        <a16:creationId xmlns:a16="http://schemas.microsoft.com/office/drawing/2014/main" id="{78446CBF-8C79-3ADA-2897-DF14D66D632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61966" y="61176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0" name="Ellipse 495">
                    <a:extLst>
                      <a:ext uri="{FF2B5EF4-FFF2-40B4-BE49-F238E27FC236}">
                        <a16:creationId xmlns:a16="http://schemas.microsoft.com/office/drawing/2014/main" id="{5C03CFF9-2C27-3549-2FBC-399478E88A96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57877" y="60688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1" name="Ellipse 495">
                    <a:extLst>
                      <a:ext uri="{FF2B5EF4-FFF2-40B4-BE49-F238E27FC236}">
                        <a16:creationId xmlns:a16="http://schemas.microsoft.com/office/drawing/2014/main" id="{DA997AFC-A41F-34B9-9E6B-98B1B235C9E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37472" y="617758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2" name="Ellipse 495">
                    <a:extLst>
                      <a:ext uri="{FF2B5EF4-FFF2-40B4-BE49-F238E27FC236}">
                        <a16:creationId xmlns:a16="http://schemas.microsoft.com/office/drawing/2014/main" id="{9C108CF2-39DE-72C8-7571-EABC28685F8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58452" y="611670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3" name="Ellipse 495">
                    <a:extLst>
                      <a:ext uri="{FF2B5EF4-FFF2-40B4-BE49-F238E27FC236}">
                        <a16:creationId xmlns:a16="http://schemas.microsoft.com/office/drawing/2014/main" id="{6F85FA70-EF06-FA74-8360-6BAC0B254EF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10982" y="612771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4" name="Ellipse 495">
                    <a:extLst>
                      <a:ext uri="{FF2B5EF4-FFF2-40B4-BE49-F238E27FC236}">
                        <a16:creationId xmlns:a16="http://schemas.microsoft.com/office/drawing/2014/main" id="{7039D70F-73D4-344A-A7DC-8413742C05E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42972" y="606257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5" name="Ellipse 495">
                    <a:extLst>
                      <a:ext uri="{FF2B5EF4-FFF2-40B4-BE49-F238E27FC236}">
                        <a16:creationId xmlns:a16="http://schemas.microsoft.com/office/drawing/2014/main" id="{80ACE7DF-6B83-B885-6399-9B71D205F12C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94880" y="60723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6" name="Ellipse 495">
                    <a:extLst>
                      <a:ext uri="{FF2B5EF4-FFF2-40B4-BE49-F238E27FC236}">
                        <a16:creationId xmlns:a16="http://schemas.microsoft.com/office/drawing/2014/main" id="{5FC9AEB9-6DE1-9FB1-DE75-ED9A9079E83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32708" y="602266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7" name="Ellipse 495">
                    <a:extLst>
                      <a:ext uri="{FF2B5EF4-FFF2-40B4-BE49-F238E27FC236}">
                        <a16:creationId xmlns:a16="http://schemas.microsoft.com/office/drawing/2014/main" id="{47BC8D8A-3A7C-ED3C-2D0C-55E590EBF68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18632" y="60269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8" name="Ellipse 495">
                    <a:extLst>
                      <a:ext uri="{FF2B5EF4-FFF2-40B4-BE49-F238E27FC236}">
                        <a16:creationId xmlns:a16="http://schemas.microsoft.com/office/drawing/2014/main" id="{DB3087AA-92C4-A736-D59D-79C3C963167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81534" y="598276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39" name="Ellipse 495">
                    <a:extLst>
                      <a:ext uri="{FF2B5EF4-FFF2-40B4-BE49-F238E27FC236}">
                        <a16:creationId xmlns:a16="http://schemas.microsoft.com/office/drawing/2014/main" id="{0385866D-C94A-7863-72A5-FEAAFEA233C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22582" y="597444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0" name="Ellipse 495">
                    <a:extLst>
                      <a:ext uri="{FF2B5EF4-FFF2-40B4-BE49-F238E27FC236}">
                        <a16:creationId xmlns:a16="http://schemas.microsoft.com/office/drawing/2014/main" id="{CABDFF61-D730-EC94-D942-BC9D24C77CF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29698" y="55908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1" name="Ellipse 495">
                    <a:extLst>
                      <a:ext uri="{FF2B5EF4-FFF2-40B4-BE49-F238E27FC236}">
                        <a16:creationId xmlns:a16="http://schemas.microsoft.com/office/drawing/2014/main" id="{743A9E98-1BAB-4F77-24B0-0239EA23121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55659" y="554794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2" name="Ellipse 495">
                    <a:extLst>
                      <a:ext uri="{FF2B5EF4-FFF2-40B4-BE49-F238E27FC236}">
                        <a16:creationId xmlns:a16="http://schemas.microsoft.com/office/drawing/2014/main" id="{D2DBDE0A-6B08-B0EE-2278-A5C8CF3F59B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87144" y="55536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3" name="Ellipse 495">
                    <a:extLst>
                      <a:ext uri="{FF2B5EF4-FFF2-40B4-BE49-F238E27FC236}">
                        <a16:creationId xmlns:a16="http://schemas.microsoft.com/office/drawing/2014/main" id="{5630B2C7-B838-99FF-92A3-563FD74B54F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79735" y="559824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4" name="Ellipse 495">
                    <a:extLst>
                      <a:ext uri="{FF2B5EF4-FFF2-40B4-BE49-F238E27FC236}">
                        <a16:creationId xmlns:a16="http://schemas.microsoft.com/office/drawing/2014/main" id="{A7C8C4BF-E3F5-C892-0A86-BF1331EFBD1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34180" y="559087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5" name="Ellipse 495">
                    <a:extLst>
                      <a:ext uri="{FF2B5EF4-FFF2-40B4-BE49-F238E27FC236}">
                        <a16:creationId xmlns:a16="http://schemas.microsoft.com/office/drawing/2014/main" id="{2BDA0751-8844-FBB3-070B-A8E65A39F14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30090" y="554204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6" name="Ellipse 495">
                    <a:extLst>
                      <a:ext uri="{FF2B5EF4-FFF2-40B4-BE49-F238E27FC236}">
                        <a16:creationId xmlns:a16="http://schemas.microsoft.com/office/drawing/2014/main" id="{EAF8A701-907C-3920-97F3-47495D10972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30666" y="55899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7" name="Ellipse 495">
                    <a:extLst>
                      <a:ext uri="{FF2B5EF4-FFF2-40B4-BE49-F238E27FC236}">
                        <a16:creationId xmlns:a16="http://schemas.microsoft.com/office/drawing/2014/main" id="{0955DF46-231F-2C83-40E2-D48CCDE154C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83196" y="560092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8" name="Ellipse 495">
                    <a:extLst>
                      <a:ext uri="{FF2B5EF4-FFF2-40B4-BE49-F238E27FC236}">
                        <a16:creationId xmlns:a16="http://schemas.microsoft.com/office/drawing/2014/main" id="{6C23E3A8-AEEB-6AF2-ABE9-E12235E96DD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15185" y="55357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49" name="Ellipse 495">
                    <a:extLst>
                      <a:ext uri="{FF2B5EF4-FFF2-40B4-BE49-F238E27FC236}">
                        <a16:creationId xmlns:a16="http://schemas.microsoft.com/office/drawing/2014/main" id="{8E5F1ED6-BB23-630D-C6A2-EF091F4CD315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67093" y="55455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0" name="Ellipse 495">
                    <a:extLst>
                      <a:ext uri="{FF2B5EF4-FFF2-40B4-BE49-F238E27FC236}">
                        <a16:creationId xmlns:a16="http://schemas.microsoft.com/office/drawing/2014/main" id="{73369B02-665C-2CAD-6FB0-860DC384A23A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90846" y="552652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1" name="Ellipse 495">
                    <a:extLst>
                      <a:ext uri="{FF2B5EF4-FFF2-40B4-BE49-F238E27FC236}">
                        <a16:creationId xmlns:a16="http://schemas.microsoft.com/office/drawing/2014/main" id="{9A520B99-E8C9-1D18-1938-A7ACB5DEA41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96493" y="585511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2" name="Ellipse 495">
                    <a:extLst>
                      <a:ext uri="{FF2B5EF4-FFF2-40B4-BE49-F238E27FC236}">
                        <a16:creationId xmlns:a16="http://schemas.microsoft.com/office/drawing/2014/main" id="{472978DB-FD2A-5D74-ED7C-2E38FEE9840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213140" y="59151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3" name="Ellipse 495">
                    <a:extLst>
                      <a:ext uri="{FF2B5EF4-FFF2-40B4-BE49-F238E27FC236}">
                        <a16:creationId xmlns:a16="http://schemas.microsoft.com/office/drawing/2014/main" id="{ED894AD4-7BFF-AD3E-4F07-B23AFE82D1B3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55610" y="56480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4" name="Ellipse 495">
                    <a:extLst>
                      <a:ext uri="{FF2B5EF4-FFF2-40B4-BE49-F238E27FC236}">
                        <a16:creationId xmlns:a16="http://schemas.microsoft.com/office/drawing/2014/main" id="{5B28D78A-9541-C2DC-7B66-4D008F5A23E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22737" y="58708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5" name="Ellipse 495">
                    <a:extLst>
                      <a:ext uri="{FF2B5EF4-FFF2-40B4-BE49-F238E27FC236}">
                        <a16:creationId xmlns:a16="http://schemas.microsoft.com/office/drawing/2014/main" id="{AE804CFF-282A-A205-720F-6650CAA9592F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01391" y="59133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6" name="Ellipse 495">
                    <a:extLst>
                      <a:ext uri="{FF2B5EF4-FFF2-40B4-BE49-F238E27FC236}">
                        <a16:creationId xmlns:a16="http://schemas.microsoft.com/office/drawing/2014/main" id="{C3708CF1-F422-CE91-579E-371A0FFBEB6E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13178" y="591621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7" name="Ellipse 495">
                    <a:extLst>
                      <a:ext uri="{FF2B5EF4-FFF2-40B4-BE49-F238E27FC236}">
                        <a16:creationId xmlns:a16="http://schemas.microsoft.com/office/drawing/2014/main" id="{91E683AE-2B00-90AB-D8A3-F6A2936B7D7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57085" y="58849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8" name="Ellipse 495">
                    <a:extLst>
                      <a:ext uri="{FF2B5EF4-FFF2-40B4-BE49-F238E27FC236}">
                        <a16:creationId xmlns:a16="http://schemas.microsoft.com/office/drawing/2014/main" id="{432200E5-842A-7B2C-6B9A-91678639F18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73322" y="59411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59" name="Ellipse 495">
                    <a:extLst>
                      <a:ext uri="{FF2B5EF4-FFF2-40B4-BE49-F238E27FC236}">
                        <a16:creationId xmlns:a16="http://schemas.microsoft.com/office/drawing/2014/main" id="{69E4333F-9AC6-04F9-C677-217E91AD466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40271" y="59221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0" name="Ellipse 495">
                    <a:extLst>
                      <a:ext uri="{FF2B5EF4-FFF2-40B4-BE49-F238E27FC236}">
                        <a16:creationId xmlns:a16="http://schemas.microsoft.com/office/drawing/2014/main" id="{63150E26-2295-773A-A34E-DF48F8C1886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91502" y="582785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1" name="Ellipse 495">
                    <a:extLst>
                      <a:ext uri="{FF2B5EF4-FFF2-40B4-BE49-F238E27FC236}">
                        <a16:creationId xmlns:a16="http://schemas.microsoft.com/office/drawing/2014/main" id="{7F56B192-6AA9-964C-376F-DA3E59C3380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67873" y="590195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2" name="Ellipse 495">
                    <a:extLst>
                      <a:ext uri="{FF2B5EF4-FFF2-40B4-BE49-F238E27FC236}">
                        <a16:creationId xmlns:a16="http://schemas.microsoft.com/office/drawing/2014/main" id="{71D6207B-14CF-6D3E-BE5D-744634C1755D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139805" y="586970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3" name="Ellipse 495">
                    <a:extLst>
                      <a:ext uri="{FF2B5EF4-FFF2-40B4-BE49-F238E27FC236}">
                        <a16:creationId xmlns:a16="http://schemas.microsoft.com/office/drawing/2014/main" id="{91F4AE8C-8E5D-FC6B-6E07-FB4632CD6701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3077697" y="584560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4" name="Ellipse 495">
                    <a:extLst>
                      <a:ext uri="{FF2B5EF4-FFF2-40B4-BE49-F238E27FC236}">
                        <a16:creationId xmlns:a16="http://schemas.microsoft.com/office/drawing/2014/main" id="{FF9AEA8F-20FA-E1BC-12F4-CA09F06F8249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23364" y="584288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5" name="Ellipse 495">
                    <a:extLst>
                      <a:ext uri="{FF2B5EF4-FFF2-40B4-BE49-F238E27FC236}">
                        <a16:creationId xmlns:a16="http://schemas.microsoft.com/office/drawing/2014/main" id="{E92C67C0-FA47-3B85-77D3-E318A3DA1150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2957315" y="594981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6" name="Ellipse 495">
                    <a:extLst>
                      <a:ext uri="{FF2B5EF4-FFF2-40B4-BE49-F238E27FC236}">
                        <a16:creationId xmlns:a16="http://schemas.microsoft.com/office/drawing/2014/main" id="{BDCB29DB-AFFB-A958-F028-BF4A59177EE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85148" y="591466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7" name="Ellipse 495">
                    <a:extLst>
                      <a:ext uri="{FF2B5EF4-FFF2-40B4-BE49-F238E27FC236}">
                        <a16:creationId xmlns:a16="http://schemas.microsoft.com/office/drawing/2014/main" id="{01F3B2E4-63EE-2C7A-088E-9F685E04488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62811" y="568467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8" name="Ellipse 495">
                    <a:extLst>
                      <a:ext uri="{FF2B5EF4-FFF2-40B4-BE49-F238E27FC236}">
                        <a16:creationId xmlns:a16="http://schemas.microsoft.com/office/drawing/2014/main" id="{14248DA8-0C62-7F03-81F5-8F2CB775FBE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57894" y="585044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69" name="Ellipse 495">
                    <a:extLst>
                      <a:ext uri="{FF2B5EF4-FFF2-40B4-BE49-F238E27FC236}">
                        <a16:creationId xmlns:a16="http://schemas.microsoft.com/office/drawing/2014/main" id="{AC9ED685-1DB8-9B5C-19C7-83B0E4140DC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64603" y="57925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0" name="Ellipse 495">
                    <a:extLst>
                      <a:ext uri="{FF2B5EF4-FFF2-40B4-BE49-F238E27FC236}">
                        <a16:creationId xmlns:a16="http://schemas.microsoft.com/office/drawing/2014/main" id="{0EAED80A-6214-82B0-1B25-CF975066E6D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60028" y="57353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1" name="Ellipse 495">
                    <a:extLst>
                      <a:ext uri="{FF2B5EF4-FFF2-40B4-BE49-F238E27FC236}">
                        <a16:creationId xmlns:a16="http://schemas.microsoft.com/office/drawing/2014/main" id="{0BDEFF6D-4956-C433-8D00-CCBA667DF83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28550" y="564929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2" name="Ellipse 495">
                    <a:extLst>
                      <a:ext uri="{FF2B5EF4-FFF2-40B4-BE49-F238E27FC236}">
                        <a16:creationId xmlns:a16="http://schemas.microsoft.com/office/drawing/2014/main" id="{931AB3F7-510B-013F-E4B2-DDDAC4E91F9D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29690" y="57091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3" name="Ellipse 495">
                    <a:extLst>
                      <a:ext uri="{FF2B5EF4-FFF2-40B4-BE49-F238E27FC236}">
                        <a16:creationId xmlns:a16="http://schemas.microsoft.com/office/drawing/2014/main" id="{B054CFDE-0F38-7734-4C77-E94C8852DFE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213581" y="577549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4" name="Ellipse 495">
                    <a:extLst>
                      <a:ext uri="{FF2B5EF4-FFF2-40B4-BE49-F238E27FC236}">
                        <a16:creationId xmlns:a16="http://schemas.microsoft.com/office/drawing/2014/main" id="{E6F5D9D7-B880-A125-BE1F-28FD858F28E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80233" y="566898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5" name="Ellipse 495">
                    <a:extLst>
                      <a:ext uri="{FF2B5EF4-FFF2-40B4-BE49-F238E27FC236}">
                        <a16:creationId xmlns:a16="http://schemas.microsoft.com/office/drawing/2014/main" id="{39FDB827-1831-7350-08BA-F2BE001F69A8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78040" y="572376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6" name="Ellipse 495">
                    <a:extLst>
                      <a:ext uri="{FF2B5EF4-FFF2-40B4-BE49-F238E27FC236}">
                        <a16:creationId xmlns:a16="http://schemas.microsoft.com/office/drawing/2014/main" id="{C6CFC78D-46BC-5F63-351D-071FBD91EA43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64319" y="579893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7" name="Ellipse 495">
                    <a:extLst>
                      <a:ext uri="{FF2B5EF4-FFF2-40B4-BE49-F238E27FC236}">
                        <a16:creationId xmlns:a16="http://schemas.microsoft.com/office/drawing/2014/main" id="{CDB54143-5706-0573-EDCF-47085347A75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32834" y="563644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8" name="Ellipse 495">
                    <a:extLst>
                      <a:ext uri="{FF2B5EF4-FFF2-40B4-BE49-F238E27FC236}">
                        <a16:creationId xmlns:a16="http://schemas.microsoft.com/office/drawing/2014/main" id="{1BF74333-E929-C9F2-941E-F60F9A6BC3FF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18782" y="56888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79" name="Ellipse 495">
                    <a:extLst>
                      <a:ext uri="{FF2B5EF4-FFF2-40B4-BE49-F238E27FC236}">
                        <a16:creationId xmlns:a16="http://schemas.microsoft.com/office/drawing/2014/main" id="{2A8548CE-77EB-FE60-1ECD-839EDA4CCAA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69331" y="565173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0" name="Ellipse 495">
                    <a:extLst>
                      <a:ext uri="{FF2B5EF4-FFF2-40B4-BE49-F238E27FC236}">
                        <a16:creationId xmlns:a16="http://schemas.microsoft.com/office/drawing/2014/main" id="{3CB911BA-79C1-8E5A-439D-39869ED15CD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38868" y="57444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1" name="Ellipse 495">
                    <a:extLst>
                      <a:ext uri="{FF2B5EF4-FFF2-40B4-BE49-F238E27FC236}">
                        <a16:creationId xmlns:a16="http://schemas.microsoft.com/office/drawing/2014/main" id="{F9AB55F3-6CA9-187C-C7D4-FDCCB7ED7464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72074" y="572394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2" name="Ellipse 495">
                    <a:extLst>
                      <a:ext uri="{FF2B5EF4-FFF2-40B4-BE49-F238E27FC236}">
                        <a16:creationId xmlns:a16="http://schemas.microsoft.com/office/drawing/2014/main" id="{2A1D1DB1-0785-8CF2-B506-C603CFE8E15A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96028" y="576668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3" name="Ellipse 495">
                    <a:extLst>
                      <a:ext uri="{FF2B5EF4-FFF2-40B4-BE49-F238E27FC236}">
                        <a16:creationId xmlns:a16="http://schemas.microsoft.com/office/drawing/2014/main" id="{436DC79B-2BE2-2D2A-EB97-4076CC80DC5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19981" y="580942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4" name="Ellipse 495">
                    <a:extLst>
                      <a:ext uri="{FF2B5EF4-FFF2-40B4-BE49-F238E27FC236}">
                        <a16:creationId xmlns:a16="http://schemas.microsoft.com/office/drawing/2014/main" id="{E3BBB04E-1F17-A65A-B61C-C9B05DCC0A81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62014" y="580378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5" name="Ellipse 495">
                    <a:extLst>
                      <a:ext uri="{FF2B5EF4-FFF2-40B4-BE49-F238E27FC236}">
                        <a16:creationId xmlns:a16="http://schemas.microsoft.com/office/drawing/2014/main" id="{E82BDEBA-D36D-9DB3-7A94-F37F41686797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25830" y="570021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6" name="Ellipse 495">
                    <a:extLst>
                      <a:ext uri="{FF2B5EF4-FFF2-40B4-BE49-F238E27FC236}">
                        <a16:creationId xmlns:a16="http://schemas.microsoft.com/office/drawing/2014/main" id="{D3E36290-8795-F940-42C1-BE93C6FBB10E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28000" y="577242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087" name="Ellipse 495">
                    <a:extLst>
                      <a:ext uri="{FF2B5EF4-FFF2-40B4-BE49-F238E27FC236}">
                        <a16:creationId xmlns:a16="http://schemas.microsoft.com/office/drawing/2014/main" id="{500A8640-36CF-6CBE-B40C-FA884CE36B36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973556" y="576505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2" name="Ellipse 495">
                    <a:extLst>
                      <a:ext uri="{FF2B5EF4-FFF2-40B4-BE49-F238E27FC236}">
                        <a16:creationId xmlns:a16="http://schemas.microsoft.com/office/drawing/2014/main" id="{7BF71BC4-E8E2-40C4-8A24-4A2C22486609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977645" y="57162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3" name="Ellipse 495">
                    <a:extLst>
                      <a:ext uri="{FF2B5EF4-FFF2-40B4-BE49-F238E27FC236}">
                        <a16:creationId xmlns:a16="http://schemas.microsoft.com/office/drawing/2014/main" id="{EA86B8EC-A68E-CFAF-2D4D-40ECE5CC4316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924539" y="577510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4" name="Ellipse 495">
                    <a:extLst>
                      <a:ext uri="{FF2B5EF4-FFF2-40B4-BE49-F238E27FC236}">
                        <a16:creationId xmlns:a16="http://schemas.microsoft.com/office/drawing/2014/main" id="{89EA6583-3F1C-B500-ECE4-3FB3F260EF06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2940642" y="571975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5" name="Ellipse 495">
                    <a:extLst>
                      <a:ext uri="{FF2B5EF4-FFF2-40B4-BE49-F238E27FC236}">
                        <a16:creationId xmlns:a16="http://schemas.microsoft.com/office/drawing/2014/main" id="{47C15AA1-4ACF-0C15-614B-A9A03DBA3785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002813" y="567005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6" name="Ellipse 495">
                    <a:extLst>
                      <a:ext uri="{FF2B5EF4-FFF2-40B4-BE49-F238E27FC236}">
                        <a16:creationId xmlns:a16="http://schemas.microsoft.com/office/drawing/2014/main" id="{EBCAE98B-E637-78A8-9F6D-15A2FE4F756B}"/>
                      </a:ext>
                    </a:extLst>
                  </p:cNvPr>
                  <p:cNvSpPr/>
                  <p:nvPr/>
                </p:nvSpPr>
                <p:spPr>
                  <a:xfrm rot="16200000" flipH="1" flipV="1">
                    <a:off x="3194515" y="562015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00" name="Ellipse 82">
                  <a:extLst>
                    <a:ext uri="{FF2B5EF4-FFF2-40B4-BE49-F238E27FC236}">
                      <a16:creationId xmlns:a16="http://schemas.microsoft.com/office/drawing/2014/main" id="{DCCD96C7-2084-BBF3-4EED-09366FEEA93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9607" y="5518270"/>
                  <a:ext cx="446091" cy="863367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F965784-1FF5-92FC-9B1C-8EA9038DCD81}"/>
                  </a:ext>
                </a:extLst>
              </p:cNvPr>
              <p:cNvGrpSpPr/>
              <p:nvPr/>
            </p:nvGrpSpPr>
            <p:grpSpPr>
              <a:xfrm>
                <a:off x="2985001" y="5712845"/>
                <a:ext cx="236977" cy="452062"/>
                <a:chOff x="3763089" y="5717755"/>
                <a:chExt cx="236977" cy="452062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72E7B3D5-045A-703A-9628-A0CAEBBF56E1}"/>
                    </a:ext>
                  </a:extLst>
                </p:cNvPr>
                <p:cNvGrpSpPr/>
                <p:nvPr/>
              </p:nvGrpSpPr>
              <p:grpSpPr>
                <a:xfrm>
                  <a:off x="3763089" y="5724772"/>
                  <a:ext cx="232847" cy="435693"/>
                  <a:chOff x="3504408" y="5724772"/>
                  <a:chExt cx="232847" cy="435693"/>
                </a:xfrm>
              </p:grpSpPr>
              <p:sp>
                <p:nvSpPr>
                  <p:cNvPr id="42" name="Ellipse 495">
                    <a:extLst>
                      <a:ext uri="{FF2B5EF4-FFF2-40B4-BE49-F238E27FC236}">
                        <a16:creationId xmlns:a16="http://schemas.microsoft.com/office/drawing/2014/main" id="{47F76721-1F5B-48EE-B6EF-96158785EA6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65501" y="58816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1" name="Ellipse 495">
                    <a:extLst>
                      <a:ext uri="{FF2B5EF4-FFF2-40B4-BE49-F238E27FC236}">
                        <a16:creationId xmlns:a16="http://schemas.microsoft.com/office/drawing/2014/main" id="{233D5E6B-016E-0EC6-EE80-2B316C35F619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65501" y="58292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9" name="Ellipse 495">
                    <a:extLst>
                      <a:ext uri="{FF2B5EF4-FFF2-40B4-BE49-F238E27FC236}">
                        <a16:creationId xmlns:a16="http://schemas.microsoft.com/office/drawing/2014/main" id="{F3080CA3-74A5-3F3F-829C-95A1153E4B11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65501" y="579300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3" name="Ellipse 495">
                    <a:extLst>
                      <a:ext uri="{FF2B5EF4-FFF2-40B4-BE49-F238E27FC236}">
                        <a16:creationId xmlns:a16="http://schemas.microsoft.com/office/drawing/2014/main" id="{B4D4D4F6-5772-6817-5F20-7F1E0B95245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69584" y="58577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4" name="Ellipse 495">
                    <a:extLst>
                      <a:ext uri="{FF2B5EF4-FFF2-40B4-BE49-F238E27FC236}">
                        <a16:creationId xmlns:a16="http://schemas.microsoft.com/office/drawing/2014/main" id="{28BF2501-2EC8-D1C6-35EC-5ACA6B45705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44846" y="58045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5" name="Ellipse 495">
                    <a:extLst>
                      <a:ext uri="{FF2B5EF4-FFF2-40B4-BE49-F238E27FC236}">
                        <a16:creationId xmlns:a16="http://schemas.microsoft.com/office/drawing/2014/main" id="{BE963BE7-E07B-EE6C-00AC-089AA4B5FE0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42573" y="57617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8" name="Ellipse 495">
                    <a:extLst>
                      <a:ext uri="{FF2B5EF4-FFF2-40B4-BE49-F238E27FC236}">
                        <a16:creationId xmlns:a16="http://schemas.microsoft.com/office/drawing/2014/main" id="{E15F4362-A14F-84DA-E629-15D08F2B05EC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7069" y="5854765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9" name="Ellipse 495">
                    <a:extLst>
                      <a:ext uri="{FF2B5EF4-FFF2-40B4-BE49-F238E27FC236}">
                        <a16:creationId xmlns:a16="http://schemas.microsoft.com/office/drawing/2014/main" id="{BCB36DFC-8E14-F399-A7A9-9F4E28BAFC9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0523" y="578935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0" name="Ellipse 495">
                    <a:extLst>
                      <a:ext uri="{FF2B5EF4-FFF2-40B4-BE49-F238E27FC236}">
                        <a16:creationId xmlns:a16="http://schemas.microsoft.com/office/drawing/2014/main" id="{068FDF20-3FF6-772E-BA55-E24514791F4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2531" y="572451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1" name="Ellipse 495">
                    <a:extLst>
                      <a:ext uri="{FF2B5EF4-FFF2-40B4-BE49-F238E27FC236}">
                        <a16:creationId xmlns:a16="http://schemas.microsoft.com/office/drawing/2014/main" id="{B0A7834A-2DEA-C830-AC43-2920A7449011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19277" y="57733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2" name="Ellipse 495">
                    <a:extLst>
                      <a:ext uri="{FF2B5EF4-FFF2-40B4-BE49-F238E27FC236}">
                        <a16:creationId xmlns:a16="http://schemas.microsoft.com/office/drawing/2014/main" id="{3D10F63C-C53D-3817-C3D1-CEC9B5D796D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19852" y="572547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3" name="Ellipse 495">
                    <a:extLst>
                      <a:ext uri="{FF2B5EF4-FFF2-40B4-BE49-F238E27FC236}">
                        <a16:creationId xmlns:a16="http://schemas.microsoft.com/office/drawing/2014/main" id="{E7F5637C-DF37-4C76-FD4C-2A0F5C2E9F3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60368" y="573407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4" name="Ellipse 495">
                    <a:extLst>
                      <a:ext uri="{FF2B5EF4-FFF2-40B4-BE49-F238E27FC236}">
                        <a16:creationId xmlns:a16="http://schemas.microsoft.com/office/drawing/2014/main" id="{A04F2378-9DFA-B166-4E33-D9D50FB2EC7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4372" y="577960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5" name="Ellipse 495">
                    <a:extLst>
                      <a:ext uri="{FF2B5EF4-FFF2-40B4-BE49-F238E27FC236}">
                        <a16:creationId xmlns:a16="http://schemas.microsoft.com/office/drawing/2014/main" id="{6B88FB8A-1EC6-305B-5F62-065D266B10A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2409" y="578621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6" name="Ellipse 495">
                    <a:extLst>
                      <a:ext uri="{FF2B5EF4-FFF2-40B4-BE49-F238E27FC236}">
                        <a16:creationId xmlns:a16="http://schemas.microsoft.com/office/drawing/2014/main" id="{9B42403D-6315-3FAE-0234-632A8879DDA5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0523" y="581951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7" name="Ellipse 495">
                    <a:extLst>
                      <a:ext uri="{FF2B5EF4-FFF2-40B4-BE49-F238E27FC236}">
                        <a16:creationId xmlns:a16="http://schemas.microsoft.com/office/drawing/2014/main" id="{6ABBC57A-7C46-5240-54AF-0BAEF3A252D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80032" y="5815263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8" name="Ellipse 495">
                    <a:extLst>
                      <a:ext uri="{FF2B5EF4-FFF2-40B4-BE49-F238E27FC236}">
                        <a16:creationId xmlns:a16="http://schemas.microsoft.com/office/drawing/2014/main" id="{4E2C4F88-0035-1D0F-C420-F14B5698571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42934" y="585941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9" name="Ellipse 495">
                    <a:extLst>
                      <a:ext uri="{FF2B5EF4-FFF2-40B4-BE49-F238E27FC236}">
                        <a16:creationId xmlns:a16="http://schemas.microsoft.com/office/drawing/2014/main" id="{AED2019D-DC75-2AD4-DE3B-83FD18FF3D28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04662" y="58595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0" name="Ellipse 495">
                    <a:extLst>
                      <a:ext uri="{FF2B5EF4-FFF2-40B4-BE49-F238E27FC236}">
                        <a16:creationId xmlns:a16="http://schemas.microsoft.com/office/drawing/2014/main" id="{2C7BC810-B434-DEEF-DFE8-367017C44FA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57893" y="5987066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1" name="Ellipse 495">
                    <a:extLst>
                      <a:ext uri="{FF2B5EF4-FFF2-40B4-BE49-F238E27FC236}">
                        <a16:creationId xmlns:a16="http://schemas.microsoft.com/office/drawing/2014/main" id="{7C390EED-E164-1E8C-1546-3B71857324AD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74540" y="59270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2" name="Ellipse 495">
                    <a:extLst>
                      <a:ext uri="{FF2B5EF4-FFF2-40B4-BE49-F238E27FC236}">
                        <a16:creationId xmlns:a16="http://schemas.microsoft.com/office/drawing/2014/main" id="{FE2C6E3E-C11D-EE88-FBFE-ADA23999DDD0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0523" y="59713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3" name="Ellipse 495">
                    <a:extLst>
                      <a:ext uri="{FF2B5EF4-FFF2-40B4-BE49-F238E27FC236}">
                        <a16:creationId xmlns:a16="http://schemas.microsoft.com/office/drawing/2014/main" id="{75EE1C42-9376-EAE3-764D-BF534D195CD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0523" y="59288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4" name="Ellipse 495">
                    <a:extLst>
                      <a:ext uri="{FF2B5EF4-FFF2-40B4-BE49-F238E27FC236}">
                        <a16:creationId xmlns:a16="http://schemas.microsoft.com/office/drawing/2014/main" id="{E9DAA465-1608-9571-C307-446BA635837B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4722" y="590102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6" name="Ellipse 495">
                    <a:extLst>
                      <a:ext uri="{FF2B5EF4-FFF2-40B4-BE49-F238E27FC236}">
                        <a16:creationId xmlns:a16="http://schemas.microsoft.com/office/drawing/2014/main" id="{F43ACEE1-6963-7FAF-C789-B91C0C79249A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1671" y="59199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7" name="Ellipse 495">
                    <a:extLst>
                      <a:ext uri="{FF2B5EF4-FFF2-40B4-BE49-F238E27FC236}">
                        <a16:creationId xmlns:a16="http://schemas.microsoft.com/office/drawing/2014/main" id="{FCED975A-574D-34EA-B833-D87E5E4408A6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15667" y="594022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8" name="Ellipse 495">
                    <a:extLst>
                      <a:ext uri="{FF2B5EF4-FFF2-40B4-BE49-F238E27FC236}">
                        <a16:creationId xmlns:a16="http://schemas.microsoft.com/office/drawing/2014/main" id="{4FA71144-FF40-2A07-3581-4B19A6074324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601205" y="5972474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9" name="Ellipse 495">
                    <a:extLst>
                      <a:ext uri="{FF2B5EF4-FFF2-40B4-BE49-F238E27FC236}">
                        <a16:creationId xmlns:a16="http://schemas.microsoft.com/office/drawing/2014/main" id="{D76C28DC-5EA0-5A1B-27E4-D47A59F662EF}"/>
                      </a:ext>
                    </a:extLst>
                  </p:cNvPr>
                  <p:cNvSpPr/>
                  <p:nvPr/>
                </p:nvSpPr>
                <p:spPr>
                  <a:xfrm rot="5400000" flipH="1" flipV="1">
                    <a:off x="3539097" y="599658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0" name="Ellipse 495">
                    <a:extLst>
                      <a:ext uri="{FF2B5EF4-FFF2-40B4-BE49-F238E27FC236}">
                        <a16:creationId xmlns:a16="http://schemas.microsoft.com/office/drawing/2014/main" id="{52CA5F4D-7E35-E823-B2C6-E295215B5E2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65501" y="5927521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1" name="Ellipse 495">
                    <a:extLst>
                      <a:ext uri="{FF2B5EF4-FFF2-40B4-BE49-F238E27FC236}">
                        <a16:creationId xmlns:a16="http://schemas.microsoft.com/office/drawing/2014/main" id="{75CAF5D9-C0A9-F0F4-6160-BDBAFE95AE69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65501" y="5991740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2" name="Ellipse 495">
                    <a:extLst>
                      <a:ext uri="{FF2B5EF4-FFF2-40B4-BE49-F238E27FC236}">
                        <a16:creationId xmlns:a16="http://schemas.microsoft.com/office/drawing/2014/main" id="{54B1E62E-23B1-2817-2705-124544D8970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42573" y="606668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3" name="Ellipse 495">
                    <a:extLst>
                      <a:ext uri="{FF2B5EF4-FFF2-40B4-BE49-F238E27FC236}">
                        <a16:creationId xmlns:a16="http://schemas.microsoft.com/office/drawing/2014/main" id="{3F792798-E38C-08DA-4AF7-57B038C77DE1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93493" y="604324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4" name="Ellipse 495">
                    <a:extLst>
                      <a:ext uri="{FF2B5EF4-FFF2-40B4-BE49-F238E27FC236}">
                        <a16:creationId xmlns:a16="http://schemas.microsoft.com/office/drawing/2014/main" id="{BAEAFD00-182B-ED78-510D-60A418A364D8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00268" y="6097749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5" name="Ellipse 495">
                    <a:extLst>
                      <a:ext uri="{FF2B5EF4-FFF2-40B4-BE49-F238E27FC236}">
                        <a16:creationId xmlns:a16="http://schemas.microsoft.com/office/drawing/2014/main" id="{FB882124-0FDF-B139-32D1-EBB6519A473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57428" y="607549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6" name="Ellipse 495">
                    <a:extLst>
                      <a:ext uri="{FF2B5EF4-FFF2-40B4-BE49-F238E27FC236}">
                        <a16:creationId xmlns:a16="http://schemas.microsoft.com/office/drawing/2014/main" id="{BE68035F-DA95-C31F-E4E0-4A69E0A4328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602531" y="6032758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7" name="Ellipse 495">
                    <a:extLst>
                      <a:ext uri="{FF2B5EF4-FFF2-40B4-BE49-F238E27FC236}">
                        <a16:creationId xmlns:a16="http://schemas.microsoft.com/office/drawing/2014/main" id="{EF4FF93D-5E74-D676-3D42-E5691C78502B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23414" y="6038397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8" name="Ellipse 495">
                    <a:extLst>
                      <a:ext uri="{FF2B5EF4-FFF2-40B4-BE49-F238E27FC236}">
                        <a16:creationId xmlns:a16="http://schemas.microsoft.com/office/drawing/2014/main" id="{0B2C4E04-4E13-3B24-3D3A-7BA9B8979E9C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3530523" y="6006332"/>
                    <a:ext cx="62462" cy="62969"/>
                  </a:xfrm>
                  <a:prstGeom prst="ellipse">
                    <a:avLst/>
                  </a:prstGeom>
                  <a:solidFill>
                    <a:srgbClr val="00B0F0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41" name="Ellipse 82">
                  <a:extLst>
                    <a:ext uri="{FF2B5EF4-FFF2-40B4-BE49-F238E27FC236}">
                      <a16:creationId xmlns:a16="http://schemas.microsoft.com/office/drawing/2014/main" id="{6341FB6E-07EF-454E-0D54-5C160E36BE6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766491" y="5717755"/>
                  <a:ext cx="233575" cy="452062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001F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cxnSp>
          <p:nvCxnSpPr>
            <p:cNvPr id="10" name="Connecteur droit avec flèche 191">
              <a:extLst>
                <a:ext uri="{FF2B5EF4-FFF2-40B4-BE49-F238E27FC236}">
                  <a16:creationId xmlns:a16="http://schemas.microsoft.com/office/drawing/2014/main" id="{D7597768-FCC4-EB0E-311F-A2EFD25006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47619" y="5906413"/>
              <a:ext cx="465304" cy="291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" name="Rectangle 45">
            <a:extLst>
              <a:ext uri="{FF2B5EF4-FFF2-40B4-BE49-F238E27FC236}">
                <a16:creationId xmlns:a16="http://schemas.microsoft.com/office/drawing/2014/main" id="{4FDA35E4-074E-381B-B038-E198DB267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23" y="4560053"/>
            <a:ext cx="8718581" cy="113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                  very high accuracy is required for </a:t>
            </a:r>
          </a:p>
          <a:p>
            <a:pPr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the undulator and the electron beam</a:t>
            </a:r>
            <a:endParaRPr lang="en-US" sz="2800" b="0" i="1" u="sng" baseline="30000" dirty="0"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6023D4-7F4F-E342-BF7C-24C11E711810}"/>
              </a:ext>
            </a:extLst>
          </p:cNvPr>
          <p:cNvGrpSpPr/>
          <p:nvPr/>
        </p:nvGrpSpPr>
        <p:grpSpPr>
          <a:xfrm>
            <a:off x="8839342" y="3170163"/>
            <a:ext cx="3012611" cy="2480712"/>
            <a:chOff x="5002715" y="4076994"/>
            <a:chExt cx="2367439" cy="2360325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3B30193C-9F0C-3D4A-906C-AE6F802DD9D8}"/>
                </a:ext>
              </a:extLst>
            </p:cNvPr>
            <p:cNvSpPr/>
            <p:nvPr/>
          </p:nvSpPr>
          <p:spPr bwMode="auto">
            <a:xfrm>
              <a:off x="5002715" y="4076994"/>
              <a:ext cx="2367439" cy="2360325"/>
            </a:xfrm>
            <a:custGeom>
              <a:avLst/>
              <a:gdLst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812800 w 2438400"/>
                <a:gd name="connsiteY13" fmla="*/ 640080 h 2489200"/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1190186 w 2438400"/>
                <a:gd name="connsiteY14" fmla="*/ 734128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2828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98357 w 2438400"/>
                <a:gd name="connsiteY14" fmla="*/ 403386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7020 w 2438400"/>
                <a:gd name="connsiteY14" fmla="*/ 27368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1015088 w 2438400"/>
                <a:gd name="connsiteY14" fmla="*/ 195863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749199 w 2438400"/>
                <a:gd name="connsiteY14" fmla="*/ 26071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749199 w 2438400"/>
                <a:gd name="connsiteY14" fmla="*/ 26071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749199 w 2438400"/>
                <a:gd name="connsiteY14" fmla="*/ 26071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750053 w 2367439"/>
                <a:gd name="connsiteY0" fmla="*/ 231951 h 2489200"/>
                <a:gd name="connsiteX1" fmla="*/ 853599 w 2367439"/>
                <a:gd name="connsiteY1" fmla="*/ 934720 h 2489200"/>
                <a:gd name="connsiteX2" fmla="*/ 254159 w 2367439"/>
                <a:gd name="connsiteY2" fmla="*/ 772160 h 2489200"/>
                <a:gd name="connsiteX3" fmla="*/ 569119 w 2367439"/>
                <a:gd name="connsiteY3" fmla="*/ 1361440 h 2489200"/>
                <a:gd name="connsiteX4" fmla="*/ 0 w 2367439"/>
                <a:gd name="connsiteY4" fmla="*/ 1938241 h 2489200"/>
                <a:gd name="connsiteX5" fmla="*/ 853599 w 2367439"/>
                <a:gd name="connsiteY5" fmla="*/ 1808480 h 2489200"/>
                <a:gd name="connsiteX6" fmla="*/ 1290479 w 2367439"/>
                <a:gd name="connsiteY6" fmla="*/ 2489200 h 2489200"/>
                <a:gd name="connsiteX7" fmla="*/ 1696879 w 2367439"/>
                <a:gd name="connsiteY7" fmla="*/ 1696720 h 2489200"/>
                <a:gd name="connsiteX8" fmla="*/ 2367439 w 2367439"/>
                <a:gd name="connsiteY8" fmla="*/ 1960880 h 2489200"/>
                <a:gd name="connsiteX9" fmla="*/ 1757839 w 2367439"/>
                <a:gd name="connsiteY9" fmla="*/ 1178560 h 2489200"/>
                <a:gd name="connsiteX10" fmla="*/ 2296319 w 2367439"/>
                <a:gd name="connsiteY10" fmla="*/ 416560 h 2489200"/>
                <a:gd name="connsiteX11" fmla="*/ 1351439 w 2367439"/>
                <a:gd name="connsiteY11" fmla="*/ 782320 h 2489200"/>
                <a:gd name="connsiteX12" fmla="*/ 1331119 w 2367439"/>
                <a:gd name="connsiteY12" fmla="*/ 0 h 2489200"/>
                <a:gd name="connsiteX13" fmla="*/ 1130946 w 2367439"/>
                <a:gd name="connsiteY13" fmla="*/ 737357 h 2489200"/>
                <a:gd name="connsiteX14" fmla="*/ 749574 w 2367439"/>
                <a:gd name="connsiteY14" fmla="*/ 254229 h 2489200"/>
                <a:gd name="connsiteX0" fmla="*/ 750053 w 2367439"/>
                <a:gd name="connsiteY0" fmla="*/ 103076 h 2360325"/>
                <a:gd name="connsiteX1" fmla="*/ 853599 w 2367439"/>
                <a:gd name="connsiteY1" fmla="*/ 805845 h 2360325"/>
                <a:gd name="connsiteX2" fmla="*/ 254159 w 2367439"/>
                <a:gd name="connsiteY2" fmla="*/ 643285 h 2360325"/>
                <a:gd name="connsiteX3" fmla="*/ 569119 w 2367439"/>
                <a:gd name="connsiteY3" fmla="*/ 1232565 h 2360325"/>
                <a:gd name="connsiteX4" fmla="*/ 0 w 2367439"/>
                <a:gd name="connsiteY4" fmla="*/ 1809366 h 2360325"/>
                <a:gd name="connsiteX5" fmla="*/ 853599 w 2367439"/>
                <a:gd name="connsiteY5" fmla="*/ 1679605 h 2360325"/>
                <a:gd name="connsiteX6" fmla="*/ 1290479 w 2367439"/>
                <a:gd name="connsiteY6" fmla="*/ 2360325 h 2360325"/>
                <a:gd name="connsiteX7" fmla="*/ 1696879 w 2367439"/>
                <a:gd name="connsiteY7" fmla="*/ 1567845 h 2360325"/>
                <a:gd name="connsiteX8" fmla="*/ 2367439 w 2367439"/>
                <a:gd name="connsiteY8" fmla="*/ 1832005 h 2360325"/>
                <a:gd name="connsiteX9" fmla="*/ 1757839 w 2367439"/>
                <a:gd name="connsiteY9" fmla="*/ 1049685 h 2360325"/>
                <a:gd name="connsiteX10" fmla="*/ 2296319 w 2367439"/>
                <a:gd name="connsiteY10" fmla="*/ 287685 h 2360325"/>
                <a:gd name="connsiteX11" fmla="*/ 1351439 w 2367439"/>
                <a:gd name="connsiteY11" fmla="*/ 653445 h 2360325"/>
                <a:gd name="connsiteX12" fmla="*/ 1315914 w 2367439"/>
                <a:gd name="connsiteY12" fmla="*/ 0 h 2360325"/>
                <a:gd name="connsiteX13" fmla="*/ 1130946 w 2367439"/>
                <a:gd name="connsiteY13" fmla="*/ 608482 h 2360325"/>
                <a:gd name="connsiteX14" fmla="*/ 749574 w 2367439"/>
                <a:gd name="connsiteY14" fmla="*/ 125354 h 23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67439" h="2360325">
                  <a:moveTo>
                    <a:pt x="750053" y="103076"/>
                  </a:moveTo>
                  <a:lnTo>
                    <a:pt x="853599" y="805845"/>
                  </a:lnTo>
                  <a:lnTo>
                    <a:pt x="254159" y="643285"/>
                  </a:lnTo>
                  <a:lnTo>
                    <a:pt x="569119" y="1232565"/>
                  </a:lnTo>
                  <a:lnTo>
                    <a:pt x="0" y="1809366"/>
                  </a:lnTo>
                  <a:lnTo>
                    <a:pt x="853599" y="1679605"/>
                  </a:lnTo>
                  <a:lnTo>
                    <a:pt x="1290479" y="2360325"/>
                  </a:lnTo>
                  <a:lnTo>
                    <a:pt x="1696879" y="1567845"/>
                  </a:lnTo>
                  <a:lnTo>
                    <a:pt x="2367439" y="1832005"/>
                  </a:lnTo>
                  <a:lnTo>
                    <a:pt x="1757839" y="1049685"/>
                  </a:lnTo>
                  <a:lnTo>
                    <a:pt x="2296319" y="287685"/>
                  </a:lnTo>
                  <a:lnTo>
                    <a:pt x="1351439" y="653445"/>
                  </a:lnTo>
                  <a:lnTo>
                    <a:pt x="1315914" y="0"/>
                  </a:lnTo>
                  <a:cubicBezTo>
                    <a:pt x="1223248" y="336577"/>
                    <a:pt x="1210641" y="304331"/>
                    <a:pt x="1130946" y="608482"/>
                  </a:cubicBezTo>
                  <a:cubicBezTo>
                    <a:pt x="1017809" y="445491"/>
                    <a:pt x="920628" y="320579"/>
                    <a:pt x="749574" y="125354"/>
                  </a:cubicBezTo>
                </a:path>
              </a:pathLst>
            </a:custGeom>
            <a:gradFill flip="none" rotWithShape="1">
              <a:gsLst>
                <a:gs pos="38000">
                  <a:srgbClr val="FF0000"/>
                </a:gs>
                <a:gs pos="100000">
                  <a:srgbClr val="0283B5"/>
                </a:gs>
              </a:gsLst>
              <a:path path="circle">
                <a:fillToRect l="50000" t="50000" r="50000" b="50000"/>
              </a:path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329" name="Freeform 328">
              <a:extLst>
                <a:ext uri="{FF2B5EF4-FFF2-40B4-BE49-F238E27FC236}">
                  <a16:creationId xmlns:a16="http://schemas.microsoft.com/office/drawing/2014/main" id="{1B611A28-DEB0-FC42-BA5C-23D1D2C2AFE6}"/>
                </a:ext>
              </a:extLst>
            </p:cNvPr>
            <p:cNvSpPr/>
            <p:nvPr/>
          </p:nvSpPr>
          <p:spPr bwMode="auto">
            <a:xfrm>
              <a:off x="5508104" y="4512459"/>
              <a:ext cx="1332753" cy="1360519"/>
            </a:xfrm>
            <a:custGeom>
              <a:avLst/>
              <a:gdLst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812800 w 2438400"/>
                <a:gd name="connsiteY13" fmla="*/ 640080 h 2489200"/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1158240 w 2438400"/>
                <a:gd name="connsiteY0" fmla="*/ 193040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1190186 w 2438400"/>
                <a:gd name="connsiteY14" fmla="*/ 734128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34775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2828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98357 w 2438400"/>
                <a:gd name="connsiteY14" fmla="*/ 403386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7020 w 2438400"/>
                <a:gd name="connsiteY14" fmla="*/ 27368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1015088 w 2438400"/>
                <a:gd name="connsiteY14" fmla="*/ 195863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749199 w 2438400"/>
                <a:gd name="connsiteY14" fmla="*/ 26071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749199 w 2438400"/>
                <a:gd name="connsiteY14" fmla="*/ 26071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749199 w 2438400"/>
                <a:gd name="connsiteY14" fmla="*/ 260714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  <a:gd name="connsiteX0" fmla="*/ 821014 w 2438400"/>
                <a:gd name="connsiteY0" fmla="*/ 231951 h 2489200"/>
                <a:gd name="connsiteX1" fmla="*/ 924560 w 2438400"/>
                <a:gd name="connsiteY1" fmla="*/ 934720 h 2489200"/>
                <a:gd name="connsiteX2" fmla="*/ 325120 w 2438400"/>
                <a:gd name="connsiteY2" fmla="*/ 772160 h 2489200"/>
                <a:gd name="connsiteX3" fmla="*/ 640080 w 2438400"/>
                <a:gd name="connsiteY3" fmla="*/ 1361440 h 2489200"/>
                <a:gd name="connsiteX4" fmla="*/ 0 w 2438400"/>
                <a:gd name="connsiteY4" fmla="*/ 1981200 h 2489200"/>
                <a:gd name="connsiteX5" fmla="*/ 924560 w 2438400"/>
                <a:gd name="connsiteY5" fmla="*/ 1808480 h 2489200"/>
                <a:gd name="connsiteX6" fmla="*/ 1361440 w 2438400"/>
                <a:gd name="connsiteY6" fmla="*/ 2489200 h 2489200"/>
                <a:gd name="connsiteX7" fmla="*/ 1767840 w 2438400"/>
                <a:gd name="connsiteY7" fmla="*/ 1696720 h 2489200"/>
                <a:gd name="connsiteX8" fmla="*/ 2438400 w 2438400"/>
                <a:gd name="connsiteY8" fmla="*/ 1960880 h 2489200"/>
                <a:gd name="connsiteX9" fmla="*/ 1828800 w 2438400"/>
                <a:gd name="connsiteY9" fmla="*/ 1178560 h 2489200"/>
                <a:gd name="connsiteX10" fmla="*/ 2367280 w 2438400"/>
                <a:gd name="connsiteY10" fmla="*/ 416560 h 2489200"/>
                <a:gd name="connsiteX11" fmla="*/ 1422400 w 2438400"/>
                <a:gd name="connsiteY11" fmla="*/ 782320 h 2489200"/>
                <a:gd name="connsiteX12" fmla="*/ 1402080 w 2438400"/>
                <a:gd name="connsiteY12" fmla="*/ 0 h 2489200"/>
                <a:gd name="connsiteX13" fmla="*/ 1201907 w 2438400"/>
                <a:gd name="connsiteY13" fmla="*/ 737357 h 2489200"/>
                <a:gd name="connsiteX14" fmla="*/ 820535 w 2438400"/>
                <a:gd name="connsiteY14" fmla="*/ 254229 h 24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38400" h="2489200">
                  <a:moveTo>
                    <a:pt x="821014" y="231951"/>
                  </a:moveTo>
                  <a:lnTo>
                    <a:pt x="924560" y="934720"/>
                  </a:lnTo>
                  <a:lnTo>
                    <a:pt x="325120" y="772160"/>
                  </a:lnTo>
                  <a:lnTo>
                    <a:pt x="640080" y="1361440"/>
                  </a:lnTo>
                  <a:lnTo>
                    <a:pt x="0" y="1981200"/>
                  </a:lnTo>
                  <a:lnTo>
                    <a:pt x="924560" y="1808480"/>
                  </a:lnTo>
                  <a:lnTo>
                    <a:pt x="1361440" y="2489200"/>
                  </a:lnTo>
                  <a:lnTo>
                    <a:pt x="1767840" y="1696720"/>
                  </a:lnTo>
                  <a:lnTo>
                    <a:pt x="2438400" y="1960880"/>
                  </a:lnTo>
                  <a:lnTo>
                    <a:pt x="1828800" y="1178560"/>
                  </a:lnTo>
                  <a:lnTo>
                    <a:pt x="2367280" y="416560"/>
                  </a:lnTo>
                  <a:lnTo>
                    <a:pt x="1422400" y="782320"/>
                  </a:lnTo>
                  <a:lnTo>
                    <a:pt x="1402080" y="0"/>
                  </a:lnTo>
                  <a:cubicBezTo>
                    <a:pt x="1309414" y="336577"/>
                    <a:pt x="1281602" y="433206"/>
                    <a:pt x="1201907" y="737357"/>
                  </a:cubicBezTo>
                  <a:cubicBezTo>
                    <a:pt x="1088770" y="574366"/>
                    <a:pt x="991589" y="449454"/>
                    <a:pt x="820535" y="254229"/>
                  </a:cubicBezTo>
                </a:path>
              </a:pathLst>
            </a:custGeom>
            <a:gradFill flip="none" rotWithShape="1">
              <a:gsLst>
                <a:gs pos="99000">
                  <a:srgbClr val="FF0000"/>
                </a:gs>
                <a:gs pos="18000">
                  <a:srgbClr val="FFFF00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575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1000"/>
                                        <p:tgtEl>
                                          <p:spTgt spid="1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3" grpId="0"/>
      <p:bldP spid="333" grpId="0" autoUpdateAnimBg="0"/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FAD1B-9A82-D49B-D25C-8F838C5B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2015-07-24_XFEL_XTL_DN-MKX-3496_big_eng.jpg">
            <a:extLst>
              <a:ext uri="{FF2B5EF4-FFF2-40B4-BE49-F238E27FC236}">
                <a16:creationId xmlns:a16="http://schemas.microsoft.com/office/drawing/2014/main" id="{DA33A71E-53A7-0101-4FCF-020508583A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84179">
            <a:off x="1592724" y="1629756"/>
            <a:ext cx="8207999" cy="40484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D223A0-0A8F-00C7-4BA9-0C94892AC7A0}"/>
              </a:ext>
            </a:extLst>
          </p:cNvPr>
          <p:cNvSpPr/>
          <p:nvPr/>
        </p:nvSpPr>
        <p:spPr bwMode="auto">
          <a:xfrm>
            <a:off x="1" y="-27384"/>
            <a:ext cx="12241404" cy="7032313"/>
          </a:xfrm>
          <a:prstGeom prst="rect">
            <a:avLst/>
          </a:prstGeom>
          <a:solidFill>
            <a:schemeClr val="tx1">
              <a:alpha val="51242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94195" name="Can 594194">
            <a:extLst>
              <a:ext uri="{FF2B5EF4-FFF2-40B4-BE49-F238E27FC236}">
                <a16:creationId xmlns:a16="http://schemas.microsoft.com/office/drawing/2014/main" id="{BF14A56A-6572-228F-5794-BF99FBA40230}"/>
              </a:ext>
            </a:extLst>
          </p:cNvPr>
          <p:cNvSpPr/>
          <p:nvPr/>
        </p:nvSpPr>
        <p:spPr bwMode="auto">
          <a:xfrm rot="2698059">
            <a:off x="2947056" y="4970033"/>
            <a:ext cx="576064" cy="1812430"/>
          </a:xfrm>
          <a:prstGeom prst="can">
            <a:avLst>
              <a:gd name="adj" fmla="val 60963"/>
            </a:avLst>
          </a:prstGeom>
          <a:gradFill>
            <a:gsLst>
              <a:gs pos="50000">
                <a:schemeClr val="bg1"/>
              </a:gs>
              <a:gs pos="10000">
                <a:schemeClr val="accent6">
                  <a:lumMod val="60000"/>
                  <a:lumOff val="40000"/>
                </a:schemeClr>
              </a:gs>
              <a:gs pos="90000">
                <a:schemeClr val="accent6">
                  <a:lumMod val="60000"/>
                  <a:lumOff val="40000"/>
                </a:schemeClr>
              </a:gs>
            </a:gsLst>
            <a:lin ang="10800000" scaled="0"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594147" name="Group 594146">
            <a:extLst>
              <a:ext uri="{FF2B5EF4-FFF2-40B4-BE49-F238E27FC236}">
                <a16:creationId xmlns:a16="http://schemas.microsoft.com/office/drawing/2014/main" id="{9F18E35A-A872-59C6-ACC0-BDE43DB15D48}"/>
              </a:ext>
            </a:extLst>
          </p:cNvPr>
          <p:cNvGrpSpPr/>
          <p:nvPr/>
        </p:nvGrpSpPr>
        <p:grpSpPr>
          <a:xfrm>
            <a:off x="3963303" y="825795"/>
            <a:ext cx="4273459" cy="4085820"/>
            <a:chOff x="3096069" y="1522638"/>
            <a:chExt cx="4273459" cy="4085820"/>
          </a:xfrm>
        </p:grpSpPr>
        <p:sp>
          <p:nvSpPr>
            <p:cNvPr id="594148" name="AutoShape 18">
              <a:extLst>
                <a:ext uri="{FF2B5EF4-FFF2-40B4-BE49-F238E27FC236}">
                  <a16:creationId xmlns:a16="http://schemas.microsoft.com/office/drawing/2014/main" id="{F227BBEC-3A9E-1479-E078-5B087733C4C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096069" y="5426101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49" name="AutoShape 18">
              <a:extLst>
                <a:ext uri="{FF2B5EF4-FFF2-40B4-BE49-F238E27FC236}">
                  <a16:creationId xmlns:a16="http://schemas.microsoft.com/office/drawing/2014/main" id="{45FAF2AC-9AB5-FC9B-4FC9-28B062D3B40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186814" y="5331378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0" name="AutoShape 18">
              <a:extLst>
                <a:ext uri="{FF2B5EF4-FFF2-40B4-BE49-F238E27FC236}">
                  <a16:creationId xmlns:a16="http://schemas.microsoft.com/office/drawing/2014/main" id="{87662A7E-2F28-B1DD-9A7B-A15D33E283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280192" y="5235664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1" name="AutoShape 18">
              <a:extLst>
                <a:ext uri="{FF2B5EF4-FFF2-40B4-BE49-F238E27FC236}">
                  <a16:creationId xmlns:a16="http://schemas.microsoft.com/office/drawing/2014/main" id="{CDE37E95-3B87-725E-8059-5F63B08DEF8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370937" y="5140941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2" name="AutoShape 18">
              <a:extLst>
                <a:ext uri="{FF2B5EF4-FFF2-40B4-BE49-F238E27FC236}">
                  <a16:creationId xmlns:a16="http://schemas.microsoft.com/office/drawing/2014/main" id="{7246AA74-590F-D75A-05A8-2C0B34EE326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464315" y="5045227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3" name="AutoShape 18">
              <a:extLst>
                <a:ext uri="{FF2B5EF4-FFF2-40B4-BE49-F238E27FC236}">
                  <a16:creationId xmlns:a16="http://schemas.microsoft.com/office/drawing/2014/main" id="{D46A9A59-3390-8794-2F61-D90DF357B05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555060" y="4950504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4" name="AutoShape 18">
              <a:extLst>
                <a:ext uri="{FF2B5EF4-FFF2-40B4-BE49-F238E27FC236}">
                  <a16:creationId xmlns:a16="http://schemas.microsoft.com/office/drawing/2014/main" id="{78EE2273-EFAA-CBF0-02EF-21FE2940628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648438" y="4854790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5" name="AutoShape 18">
              <a:extLst>
                <a:ext uri="{FF2B5EF4-FFF2-40B4-BE49-F238E27FC236}">
                  <a16:creationId xmlns:a16="http://schemas.microsoft.com/office/drawing/2014/main" id="{5CBBB197-4D34-5DB7-D3B9-EAD181F22BF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739183" y="4760067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6" name="AutoShape 18">
              <a:extLst>
                <a:ext uri="{FF2B5EF4-FFF2-40B4-BE49-F238E27FC236}">
                  <a16:creationId xmlns:a16="http://schemas.microsoft.com/office/drawing/2014/main" id="{A6B335B7-BFB6-2368-1C1E-0F755D89F9E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832561" y="4664353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7" name="AutoShape 18">
              <a:extLst>
                <a:ext uri="{FF2B5EF4-FFF2-40B4-BE49-F238E27FC236}">
                  <a16:creationId xmlns:a16="http://schemas.microsoft.com/office/drawing/2014/main" id="{B068C139-6A1A-3147-F82C-BADF6CFF19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923306" y="4569630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8" name="AutoShape 18">
              <a:extLst>
                <a:ext uri="{FF2B5EF4-FFF2-40B4-BE49-F238E27FC236}">
                  <a16:creationId xmlns:a16="http://schemas.microsoft.com/office/drawing/2014/main" id="{344AB629-0B3D-8661-44BF-AEE09D2CFFF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016684" y="4473916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59" name="AutoShape 18">
              <a:extLst>
                <a:ext uri="{FF2B5EF4-FFF2-40B4-BE49-F238E27FC236}">
                  <a16:creationId xmlns:a16="http://schemas.microsoft.com/office/drawing/2014/main" id="{B286562C-14E3-054B-FF70-F6228699174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107429" y="4379193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0" name="AutoShape 18">
              <a:extLst>
                <a:ext uri="{FF2B5EF4-FFF2-40B4-BE49-F238E27FC236}">
                  <a16:creationId xmlns:a16="http://schemas.microsoft.com/office/drawing/2014/main" id="{C2EA2C05-CA47-B2A8-5119-46EC0B3E225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200807" y="4283479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1" name="AutoShape 18">
              <a:extLst>
                <a:ext uri="{FF2B5EF4-FFF2-40B4-BE49-F238E27FC236}">
                  <a16:creationId xmlns:a16="http://schemas.microsoft.com/office/drawing/2014/main" id="{1A1510BF-E278-5008-37C5-BEA132584F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291552" y="4188756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2" name="AutoShape 18">
              <a:extLst>
                <a:ext uri="{FF2B5EF4-FFF2-40B4-BE49-F238E27FC236}">
                  <a16:creationId xmlns:a16="http://schemas.microsoft.com/office/drawing/2014/main" id="{B5F6E919-26B0-F5F2-B632-8B670F64C83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384930" y="4093042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3" name="AutoShape 18">
              <a:extLst>
                <a:ext uri="{FF2B5EF4-FFF2-40B4-BE49-F238E27FC236}">
                  <a16:creationId xmlns:a16="http://schemas.microsoft.com/office/drawing/2014/main" id="{473A0CC1-7B48-531F-46E3-687E99CFAF6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475675" y="3998319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4" name="AutoShape 18">
              <a:extLst>
                <a:ext uri="{FF2B5EF4-FFF2-40B4-BE49-F238E27FC236}">
                  <a16:creationId xmlns:a16="http://schemas.microsoft.com/office/drawing/2014/main" id="{54F8EA9A-1CB3-272F-6107-CCEB7971C6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569053" y="3902605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5" name="AutoShape 18">
              <a:extLst>
                <a:ext uri="{FF2B5EF4-FFF2-40B4-BE49-F238E27FC236}">
                  <a16:creationId xmlns:a16="http://schemas.microsoft.com/office/drawing/2014/main" id="{7DC2A91F-A870-9CD1-4BA1-3E3CD2D0F97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659798" y="3807882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6" name="AutoShape 18">
              <a:extLst>
                <a:ext uri="{FF2B5EF4-FFF2-40B4-BE49-F238E27FC236}">
                  <a16:creationId xmlns:a16="http://schemas.microsoft.com/office/drawing/2014/main" id="{17A799FA-469F-CEEA-26F4-735C0D78E72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753176" y="3712168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7" name="AutoShape 18">
              <a:extLst>
                <a:ext uri="{FF2B5EF4-FFF2-40B4-BE49-F238E27FC236}">
                  <a16:creationId xmlns:a16="http://schemas.microsoft.com/office/drawing/2014/main" id="{5B0AF859-9DD3-0514-A62D-BE648D3C97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843921" y="3617445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8" name="AutoShape 18">
              <a:extLst>
                <a:ext uri="{FF2B5EF4-FFF2-40B4-BE49-F238E27FC236}">
                  <a16:creationId xmlns:a16="http://schemas.microsoft.com/office/drawing/2014/main" id="{AC83DC81-8FE3-8949-EEE0-3F54776F754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4937299" y="3521731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69" name="AutoShape 18">
              <a:extLst>
                <a:ext uri="{FF2B5EF4-FFF2-40B4-BE49-F238E27FC236}">
                  <a16:creationId xmlns:a16="http://schemas.microsoft.com/office/drawing/2014/main" id="{74F506EA-2D27-386C-BBF8-732A8E53DAE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028044" y="3427008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0" name="AutoShape 18">
              <a:extLst>
                <a:ext uri="{FF2B5EF4-FFF2-40B4-BE49-F238E27FC236}">
                  <a16:creationId xmlns:a16="http://schemas.microsoft.com/office/drawing/2014/main" id="{053E9FC1-3B1D-7906-5435-70FFAC9478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121422" y="3331294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1" name="AutoShape 18">
              <a:extLst>
                <a:ext uri="{FF2B5EF4-FFF2-40B4-BE49-F238E27FC236}">
                  <a16:creationId xmlns:a16="http://schemas.microsoft.com/office/drawing/2014/main" id="{71AC7F20-C6D3-009A-C176-3B5DF4757C4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212167" y="3236571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2" name="AutoShape 18">
              <a:extLst>
                <a:ext uri="{FF2B5EF4-FFF2-40B4-BE49-F238E27FC236}">
                  <a16:creationId xmlns:a16="http://schemas.microsoft.com/office/drawing/2014/main" id="{7D6CF4F8-CA13-0115-F395-4B553529218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305545" y="3140857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3" name="AutoShape 18">
              <a:extLst>
                <a:ext uri="{FF2B5EF4-FFF2-40B4-BE49-F238E27FC236}">
                  <a16:creationId xmlns:a16="http://schemas.microsoft.com/office/drawing/2014/main" id="{12C7E638-50AD-5C21-270B-57291E0388B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396290" y="3046134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4" name="AutoShape 18">
              <a:extLst>
                <a:ext uri="{FF2B5EF4-FFF2-40B4-BE49-F238E27FC236}">
                  <a16:creationId xmlns:a16="http://schemas.microsoft.com/office/drawing/2014/main" id="{6692E4F1-7E03-B9C4-CB2E-740245863BC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489668" y="2950420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5" name="AutoShape 18">
              <a:extLst>
                <a:ext uri="{FF2B5EF4-FFF2-40B4-BE49-F238E27FC236}">
                  <a16:creationId xmlns:a16="http://schemas.microsoft.com/office/drawing/2014/main" id="{C3465AA1-5DBA-B84D-F19B-620A3FE0F7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580413" y="2855697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6" name="AutoShape 18">
              <a:extLst>
                <a:ext uri="{FF2B5EF4-FFF2-40B4-BE49-F238E27FC236}">
                  <a16:creationId xmlns:a16="http://schemas.microsoft.com/office/drawing/2014/main" id="{A6A5E88E-6763-1C71-6775-B88A47902A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673791" y="2759983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7" name="AutoShape 18">
              <a:extLst>
                <a:ext uri="{FF2B5EF4-FFF2-40B4-BE49-F238E27FC236}">
                  <a16:creationId xmlns:a16="http://schemas.microsoft.com/office/drawing/2014/main" id="{762EF337-4BAF-E0EE-90C0-0D8550E25E5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764536" y="2665260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8" name="AutoShape 18">
              <a:extLst>
                <a:ext uri="{FF2B5EF4-FFF2-40B4-BE49-F238E27FC236}">
                  <a16:creationId xmlns:a16="http://schemas.microsoft.com/office/drawing/2014/main" id="{EDA8AC8D-F218-57E8-FFD0-4731543EDB2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857914" y="2569546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79" name="AutoShape 18">
              <a:extLst>
                <a:ext uri="{FF2B5EF4-FFF2-40B4-BE49-F238E27FC236}">
                  <a16:creationId xmlns:a16="http://schemas.microsoft.com/office/drawing/2014/main" id="{33859143-D858-6F5A-5B2F-F5B6014A0F6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948659" y="2474823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0" name="AutoShape 18">
              <a:extLst>
                <a:ext uri="{FF2B5EF4-FFF2-40B4-BE49-F238E27FC236}">
                  <a16:creationId xmlns:a16="http://schemas.microsoft.com/office/drawing/2014/main" id="{B5030902-7B7F-2310-6493-29666D56CB5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042037" y="2379109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1" name="AutoShape 18">
              <a:extLst>
                <a:ext uri="{FF2B5EF4-FFF2-40B4-BE49-F238E27FC236}">
                  <a16:creationId xmlns:a16="http://schemas.microsoft.com/office/drawing/2014/main" id="{7CF2CAB1-18E7-6915-C990-D9A9A921DD6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132782" y="2284386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2" name="AutoShape 18">
              <a:extLst>
                <a:ext uri="{FF2B5EF4-FFF2-40B4-BE49-F238E27FC236}">
                  <a16:creationId xmlns:a16="http://schemas.microsoft.com/office/drawing/2014/main" id="{6E8367E8-D033-228E-9130-C0F9F7DD1E7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226160" y="2188672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3" name="AutoShape 18">
              <a:extLst>
                <a:ext uri="{FF2B5EF4-FFF2-40B4-BE49-F238E27FC236}">
                  <a16:creationId xmlns:a16="http://schemas.microsoft.com/office/drawing/2014/main" id="{7AAF6B27-4917-3236-6B36-AC26AC5CEEA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316905" y="2093949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4" name="AutoShape 18">
              <a:extLst>
                <a:ext uri="{FF2B5EF4-FFF2-40B4-BE49-F238E27FC236}">
                  <a16:creationId xmlns:a16="http://schemas.microsoft.com/office/drawing/2014/main" id="{B40ECE8E-3537-F7DA-ACA8-CFE464B1F3D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410283" y="1998235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5" name="AutoShape 18">
              <a:extLst>
                <a:ext uri="{FF2B5EF4-FFF2-40B4-BE49-F238E27FC236}">
                  <a16:creationId xmlns:a16="http://schemas.microsoft.com/office/drawing/2014/main" id="{5BB780B1-A31A-6766-53BB-B660E621B32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501028" y="1903512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6" name="AutoShape 18">
              <a:extLst>
                <a:ext uri="{FF2B5EF4-FFF2-40B4-BE49-F238E27FC236}">
                  <a16:creationId xmlns:a16="http://schemas.microsoft.com/office/drawing/2014/main" id="{4261EECA-884C-A60A-9AA1-8FCD6194761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594406" y="1807798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7" name="AutoShape 18">
              <a:extLst>
                <a:ext uri="{FF2B5EF4-FFF2-40B4-BE49-F238E27FC236}">
                  <a16:creationId xmlns:a16="http://schemas.microsoft.com/office/drawing/2014/main" id="{C04CD5F5-1828-CDF0-C7C8-4B51A8A83D4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685151" y="1713075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8" name="AutoShape 18">
              <a:extLst>
                <a:ext uri="{FF2B5EF4-FFF2-40B4-BE49-F238E27FC236}">
                  <a16:creationId xmlns:a16="http://schemas.microsoft.com/office/drawing/2014/main" id="{55FE9512-0454-0437-9850-91E4B6FFD98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778529" y="1617361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89" name="AutoShape 18">
              <a:extLst>
                <a:ext uri="{FF2B5EF4-FFF2-40B4-BE49-F238E27FC236}">
                  <a16:creationId xmlns:a16="http://schemas.microsoft.com/office/drawing/2014/main" id="{22896D5A-54CE-B4B3-8046-565C4DF044C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869274" y="1522638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593922" name="Rectangle 2">
            <a:extLst>
              <a:ext uri="{FF2B5EF4-FFF2-40B4-BE49-F238E27FC236}">
                <a16:creationId xmlns:a16="http://schemas.microsoft.com/office/drawing/2014/main" id="{258B0B6A-7AE2-7438-A82F-2A05E1BAC788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834500" y="427019"/>
            <a:ext cx="3966328" cy="1399440"/>
          </a:xfrm>
          <a:prstGeom prst="rect">
            <a:avLst/>
          </a:prstGeom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ts val="4680"/>
              </a:lnSpc>
              <a:spcBef>
                <a:spcPts val="0"/>
              </a:spcBef>
              <a:defRPr/>
            </a:pPr>
            <a:r>
              <a:rPr lang="en-US" b="0" dirty="0">
                <a:solidFill>
                  <a:srgbClr val="47FFD1"/>
                </a:solidFill>
                <a:latin typeface="Chalkboard"/>
                <a:ea typeface="ＭＳ Ｐゴシック" charset="0"/>
                <a:cs typeface="Chalkboard"/>
              </a:rPr>
              <a:t>Gen</a:t>
            </a:r>
            <a:r>
              <a:rPr lang="en-US" sz="4000" b="0" dirty="0">
                <a:solidFill>
                  <a:srgbClr val="47FFD1"/>
                </a:solidFill>
                <a:latin typeface="Chalkboard"/>
                <a:ea typeface="ＭＳ Ｐゴシック" charset="0"/>
                <a:cs typeface="Chalkboard"/>
              </a:rPr>
              <a:t>eral scheme of an x-FEL:</a:t>
            </a:r>
            <a:endParaRPr lang="en-US" sz="3600" b="0" u="sng" dirty="0">
              <a:solidFill>
                <a:srgbClr val="47FFD1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593939" name="Line 19">
            <a:extLst>
              <a:ext uri="{FF2B5EF4-FFF2-40B4-BE49-F238E27FC236}">
                <a16:creationId xmlns:a16="http://schemas.microsoft.com/office/drawing/2014/main" id="{806290AC-6356-ADB7-075A-505DFE75C4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42333" y="188640"/>
            <a:ext cx="5062857" cy="5178402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5400" dir="2700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93943" name="Rectangle 23">
            <a:extLst>
              <a:ext uri="{FF2B5EF4-FFF2-40B4-BE49-F238E27FC236}">
                <a16:creationId xmlns:a16="http://schemas.microsoft.com/office/drawing/2014/main" id="{CCB660B8-AF33-FDE5-2387-C9DB2F99C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7346" y="2046714"/>
            <a:ext cx="1534769" cy="80622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Very long undulator</a:t>
            </a:r>
            <a:endParaRPr lang="en-US" b="0" u="sng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593944" name="Rectangle 24">
            <a:extLst>
              <a:ext uri="{FF2B5EF4-FFF2-40B4-BE49-F238E27FC236}">
                <a16:creationId xmlns:a16="http://schemas.microsoft.com/office/drawing/2014/main" id="{60CC16FB-7A82-22D7-706F-9292E50DE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00" y="4913562"/>
            <a:ext cx="3233305" cy="123762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LINAC (linear accelerator of electrons) </a:t>
            </a:r>
            <a:endParaRPr lang="en-US" b="0" u="sng" dirty="0">
              <a:solidFill>
                <a:schemeClr val="bg1"/>
              </a:solidFill>
              <a:latin typeface="Helvetica" charset="0"/>
              <a:cs typeface="Times" charset="0"/>
            </a:endParaRPr>
          </a:p>
        </p:txBody>
      </p:sp>
      <p:sp>
        <p:nvSpPr>
          <p:cNvPr id="593946" name="Rectangle 26">
            <a:extLst>
              <a:ext uri="{FF2B5EF4-FFF2-40B4-BE49-F238E27FC236}">
                <a16:creationId xmlns:a16="http://schemas.microsoft.com/office/drawing/2014/main" id="{7A8FEE77-DDE2-098F-60FB-8559113A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819" y="580740"/>
            <a:ext cx="2064376" cy="81636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Ultrabright x-ray beam</a:t>
            </a:r>
            <a:endParaRPr lang="en-US" sz="2800" b="0" u="sng" dirty="0">
              <a:solidFill>
                <a:schemeClr val="bg1"/>
              </a:solidFill>
              <a:latin typeface="Helvetica" charset="0"/>
              <a:cs typeface="Times" charset="0"/>
            </a:endParaRPr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2AED45A-35DF-3D28-52E6-D0690DECC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6153" y="4510652"/>
            <a:ext cx="6225556" cy="194916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Thus, strong optical amplification </a:t>
            </a:r>
          </a:p>
          <a:p>
            <a:pPr algn="r"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is needed to produce lasing in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a sin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g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le 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p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ass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: this causes additional, tough technical requirements</a:t>
            </a:r>
            <a:endParaRPr lang="en-US" sz="2800" b="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cs typeface="Times" charset="0"/>
            </a:endParaRPr>
          </a:p>
        </p:txBody>
      </p:sp>
      <p:sp>
        <p:nvSpPr>
          <p:cNvPr id="594193" name="Rectangle 23">
            <a:extLst>
              <a:ext uri="{FF2B5EF4-FFF2-40B4-BE49-F238E27FC236}">
                <a16:creationId xmlns:a16="http://schemas.microsoft.com/office/drawing/2014/main" id="{1AA91114-0C38-F6B5-ED08-D6055F4C8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7901" y="2486947"/>
            <a:ext cx="4602552" cy="161035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spcBef>
                <a:spcPts val="0"/>
              </a:spcBef>
              <a:defRPr/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Note again – unlike </a:t>
            </a:r>
          </a:p>
          <a:p>
            <a:pPr algn="r">
              <a:spcBef>
                <a:spcPts val="0"/>
              </a:spcBef>
              <a:defRPr/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a visible laser, 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no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two-mirror optical cavity: there are 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no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efficient mirrors for x-rays</a:t>
            </a:r>
            <a:endParaRPr lang="en-US" b="0" u="sng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cs typeface="Times" charset="0"/>
            </a:endParaRPr>
          </a:p>
        </p:txBody>
      </p:sp>
      <p:sp>
        <p:nvSpPr>
          <p:cNvPr id="594194" name="Rectangle 25">
            <a:extLst>
              <a:ext uri="{FF2B5EF4-FFF2-40B4-BE49-F238E27FC236}">
                <a16:creationId xmlns:a16="http://schemas.microsoft.com/office/drawing/2014/main" id="{7965B925-B567-84EC-1DFA-B8B68E1DF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6137" y="842662"/>
            <a:ext cx="2028225" cy="81851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Electron beam</a:t>
            </a:r>
            <a:endParaRPr lang="en-US" b="0" u="sng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cs typeface="Times" charset="0"/>
            </a:endParaRPr>
          </a:p>
        </p:txBody>
      </p:sp>
      <p:sp>
        <p:nvSpPr>
          <p:cNvPr id="593942" name="Line 22">
            <a:extLst>
              <a:ext uri="{FF2B5EF4-FFF2-40B4-BE49-F238E27FC236}">
                <a16:creationId xmlns:a16="http://schemas.microsoft.com/office/drawing/2014/main" id="{665D681A-3CB4-6949-03F6-16011BA22D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42861" y="-27384"/>
            <a:ext cx="2278196" cy="2345511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none"/>
            <a:tailEnd type="none" w="med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594192" name="Group 594191">
            <a:extLst>
              <a:ext uri="{FF2B5EF4-FFF2-40B4-BE49-F238E27FC236}">
                <a16:creationId xmlns:a16="http://schemas.microsoft.com/office/drawing/2014/main" id="{0375D737-8D04-1EB1-6133-8C28BD4EA84F}"/>
              </a:ext>
            </a:extLst>
          </p:cNvPr>
          <p:cNvGrpSpPr/>
          <p:nvPr/>
        </p:nvGrpSpPr>
        <p:grpSpPr>
          <a:xfrm>
            <a:off x="3992414" y="1194849"/>
            <a:ext cx="4271679" cy="4068316"/>
            <a:chOff x="3248469" y="1978266"/>
            <a:chExt cx="4271679" cy="4068316"/>
          </a:xfrm>
        </p:grpSpPr>
        <p:grpSp>
          <p:nvGrpSpPr>
            <p:cNvPr id="594146" name="Group 594145">
              <a:extLst>
                <a:ext uri="{FF2B5EF4-FFF2-40B4-BE49-F238E27FC236}">
                  <a16:creationId xmlns:a16="http://schemas.microsoft.com/office/drawing/2014/main" id="{706F06FE-C881-77C5-B29A-D307675E88B7}"/>
                </a:ext>
              </a:extLst>
            </p:cNvPr>
            <p:cNvGrpSpPr/>
            <p:nvPr/>
          </p:nvGrpSpPr>
          <p:grpSpPr>
            <a:xfrm>
              <a:off x="3248469" y="2150208"/>
              <a:ext cx="4091969" cy="3896374"/>
              <a:chOff x="3186814" y="1617361"/>
              <a:chExt cx="4091969" cy="3896374"/>
            </a:xfrm>
          </p:grpSpPr>
          <p:sp>
            <p:nvSpPr>
              <p:cNvPr id="594105" name="AutoShape 18">
                <a:extLst>
                  <a:ext uri="{FF2B5EF4-FFF2-40B4-BE49-F238E27FC236}">
                    <a16:creationId xmlns:a16="http://schemas.microsoft.com/office/drawing/2014/main" id="{69674C07-B1BF-8C60-D894-5ABA7082C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186814" y="5331378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06" name="AutoShape 18">
                <a:extLst>
                  <a:ext uri="{FF2B5EF4-FFF2-40B4-BE49-F238E27FC236}">
                    <a16:creationId xmlns:a16="http://schemas.microsoft.com/office/drawing/2014/main" id="{4676D5D0-80B7-A005-DAA8-82CBC41ED7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280192" y="5235664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07" name="AutoShape 18">
                <a:extLst>
                  <a:ext uri="{FF2B5EF4-FFF2-40B4-BE49-F238E27FC236}">
                    <a16:creationId xmlns:a16="http://schemas.microsoft.com/office/drawing/2014/main" id="{25B66567-6271-99DA-F038-39BD4CC39E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370937" y="5140941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08" name="AutoShape 18">
                <a:extLst>
                  <a:ext uri="{FF2B5EF4-FFF2-40B4-BE49-F238E27FC236}">
                    <a16:creationId xmlns:a16="http://schemas.microsoft.com/office/drawing/2014/main" id="{A34D0595-8F42-41B1-577C-67120238D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464315" y="5045227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09" name="AutoShape 18">
                <a:extLst>
                  <a:ext uri="{FF2B5EF4-FFF2-40B4-BE49-F238E27FC236}">
                    <a16:creationId xmlns:a16="http://schemas.microsoft.com/office/drawing/2014/main" id="{C3FDC865-68A3-BE63-9ADC-5F88A7B18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555060" y="4950504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0" name="AutoShape 18">
                <a:extLst>
                  <a:ext uri="{FF2B5EF4-FFF2-40B4-BE49-F238E27FC236}">
                    <a16:creationId xmlns:a16="http://schemas.microsoft.com/office/drawing/2014/main" id="{F9299818-FC10-4B8F-566F-8EB19501D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648438" y="4854790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1" name="AutoShape 18">
                <a:extLst>
                  <a:ext uri="{FF2B5EF4-FFF2-40B4-BE49-F238E27FC236}">
                    <a16:creationId xmlns:a16="http://schemas.microsoft.com/office/drawing/2014/main" id="{A5F8B029-7495-B996-EA35-AB401806D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739183" y="4760067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2" name="AutoShape 18">
                <a:extLst>
                  <a:ext uri="{FF2B5EF4-FFF2-40B4-BE49-F238E27FC236}">
                    <a16:creationId xmlns:a16="http://schemas.microsoft.com/office/drawing/2014/main" id="{5E29DA7C-2B86-A756-4BC7-285EF3684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832561" y="4664353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3" name="AutoShape 18">
                <a:extLst>
                  <a:ext uri="{FF2B5EF4-FFF2-40B4-BE49-F238E27FC236}">
                    <a16:creationId xmlns:a16="http://schemas.microsoft.com/office/drawing/2014/main" id="{94C38D7E-8554-BFAE-76E3-179974C79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923306" y="4569630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4" name="AutoShape 18">
                <a:extLst>
                  <a:ext uri="{FF2B5EF4-FFF2-40B4-BE49-F238E27FC236}">
                    <a16:creationId xmlns:a16="http://schemas.microsoft.com/office/drawing/2014/main" id="{217E1909-1609-1399-6502-C42042B9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016684" y="4473916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5" name="AutoShape 18">
                <a:extLst>
                  <a:ext uri="{FF2B5EF4-FFF2-40B4-BE49-F238E27FC236}">
                    <a16:creationId xmlns:a16="http://schemas.microsoft.com/office/drawing/2014/main" id="{057C7753-CC25-A5E4-EC59-708865B1DE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107429" y="4379193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6" name="AutoShape 18">
                <a:extLst>
                  <a:ext uri="{FF2B5EF4-FFF2-40B4-BE49-F238E27FC236}">
                    <a16:creationId xmlns:a16="http://schemas.microsoft.com/office/drawing/2014/main" id="{384FD757-516E-C180-E46A-469951D6F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200807" y="4283479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7" name="AutoShape 18">
                <a:extLst>
                  <a:ext uri="{FF2B5EF4-FFF2-40B4-BE49-F238E27FC236}">
                    <a16:creationId xmlns:a16="http://schemas.microsoft.com/office/drawing/2014/main" id="{3921BD4A-8B91-5FB3-8293-8C84D3E09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291552" y="4188756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8" name="AutoShape 18">
                <a:extLst>
                  <a:ext uri="{FF2B5EF4-FFF2-40B4-BE49-F238E27FC236}">
                    <a16:creationId xmlns:a16="http://schemas.microsoft.com/office/drawing/2014/main" id="{F0E0C841-2220-E70F-2010-FE41152D2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384930" y="4093042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19" name="AutoShape 18">
                <a:extLst>
                  <a:ext uri="{FF2B5EF4-FFF2-40B4-BE49-F238E27FC236}">
                    <a16:creationId xmlns:a16="http://schemas.microsoft.com/office/drawing/2014/main" id="{514D9E3D-99A5-C8AE-521F-2E02009FC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475675" y="3998319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0" name="AutoShape 18">
                <a:extLst>
                  <a:ext uri="{FF2B5EF4-FFF2-40B4-BE49-F238E27FC236}">
                    <a16:creationId xmlns:a16="http://schemas.microsoft.com/office/drawing/2014/main" id="{EF117AF4-7F39-1DF2-0427-E8BCFA307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569053" y="3902605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1" name="AutoShape 18">
                <a:extLst>
                  <a:ext uri="{FF2B5EF4-FFF2-40B4-BE49-F238E27FC236}">
                    <a16:creationId xmlns:a16="http://schemas.microsoft.com/office/drawing/2014/main" id="{1239D24B-6C7E-9276-7483-CBCE19D01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659798" y="3807882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2" name="AutoShape 18">
                <a:extLst>
                  <a:ext uri="{FF2B5EF4-FFF2-40B4-BE49-F238E27FC236}">
                    <a16:creationId xmlns:a16="http://schemas.microsoft.com/office/drawing/2014/main" id="{C4942A13-1EF7-A7CC-61ED-BE5869FE0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753176" y="3712168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3" name="AutoShape 18">
                <a:extLst>
                  <a:ext uri="{FF2B5EF4-FFF2-40B4-BE49-F238E27FC236}">
                    <a16:creationId xmlns:a16="http://schemas.microsoft.com/office/drawing/2014/main" id="{55FDDB7E-0335-1A1B-3948-5A67372477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843921" y="3617445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4" name="AutoShape 18">
                <a:extLst>
                  <a:ext uri="{FF2B5EF4-FFF2-40B4-BE49-F238E27FC236}">
                    <a16:creationId xmlns:a16="http://schemas.microsoft.com/office/drawing/2014/main" id="{9191FC80-A42D-425A-7C44-DD668F9D9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4937299" y="3521731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5" name="AutoShape 18">
                <a:extLst>
                  <a:ext uri="{FF2B5EF4-FFF2-40B4-BE49-F238E27FC236}">
                    <a16:creationId xmlns:a16="http://schemas.microsoft.com/office/drawing/2014/main" id="{1EB30C60-9BC6-E194-FF92-264CCB43C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028044" y="3427008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6" name="AutoShape 18">
                <a:extLst>
                  <a:ext uri="{FF2B5EF4-FFF2-40B4-BE49-F238E27FC236}">
                    <a16:creationId xmlns:a16="http://schemas.microsoft.com/office/drawing/2014/main" id="{FD7D0E77-0387-4DE3-8671-7EE4097D1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121422" y="3331294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7" name="AutoShape 18">
                <a:extLst>
                  <a:ext uri="{FF2B5EF4-FFF2-40B4-BE49-F238E27FC236}">
                    <a16:creationId xmlns:a16="http://schemas.microsoft.com/office/drawing/2014/main" id="{E8C5EDFC-3801-11CF-A54B-4D20D02B6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212167" y="3236571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8" name="AutoShape 18">
                <a:extLst>
                  <a:ext uri="{FF2B5EF4-FFF2-40B4-BE49-F238E27FC236}">
                    <a16:creationId xmlns:a16="http://schemas.microsoft.com/office/drawing/2014/main" id="{8C3F0C8D-8FE3-8663-D2CC-FFEAD353A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305545" y="3140857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29" name="AutoShape 18">
                <a:extLst>
                  <a:ext uri="{FF2B5EF4-FFF2-40B4-BE49-F238E27FC236}">
                    <a16:creationId xmlns:a16="http://schemas.microsoft.com/office/drawing/2014/main" id="{80D7A87D-2630-5E62-94F2-5F08C59E7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396290" y="3046134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0" name="AutoShape 18">
                <a:extLst>
                  <a:ext uri="{FF2B5EF4-FFF2-40B4-BE49-F238E27FC236}">
                    <a16:creationId xmlns:a16="http://schemas.microsoft.com/office/drawing/2014/main" id="{70081CDD-5E45-B077-16DD-838637B97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489668" y="2950420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1" name="AutoShape 18">
                <a:extLst>
                  <a:ext uri="{FF2B5EF4-FFF2-40B4-BE49-F238E27FC236}">
                    <a16:creationId xmlns:a16="http://schemas.microsoft.com/office/drawing/2014/main" id="{801E207C-88FE-E27E-85E2-D66762783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580413" y="2855697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2" name="AutoShape 18">
                <a:extLst>
                  <a:ext uri="{FF2B5EF4-FFF2-40B4-BE49-F238E27FC236}">
                    <a16:creationId xmlns:a16="http://schemas.microsoft.com/office/drawing/2014/main" id="{5B34F0F3-9C35-8444-FBB5-1E0AAF9EF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673791" y="2759983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3" name="AutoShape 18">
                <a:extLst>
                  <a:ext uri="{FF2B5EF4-FFF2-40B4-BE49-F238E27FC236}">
                    <a16:creationId xmlns:a16="http://schemas.microsoft.com/office/drawing/2014/main" id="{A1638E41-6ED5-F03C-5236-1074F3CBF5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764536" y="2665260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4" name="AutoShape 18">
                <a:extLst>
                  <a:ext uri="{FF2B5EF4-FFF2-40B4-BE49-F238E27FC236}">
                    <a16:creationId xmlns:a16="http://schemas.microsoft.com/office/drawing/2014/main" id="{72B8A579-DC18-F8B4-BBA3-AAC8C6678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857914" y="2569546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5" name="AutoShape 18">
                <a:extLst>
                  <a:ext uri="{FF2B5EF4-FFF2-40B4-BE49-F238E27FC236}">
                    <a16:creationId xmlns:a16="http://schemas.microsoft.com/office/drawing/2014/main" id="{003B3837-5285-2FA4-DA70-64C941308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948659" y="2474823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6" name="AutoShape 18">
                <a:extLst>
                  <a:ext uri="{FF2B5EF4-FFF2-40B4-BE49-F238E27FC236}">
                    <a16:creationId xmlns:a16="http://schemas.microsoft.com/office/drawing/2014/main" id="{0B378AFA-B96D-7A4F-54C6-43E04CE04E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042037" y="2379109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7" name="AutoShape 18">
                <a:extLst>
                  <a:ext uri="{FF2B5EF4-FFF2-40B4-BE49-F238E27FC236}">
                    <a16:creationId xmlns:a16="http://schemas.microsoft.com/office/drawing/2014/main" id="{DD766E95-86B5-4796-E57B-86A0496AE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132782" y="2284386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8" name="AutoShape 18">
                <a:extLst>
                  <a:ext uri="{FF2B5EF4-FFF2-40B4-BE49-F238E27FC236}">
                    <a16:creationId xmlns:a16="http://schemas.microsoft.com/office/drawing/2014/main" id="{16168B74-2087-2DA6-0320-A265EE88D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226160" y="2188672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39" name="AutoShape 18">
                <a:extLst>
                  <a:ext uri="{FF2B5EF4-FFF2-40B4-BE49-F238E27FC236}">
                    <a16:creationId xmlns:a16="http://schemas.microsoft.com/office/drawing/2014/main" id="{6A1F7980-BE94-DDB7-EDCA-6EEB57957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316905" y="2093949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40" name="AutoShape 18">
                <a:extLst>
                  <a:ext uri="{FF2B5EF4-FFF2-40B4-BE49-F238E27FC236}">
                    <a16:creationId xmlns:a16="http://schemas.microsoft.com/office/drawing/2014/main" id="{C03F0211-8862-903F-28E0-849BB50E8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410283" y="1998235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41" name="AutoShape 18">
                <a:extLst>
                  <a:ext uri="{FF2B5EF4-FFF2-40B4-BE49-F238E27FC236}">
                    <a16:creationId xmlns:a16="http://schemas.microsoft.com/office/drawing/2014/main" id="{7CA12494-6CBB-B3D8-86A0-D754E6473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501028" y="1903512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42" name="AutoShape 18">
                <a:extLst>
                  <a:ext uri="{FF2B5EF4-FFF2-40B4-BE49-F238E27FC236}">
                    <a16:creationId xmlns:a16="http://schemas.microsoft.com/office/drawing/2014/main" id="{845E3476-B2C4-C73C-3AC3-BB04ACA81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594406" y="1807798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43" name="AutoShape 18">
                <a:extLst>
                  <a:ext uri="{FF2B5EF4-FFF2-40B4-BE49-F238E27FC236}">
                    <a16:creationId xmlns:a16="http://schemas.microsoft.com/office/drawing/2014/main" id="{59B1756C-6FF2-824A-081F-906E443AE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685151" y="1713075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94144" name="AutoShape 18">
                <a:extLst>
                  <a:ext uri="{FF2B5EF4-FFF2-40B4-BE49-F238E27FC236}">
                    <a16:creationId xmlns:a16="http://schemas.microsoft.com/office/drawing/2014/main" id="{72B70178-EB11-79C6-FC56-2727D94DE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6778529" y="1617361"/>
                <a:ext cx="500254" cy="182357"/>
              </a:xfrm>
              <a:prstGeom prst="cube">
                <a:avLst>
                  <a:gd name="adj" fmla="val 50607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sp>
          <p:nvSpPr>
            <p:cNvPr id="594190" name="AutoShape 18">
              <a:extLst>
                <a:ext uri="{FF2B5EF4-FFF2-40B4-BE49-F238E27FC236}">
                  <a16:creationId xmlns:a16="http://schemas.microsoft.com/office/drawing/2014/main" id="{C14209A7-C327-BAD3-0355-09B834F8D1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6926516" y="2064237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94191" name="AutoShape 18">
              <a:extLst>
                <a:ext uri="{FF2B5EF4-FFF2-40B4-BE49-F238E27FC236}">
                  <a16:creationId xmlns:a16="http://schemas.microsoft.com/office/drawing/2014/main" id="{8D8469BA-05B9-82B3-6DB9-EB7C4D9AA6C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7019894" y="1978266"/>
              <a:ext cx="500254" cy="182357"/>
            </a:xfrm>
            <a:prstGeom prst="cube">
              <a:avLst>
                <a:gd name="adj" fmla="val 5060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98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59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594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59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59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59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59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93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93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594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0"/>
                                        <p:tgtEl>
                                          <p:spTgt spid="59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93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93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1000"/>
                                        <p:tgtEl>
                                          <p:spTgt spid="594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94195" grpId="0" animBg="1"/>
      <p:bldP spid="593922" grpId="0" autoUpdateAnimBg="0"/>
      <p:bldP spid="593943" grpId="0"/>
      <p:bldP spid="593944" grpId="0"/>
      <p:bldP spid="593946" grpId="0"/>
      <p:bldP spid="2" grpId="0"/>
      <p:bldP spid="594193" grpId="0"/>
      <p:bldP spid="594194" grpId="0"/>
      <p:bldP spid="59394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76175" y="119453"/>
            <a:ext cx="11638735" cy="1221315"/>
          </a:xfrm>
          <a:prstGeom prst="rect">
            <a:avLst/>
          </a:prstGeom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ts val="3240"/>
              </a:lnSpc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The x-FEL photon pulse duration is very short </a:t>
            </a:r>
          </a:p>
          <a:p>
            <a:pPr marL="0" indent="0" algn="ctr">
              <a:lnSpc>
                <a:spcPts val="3240"/>
              </a:lnSpc>
              <a:defRPr/>
            </a:pPr>
            <a:r>
              <a:rPr lang="en-US" sz="40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and the cross section very small:</a:t>
            </a:r>
          </a:p>
        </p:txBody>
      </p:sp>
      <p:sp>
        <p:nvSpPr>
          <p:cNvPr id="344" name="Rectangle 3"/>
          <p:cNvSpPr>
            <a:spLocks noChangeArrowheads="1"/>
          </p:cNvSpPr>
          <p:nvPr/>
        </p:nvSpPr>
        <p:spPr bwMode="auto">
          <a:xfrm>
            <a:off x="236829" y="4004574"/>
            <a:ext cx="5700251" cy="197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…which corresponds to a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ver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y</a:t>
            </a:r>
            <a:r>
              <a:rPr lang="en-US" sz="2800" b="0" u="sng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short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photon pulse duration </a:t>
            </a:r>
            <a:r>
              <a:rPr lang="en-US" sz="2800" b="0" i="1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H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/</a:t>
            </a:r>
            <a:r>
              <a:rPr lang="en-US" sz="2800" b="0" i="1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v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≈ </a:t>
            </a:r>
            <a:r>
              <a:rPr lang="en-US" sz="2800" b="0" i="1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H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/</a:t>
            </a:r>
            <a:r>
              <a:rPr lang="en-US" sz="2800" b="0" i="1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c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(</a:t>
            </a:r>
            <a:r>
              <a:rPr lang="en-US" sz="2800" b="0" u="sng" dirty="0">
                <a:solidFill>
                  <a:schemeClr val="bg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femtoseconds</a:t>
            </a:r>
            <a:r>
              <a:rPr lang="en-US" sz="2800" b="0" dirty="0">
                <a:solidFill>
                  <a:srgbClr val="FFFF00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or less, shorter than the pulses from storage rings)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8592" y="3369186"/>
            <a:ext cx="2633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Microbunched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 electron bunch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61656" name="Rectangle 3">
            <a:extLst>
              <a:ext uri="{FF2B5EF4-FFF2-40B4-BE49-F238E27FC236}">
                <a16:creationId xmlns:a16="http://schemas.microsoft.com/office/drawing/2014/main" id="{497A582C-C30D-B32E-CF07-4D72C7E61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1422215"/>
            <a:ext cx="5132056" cy="2438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The strong optical amplification required for one-pass lasing demands a 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hi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g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h electron densit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y, thus a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very short electron bunch length </a:t>
            </a:r>
            <a:r>
              <a:rPr lang="en-US" sz="2800" b="0" i="1" dirty="0">
                <a:solidFill>
                  <a:srgbClr val="FFFF00"/>
                </a:solidFill>
                <a:latin typeface="Helvetica" charset="0"/>
                <a:sym typeface="Symbol" charset="0"/>
              </a:rPr>
              <a:t>H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</a:p>
        </p:txBody>
      </p:sp>
      <p:grpSp>
        <p:nvGrpSpPr>
          <p:cNvPr id="561672" name="Group 561671">
            <a:extLst>
              <a:ext uri="{FF2B5EF4-FFF2-40B4-BE49-F238E27FC236}">
                <a16:creationId xmlns:a16="http://schemas.microsoft.com/office/drawing/2014/main" id="{91795A68-BF5E-4E86-71EF-6B7EE074E44E}"/>
              </a:ext>
            </a:extLst>
          </p:cNvPr>
          <p:cNvGrpSpPr/>
          <p:nvPr/>
        </p:nvGrpSpPr>
        <p:grpSpPr>
          <a:xfrm>
            <a:off x="5596688" y="1124745"/>
            <a:ext cx="2842683" cy="1011313"/>
            <a:chOff x="369254" y="2603459"/>
            <a:chExt cx="2842683" cy="1011313"/>
          </a:xfrm>
        </p:grpSpPr>
        <p:cxnSp>
          <p:nvCxnSpPr>
            <p:cNvPr id="561662" name="Connecteur droit avec flèche 335">
              <a:extLst>
                <a:ext uri="{FF2B5EF4-FFF2-40B4-BE49-F238E27FC236}">
                  <a16:creationId xmlns:a16="http://schemas.microsoft.com/office/drawing/2014/main" id="{2DB159E3-964D-8F7C-1850-3CE229B7CF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7678" y="2832615"/>
              <a:ext cx="2822275" cy="167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arrow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61663" name="Connecteur droit avec flèche 337">
              <a:extLst>
                <a:ext uri="{FF2B5EF4-FFF2-40B4-BE49-F238E27FC236}">
                  <a16:creationId xmlns:a16="http://schemas.microsoft.com/office/drawing/2014/main" id="{36BEC5FB-02CC-E439-E774-7CB9CE57B00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69254" y="2774675"/>
              <a:ext cx="12823" cy="828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lgDash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561668" name="Rectangle 561667">
              <a:extLst>
                <a:ext uri="{FF2B5EF4-FFF2-40B4-BE49-F238E27FC236}">
                  <a16:creationId xmlns:a16="http://schemas.microsoft.com/office/drawing/2014/main" id="{73D9D79B-D29E-A950-1DFA-32A908798B86}"/>
                </a:ext>
              </a:extLst>
            </p:cNvPr>
            <p:cNvSpPr/>
            <p:nvPr/>
          </p:nvSpPr>
          <p:spPr>
            <a:xfrm>
              <a:off x="1563469" y="2603459"/>
              <a:ext cx="407484" cy="461665"/>
            </a:xfrm>
            <a:prstGeom prst="rect">
              <a:avLst/>
            </a:prstGeom>
            <a:solidFill>
              <a:srgbClr val="0283B5"/>
            </a:solidFill>
          </p:spPr>
          <p:txBody>
            <a:bodyPr wrap="none">
              <a:spAutoFit/>
            </a:bodyPr>
            <a:lstStyle/>
            <a:p>
              <a:r>
                <a:rPr lang="en-US" b="0" i="1" dirty="0">
                  <a:solidFill>
                    <a:srgbClr val="FFFF00"/>
                  </a:solidFill>
                  <a:latin typeface="Helvetica" charset="0"/>
                  <a:sym typeface="Symbol" charset="0"/>
                </a:rPr>
                <a:t>H</a:t>
              </a:r>
              <a:endParaRPr lang="fr-FR" dirty="0">
                <a:solidFill>
                  <a:srgbClr val="FFFF00"/>
                </a:solidFill>
              </a:endParaRPr>
            </a:p>
          </p:txBody>
        </p:sp>
        <p:cxnSp>
          <p:nvCxnSpPr>
            <p:cNvPr id="561670" name="Connecteur droit avec flèche 337">
              <a:extLst>
                <a:ext uri="{FF2B5EF4-FFF2-40B4-BE49-F238E27FC236}">
                  <a16:creationId xmlns:a16="http://schemas.microsoft.com/office/drawing/2014/main" id="{5A7F105B-0412-403F-1973-0C7A73A9C0A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198199" y="2786772"/>
              <a:ext cx="13738" cy="828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lgDash"/>
              <a:round/>
              <a:headEnd type="none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62520" name="Rectangle 3">
            <a:extLst>
              <a:ext uri="{FF2B5EF4-FFF2-40B4-BE49-F238E27FC236}">
                <a16:creationId xmlns:a16="http://schemas.microsoft.com/office/drawing/2014/main" id="{A8E2CE20-BE81-1BE7-7384-999A131E0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8379" y="4229083"/>
            <a:ext cx="5663864" cy="220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Plus, high electron density requires a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very small cross section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A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 of the electron bunch and therefore of the photon pulse, producing ultra</a:t>
            </a:r>
            <a:r>
              <a:rPr lang="en-US" sz="2800" b="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hi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g</a:t>
            </a:r>
            <a:r>
              <a:rPr lang="en-US" sz="2800" b="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h bri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g</a:t>
            </a:r>
            <a:r>
              <a:rPr lang="en-US" sz="2800" b="0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sym typeface="Symbol" charset="0"/>
              </a:rPr>
              <a:t>htness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D62B29-B706-F8AA-C64C-C0E90760B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8" y="5933148"/>
            <a:ext cx="7128792" cy="64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000" dirty="0">
                <a:latin typeface="Helvetica" charset="0"/>
                <a:sym typeface="Symbol" charset="0"/>
              </a:rPr>
              <a:t>[Note: most x-FELs are not based on storage rings but on LINACs, which can produce smaller cross sections </a:t>
            </a:r>
            <a:r>
              <a:rPr lang="en-US" sz="2000" i="1" dirty="0">
                <a:latin typeface="Helvetica" charset="0"/>
                <a:sym typeface="Symbol" charset="0"/>
              </a:rPr>
              <a:t>A</a:t>
            </a:r>
            <a:r>
              <a:rPr lang="en-US" sz="2000" dirty="0">
                <a:latin typeface="Helvetica" charset="0"/>
                <a:sym typeface="Symbol" charset="0"/>
              </a:rPr>
              <a:t>]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01AA9E-2150-1248-2A75-D5E8DF0A3D30}"/>
              </a:ext>
            </a:extLst>
          </p:cNvPr>
          <p:cNvGrpSpPr/>
          <p:nvPr/>
        </p:nvGrpSpPr>
        <p:grpSpPr>
          <a:xfrm>
            <a:off x="5442684" y="1567018"/>
            <a:ext cx="3191709" cy="1842535"/>
            <a:chOff x="1215699" y="5350372"/>
            <a:chExt cx="2006279" cy="11582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493908C-FD11-4B5A-0F25-9BA81BCDF8E5}"/>
                </a:ext>
              </a:extLst>
            </p:cNvPr>
            <p:cNvGrpSpPr/>
            <p:nvPr/>
          </p:nvGrpSpPr>
          <p:grpSpPr>
            <a:xfrm>
              <a:off x="1215699" y="5707887"/>
              <a:ext cx="253527" cy="457020"/>
              <a:chOff x="441740" y="5673316"/>
              <a:chExt cx="253527" cy="457020"/>
            </a:xfrm>
          </p:grpSpPr>
          <p:grpSp>
            <p:nvGrpSpPr>
              <p:cNvPr id="562242" name="Group 562241">
                <a:extLst>
                  <a:ext uri="{FF2B5EF4-FFF2-40B4-BE49-F238E27FC236}">
                    <a16:creationId xmlns:a16="http://schemas.microsoft.com/office/drawing/2014/main" id="{B162CB25-4A21-5FAF-DB93-3080DD93AA7A}"/>
                  </a:ext>
                </a:extLst>
              </p:cNvPr>
              <p:cNvGrpSpPr/>
              <p:nvPr/>
            </p:nvGrpSpPr>
            <p:grpSpPr>
              <a:xfrm flipH="1" flipV="1">
                <a:off x="441740" y="5673316"/>
                <a:ext cx="253527" cy="445746"/>
                <a:chOff x="3483728" y="5714719"/>
                <a:chExt cx="253527" cy="445746"/>
              </a:xfrm>
            </p:grpSpPr>
            <p:sp>
              <p:nvSpPr>
                <p:cNvPr id="562255" name="Ellipse 495">
                  <a:extLst>
                    <a:ext uri="{FF2B5EF4-FFF2-40B4-BE49-F238E27FC236}">
                      <a16:creationId xmlns:a16="http://schemas.microsoft.com/office/drawing/2014/main" id="{B9C73CF5-F52E-52B1-F08F-ED1B6219586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39697" y="58816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56" name="Ellipse 495">
                  <a:extLst>
                    <a:ext uri="{FF2B5EF4-FFF2-40B4-BE49-F238E27FC236}">
                      <a16:creationId xmlns:a16="http://schemas.microsoft.com/office/drawing/2014/main" id="{3C9CEBBC-D504-1F5A-4023-189508611E3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39697" y="58292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58" name="Ellipse 495">
                  <a:extLst>
                    <a:ext uri="{FF2B5EF4-FFF2-40B4-BE49-F238E27FC236}">
                      <a16:creationId xmlns:a16="http://schemas.microsoft.com/office/drawing/2014/main" id="{DD233C58-3247-7FC6-3530-A067C3BF32F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39697" y="57930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59" name="Ellipse 495">
                  <a:extLst>
                    <a:ext uri="{FF2B5EF4-FFF2-40B4-BE49-F238E27FC236}">
                      <a16:creationId xmlns:a16="http://schemas.microsoft.com/office/drawing/2014/main" id="{0DF21B70-1F28-E1CB-543C-23FD67A7354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69584" y="58577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62" name="Ellipse 495">
                  <a:extLst>
                    <a:ext uri="{FF2B5EF4-FFF2-40B4-BE49-F238E27FC236}">
                      <a16:creationId xmlns:a16="http://schemas.microsoft.com/office/drawing/2014/main" id="{8DF9EA30-8C2E-2CCA-ED86-679A056E31B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44846" y="58045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63" name="Ellipse 495">
                  <a:extLst>
                    <a:ext uri="{FF2B5EF4-FFF2-40B4-BE49-F238E27FC236}">
                      <a16:creationId xmlns:a16="http://schemas.microsoft.com/office/drawing/2014/main" id="{756B9F6E-777E-81D3-2342-CCC169EB932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39697" y="57617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65" name="Ellipse 495">
                  <a:extLst>
                    <a:ext uri="{FF2B5EF4-FFF2-40B4-BE49-F238E27FC236}">
                      <a16:creationId xmlns:a16="http://schemas.microsoft.com/office/drawing/2014/main" id="{7F3F1603-0674-A858-10B2-7616AE64F0D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7069" y="58547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66" name="Ellipse 495">
                  <a:extLst>
                    <a:ext uri="{FF2B5EF4-FFF2-40B4-BE49-F238E27FC236}">
                      <a16:creationId xmlns:a16="http://schemas.microsoft.com/office/drawing/2014/main" id="{58341025-8263-6017-534C-2FDA9C42F1F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76727" y="578935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67" name="Ellipse 495">
                  <a:extLst>
                    <a:ext uri="{FF2B5EF4-FFF2-40B4-BE49-F238E27FC236}">
                      <a16:creationId xmlns:a16="http://schemas.microsoft.com/office/drawing/2014/main" id="{F7EF0503-DC09-2263-40C5-B53ED6A726F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2606" y="57245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70" name="Ellipse 495">
                  <a:extLst>
                    <a:ext uri="{FF2B5EF4-FFF2-40B4-BE49-F238E27FC236}">
                      <a16:creationId xmlns:a16="http://schemas.microsoft.com/office/drawing/2014/main" id="{D9B6332A-44D9-BD7E-8BA0-3BC213D8859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19277" y="57733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72" name="Ellipse 495">
                  <a:extLst>
                    <a:ext uri="{FF2B5EF4-FFF2-40B4-BE49-F238E27FC236}">
                      <a16:creationId xmlns:a16="http://schemas.microsoft.com/office/drawing/2014/main" id="{85CF5BAA-2D09-F179-3AA7-BAAF59A6367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19852" y="57254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77" name="Ellipse 495">
                  <a:extLst>
                    <a:ext uri="{FF2B5EF4-FFF2-40B4-BE49-F238E27FC236}">
                      <a16:creationId xmlns:a16="http://schemas.microsoft.com/office/drawing/2014/main" id="{62F08288-07AC-EDE4-CD25-840DA8A1026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72382" y="57144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80" name="Ellipse 495">
                  <a:extLst>
                    <a:ext uri="{FF2B5EF4-FFF2-40B4-BE49-F238E27FC236}">
                      <a16:creationId xmlns:a16="http://schemas.microsoft.com/office/drawing/2014/main" id="{C914EF09-A237-50CD-A46B-EA5A82F1818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4372" y="577960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84" name="Ellipse 495">
                  <a:extLst>
                    <a:ext uri="{FF2B5EF4-FFF2-40B4-BE49-F238E27FC236}">
                      <a16:creationId xmlns:a16="http://schemas.microsoft.com/office/drawing/2014/main" id="{5B766D43-2579-9239-057C-6521E1ADD08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56280" y="57698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86" name="Ellipse 495">
                  <a:extLst>
                    <a:ext uri="{FF2B5EF4-FFF2-40B4-BE49-F238E27FC236}">
                      <a16:creationId xmlns:a16="http://schemas.microsoft.com/office/drawing/2014/main" id="{D0D18087-030B-701A-D33C-883C5324DF5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494108" y="581951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87" name="Ellipse 495">
                  <a:extLst>
                    <a:ext uri="{FF2B5EF4-FFF2-40B4-BE49-F238E27FC236}">
                      <a16:creationId xmlns:a16="http://schemas.microsoft.com/office/drawing/2014/main" id="{0B7EFD2D-CE7F-7B36-FD37-BF1AE0756F8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80032" y="58152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88" name="Ellipse 495">
                  <a:extLst>
                    <a:ext uri="{FF2B5EF4-FFF2-40B4-BE49-F238E27FC236}">
                      <a16:creationId xmlns:a16="http://schemas.microsoft.com/office/drawing/2014/main" id="{9C777622-CE09-2EAB-D38E-9F9DD880B01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42934" y="58594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90" name="Ellipse 495">
                  <a:extLst>
                    <a:ext uri="{FF2B5EF4-FFF2-40B4-BE49-F238E27FC236}">
                      <a16:creationId xmlns:a16="http://schemas.microsoft.com/office/drawing/2014/main" id="{82CCDAA6-C8DD-20EC-A134-4BA5B66EE67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483982" y="58677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97" name="Ellipse 495">
                  <a:extLst>
                    <a:ext uri="{FF2B5EF4-FFF2-40B4-BE49-F238E27FC236}">
                      <a16:creationId xmlns:a16="http://schemas.microsoft.com/office/drawing/2014/main" id="{2A8FC381-E995-D489-EBFF-80BF6BFC953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57893" y="59870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98" name="Ellipse 495">
                  <a:extLst>
                    <a:ext uri="{FF2B5EF4-FFF2-40B4-BE49-F238E27FC236}">
                      <a16:creationId xmlns:a16="http://schemas.microsoft.com/office/drawing/2014/main" id="{5C6147FA-4666-05DF-E198-4F558DAFED7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74540" y="59270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99" name="Ellipse 495">
                  <a:extLst>
                    <a:ext uri="{FF2B5EF4-FFF2-40B4-BE49-F238E27FC236}">
                      <a16:creationId xmlns:a16="http://schemas.microsoft.com/office/drawing/2014/main" id="{0164D9B8-FAED-62AA-AABD-571F0FC75A7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04719" y="59713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0" name="Ellipse 495">
                  <a:extLst>
                    <a:ext uri="{FF2B5EF4-FFF2-40B4-BE49-F238E27FC236}">
                      <a16:creationId xmlns:a16="http://schemas.microsoft.com/office/drawing/2014/main" id="{2C31D17C-24E4-9340-B08B-F7C14DB43F8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76727" y="59288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1" name="Ellipse 495">
                  <a:extLst>
                    <a:ext uri="{FF2B5EF4-FFF2-40B4-BE49-F238E27FC236}">
                      <a16:creationId xmlns:a16="http://schemas.microsoft.com/office/drawing/2014/main" id="{CC813715-B108-DE8C-094D-D4D6EA91B34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4722" y="59010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2" name="Ellipse 495">
                  <a:extLst>
                    <a:ext uri="{FF2B5EF4-FFF2-40B4-BE49-F238E27FC236}">
                      <a16:creationId xmlns:a16="http://schemas.microsoft.com/office/drawing/2014/main" id="{128E2761-B562-5AE3-8504-A9EB04BA16C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1671" y="59199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3" name="Ellipse 495">
                  <a:extLst>
                    <a:ext uri="{FF2B5EF4-FFF2-40B4-BE49-F238E27FC236}">
                      <a16:creationId xmlns:a16="http://schemas.microsoft.com/office/drawing/2014/main" id="{B16EEA05-82B9-A271-3A32-8F0A95DC117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29273" y="59402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4" name="Ellipse 495">
                  <a:extLst>
                    <a:ext uri="{FF2B5EF4-FFF2-40B4-BE49-F238E27FC236}">
                      <a16:creationId xmlns:a16="http://schemas.microsoft.com/office/drawing/2014/main" id="{4CDA49A3-9A0E-CD21-C106-F3C161E7CCF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1205" y="59724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5" name="Ellipse 495">
                  <a:extLst>
                    <a:ext uri="{FF2B5EF4-FFF2-40B4-BE49-F238E27FC236}">
                      <a16:creationId xmlns:a16="http://schemas.microsoft.com/office/drawing/2014/main" id="{1EF367DD-B7ED-3081-C1EC-E081F679EB1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9097" y="59965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6" name="Ellipse 495">
                  <a:extLst>
                    <a:ext uri="{FF2B5EF4-FFF2-40B4-BE49-F238E27FC236}">
                      <a16:creationId xmlns:a16="http://schemas.microsoft.com/office/drawing/2014/main" id="{6F05116D-E15D-D362-3D58-A83B47C38383}"/>
                    </a:ext>
                  </a:extLst>
                </p:cNvPr>
                <p:cNvSpPr/>
                <p:nvPr/>
              </p:nvSpPr>
              <p:spPr>
                <a:xfrm rot="5400000" flipH="1">
                  <a:off x="3639697" y="592752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7" name="Ellipse 495">
                  <a:extLst>
                    <a:ext uri="{FF2B5EF4-FFF2-40B4-BE49-F238E27FC236}">
                      <a16:creationId xmlns:a16="http://schemas.microsoft.com/office/drawing/2014/main" id="{92C79045-7507-0244-62CA-4DE9814299F1}"/>
                    </a:ext>
                  </a:extLst>
                </p:cNvPr>
                <p:cNvSpPr/>
                <p:nvPr/>
              </p:nvSpPr>
              <p:spPr>
                <a:xfrm rot="5400000" flipH="1">
                  <a:off x="3639697" y="59917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8" name="Ellipse 495">
                  <a:extLst>
                    <a:ext uri="{FF2B5EF4-FFF2-40B4-BE49-F238E27FC236}">
                      <a16:creationId xmlns:a16="http://schemas.microsoft.com/office/drawing/2014/main" id="{814A55FD-5A0A-7E17-5D64-A1A9837C472F}"/>
                    </a:ext>
                  </a:extLst>
                </p:cNvPr>
                <p:cNvSpPr/>
                <p:nvPr/>
              </p:nvSpPr>
              <p:spPr>
                <a:xfrm rot="5400000" flipH="1">
                  <a:off x="3639697" y="60666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09" name="Ellipse 495">
                  <a:extLst>
                    <a:ext uri="{FF2B5EF4-FFF2-40B4-BE49-F238E27FC236}">
                      <a16:creationId xmlns:a16="http://schemas.microsoft.com/office/drawing/2014/main" id="{5A115492-3397-10ED-ACF0-268555C4F34A}"/>
                    </a:ext>
                  </a:extLst>
                </p:cNvPr>
                <p:cNvSpPr/>
                <p:nvPr/>
              </p:nvSpPr>
              <p:spPr>
                <a:xfrm rot="5400000" flipH="1">
                  <a:off x="3625719" y="60432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10" name="Ellipse 495">
                  <a:extLst>
                    <a:ext uri="{FF2B5EF4-FFF2-40B4-BE49-F238E27FC236}">
                      <a16:creationId xmlns:a16="http://schemas.microsoft.com/office/drawing/2014/main" id="{1F77B5E1-7C1A-27A0-989F-4356C2627396}"/>
                    </a:ext>
                  </a:extLst>
                </p:cNvPr>
                <p:cNvSpPr/>
                <p:nvPr/>
              </p:nvSpPr>
              <p:spPr>
                <a:xfrm rot="5400000" flipH="1">
                  <a:off x="3600268" y="60977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11" name="Ellipse 495">
                  <a:extLst>
                    <a:ext uri="{FF2B5EF4-FFF2-40B4-BE49-F238E27FC236}">
                      <a16:creationId xmlns:a16="http://schemas.microsoft.com/office/drawing/2014/main" id="{A173C24F-EE2D-9192-6B01-F511F4C9992C}"/>
                    </a:ext>
                  </a:extLst>
                </p:cNvPr>
                <p:cNvSpPr/>
                <p:nvPr/>
              </p:nvSpPr>
              <p:spPr>
                <a:xfrm rot="5400000" flipH="1">
                  <a:off x="3557428" y="60754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12" name="Ellipse 495">
                  <a:extLst>
                    <a:ext uri="{FF2B5EF4-FFF2-40B4-BE49-F238E27FC236}">
                      <a16:creationId xmlns:a16="http://schemas.microsoft.com/office/drawing/2014/main" id="{04DBA68B-924A-8A97-0488-D5E346ED4CE4}"/>
                    </a:ext>
                  </a:extLst>
                </p:cNvPr>
                <p:cNvSpPr/>
                <p:nvPr/>
              </p:nvSpPr>
              <p:spPr>
                <a:xfrm rot="5400000" flipH="1">
                  <a:off x="3581381" y="60327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13" name="Ellipse 495">
                  <a:extLst>
                    <a:ext uri="{FF2B5EF4-FFF2-40B4-BE49-F238E27FC236}">
                      <a16:creationId xmlns:a16="http://schemas.microsoft.com/office/drawing/2014/main" id="{9F455ACA-A593-36CC-C6CB-37B6717CEDCD}"/>
                    </a:ext>
                  </a:extLst>
                </p:cNvPr>
                <p:cNvSpPr/>
                <p:nvPr/>
              </p:nvSpPr>
              <p:spPr>
                <a:xfrm rot="5400000" flipH="1">
                  <a:off x="3523414" y="60383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314" name="Ellipse 495">
                  <a:extLst>
                    <a:ext uri="{FF2B5EF4-FFF2-40B4-BE49-F238E27FC236}">
                      <a16:creationId xmlns:a16="http://schemas.microsoft.com/office/drawing/2014/main" id="{A0CBFB45-9110-7D0D-1DF8-59912602A464}"/>
                    </a:ext>
                  </a:extLst>
                </p:cNvPr>
                <p:cNvSpPr/>
                <p:nvPr/>
              </p:nvSpPr>
              <p:spPr>
                <a:xfrm rot="5400000" flipH="1">
                  <a:off x="3504719" y="60063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62243" name="Ellipse 82">
                <a:extLst>
                  <a:ext uri="{FF2B5EF4-FFF2-40B4-BE49-F238E27FC236}">
                    <a16:creationId xmlns:a16="http://schemas.microsoft.com/office/drawing/2014/main" id="{ECA6C128-FB74-DDAD-5A81-742ADAAC6AC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5083" y="5678274"/>
                <a:ext cx="233575" cy="452062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6925D7C-D4D0-F3F6-92E5-CD822A942C4C}"/>
                </a:ext>
              </a:extLst>
            </p:cNvPr>
            <p:cNvGrpSpPr/>
            <p:nvPr/>
          </p:nvGrpSpPr>
          <p:grpSpPr>
            <a:xfrm>
              <a:off x="1408065" y="5512337"/>
              <a:ext cx="446091" cy="877121"/>
              <a:chOff x="785451" y="5496477"/>
              <a:chExt cx="446091" cy="877121"/>
            </a:xfrm>
          </p:grpSpPr>
          <p:grpSp>
            <p:nvGrpSpPr>
              <p:cNvPr id="561729" name="Group 561728">
                <a:extLst>
                  <a:ext uri="{FF2B5EF4-FFF2-40B4-BE49-F238E27FC236}">
                    <a16:creationId xmlns:a16="http://schemas.microsoft.com/office/drawing/2014/main" id="{1F95DE28-570B-07C4-A978-7F13D450BE1E}"/>
                  </a:ext>
                </a:extLst>
              </p:cNvPr>
              <p:cNvGrpSpPr/>
              <p:nvPr/>
            </p:nvGrpSpPr>
            <p:grpSpPr>
              <a:xfrm>
                <a:off x="788963" y="5496721"/>
                <a:ext cx="420252" cy="876877"/>
                <a:chOff x="173923" y="5526349"/>
                <a:chExt cx="420252" cy="876877"/>
              </a:xfrm>
            </p:grpSpPr>
            <p:sp>
              <p:nvSpPr>
                <p:cNvPr id="561731" name="Ellipse 495">
                  <a:extLst>
                    <a:ext uri="{FF2B5EF4-FFF2-40B4-BE49-F238E27FC236}">
                      <a16:creationId xmlns:a16="http://schemas.microsoft.com/office/drawing/2014/main" id="{746D40E7-F191-C7C0-7DEC-82C42FF7F7F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6814" y="55260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2" name="Ellipse 495">
                  <a:extLst>
                    <a:ext uri="{FF2B5EF4-FFF2-40B4-BE49-F238E27FC236}">
                      <a16:creationId xmlns:a16="http://schemas.microsoft.com/office/drawing/2014/main" id="{883B675E-7AA1-3DE5-B81E-3D6248611B1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28822" y="55657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3" name="Ellipse 495">
                  <a:extLst>
                    <a:ext uri="{FF2B5EF4-FFF2-40B4-BE49-F238E27FC236}">
                      <a16:creationId xmlns:a16="http://schemas.microsoft.com/office/drawing/2014/main" id="{6930A4C7-223A-CCEF-9205-C5D189B2702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06999" y="56202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4" name="Ellipse 495">
                  <a:extLst>
                    <a:ext uri="{FF2B5EF4-FFF2-40B4-BE49-F238E27FC236}">
                      <a16:creationId xmlns:a16="http://schemas.microsoft.com/office/drawing/2014/main" id="{D62884F0-FD9E-9104-73B6-88AA9940337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32820" y="55538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5" name="Ellipse 495">
                  <a:extLst>
                    <a:ext uri="{FF2B5EF4-FFF2-40B4-BE49-F238E27FC236}">
                      <a16:creationId xmlns:a16="http://schemas.microsoft.com/office/drawing/2014/main" id="{642C1614-3C64-7372-CCCC-3421C81192A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31460" y="58440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6" name="Ellipse 495">
                  <a:extLst>
                    <a:ext uri="{FF2B5EF4-FFF2-40B4-BE49-F238E27FC236}">
                      <a16:creationId xmlns:a16="http://schemas.microsoft.com/office/drawing/2014/main" id="{BB87F5A8-86EF-B187-DEEB-80C1F12D0A3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16692" y="57916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7" name="Ellipse 495">
                  <a:extLst>
                    <a:ext uri="{FF2B5EF4-FFF2-40B4-BE49-F238E27FC236}">
                      <a16:creationId xmlns:a16="http://schemas.microsoft.com/office/drawing/2014/main" id="{09C52664-C2CD-51C1-7C87-7375F40C189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27762" y="57553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8" name="Ellipse 495">
                  <a:extLst>
                    <a:ext uri="{FF2B5EF4-FFF2-40B4-BE49-F238E27FC236}">
                      <a16:creationId xmlns:a16="http://schemas.microsoft.com/office/drawing/2014/main" id="{1C3ECCFF-E0D6-A9CA-2A46-854B326873C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524072" y="56868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39" name="Ellipse 495">
                  <a:extLst>
                    <a:ext uri="{FF2B5EF4-FFF2-40B4-BE49-F238E27FC236}">
                      <a16:creationId xmlns:a16="http://schemas.microsoft.com/office/drawing/2014/main" id="{F83D07D6-BAF3-64D1-5C40-3D6E21765B2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74772" y="58201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0" name="Ellipse 495">
                  <a:extLst>
                    <a:ext uri="{FF2B5EF4-FFF2-40B4-BE49-F238E27FC236}">
                      <a16:creationId xmlns:a16="http://schemas.microsoft.com/office/drawing/2014/main" id="{3B9F7746-BA6B-41EC-AF14-ADA85D4A745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50034" y="57669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1" name="Ellipse 495">
                  <a:extLst>
                    <a:ext uri="{FF2B5EF4-FFF2-40B4-BE49-F238E27FC236}">
                      <a16:creationId xmlns:a16="http://schemas.microsoft.com/office/drawing/2014/main" id="{05C51ACB-2C08-00FD-F8F6-699D38A4FA0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81518" y="57241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2" name="Ellipse 495">
                  <a:extLst>
                    <a:ext uri="{FF2B5EF4-FFF2-40B4-BE49-F238E27FC236}">
                      <a16:creationId xmlns:a16="http://schemas.microsoft.com/office/drawing/2014/main" id="{2D472D4D-F9E3-020E-2839-4A5E9C393A1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75978" y="58368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3" name="Ellipse 495">
                  <a:extLst>
                    <a:ext uri="{FF2B5EF4-FFF2-40B4-BE49-F238E27FC236}">
                      <a16:creationId xmlns:a16="http://schemas.microsoft.com/office/drawing/2014/main" id="{1D261636-9DF9-116D-9039-CCE46FC43A6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71824" y="56532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4" name="Ellipse 495">
                  <a:extLst>
                    <a:ext uri="{FF2B5EF4-FFF2-40B4-BE49-F238E27FC236}">
                      <a16:creationId xmlns:a16="http://schemas.microsoft.com/office/drawing/2014/main" id="{169D0878-3317-2FB7-A44B-6D4BEBCBD09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12257" y="58171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5" name="Ellipse 495">
                  <a:extLst>
                    <a:ext uri="{FF2B5EF4-FFF2-40B4-BE49-F238E27FC236}">
                      <a16:creationId xmlns:a16="http://schemas.microsoft.com/office/drawing/2014/main" id="{75723C0F-F3D9-83B8-191A-9E1C0AEF61E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99164" y="576606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6" name="Ellipse 495">
                  <a:extLst>
                    <a:ext uri="{FF2B5EF4-FFF2-40B4-BE49-F238E27FC236}">
                      <a16:creationId xmlns:a16="http://schemas.microsoft.com/office/drawing/2014/main" id="{90DAA57F-E7DB-6617-4554-E51EAD2EB32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32779" y="58001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7" name="Ellipse 495">
                  <a:extLst>
                    <a:ext uri="{FF2B5EF4-FFF2-40B4-BE49-F238E27FC236}">
                      <a16:creationId xmlns:a16="http://schemas.microsoft.com/office/drawing/2014/main" id="{C302EA6B-7737-4D2F-DF51-2A0D4DF8167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84150" y="55533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8" name="Ellipse 495">
                  <a:extLst>
                    <a:ext uri="{FF2B5EF4-FFF2-40B4-BE49-F238E27FC236}">
                      <a16:creationId xmlns:a16="http://schemas.microsoft.com/office/drawing/2014/main" id="{B7E80F82-17F2-104E-E4D4-0C1788CDD09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28822" y="562816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49" name="Ellipse 495">
                  <a:extLst>
                    <a:ext uri="{FF2B5EF4-FFF2-40B4-BE49-F238E27FC236}">
                      <a16:creationId xmlns:a16="http://schemas.microsoft.com/office/drawing/2014/main" id="{E7BEC310-5FBA-4D91-631A-DC674656CE6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13902" y="55728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0" name="Ellipse 495">
                  <a:extLst>
                    <a:ext uri="{FF2B5EF4-FFF2-40B4-BE49-F238E27FC236}">
                      <a16:creationId xmlns:a16="http://schemas.microsoft.com/office/drawing/2014/main" id="{50F63FB5-23A7-82AD-E3EB-A9D66A5AF1B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53719" y="56079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1" name="Ellipse 495">
                  <a:extLst>
                    <a:ext uri="{FF2B5EF4-FFF2-40B4-BE49-F238E27FC236}">
                      <a16:creationId xmlns:a16="http://schemas.microsoft.com/office/drawing/2014/main" id="{68AEEF68-DCC7-A42E-819F-1312A8810E0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70345" y="553561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2" name="Ellipse 495">
                  <a:extLst>
                    <a:ext uri="{FF2B5EF4-FFF2-40B4-BE49-F238E27FC236}">
                      <a16:creationId xmlns:a16="http://schemas.microsoft.com/office/drawing/2014/main" id="{657B95BA-45A6-992A-33DD-C1BF3AE3D8D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30036" y="57279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3" name="Ellipse 495">
                  <a:extLst>
                    <a:ext uri="{FF2B5EF4-FFF2-40B4-BE49-F238E27FC236}">
                      <a16:creationId xmlns:a16="http://schemas.microsoft.com/office/drawing/2014/main" id="{9C5F2B40-7828-9D42-1BF3-397BB4AFB13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06082" y="56852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4" name="Ellipse 495">
                  <a:extLst>
                    <a:ext uri="{FF2B5EF4-FFF2-40B4-BE49-F238E27FC236}">
                      <a16:creationId xmlns:a16="http://schemas.microsoft.com/office/drawing/2014/main" id="{7DB62E47-D196-0EB6-9F25-718D08AC5EF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40096" y="56481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5" name="Ellipse 495">
                  <a:extLst>
                    <a:ext uri="{FF2B5EF4-FFF2-40B4-BE49-F238E27FC236}">
                      <a16:creationId xmlns:a16="http://schemas.microsoft.com/office/drawing/2014/main" id="{4D73B968-E02F-B884-7131-D76432441D2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56024" y="558718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6" name="Ellipse 495">
                  <a:extLst>
                    <a:ext uri="{FF2B5EF4-FFF2-40B4-BE49-F238E27FC236}">
                      <a16:creationId xmlns:a16="http://schemas.microsoft.com/office/drawing/2014/main" id="{B26E0E82-913D-796D-E24A-9AB373B2915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76279" y="57517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7" name="Ellipse 495">
                  <a:extLst>
                    <a:ext uri="{FF2B5EF4-FFF2-40B4-BE49-F238E27FC236}">
                      <a16:creationId xmlns:a16="http://schemas.microsoft.com/office/drawing/2014/main" id="{5B361794-83FD-16D5-2E73-A710F528AD4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74110" y="567949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58" name="Ellipse 495">
                  <a:extLst>
                    <a:ext uri="{FF2B5EF4-FFF2-40B4-BE49-F238E27FC236}">
                      <a16:creationId xmlns:a16="http://schemas.microsoft.com/office/drawing/2014/main" id="{C16FD060-F1B5-6A97-1FCA-3C98A33BAC0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2182" y="55830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0" name="Ellipse 495">
                  <a:extLst>
                    <a:ext uri="{FF2B5EF4-FFF2-40B4-BE49-F238E27FC236}">
                      <a16:creationId xmlns:a16="http://schemas.microsoft.com/office/drawing/2014/main" id="{C6C80322-EC33-E14A-C74B-56457F85746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97131" y="56113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2" name="Ellipse 495">
                  <a:extLst>
                    <a:ext uri="{FF2B5EF4-FFF2-40B4-BE49-F238E27FC236}">
                      <a16:creationId xmlns:a16="http://schemas.microsoft.com/office/drawing/2014/main" id="{A4599B87-53F2-4604-9C43-6EB933D5E91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36467" y="563132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3" name="Ellipse 495">
                  <a:extLst>
                    <a:ext uri="{FF2B5EF4-FFF2-40B4-BE49-F238E27FC236}">
                      <a16:creationId xmlns:a16="http://schemas.microsoft.com/office/drawing/2014/main" id="{F9AA5B2F-3C32-A7C6-3D94-FFEA5343DA0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28554" y="56868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6" name="Ellipse 495">
                  <a:extLst>
                    <a:ext uri="{FF2B5EF4-FFF2-40B4-BE49-F238E27FC236}">
                      <a16:creationId xmlns:a16="http://schemas.microsoft.com/office/drawing/2014/main" id="{3B0D37B6-01A1-4349-0C85-8AFE4D37DAC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24465" y="57356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7" name="Ellipse 495">
                  <a:extLst>
                    <a:ext uri="{FF2B5EF4-FFF2-40B4-BE49-F238E27FC236}">
                      <a16:creationId xmlns:a16="http://schemas.microsoft.com/office/drawing/2014/main" id="{B467078D-5BAF-DA76-1CAE-B6EAFB781FC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04060" y="56269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8" name="Ellipse 495">
                  <a:extLst>
                    <a:ext uri="{FF2B5EF4-FFF2-40B4-BE49-F238E27FC236}">
                      <a16:creationId xmlns:a16="http://schemas.microsoft.com/office/drawing/2014/main" id="{747B7E5F-A5CF-6E02-0851-F862E91C7F8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25040" y="56878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69" name="Ellipse 495">
                  <a:extLst>
                    <a:ext uri="{FF2B5EF4-FFF2-40B4-BE49-F238E27FC236}">
                      <a16:creationId xmlns:a16="http://schemas.microsoft.com/office/drawing/2014/main" id="{C2CD37F5-E348-5EC3-754A-E68B1D61620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77570" y="56768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0" name="Ellipse 495">
                  <a:extLst>
                    <a:ext uri="{FF2B5EF4-FFF2-40B4-BE49-F238E27FC236}">
                      <a16:creationId xmlns:a16="http://schemas.microsoft.com/office/drawing/2014/main" id="{F6EA8CDE-EE74-8AF8-2683-2AAE0A5D259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09560" y="574195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1" name="Ellipse 495">
                  <a:extLst>
                    <a:ext uri="{FF2B5EF4-FFF2-40B4-BE49-F238E27FC236}">
                      <a16:creationId xmlns:a16="http://schemas.microsoft.com/office/drawing/2014/main" id="{2AA09E99-C6DB-EF4F-30A2-658903C8BB7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1468" y="57321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2" name="Ellipse 495">
                  <a:extLst>
                    <a:ext uri="{FF2B5EF4-FFF2-40B4-BE49-F238E27FC236}">
                      <a16:creationId xmlns:a16="http://schemas.microsoft.com/office/drawing/2014/main" id="{4911B1AB-C40E-55BE-0A86-D879D5D84DC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99296" y="578186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4" name="Ellipse 495">
                  <a:extLst>
                    <a:ext uri="{FF2B5EF4-FFF2-40B4-BE49-F238E27FC236}">
                      <a16:creationId xmlns:a16="http://schemas.microsoft.com/office/drawing/2014/main" id="{3B0D51FC-7887-D2B7-3442-4FD5DF3E650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85220" y="57776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6" name="Ellipse 495">
                  <a:extLst>
                    <a:ext uri="{FF2B5EF4-FFF2-40B4-BE49-F238E27FC236}">
                      <a16:creationId xmlns:a16="http://schemas.microsoft.com/office/drawing/2014/main" id="{46A0EA71-8051-5728-CE7E-02D3387CF22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48122" y="58217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7" name="Ellipse 495">
                  <a:extLst>
                    <a:ext uri="{FF2B5EF4-FFF2-40B4-BE49-F238E27FC236}">
                      <a16:creationId xmlns:a16="http://schemas.microsoft.com/office/drawing/2014/main" id="{E1F65AE9-7C1D-392B-0177-3E5DB0E0FFE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89170" y="58300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8" name="Ellipse 495">
                  <a:extLst>
                    <a:ext uri="{FF2B5EF4-FFF2-40B4-BE49-F238E27FC236}">
                      <a16:creationId xmlns:a16="http://schemas.microsoft.com/office/drawing/2014/main" id="{9E216F26-569D-ECE2-4A5C-7532DE50F0C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28822" y="626668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79" name="Ellipse 495">
                  <a:extLst>
                    <a:ext uri="{FF2B5EF4-FFF2-40B4-BE49-F238E27FC236}">
                      <a16:creationId xmlns:a16="http://schemas.microsoft.com/office/drawing/2014/main" id="{A0E0A308-2951-1A2F-7DFA-40E1A90A007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96286" y="62136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0" name="Ellipse 495">
                  <a:extLst>
                    <a:ext uri="{FF2B5EF4-FFF2-40B4-BE49-F238E27FC236}">
                      <a16:creationId xmlns:a16="http://schemas.microsoft.com/office/drawing/2014/main" id="{A3130B38-300D-50EE-589A-664771898D5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6814" y="634051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1" name="Ellipse 495">
                  <a:extLst>
                    <a:ext uri="{FF2B5EF4-FFF2-40B4-BE49-F238E27FC236}">
                      <a16:creationId xmlns:a16="http://schemas.microsoft.com/office/drawing/2014/main" id="{BA58DB46-16C8-5D06-FF83-BAA29284D95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22247" y="62937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2" name="Ellipse 495">
                  <a:extLst>
                    <a:ext uri="{FF2B5EF4-FFF2-40B4-BE49-F238E27FC236}">
                      <a16:creationId xmlns:a16="http://schemas.microsoft.com/office/drawing/2014/main" id="{CA9A0BBF-7544-6530-05C9-980E2CD1E2A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53732" y="62509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3" name="Ellipse 495">
                  <a:extLst>
                    <a:ext uri="{FF2B5EF4-FFF2-40B4-BE49-F238E27FC236}">
                      <a16:creationId xmlns:a16="http://schemas.microsoft.com/office/drawing/2014/main" id="{59A3256F-5D95-0999-6417-C4BE3D1F1E9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84471" y="632331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4" name="Ellipse 495">
                  <a:extLst>
                    <a:ext uri="{FF2B5EF4-FFF2-40B4-BE49-F238E27FC236}">
                      <a16:creationId xmlns:a16="http://schemas.microsoft.com/office/drawing/2014/main" id="{74ABB2FA-AA59-7D05-3598-B9B6770CBF1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48493" y="62499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5" name="Ellipse 495">
                  <a:extLst>
                    <a:ext uri="{FF2B5EF4-FFF2-40B4-BE49-F238E27FC236}">
                      <a16:creationId xmlns:a16="http://schemas.microsoft.com/office/drawing/2014/main" id="{7A88F8FE-14D9-FEA9-A675-FD6B73098A0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16628" y="61884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6" name="Ellipse 495">
                  <a:extLst>
                    <a:ext uri="{FF2B5EF4-FFF2-40B4-BE49-F238E27FC236}">
                      <a16:creationId xmlns:a16="http://schemas.microsoft.com/office/drawing/2014/main" id="{EB68CF9B-A6CA-1746-57CE-E2E72838BF4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80702" y="619193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7" name="Ellipse 495">
                  <a:extLst>
                    <a:ext uri="{FF2B5EF4-FFF2-40B4-BE49-F238E27FC236}">
                      <a16:creationId xmlns:a16="http://schemas.microsoft.com/office/drawing/2014/main" id="{134F32F8-AEC2-A52E-CF0D-27E25C691A7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96678" y="62624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8" name="Ellipse 495">
                  <a:extLst>
                    <a:ext uri="{FF2B5EF4-FFF2-40B4-BE49-F238E27FC236}">
                      <a16:creationId xmlns:a16="http://schemas.microsoft.com/office/drawing/2014/main" id="{1F064945-5C1C-9E45-914D-B85C382A8B1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97254" y="62146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89" name="Ellipse 495">
                  <a:extLst>
                    <a:ext uri="{FF2B5EF4-FFF2-40B4-BE49-F238E27FC236}">
                      <a16:creationId xmlns:a16="http://schemas.microsoft.com/office/drawing/2014/main" id="{50E7CDDD-D6BB-685B-9B00-42B53F264BE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49784" y="62036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0" name="Ellipse 495">
                  <a:extLst>
                    <a:ext uri="{FF2B5EF4-FFF2-40B4-BE49-F238E27FC236}">
                      <a16:creationId xmlns:a16="http://schemas.microsoft.com/office/drawing/2014/main" id="{79E93374-3358-EE87-03BC-94CF4E8A26C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81773" y="62687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1" name="Ellipse 495">
                  <a:extLst>
                    <a:ext uri="{FF2B5EF4-FFF2-40B4-BE49-F238E27FC236}">
                      <a16:creationId xmlns:a16="http://schemas.microsoft.com/office/drawing/2014/main" id="{5F3944BD-6FE7-11AE-6631-8780D001B25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33681" y="625895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3" name="Ellipse 495">
                  <a:extLst>
                    <a:ext uri="{FF2B5EF4-FFF2-40B4-BE49-F238E27FC236}">
                      <a16:creationId xmlns:a16="http://schemas.microsoft.com/office/drawing/2014/main" id="{FA63F5A8-EF96-6BF7-F926-5A76D292252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83581" y="63086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4" name="Ellipse 495">
                  <a:extLst>
                    <a:ext uri="{FF2B5EF4-FFF2-40B4-BE49-F238E27FC236}">
                      <a16:creationId xmlns:a16="http://schemas.microsoft.com/office/drawing/2014/main" id="{C887E6A0-EC77-576C-10FB-F3BAE8944B1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7434" y="630440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5" name="Ellipse 495">
                  <a:extLst>
                    <a:ext uri="{FF2B5EF4-FFF2-40B4-BE49-F238E27FC236}">
                      <a16:creationId xmlns:a16="http://schemas.microsoft.com/office/drawing/2014/main" id="{FDFB7573-BB5F-3D7E-A48E-8667AE94BF4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20335" y="629524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6" name="Ellipse 495">
                  <a:extLst>
                    <a:ext uri="{FF2B5EF4-FFF2-40B4-BE49-F238E27FC236}">
                      <a16:creationId xmlns:a16="http://schemas.microsoft.com/office/drawing/2014/main" id="{EA639449-CCDA-0FF6-9A1F-54496766678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63081" y="59494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7" name="Ellipse 495">
                  <a:extLst>
                    <a:ext uri="{FF2B5EF4-FFF2-40B4-BE49-F238E27FC236}">
                      <a16:creationId xmlns:a16="http://schemas.microsoft.com/office/drawing/2014/main" id="{4B8C0788-D55C-95FC-43A3-DAA8D1A1C20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57768" y="58893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8" name="Ellipse 495">
                  <a:extLst>
                    <a:ext uri="{FF2B5EF4-FFF2-40B4-BE49-F238E27FC236}">
                      <a16:creationId xmlns:a16="http://schemas.microsoft.com/office/drawing/2014/main" id="{E25AF5F6-0701-F0B8-F520-2F6F546BB81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99230" y="61274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99" name="Ellipse 495">
                  <a:extLst>
                    <a:ext uri="{FF2B5EF4-FFF2-40B4-BE49-F238E27FC236}">
                      <a16:creationId xmlns:a16="http://schemas.microsoft.com/office/drawing/2014/main" id="{371323BA-91AF-9EA7-B925-17703052A9B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89325" y="59336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0" name="Ellipse 495">
                  <a:extLst>
                    <a:ext uri="{FF2B5EF4-FFF2-40B4-BE49-F238E27FC236}">
                      <a16:creationId xmlns:a16="http://schemas.microsoft.com/office/drawing/2014/main" id="{39C3A626-DC34-A307-1275-67884E6C2D5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67979" y="58911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1" name="Ellipse 495">
                  <a:extLst>
                    <a:ext uri="{FF2B5EF4-FFF2-40B4-BE49-F238E27FC236}">
                      <a16:creationId xmlns:a16="http://schemas.microsoft.com/office/drawing/2014/main" id="{4B1DBF3B-49CB-5F28-AEDE-A8C513E0CC1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79766" y="58883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2" name="Ellipse 495">
                  <a:extLst>
                    <a:ext uri="{FF2B5EF4-FFF2-40B4-BE49-F238E27FC236}">
                      <a16:creationId xmlns:a16="http://schemas.microsoft.com/office/drawing/2014/main" id="{0303CDCE-9958-F0FF-E87E-C6462DE0CA7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23673" y="591954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3" name="Ellipse 495">
                  <a:extLst>
                    <a:ext uri="{FF2B5EF4-FFF2-40B4-BE49-F238E27FC236}">
                      <a16:creationId xmlns:a16="http://schemas.microsoft.com/office/drawing/2014/main" id="{5C7A1898-4CCE-5BA6-EA02-94A9CA8D859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39910" y="58633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4" name="Ellipse 495">
                  <a:extLst>
                    <a:ext uri="{FF2B5EF4-FFF2-40B4-BE49-F238E27FC236}">
                      <a16:creationId xmlns:a16="http://schemas.microsoft.com/office/drawing/2014/main" id="{E9655BCD-15DB-9D22-3C68-F032CE89DDB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06859" y="58823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5" name="Ellipse 495">
                  <a:extLst>
                    <a:ext uri="{FF2B5EF4-FFF2-40B4-BE49-F238E27FC236}">
                      <a16:creationId xmlns:a16="http://schemas.microsoft.com/office/drawing/2014/main" id="{B4A98463-918A-2D5A-708B-6BC27DD9DD2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37351" y="59766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6" name="Ellipse 495">
                  <a:extLst>
                    <a:ext uri="{FF2B5EF4-FFF2-40B4-BE49-F238E27FC236}">
                      <a16:creationId xmlns:a16="http://schemas.microsoft.com/office/drawing/2014/main" id="{C33FD9A0-DBCE-9473-5B01-C1DA0BE8B0A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34461" y="59025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7" name="Ellipse 495">
                  <a:extLst>
                    <a:ext uri="{FF2B5EF4-FFF2-40B4-BE49-F238E27FC236}">
                      <a16:creationId xmlns:a16="http://schemas.microsoft.com/office/drawing/2014/main" id="{33300D6C-C394-1CDE-F34F-FC09F5EBAF8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406393" y="593482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8" name="Ellipse 495">
                  <a:extLst>
                    <a:ext uri="{FF2B5EF4-FFF2-40B4-BE49-F238E27FC236}">
                      <a16:creationId xmlns:a16="http://schemas.microsoft.com/office/drawing/2014/main" id="{3510C36E-36EC-474F-A26A-C1234894C12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44285" y="59589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09" name="Ellipse 495">
                  <a:extLst>
                    <a:ext uri="{FF2B5EF4-FFF2-40B4-BE49-F238E27FC236}">
                      <a16:creationId xmlns:a16="http://schemas.microsoft.com/office/drawing/2014/main" id="{0A7A48EC-BBC2-42FC-44DF-DCAD06AB44E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74381" y="596164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0" name="Ellipse 495">
                  <a:extLst>
                    <a:ext uri="{FF2B5EF4-FFF2-40B4-BE49-F238E27FC236}">
                      <a16:creationId xmlns:a16="http://schemas.microsoft.com/office/drawing/2014/main" id="{C60E5286-795C-FF38-17E3-255A275A975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223903" y="58547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1" name="Ellipse 495">
                  <a:extLst>
                    <a:ext uri="{FF2B5EF4-FFF2-40B4-BE49-F238E27FC236}">
                      <a16:creationId xmlns:a16="http://schemas.microsoft.com/office/drawing/2014/main" id="{A4BA404B-ED12-9CF8-6150-2F9964EB1B48}"/>
                    </a:ext>
                  </a:extLst>
                </p:cNvPr>
                <p:cNvSpPr/>
                <p:nvPr/>
              </p:nvSpPr>
              <p:spPr>
                <a:xfrm rot="5400000" flipH="1">
                  <a:off x="514887" y="58890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2" name="Ellipse 495">
                  <a:extLst>
                    <a:ext uri="{FF2B5EF4-FFF2-40B4-BE49-F238E27FC236}">
                      <a16:creationId xmlns:a16="http://schemas.microsoft.com/office/drawing/2014/main" id="{088D17B6-6D4A-4856-6A91-7BC9FED45BCE}"/>
                    </a:ext>
                  </a:extLst>
                </p:cNvPr>
                <p:cNvSpPr/>
                <p:nvPr/>
              </p:nvSpPr>
              <p:spPr>
                <a:xfrm rot="5400000" flipH="1">
                  <a:off x="528161" y="61779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3" name="Ellipse 495">
                  <a:extLst>
                    <a:ext uri="{FF2B5EF4-FFF2-40B4-BE49-F238E27FC236}">
                      <a16:creationId xmlns:a16="http://schemas.microsoft.com/office/drawing/2014/main" id="{6BBDCCF3-2C09-9A58-B243-35D064A7738A}"/>
                    </a:ext>
                  </a:extLst>
                </p:cNvPr>
                <p:cNvSpPr/>
                <p:nvPr/>
              </p:nvSpPr>
              <p:spPr>
                <a:xfrm rot="5400000" flipH="1">
                  <a:off x="529399" y="61198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4" name="Ellipse 495">
                  <a:extLst>
                    <a:ext uri="{FF2B5EF4-FFF2-40B4-BE49-F238E27FC236}">
                      <a16:creationId xmlns:a16="http://schemas.microsoft.com/office/drawing/2014/main" id="{803D57D6-1E0C-0580-DABA-86BE5408306A}"/>
                    </a:ext>
                  </a:extLst>
                </p:cNvPr>
                <p:cNvSpPr/>
                <p:nvPr/>
              </p:nvSpPr>
              <p:spPr>
                <a:xfrm rot="5400000" flipH="1">
                  <a:off x="524482" y="59540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5" name="Ellipse 495">
                  <a:extLst>
                    <a:ext uri="{FF2B5EF4-FFF2-40B4-BE49-F238E27FC236}">
                      <a16:creationId xmlns:a16="http://schemas.microsoft.com/office/drawing/2014/main" id="{5F9B577A-0A16-429A-A3EC-68F2C790DA8B}"/>
                    </a:ext>
                  </a:extLst>
                </p:cNvPr>
                <p:cNvSpPr/>
                <p:nvPr/>
              </p:nvSpPr>
              <p:spPr>
                <a:xfrm rot="5400000" flipH="1">
                  <a:off x="531191" y="60119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7" name="Ellipse 495">
                  <a:extLst>
                    <a:ext uri="{FF2B5EF4-FFF2-40B4-BE49-F238E27FC236}">
                      <a16:creationId xmlns:a16="http://schemas.microsoft.com/office/drawing/2014/main" id="{6B1A3F07-7FB9-D62E-A4B1-1A28882EBD7A}"/>
                    </a:ext>
                  </a:extLst>
                </p:cNvPr>
                <p:cNvSpPr/>
                <p:nvPr/>
              </p:nvSpPr>
              <p:spPr>
                <a:xfrm rot="5400000" flipH="1">
                  <a:off x="526616" y="60691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8" name="Ellipse 495">
                  <a:extLst>
                    <a:ext uri="{FF2B5EF4-FFF2-40B4-BE49-F238E27FC236}">
                      <a16:creationId xmlns:a16="http://schemas.microsoft.com/office/drawing/2014/main" id="{472DFDFC-78D3-AF1F-EF8A-67041BB06E45}"/>
                    </a:ext>
                  </a:extLst>
                </p:cNvPr>
                <p:cNvSpPr/>
                <p:nvPr/>
              </p:nvSpPr>
              <p:spPr>
                <a:xfrm rot="5400000" flipH="1">
                  <a:off x="495138" y="61552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819" name="Ellipse 495">
                  <a:extLst>
                    <a:ext uri="{FF2B5EF4-FFF2-40B4-BE49-F238E27FC236}">
                      <a16:creationId xmlns:a16="http://schemas.microsoft.com/office/drawing/2014/main" id="{067AC1C3-ED13-B259-DDB0-3B2A352AB9B7}"/>
                    </a:ext>
                  </a:extLst>
                </p:cNvPr>
                <p:cNvSpPr/>
                <p:nvPr/>
              </p:nvSpPr>
              <p:spPr>
                <a:xfrm rot="5400000" flipH="1">
                  <a:off x="496278" y="60953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133" name="Ellipse 495">
                  <a:extLst>
                    <a:ext uri="{FF2B5EF4-FFF2-40B4-BE49-F238E27FC236}">
                      <a16:creationId xmlns:a16="http://schemas.microsoft.com/office/drawing/2014/main" id="{D34D4A86-6F16-C8C5-63A3-9F327FDAB01A}"/>
                    </a:ext>
                  </a:extLst>
                </p:cNvPr>
                <p:cNvSpPr/>
                <p:nvPr/>
              </p:nvSpPr>
              <p:spPr>
                <a:xfrm rot="5400000" flipH="1">
                  <a:off x="480169" y="60290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156" name="Ellipse 495">
                  <a:extLst>
                    <a:ext uri="{FF2B5EF4-FFF2-40B4-BE49-F238E27FC236}">
                      <a16:creationId xmlns:a16="http://schemas.microsoft.com/office/drawing/2014/main" id="{6FF1BFBE-A318-3E7D-77E1-F2CE34C79B10}"/>
                    </a:ext>
                  </a:extLst>
                </p:cNvPr>
                <p:cNvSpPr/>
                <p:nvPr/>
              </p:nvSpPr>
              <p:spPr>
                <a:xfrm rot="5400000" flipH="1">
                  <a:off x="446821" y="61355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157" name="Ellipse 495">
                  <a:extLst>
                    <a:ext uri="{FF2B5EF4-FFF2-40B4-BE49-F238E27FC236}">
                      <a16:creationId xmlns:a16="http://schemas.microsoft.com/office/drawing/2014/main" id="{2498807E-FE8C-5536-9D6A-C2268F7FA010}"/>
                    </a:ext>
                  </a:extLst>
                </p:cNvPr>
                <p:cNvSpPr/>
                <p:nvPr/>
              </p:nvSpPr>
              <p:spPr>
                <a:xfrm rot="5400000" flipH="1">
                  <a:off x="444628" y="60807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189" name="Ellipse 495">
                  <a:extLst>
                    <a:ext uri="{FF2B5EF4-FFF2-40B4-BE49-F238E27FC236}">
                      <a16:creationId xmlns:a16="http://schemas.microsoft.com/office/drawing/2014/main" id="{0EEE6D4E-BA30-F44C-FCBB-87DF68060C61}"/>
                    </a:ext>
                  </a:extLst>
                </p:cNvPr>
                <p:cNvSpPr/>
                <p:nvPr/>
              </p:nvSpPr>
              <p:spPr>
                <a:xfrm rot="5400000" flipH="1">
                  <a:off x="430907" y="60055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06" name="Ellipse 495">
                  <a:extLst>
                    <a:ext uri="{FF2B5EF4-FFF2-40B4-BE49-F238E27FC236}">
                      <a16:creationId xmlns:a16="http://schemas.microsoft.com/office/drawing/2014/main" id="{ABD12841-9519-F592-2FE2-71854CC4F927}"/>
                    </a:ext>
                  </a:extLst>
                </p:cNvPr>
                <p:cNvSpPr/>
                <p:nvPr/>
              </p:nvSpPr>
              <p:spPr>
                <a:xfrm rot="5400000" flipH="1">
                  <a:off x="399422" y="61680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07" name="Ellipse 495">
                  <a:extLst>
                    <a:ext uri="{FF2B5EF4-FFF2-40B4-BE49-F238E27FC236}">
                      <a16:creationId xmlns:a16="http://schemas.microsoft.com/office/drawing/2014/main" id="{17452FE3-7B74-DD10-55D3-694030244C63}"/>
                    </a:ext>
                  </a:extLst>
                </p:cNvPr>
                <p:cNvSpPr/>
                <p:nvPr/>
              </p:nvSpPr>
              <p:spPr>
                <a:xfrm rot="5400000" flipH="1">
                  <a:off x="385370" y="61156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08" name="Ellipse 495">
                  <a:extLst>
                    <a:ext uri="{FF2B5EF4-FFF2-40B4-BE49-F238E27FC236}">
                      <a16:creationId xmlns:a16="http://schemas.microsoft.com/office/drawing/2014/main" id="{B342C55F-38F2-2319-0FCD-A8A568153994}"/>
                    </a:ext>
                  </a:extLst>
                </p:cNvPr>
                <p:cNvSpPr/>
                <p:nvPr/>
              </p:nvSpPr>
              <p:spPr>
                <a:xfrm rot="5400000" flipH="1">
                  <a:off x="335919" y="61527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10" name="Ellipse 495">
                  <a:extLst>
                    <a:ext uri="{FF2B5EF4-FFF2-40B4-BE49-F238E27FC236}">
                      <a16:creationId xmlns:a16="http://schemas.microsoft.com/office/drawing/2014/main" id="{4A4AE7F0-756C-5942-F868-9531B9E40856}"/>
                    </a:ext>
                  </a:extLst>
                </p:cNvPr>
                <p:cNvSpPr/>
                <p:nvPr/>
              </p:nvSpPr>
              <p:spPr>
                <a:xfrm rot="5400000" flipH="1">
                  <a:off x="405456" y="60600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11" name="Ellipse 495">
                  <a:extLst>
                    <a:ext uri="{FF2B5EF4-FFF2-40B4-BE49-F238E27FC236}">
                      <a16:creationId xmlns:a16="http://schemas.microsoft.com/office/drawing/2014/main" id="{7A7D425D-A901-115D-D89D-0F0B2A49FB90}"/>
                    </a:ext>
                  </a:extLst>
                </p:cNvPr>
                <p:cNvSpPr/>
                <p:nvPr/>
              </p:nvSpPr>
              <p:spPr>
                <a:xfrm rot="5400000" flipH="1">
                  <a:off x="338662" y="608058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12" name="Ellipse 495">
                  <a:extLst>
                    <a:ext uri="{FF2B5EF4-FFF2-40B4-BE49-F238E27FC236}">
                      <a16:creationId xmlns:a16="http://schemas.microsoft.com/office/drawing/2014/main" id="{4E2F6E37-852F-C298-934A-FD3B8140FFC8}"/>
                    </a:ext>
                  </a:extLst>
                </p:cNvPr>
                <p:cNvSpPr/>
                <p:nvPr/>
              </p:nvSpPr>
              <p:spPr>
                <a:xfrm rot="5400000" flipH="1">
                  <a:off x="362616" y="603784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15" name="Ellipse 495">
                  <a:extLst>
                    <a:ext uri="{FF2B5EF4-FFF2-40B4-BE49-F238E27FC236}">
                      <a16:creationId xmlns:a16="http://schemas.microsoft.com/office/drawing/2014/main" id="{C0E97E13-7D97-D393-9A58-60F7156CB343}"/>
                    </a:ext>
                  </a:extLst>
                </p:cNvPr>
                <p:cNvSpPr/>
                <p:nvPr/>
              </p:nvSpPr>
              <p:spPr>
                <a:xfrm rot="5400000" flipH="1">
                  <a:off x="386569" y="59951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28" name="Ellipse 495">
                  <a:extLst>
                    <a:ext uri="{FF2B5EF4-FFF2-40B4-BE49-F238E27FC236}">
                      <a16:creationId xmlns:a16="http://schemas.microsoft.com/office/drawing/2014/main" id="{E533CF4B-D64F-CE3E-863F-2CBF9EE698FE}"/>
                    </a:ext>
                  </a:extLst>
                </p:cNvPr>
                <p:cNvSpPr/>
                <p:nvPr/>
              </p:nvSpPr>
              <p:spPr>
                <a:xfrm rot="5400000" flipH="1">
                  <a:off x="328602" y="60007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33" name="Ellipse 495">
                  <a:extLst>
                    <a:ext uri="{FF2B5EF4-FFF2-40B4-BE49-F238E27FC236}">
                      <a16:creationId xmlns:a16="http://schemas.microsoft.com/office/drawing/2014/main" id="{987F38AA-F9CA-4618-9B6C-B6B8111C4FAB}"/>
                    </a:ext>
                  </a:extLst>
                </p:cNvPr>
                <p:cNvSpPr/>
                <p:nvPr/>
              </p:nvSpPr>
              <p:spPr>
                <a:xfrm rot="5400000" flipH="1">
                  <a:off x="292418" y="61043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34" name="Ellipse 495">
                  <a:extLst>
                    <a:ext uri="{FF2B5EF4-FFF2-40B4-BE49-F238E27FC236}">
                      <a16:creationId xmlns:a16="http://schemas.microsoft.com/office/drawing/2014/main" id="{02527CBC-450B-CAB0-22DB-76E631B64C08}"/>
                    </a:ext>
                  </a:extLst>
                </p:cNvPr>
                <p:cNvSpPr/>
                <p:nvPr/>
              </p:nvSpPr>
              <p:spPr>
                <a:xfrm rot="5400000" flipH="1">
                  <a:off x="294588" y="60321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36" name="Ellipse 495">
                  <a:extLst>
                    <a:ext uri="{FF2B5EF4-FFF2-40B4-BE49-F238E27FC236}">
                      <a16:creationId xmlns:a16="http://schemas.microsoft.com/office/drawing/2014/main" id="{0CBAC88A-E221-DC51-B003-BB7F06C5B1E9}"/>
                    </a:ext>
                  </a:extLst>
                </p:cNvPr>
                <p:cNvSpPr/>
                <p:nvPr/>
              </p:nvSpPr>
              <p:spPr>
                <a:xfrm rot="5400000" flipH="1">
                  <a:off x="240144" y="603947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37" name="Ellipse 495">
                  <a:extLst>
                    <a:ext uri="{FF2B5EF4-FFF2-40B4-BE49-F238E27FC236}">
                      <a16:creationId xmlns:a16="http://schemas.microsoft.com/office/drawing/2014/main" id="{AA080FFD-2DE8-2C95-60C8-79FE43DBC6C4}"/>
                    </a:ext>
                  </a:extLst>
                </p:cNvPr>
                <p:cNvSpPr/>
                <p:nvPr/>
              </p:nvSpPr>
              <p:spPr>
                <a:xfrm rot="5400000" flipH="1">
                  <a:off x="244233" y="608831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38" name="Ellipse 495">
                  <a:extLst>
                    <a:ext uri="{FF2B5EF4-FFF2-40B4-BE49-F238E27FC236}">
                      <a16:creationId xmlns:a16="http://schemas.microsoft.com/office/drawing/2014/main" id="{8A654C8E-295F-BBFB-D906-A1A319FDE519}"/>
                    </a:ext>
                  </a:extLst>
                </p:cNvPr>
                <p:cNvSpPr/>
                <p:nvPr/>
              </p:nvSpPr>
              <p:spPr>
                <a:xfrm rot="5400000" flipH="1">
                  <a:off x="174177" y="60149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39" name="Ellipse 495">
                  <a:extLst>
                    <a:ext uri="{FF2B5EF4-FFF2-40B4-BE49-F238E27FC236}">
                      <a16:creationId xmlns:a16="http://schemas.microsoft.com/office/drawing/2014/main" id="{7DD79E90-1653-49A4-1868-2659096902D7}"/>
                    </a:ext>
                  </a:extLst>
                </p:cNvPr>
                <p:cNvSpPr/>
                <p:nvPr/>
              </p:nvSpPr>
              <p:spPr>
                <a:xfrm rot="5400000" flipH="1">
                  <a:off x="183163" y="60722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40" name="Ellipse 495">
                  <a:extLst>
                    <a:ext uri="{FF2B5EF4-FFF2-40B4-BE49-F238E27FC236}">
                      <a16:creationId xmlns:a16="http://schemas.microsoft.com/office/drawing/2014/main" id="{BC240143-9103-FE08-941F-93247FF74C38}"/>
                    </a:ext>
                  </a:extLst>
                </p:cNvPr>
                <p:cNvSpPr/>
                <p:nvPr/>
              </p:nvSpPr>
              <p:spPr>
                <a:xfrm rot="5400000" flipH="1">
                  <a:off x="269401" y="61344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241" name="Ellipse 495">
                  <a:extLst>
                    <a:ext uri="{FF2B5EF4-FFF2-40B4-BE49-F238E27FC236}">
                      <a16:creationId xmlns:a16="http://schemas.microsoft.com/office/drawing/2014/main" id="{0E4E7D31-1F10-A8A0-2AC5-708FEEC12CA1}"/>
                    </a:ext>
                  </a:extLst>
                </p:cNvPr>
                <p:cNvSpPr/>
                <p:nvPr/>
              </p:nvSpPr>
              <p:spPr>
                <a:xfrm rot="5400000" flipH="1">
                  <a:off x="461103" y="61843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61730" name="Ellipse 82">
                <a:extLst>
                  <a:ext uri="{FF2B5EF4-FFF2-40B4-BE49-F238E27FC236}">
                    <a16:creationId xmlns:a16="http://schemas.microsoft.com/office/drawing/2014/main" id="{58D36DA9-F4AA-ED6F-BF9A-1FB067B8E3D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85451" y="5496477"/>
                <a:ext cx="446091" cy="863367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C8A252C-B6F7-1F61-2FE8-ACF70A23F318}"/>
                </a:ext>
              </a:extLst>
            </p:cNvPr>
            <p:cNvGrpSpPr/>
            <p:nvPr/>
          </p:nvGrpSpPr>
          <p:grpSpPr>
            <a:xfrm>
              <a:off x="1659225" y="5422118"/>
              <a:ext cx="528813" cy="1021552"/>
              <a:chOff x="1344608" y="5422610"/>
              <a:chExt cx="528813" cy="1021552"/>
            </a:xfrm>
          </p:grpSpPr>
          <p:grpSp>
            <p:nvGrpSpPr>
              <p:cNvPr id="561491" name="Group 561490">
                <a:extLst>
                  <a:ext uri="{FF2B5EF4-FFF2-40B4-BE49-F238E27FC236}">
                    <a16:creationId xmlns:a16="http://schemas.microsoft.com/office/drawing/2014/main" id="{0617F79A-945E-D799-675C-771D2F82E440}"/>
                  </a:ext>
                </a:extLst>
              </p:cNvPr>
              <p:cNvGrpSpPr/>
              <p:nvPr/>
            </p:nvGrpSpPr>
            <p:grpSpPr>
              <a:xfrm>
                <a:off x="1344608" y="5428707"/>
                <a:ext cx="520869" cy="1015455"/>
                <a:chOff x="1202900" y="5431940"/>
                <a:chExt cx="520869" cy="1015455"/>
              </a:xfrm>
            </p:grpSpPr>
            <p:sp>
              <p:nvSpPr>
                <p:cNvPr id="561493" name="Ellipse 495">
                  <a:extLst>
                    <a:ext uri="{FF2B5EF4-FFF2-40B4-BE49-F238E27FC236}">
                      <a16:creationId xmlns:a16="http://schemas.microsoft.com/office/drawing/2014/main" id="{A3ECFB26-7442-273F-1988-8CA0D2754E3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03154" y="573919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4" name="Ellipse 495">
                  <a:extLst>
                    <a:ext uri="{FF2B5EF4-FFF2-40B4-BE49-F238E27FC236}">
                      <a16:creationId xmlns:a16="http://schemas.microsoft.com/office/drawing/2014/main" id="{FF2A06B2-BB01-6D74-E00B-48CADBB70C5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71232" y="56800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5" name="Ellipse 495">
                  <a:extLst>
                    <a:ext uri="{FF2B5EF4-FFF2-40B4-BE49-F238E27FC236}">
                      <a16:creationId xmlns:a16="http://schemas.microsoft.com/office/drawing/2014/main" id="{B3A9E2E3-C190-D315-1A4E-BB671D25067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48913" y="56145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6" name="Ellipse 495">
                  <a:extLst>
                    <a:ext uri="{FF2B5EF4-FFF2-40B4-BE49-F238E27FC236}">
                      <a16:creationId xmlns:a16="http://schemas.microsoft.com/office/drawing/2014/main" id="{88BCD54E-7EC9-484E-1879-499A0392A5A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22234" y="55568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7" name="Ellipse 495">
                  <a:extLst>
                    <a:ext uri="{FF2B5EF4-FFF2-40B4-BE49-F238E27FC236}">
                      <a16:creationId xmlns:a16="http://schemas.microsoft.com/office/drawing/2014/main" id="{8527998C-C5F3-4DBB-D4E5-CE775826E91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44978" y="54469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8" name="Ellipse 495">
                  <a:extLst>
                    <a:ext uri="{FF2B5EF4-FFF2-40B4-BE49-F238E27FC236}">
                      <a16:creationId xmlns:a16="http://schemas.microsoft.com/office/drawing/2014/main" id="{1988696E-2E10-5F40-0B3A-E924A1A0B4C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79327" y="54327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9" name="Ellipse 495">
                  <a:extLst>
                    <a:ext uri="{FF2B5EF4-FFF2-40B4-BE49-F238E27FC236}">
                      <a16:creationId xmlns:a16="http://schemas.microsoft.com/office/drawing/2014/main" id="{AB378690-7CD9-5DCF-A36D-18AA8475DAF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61054" y="578058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0" name="Ellipse 495">
                  <a:extLst>
                    <a:ext uri="{FF2B5EF4-FFF2-40B4-BE49-F238E27FC236}">
                      <a16:creationId xmlns:a16="http://schemas.microsoft.com/office/drawing/2014/main" id="{54C4C7D2-7683-8C7C-A051-7E2B0D5731A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46286" y="57281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1" name="Ellipse 495">
                  <a:extLst>
                    <a:ext uri="{FF2B5EF4-FFF2-40B4-BE49-F238E27FC236}">
                      <a16:creationId xmlns:a16="http://schemas.microsoft.com/office/drawing/2014/main" id="{A05EFF75-9F52-52A1-42E0-5A7FF4A76C9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57356" y="569192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2" name="Ellipse 495">
                  <a:extLst>
                    <a:ext uri="{FF2B5EF4-FFF2-40B4-BE49-F238E27FC236}">
                      <a16:creationId xmlns:a16="http://schemas.microsoft.com/office/drawing/2014/main" id="{C9921B6D-BB3D-C548-E5A5-2393C37AF85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22234" y="562343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3" name="Ellipse 495">
                  <a:extLst>
                    <a:ext uri="{FF2B5EF4-FFF2-40B4-BE49-F238E27FC236}">
                      <a16:creationId xmlns:a16="http://schemas.microsoft.com/office/drawing/2014/main" id="{41DF13A7-8F15-695E-BC01-F49E6C3E373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04366" y="57566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4" name="Ellipse 495">
                  <a:extLst>
                    <a:ext uri="{FF2B5EF4-FFF2-40B4-BE49-F238E27FC236}">
                      <a16:creationId xmlns:a16="http://schemas.microsoft.com/office/drawing/2014/main" id="{CDB765A4-A896-7F37-9AC1-F4DB663C073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79628" y="57034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5" name="Ellipse 495">
                  <a:extLst>
                    <a:ext uri="{FF2B5EF4-FFF2-40B4-BE49-F238E27FC236}">
                      <a16:creationId xmlns:a16="http://schemas.microsoft.com/office/drawing/2014/main" id="{2BE1E873-09C3-AE6A-841C-9EABA57ACA0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11112" y="566069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6" name="Ellipse 495">
                  <a:extLst>
                    <a:ext uri="{FF2B5EF4-FFF2-40B4-BE49-F238E27FC236}">
                      <a16:creationId xmlns:a16="http://schemas.microsoft.com/office/drawing/2014/main" id="{5F064A5E-B248-6288-5793-9A4E0EFE82C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51471" y="571950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7" name="Ellipse 495">
                  <a:extLst>
                    <a:ext uri="{FF2B5EF4-FFF2-40B4-BE49-F238E27FC236}">
                      <a16:creationId xmlns:a16="http://schemas.microsoft.com/office/drawing/2014/main" id="{3DF23296-EFF6-DA40-0CBA-330F1462465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53663" y="566472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8" name="Ellipse 495">
                  <a:extLst>
                    <a:ext uri="{FF2B5EF4-FFF2-40B4-BE49-F238E27FC236}">
                      <a16:creationId xmlns:a16="http://schemas.microsoft.com/office/drawing/2014/main" id="{66551211-BC88-2974-6CD4-BFC68117BBE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43240" y="551672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09" name="Ellipse 495">
                  <a:extLst>
                    <a:ext uri="{FF2B5EF4-FFF2-40B4-BE49-F238E27FC236}">
                      <a16:creationId xmlns:a16="http://schemas.microsoft.com/office/drawing/2014/main" id="{E729E61B-5C5C-8097-E233-D06C4C058C6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59886" y="55666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0" name="Ellipse 495">
                  <a:extLst>
                    <a:ext uri="{FF2B5EF4-FFF2-40B4-BE49-F238E27FC236}">
                      <a16:creationId xmlns:a16="http://schemas.microsoft.com/office/drawing/2014/main" id="{0C27594B-80E7-E297-39CF-C2ECCFC3CB1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98869" y="575204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1" name="Ellipse 495">
                  <a:extLst>
                    <a:ext uri="{FF2B5EF4-FFF2-40B4-BE49-F238E27FC236}">
                      <a16:creationId xmlns:a16="http://schemas.microsoft.com/office/drawing/2014/main" id="{5D59D2AC-6B7A-52A5-DA12-CC762268756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01418" y="55897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2" name="Ellipse 495">
                  <a:extLst>
                    <a:ext uri="{FF2B5EF4-FFF2-40B4-BE49-F238E27FC236}">
                      <a16:creationId xmlns:a16="http://schemas.microsoft.com/office/drawing/2014/main" id="{095AC1F4-DD1F-2D35-3E59-55CD90FDC58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41851" y="57536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4" name="Ellipse 495">
                  <a:extLst>
                    <a:ext uri="{FF2B5EF4-FFF2-40B4-BE49-F238E27FC236}">
                      <a16:creationId xmlns:a16="http://schemas.microsoft.com/office/drawing/2014/main" id="{D19F5E0F-C654-6384-54B4-09C354B08B9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12922" y="56996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5" name="Ellipse 495">
                  <a:extLst>
                    <a:ext uri="{FF2B5EF4-FFF2-40B4-BE49-F238E27FC236}">
                      <a16:creationId xmlns:a16="http://schemas.microsoft.com/office/drawing/2014/main" id="{037C177A-B093-9022-2120-C950137A04E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62373" y="573675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6" name="Ellipse 495">
                  <a:extLst>
                    <a:ext uri="{FF2B5EF4-FFF2-40B4-BE49-F238E27FC236}">
                      <a16:creationId xmlns:a16="http://schemas.microsoft.com/office/drawing/2014/main" id="{140F2C82-A619-9067-E543-1E0C88980EE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92836" y="56440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7" name="Ellipse 495">
                  <a:extLst>
                    <a:ext uri="{FF2B5EF4-FFF2-40B4-BE49-F238E27FC236}">
                      <a16:creationId xmlns:a16="http://schemas.microsoft.com/office/drawing/2014/main" id="{233F594E-0518-0996-1A5F-DAFAFFFD1B2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13744" y="54899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8" name="Ellipse 495">
                  <a:extLst>
                    <a:ext uri="{FF2B5EF4-FFF2-40B4-BE49-F238E27FC236}">
                      <a16:creationId xmlns:a16="http://schemas.microsoft.com/office/drawing/2014/main" id="{61C774D2-6B5F-553C-B64F-E24679DDEE4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85836" y="54316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19" name="Ellipse 495">
                  <a:extLst>
                    <a:ext uri="{FF2B5EF4-FFF2-40B4-BE49-F238E27FC236}">
                      <a16:creationId xmlns:a16="http://schemas.microsoft.com/office/drawing/2014/main" id="{FB0D7F43-A787-BFD1-3A2C-D1A783BDC2E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68828" y="551227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20" name="Ellipse 495">
                  <a:extLst>
                    <a:ext uri="{FF2B5EF4-FFF2-40B4-BE49-F238E27FC236}">
                      <a16:creationId xmlns:a16="http://schemas.microsoft.com/office/drawing/2014/main" id="{8E05EE51-A194-59F8-E26F-030321C074B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83313" y="55445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21" name="Ellipse 495">
                  <a:extLst>
                    <a:ext uri="{FF2B5EF4-FFF2-40B4-BE49-F238E27FC236}">
                      <a16:creationId xmlns:a16="http://schemas.microsoft.com/office/drawing/2014/main" id="{AEF4D003-6B2C-F31D-D46D-A48BCDD3394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99939" y="54721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22" name="Ellipse 495">
                  <a:extLst>
                    <a:ext uri="{FF2B5EF4-FFF2-40B4-BE49-F238E27FC236}">
                      <a16:creationId xmlns:a16="http://schemas.microsoft.com/office/drawing/2014/main" id="{6F5D061C-32B6-9168-88A8-EDE2D2F8C49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59630" y="56645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23" name="Ellipse 495">
                  <a:extLst>
                    <a:ext uri="{FF2B5EF4-FFF2-40B4-BE49-F238E27FC236}">
                      <a16:creationId xmlns:a16="http://schemas.microsoft.com/office/drawing/2014/main" id="{BB97246F-4011-BB6A-08AB-E71E9A478B5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35676" y="56218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24" name="Ellipse 495">
                  <a:extLst>
                    <a:ext uri="{FF2B5EF4-FFF2-40B4-BE49-F238E27FC236}">
                      <a16:creationId xmlns:a16="http://schemas.microsoft.com/office/drawing/2014/main" id="{89B4E995-E666-E888-96E7-0C962039F02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11723" y="55790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27" name="Ellipse 495">
                  <a:extLst>
                    <a:ext uri="{FF2B5EF4-FFF2-40B4-BE49-F238E27FC236}">
                      <a16:creationId xmlns:a16="http://schemas.microsoft.com/office/drawing/2014/main" id="{E584E41F-C796-C4E4-A50B-7B87502B553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45606" y="547489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37" name="Ellipse 495">
                  <a:extLst>
                    <a:ext uri="{FF2B5EF4-FFF2-40B4-BE49-F238E27FC236}">
                      <a16:creationId xmlns:a16="http://schemas.microsoft.com/office/drawing/2014/main" id="{6D7FEF17-7AB5-3C19-B2FC-E4C7E092B73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26432" y="551230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38" name="Ellipse 495">
                  <a:extLst>
                    <a:ext uri="{FF2B5EF4-FFF2-40B4-BE49-F238E27FC236}">
                      <a16:creationId xmlns:a16="http://schemas.microsoft.com/office/drawing/2014/main" id="{DFE4805D-B53D-4AAE-D041-B9519844E62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69690" y="55847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39" name="Ellipse 495">
                  <a:extLst>
                    <a:ext uri="{FF2B5EF4-FFF2-40B4-BE49-F238E27FC236}">
                      <a16:creationId xmlns:a16="http://schemas.microsoft.com/office/drawing/2014/main" id="{E176092D-A9FD-0EDF-D204-ED99E7B043D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69690" y="55237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44" name="Ellipse 495">
                  <a:extLst>
                    <a:ext uri="{FF2B5EF4-FFF2-40B4-BE49-F238E27FC236}">
                      <a16:creationId xmlns:a16="http://schemas.microsoft.com/office/drawing/2014/main" id="{539BEE80-5D21-F638-DD28-9012DA3F77C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05873" y="56882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45" name="Ellipse 495">
                  <a:extLst>
                    <a:ext uri="{FF2B5EF4-FFF2-40B4-BE49-F238E27FC236}">
                      <a16:creationId xmlns:a16="http://schemas.microsoft.com/office/drawing/2014/main" id="{105B5D24-CCE7-626A-5357-F7042AB819B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03704" y="56160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46" name="Ellipse 495">
                  <a:extLst>
                    <a:ext uri="{FF2B5EF4-FFF2-40B4-BE49-F238E27FC236}">
                      <a16:creationId xmlns:a16="http://schemas.microsoft.com/office/drawing/2014/main" id="{AC466FB0-CF68-9912-8C70-61756642EC4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81776" y="55196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47" name="Ellipse 495">
                  <a:extLst>
                    <a:ext uri="{FF2B5EF4-FFF2-40B4-BE49-F238E27FC236}">
                      <a16:creationId xmlns:a16="http://schemas.microsoft.com/office/drawing/2014/main" id="{8CA73308-3821-9583-E4E5-784B55BE231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26725" y="55479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53" name="Ellipse 495">
                  <a:extLst>
                    <a:ext uri="{FF2B5EF4-FFF2-40B4-BE49-F238E27FC236}">
                      <a16:creationId xmlns:a16="http://schemas.microsoft.com/office/drawing/2014/main" id="{DBFFAC32-5117-14C7-1221-0008BD07080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66061" y="55678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54" name="Ellipse 495">
                  <a:extLst>
                    <a:ext uri="{FF2B5EF4-FFF2-40B4-BE49-F238E27FC236}">
                      <a16:creationId xmlns:a16="http://schemas.microsoft.com/office/drawing/2014/main" id="{91B5F4FD-763A-7FBC-5922-DA19CFAB278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58148" y="562343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55" name="Ellipse 495">
                  <a:extLst>
                    <a:ext uri="{FF2B5EF4-FFF2-40B4-BE49-F238E27FC236}">
                      <a16:creationId xmlns:a16="http://schemas.microsoft.com/office/drawing/2014/main" id="{7373CB54-5CA9-822F-8672-F90065E502E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54059" y="56722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63" name="Ellipse 495">
                  <a:extLst>
                    <a:ext uri="{FF2B5EF4-FFF2-40B4-BE49-F238E27FC236}">
                      <a16:creationId xmlns:a16="http://schemas.microsoft.com/office/drawing/2014/main" id="{F8FF8A66-15D0-26C2-9BB2-0F8BE624C02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33654" y="556350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64" name="Ellipse 495">
                  <a:extLst>
                    <a:ext uri="{FF2B5EF4-FFF2-40B4-BE49-F238E27FC236}">
                      <a16:creationId xmlns:a16="http://schemas.microsoft.com/office/drawing/2014/main" id="{46F4ADD9-B916-E5D7-C1AF-13214915E0C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54634" y="56243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65" name="Ellipse 495">
                  <a:extLst>
                    <a:ext uri="{FF2B5EF4-FFF2-40B4-BE49-F238E27FC236}">
                      <a16:creationId xmlns:a16="http://schemas.microsoft.com/office/drawing/2014/main" id="{A01D8C39-ECB0-FAF2-2B9D-C8C635D7658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07164" y="56133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66" name="Ellipse 495">
                  <a:extLst>
                    <a:ext uri="{FF2B5EF4-FFF2-40B4-BE49-F238E27FC236}">
                      <a16:creationId xmlns:a16="http://schemas.microsoft.com/office/drawing/2014/main" id="{ECC96FEE-4D68-5617-B35C-EB586819E9F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39154" y="567852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67" name="Ellipse 495">
                  <a:extLst>
                    <a:ext uri="{FF2B5EF4-FFF2-40B4-BE49-F238E27FC236}">
                      <a16:creationId xmlns:a16="http://schemas.microsoft.com/office/drawing/2014/main" id="{C13339C3-C0AB-9C26-6531-A411404B844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91062" y="566873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69" name="Ellipse 495">
                  <a:extLst>
                    <a:ext uri="{FF2B5EF4-FFF2-40B4-BE49-F238E27FC236}">
                      <a16:creationId xmlns:a16="http://schemas.microsoft.com/office/drawing/2014/main" id="{A2EB0DD7-3F74-2A24-F56A-9AAB5D3FFA3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28890" y="57184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71" name="Ellipse 495">
                  <a:extLst>
                    <a:ext uri="{FF2B5EF4-FFF2-40B4-BE49-F238E27FC236}">
                      <a16:creationId xmlns:a16="http://schemas.microsoft.com/office/drawing/2014/main" id="{42300735-619B-5A30-2AA0-7184676E91E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14814" y="571418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72" name="Ellipse 495">
                  <a:extLst>
                    <a:ext uri="{FF2B5EF4-FFF2-40B4-BE49-F238E27FC236}">
                      <a16:creationId xmlns:a16="http://schemas.microsoft.com/office/drawing/2014/main" id="{7DC9E94A-04BE-6698-A359-4A94BE392AD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77716" y="575832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73" name="Ellipse 495">
                  <a:extLst>
                    <a:ext uri="{FF2B5EF4-FFF2-40B4-BE49-F238E27FC236}">
                      <a16:creationId xmlns:a16="http://schemas.microsoft.com/office/drawing/2014/main" id="{D8E4F904-99B6-81F4-5191-225112609E6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18764" y="576665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74" name="Ellipse 495">
                  <a:extLst>
                    <a:ext uri="{FF2B5EF4-FFF2-40B4-BE49-F238E27FC236}">
                      <a16:creationId xmlns:a16="http://schemas.microsoft.com/office/drawing/2014/main" id="{8A4E06D3-149B-707A-CF6C-8F4A27711AA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18500" y="62549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75" name="Ellipse 495">
                  <a:extLst>
                    <a:ext uri="{FF2B5EF4-FFF2-40B4-BE49-F238E27FC236}">
                      <a16:creationId xmlns:a16="http://schemas.microsoft.com/office/drawing/2014/main" id="{93BEA475-98B7-F2C3-82C5-DCFEBE286F3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29569" y="62187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76" name="Ellipse 495">
                  <a:extLst>
                    <a:ext uri="{FF2B5EF4-FFF2-40B4-BE49-F238E27FC236}">
                      <a16:creationId xmlns:a16="http://schemas.microsoft.com/office/drawing/2014/main" id="{8782E0F5-5D7F-AE90-120D-2DFF863AF30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625880" y="61502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0" name="Ellipse 495">
                  <a:extLst>
                    <a:ext uri="{FF2B5EF4-FFF2-40B4-BE49-F238E27FC236}">
                      <a16:creationId xmlns:a16="http://schemas.microsoft.com/office/drawing/2014/main" id="{E227E400-D6BA-0D49-A421-299882DCDBA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76579" y="62834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1" name="Ellipse 495">
                  <a:extLst>
                    <a:ext uri="{FF2B5EF4-FFF2-40B4-BE49-F238E27FC236}">
                      <a16:creationId xmlns:a16="http://schemas.microsoft.com/office/drawing/2014/main" id="{658509BE-AC51-25A7-3F0D-2FEC8955864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51841" y="62302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2" name="Ellipse 495">
                  <a:extLst>
                    <a:ext uri="{FF2B5EF4-FFF2-40B4-BE49-F238E27FC236}">
                      <a16:creationId xmlns:a16="http://schemas.microsoft.com/office/drawing/2014/main" id="{4266411F-BB3A-AD8C-9D43-146ABAA3BDD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83326" y="61874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3" name="Ellipse 495">
                  <a:extLst>
                    <a:ext uri="{FF2B5EF4-FFF2-40B4-BE49-F238E27FC236}">
                      <a16:creationId xmlns:a16="http://schemas.microsoft.com/office/drawing/2014/main" id="{6F0FD6B3-406E-4BF3-6B04-1278E83653A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14065" y="628046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4" name="Ellipse 495">
                  <a:extLst>
                    <a:ext uri="{FF2B5EF4-FFF2-40B4-BE49-F238E27FC236}">
                      <a16:creationId xmlns:a16="http://schemas.microsoft.com/office/drawing/2014/main" id="{C6ADE97D-92E0-627A-9E13-BD8EFFAC354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85135" y="622639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5" name="Ellipse 495">
                  <a:extLst>
                    <a:ext uri="{FF2B5EF4-FFF2-40B4-BE49-F238E27FC236}">
                      <a16:creationId xmlns:a16="http://schemas.microsoft.com/office/drawing/2014/main" id="{7FAC059C-9084-A550-4F77-24DC661F014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34586" y="62635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6" name="Ellipse 495">
                  <a:extLst>
                    <a:ext uri="{FF2B5EF4-FFF2-40B4-BE49-F238E27FC236}">
                      <a16:creationId xmlns:a16="http://schemas.microsoft.com/office/drawing/2014/main" id="{40794BD4-F162-66F9-E96D-09B23073803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31843" y="61913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7" name="Ellipse 495">
                  <a:extLst>
                    <a:ext uri="{FF2B5EF4-FFF2-40B4-BE49-F238E27FC236}">
                      <a16:creationId xmlns:a16="http://schemas.microsoft.com/office/drawing/2014/main" id="{F227932E-4972-C802-178C-1545662BD5F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07890" y="61485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8" name="Ellipse 495">
                  <a:extLst>
                    <a:ext uri="{FF2B5EF4-FFF2-40B4-BE49-F238E27FC236}">
                      <a16:creationId xmlns:a16="http://schemas.microsoft.com/office/drawing/2014/main" id="{1BA82DCC-4B34-8F51-3458-72C81D5D187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78087" y="621505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89" name="Ellipse 495">
                  <a:extLst>
                    <a:ext uri="{FF2B5EF4-FFF2-40B4-BE49-F238E27FC236}">
                      <a16:creationId xmlns:a16="http://schemas.microsoft.com/office/drawing/2014/main" id="{46CABF39-EA40-8ADA-AB8A-F65C961A23E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75917" y="61428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0" name="Ellipse 495">
                  <a:extLst>
                    <a:ext uri="{FF2B5EF4-FFF2-40B4-BE49-F238E27FC236}">
                      <a16:creationId xmlns:a16="http://schemas.microsoft.com/office/drawing/2014/main" id="{C0895AF6-A419-9438-1B82-AAB8EC8D318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30362" y="61502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1" name="Ellipse 495">
                  <a:extLst>
                    <a:ext uri="{FF2B5EF4-FFF2-40B4-BE49-F238E27FC236}">
                      <a16:creationId xmlns:a16="http://schemas.microsoft.com/office/drawing/2014/main" id="{B9689901-6018-1136-0385-AD555FDD93E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26272" y="619905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2" name="Ellipse 495">
                  <a:extLst>
                    <a:ext uri="{FF2B5EF4-FFF2-40B4-BE49-F238E27FC236}">
                      <a16:creationId xmlns:a16="http://schemas.microsoft.com/office/drawing/2014/main" id="{D47F3E4D-BCCA-A664-1CE1-010067F4010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26848" y="61511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3" name="Ellipse 495">
                  <a:extLst>
                    <a:ext uri="{FF2B5EF4-FFF2-40B4-BE49-F238E27FC236}">
                      <a16:creationId xmlns:a16="http://schemas.microsoft.com/office/drawing/2014/main" id="{5979CD40-3067-B223-9B7F-AAFC9D40495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87609" y="61500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4" name="Ellipse 495">
                  <a:extLst>
                    <a:ext uri="{FF2B5EF4-FFF2-40B4-BE49-F238E27FC236}">
                      <a16:creationId xmlns:a16="http://schemas.microsoft.com/office/drawing/2014/main" id="{1B6FDBFD-94FB-A05E-6901-19832B3B161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11367" y="62053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5" name="Ellipse 495">
                  <a:extLst>
                    <a:ext uri="{FF2B5EF4-FFF2-40B4-BE49-F238E27FC236}">
                      <a16:creationId xmlns:a16="http://schemas.microsoft.com/office/drawing/2014/main" id="{4F57220E-37EE-9857-A548-A59BC14AF03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63275" y="61955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6" name="Ellipse 495">
                  <a:extLst>
                    <a:ext uri="{FF2B5EF4-FFF2-40B4-BE49-F238E27FC236}">
                      <a16:creationId xmlns:a16="http://schemas.microsoft.com/office/drawing/2014/main" id="{F2CFD5E8-AC5F-78AC-59EC-839703B92C7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01104" y="624522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7" name="Ellipse 495">
                  <a:extLst>
                    <a:ext uri="{FF2B5EF4-FFF2-40B4-BE49-F238E27FC236}">
                      <a16:creationId xmlns:a16="http://schemas.microsoft.com/office/drawing/2014/main" id="{AD9EF235-6CDD-4427-5A9F-1628506A746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87028" y="624096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598" name="Ellipse 495">
                  <a:extLst>
                    <a:ext uri="{FF2B5EF4-FFF2-40B4-BE49-F238E27FC236}">
                      <a16:creationId xmlns:a16="http://schemas.microsoft.com/office/drawing/2014/main" id="{0B9A78E3-0663-A76D-790C-B2588C7B4E4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49929" y="62851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00" name="Ellipse 495">
                  <a:extLst>
                    <a:ext uri="{FF2B5EF4-FFF2-40B4-BE49-F238E27FC236}">
                      <a16:creationId xmlns:a16="http://schemas.microsoft.com/office/drawing/2014/main" id="{A7AFE648-E103-12CD-8084-D48DF0F961A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92675" y="58859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01" name="Ellipse 495">
                  <a:extLst>
                    <a:ext uri="{FF2B5EF4-FFF2-40B4-BE49-F238E27FC236}">
                      <a16:creationId xmlns:a16="http://schemas.microsoft.com/office/drawing/2014/main" id="{ED962DA8-34D2-9172-4ECB-2D7F5F7FDE77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87362" y="58259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02" name="Ellipse 495">
                  <a:extLst>
                    <a:ext uri="{FF2B5EF4-FFF2-40B4-BE49-F238E27FC236}">
                      <a16:creationId xmlns:a16="http://schemas.microsoft.com/office/drawing/2014/main" id="{ABFDD48A-9C91-1DA7-30A5-87A45564A60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18654" y="582087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03" name="Ellipse 495">
                  <a:extLst>
                    <a:ext uri="{FF2B5EF4-FFF2-40B4-BE49-F238E27FC236}">
                      <a16:creationId xmlns:a16="http://schemas.microsoft.com/office/drawing/2014/main" id="{F7275545-4C57-B280-A974-D2CCC3AD3FC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51792" y="609308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04" name="Ellipse 495">
                  <a:extLst>
                    <a:ext uri="{FF2B5EF4-FFF2-40B4-BE49-F238E27FC236}">
                      <a16:creationId xmlns:a16="http://schemas.microsoft.com/office/drawing/2014/main" id="{C9453C41-17AA-E5DE-16F7-8D3769321378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05211" y="588149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09" name="Ellipse 495">
                  <a:extLst>
                    <a:ext uri="{FF2B5EF4-FFF2-40B4-BE49-F238E27FC236}">
                      <a16:creationId xmlns:a16="http://schemas.microsoft.com/office/drawing/2014/main" id="{0A1B2128-1B50-5D3B-DA5C-40BEBC2E4642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68293" y="58401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0" name="Ellipse 495">
                  <a:extLst>
                    <a:ext uri="{FF2B5EF4-FFF2-40B4-BE49-F238E27FC236}">
                      <a16:creationId xmlns:a16="http://schemas.microsoft.com/office/drawing/2014/main" id="{0FD0CCA6-3AC1-D2C1-950D-22002687B47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18919" y="58702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1" name="Ellipse 495">
                  <a:extLst>
                    <a:ext uri="{FF2B5EF4-FFF2-40B4-BE49-F238E27FC236}">
                      <a16:creationId xmlns:a16="http://schemas.microsoft.com/office/drawing/2014/main" id="{F84B297D-6918-6216-9375-489BFA75FEB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97573" y="58277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2" name="Ellipse 495">
                  <a:extLst>
                    <a:ext uri="{FF2B5EF4-FFF2-40B4-BE49-F238E27FC236}">
                      <a16:creationId xmlns:a16="http://schemas.microsoft.com/office/drawing/2014/main" id="{4139BE87-481C-E459-F31E-22C5DFD6176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09360" y="58248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3" name="Ellipse 495">
                  <a:extLst>
                    <a:ext uri="{FF2B5EF4-FFF2-40B4-BE49-F238E27FC236}">
                      <a16:creationId xmlns:a16="http://schemas.microsoft.com/office/drawing/2014/main" id="{D05AE77F-951D-421C-5261-00C61B8BA98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53267" y="58561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4" name="Ellipse 495">
                  <a:extLst>
                    <a:ext uri="{FF2B5EF4-FFF2-40B4-BE49-F238E27FC236}">
                      <a16:creationId xmlns:a16="http://schemas.microsoft.com/office/drawing/2014/main" id="{A7E86EAF-F136-B55E-6067-C03E74B38B2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69504" y="57999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5" name="Ellipse 495">
                  <a:extLst>
                    <a:ext uri="{FF2B5EF4-FFF2-40B4-BE49-F238E27FC236}">
                      <a16:creationId xmlns:a16="http://schemas.microsoft.com/office/drawing/2014/main" id="{AE5AEFEA-7771-07D7-54CF-6D9BC0F9870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36453" y="58189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6" name="Ellipse 495">
                  <a:extLst>
                    <a:ext uri="{FF2B5EF4-FFF2-40B4-BE49-F238E27FC236}">
                      <a16:creationId xmlns:a16="http://schemas.microsoft.com/office/drawing/2014/main" id="{A903E30D-7FC0-755A-81BF-5AD636359EE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74011" y="58935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7" name="Ellipse 495">
                  <a:extLst>
                    <a:ext uri="{FF2B5EF4-FFF2-40B4-BE49-F238E27FC236}">
                      <a16:creationId xmlns:a16="http://schemas.microsoft.com/office/drawing/2014/main" id="{B2AAA138-D40F-0ED9-14F5-759677F6FD3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87684" y="59132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8" name="Ellipse 495">
                  <a:extLst>
                    <a:ext uri="{FF2B5EF4-FFF2-40B4-BE49-F238E27FC236}">
                      <a16:creationId xmlns:a16="http://schemas.microsoft.com/office/drawing/2014/main" id="{56E979A0-FFA9-77DA-9DA9-78FDBDE1577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64055" y="58391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19" name="Ellipse 495">
                  <a:extLst>
                    <a:ext uri="{FF2B5EF4-FFF2-40B4-BE49-F238E27FC236}">
                      <a16:creationId xmlns:a16="http://schemas.microsoft.com/office/drawing/2014/main" id="{D6009488-33A9-4FEB-FED2-AD3F92ECC58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535987" y="58713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0" name="Ellipse 495">
                  <a:extLst>
                    <a:ext uri="{FF2B5EF4-FFF2-40B4-BE49-F238E27FC236}">
                      <a16:creationId xmlns:a16="http://schemas.microsoft.com/office/drawing/2014/main" id="{66CAD025-E0AC-B8E1-24D9-94D1CBF84F7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473879" y="58954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1" name="Ellipse 495">
                  <a:extLst>
                    <a:ext uri="{FF2B5EF4-FFF2-40B4-BE49-F238E27FC236}">
                      <a16:creationId xmlns:a16="http://schemas.microsoft.com/office/drawing/2014/main" id="{500C5521-7DFA-3435-CB96-534FD4A14C4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19546" y="58982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3" name="Ellipse 495">
                  <a:extLst>
                    <a:ext uri="{FF2B5EF4-FFF2-40B4-BE49-F238E27FC236}">
                      <a16:creationId xmlns:a16="http://schemas.microsoft.com/office/drawing/2014/main" id="{C5D9E030-2E69-007F-105D-EF497F081726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263695" y="57904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6" name="Ellipse 495">
                  <a:extLst>
                    <a:ext uri="{FF2B5EF4-FFF2-40B4-BE49-F238E27FC236}">
                      <a16:creationId xmlns:a16="http://schemas.microsoft.com/office/drawing/2014/main" id="{FE696A13-887B-EDFF-30D9-0B9B647CC0D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1353497" y="579127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7" name="Ellipse 495">
                  <a:extLst>
                    <a:ext uri="{FF2B5EF4-FFF2-40B4-BE49-F238E27FC236}">
                      <a16:creationId xmlns:a16="http://schemas.microsoft.com/office/drawing/2014/main" id="{BC3FC85D-208A-0E23-8A00-CF827A84D166}"/>
                    </a:ext>
                  </a:extLst>
                </p:cNvPr>
                <p:cNvSpPr/>
                <p:nvPr/>
              </p:nvSpPr>
              <p:spPr>
                <a:xfrm rot="5400000" flipH="1">
                  <a:off x="1650833" y="582643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8" name="Ellipse 495">
                  <a:extLst>
                    <a:ext uri="{FF2B5EF4-FFF2-40B4-BE49-F238E27FC236}">
                      <a16:creationId xmlns:a16="http://schemas.microsoft.com/office/drawing/2014/main" id="{E5E604C4-5ACE-C801-2658-C909E4826B81}"/>
                    </a:ext>
                  </a:extLst>
                </p:cNvPr>
                <p:cNvSpPr/>
                <p:nvPr/>
              </p:nvSpPr>
              <p:spPr>
                <a:xfrm rot="5400000" flipH="1">
                  <a:off x="1657755" y="61144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29" name="Ellipse 495">
                  <a:extLst>
                    <a:ext uri="{FF2B5EF4-FFF2-40B4-BE49-F238E27FC236}">
                      <a16:creationId xmlns:a16="http://schemas.microsoft.com/office/drawing/2014/main" id="{64554D6F-2513-FB65-FEB9-8A2B805CD46C}"/>
                    </a:ext>
                  </a:extLst>
                </p:cNvPr>
                <p:cNvSpPr/>
                <p:nvPr/>
              </p:nvSpPr>
              <p:spPr>
                <a:xfrm rot="5400000" flipH="1">
                  <a:off x="1658993" y="605642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0" name="Ellipse 495">
                  <a:extLst>
                    <a:ext uri="{FF2B5EF4-FFF2-40B4-BE49-F238E27FC236}">
                      <a16:creationId xmlns:a16="http://schemas.microsoft.com/office/drawing/2014/main" id="{08E8CBD8-6DB0-8AAA-55A3-528A07D7EEF3}"/>
                    </a:ext>
                  </a:extLst>
                </p:cNvPr>
                <p:cNvSpPr/>
                <p:nvPr/>
              </p:nvSpPr>
              <p:spPr>
                <a:xfrm rot="5400000" flipH="1">
                  <a:off x="1654076" y="589065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1" name="Ellipse 495">
                  <a:extLst>
                    <a:ext uri="{FF2B5EF4-FFF2-40B4-BE49-F238E27FC236}">
                      <a16:creationId xmlns:a16="http://schemas.microsoft.com/office/drawing/2014/main" id="{72838611-E7CD-FEC2-C366-601375256D37}"/>
                    </a:ext>
                  </a:extLst>
                </p:cNvPr>
                <p:cNvSpPr/>
                <p:nvPr/>
              </p:nvSpPr>
              <p:spPr>
                <a:xfrm rot="5400000" flipH="1">
                  <a:off x="1660785" y="594854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3" name="Ellipse 495">
                  <a:extLst>
                    <a:ext uri="{FF2B5EF4-FFF2-40B4-BE49-F238E27FC236}">
                      <a16:creationId xmlns:a16="http://schemas.microsoft.com/office/drawing/2014/main" id="{6806BAE9-FC09-10FE-C398-87A7E04513E0}"/>
                    </a:ext>
                  </a:extLst>
                </p:cNvPr>
                <p:cNvSpPr/>
                <p:nvPr/>
              </p:nvSpPr>
              <p:spPr>
                <a:xfrm rot="5400000" flipH="1">
                  <a:off x="1656210" y="600572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4" name="Ellipse 495">
                  <a:extLst>
                    <a:ext uri="{FF2B5EF4-FFF2-40B4-BE49-F238E27FC236}">
                      <a16:creationId xmlns:a16="http://schemas.microsoft.com/office/drawing/2014/main" id="{362710EF-950A-C380-1012-A12DB04F6D4A}"/>
                    </a:ext>
                  </a:extLst>
                </p:cNvPr>
                <p:cNvSpPr/>
                <p:nvPr/>
              </p:nvSpPr>
              <p:spPr>
                <a:xfrm rot="5400000" flipV="1">
                  <a:off x="1394687" y="63757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5" name="Ellipse 495">
                  <a:extLst>
                    <a:ext uri="{FF2B5EF4-FFF2-40B4-BE49-F238E27FC236}">
                      <a16:creationId xmlns:a16="http://schemas.microsoft.com/office/drawing/2014/main" id="{B8E25FB9-171D-102E-AF41-78E133136E07}"/>
                    </a:ext>
                  </a:extLst>
                </p:cNvPr>
                <p:cNvSpPr/>
                <p:nvPr/>
              </p:nvSpPr>
              <p:spPr>
                <a:xfrm rot="5400000" flipV="1">
                  <a:off x="1478218" y="638467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6" name="Ellipse 495">
                  <a:extLst>
                    <a:ext uri="{FF2B5EF4-FFF2-40B4-BE49-F238E27FC236}">
                      <a16:creationId xmlns:a16="http://schemas.microsoft.com/office/drawing/2014/main" id="{7A1F31BD-D212-E2CA-A8F5-50584039FEA7}"/>
                    </a:ext>
                  </a:extLst>
                </p:cNvPr>
                <p:cNvSpPr/>
                <p:nvPr/>
              </p:nvSpPr>
              <p:spPr>
                <a:xfrm rot="5400000" flipH="1">
                  <a:off x="1624732" y="609180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7" name="Ellipse 495">
                  <a:extLst>
                    <a:ext uri="{FF2B5EF4-FFF2-40B4-BE49-F238E27FC236}">
                      <a16:creationId xmlns:a16="http://schemas.microsoft.com/office/drawing/2014/main" id="{8A1AAC46-9A1B-78DE-4CC7-3BF5012CD657}"/>
                    </a:ext>
                  </a:extLst>
                </p:cNvPr>
                <p:cNvSpPr/>
                <p:nvPr/>
              </p:nvSpPr>
              <p:spPr>
                <a:xfrm rot="5400000" flipH="1">
                  <a:off x="1625872" y="60319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39" name="Ellipse 495">
                  <a:extLst>
                    <a:ext uri="{FF2B5EF4-FFF2-40B4-BE49-F238E27FC236}">
                      <a16:creationId xmlns:a16="http://schemas.microsoft.com/office/drawing/2014/main" id="{2A6307EA-A151-2481-1FB9-5C9B34EAE190}"/>
                    </a:ext>
                  </a:extLst>
                </p:cNvPr>
                <p:cNvSpPr/>
                <p:nvPr/>
              </p:nvSpPr>
              <p:spPr>
                <a:xfrm rot="5400000" flipH="1">
                  <a:off x="1609763" y="59655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40" name="Ellipse 495">
                  <a:extLst>
                    <a:ext uri="{FF2B5EF4-FFF2-40B4-BE49-F238E27FC236}">
                      <a16:creationId xmlns:a16="http://schemas.microsoft.com/office/drawing/2014/main" id="{4710882D-4BCA-0B75-238C-D30B7FBBA491}"/>
                    </a:ext>
                  </a:extLst>
                </p:cNvPr>
                <p:cNvSpPr/>
                <p:nvPr/>
              </p:nvSpPr>
              <p:spPr>
                <a:xfrm rot="5400000" flipH="1">
                  <a:off x="1247504" y="61897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41" name="Ellipse 495">
                  <a:extLst>
                    <a:ext uri="{FF2B5EF4-FFF2-40B4-BE49-F238E27FC236}">
                      <a16:creationId xmlns:a16="http://schemas.microsoft.com/office/drawing/2014/main" id="{C8577D06-E7A4-7F44-1274-AB6C32906ED2}"/>
                    </a:ext>
                  </a:extLst>
                </p:cNvPr>
                <p:cNvSpPr/>
                <p:nvPr/>
              </p:nvSpPr>
              <p:spPr>
                <a:xfrm rot="5400000" flipH="1">
                  <a:off x="1244745" y="612110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42" name="Ellipse 495">
                  <a:extLst>
                    <a:ext uri="{FF2B5EF4-FFF2-40B4-BE49-F238E27FC236}">
                      <a16:creationId xmlns:a16="http://schemas.microsoft.com/office/drawing/2014/main" id="{D4AFBDED-1015-D9FF-01A2-297D04EF9DBA}"/>
                    </a:ext>
                  </a:extLst>
                </p:cNvPr>
                <p:cNvSpPr/>
                <p:nvPr/>
              </p:nvSpPr>
              <p:spPr>
                <a:xfrm rot="5400000" flipH="1">
                  <a:off x="1209604" y="57815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43" name="Ellipse 495">
                  <a:extLst>
                    <a:ext uri="{FF2B5EF4-FFF2-40B4-BE49-F238E27FC236}">
                      <a16:creationId xmlns:a16="http://schemas.microsoft.com/office/drawing/2014/main" id="{6812C682-FB51-27FB-4508-47BC1CDB2943}"/>
                    </a:ext>
                  </a:extLst>
                </p:cNvPr>
                <p:cNvSpPr/>
                <p:nvPr/>
              </p:nvSpPr>
              <p:spPr>
                <a:xfrm rot="5400000" flipH="1">
                  <a:off x="1237603" y="607770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44" name="Ellipse 495">
                  <a:extLst>
                    <a:ext uri="{FF2B5EF4-FFF2-40B4-BE49-F238E27FC236}">
                      <a16:creationId xmlns:a16="http://schemas.microsoft.com/office/drawing/2014/main" id="{549F19E1-5C85-F34A-1B83-824D717909E5}"/>
                    </a:ext>
                  </a:extLst>
                </p:cNvPr>
                <p:cNvSpPr/>
                <p:nvPr/>
              </p:nvSpPr>
              <p:spPr>
                <a:xfrm rot="5400000" flipH="1">
                  <a:off x="1216774" y="601330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45" name="Ellipse 495">
                  <a:extLst>
                    <a:ext uri="{FF2B5EF4-FFF2-40B4-BE49-F238E27FC236}">
                      <a16:creationId xmlns:a16="http://schemas.microsoft.com/office/drawing/2014/main" id="{F2F851A6-9D7C-DE2C-2B4C-02FB78D1D497}"/>
                    </a:ext>
                  </a:extLst>
                </p:cNvPr>
                <p:cNvSpPr/>
                <p:nvPr/>
              </p:nvSpPr>
              <p:spPr>
                <a:xfrm rot="5400000" flipH="1">
                  <a:off x="1576415" y="60721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65" name="Ellipse 495">
                  <a:extLst>
                    <a:ext uri="{FF2B5EF4-FFF2-40B4-BE49-F238E27FC236}">
                      <a16:creationId xmlns:a16="http://schemas.microsoft.com/office/drawing/2014/main" id="{30E15385-B1FE-BFC4-AED5-1120F5D51E32}"/>
                    </a:ext>
                  </a:extLst>
                </p:cNvPr>
                <p:cNvSpPr/>
                <p:nvPr/>
              </p:nvSpPr>
              <p:spPr>
                <a:xfrm rot="5400000" flipH="1">
                  <a:off x="1574222" y="60173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66" name="Ellipse 495">
                  <a:extLst>
                    <a:ext uri="{FF2B5EF4-FFF2-40B4-BE49-F238E27FC236}">
                      <a16:creationId xmlns:a16="http://schemas.microsoft.com/office/drawing/2014/main" id="{D0944758-ACF4-F544-8772-0311494C4AC3}"/>
                    </a:ext>
                  </a:extLst>
                </p:cNvPr>
                <p:cNvSpPr/>
                <p:nvPr/>
              </p:nvSpPr>
              <p:spPr>
                <a:xfrm rot="5400000" flipH="1">
                  <a:off x="1560501" y="59421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67" name="Ellipse 495">
                  <a:extLst>
                    <a:ext uri="{FF2B5EF4-FFF2-40B4-BE49-F238E27FC236}">
                      <a16:creationId xmlns:a16="http://schemas.microsoft.com/office/drawing/2014/main" id="{EF3BB0BC-279F-A41B-134A-650E06984C09}"/>
                    </a:ext>
                  </a:extLst>
                </p:cNvPr>
                <p:cNvSpPr/>
                <p:nvPr/>
              </p:nvSpPr>
              <p:spPr>
                <a:xfrm rot="5400000" flipH="1">
                  <a:off x="1529016" y="610465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73" name="Ellipse 495">
                  <a:extLst>
                    <a:ext uri="{FF2B5EF4-FFF2-40B4-BE49-F238E27FC236}">
                      <a16:creationId xmlns:a16="http://schemas.microsoft.com/office/drawing/2014/main" id="{5BC924AF-AB3B-2C0F-BEEF-CA1987270F68}"/>
                    </a:ext>
                  </a:extLst>
                </p:cNvPr>
                <p:cNvSpPr/>
                <p:nvPr/>
              </p:nvSpPr>
              <p:spPr>
                <a:xfrm rot="5400000" flipH="1">
                  <a:off x="1208398" y="59386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74" name="Ellipse 495">
                  <a:extLst>
                    <a:ext uri="{FF2B5EF4-FFF2-40B4-BE49-F238E27FC236}">
                      <a16:creationId xmlns:a16="http://schemas.microsoft.com/office/drawing/2014/main" id="{8318DAFD-CFF0-B69E-06C1-42E7078D6AFA}"/>
                    </a:ext>
                  </a:extLst>
                </p:cNvPr>
                <p:cNvSpPr/>
                <p:nvPr/>
              </p:nvSpPr>
              <p:spPr>
                <a:xfrm rot="5400000" flipH="1">
                  <a:off x="1286034" y="610629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75" name="Ellipse 495">
                  <a:extLst>
                    <a:ext uri="{FF2B5EF4-FFF2-40B4-BE49-F238E27FC236}">
                      <a16:creationId xmlns:a16="http://schemas.microsoft.com/office/drawing/2014/main" id="{0754A66C-FABD-09D2-EB31-4FEAB0A3EDC1}"/>
                    </a:ext>
                  </a:extLst>
                </p:cNvPr>
                <p:cNvSpPr/>
                <p:nvPr/>
              </p:nvSpPr>
              <p:spPr>
                <a:xfrm rot="5400000" flipH="1">
                  <a:off x="1514964" y="60522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76" name="Ellipse 495">
                  <a:extLst>
                    <a:ext uri="{FF2B5EF4-FFF2-40B4-BE49-F238E27FC236}">
                      <a16:creationId xmlns:a16="http://schemas.microsoft.com/office/drawing/2014/main" id="{8B723D8A-D47E-80C3-1EB3-B3644C411541}"/>
                    </a:ext>
                  </a:extLst>
                </p:cNvPr>
                <p:cNvSpPr/>
                <p:nvPr/>
              </p:nvSpPr>
              <p:spPr>
                <a:xfrm rot="5400000" flipH="1">
                  <a:off x="1465513" y="60893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79" name="Ellipse 495">
                  <a:extLst>
                    <a:ext uri="{FF2B5EF4-FFF2-40B4-BE49-F238E27FC236}">
                      <a16:creationId xmlns:a16="http://schemas.microsoft.com/office/drawing/2014/main" id="{E4B8F2A6-6CC5-CA31-4BBF-2BBDD0BD82FA}"/>
                    </a:ext>
                  </a:extLst>
                </p:cNvPr>
                <p:cNvSpPr/>
                <p:nvPr/>
              </p:nvSpPr>
              <p:spPr>
                <a:xfrm rot="5400000" flipH="1">
                  <a:off x="1535050" y="59966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0" name="Ellipse 495">
                  <a:extLst>
                    <a:ext uri="{FF2B5EF4-FFF2-40B4-BE49-F238E27FC236}">
                      <a16:creationId xmlns:a16="http://schemas.microsoft.com/office/drawing/2014/main" id="{DB364A86-947A-C4B8-2980-2822FE87DDB9}"/>
                    </a:ext>
                  </a:extLst>
                </p:cNvPr>
                <p:cNvSpPr/>
                <p:nvPr/>
              </p:nvSpPr>
              <p:spPr>
                <a:xfrm rot="5400000" flipH="1">
                  <a:off x="1468256" y="60171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1" name="Ellipse 495">
                  <a:extLst>
                    <a:ext uri="{FF2B5EF4-FFF2-40B4-BE49-F238E27FC236}">
                      <a16:creationId xmlns:a16="http://schemas.microsoft.com/office/drawing/2014/main" id="{76D3194E-D691-F2D2-81A2-2C5A2122D3BE}"/>
                    </a:ext>
                  </a:extLst>
                </p:cNvPr>
                <p:cNvSpPr/>
                <p:nvPr/>
              </p:nvSpPr>
              <p:spPr>
                <a:xfrm rot="5400000" flipH="1">
                  <a:off x="1492210" y="59744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2" name="Ellipse 495">
                  <a:extLst>
                    <a:ext uri="{FF2B5EF4-FFF2-40B4-BE49-F238E27FC236}">
                      <a16:creationId xmlns:a16="http://schemas.microsoft.com/office/drawing/2014/main" id="{77CEB5F9-86C4-BDF0-0AB2-6D7F6DF07110}"/>
                    </a:ext>
                  </a:extLst>
                </p:cNvPr>
                <p:cNvSpPr/>
                <p:nvPr/>
              </p:nvSpPr>
              <p:spPr>
                <a:xfrm rot="5400000" flipH="1">
                  <a:off x="1516163" y="59316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3" name="Ellipse 495">
                  <a:extLst>
                    <a:ext uri="{FF2B5EF4-FFF2-40B4-BE49-F238E27FC236}">
                      <a16:creationId xmlns:a16="http://schemas.microsoft.com/office/drawing/2014/main" id="{0995871E-1921-DD9E-D6FD-225D8AFD3AB3}"/>
                    </a:ext>
                  </a:extLst>
                </p:cNvPr>
                <p:cNvSpPr/>
                <p:nvPr/>
              </p:nvSpPr>
              <p:spPr>
                <a:xfrm rot="5400000" flipH="1">
                  <a:off x="1458196" y="59373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4" name="Ellipse 495">
                  <a:extLst>
                    <a:ext uri="{FF2B5EF4-FFF2-40B4-BE49-F238E27FC236}">
                      <a16:creationId xmlns:a16="http://schemas.microsoft.com/office/drawing/2014/main" id="{1F93CB73-129A-D133-1A36-78FC9B980623}"/>
                    </a:ext>
                  </a:extLst>
                </p:cNvPr>
                <p:cNvSpPr/>
                <p:nvPr/>
              </p:nvSpPr>
              <p:spPr>
                <a:xfrm rot="5400000" flipH="1">
                  <a:off x="1422012" y="60408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5" name="Ellipse 495">
                  <a:extLst>
                    <a:ext uri="{FF2B5EF4-FFF2-40B4-BE49-F238E27FC236}">
                      <a16:creationId xmlns:a16="http://schemas.microsoft.com/office/drawing/2014/main" id="{DD524604-BECD-3F64-2590-C4AE85596EC0}"/>
                    </a:ext>
                  </a:extLst>
                </p:cNvPr>
                <p:cNvSpPr/>
                <p:nvPr/>
              </p:nvSpPr>
              <p:spPr>
                <a:xfrm rot="5400000" flipH="1">
                  <a:off x="1424182" y="59686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6" name="Ellipse 495">
                  <a:extLst>
                    <a:ext uri="{FF2B5EF4-FFF2-40B4-BE49-F238E27FC236}">
                      <a16:creationId xmlns:a16="http://schemas.microsoft.com/office/drawing/2014/main" id="{8BF3A126-61ED-D83F-DF8F-EB1327FD45AA}"/>
                    </a:ext>
                  </a:extLst>
                </p:cNvPr>
                <p:cNvSpPr/>
                <p:nvPr/>
              </p:nvSpPr>
              <p:spPr>
                <a:xfrm rot="5400000" flipH="1">
                  <a:off x="1369738" y="597604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7" name="Ellipse 495">
                  <a:extLst>
                    <a:ext uri="{FF2B5EF4-FFF2-40B4-BE49-F238E27FC236}">
                      <a16:creationId xmlns:a16="http://schemas.microsoft.com/office/drawing/2014/main" id="{9F376FE5-02C4-1625-29BD-14DE4D02E3C5}"/>
                    </a:ext>
                  </a:extLst>
                </p:cNvPr>
                <p:cNvSpPr/>
                <p:nvPr/>
              </p:nvSpPr>
              <p:spPr>
                <a:xfrm rot="5400000" flipH="1">
                  <a:off x="1373827" y="60248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8" name="Ellipse 495">
                  <a:extLst>
                    <a:ext uri="{FF2B5EF4-FFF2-40B4-BE49-F238E27FC236}">
                      <a16:creationId xmlns:a16="http://schemas.microsoft.com/office/drawing/2014/main" id="{B777C4AC-C453-051D-91E6-FD39FA83E9E8}"/>
                    </a:ext>
                  </a:extLst>
                </p:cNvPr>
                <p:cNvSpPr/>
                <p:nvPr/>
              </p:nvSpPr>
              <p:spPr>
                <a:xfrm rot="5400000" flipH="1">
                  <a:off x="1273251" y="59770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89" name="Ellipse 495">
                  <a:extLst>
                    <a:ext uri="{FF2B5EF4-FFF2-40B4-BE49-F238E27FC236}">
                      <a16:creationId xmlns:a16="http://schemas.microsoft.com/office/drawing/2014/main" id="{50CD6599-E744-EC17-42BE-992078F6D67B}"/>
                    </a:ext>
                  </a:extLst>
                </p:cNvPr>
                <p:cNvSpPr/>
                <p:nvPr/>
              </p:nvSpPr>
              <p:spPr>
                <a:xfrm rot="5400000" flipH="1">
                  <a:off x="1320721" y="596599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91" name="Ellipse 495">
                  <a:extLst>
                    <a:ext uri="{FF2B5EF4-FFF2-40B4-BE49-F238E27FC236}">
                      <a16:creationId xmlns:a16="http://schemas.microsoft.com/office/drawing/2014/main" id="{4946AC9A-FF1D-F34E-4118-96FAD13FF49E}"/>
                    </a:ext>
                  </a:extLst>
                </p:cNvPr>
                <p:cNvSpPr/>
                <p:nvPr/>
              </p:nvSpPr>
              <p:spPr>
                <a:xfrm rot="5400000" flipH="1">
                  <a:off x="1288732" y="60311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93" name="Ellipse 495">
                  <a:extLst>
                    <a:ext uri="{FF2B5EF4-FFF2-40B4-BE49-F238E27FC236}">
                      <a16:creationId xmlns:a16="http://schemas.microsoft.com/office/drawing/2014/main" id="{F9CFA551-92EE-9DFF-31C3-C1D6017A2262}"/>
                    </a:ext>
                  </a:extLst>
                </p:cNvPr>
                <p:cNvSpPr/>
                <p:nvPr/>
              </p:nvSpPr>
              <p:spPr>
                <a:xfrm rot="5400000" flipH="1">
                  <a:off x="1336824" y="60213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94" name="Ellipse 495">
                  <a:extLst>
                    <a:ext uri="{FF2B5EF4-FFF2-40B4-BE49-F238E27FC236}">
                      <a16:creationId xmlns:a16="http://schemas.microsoft.com/office/drawing/2014/main" id="{952E5AE0-D745-8610-2039-946FB3E04C8F}"/>
                    </a:ext>
                  </a:extLst>
                </p:cNvPr>
                <p:cNvSpPr/>
                <p:nvPr/>
              </p:nvSpPr>
              <p:spPr>
                <a:xfrm rot="5400000" flipH="1">
                  <a:off x="1406729" y="60868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696" name="Ellipse 495">
                  <a:extLst>
                    <a:ext uri="{FF2B5EF4-FFF2-40B4-BE49-F238E27FC236}">
                      <a16:creationId xmlns:a16="http://schemas.microsoft.com/office/drawing/2014/main" id="{C10FDA05-3E57-12BE-1F23-F122E97D1961}"/>
                    </a:ext>
                  </a:extLst>
                </p:cNvPr>
                <p:cNvSpPr/>
                <p:nvPr/>
              </p:nvSpPr>
              <p:spPr>
                <a:xfrm rot="5400000" flipH="1">
                  <a:off x="1313071" y="60667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1" name="Ellipse 495">
                  <a:extLst>
                    <a:ext uri="{FF2B5EF4-FFF2-40B4-BE49-F238E27FC236}">
                      <a16:creationId xmlns:a16="http://schemas.microsoft.com/office/drawing/2014/main" id="{08B1C34F-287D-527A-A688-74A5B8C716C6}"/>
                    </a:ext>
                  </a:extLst>
                </p:cNvPr>
                <p:cNvSpPr/>
                <p:nvPr/>
              </p:nvSpPr>
              <p:spPr>
                <a:xfrm rot="5400000" flipH="1">
                  <a:off x="1590697" y="61209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3" name="Ellipse 495">
                  <a:extLst>
                    <a:ext uri="{FF2B5EF4-FFF2-40B4-BE49-F238E27FC236}">
                      <a16:creationId xmlns:a16="http://schemas.microsoft.com/office/drawing/2014/main" id="{7B151A0D-E1EE-9887-93CE-65AB193E3224}"/>
                    </a:ext>
                  </a:extLst>
                </p:cNvPr>
                <p:cNvSpPr/>
                <p:nvPr/>
              </p:nvSpPr>
              <p:spPr>
                <a:xfrm rot="5400000" flipH="1">
                  <a:off x="1343240" y="63084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4" name="Ellipse 495">
                  <a:extLst>
                    <a:ext uri="{FF2B5EF4-FFF2-40B4-BE49-F238E27FC236}">
                      <a16:creationId xmlns:a16="http://schemas.microsoft.com/office/drawing/2014/main" id="{2EE9A8D2-7B33-BB03-A95D-86821903F80E}"/>
                    </a:ext>
                  </a:extLst>
                </p:cNvPr>
                <p:cNvSpPr/>
                <p:nvPr/>
              </p:nvSpPr>
              <p:spPr>
                <a:xfrm rot="5400000" flipH="1">
                  <a:off x="1291227" y="62576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5" name="Ellipse 495">
                  <a:extLst>
                    <a:ext uri="{FF2B5EF4-FFF2-40B4-BE49-F238E27FC236}">
                      <a16:creationId xmlns:a16="http://schemas.microsoft.com/office/drawing/2014/main" id="{727A7B1A-52B9-FD8F-806C-14D260B77AAA}"/>
                    </a:ext>
                  </a:extLst>
                </p:cNvPr>
                <p:cNvSpPr/>
                <p:nvPr/>
              </p:nvSpPr>
              <p:spPr>
                <a:xfrm rot="5400000" flipH="1">
                  <a:off x="1550226" y="63433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7" name="Ellipse 495">
                  <a:extLst>
                    <a:ext uri="{FF2B5EF4-FFF2-40B4-BE49-F238E27FC236}">
                      <a16:creationId xmlns:a16="http://schemas.microsoft.com/office/drawing/2014/main" id="{1DC31D12-8DDF-0D5D-B3A5-60AB39F684BD}"/>
                    </a:ext>
                  </a:extLst>
                </p:cNvPr>
                <p:cNvSpPr/>
                <p:nvPr/>
              </p:nvSpPr>
              <p:spPr>
                <a:xfrm rot="5400000" flipH="1">
                  <a:off x="1599530" y="629587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8" name="Ellipse 495">
                  <a:extLst>
                    <a:ext uri="{FF2B5EF4-FFF2-40B4-BE49-F238E27FC236}">
                      <a16:creationId xmlns:a16="http://schemas.microsoft.com/office/drawing/2014/main" id="{BDF77E5B-1B37-F374-89FA-0D97B728AAD4}"/>
                    </a:ext>
                  </a:extLst>
                </p:cNvPr>
                <p:cNvSpPr/>
                <p:nvPr/>
              </p:nvSpPr>
              <p:spPr>
                <a:xfrm rot="5400000" flipH="1">
                  <a:off x="1524492" y="63392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19" name="Ellipse 495">
                  <a:extLst>
                    <a:ext uri="{FF2B5EF4-FFF2-40B4-BE49-F238E27FC236}">
                      <a16:creationId xmlns:a16="http://schemas.microsoft.com/office/drawing/2014/main" id="{AE8BEFFE-096E-0484-372D-BEAB82650FE5}"/>
                    </a:ext>
                  </a:extLst>
                </p:cNvPr>
                <p:cNvSpPr/>
                <p:nvPr/>
              </p:nvSpPr>
              <p:spPr>
                <a:xfrm rot="5400000" flipH="1">
                  <a:off x="1457106" y="63248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20" name="Ellipse 495">
                  <a:extLst>
                    <a:ext uri="{FF2B5EF4-FFF2-40B4-BE49-F238E27FC236}">
                      <a16:creationId xmlns:a16="http://schemas.microsoft.com/office/drawing/2014/main" id="{B59374CD-004E-6943-CDD9-B90E104DB12E}"/>
                    </a:ext>
                  </a:extLst>
                </p:cNvPr>
                <p:cNvSpPr/>
                <p:nvPr/>
              </p:nvSpPr>
              <p:spPr>
                <a:xfrm rot="5400000" flipH="1">
                  <a:off x="1442116" y="63643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23" name="Ellipse 495">
                  <a:extLst>
                    <a:ext uri="{FF2B5EF4-FFF2-40B4-BE49-F238E27FC236}">
                      <a16:creationId xmlns:a16="http://schemas.microsoft.com/office/drawing/2014/main" id="{03163AE2-0299-7B55-8DC8-140EDFADF442}"/>
                    </a:ext>
                  </a:extLst>
                </p:cNvPr>
                <p:cNvSpPr/>
                <p:nvPr/>
              </p:nvSpPr>
              <p:spPr>
                <a:xfrm rot="5400000" flipH="1">
                  <a:off x="1402671" y="631306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24" name="Ellipse 495">
                  <a:extLst>
                    <a:ext uri="{FF2B5EF4-FFF2-40B4-BE49-F238E27FC236}">
                      <a16:creationId xmlns:a16="http://schemas.microsoft.com/office/drawing/2014/main" id="{2CF295B1-1A4A-2492-458E-674510AFE62E}"/>
                    </a:ext>
                  </a:extLst>
                </p:cNvPr>
                <p:cNvSpPr/>
                <p:nvPr/>
              </p:nvSpPr>
              <p:spPr>
                <a:xfrm rot="5400000" flipH="1">
                  <a:off x="1363225" y="63229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25" name="Ellipse 495">
                  <a:extLst>
                    <a:ext uri="{FF2B5EF4-FFF2-40B4-BE49-F238E27FC236}">
                      <a16:creationId xmlns:a16="http://schemas.microsoft.com/office/drawing/2014/main" id="{D88631E9-A63E-021E-FA1C-885771D5BB20}"/>
                    </a:ext>
                  </a:extLst>
                </p:cNvPr>
                <p:cNvSpPr/>
                <p:nvPr/>
              </p:nvSpPr>
              <p:spPr>
                <a:xfrm rot="5400000" flipH="1">
                  <a:off x="1354197" y="63585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728" name="Ellipse 495">
                  <a:extLst>
                    <a:ext uri="{FF2B5EF4-FFF2-40B4-BE49-F238E27FC236}">
                      <a16:creationId xmlns:a16="http://schemas.microsoft.com/office/drawing/2014/main" id="{96A320EB-656D-EAAE-0AE9-1718FBE795C6}"/>
                    </a:ext>
                  </a:extLst>
                </p:cNvPr>
                <p:cNvSpPr/>
                <p:nvPr/>
              </p:nvSpPr>
              <p:spPr>
                <a:xfrm rot="5400000" flipH="1">
                  <a:off x="1312772" y="63132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61492" name="Ellipse 82">
                <a:extLst>
                  <a:ext uri="{FF2B5EF4-FFF2-40B4-BE49-F238E27FC236}">
                    <a16:creationId xmlns:a16="http://schemas.microsoft.com/office/drawing/2014/main" id="{6C466046-9C08-A119-213F-C3FDD263A12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347980" y="5422610"/>
                <a:ext cx="525441" cy="1016941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B238EDC-0B09-C637-D8F6-1CF32CEAD427}"/>
                </a:ext>
              </a:extLst>
            </p:cNvPr>
            <p:cNvGrpSpPr/>
            <p:nvPr/>
          </p:nvGrpSpPr>
          <p:grpSpPr>
            <a:xfrm>
              <a:off x="1972650" y="5350372"/>
              <a:ext cx="577616" cy="1158200"/>
              <a:chOff x="1618120" y="5367144"/>
              <a:chExt cx="577616" cy="1158200"/>
            </a:xfrm>
          </p:grpSpPr>
          <p:grpSp>
            <p:nvGrpSpPr>
              <p:cNvPr id="561271" name="Group 561270">
                <a:extLst>
                  <a:ext uri="{FF2B5EF4-FFF2-40B4-BE49-F238E27FC236}">
                    <a16:creationId xmlns:a16="http://schemas.microsoft.com/office/drawing/2014/main" id="{7468C3F4-0524-F806-985D-3514C8A6314C}"/>
                  </a:ext>
                </a:extLst>
              </p:cNvPr>
              <p:cNvGrpSpPr/>
              <p:nvPr/>
            </p:nvGrpSpPr>
            <p:grpSpPr>
              <a:xfrm>
                <a:off x="1618120" y="5386400"/>
                <a:ext cx="577615" cy="1129203"/>
                <a:chOff x="1746886" y="5369439"/>
                <a:chExt cx="577615" cy="1129203"/>
              </a:xfrm>
            </p:grpSpPr>
            <p:sp>
              <p:nvSpPr>
                <p:cNvPr id="561273" name="Ellipse 495">
                  <a:extLst>
                    <a:ext uri="{FF2B5EF4-FFF2-40B4-BE49-F238E27FC236}">
                      <a16:creationId xmlns:a16="http://schemas.microsoft.com/office/drawing/2014/main" id="{B1DFCD1D-EF12-AFEB-0F15-06F5692A77D5}"/>
                    </a:ext>
                  </a:extLst>
                </p:cNvPr>
                <p:cNvSpPr/>
                <p:nvPr/>
              </p:nvSpPr>
              <p:spPr>
                <a:xfrm rot="16200000" flipH="1">
                  <a:off x="1925178" y="641592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74" name="Ellipse 495">
                  <a:extLst>
                    <a:ext uri="{FF2B5EF4-FFF2-40B4-BE49-F238E27FC236}">
                      <a16:creationId xmlns:a16="http://schemas.microsoft.com/office/drawing/2014/main" id="{9AA13899-D0A5-0161-9B12-DB5E2F93E016}"/>
                    </a:ext>
                  </a:extLst>
                </p:cNvPr>
                <p:cNvSpPr/>
                <p:nvPr/>
              </p:nvSpPr>
              <p:spPr>
                <a:xfrm rot="16200000" flipH="1">
                  <a:off x="2188368" y="62708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75" name="Ellipse 495">
                  <a:extLst>
                    <a:ext uri="{FF2B5EF4-FFF2-40B4-BE49-F238E27FC236}">
                      <a16:creationId xmlns:a16="http://schemas.microsoft.com/office/drawing/2014/main" id="{382C7642-EF76-F085-8D23-2FAAB3773D81}"/>
                    </a:ext>
                  </a:extLst>
                </p:cNvPr>
                <p:cNvSpPr/>
                <p:nvPr/>
              </p:nvSpPr>
              <p:spPr>
                <a:xfrm rot="16200000" flipH="1">
                  <a:off x="1797707" y="62426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76" name="Ellipse 495">
                  <a:extLst>
                    <a:ext uri="{FF2B5EF4-FFF2-40B4-BE49-F238E27FC236}">
                      <a16:creationId xmlns:a16="http://schemas.microsoft.com/office/drawing/2014/main" id="{37217791-4F72-58E4-5999-73561E0598B3}"/>
                    </a:ext>
                  </a:extLst>
                </p:cNvPr>
                <p:cNvSpPr/>
                <p:nvPr/>
              </p:nvSpPr>
              <p:spPr>
                <a:xfrm rot="16200000" flipH="1">
                  <a:off x="1822757" y="628207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77" name="Ellipse 495">
                  <a:extLst>
                    <a:ext uri="{FF2B5EF4-FFF2-40B4-BE49-F238E27FC236}">
                      <a16:creationId xmlns:a16="http://schemas.microsoft.com/office/drawing/2014/main" id="{D3DF215E-1E3E-AEF3-53EA-EE3C4F0E9A8B}"/>
                    </a:ext>
                  </a:extLst>
                </p:cNvPr>
                <p:cNvSpPr/>
                <p:nvPr/>
              </p:nvSpPr>
              <p:spPr>
                <a:xfrm rot="16200000" flipH="1">
                  <a:off x="1863986" y="631670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93" name="Ellipse 495">
                  <a:extLst>
                    <a:ext uri="{FF2B5EF4-FFF2-40B4-BE49-F238E27FC236}">
                      <a16:creationId xmlns:a16="http://schemas.microsoft.com/office/drawing/2014/main" id="{19821A52-F8A2-8D9E-14DA-195B268751AC}"/>
                    </a:ext>
                  </a:extLst>
                </p:cNvPr>
                <p:cNvSpPr/>
                <p:nvPr/>
              </p:nvSpPr>
              <p:spPr>
                <a:xfrm rot="16200000" flipH="1">
                  <a:off x="1772787" y="59943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94" name="Ellipse 495">
                  <a:extLst>
                    <a:ext uri="{FF2B5EF4-FFF2-40B4-BE49-F238E27FC236}">
                      <a16:creationId xmlns:a16="http://schemas.microsoft.com/office/drawing/2014/main" id="{ED0B39F5-1815-EDD6-197F-AA11ACFD974F}"/>
                    </a:ext>
                  </a:extLst>
                </p:cNvPr>
                <p:cNvSpPr/>
                <p:nvPr/>
              </p:nvSpPr>
              <p:spPr>
                <a:xfrm rot="16200000" flipH="1">
                  <a:off x="1771647" y="60542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96" name="Ellipse 495">
                  <a:extLst>
                    <a:ext uri="{FF2B5EF4-FFF2-40B4-BE49-F238E27FC236}">
                      <a16:creationId xmlns:a16="http://schemas.microsoft.com/office/drawing/2014/main" id="{374B7D63-34B5-8D0A-4196-26186E07AFC0}"/>
                    </a:ext>
                  </a:extLst>
                </p:cNvPr>
                <p:cNvSpPr/>
                <p:nvPr/>
              </p:nvSpPr>
              <p:spPr>
                <a:xfrm rot="16200000" flipH="1">
                  <a:off x="1794464" y="61784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97" name="Ellipse 495">
                  <a:extLst>
                    <a:ext uri="{FF2B5EF4-FFF2-40B4-BE49-F238E27FC236}">
                      <a16:creationId xmlns:a16="http://schemas.microsoft.com/office/drawing/2014/main" id="{254DA9E2-ED65-A0D5-D55F-E5F98B5DD8AC}"/>
                    </a:ext>
                  </a:extLst>
                </p:cNvPr>
                <p:cNvSpPr/>
                <p:nvPr/>
              </p:nvSpPr>
              <p:spPr>
                <a:xfrm rot="16200000" flipH="1">
                  <a:off x="1787755" y="612057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98" name="Ellipse 495">
                  <a:extLst>
                    <a:ext uri="{FF2B5EF4-FFF2-40B4-BE49-F238E27FC236}">
                      <a16:creationId xmlns:a16="http://schemas.microsoft.com/office/drawing/2014/main" id="{B6DEECB9-EEAD-1878-B6D3-6F1659F60973}"/>
                    </a:ext>
                  </a:extLst>
                </p:cNvPr>
                <p:cNvSpPr/>
                <p:nvPr/>
              </p:nvSpPr>
              <p:spPr>
                <a:xfrm rot="16200000" flipH="1">
                  <a:off x="1885143" y="63851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99" name="Ellipse 495">
                  <a:extLst>
                    <a:ext uri="{FF2B5EF4-FFF2-40B4-BE49-F238E27FC236}">
                      <a16:creationId xmlns:a16="http://schemas.microsoft.com/office/drawing/2014/main" id="{FA446611-924C-3E67-8520-D63B7E192334}"/>
                    </a:ext>
                  </a:extLst>
                </p:cNvPr>
                <p:cNvSpPr/>
                <p:nvPr/>
              </p:nvSpPr>
              <p:spPr>
                <a:xfrm rot="16200000" flipH="1">
                  <a:off x="2204351" y="62312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0" name="Ellipse 495">
                  <a:extLst>
                    <a:ext uri="{FF2B5EF4-FFF2-40B4-BE49-F238E27FC236}">
                      <a16:creationId xmlns:a16="http://schemas.microsoft.com/office/drawing/2014/main" id="{D5BE0ECF-C6DD-A9F7-31F5-6526250D3FF5}"/>
                    </a:ext>
                  </a:extLst>
                </p:cNvPr>
                <p:cNvSpPr/>
                <p:nvPr/>
              </p:nvSpPr>
              <p:spPr>
                <a:xfrm rot="16200000" flipH="1">
                  <a:off x="2206226" y="61767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1" name="Ellipse 495">
                  <a:extLst>
                    <a:ext uri="{FF2B5EF4-FFF2-40B4-BE49-F238E27FC236}">
                      <a16:creationId xmlns:a16="http://schemas.microsoft.com/office/drawing/2014/main" id="{1FBD09E3-9788-C250-0687-AA9047B16B5B}"/>
                    </a:ext>
                  </a:extLst>
                </p:cNvPr>
                <p:cNvSpPr/>
                <p:nvPr/>
              </p:nvSpPr>
              <p:spPr>
                <a:xfrm rot="16200000" flipH="1">
                  <a:off x="2014611" y="62866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2" name="Ellipse 495">
                  <a:extLst>
                    <a:ext uri="{FF2B5EF4-FFF2-40B4-BE49-F238E27FC236}">
                      <a16:creationId xmlns:a16="http://schemas.microsoft.com/office/drawing/2014/main" id="{111516B1-7DD6-3D90-44EC-6A594CA13C94}"/>
                    </a:ext>
                  </a:extLst>
                </p:cNvPr>
                <p:cNvSpPr/>
                <p:nvPr/>
              </p:nvSpPr>
              <p:spPr>
                <a:xfrm rot="16200000" flipH="1">
                  <a:off x="1993265" y="63291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3" name="Ellipse 495">
                  <a:extLst>
                    <a:ext uri="{FF2B5EF4-FFF2-40B4-BE49-F238E27FC236}">
                      <a16:creationId xmlns:a16="http://schemas.microsoft.com/office/drawing/2014/main" id="{74288229-5D74-A683-21C5-3D2917366C84}"/>
                    </a:ext>
                  </a:extLst>
                </p:cNvPr>
                <p:cNvSpPr/>
                <p:nvPr/>
              </p:nvSpPr>
              <p:spPr>
                <a:xfrm rot="16200000" flipH="1">
                  <a:off x="1933396" y="63716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4" name="Ellipse 495">
                  <a:extLst>
                    <a:ext uri="{FF2B5EF4-FFF2-40B4-BE49-F238E27FC236}">
                      <a16:creationId xmlns:a16="http://schemas.microsoft.com/office/drawing/2014/main" id="{91CBC0ED-8DA7-227B-0F27-68AA4521FB8B}"/>
                    </a:ext>
                  </a:extLst>
                </p:cNvPr>
                <p:cNvSpPr/>
                <p:nvPr/>
              </p:nvSpPr>
              <p:spPr>
                <a:xfrm rot="16200000" flipH="1">
                  <a:off x="1905053" y="63319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5" name="Ellipse 495">
                  <a:extLst>
                    <a:ext uri="{FF2B5EF4-FFF2-40B4-BE49-F238E27FC236}">
                      <a16:creationId xmlns:a16="http://schemas.microsoft.com/office/drawing/2014/main" id="{898C3B42-7FF0-074A-8A1D-1B630CBF8AFC}"/>
                    </a:ext>
                  </a:extLst>
                </p:cNvPr>
                <p:cNvSpPr/>
                <p:nvPr/>
              </p:nvSpPr>
              <p:spPr>
                <a:xfrm rot="16200000" flipH="1">
                  <a:off x="1948960" y="63007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6" name="Ellipse 495">
                  <a:extLst>
                    <a:ext uri="{FF2B5EF4-FFF2-40B4-BE49-F238E27FC236}">
                      <a16:creationId xmlns:a16="http://schemas.microsoft.com/office/drawing/2014/main" id="{9AFF23C1-A1F0-9B19-2661-1070CAF2099A}"/>
                    </a:ext>
                  </a:extLst>
                </p:cNvPr>
                <p:cNvSpPr/>
                <p:nvPr/>
              </p:nvSpPr>
              <p:spPr>
                <a:xfrm rot="16200000" flipH="1">
                  <a:off x="2230687" y="595297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7" name="Ellipse 495">
                  <a:extLst>
                    <a:ext uri="{FF2B5EF4-FFF2-40B4-BE49-F238E27FC236}">
                      <a16:creationId xmlns:a16="http://schemas.microsoft.com/office/drawing/2014/main" id="{D7266687-BF21-3EA7-DFC2-0AAB16CD95AA}"/>
                    </a:ext>
                  </a:extLst>
                </p:cNvPr>
                <p:cNvSpPr/>
                <p:nvPr/>
              </p:nvSpPr>
              <p:spPr>
                <a:xfrm rot="16200000" flipH="1">
                  <a:off x="2215919" y="60053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8" name="Ellipse 495">
                  <a:extLst>
                    <a:ext uri="{FF2B5EF4-FFF2-40B4-BE49-F238E27FC236}">
                      <a16:creationId xmlns:a16="http://schemas.microsoft.com/office/drawing/2014/main" id="{6855B3A1-4D72-8EBA-5FFB-FAE3BADCB1C7}"/>
                    </a:ext>
                  </a:extLst>
                </p:cNvPr>
                <p:cNvSpPr/>
                <p:nvPr/>
              </p:nvSpPr>
              <p:spPr>
                <a:xfrm rot="16200000" flipH="1">
                  <a:off x="2226989" y="604163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09" name="Ellipse 495">
                  <a:extLst>
                    <a:ext uri="{FF2B5EF4-FFF2-40B4-BE49-F238E27FC236}">
                      <a16:creationId xmlns:a16="http://schemas.microsoft.com/office/drawing/2014/main" id="{D1D508F1-930E-DD19-9D08-ED12E9D358CB}"/>
                    </a:ext>
                  </a:extLst>
                </p:cNvPr>
                <p:cNvSpPr/>
                <p:nvPr/>
              </p:nvSpPr>
              <p:spPr>
                <a:xfrm rot="16200000" flipH="1">
                  <a:off x="2223299" y="611012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0" name="Ellipse 495">
                  <a:extLst>
                    <a:ext uri="{FF2B5EF4-FFF2-40B4-BE49-F238E27FC236}">
                      <a16:creationId xmlns:a16="http://schemas.microsoft.com/office/drawing/2014/main" id="{FDEFD333-0630-8694-E9AC-4E985E369AB0}"/>
                    </a:ext>
                  </a:extLst>
                </p:cNvPr>
                <p:cNvSpPr/>
                <p:nvPr/>
              </p:nvSpPr>
              <p:spPr>
                <a:xfrm rot="16200000" flipH="1">
                  <a:off x="1965386" y="64041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1" name="Ellipse 495">
                  <a:extLst>
                    <a:ext uri="{FF2B5EF4-FFF2-40B4-BE49-F238E27FC236}">
                      <a16:creationId xmlns:a16="http://schemas.microsoft.com/office/drawing/2014/main" id="{1463F9E5-75E5-7562-98FC-262C0D595DE3}"/>
                    </a:ext>
                  </a:extLst>
                </p:cNvPr>
                <p:cNvSpPr/>
                <p:nvPr/>
              </p:nvSpPr>
              <p:spPr>
                <a:xfrm rot="16200000" flipH="1">
                  <a:off x="1996754" y="643592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2" name="Ellipse 495">
                  <a:extLst>
                    <a:ext uri="{FF2B5EF4-FFF2-40B4-BE49-F238E27FC236}">
                      <a16:creationId xmlns:a16="http://schemas.microsoft.com/office/drawing/2014/main" id="{B6A8ED7A-1320-FD68-2D3B-205AD58CF5B7}"/>
                    </a:ext>
                  </a:extLst>
                </p:cNvPr>
                <p:cNvSpPr/>
                <p:nvPr/>
              </p:nvSpPr>
              <p:spPr>
                <a:xfrm rot="16200000" flipH="1">
                  <a:off x="2015304" y="63801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3" name="Ellipse 495">
                  <a:extLst>
                    <a:ext uri="{FF2B5EF4-FFF2-40B4-BE49-F238E27FC236}">
                      <a16:creationId xmlns:a16="http://schemas.microsoft.com/office/drawing/2014/main" id="{E67D3118-0E56-402C-F8ED-4C7320B74487}"/>
                    </a:ext>
                  </a:extLst>
                </p:cNvPr>
                <p:cNvSpPr/>
                <p:nvPr/>
              </p:nvSpPr>
              <p:spPr>
                <a:xfrm rot="16200000" flipH="1">
                  <a:off x="2058005" y="642025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4" name="Ellipse 495">
                  <a:extLst>
                    <a:ext uri="{FF2B5EF4-FFF2-40B4-BE49-F238E27FC236}">
                      <a16:creationId xmlns:a16="http://schemas.microsoft.com/office/drawing/2014/main" id="{F61166B5-FD07-3757-F9BC-E59F40DEB87D}"/>
                    </a:ext>
                  </a:extLst>
                </p:cNvPr>
                <p:cNvSpPr/>
                <p:nvPr/>
              </p:nvSpPr>
              <p:spPr>
                <a:xfrm rot="16200000" flipH="1">
                  <a:off x="2112355" y="63919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5" name="Ellipse 495">
                  <a:extLst>
                    <a:ext uri="{FF2B5EF4-FFF2-40B4-BE49-F238E27FC236}">
                      <a16:creationId xmlns:a16="http://schemas.microsoft.com/office/drawing/2014/main" id="{3BB78519-7961-A884-DDAB-00FCD7683B89}"/>
                    </a:ext>
                  </a:extLst>
                </p:cNvPr>
                <p:cNvSpPr/>
                <p:nvPr/>
              </p:nvSpPr>
              <p:spPr>
                <a:xfrm rot="16200000" flipH="1">
                  <a:off x="2173999" y="59768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6" name="Ellipse 495">
                  <a:extLst>
                    <a:ext uri="{FF2B5EF4-FFF2-40B4-BE49-F238E27FC236}">
                      <a16:creationId xmlns:a16="http://schemas.microsoft.com/office/drawing/2014/main" id="{7C3CDFF6-265B-C0E2-4990-072161073B71}"/>
                    </a:ext>
                  </a:extLst>
                </p:cNvPr>
                <p:cNvSpPr/>
                <p:nvPr/>
              </p:nvSpPr>
              <p:spPr>
                <a:xfrm rot="16200000" flipH="1">
                  <a:off x="2149261" y="60300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7" name="Ellipse 495">
                  <a:extLst>
                    <a:ext uri="{FF2B5EF4-FFF2-40B4-BE49-F238E27FC236}">
                      <a16:creationId xmlns:a16="http://schemas.microsoft.com/office/drawing/2014/main" id="{5875FAD9-B186-9D47-39CF-D3EC20B96C6F}"/>
                    </a:ext>
                  </a:extLst>
                </p:cNvPr>
                <p:cNvSpPr/>
                <p:nvPr/>
              </p:nvSpPr>
              <p:spPr>
                <a:xfrm rot="16200000" flipH="1">
                  <a:off x="2180745" y="60728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8" name="Ellipse 495">
                  <a:extLst>
                    <a:ext uri="{FF2B5EF4-FFF2-40B4-BE49-F238E27FC236}">
                      <a16:creationId xmlns:a16="http://schemas.microsoft.com/office/drawing/2014/main" id="{A68BB86C-9E90-EF37-8D0D-CA16B38B7A77}"/>
                    </a:ext>
                  </a:extLst>
                </p:cNvPr>
                <p:cNvSpPr/>
                <p:nvPr/>
              </p:nvSpPr>
              <p:spPr>
                <a:xfrm rot="16200000" flipH="1">
                  <a:off x="2065196" y="63569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19" name="Ellipse 495">
                  <a:extLst>
                    <a:ext uri="{FF2B5EF4-FFF2-40B4-BE49-F238E27FC236}">
                      <a16:creationId xmlns:a16="http://schemas.microsoft.com/office/drawing/2014/main" id="{7CC5A1A1-84D0-363A-5BB1-CCDA532CE018}"/>
                    </a:ext>
                  </a:extLst>
                </p:cNvPr>
                <p:cNvSpPr/>
                <p:nvPr/>
              </p:nvSpPr>
              <p:spPr>
                <a:xfrm rot="16200000" flipH="1">
                  <a:off x="2132145" y="63379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0" name="Ellipse 495">
                  <a:extLst>
                    <a:ext uri="{FF2B5EF4-FFF2-40B4-BE49-F238E27FC236}">
                      <a16:creationId xmlns:a16="http://schemas.microsoft.com/office/drawing/2014/main" id="{685F45AA-0A51-A791-AB48-4F3F6B4DEF57}"/>
                    </a:ext>
                  </a:extLst>
                </p:cNvPr>
                <p:cNvSpPr/>
                <p:nvPr/>
              </p:nvSpPr>
              <p:spPr>
                <a:xfrm rot="16200000" flipH="1">
                  <a:off x="1821104" y="60140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1" name="Ellipse 495">
                  <a:extLst>
                    <a:ext uri="{FF2B5EF4-FFF2-40B4-BE49-F238E27FC236}">
                      <a16:creationId xmlns:a16="http://schemas.microsoft.com/office/drawing/2014/main" id="{C5BB0C7F-8911-AE91-9D57-3969DB2011A7}"/>
                    </a:ext>
                  </a:extLst>
                </p:cNvPr>
                <p:cNvSpPr/>
                <p:nvPr/>
              </p:nvSpPr>
              <p:spPr>
                <a:xfrm rot="16200000" flipH="1">
                  <a:off x="1823296" y="606883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2" name="Ellipse 495">
                  <a:extLst>
                    <a:ext uri="{FF2B5EF4-FFF2-40B4-BE49-F238E27FC236}">
                      <a16:creationId xmlns:a16="http://schemas.microsoft.com/office/drawing/2014/main" id="{D0F85B09-AC3A-9062-71CB-39D6142CDE14}"/>
                    </a:ext>
                  </a:extLst>
                </p:cNvPr>
                <p:cNvSpPr/>
                <p:nvPr/>
              </p:nvSpPr>
              <p:spPr>
                <a:xfrm rot="16200000" flipH="1">
                  <a:off x="1839937" y="621683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3" name="Ellipse 495">
                  <a:extLst>
                    <a:ext uri="{FF2B5EF4-FFF2-40B4-BE49-F238E27FC236}">
                      <a16:creationId xmlns:a16="http://schemas.microsoft.com/office/drawing/2014/main" id="{B756CAE8-2B42-1603-23CD-1CA0C5D4C2D7}"/>
                    </a:ext>
                  </a:extLst>
                </p:cNvPr>
                <p:cNvSpPr/>
                <p:nvPr/>
              </p:nvSpPr>
              <p:spPr>
                <a:xfrm rot="16200000" flipH="1">
                  <a:off x="1837018" y="61440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4" name="Ellipse 495">
                  <a:extLst>
                    <a:ext uri="{FF2B5EF4-FFF2-40B4-BE49-F238E27FC236}">
                      <a16:creationId xmlns:a16="http://schemas.microsoft.com/office/drawing/2014/main" id="{39E685EF-D510-7F56-3D57-D971C5E51AF0}"/>
                    </a:ext>
                  </a:extLst>
                </p:cNvPr>
                <p:cNvSpPr/>
                <p:nvPr/>
              </p:nvSpPr>
              <p:spPr>
                <a:xfrm rot="16200000" flipH="1">
                  <a:off x="1869704" y="626335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5" name="Ellipse 495">
                  <a:extLst>
                    <a:ext uri="{FF2B5EF4-FFF2-40B4-BE49-F238E27FC236}">
                      <a16:creationId xmlns:a16="http://schemas.microsoft.com/office/drawing/2014/main" id="{9C35E1CB-5FDE-081E-D7F3-B197D48AB421}"/>
                    </a:ext>
                  </a:extLst>
                </p:cNvPr>
                <p:cNvSpPr/>
                <p:nvPr/>
              </p:nvSpPr>
              <p:spPr>
                <a:xfrm rot="16200000" flipH="1">
                  <a:off x="1868502" y="59815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6" name="Ellipse 495">
                  <a:extLst>
                    <a:ext uri="{FF2B5EF4-FFF2-40B4-BE49-F238E27FC236}">
                      <a16:creationId xmlns:a16="http://schemas.microsoft.com/office/drawing/2014/main" id="{609E4568-A569-B982-F8AE-E3915E753D26}"/>
                    </a:ext>
                  </a:extLst>
                </p:cNvPr>
                <p:cNvSpPr/>
                <p:nvPr/>
              </p:nvSpPr>
              <p:spPr>
                <a:xfrm rot="16200000" flipH="1">
                  <a:off x="2171051" y="61437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7" name="Ellipse 495">
                  <a:extLst>
                    <a:ext uri="{FF2B5EF4-FFF2-40B4-BE49-F238E27FC236}">
                      <a16:creationId xmlns:a16="http://schemas.microsoft.com/office/drawing/2014/main" id="{FBA076AB-8E88-63AA-15E8-E0CBEEA6D925}"/>
                    </a:ext>
                  </a:extLst>
                </p:cNvPr>
                <p:cNvSpPr/>
                <p:nvPr/>
              </p:nvSpPr>
              <p:spPr>
                <a:xfrm rot="16200000" flipH="1">
                  <a:off x="2111484" y="59798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29" name="Ellipse 495">
                  <a:extLst>
                    <a:ext uri="{FF2B5EF4-FFF2-40B4-BE49-F238E27FC236}">
                      <a16:creationId xmlns:a16="http://schemas.microsoft.com/office/drawing/2014/main" id="{FA079372-A251-610A-6685-C0ECC015E283}"/>
                    </a:ext>
                  </a:extLst>
                </p:cNvPr>
                <p:cNvSpPr/>
                <p:nvPr/>
              </p:nvSpPr>
              <p:spPr>
                <a:xfrm rot="16200000" flipH="1">
                  <a:off x="1882555" y="603395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0" name="Ellipse 495">
                  <a:extLst>
                    <a:ext uri="{FF2B5EF4-FFF2-40B4-BE49-F238E27FC236}">
                      <a16:creationId xmlns:a16="http://schemas.microsoft.com/office/drawing/2014/main" id="{87003FA5-8E8F-B2E7-558B-ECBCF77A06B4}"/>
                    </a:ext>
                  </a:extLst>
                </p:cNvPr>
                <p:cNvSpPr/>
                <p:nvPr/>
              </p:nvSpPr>
              <p:spPr>
                <a:xfrm rot="16200000" flipH="1">
                  <a:off x="1932006" y="59968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1" name="Ellipse 495">
                  <a:extLst>
                    <a:ext uri="{FF2B5EF4-FFF2-40B4-BE49-F238E27FC236}">
                      <a16:creationId xmlns:a16="http://schemas.microsoft.com/office/drawing/2014/main" id="{A674D97B-C1D6-3ED0-69F7-4B2CF7052CDC}"/>
                    </a:ext>
                  </a:extLst>
                </p:cNvPr>
                <p:cNvSpPr/>
                <p:nvPr/>
              </p:nvSpPr>
              <p:spPr>
                <a:xfrm rot="16200000" flipH="1">
                  <a:off x="1862469" y="60895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2" name="Ellipse 495">
                  <a:extLst>
                    <a:ext uri="{FF2B5EF4-FFF2-40B4-BE49-F238E27FC236}">
                      <a16:creationId xmlns:a16="http://schemas.microsoft.com/office/drawing/2014/main" id="{CEAFC86D-4CC0-7627-D1CD-06EF2505C35E}"/>
                    </a:ext>
                  </a:extLst>
                </p:cNvPr>
                <p:cNvSpPr/>
                <p:nvPr/>
              </p:nvSpPr>
              <p:spPr>
                <a:xfrm rot="16200000" flipH="1">
                  <a:off x="1983377" y="62436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3" name="Ellipse 495">
                  <a:extLst>
                    <a:ext uri="{FF2B5EF4-FFF2-40B4-BE49-F238E27FC236}">
                      <a16:creationId xmlns:a16="http://schemas.microsoft.com/office/drawing/2014/main" id="{076DFFCE-B05A-95BC-DA87-3D7216F5FD78}"/>
                    </a:ext>
                  </a:extLst>
                </p:cNvPr>
                <p:cNvSpPr/>
                <p:nvPr/>
              </p:nvSpPr>
              <p:spPr>
                <a:xfrm rot="16200000" flipH="1">
                  <a:off x="2059748" y="631773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4" name="Ellipse 495">
                  <a:extLst>
                    <a:ext uri="{FF2B5EF4-FFF2-40B4-BE49-F238E27FC236}">
                      <a16:creationId xmlns:a16="http://schemas.microsoft.com/office/drawing/2014/main" id="{FD636223-D727-9B42-151C-839B16ED211C}"/>
                    </a:ext>
                  </a:extLst>
                </p:cNvPr>
                <p:cNvSpPr/>
                <p:nvPr/>
              </p:nvSpPr>
              <p:spPr>
                <a:xfrm rot="16200000" flipH="1">
                  <a:off x="2091543" y="628548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5" name="Ellipse 495">
                  <a:extLst>
                    <a:ext uri="{FF2B5EF4-FFF2-40B4-BE49-F238E27FC236}">
                      <a16:creationId xmlns:a16="http://schemas.microsoft.com/office/drawing/2014/main" id="{CE610AC3-C1C4-6BF1-00A1-24124B42C710}"/>
                    </a:ext>
                  </a:extLst>
                </p:cNvPr>
                <p:cNvSpPr/>
                <p:nvPr/>
              </p:nvSpPr>
              <p:spPr>
                <a:xfrm rot="16200000" flipH="1">
                  <a:off x="2138461" y="622128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6" name="Ellipse 495">
                  <a:extLst>
                    <a:ext uri="{FF2B5EF4-FFF2-40B4-BE49-F238E27FC236}">
                      <a16:creationId xmlns:a16="http://schemas.microsoft.com/office/drawing/2014/main" id="{2C1CA944-545E-EBFA-8C93-A7B3E0013C27}"/>
                    </a:ext>
                  </a:extLst>
                </p:cNvPr>
                <p:cNvSpPr/>
                <p:nvPr/>
              </p:nvSpPr>
              <p:spPr>
                <a:xfrm rot="16200000" flipH="1">
                  <a:off x="2152946" y="61890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7" name="Ellipse 495">
                  <a:extLst>
                    <a:ext uri="{FF2B5EF4-FFF2-40B4-BE49-F238E27FC236}">
                      <a16:creationId xmlns:a16="http://schemas.microsoft.com/office/drawing/2014/main" id="{B1239E31-E450-B8E5-4784-3309974D9364}"/>
                    </a:ext>
                  </a:extLst>
                </p:cNvPr>
                <p:cNvSpPr/>
                <p:nvPr/>
              </p:nvSpPr>
              <p:spPr>
                <a:xfrm rot="16200000" flipH="1">
                  <a:off x="2069572" y="62613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8" name="Ellipse 495">
                  <a:extLst>
                    <a:ext uri="{FF2B5EF4-FFF2-40B4-BE49-F238E27FC236}">
                      <a16:creationId xmlns:a16="http://schemas.microsoft.com/office/drawing/2014/main" id="{3F1D2F46-1D38-03F1-3973-D38891E4E31E}"/>
                    </a:ext>
                  </a:extLst>
                </p:cNvPr>
                <p:cNvSpPr/>
                <p:nvPr/>
              </p:nvSpPr>
              <p:spPr>
                <a:xfrm rot="16200000" flipH="1">
                  <a:off x="1929263" y="60690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39" name="Ellipse 495">
                  <a:extLst>
                    <a:ext uri="{FF2B5EF4-FFF2-40B4-BE49-F238E27FC236}">
                      <a16:creationId xmlns:a16="http://schemas.microsoft.com/office/drawing/2014/main" id="{B795F7BA-3606-C011-C403-208FE15BED02}"/>
                    </a:ext>
                  </a:extLst>
                </p:cNvPr>
                <p:cNvSpPr/>
                <p:nvPr/>
              </p:nvSpPr>
              <p:spPr>
                <a:xfrm rot="16200000" flipH="1">
                  <a:off x="1905309" y="61117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48" name="Ellipse 495">
                  <a:extLst>
                    <a:ext uri="{FF2B5EF4-FFF2-40B4-BE49-F238E27FC236}">
                      <a16:creationId xmlns:a16="http://schemas.microsoft.com/office/drawing/2014/main" id="{3667B02F-BC51-5139-89E5-ACB54B4BD6C0}"/>
                    </a:ext>
                  </a:extLst>
                </p:cNvPr>
                <p:cNvSpPr/>
                <p:nvPr/>
              </p:nvSpPr>
              <p:spPr>
                <a:xfrm rot="16200000" flipH="1">
                  <a:off x="1881356" y="61544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49" name="Ellipse 495">
                  <a:extLst>
                    <a:ext uri="{FF2B5EF4-FFF2-40B4-BE49-F238E27FC236}">
                      <a16:creationId xmlns:a16="http://schemas.microsoft.com/office/drawing/2014/main" id="{7C0033DE-3F87-EE5A-B582-342C3251BF08}"/>
                    </a:ext>
                  </a:extLst>
                </p:cNvPr>
                <p:cNvSpPr/>
                <p:nvPr/>
              </p:nvSpPr>
              <p:spPr>
                <a:xfrm rot="16200000" flipH="1">
                  <a:off x="1915239" y="625866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51" name="Ellipse 495">
                  <a:extLst>
                    <a:ext uri="{FF2B5EF4-FFF2-40B4-BE49-F238E27FC236}">
                      <a16:creationId xmlns:a16="http://schemas.microsoft.com/office/drawing/2014/main" id="{FE76C675-92D3-C796-55B9-343652A4D50B}"/>
                    </a:ext>
                  </a:extLst>
                </p:cNvPr>
                <p:cNvSpPr/>
                <p:nvPr/>
              </p:nvSpPr>
              <p:spPr>
                <a:xfrm rot="16200000" flipH="1">
                  <a:off x="1896065" y="62212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54" name="Ellipse 495">
                  <a:extLst>
                    <a:ext uri="{FF2B5EF4-FFF2-40B4-BE49-F238E27FC236}">
                      <a16:creationId xmlns:a16="http://schemas.microsoft.com/office/drawing/2014/main" id="{23749BAB-5148-2BA5-ABE0-A0246398B944}"/>
                    </a:ext>
                  </a:extLst>
                </p:cNvPr>
                <p:cNvSpPr/>
                <p:nvPr/>
              </p:nvSpPr>
              <p:spPr>
                <a:xfrm rot="16200000" flipH="1">
                  <a:off x="1939323" y="61488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55" name="Ellipse 495">
                  <a:extLst>
                    <a:ext uri="{FF2B5EF4-FFF2-40B4-BE49-F238E27FC236}">
                      <a16:creationId xmlns:a16="http://schemas.microsoft.com/office/drawing/2014/main" id="{FACE77BB-F81C-F2E8-F7DD-334A7E0F444C}"/>
                    </a:ext>
                  </a:extLst>
                </p:cNvPr>
                <p:cNvSpPr/>
                <p:nvPr/>
              </p:nvSpPr>
              <p:spPr>
                <a:xfrm rot="16200000" flipH="1">
                  <a:off x="1939323" y="620980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59" name="Ellipse 495">
                  <a:extLst>
                    <a:ext uri="{FF2B5EF4-FFF2-40B4-BE49-F238E27FC236}">
                      <a16:creationId xmlns:a16="http://schemas.microsoft.com/office/drawing/2014/main" id="{F46B2C78-5F26-C162-2EE9-084BE89C037D}"/>
                    </a:ext>
                  </a:extLst>
                </p:cNvPr>
                <p:cNvSpPr/>
                <p:nvPr/>
              </p:nvSpPr>
              <p:spPr>
                <a:xfrm rot="16200000" flipH="1">
                  <a:off x="1975506" y="60452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60" name="Ellipse 495">
                  <a:extLst>
                    <a:ext uri="{FF2B5EF4-FFF2-40B4-BE49-F238E27FC236}">
                      <a16:creationId xmlns:a16="http://schemas.microsoft.com/office/drawing/2014/main" id="{92276DB7-6425-17D2-A7D9-79D01D9AE4FB}"/>
                    </a:ext>
                  </a:extLst>
                </p:cNvPr>
                <p:cNvSpPr/>
                <p:nvPr/>
              </p:nvSpPr>
              <p:spPr>
                <a:xfrm rot="16200000" flipH="1">
                  <a:off x="1973337" y="611749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61" name="Ellipse 495">
                  <a:extLst>
                    <a:ext uri="{FF2B5EF4-FFF2-40B4-BE49-F238E27FC236}">
                      <a16:creationId xmlns:a16="http://schemas.microsoft.com/office/drawing/2014/main" id="{6EEA45E9-26C8-166B-3702-C90706ABC553}"/>
                    </a:ext>
                  </a:extLst>
                </p:cNvPr>
                <p:cNvSpPr/>
                <p:nvPr/>
              </p:nvSpPr>
              <p:spPr>
                <a:xfrm rot="16200000" flipH="1">
                  <a:off x="2051409" y="62139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62" name="Ellipse 495">
                  <a:extLst>
                    <a:ext uri="{FF2B5EF4-FFF2-40B4-BE49-F238E27FC236}">
                      <a16:creationId xmlns:a16="http://schemas.microsoft.com/office/drawing/2014/main" id="{26CE9784-AD0C-2E92-0659-9C5EBD64F138}"/>
                    </a:ext>
                  </a:extLst>
                </p:cNvPr>
                <p:cNvSpPr/>
                <p:nvPr/>
              </p:nvSpPr>
              <p:spPr>
                <a:xfrm rot="16200000" flipH="1">
                  <a:off x="1996358" y="61856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63" name="Ellipse 495">
                  <a:extLst>
                    <a:ext uri="{FF2B5EF4-FFF2-40B4-BE49-F238E27FC236}">
                      <a16:creationId xmlns:a16="http://schemas.microsoft.com/office/drawing/2014/main" id="{163AD600-E63D-F9F3-A908-DB3585BD00A7}"/>
                    </a:ext>
                  </a:extLst>
                </p:cNvPr>
                <p:cNvSpPr/>
                <p:nvPr/>
              </p:nvSpPr>
              <p:spPr>
                <a:xfrm rot="16200000" flipH="1">
                  <a:off x="2035694" y="61656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69" name="Ellipse 495">
                  <a:extLst>
                    <a:ext uri="{FF2B5EF4-FFF2-40B4-BE49-F238E27FC236}">
                      <a16:creationId xmlns:a16="http://schemas.microsoft.com/office/drawing/2014/main" id="{B6FFA832-3A6A-9A00-AC02-A575D022FD81}"/>
                    </a:ext>
                  </a:extLst>
                </p:cNvPr>
                <p:cNvSpPr/>
                <p:nvPr/>
              </p:nvSpPr>
              <p:spPr>
                <a:xfrm rot="16200000" flipH="1">
                  <a:off x="2027781" y="611012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0" name="Ellipse 495">
                  <a:extLst>
                    <a:ext uri="{FF2B5EF4-FFF2-40B4-BE49-F238E27FC236}">
                      <a16:creationId xmlns:a16="http://schemas.microsoft.com/office/drawing/2014/main" id="{95803F1E-AB47-ADDF-EC6B-9B3AB9F48DFF}"/>
                    </a:ext>
                  </a:extLst>
                </p:cNvPr>
                <p:cNvSpPr/>
                <p:nvPr/>
              </p:nvSpPr>
              <p:spPr>
                <a:xfrm rot="16200000" flipH="1">
                  <a:off x="2023692" y="606129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1" name="Ellipse 495">
                  <a:extLst>
                    <a:ext uri="{FF2B5EF4-FFF2-40B4-BE49-F238E27FC236}">
                      <a16:creationId xmlns:a16="http://schemas.microsoft.com/office/drawing/2014/main" id="{FC3FA659-F178-4B35-E79D-1A461CFCC35C}"/>
                    </a:ext>
                  </a:extLst>
                </p:cNvPr>
                <p:cNvSpPr/>
                <p:nvPr/>
              </p:nvSpPr>
              <p:spPr>
                <a:xfrm rot="16200000" flipH="1">
                  <a:off x="2103287" y="61700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4" name="Ellipse 495">
                  <a:extLst>
                    <a:ext uri="{FF2B5EF4-FFF2-40B4-BE49-F238E27FC236}">
                      <a16:creationId xmlns:a16="http://schemas.microsoft.com/office/drawing/2014/main" id="{20918907-23D7-D599-A67E-8CBA3622B222}"/>
                    </a:ext>
                  </a:extLst>
                </p:cNvPr>
                <p:cNvSpPr/>
                <p:nvPr/>
              </p:nvSpPr>
              <p:spPr>
                <a:xfrm rot="16200000" flipH="1">
                  <a:off x="2124267" y="610916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5" name="Ellipse 495">
                  <a:extLst>
                    <a:ext uri="{FF2B5EF4-FFF2-40B4-BE49-F238E27FC236}">
                      <a16:creationId xmlns:a16="http://schemas.microsoft.com/office/drawing/2014/main" id="{8B579F48-75E4-2601-2932-6D5B5C29E480}"/>
                    </a:ext>
                  </a:extLst>
                </p:cNvPr>
                <p:cNvSpPr/>
                <p:nvPr/>
              </p:nvSpPr>
              <p:spPr>
                <a:xfrm rot="16200000" flipH="1">
                  <a:off x="2076797" y="61201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6" name="Ellipse 495">
                  <a:extLst>
                    <a:ext uri="{FF2B5EF4-FFF2-40B4-BE49-F238E27FC236}">
                      <a16:creationId xmlns:a16="http://schemas.microsoft.com/office/drawing/2014/main" id="{FE0891A7-747A-EECF-93B1-34DBAC99EEEB}"/>
                    </a:ext>
                  </a:extLst>
                </p:cNvPr>
                <p:cNvSpPr/>
                <p:nvPr/>
              </p:nvSpPr>
              <p:spPr>
                <a:xfrm rot="16200000" flipH="1">
                  <a:off x="2108787" y="605503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7" name="Ellipse 495">
                  <a:extLst>
                    <a:ext uri="{FF2B5EF4-FFF2-40B4-BE49-F238E27FC236}">
                      <a16:creationId xmlns:a16="http://schemas.microsoft.com/office/drawing/2014/main" id="{743C50E8-AB16-23F2-6C3B-E529A1AC4DA9}"/>
                    </a:ext>
                  </a:extLst>
                </p:cNvPr>
                <p:cNvSpPr/>
                <p:nvPr/>
              </p:nvSpPr>
              <p:spPr>
                <a:xfrm rot="16200000" flipH="1">
                  <a:off x="2073649" y="60668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79" name="Ellipse 495">
                  <a:extLst>
                    <a:ext uri="{FF2B5EF4-FFF2-40B4-BE49-F238E27FC236}">
                      <a16:creationId xmlns:a16="http://schemas.microsoft.com/office/drawing/2014/main" id="{23DAAE4D-1CC4-4AEE-6347-B433625A3491}"/>
                    </a:ext>
                  </a:extLst>
                </p:cNvPr>
                <p:cNvSpPr/>
                <p:nvPr/>
              </p:nvSpPr>
              <p:spPr>
                <a:xfrm rot="16200000" flipH="1">
                  <a:off x="1998523" y="601512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0" name="Ellipse 495">
                  <a:extLst>
                    <a:ext uri="{FF2B5EF4-FFF2-40B4-BE49-F238E27FC236}">
                      <a16:creationId xmlns:a16="http://schemas.microsoft.com/office/drawing/2014/main" id="{AECD4E03-A625-78AF-5620-06AA604766E1}"/>
                    </a:ext>
                  </a:extLst>
                </p:cNvPr>
                <p:cNvSpPr/>
                <p:nvPr/>
              </p:nvSpPr>
              <p:spPr>
                <a:xfrm rot="16200000" flipH="1">
                  <a:off x="2084447" y="601937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1" name="Ellipse 495">
                  <a:extLst>
                    <a:ext uri="{FF2B5EF4-FFF2-40B4-BE49-F238E27FC236}">
                      <a16:creationId xmlns:a16="http://schemas.microsoft.com/office/drawing/2014/main" id="{0207E710-C89D-B3BD-0B74-B8CED13AFA5F}"/>
                    </a:ext>
                  </a:extLst>
                </p:cNvPr>
                <p:cNvSpPr/>
                <p:nvPr/>
              </p:nvSpPr>
              <p:spPr>
                <a:xfrm rot="16200000" flipH="1">
                  <a:off x="2047349" y="59752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2" name="Ellipse 495">
                  <a:extLst>
                    <a:ext uri="{FF2B5EF4-FFF2-40B4-BE49-F238E27FC236}">
                      <a16:creationId xmlns:a16="http://schemas.microsoft.com/office/drawing/2014/main" id="{E758D5A5-89D4-9300-6C2E-BD044AF29137}"/>
                    </a:ext>
                  </a:extLst>
                </p:cNvPr>
                <p:cNvSpPr/>
                <p:nvPr/>
              </p:nvSpPr>
              <p:spPr>
                <a:xfrm rot="16200000" flipH="1">
                  <a:off x="1988397" y="59669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3" name="Ellipse 495">
                  <a:extLst>
                    <a:ext uri="{FF2B5EF4-FFF2-40B4-BE49-F238E27FC236}">
                      <a16:creationId xmlns:a16="http://schemas.microsoft.com/office/drawing/2014/main" id="{DE865E50-D5F0-23C4-0E42-F683CF802573}"/>
                    </a:ext>
                  </a:extLst>
                </p:cNvPr>
                <p:cNvSpPr/>
                <p:nvPr/>
              </p:nvSpPr>
              <p:spPr>
                <a:xfrm rot="16200000" flipH="1">
                  <a:off x="2188133" y="54785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4" name="Ellipse 495">
                  <a:extLst>
                    <a:ext uri="{FF2B5EF4-FFF2-40B4-BE49-F238E27FC236}">
                      <a16:creationId xmlns:a16="http://schemas.microsoft.com/office/drawing/2014/main" id="{D42866F3-43F4-2727-212B-FFD0F8360356}"/>
                    </a:ext>
                  </a:extLst>
                </p:cNvPr>
                <p:cNvSpPr/>
                <p:nvPr/>
              </p:nvSpPr>
              <p:spPr>
                <a:xfrm rot="16200000" flipH="1">
                  <a:off x="2199202" y="55148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5" name="Ellipse 495">
                  <a:extLst>
                    <a:ext uri="{FF2B5EF4-FFF2-40B4-BE49-F238E27FC236}">
                      <a16:creationId xmlns:a16="http://schemas.microsoft.com/office/drawing/2014/main" id="{4C9B6A6E-588A-53C2-EBCD-05504125B0E4}"/>
                    </a:ext>
                  </a:extLst>
                </p:cNvPr>
                <p:cNvSpPr/>
                <p:nvPr/>
              </p:nvSpPr>
              <p:spPr>
                <a:xfrm rot="16200000" flipH="1">
                  <a:off x="2195513" y="55833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6" name="Ellipse 495">
                  <a:extLst>
                    <a:ext uri="{FF2B5EF4-FFF2-40B4-BE49-F238E27FC236}">
                      <a16:creationId xmlns:a16="http://schemas.microsoft.com/office/drawing/2014/main" id="{6B3C84E5-A9FB-DC10-6FB9-9324FB57B3E2}"/>
                    </a:ext>
                  </a:extLst>
                </p:cNvPr>
                <p:cNvSpPr/>
                <p:nvPr/>
              </p:nvSpPr>
              <p:spPr>
                <a:xfrm rot="16200000" flipH="1">
                  <a:off x="2146212" y="54500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8" name="Ellipse 495">
                  <a:extLst>
                    <a:ext uri="{FF2B5EF4-FFF2-40B4-BE49-F238E27FC236}">
                      <a16:creationId xmlns:a16="http://schemas.microsoft.com/office/drawing/2014/main" id="{C8E150E0-B407-5478-2E67-B0EA3141BB2C}"/>
                    </a:ext>
                  </a:extLst>
                </p:cNvPr>
                <p:cNvSpPr/>
                <p:nvPr/>
              </p:nvSpPr>
              <p:spPr>
                <a:xfrm rot="16200000" flipH="1">
                  <a:off x="2121474" y="55032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89" name="Ellipse 495">
                  <a:extLst>
                    <a:ext uri="{FF2B5EF4-FFF2-40B4-BE49-F238E27FC236}">
                      <a16:creationId xmlns:a16="http://schemas.microsoft.com/office/drawing/2014/main" id="{B021FA27-B2DC-7B94-DD0C-53C8E941C500}"/>
                    </a:ext>
                  </a:extLst>
                </p:cNvPr>
                <p:cNvSpPr/>
                <p:nvPr/>
              </p:nvSpPr>
              <p:spPr>
                <a:xfrm rot="16200000" flipH="1">
                  <a:off x="2152959" y="55460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0" name="Ellipse 495">
                  <a:extLst>
                    <a:ext uri="{FF2B5EF4-FFF2-40B4-BE49-F238E27FC236}">
                      <a16:creationId xmlns:a16="http://schemas.microsoft.com/office/drawing/2014/main" id="{2D63F4AC-49C9-E428-88DA-CD626A666F6D}"/>
                    </a:ext>
                  </a:extLst>
                </p:cNvPr>
                <p:cNvSpPr/>
                <p:nvPr/>
              </p:nvSpPr>
              <p:spPr>
                <a:xfrm rot="16200000" flipH="1">
                  <a:off x="2083698" y="54530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1" name="Ellipse 495">
                  <a:extLst>
                    <a:ext uri="{FF2B5EF4-FFF2-40B4-BE49-F238E27FC236}">
                      <a16:creationId xmlns:a16="http://schemas.microsoft.com/office/drawing/2014/main" id="{612CCADA-BA99-4AF5-99F8-CD74D80D4A0F}"/>
                    </a:ext>
                  </a:extLst>
                </p:cNvPr>
                <p:cNvSpPr/>
                <p:nvPr/>
              </p:nvSpPr>
              <p:spPr>
                <a:xfrm rot="16200000" flipH="1">
                  <a:off x="1830829" y="550757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2" name="Ellipse 495">
                  <a:extLst>
                    <a:ext uri="{FF2B5EF4-FFF2-40B4-BE49-F238E27FC236}">
                      <a16:creationId xmlns:a16="http://schemas.microsoft.com/office/drawing/2014/main" id="{34DC9588-73F2-665C-7CCB-7C8A5BFA2017}"/>
                    </a:ext>
                  </a:extLst>
                </p:cNvPr>
                <p:cNvSpPr/>
                <p:nvPr/>
              </p:nvSpPr>
              <p:spPr>
                <a:xfrm rot="16200000" flipH="1">
                  <a:off x="1904219" y="547002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3" name="Ellipse 495">
                  <a:extLst>
                    <a:ext uri="{FF2B5EF4-FFF2-40B4-BE49-F238E27FC236}">
                      <a16:creationId xmlns:a16="http://schemas.microsoft.com/office/drawing/2014/main" id="{CDFA8490-4715-4DF3-D9D8-3283CEA0AEFD}"/>
                    </a:ext>
                  </a:extLst>
                </p:cNvPr>
                <p:cNvSpPr/>
                <p:nvPr/>
              </p:nvSpPr>
              <p:spPr>
                <a:xfrm rot="16200000" flipH="1">
                  <a:off x="1891260" y="551495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4" name="Ellipse 495">
                  <a:extLst>
                    <a:ext uri="{FF2B5EF4-FFF2-40B4-BE49-F238E27FC236}">
                      <a16:creationId xmlns:a16="http://schemas.microsoft.com/office/drawing/2014/main" id="{694A4001-D970-43BC-A6A1-DE20C870082D}"/>
                    </a:ext>
                  </a:extLst>
                </p:cNvPr>
                <p:cNvSpPr/>
                <p:nvPr/>
              </p:nvSpPr>
              <p:spPr>
                <a:xfrm rot="16200000" flipH="1">
                  <a:off x="1877523" y="55849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5" name="Ellipse 495">
                  <a:extLst>
                    <a:ext uri="{FF2B5EF4-FFF2-40B4-BE49-F238E27FC236}">
                      <a16:creationId xmlns:a16="http://schemas.microsoft.com/office/drawing/2014/main" id="{3CDD5E39-53E8-2BB2-5A22-C4C361392049}"/>
                    </a:ext>
                  </a:extLst>
                </p:cNvPr>
                <p:cNvSpPr/>
                <p:nvPr/>
              </p:nvSpPr>
              <p:spPr>
                <a:xfrm rot="16200000" flipH="1">
                  <a:off x="1947720" y="55185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6" name="Ellipse 495">
                  <a:extLst>
                    <a:ext uri="{FF2B5EF4-FFF2-40B4-BE49-F238E27FC236}">
                      <a16:creationId xmlns:a16="http://schemas.microsoft.com/office/drawing/2014/main" id="{1DC517B7-9F5C-3010-A055-F5974B154BEC}"/>
                    </a:ext>
                  </a:extLst>
                </p:cNvPr>
                <p:cNvSpPr/>
                <p:nvPr/>
              </p:nvSpPr>
              <p:spPr>
                <a:xfrm rot="16200000" flipH="1">
                  <a:off x="1927608" y="55649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7" name="Ellipse 495">
                  <a:extLst>
                    <a:ext uri="{FF2B5EF4-FFF2-40B4-BE49-F238E27FC236}">
                      <a16:creationId xmlns:a16="http://schemas.microsoft.com/office/drawing/2014/main" id="{CCFE1802-E77B-6B18-F81E-E308885301C7}"/>
                    </a:ext>
                  </a:extLst>
                </p:cNvPr>
                <p:cNvSpPr/>
                <p:nvPr/>
              </p:nvSpPr>
              <p:spPr>
                <a:xfrm rot="16200000" flipH="1">
                  <a:off x="1987675" y="560132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8" name="Ellipse 495">
                  <a:extLst>
                    <a:ext uri="{FF2B5EF4-FFF2-40B4-BE49-F238E27FC236}">
                      <a16:creationId xmlns:a16="http://schemas.microsoft.com/office/drawing/2014/main" id="{52A459E6-2DC6-A48E-C4A1-BBAB7D51B52A}"/>
                    </a:ext>
                  </a:extLst>
                </p:cNvPr>
                <p:cNvSpPr/>
                <p:nvPr/>
              </p:nvSpPr>
              <p:spPr>
                <a:xfrm rot="16200000" flipH="1">
                  <a:off x="1995905" y="55345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399" name="Ellipse 495">
                  <a:extLst>
                    <a:ext uri="{FF2B5EF4-FFF2-40B4-BE49-F238E27FC236}">
                      <a16:creationId xmlns:a16="http://schemas.microsoft.com/office/drawing/2014/main" id="{BD2F8BCF-8592-31D5-50C1-A61C32C0FD1A}"/>
                    </a:ext>
                  </a:extLst>
                </p:cNvPr>
                <p:cNvSpPr/>
                <p:nvPr/>
              </p:nvSpPr>
              <p:spPr>
                <a:xfrm rot="16200000" flipH="1">
                  <a:off x="2096481" y="55823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0" name="Ellipse 495">
                  <a:extLst>
                    <a:ext uri="{FF2B5EF4-FFF2-40B4-BE49-F238E27FC236}">
                      <a16:creationId xmlns:a16="http://schemas.microsoft.com/office/drawing/2014/main" id="{1330B6CE-5052-7CB9-783E-C6EE7C27684B}"/>
                    </a:ext>
                  </a:extLst>
                </p:cNvPr>
                <p:cNvSpPr/>
                <p:nvPr/>
              </p:nvSpPr>
              <p:spPr>
                <a:xfrm rot="16200000" flipH="1">
                  <a:off x="2049011" y="55933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1" name="Ellipse 495">
                  <a:extLst>
                    <a:ext uri="{FF2B5EF4-FFF2-40B4-BE49-F238E27FC236}">
                      <a16:creationId xmlns:a16="http://schemas.microsoft.com/office/drawing/2014/main" id="{55BC7250-F8D0-A3C0-454A-9DD3496C5A3A}"/>
                    </a:ext>
                  </a:extLst>
                </p:cNvPr>
                <p:cNvSpPr/>
                <p:nvPr/>
              </p:nvSpPr>
              <p:spPr>
                <a:xfrm rot="16200000" flipH="1">
                  <a:off x="2081000" y="55282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2" name="Ellipse 495">
                  <a:extLst>
                    <a:ext uri="{FF2B5EF4-FFF2-40B4-BE49-F238E27FC236}">
                      <a16:creationId xmlns:a16="http://schemas.microsoft.com/office/drawing/2014/main" id="{173E4B1E-DFBA-0573-80F0-015A9DCF9B5A}"/>
                    </a:ext>
                  </a:extLst>
                </p:cNvPr>
                <p:cNvSpPr/>
                <p:nvPr/>
              </p:nvSpPr>
              <p:spPr>
                <a:xfrm rot="16200000" flipH="1">
                  <a:off x="2032908" y="553803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3" name="Ellipse 495">
                  <a:extLst>
                    <a:ext uri="{FF2B5EF4-FFF2-40B4-BE49-F238E27FC236}">
                      <a16:creationId xmlns:a16="http://schemas.microsoft.com/office/drawing/2014/main" id="{03DB4156-8904-BCBC-58D3-EED8E06601C6}"/>
                    </a:ext>
                  </a:extLst>
                </p:cNvPr>
                <p:cNvSpPr/>
                <p:nvPr/>
              </p:nvSpPr>
              <p:spPr>
                <a:xfrm rot="16200000" flipH="1">
                  <a:off x="1970737" y="54883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4" name="Ellipse 495">
                  <a:extLst>
                    <a:ext uri="{FF2B5EF4-FFF2-40B4-BE49-F238E27FC236}">
                      <a16:creationId xmlns:a16="http://schemas.microsoft.com/office/drawing/2014/main" id="{BD7F9DC7-B223-6287-0790-7DC6B95A168B}"/>
                    </a:ext>
                  </a:extLst>
                </p:cNvPr>
                <p:cNvSpPr/>
                <p:nvPr/>
              </p:nvSpPr>
              <p:spPr>
                <a:xfrm rot="16200000" flipH="1">
                  <a:off x="2056661" y="549259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5" name="Ellipse 495">
                  <a:extLst>
                    <a:ext uri="{FF2B5EF4-FFF2-40B4-BE49-F238E27FC236}">
                      <a16:creationId xmlns:a16="http://schemas.microsoft.com/office/drawing/2014/main" id="{AF00D377-6402-FDAA-2BBA-F33E02DE1BB3}"/>
                    </a:ext>
                  </a:extLst>
                </p:cNvPr>
                <p:cNvSpPr/>
                <p:nvPr/>
              </p:nvSpPr>
              <p:spPr>
                <a:xfrm rot="16200000" flipH="1">
                  <a:off x="2019562" y="54484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6" name="Ellipse 495">
                  <a:extLst>
                    <a:ext uri="{FF2B5EF4-FFF2-40B4-BE49-F238E27FC236}">
                      <a16:creationId xmlns:a16="http://schemas.microsoft.com/office/drawing/2014/main" id="{25A8423D-EDB3-081B-7A69-352F8F69FF9D}"/>
                    </a:ext>
                  </a:extLst>
                </p:cNvPr>
                <p:cNvSpPr/>
                <p:nvPr/>
              </p:nvSpPr>
              <p:spPr>
                <a:xfrm rot="16200000" flipH="1">
                  <a:off x="2189778" y="58475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7" name="Ellipse 495">
                  <a:extLst>
                    <a:ext uri="{FF2B5EF4-FFF2-40B4-BE49-F238E27FC236}">
                      <a16:creationId xmlns:a16="http://schemas.microsoft.com/office/drawing/2014/main" id="{8B74A6DA-59FD-EA71-F5EE-044597D81EFA}"/>
                    </a:ext>
                  </a:extLst>
                </p:cNvPr>
                <p:cNvSpPr/>
                <p:nvPr/>
              </p:nvSpPr>
              <p:spPr>
                <a:xfrm rot="16200000" flipH="1">
                  <a:off x="2156995" y="590761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8" name="Ellipse 495">
                  <a:extLst>
                    <a:ext uri="{FF2B5EF4-FFF2-40B4-BE49-F238E27FC236}">
                      <a16:creationId xmlns:a16="http://schemas.microsoft.com/office/drawing/2014/main" id="{C3A0DA0D-0CE2-2783-F55C-7A86EA856C7B}"/>
                    </a:ext>
                  </a:extLst>
                </p:cNvPr>
                <p:cNvSpPr/>
                <p:nvPr/>
              </p:nvSpPr>
              <p:spPr>
                <a:xfrm rot="16200000" flipH="1">
                  <a:off x="1788287" y="59126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09" name="Ellipse 495">
                  <a:extLst>
                    <a:ext uri="{FF2B5EF4-FFF2-40B4-BE49-F238E27FC236}">
                      <a16:creationId xmlns:a16="http://schemas.microsoft.com/office/drawing/2014/main" id="{47008B2F-EF5F-F761-F84E-5C1423F2A2DD}"/>
                    </a:ext>
                  </a:extLst>
                </p:cNvPr>
                <p:cNvSpPr/>
                <p:nvPr/>
              </p:nvSpPr>
              <p:spPr>
                <a:xfrm rot="16200000" flipH="1">
                  <a:off x="1921900" y="56284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0" name="Ellipse 495">
                  <a:extLst>
                    <a:ext uri="{FF2B5EF4-FFF2-40B4-BE49-F238E27FC236}">
                      <a16:creationId xmlns:a16="http://schemas.microsoft.com/office/drawing/2014/main" id="{00DCF9F5-AFB4-2C97-5307-BD07C06F56AD}"/>
                    </a:ext>
                  </a:extLst>
                </p:cNvPr>
                <p:cNvSpPr/>
                <p:nvPr/>
              </p:nvSpPr>
              <p:spPr>
                <a:xfrm rot="16200000" flipH="1">
                  <a:off x="1747140" y="58520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1" name="Ellipse 495">
                  <a:extLst>
                    <a:ext uri="{FF2B5EF4-FFF2-40B4-BE49-F238E27FC236}">
                      <a16:creationId xmlns:a16="http://schemas.microsoft.com/office/drawing/2014/main" id="{30D4C840-3A2C-9490-5938-9C2CF1D33B31}"/>
                    </a:ext>
                  </a:extLst>
                </p:cNvPr>
                <p:cNvSpPr/>
                <p:nvPr/>
              </p:nvSpPr>
              <p:spPr>
                <a:xfrm rot="16200000" flipH="1">
                  <a:off x="1837926" y="58933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2" name="Ellipse 495">
                  <a:extLst>
                    <a:ext uri="{FF2B5EF4-FFF2-40B4-BE49-F238E27FC236}">
                      <a16:creationId xmlns:a16="http://schemas.microsoft.com/office/drawing/2014/main" id="{3F751F1B-D8F1-3BA1-4861-7B46C54F2D3E}"/>
                    </a:ext>
                  </a:extLst>
                </p:cNvPr>
                <p:cNvSpPr/>
                <p:nvPr/>
              </p:nvSpPr>
              <p:spPr>
                <a:xfrm rot="16200000" flipH="1">
                  <a:off x="1988552" y="58633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3" name="Ellipse 495">
                  <a:extLst>
                    <a:ext uri="{FF2B5EF4-FFF2-40B4-BE49-F238E27FC236}">
                      <a16:creationId xmlns:a16="http://schemas.microsoft.com/office/drawing/2014/main" id="{CE331D13-CC91-4D7D-0C8B-54F559A8C7EB}"/>
                    </a:ext>
                  </a:extLst>
                </p:cNvPr>
                <p:cNvSpPr/>
                <p:nvPr/>
              </p:nvSpPr>
              <p:spPr>
                <a:xfrm rot="16200000" flipH="1">
                  <a:off x="1967206" y="590581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4" name="Ellipse 495">
                  <a:extLst>
                    <a:ext uri="{FF2B5EF4-FFF2-40B4-BE49-F238E27FC236}">
                      <a16:creationId xmlns:a16="http://schemas.microsoft.com/office/drawing/2014/main" id="{9E772F2B-6E19-CC38-AF0B-C9DA09867F29}"/>
                    </a:ext>
                  </a:extLst>
                </p:cNvPr>
                <p:cNvSpPr/>
                <p:nvPr/>
              </p:nvSpPr>
              <p:spPr>
                <a:xfrm rot="16200000" flipH="1">
                  <a:off x="1878993" y="59086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5" name="Ellipse 495">
                  <a:extLst>
                    <a:ext uri="{FF2B5EF4-FFF2-40B4-BE49-F238E27FC236}">
                      <a16:creationId xmlns:a16="http://schemas.microsoft.com/office/drawing/2014/main" id="{3784A8DD-A47D-F196-E8EA-B417C3B69DBA}"/>
                    </a:ext>
                  </a:extLst>
                </p:cNvPr>
                <p:cNvSpPr/>
                <p:nvPr/>
              </p:nvSpPr>
              <p:spPr>
                <a:xfrm rot="16200000" flipH="1">
                  <a:off x="1922900" y="58774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6" name="Ellipse 495">
                  <a:extLst>
                    <a:ext uri="{FF2B5EF4-FFF2-40B4-BE49-F238E27FC236}">
                      <a16:creationId xmlns:a16="http://schemas.microsoft.com/office/drawing/2014/main" id="{DB729BE9-F3F3-6B22-295A-1C6862D87A24}"/>
                    </a:ext>
                  </a:extLst>
                </p:cNvPr>
                <p:cNvSpPr/>
                <p:nvPr/>
              </p:nvSpPr>
              <p:spPr>
                <a:xfrm rot="16200000" flipH="1">
                  <a:off x="2039137" y="59336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7" name="Ellipse 495">
                  <a:extLst>
                    <a:ext uri="{FF2B5EF4-FFF2-40B4-BE49-F238E27FC236}">
                      <a16:creationId xmlns:a16="http://schemas.microsoft.com/office/drawing/2014/main" id="{FA8E8CA6-950C-8950-6754-1DC0A9406B6D}"/>
                    </a:ext>
                  </a:extLst>
                </p:cNvPr>
                <p:cNvSpPr/>
                <p:nvPr/>
              </p:nvSpPr>
              <p:spPr>
                <a:xfrm rot="16200000" flipH="1">
                  <a:off x="2106086" y="59146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8" name="Ellipse 495">
                  <a:extLst>
                    <a:ext uri="{FF2B5EF4-FFF2-40B4-BE49-F238E27FC236}">
                      <a16:creationId xmlns:a16="http://schemas.microsoft.com/office/drawing/2014/main" id="{CE7144DA-3BE4-082C-33D5-F0B83D13C9CF}"/>
                    </a:ext>
                  </a:extLst>
                </p:cNvPr>
                <p:cNvSpPr/>
                <p:nvPr/>
              </p:nvSpPr>
              <p:spPr>
                <a:xfrm rot="16200000" flipH="1">
                  <a:off x="1843644" y="58400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19" name="Ellipse 495">
                  <a:extLst>
                    <a:ext uri="{FF2B5EF4-FFF2-40B4-BE49-F238E27FC236}">
                      <a16:creationId xmlns:a16="http://schemas.microsoft.com/office/drawing/2014/main" id="{7E61703A-9390-3EEA-27BE-2E2F0D054F0B}"/>
                    </a:ext>
                  </a:extLst>
                </p:cNvPr>
                <p:cNvSpPr/>
                <p:nvPr/>
              </p:nvSpPr>
              <p:spPr>
                <a:xfrm rot="16200000" flipH="1">
                  <a:off x="1957317" y="58203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0" name="Ellipse 495">
                  <a:extLst>
                    <a:ext uri="{FF2B5EF4-FFF2-40B4-BE49-F238E27FC236}">
                      <a16:creationId xmlns:a16="http://schemas.microsoft.com/office/drawing/2014/main" id="{8BA92636-496E-8258-639B-783F66758AC5}"/>
                    </a:ext>
                  </a:extLst>
                </p:cNvPr>
                <p:cNvSpPr/>
                <p:nvPr/>
              </p:nvSpPr>
              <p:spPr>
                <a:xfrm rot="16200000" flipH="1">
                  <a:off x="2033688" y="58944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1" name="Ellipse 495">
                  <a:extLst>
                    <a:ext uri="{FF2B5EF4-FFF2-40B4-BE49-F238E27FC236}">
                      <a16:creationId xmlns:a16="http://schemas.microsoft.com/office/drawing/2014/main" id="{B8922F4A-DD07-6F8D-C816-84FD44F6CA03}"/>
                    </a:ext>
                  </a:extLst>
                </p:cNvPr>
                <p:cNvSpPr/>
                <p:nvPr/>
              </p:nvSpPr>
              <p:spPr>
                <a:xfrm rot="16200000" flipH="1">
                  <a:off x="2105620" y="58621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2" name="Ellipse 495">
                  <a:extLst>
                    <a:ext uri="{FF2B5EF4-FFF2-40B4-BE49-F238E27FC236}">
                      <a16:creationId xmlns:a16="http://schemas.microsoft.com/office/drawing/2014/main" id="{CFEA93E1-037C-9B10-BBD7-A184346EB3A8}"/>
                    </a:ext>
                  </a:extLst>
                </p:cNvPr>
                <p:cNvSpPr/>
                <p:nvPr/>
              </p:nvSpPr>
              <p:spPr>
                <a:xfrm rot="16200000" flipH="1">
                  <a:off x="2043512" y="58380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3" name="Ellipse 495">
                  <a:extLst>
                    <a:ext uri="{FF2B5EF4-FFF2-40B4-BE49-F238E27FC236}">
                      <a16:creationId xmlns:a16="http://schemas.microsoft.com/office/drawing/2014/main" id="{85D46339-FD18-5261-19C3-4D16D4E8F869}"/>
                    </a:ext>
                  </a:extLst>
                </p:cNvPr>
                <p:cNvSpPr/>
                <p:nvPr/>
              </p:nvSpPr>
              <p:spPr>
                <a:xfrm rot="16200000" flipH="1">
                  <a:off x="1889179" y="583534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4" name="Ellipse 495">
                  <a:extLst>
                    <a:ext uri="{FF2B5EF4-FFF2-40B4-BE49-F238E27FC236}">
                      <a16:creationId xmlns:a16="http://schemas.microsoft.com/office/drawing/2014/main" id="{203BF906-5C60-5335-6FF5-76200D202F1A}"/>
                    </a:ext>
                  </a:extLst>
                </p:cNvPr>
                <p:cNvSpPr/>
                <p:nvPr/>
              </p:nvSpPr>
              <p:spPr>
                <a:xfrm rot="16200000" flipH="1">
                  <a:off x="1833328" y="594306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5" name="Ellipse 495">
                  <a:extLst>
                    <a:ext uri="{FF2B5EF4-FFF2-40B4-BE49-F238E27FC236}">
                      <a16:creationId xmlns:a16="http://schemas.microsoft.com/office/drawing/2014/main" id="{FD91470C-B00E-00AD-C1AE-1F69DD97F683}"/>
                    </a:ext>
                  </a:extLst>
                </p:cNvPr>
                <p:cNvSpPr/>
                <p:nvPr/>
              </p:nvSpPr>
              <p:spPr>
                <a:xfrm rot="16200000" flipH="1">
                  <a:off x="1923130" y="594228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6" name="Ellipse 495">
                  <a:extLst>
                    <a:ext uri="{FF2B5EF4-FFF2-40B4-BE49-F238E27FC236}">
                      <a16:creationId xmlns:a16="http://schemas.microsoft.com/office/drawing/2014/main" id="{CE6EDD37-134F-6214-DBDC-EA94B328887F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220466" y="590712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7" name="Ellipse 495">
                  <a:extLst>
                    <a:ext uri="{FF2B5EF4-FFF2-40B4-BE49-F238E27FC236}">
                      <a16:creationId xmlns:a16="http://schemas.microsoft.com/office/drawing/2014/main" id="{396A839F-2AFD-8FA1-8208-69C2247EB68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227388" y="56190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8" name="Ellipse 495">
                  <a:extLst>
                    <a:ext uri="{FF2B5EF4-FFF2-40B4-BE49-F238E27FC236}">
                      <a16:creationId xmlns:a16="http://schemas.microsoft.com/office/drawing/2014/main" id="{16C27145-264A-1970-92DD-62417FD35484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228626" y="567713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29" name="Ellipse 495">
                  <a:extLst>
                    <a:ext uri="{FF2B5EF4-FFF2-40B4-BE49-F238E27FC236}">
                      <a16:creationId xmlns:a16="http://schemas.microsoft.com/office/drawing/2014/main" id="{D52F6DCB-3AA4-9379-E123-EEFD3CC36DF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261786" y="58429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0" name="Ellipse 495">
                  <a:extLst>
                    <a:ext uri="{FF2B5EF4-FFF2-40B4-BE49-F238E27FC236}">
                      <a16:creationId xmlns:a16="http://schemas.microsoft.com/office/drawing/2014/main" id="{5D8409FB-9EE0-7A78-B712-B4B541FFBDE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230418" y="578501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1" name="Ellipse 495">
                  <a:extLst>
                    <a:ext uri="{FF2B5EF4-FFF2-40B4-BE49-F238E27FC236}">
                      <a16:creationId xmlns:a16="http://schemas.microsoft.com/office/drawing/2014/main" id="{F897F73F-4622-CC49-95B0-FF4627F4710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225843" y="572783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2" name="Ellipse 495">
                  <a:extLst>
                    <a:ext uri="{FF2B5EF4-FFF2-40B4-BE49-F238E27FC236}">
                      <a16:creationId xmlns:a16="http://schemas.microsoft.com/office/drawing/2014/main" id="{F0F6F640-6054-E2FA-1563-98BEBE1F3D56}"/>
                    </a:ext>
                  </a:extLst>
                </p:cNvPr>
                <p:cNvSpPr/>
                <p:nvPr/>
              </p:nvSpPr>
              <p:spPr>
                <a:xfrm rot="16200000">
                  <a:off x="1964320" y="53729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3" name="Ellipse 495">
                  <a:extLst>
                    <a:ext uri="{FF2B5EF4-FFF2-40B4-BE49-F238E27FC236}">
                      <a16:creationId xmlns:a16="http://schemas.microsoft.com/office/drawing/2014/main" id="{F921F4ED-55A4-7842-A531-95EB4D99F361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94365" y="564175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4" name="Ellipse 495">
                  <a:extLst>
                    <a:ext uri="{FF2B5EF4-FFF2-40B4-BE49-F238E27FC236}">
                      <a16:creationId xmlns:a16="http://schemas.microsoft.com/office/drawing/2014/main" id="{9BE96C05-D936-F6C2-78FB-89B21C21FFF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95505" y="57016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5" name="Ellipse 495">
                  <a:extLst>
                    <a:ext uri="{FF2B5EF4-FFF2-40B4-BE49-F238E27FC236}">
                      <a16:creationId xmlns:a16="http://schemas.microsoft.com/office/drawing/2014/main" id="{BCFF592D-23B0-2378-9196-546D6100CA7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79396" y="576796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6" name="Ellipse 495">
                  <a:extLst>
                    <a:ext uri="{FF2B5EF4-FFF2-40B4-BE49-F238E27FC236}">
                      <a16:creationId xmlns:a16="http://schemas.microsoft.com/office/drawing/2014/main" id="{4272FC11-7885-C9A5-AAC8-A755ECD959A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17137" y="55438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7" name="Ellipse 495">
                  <a:extLst>
                    <a:ext uri="{FF2B5EF4-FFF2-40B4-BE49-F238E27FC236}">
                      <a16:creationId xmlns:a16="http://schemas.microsoft.com/office/drawing/2014/main" id="{73557A64-01FB-6A64-16AA-EB570B46303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792404" y="56124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8" name="Ellipse 495">
                  <a:extLst>
                    <a:ext uri="{FF2B5EF4-FFF2-40B4-BE49-F238E27FC236}">
                      <a16:creationId xmlns:a16="http://schemas.microsoft.com/office/drawing/2014/main" id="{C7865F58-266E-1EEE-FADB-CE587067F8C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757111" y="59675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39" name="Ellipse 495">
                  <a:extLst>
                    <a:ext uri="{FF2B5EF4-FFF2-40B4-BE49-F238E27FC236}">
                      <a16:creationId xmlns:a16="http://schemas.microsoft.com/office/drawing/2014/main" id="{3C8CFB73-A073-59DF-8F6E-3DD978B56AF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792404" y="565585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0" name="Ellipse 495">
                  <a:extLst>
                    <a:ext uri="{FF2B5EF4-FFF2-40B4-BE49-F238E27FC236}">
                      <a16:creationId xmlns:a16="http://schemas.microsoft.com/office/drawing/2014/main" id="{DC284CC8-4665-BDD3-1DA6-8A7887C0B9B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759384" y="57060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1" name="Ellipse 495">
                  <a:extLst>
                    <a:ext uri="{FF2B5EF4-FFF2-40B4-BE49-F238E27FC236}">
                      <a16:creationId xmlns:a16="http://schemas.microsoft.com/office/drawing/2014/main" id="{A93F93FB-22E1-FC69-37EB-5FB57B1F182D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46048" y="566144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2" name="Ellipse 495">
                  <a:extLst>
                    <a:ext uri="{FF2B5EF4-FFF2-40B4-BE49-F238E27FC236}">
                      <a16:creationId xmlns:a16="http://schemas.microsoft.com/office/drawing/2014/main" id="{12503568-445A-BA00-526B-A40B24B70934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43855" y="57162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3" name="Ellipse 495">
                  <a:extLst>
                    <a:ext uri="{FF2B5EF4-FFF2-40B4-BE49-F238E27FC236}">
                      <a16:creationId xmlns:a16="http://schemas.microsoft.com/office/drawing/2014/main" id="{2FAED8E4-9DB8-1177-1A59-715B2BAB872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30134" y="57913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4" name="Ellipse 495">
                  <a:extLst>
                    <a:ext uri="{FF2B5EF4-FFF2-40B4-BE49-F238E27FC236}">
                      <a16:creationId xmlns:a16="http://schemas.microsoft.com/office/drawing/2014/main" id="{1421BF05-E529-EA00-9E47-2A01FF10684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98649" y="56289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5" name="Ellipse 495">
                  <a:extLst>
                    <a:ext uri="{FF2B5EF4-FFF2-40B4-BE49-F238E27FC236}">
                      <a16:creationId xmlns:a16="http://schemas.microsoft.com/office/drawing/2014/main" id="{E117CB73-84AE-EC69-CCFA-604BF5BF832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747140" y="579115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6" name="Ellipse 495">
                  <a:extLst>
                    <a:ext uri="{FF2B5EF4-FFF2-40B4-BE49-F238E27FC236}">
                      <a16:creationId xmlns:a16="http://schemas.microsoft.com/office/drawing/2014/main" id="{F10E2D91-F45A-E61D-6B1C-28FBFD237FC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55667" y="56272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7" name="Ellipse 495">
                  <a:extLst>
                    <a:ext uri="{FF2B5EF4-FFF2-40B4-BE49-F238E27FC236}">
                      <a16:creationId xmlns:a16="http://schemas.microsoft.com/office/drawing/2014/main" id="{0B09B755-A2DC-7B21-E844-E98D1D130E9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84597" y="56813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8" name="Ellipse 495">
                  <a:extLst>
                    <a:ext uri="{FF2B5EF4-FFF2-40B4-BE49-F238E27FC236}">
                      <a16:creationId xmlns:a16="http://schemas.microsoft.com/office/drawing/2014/main" id="{D80A8861-0716-F7CD-75B9-31D00CBCD4BF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35146" y="56441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49" name="Ellipse 495">
                  <a:extLst>
                    <a:ext uri="{FF2B5EF4-FFF2-40B4-BE49-F238E27FC236}">
                      <a16:creationId xmlns:a16="http://schemas.microsoft.com/office/drawing/2014/main" id="{6E0F0552-0B11-5205-FB89-B65779F41CA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04683" y="573689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0" name="Ellipse 495">
                  <a:extLst>
                    <a:ext uri="{FF2B5EF4-FFF2-40B4-BE49-F238E27FC236}">
                      <a16:creationId xmlns:a16="http://schemas.microsoft.com/office/drawing/2014/main" id="{435A0639-4B0E-9A29-43E6-C7184B5E055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37889" y="57164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1" name="Ellipse 495">
                  <a:extLst>
                    <a:ext uri="{FF2B5EF4-FFF2-40B4-BE49-F238E27FC236}">
                      <a16:creationId xmlns:a16="http://schemas.microsoft.com/office/drawing/2014/main" id="{92D7CE14-CDFC-A3F2-E66E-E5604F96EA4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61843" y="57591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2" name="Ellipse 495">
                  <a:extLst>
                    <a:ext uri="{FF2B5EF4-FFF2-40B4-BE49-F238E27FC236}">
                      <a16:creationId xmlns:a16="http://schemas.microsoft.com/office/drawing/2014/main" id="{EB846764-E4F4-7817-74C1-9F64EA9D5BD4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85796" y="58018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3" name="Ellipse 495">
                  <a:extLst>
                    <a:ext uri="{FF2B5EF4-FFF2-40B4-BE49-F238E27FC236}">
                      <a16:creationId xmlns:a16="http://schemas.microsoft.com/office/drawing/2014/main" id="{EE5BE3D2-9235-D162-D928-5DD048D7620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27829" y="57962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4" name="Ellipse 495">
                  <a:extLst>
                    <a:ext uri="{FF2B5EF4-FFF2-40B4-BE49-F238E27FC236}">
                      <a16:creationId xmlns:a16="http://schemas.microsoft.com/office/drawing/2014/main" id="{AE642268-95D4-A943-16E0-9680FBA0E62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91645" y="56926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5" name="Ellipse 495">
                  <a:extLst>
                    <a:ext uri="{FF2B5EF4-FFF2-40B4-BE49-F238E27FC236}">
                      <a16:creationId xmlns:a16="http://schemas.microsoft.com/office/drawing/2014/main" id="{B4AD0700-8170-7430-9266-9DB40664521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93815" y="57648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6" name="Ellipse 495">
                  <a:extLst>
                    <a:ext uri="{FF2B5EF4-FFF2-40B4-BE49-F238E27FC236}">
                      <a16:creationId xmlns:a16="http://schemas.microsoft.com/office/drawing/2014/main" id="{20097A77-70C4-4DD0-1B5A-7159F1DE658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39371" y="57575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7" name="Ellipse 495">
                  <a:extLst>
                    <a:ext uri="{FF2B5EF4-FFF2-40B4-BE49-F238E27FC236}">
                      <a16:creationId xmlns:a16="http://schemas.microsoft.com/office/drawing/2014/main" id="{29443C8F-91B9-DF37-5155-51CF277E8C2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43460" y="57086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8" name="Ellipse 495">
                  <a:extLst>
                    <a:ext uri="{FF2B5EF4-FFF2-40B4-BE49-F238E27FC236}">
                      <a16:creationId xmlns:a16="http://schemas.microsoft.com/office/drawing/2014/main" id="{7E451ECC-791E-61C3-E035-AE93BA55E1E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21739" y="57625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59" name="Ellipse 495">
                  <a:extLst>
                    <a:ext uri="{FF2B5EF4-FFF2-40B4-BE49-F238E27FC236}">
                      <a16:creationId xmlns:a16="http://schemas.microsoft.com/office/drawing/2014/main" id="{5C75BD98-1F92-B0EA-0DC5-CFE0DC7557A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90354" y="57675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60" name="Ellipse 495">
                  <a:extLst>
                    <a:ext uri="{FF2B5EF4-FFF2-40B4-BE49-F238E27FC236}">
                      <a16:creationId xmlns:a16="http://schemas.microsoft.com/office/drawing/2014/main" id="{A2C4C667-78F3-A35A-C6E5-1E0F76C1F97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58365" y="57024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61" name="Ellipse 495">
                  <a:extLst>
                    <a:ext uri="{FF2B5EF4-FFF2-40B4-BE49-F238E27FC236}">
                      <a16:creationId xmlns:a16="http://schemas.microsoft.com/office/drawing/2014/main" id="{93EAD570-69D9-0536-39BF-CDA389B88CC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06457" y="57122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62" name="Ellipse 495">
                  <a:extLst>
                    <a:ext uri="{FF2B5EF4-FFF2-40B4-BE49-F238E27FC236}">
                      <a16:creationId xmlns:a16="http://schemas.microsoft.com/office/drawing/2014/main" id="{D67F8377-1673-0EB6-1F70-2B279D78EDA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68628" y="566251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79" name="Ellipse 495">
                  <a:extLst>
                    <a:ext uri="{FF2B5EF4-FFF2-40B4-BE49-F238E27FC236}">
                      <a16:creationId xmlns:a16="http://schemas.microsoft.com/office/drawing/2014/main" id="{F40A27B1-FD6A-3879-E955-6EF77995796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82704" y="56667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1" name="Ellipse 495">
                  <a:extLst>
                    <a:ext uri="{FF2B5EF4-FFF2-40B4-BE49-F238E27FC236}">
                      <a16:creationId xmlns:a16="http://schemas.microsoft.com/office/drawing/2014/main" id="{6ECA42AE-23B4-5ED5-C5BF-4A715995465D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60330" y="56126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2" name="Ellipse 495">
                  <a:extLst>
                    <a:ext uri="{FF2B5EF4-FFF2-40B4-BE49-F238E27FC236}">
                      <a16:creationId xmlns:a16="http://schemas.microsoft.com/office/drawing/2014/main" id="{CC1CAD7D-982C-C7E5-C3A1-38C95DC5F7E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50519" y="54628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3" name="Ellipse 495">
                  <a:extLst>
                    <a:ext uri="{FF2B5EF4-FFF2-40B4-BE49-F238E27FC236}">
                      <a16:creationId xmlns:a16="http://schemas.microsoft.com/office/drawing/2014/main" id="{DDC1CE9C-B825-8215-7951-5C2E4FEF59A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145227" y="54263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4" name="Ellipse 495">
                  <a:extLst>
                    <a:ext uri="{FF2B5EF4-FFF2-40B4-BE49-F238E27FC236}">
                      <a16:creationId xmlns:a16="http://schemas.microsoft.com/office/drawing/2014/main" id="{72FCA3F8-204E-3F81-426B-26AE0AD4480E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94125" y="53942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5" name="Ellipse 495">
                  <a:extLst>
                    <a:ext uri="{FF2B5EF4-FFF2-40B4-BE49-F238E27FC236}">
                      <a16:creationId xmlns:a16="http://schemas.microsoft.com/office/drawing/2014/main" id="{B62F0714-1CF6-C90D-A550-1A535D20CC0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26739" y="54087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6" name="Ellipse 495">
                  <a:extLst>
                    <a:ext uri="{FF2B5EF4-FFF2-40B4-BE49-F238E27FC236}">
                      <a16:creationId xmlns:a16="http://schemas.microsoft.com/office/drawing/2014/main" id="{631EBB36-B979-D6F5-729E-03D6438CBAD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11749" y="536918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7" name="Ellipse 495">
                  <a:extLst>
                    <a:ext uri="{FF2B5EF4-FFF2-40B4-BE49-F238E27FC236}">
                      <a16:creationId xmlns:a16="http://schemas.microsoft.com/office/drawing/2014/main" id="{475DBF9F-9997-DC21-AB8B-2CE2F5BB355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72304" y="542049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8" name="Ellipse 495">
                  <a:extLst>
                    <a:ext uri="{FF2B5EF4-FFF2-40B4-BE49-F238E27FC236}">
                      <a16:creationId xmlns:a16="http://schemas.microsoft.com/office/drawing/2014/main" id="{0F98C6C9-9D40-76B9-0DE5-009E1F1D6D2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32858" y="54105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89" name="Ellipse 495">
                  <a:extLst>
                    <a:ext uri="{FF2B5EF4-FFF2-40B4-BE49-F238E27FC236}">
                      <a16:creationId xmlns:a16="http://schemas.microsoft.com/office/drawing/2014/main" id="{52DB7A96-30D5-6FAB-546D-0D141AD709D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929932" y="53718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490" name="Ellipse 495">
                  <a:extLst>
                    <a:ext uri="{FF2B5EF4-FFF2-40B4-BE49-F238E27FC236}">
                      <a16:creationId xmlns:a16="http://schemas.microsoft.com/office/drawing/2014/main" id="{6088042B-F78E-4659-172A-2CC5AD25175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1882405" y="54002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61272" name="Ellipse 82">
                <a:extLst>
                  <a:ext uri="{FF2B5EF4-FFF2-40B4-BE49-F238E27FC236}">
                    <a16:creationId xmlns:a16="http://schemas.microsoft.com/office/drawing/2014/main" id="{12B0EB7D-6B8D-A8EF-723B-18B9B1C77D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619672" y="5367144"/>
                <a:ext cx="576064" cy="115820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1DCB461-DF1A-4DAF-13B5-6A326BA0186D}"/>
                </a:ext>
              </a:extLst>
            </p:cNvPr>
            <p:cNvGrpSpPr/>
            <p:nvPr/>
          </p:nvGrpSpPr>
          <p:grpSpPr>
            <a:xfrm>
              <a:off x="2279909" y="5433174"/>
              <a:ext cx="538607" cy="1021116"/>
              <a:chOff x="2348790" y="5436395"/>
              <a:chExt cx="538607" cy="1021116"/>
            </a:xfrm>
          </p:grpSpPr>
          <p:grpSp>
            <p:nvGrpSpPr>
              <p:cNvPr id="358" name="Group 357">
                <a:extLst>
                  <a:ext uri="{FF2B5EF4-FFF2-40B4-BE49-F238E27FC236}">
                    <a16:creationId xmlns:a16="http://schemas.microsoft.com/office/drawing/2014/main" id="{C6918274-9454-1E85-6189-CAE1F8CD689F}"/>
                  </a:ext>
                </a:extLst>
              </p:cNvPr>
              <p:cNvGrpSpPr/>
              <p:nvPr/>
            </p:nvGrpSpPr>
            <p:grpSpPr>
              <a:xfrm>
                <a:off x="2348790" y="5436652"/>
                <a:ext cx="522386" cy="1020859"/>
                <a:chOff x="2348790" y="5436652"/>
                <a:chExt cx="522386" cy="1020859"/>
              </a:xfrm>
            </p:grpSpPr>
            <p:sp>
              <p:nvSpPr>
                <p:cNvPr id="362" name="Ellipse 495">
                  <a:extLst>
                    <a:ext uri="{FF2B5EF4-FFF2-40B4-BE49-F238E27FC236}">
                      <a16:creationId xmlns:a16="http://schemas.microsoft.com/office/drawing/2014/main" id="{6F8D5CB2-01BD-7254-66FF-C4C638EF3F91}"/>
                    </a:ext>
                  </a:extLst>
                </p:cNvPr>
                <p:cNvSpPr/>
                <p:nvPr/>
              </p:nvSpPr>
              <p:spPr>
                <a:xfrm rot="16200000" flipH="1">
                  <a:off x="2700046" y="62848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3" name="Ellipse 495">
                  <a:extLst>
                    <a:ext uri="{FF2B5EF4-FFF2-40B4-BE49-F238E27FC236}">
                      <a16:creationId xmlns:a16="http://schemas.microsoft.com/office/drawing/2014/main" id="{E330ED5B-1BCE-8745-F0CF-BA8C06F1A4D3}"/>
                    </a:ext>
                  </a:extLst>
                </p:cNvPr>
                <p:cNvSpPr/>
                <p:nvPr/>
              </p:nvSpPr>
              <p:spPr>
                <a:xfrm rot="16200000" flipH="1">
                  <a:off x="2581299" y="63947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4" name="Ellipse 495">
                  <a:extLst>
                    <a:ext uri="{FF2B5EF4-FFF2-40B4-BE49-F238E27FC236}">
                      <a16:creationId xmlns:a16="http://schemas.microsoft.com/office/drawing/2014/main" id="{A7BC395A-638C-3F46-DC51-8ED18C96F56F}"/>
                    </a:ext>
                  </a:extLst>
                </p:cNvPr>
                <p:cNvSpPr/>
                <p:nvPr/>
              </p:nvSpPr>
              <p:spPr>
                <a:xfrm rot="16200000" flipH="1">
                  <a:off x="2515648" y="63810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5" name="Ellipse 495">
                  <a:extLst>
                    <a:ext uri="{FF2B5EF4-FFF2-40B4-BE49-F238E27FC236}">
                      <a16:creationId xmlns:a16="http://schemas.microsoft.com/office/drawing/2014/main" id="{7A508285-C79E-92E4-9803-8B98C8FC8619}"/>
                    </a:ext>
                  </a:extLst>
                </p:cNvPr>
                <p:cNvSpPr/>
                <p:nvPr/>
              </p:nvSpPr>
              <p:spPr>
                <a:xfrm rot="16200000" flipH="1">
                  <a:off x="2797375" y="60611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6" name="Ellipse 495">
                  <a:extLst>
                    <a:ext uri="{FF2B5EF4-FFF2-40B4-BE49-F238E27FC236}">
                      <a16:creationId xmlns:a16="http://schemas.microsoft.com/office/drawing/2014/main" id="{6904ACB7-7464-4146-7D63-7E015810633E}"/>
                    </a:ext>
                  </a:extLst>
                </p:cNvPr>
                <p:cNvSpPr/>
                <p:nvPr/>
              </p:nvSpPr>
              <p:spPr>
                <a:xfrm rot="16200000" flipH="1">
                  <a:off x="2782607" y="61135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7" name="Ellipse 495">
                  <a:extLst>
                    <a:ext uri="{FF2B5EF4-FFF2-40B4-BE49-F238E27FC236}">
                      <a16:creationId xmlns:a16="http://schemas.microsoft.com/office/drawing/2014/main" id="{72AF5B40-7804-4535-F8C2-423CD9650323}"/>
                    </a:ext>
                  </a:extLst>
                </p:cNvPr>
                <p:cNvSpPr/>
                <p:nvPr/>
              </p:nvSpPr>
              <p:spPr>
                <a:xfrm rot="16200000" flipH="1">
                  <a:off x="2793677" y="61497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8" name="Ellipse 495">
                  <a:extLst>
                    <a:ext uri="{FF2B5EF4-FFF2-40B4-BE49-F238E27FC236}">
                      <a16:creationId xmlns:a16="http://schemas.microsoft.com/office/drawing/2014/main" id="{83915EB7-A72C-B606-38AC-C96520B85DAA}"/>
                    </a:ext>
                  </a:extLst>
                </p:cNvPr>
                <p:cNvSpPr/>
                <p:nvPr/>
              </p:nvSpPr>
              <p:spPr>
                <a:xfrm rot="16200000" flipH="1">
                  <a:off x="2789987" y="62182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0" name="Ellipse 495">
                  <a:extLst>
                    <a:ext uri="{FF2B5EF4-FFF2-40B4-BE49-F238E27FC236}">
                      <a16:creationId xmlns:a16="http://schemas.microsoft.com/office/drawing/2014/main" id="{DC20DBBB-57FB-4E04-253B-89B6EB0B9333}"/>
                    </a:ext>
                  </a:extLst>
                </p:cNvPr>
                <p:cNvSpPr/>
                <p:nvPr/>
              </p:nvSpPr>
              <p:spPr>
                <a:xfrm rot="16200000" flipH="1">
                  <a:off x="2740687" y="60850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1" name="Ellipse 495">
                  <a:extLst>
                    <a:ext uri="{FF2B5EF4-FFF2-40B4-BE49-F238E27FC236}">
                      <a16:creationId xmlns:a16="http://schemas.microsoft.com/office/drawing/2014/main" id="{BB7DC6F6-AC5D-CC8D-5436-3D47FF5E266F}"/>
                    </a:ext>
                  </a:extLst>
                </p:cNvPr>
                <p:cNvSpPr/>
                <p:nvPr/>
              </p:nvSpPr>
              <p:spPr>
                <a:xfrm rot="16200000" flipH="1">
                  <a:off x="2715949" y="61382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2" name="Ellipse 495">
                  <a:extLst>
                    <a:ext uri="{FF2B5EF4-FFF2-40B4-BE49-F238E27FC236}">
                      <a16:creationId xmlns:a16="http://schemas.microsoft.com/office/drawing/2014/main" id="{165D3FFF-319B-36C6-52B3-C00B315B49B3}"/>
                    </a:ext>
                  </a:extLst>
                </p:cNvPr>
                <p:cNvSpPr/>
                <p:nvPr/>
              </p:nvSpPr>
              <p:spPr>
                <a:xfrm rot="16200000" flipH="1">
                  <a:off x="2747433" y="61810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3" name="Ellipse 495">
                  <a:extLst>
                    <a:ext uri="{FF2B5EF4-FFF2-40B4-BE49-F238E27FC236}">
                      <a16:creationId xmlns:a16="http://schemas.microsoft.com/office/drawing/2014/main" id="{3A32E021-B5D8-DED5-CF44-BCA49A5C33F4}"/>
                    </a:ext>
                  </a:extLst>
                </p:cNvPr>
                <p:cNvSpPr/>
                <p:nvPr/>
              </p:nvSpPr>
              <p:spPr>
                <a:xfrm rot="16200000" flipH="1">
                  <a:off x="2386101" y="61262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4" name="Ellipse 495">
                  <a:extLst>
                    <a:ext uri="{FF2B5EF4-FFF2-40B4-BE49-F238E27FC236}">
                      <a16:creationId xmlns:a16="http://schemas.microsoft.com/office/drawing/2014/main" id="{82B35E5B-68CF-934F-F1A8-27739A9E2A12}"/>
                    </a:ext>
                  </a:extLst>
                </p:cNvPr>
                <p:cNvSpPr/>
                <p:nvPr/>
              </p:nvSpPr>
              <p:spPr>
                <a:xfrm rot="16200000" flipH="1">
                  <a:off x="2389984" y="61769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5" name="Ellipse 495">
                  <a:extLst>
                    <a:ext uri="{FF2B5EF4-FFF2-40B4-BE49-F238E27FC236}">
                      <a16:creationId xmlns:a16="http://schemas.microsoft.com/office/drawing/2014/main" id="{A0A2F06A-0525-D80E-9CB4-211F923EFA1C}"/>
                    </a:ext>
                  </a:extLst>
                </p:cNvPr>
                <p:cNvSpPr/>
                <p:nvPr/>
              </p:nvSpPr>
              <p:spPr>
                <a:xfrm rot="16200000" flipH="1">
                  <a:off x="2422566" y="62521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6" name="Ellipse 495">
                  <a:extLst>
                    <a:ext uri="{FF2B5EF4-FFF2-40B4-BE49-F238E27FC236}">
                      <a16:creationId xmlns:a16="http://schemas.microsoft.com/office/drawing/2014/main" id="{F33A46AF-122A-1E56-A89C-718A2C15EE2E}"/>
                    </a:ext>
                  </a:extLst>
                </p:cNvPr>
                <p:cNvSpPr/>
                <p:nvPr/>
              </p:nvSpPr>
              <p:spPr>
                <a:xfrm rot="16200000" flipH="1">
                  <a:off x="2435190" y="60896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7" name="Ellipse 495">
                  <a:extLst>
                    <a:ext uri="{FF2B5EF4-FFF2-40B4-BE49-F238E27FC236}">
                      <a16:creationId xmlns:a16="http://schemas.microsoft.com/office/drawing/2014/main" id="{3A35E089-0F97-5F92-2595-974723E93602}"/>
                    </a:ext>
                  </a:extLst>
                </p:cNvPr>
                <p:cNvSpPr/>
                <p:nvPr/>
              </p:nvSpPr>
              <p:spPr>
                <a:xfrm rot="16200000" flipH="1">
                  <a:off x="2737739" y="62519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8" name="Ellipse 495">
                  <a:extLst>
                    <a:ext uri="{FF2B5EF4-FFF2-40B4-BE49-F238E27FC236}">
                      <a16:creationId xmlns:a16="http://schemas.microsoft.com/office/drawing/2014/main" id="{681DA413-60AF-F89A-10F1-A9F5F35DA6D0}"/>
                    </a:ext>
                  </a:extLst>
                </p:cNvPr>
                <p:cNvSpPr/>
                <p:nvPr/>
              </p:nvSpPr>
              <p:spPr>
                <a:xfrm rot="16200000" flipH="1">
                  <a:off x="2678172" y="608802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9" name="Ellipse 495">
                  <a:extLst>
                    <a:ext uri="{FF2B5EF4-FFF2-40B4-BE49-F238E27FC236}">
                      <a16:creationId xmlns:a16="http://schemas.microsoft.com/office/drawing/2014/main" id="{5F45F0C7-B136-4BB5-2B6E-D7588CD4CD62}"/>
                    </a:ext>
                  </a:extLst>
                </p:cNvPr>
                <p:cNvSpPr/>
                <p:nvPr/>
              </p:nvSpPr>
              <p:spPr>
                <a:xfrm rot="16200000" flipH="1">
                  <a:off x="2449243" y="614210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0" name="Ellipse 495">
                  <a:extLst>
                    <a:ext uri="{FF2B5EF4-FFF2-40B4-BE49-F238E27FC236}">
                      <a16:creationId xmlns:a16="http://schemas.microsoft.com/office/drawing/2014/main" id="{88969DC4-09BA-623F-EDB6-F80FA3B6DBD0}"/>
                    </a:ext>
                  </a:extLst>
                </p:cNvPr>
                <p:cNvSpPr/>
                <p:nvPr/>
              </p:nvSpPr>
              <p:spPr>
                <a:xfrm rot="16200000" flipH="1">
                  <a:off x="2498694" y="610496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1" name="Ellipse 495">
                  <a:extLst>
                    <a:ext uri="{FF2B5EF4-FFF2-40B4-BE49-F238E27FC236}">
                      <a16:creationId xmlns:a16="http://schemas.microsoft.com/office/drawing/2014/main" id="{A63C19EA-3315-9C33-D6D3-8E8C6166EE96}"/>
                    </a:ext>
                  </a:extLst>
                </p:cNvPr>
                <p:cNvSpPr/>
                <p:nvPr/>
              </p:nvSpPr>
              <p:spPr>
                <a:xfrm rot="16200000" flipH="1">
                  <a:off x="2429157" y="61976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2" name="Ellipse 495">
                  <a:extLst>
                    <a:ext uri="{FF2B5EF4-FFF2-40B4-BE49-F238E27FC236}">
                      <a16:creationId xmlns:a16="http://schemas.microsoft.com/office/drawing/2014/main" id="{4EE488BD-7EBB-5E43-9273-8ECF03E0D51E}"/>
                    </a:ext>
                  </a:extLst>
                </p:cNvPr>
                <p:cNvSpPr/>
                <p:nvPr/>
              </p:nvSpPr>
              <p:spPr>
                <a:xfrm rot="16200000" flipH="1">
                  <a:off x="2550065" y="63517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3" name="Ellipse 495">
                  <a:extLst>
                    <a:ext uri="{FF2B5EF4-FFF2-40B4-BE49-F238E27FC236}">
                      <a16:creationId xmlns:a16="http://schemas.microsoft.com/office/drawing/2014/main" id="{4A188D42-7FF3-A702-FD5B-41BCDF7AB6DC}"/>
                    </a:ext>
                  </a:extLst>
                </p:cNvPr>
                <p:cNvSpPr/>
                <p:nvPr/>
              </p:nvSpPr>
              <p:spPr>
                <a:xfrm rot="16200000" flipH="1">
                  <a:off x="2683099" y="636553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3" name="Ellipse 495">
                  <a:extLst>
                    <a:ext uri="{FF2B5EF4-FFF2-40B4-BE49-F238E27FC236}">
                      <a16:creationId xmlns:a16="http://schemas.microsoft.com/office/drawing/2014/main" id="{3BA5BDE5-CB98-04C4-5A3B-854288F56292}"/>
                    </a:ext>
                  </a:extLst>
                </p:cNvPr>
                <p:cNvSpPr/>
                <p:nvPr/>
              </p:nvSpPr>
              <p:spPr>
                <a:xfrm rot="16200000" flipH="1">
                  <a:off x="2705149" y="63294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4" name="Ellipse 495">
                  <a:extLst>
                    <a:ext uri="{FF2B5EF4-FFF2-40B4-BE49-F238E27FC236}">
                      <a16:creationId xmlns:a16="http://schemas.microsoft.com/office/drawing/2014/main" id="{9514D41E-883B-D77C-51F2-D9222114EC34}"/>
                    </a:ext>
                  </a:extLst>
                </p:cNvPr>
                <p:cNvSpPr/>
                <p:nvPr/>
              </p:nvSpPr>
              <p:spPr>
                <a:xfrm rot="16200000" flipH="1">
                  <a:off x="2719634" y="62971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5" name="Ellipse 495">
                  <a:extLst>
                    <a:ext uri="{FF2B5EF4-FFF2-40B4-BE49-F238E27FC236}">
                      <a16:creationId xmlns:a16="http://schemas.microsoft.com/office/drawing/2014/main" id="{16439AF4-70EF-036F-6517-832FF7793761}"/>
                    </a:ext>
                  </a:extLst>
                </p:cNvPr>
                <p:cNvSpPr/>
                <p:nvPr/>
              </p:nvSpPr>
              <p:spPr>
                <a:xfrm rot="16200000" flipH="1">
                  <a:off x="2636260" y="636953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6" name="Ellipse 495">
                  <a:extLst>
                    <a:ext uri="{FF2B5EF4-FFF2-40B4-BE49-F238E27FC236}">
                      <a16:creationId xmlns:a16="http://schemas.microsoft.com/office/drawing/2014/main" id="{CBC23D8E-A7C1-15E1-9111-2B99AB88212C}"/>
                    </a:ext>
                  </a:extLst>
                </p:cNvPr>
                <p:cNvSpPr/>
                <p:nvPr/>
              </p:nvSpPr>
              <p:spPr>
                <a:xfrm rot="16200000" flipH="1">
                  <a:off x="2495951" y="617716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7" name="Ellipse 495">
                  <a:extLst>
                    <a:ext uri="{FF2B5EF4-FFF2-40B4-BE49-F238E27FC236}">
                      <a16:creationId xmlns:a16="http://schemas.microsoft.com/office/drawing/2014/main" id="{CE710A17-7417-65CB-A75F-F31EA80E5381}"/>
                    </a:ext>
                  </a:extLst>
                </p:cNvPr>
                <p:cNvSpPr/>
                <p:nvPr/>
              </p:nvSpPr>
              <p:spPr>
                <a:xfrm rot="16200000" flipH="1">
                  <a:off x="2471997" y="621990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8" name="Ellipse 495">
                  <a:extLst>
                    <a:ext uri="{FF2B5EF4-FFF2-40B4-BE49-F238E27FC236}">
                      <a16:creationId xmlns:a16="http://schemas.microsoft.com/office/drawing/2014/main" id="{A009A09D-51DD-E919-9948-AC048CA506FD}"/>
                    </a:ext>
                  </a:extLst>
                </p:cNvPr>
                <p:cNvSpPr/>
                <p:nvPr/>
              </p:nvSpPr>
              <p:spPr>
                <a:xfrm rot="16200000" flipH="1">
                  <a:off x="2446199" y="62882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799" name="Ellipse 495">
                  <a:extLst>
                    <a:ext uri="{FF2B5EF4-FFF2-40B4-BE49-F238E27FC236}">
                      <a16:creationId xmlns:a16="http://schemas.microsoft.com/office/drawing/2014/main" id="{96E1BC30-7159-77A6-D4F3-13E77547463A}"/>
                    </a:ext>
                  </a:extLst>
                </p:cNvPr>
                <p:cNvSpPr/>
                <p:nvPr/>
              </p:nvSpPr>
              <p:spPr>
                <a:xfrm rot="16200000" flipH="1">
                  <a:off x="2513093" y="636681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0" name="Ellipse 495">
                  <a:extLst>
                    <a:ext uri="{FF2B5EF4-FFF2-40B4-BE49-F238E27FC236}">
                      <a16:creationId xmlns:a16="http://schemas.microsoft.com/office/drawing/2014/main" id="{D0773E00-0BE4-29FA-9F08-672D2C90E3E4}"/>
                    </a:ext>
                  </a:extLst>
                </p:cNvPr>
                <p:cNvSpPr/>
                <p:nvPr/>
              </p:nvSpPr>
              <p:spPr>
                <a:xfrm rot="16200000" flipH="1">
                  <a:off x="2475868" y="63276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1" name="Ellipse 495">
                  <a:extLst>
                    <a:ext uri="{FF2B5EF4-FFF2-40B4-BE49-F238E27FC236}">
                      <a16:creationId xmlns:a16="http://schemas.microsoft.com/office/drawing/2014/main" id="{244BF3D9-93D2-6892-3EC0-6E58562D2AE5}"/>
                    </a:ext>
                  </a:extLst>
                </p:cNvPr>
                <p:cNvSpPr/>
                <p:nvPr/>
              </p:nvSpPr>
              <p:spPr>
                <a:xfrm rot="16200000" flipH="1">
                  <a:off x="2506011" y="62570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2" name="Ellipse 495">
                  <a:extLst>
                    <a:ext uri="{FF2B5EF4-FFF2-40B4-BE49-F238E27FC236}">
                      <a16:creationId xmlns:a16="http://schemas.microsoft.com/office/drawing/2014/main" id="{DF8847E8-4125-00E1-1A61-3E2E2DF0B8C1}"/>
                    </a:ext>
                  </a:extLst>
                </p:cNvPr>
                <p:cNvSpPr/>
                <p:nvPr/>
              </p:nvSpPr>
              <p:spPr>
                <a:xfrm rot="16200000" flipH="1">
                  <a:off x="2506011" y="631795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3" name="Ellipse 495">
                  <a:extLst>
                    <a:ext uri="{FF2B5EF4-FFF2-40B4-BE49-F238E27FC236}">
                      <a16:creationId xmlns:a16="http://schemas.microsoft.com/office/drawing/2014/main" id="{C31B6A4F-7F1C-60A9-83D6-95E6160D88E3}"/>
                    </a:ext>
                  </a:extLst>
                </p:cNvPr>
                <p:cNvSpPr/>
                <p:nvPr/>
              </p:nvSpPr>
              <p:spPr>
                <a:xfrm rot="16200000" flipH="1">
                  <a:off x="2542194" y="615344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4" name="Ellipse 495">
                  <a:extLst>
                    <a:ext uri="{FF2B5EF4-FFF2-40B4-BE49-F238E27FC236}">
                      <a16:creationId xmlns:a16="http://schemas.microsoft.com/office/drawing/2014/main" id="{8759F220-7100-F58F-57D4-F8C6E2AD22F8}"/>
                    </a:ext>
                  </a:extLst>
                </p:cNvPr>
                <p:cNvSpPr/>
                <p:nvPr/>
              </p:nvSpPr>
              <p:spPr>
                <a:xfrm rot="16200000" flipH="1">
                  <a:off x="2540025" y="622564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5" name="Ellipse 495">
                  <a:extLst>
                    <a:ext uri="{FF2B5EF4-FFF2-40B4-BE49-F238E27FC236}">
                      <a16:creationId xmlns:a16="http://schemas.microsoft.com/office/drawing/2014/main" id="{4F18AA9D-BCE0-06EA-441C-B5D1622EAC99}"/>
                    </a:ext>
                  </a:extLst>
                </p:cNvPr>
                <p:cNvSpPr/>
                <p:nvPr/>
              </p:nvSpPr>
              <p:spPr>
                <a:xfrm rot="16200000" flipH="1">
                  <a:off x="2618097" y="632208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6" name="Ellipse 495">
                  <a:extLst>
                    <a:ext uri="{FF2B5EF4-FFF2-40B4-BE49-F238E27FC236}">
                      <a16:creationId xmlns:a16="http://schemas.microsoft.com/office/drawing/2014/main" id="{50091A57-E2E8-8A2B-2717-5D3AD4A41208}"/>
                    </a:ext>
                  </a:extLst>
                </p:cNvPr>
                <p:cNvSpPr/>
                <p:nvPr/>
              </p:nvSpPr>
              <p:spPr>
                <a:xfrm rot="16200000" flipH="1">
                  <a:off x="2563046" y="62937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7" name="Ellipse 495">
                  <a:extLst>
                    <a:ext uri="{FF2B5EF4-FFF2-40B4-BE49-F238E27FC236}">
                      <a16:creationId xmlns:a16="http://schemas.microsoft.com/office/drawing/2014/main" id="{23693B40-1EF9-6920-34B0-AF229F72E3F7}"/>
                    </a:ext>
                  </a:extLst>
                </p:cNvPr>
                <p:cNvSpPr/>
                <p:nvPr/>
              </p:nvSpPr>
              <p:spPr>
                <a:xfrm rot="16200000" flipH="1">
                  <a:off x="2602382" y="62738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8" name="Ellipse 495">
                  <a:extLst>
                    <a:ext uri="{FF2B5EF4-FFF2-40B4-BE49-F238E27FC236}">
                      <a16:creationId xmlns:a16="http://schemas.microsoft.com/office/drawing/2014/main" id="{D48B3742-F8F1-587C-A11C-98885C1C5C08}"/>
                    </a:ext>
                  </a:extLst>
                </p:cNvPr>
                <p:cNvSpPr/>
                <p:nvPr/>
              </p:nvSpPr>
              <p:spPr>
                <a:xfrm rot="16200000" flipH="1">
                  <a:off x="2594469" y="62182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09" name="Ellipse 495">
                  <a:extLst>
                    <a:ext uri="{FF2B5EF4-FFF2-40B4-BE49-F238E27FC236}">
                      <a16:creationId xmlns:a16="http://schemas.microsoft.com/office/drawing/2014/main" id="{DD7F135B-6B7B-E878-9C1C-8CFA7E76DBEC}"/>
                    </a:ext>
                  </a:extLst>
                </p:cNvPr>
                <p:cNvSpPr/>
                <p:nvPr/>
              </p:nvSpPr>
              <p:spPr>
                <a:xfrm rot="16200000" flipH="1">
                  <a:off x="2590380" y="61694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10" name="Ellipse 495">
                  <a:extLst>
                    <a:ext uri="{FF2B5EF4-FFF2-40B4-BE49-F238E27FC236}">
                      <a16:creationId xmlns:a16="http://schemas.microsoft.com/office/drawing/2014/main" id="{764033CC-A115-643A-590B-665C066657A6}"/>
                    </a:ext>
                  </a:extLst>
                </p:cNvPr>
                <p:cNvSpPr/>
                <p:nvPr/>
              </p:nvSpPr>
              <p:spPr>
                <a:xfrm rot="16200000" flipH="1">
                  <a:off x="2669975" y="62782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11" name="Ellipse 495">
                  <a:extLst>
                    <a:ext uri="{FF2B5EF4-FFF2-40B4-BE49-F238E27FC236}">
                      <a16:creationId xmlns:a16="http://schemas.microsoft.com/office/drawing/2014/main" id="{1F80B692-00DA-0524-3F54-455AC3FB3235}"/>
                    </a:ext>
                  </a:extLst>
                </p:cNvPr>
                <p:cNvSpPr/>
                <p:nvPr/>
              </p:nvSpPr>
              <p:spPr>
                <a:xfrm rot="16200000" flipH="1">
                  <a:off x="2690955" y="62173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12" name="Ellipse 495">
                  <a:extLst>
                    <a:ext uri="{FF2B5EF4-FFF2-40B4-BE49-F238E27FC236}">
                      <a16:creationId xmlns:a16="http://schemas.microsoft.com/office/drawing/2014/main" id="{6A32BA79-027E-A08C-4A9A-9D076A3E93BA}"/>
                    </a:ext>
                  </a:extLst>
                </p:cNvPr>
                <p:cNvSpPr/>
                <p:nvPr/>
              </p:nvSpPr>
              <p:spPr>
                <a:xfrm rot="16200000" flipH="1">
                  <a:off x="2643485" y="622832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13" name="Ellipse 495">
                  <a:extLst>
                    <a:ext uri="{FF2B5EF4-FFF2-40B4-BE49-F238E27FC236}">
                      <a16:creationId xmlns:a16="http://schemas.microsoft.com/office/drawing/2014/main" id="{940B3262-4989-317A-695D-A03FAA5DBC08}"/>
                    </a:ext>
                  </a:extLst>
                </p:cNvPr>
                <p:cNvSpPr/>
                <p:nvPr/>
              </p:nvSpPr>
              <p:spPr>
                <a:xfrm rot="16200000" flipH="1">
                  <a:off x="2675475" y="616318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14" name="Ellipse 495">
                  <a:extLst>
                    <a:ext uri="{FF2B5EF4-FFF2-40B4-BE49-F238E27FC236}">
                      <a16:creationId xmlns:a16="http://schemas.microsoft.com/office/drawing/2014/main" id="{1458E929-A1E4-7114-5279-E083E50D1239}"/>
                    </a:ext>
                  </a:extLst>
                </p:cNvPr>
                <p:cNvSpPr/>
                <p:nvPr/>
              </p:nvSpPr>
              <p:spPr>
                <a:xfrm rot="16200000" flipH="1">
                  <a:off x="2627383" y="61729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815" name="Ellipse 495">
                  <a:extLst>
                    <a:ext uri="{FF2B5EF4-FFF2-40B4-BE49-F238E27FC236}">
                      <a16:creationId xmlns:a16="http://schemas.microsoft.com/office/drawing/2014/main" id="{CB0C8728-E6A3-696C-F04F-199D17363EBA}"/>
                    </a:ext>
                  </a:extLst>
                </p:cNvPr>
                <p:cNvSpPr/>
                <p:nvPr/>
              </p:nvSpPr>
              <p:spPr>
                <a:xfrm rot="16200000" flipH="1">
                  <a:off x="2565211" y="612327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52" name="Ellipse 495">
                  <a:extLst>
                    <a:ext uri="{FF2B5EF4-FFF2-40B4-BE49-F238E27FC236}">
                      <a16:creationId xmlns:a16="http://schemas.microsoft.com/office/drawing/2014/main" id="{7D385E31-62FC-AF4A-EB3F-0DF44F64ACCA}"/>
                    </a:ext>
                  </a:extLst>
                </p:cNvPr>
                <p:cNvSpPr/>
                <p:nvPr/>
              </p:nvSpPr>
              <p:spPr>
                <a:xfrm rot="16200000" flipH="1">
                  <a:off x="2651135" y="61275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53" name="Ellipse 495">
                  <a:extLst>
                    <a:ext uri="{FF2B5EF4-FFF2-40B4-BE49-F238E27FC236}">
                      <a16:creationId xmlns:a16="http://schemas.microsoft.com/office/drawing/2014/main" id="{3CBB28F4-038A-FD10-3F71-54C4FC5805FB}"/>
                    </a:ext>
                  </a:extLst>
                </p:cNvPr>
                <p:cNvSpPr/>
                <p:nvPr/>
              </p:nvSpPr>
              <p:spPr>
                <a:xfrm rot="16200000" flipH="1">
                  <a:off x="2614037" y="60833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55" name="Ellipse 495">
                  <a:extLst>
                    <a:ext uri="{FF2B5EF4-FFF2-40B4-BE49-F238E27FC236}">
                      <a16:creationId xmlns:a16="http://schemas.microsoft.com/office/drawing/2014/main" id="{05C78790-061F-907E-2286-1B2234D359FD}"/>
                    </a:ext>
                  </a:extLst>
                </p:cNvPr>
                <p:cNvSpPr/>
                <p:nvPr/>
              </p:nvSpPr>
              <p:spPr>
                <a:xfrm rot="16200000" flipH="1">
                  <a:off x="2555085" y="60750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57" name="Ellipse 495">
                  <a:extLst>
                    <a:ext uri="{FF2B5EF4-FFF2-40B4-BE49-F238E27FC236}">
                      <a16:creationId xmlns:a16="http://schemas.microsoft.com/office/drawing/2014/main" id="{34F29A83-8B73-3987-8CFC-AD402315D089}"/>
                    </a:ext>
                  </a:extLst>
                </p:cNvPr>
                <p:cNvSpPr/>
                <p:nvPr/>
              </p:nvSpPr>
              <p:spPr>
                <a:xfrm rot="16200000" flipH="1">
                  <a:off x="2754821" y="55867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58" name="Ellipse 495">
                  <a:extLst>
                    <a:ext uri="{FF2B5EF4-FFF2-40B4-BE49-F238E27FC236}">
                      <a16:creationId xmlns:a16="http://schemas.microsoft.com/office/drawing/2014/main" id="{1569DBA1-8329-BEA3-8BD1-426502908952}"/>
                    </a:ext>
                  </a:extLst>
                </p:cNvPr>
                <p:cNvSpPr/>
                <p:nvPr/>
              </p:nvSpPr>
              <p:spPr>
                <a:xfrm rot="16200000" flipH="1">
                  <a:off x="2765890" y="56229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59" name="Ellipse 495">
                  <a:extLst>
                    <a:ext uri="{FF2B5EF4-FFF2-40B4-BE49-F238E27FC236}">
                      <a16:creationId xmlns:a16="http://schemas.microsoft.com/office/drawing/2014/main" id="{6F18877F-1CC6-6E08-BD70-9FE7EA4DA3EB}"/>
                    </a:ext>
                  </a:extLst>
                </p:cNvPr>
                <p:cNvSpPr/>
                <p:nvPr/>
              </p:nvSpPr>
              <p:spPr>
                <a:xfrm rot="16200000" flipH="1">
                  <a:off x="2762201" y="56914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0" name="Ellipse 495">
                  <a:extLst>
                    <a:ext uri="{FF2B5EF4-FFF2-40B4-BE49-F238E27FC236}">
                      <a16:creationId xmlns:a16="http://schemas.microsoft.com/office/drawing/2014/main" id="{1CF941A8-2C8B-F5D9-2429-569B74A51F63}"/>
                    </a:ext>
                  </a:extLst>
                </p:cNvPr>
                <p:cNvSpPr/>
                <p:nvPr/>
              </p:nvSpPr>
              <p:spPr>
                <a:xfrm rot="16200000" flipH="1">
                  <a:off x="2712900" y="55582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1" name="Ellipse 495">
                  <a:extLst>
                    <a:ext uri="{FF2B5EF4-FFF2-40B4-BE49-F238E27FC236}">
                      <a16:creationId xmlns:a16="http://schemas.microsoft.com/office/drawing/2014/main" id="{67493975-463B-70EE-0C8F-577F15900AAE}"/>
                    </a:ext>
                  </a:extLst>
                </p:cNvPr>
                <p:cNvSpPr/>
                <p:nvPr/>
              </p:nvSpPr>
              <p:spPr>
                <a:xfrm rot="16200000" flipH="1">
                  <a:off x="2688162" y="56114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2" name="Ellipse 495">
                  <a:extLst>
                    <a:ext uri="{FF2B5EF4-FFF2-40B4-BE49-F238E27FC236}">
                      <a16:creationId xmlns:a16="http://schemas.microsoft.com/office/drawing/2014/main" id="{502CA2A2-F385-E6D5-F616-C34834981EC3}"/>
                    </a:ext>
                  </a:extLst>
                </p:cNvPr>
                <p:cNvSpPr/>
                <p:nvPr/>
              </p:nvSpPr>
              <p:spPr>
                <a:xfrm rot="16200000" flipH="1">
                  <a:off x="2719647" y="56542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3" name="Ellipse 495">
                  <a:extLst>
                    <a:ext uri="{FF2B5EF4-FFF2-40B4-BE49-F238E27FC236}">
                      <a16:creationId xmlns:a16="http://schemas.microsoft.com/office/drawing/2014/main" id="{1A3636F8-2D05-D325-E5E3-02E9343BA4F1}"/>
                    </a:ext>
                  </a:extLst>
                </p:cNvPr>
                <p:cNvSpPr/>
                <p:nvPr/>
              </p:nvSpPr>
              <p:spPr>
                <a:xfrm rot="16200000" flipH="1">
                  <a:off x="2650386" y="55612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4" name="Ellipse 495">
                  <a:extLst>
                    <a:ext uri="{FF2B5EF4-FFF2-40B4-BE49-F238E27FC236}">
                      <a16:creationId xmlns:a16="http://schemas.microsoft.com/office/drawing/2014/main" id="{9FBC8CCE-3B66-3FF4-AD58-E1F66ECB0F2D}"/>
                    </a:ext>
                  </a:extLst>
                </p:cNvPr>
                <p:cNvSpPr/>
                <p:nvPr/>
              </p:nvSpPr>
              <p:spPr>
                <a:xfrm rot="16200000" flipH="1">
                  <a:off x="2421456" y="561531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5" name="Ellipse 495">
                  <a:extLst>
                    <a:ext uri="{FF2B5EF4-FFF2-40B4-BE49-F238E27FC236}">
                      <a16:creationId xmlns:a16="http://schemas.microsoft.com/office/drawing/2014/main" id="{16A38B91-1BAE-FF1B-EC57-E3C09750695D}"/>
                    </a:ext>
                  </a:extLst>
                </p:cNvPr>
                <p:cNvSpPr/>
                <p:nvPr/>
              </p:nvSpPr>
              <p:spPr>
                <a:xfrm rot="16200000" flipH="1">
                  <a:off x="2470907" y="55781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6" name="Ellipse 495">
                  <a:extLst>
                    <a:ext uri="{FF2B5EF4-FFF2-40B4-BE49-F238E27FC236}">
                      <a16:creationId xmlns:a16="http://schemas.microsoft.com/office/drawing/2014/main" id="{C63A7C8E-95CF-56C2-7DF1-C234C9815D4B}"/>
                    </a:ext>
                  </a:extLst>
                </p:cNvPr>
                <p:cNvSpPr/>
                <p:nvPr/>
              </p:nvSpPr>
              <p:spPr>
                <a:xfrm rot="16200000" flipH="1">
                  <a:off x="2468164" y="565038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7" name="Ellipse 495">
                  <a:extLst>
                    <a:ext uri="{FF2B5EF4-FFF2-40B4-BE49-F238E27FC236}">
                      <a16:creationId xmlns:a16="http://schemas.microsoft.com/office/drawing/2014/main" id="{1EDFD27B-A3A0-ECA5-A869-ABD3B6C60AF0}"/>
                    </a:ext>
                  </a:extLst>
                </p:cNvPr>
                <p:cNvSpPr/>
                <p:nvPr/>
              </p:nvSpPr>
              <p:spPr>
                <a:xfrm rot="16200000" flipH="1">
                  <a:off x="2444211" y="569312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8" name="Ellipse 495">
                  <a:extLst>
                    <a:ext uri="{FF2B5EF4-FFF2-40B4-BE49-F238E27FC236}">
                      <a16:creationId xmlns:a16="http://schemas.microsoft.com/office/drawing/2014/main" id="{E183E344-4B25-B191-15A2-783A2B061BEB}"/>
                    </a:ext>
                  </a:extLst>
                </p:cNvPr>
                <p:cNvSpPr/>
                <p:nvPr/>
              </p:nvSpPr>
              <p:spPr>
                <a:xfrm rot="16200000" flipH="1">
                  <a:off x="2514408" y="56266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69" name="Ellipse 495">
                  <a:extLst>
                    <a:ext uri="{FF2B5EF4-FFF2-40B4-BE49-F238E27FC236}">
                      <a16:creationId xmlns:a16="http://schemas.microsoft.com/office/drawing/2014/main" id="{132C164E-187E-93B4-03DB-FDA103C917DF}"/>
                    </a:ext>
                  </a:extLst>
                </p:cNvPr>
                <p:cNvSpPr/>
                <p:nvPr/>
              </p:nvSpPr>
              <p:spPr>
                <a:xfrm rot="16200000" flipH="1">
                  <a:off x="2512238" y="56988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0" name="Ellipse 495">
                  <a:extLst>
                    <a:ext uri="{FF2B5EF4-FFF2-40B4-BE49-F238E27FC236}">
                      <a16:creationId xmlns:a16="http://schemas.microsoft.com/office/drawing/2014/main" id="{C41E7C00-4334-0F13-8D19-7B1CBE83F0D3}"/>
                    </a:ext>
                  </a:extLst>
                </p:cNvPr>
                <p:cNvSpPr/>
                <p:nvPr/>
              </p:nvSpPr>
              <p:spPr>
                <a:xfrm rot="16200000" flipH="1">
                  <a:off x="2566683" y="56914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3" name="Ellipse 495">
                  <a:extLst>
                    <a:ext uri="{FF2B5EF4-FFF2-40B4-BE49-F238E27FC236}">
                      <a16:creationId xmlns:a16="http://schemas.microsoft.com/office/drawing/2014/main" id="{0881A4B5-1A4E-A101-8F44-E1B4B68C5139}"/>
                    </a:ext>
                  </a:extLst>
                </p:cNvPr>
                <p:cNvSpPr/>
                <p:nvPr/>
              </p:nvSpPr>
              <p:spPr>
                <a:xfrm rot="16200000" flipH="1">
                  <a:off x="2562593" y="56426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4" name="Ellipse 495">
                  <a:extLst>
                    <a:ext uri="{FF2B5EF4-FFF2-40B4-BE49-F238E27FC236}">
                      <a16:creationId xmlns:a16="http://schemas.microsoft.com/office/drawing/2014/main" id="{E7620EC1-B1DA-FAC3-6D85-34081EA898CA}"/>
                    </a:ext>
                  </a:extLst>
                </p:cNvPr>
                <p:cNvSpPr/>
                <p:nvPr/>
              </p:nvSpPr>
              <p:spPr>
                <a:xfrm rot="16200000" flipH="1">
                  <a:off x="2663169" y="56905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5" name="Ellipse 495">
                  <a:extLst>
                    <a:ext uri="{FF2B5EF4-FFF2-40B4-BE49-F238E27FC236}">
                      <a16:creationId xmlns:a16="http://schemas.microsoft.com/office/drawing/2014/main" id="{BB320FE5-9EC8-A6F6-2ECB-7DD46E3E19F5}"/>
                    </a:ext>
                  </a:extLst>
                </p:cNvPr>
                <p:cNvSpPr/>
                <p:nvPr/>
              </p:nvSpPr>
              <p:spPr>
                <a:xfrm rot="16200000" flipH="1">
                  <a:off x="2615699" y="57015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6" name="Ellipse 495">
                  <a:extLst>
                    <a:ext uri="{FF2B5EF4-FFF2-40B4-BE49-F238E27FC236}">
                      <a16:creationId xmlns:a16="http://schemas.microsoft.com/office/drawing/2014/main" id="{EE9EAD62-63CF-D9FC-F6DF-78FEE853779C}"/>
                    </a:ext>
                  </a:extLst>
                </p:cNvPr>
                <p:cNvSpPr/>
                <p:nvPr/>
              </p:nvSpPr>
              <p:spPr>
                <a:xfrm rot="16200000" flipH="1">
                  <a:off x="2647688" y="56363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7" name="Ellipse 495">
                  <a:extLst>
                    <a:ext uri="{FF2B5EF4-FFF2-40B4-BE49-F238E27FC236}">
                      <a16:creationId xmlns:a16="http://schemas.microsoft.com/office/drawing/2014/main" id="{15C14150-4DBE-1CFD-98AC-BAEBBE4C41D3}"/>
                    </a:ext>
                  </a:extLst>
                </p:cNvPr>
                <p:cNvSpPr/>
                <p:nvPr/>
              </p:nvSpPr>
              <p:spPr>
                <a:xfrm rot="16200000" flipH="1">
                  <a:off x="2599596" y="56461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8" name="Ellipse 495">
                  <a:extLst>
                    <a:ext uri="{FF2B5EF4-FFF2-40B4-BE49-F238E27FC236}">
                      <a16:creationId xmlns:a16="http://schemas.microsoft.com/office/drawing/2014/main" id="{0C16BF7E-A77F-A255-EFF1-9097EA4B03C8}"/>
                    </a:ext>
                  </a:extLst>
                </p:cNvPr>
                <p:cNvSpPr/>
                <p:nvPr/>
              </p:nvSpPr>
              <p:spPr>
                <a:xfrm rot="16200000" flipH="1">
                  <a:off x="2537425" y="559648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79" name="Ellipse 495">
                  <a:extLst>
                    <a:ext uri="{FF2B5EF4-FFF2-40B4-BE49-F238E27FC236}">
                      <a16:creationId xmlns:a16="http://schemas.microsoft.com/office/drawing/2014/main" id="{8374131F-3AD8-D851-913C-FD7DC3D9B919}"/>
                    </a:ext>
                  </a:extLst>
                </p:cNvPr>
                <p:cNvSpPr/>
                <p:nvPr/>
              </p:nvSpPr>
              <p:spPr>
                <a:xfrm rot="16200000" flipH="1">
                  <a:off x="2623349" y="56007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0" name="Ellipse 495">
                  <a:extLst>
                    <a:ext uri="{FF2B5EF4-FFF2-40B4-BE49-F238E27FC236}">
                      <a16:creationId xmlns:a16="http://schemas.microsoft.com/office/drawing/2014/main" id="{A918EB95-E276-1F78-D722-BEAFD55B5DD2}"/>
                    </a:ext>
                  </a:extLst>
                </p:cNvPr>
                <p:cNvSpPr/>
                <p:nvPr/>
              </p:nvSpPr>
              <p:spPr>
                <a:xfrm rot="16200000" flipH="1">
                  <a:off x="2586250" y="55565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1" name="Ellipse 495">
                  <a:extLst>
                    <a:ext uri="{FF2B5EF4-FFF2-40B4-BE49-F238E27FC236}">
                      <a16:creationId xmlns:a16="http://schemas.microsoft.com/office/drawing/2014/main" id="{A82E262E-7E2F-91AF-88D2-91DE1B52816C}"/>
                    </a:ext>
                  </a:extLst>
                </p:cNvPr>
                <p:cNvSpPr/>
                <p:nvPr/>
              </p:nvSpPr>
              <p:spPr>
                <a:xfrm rot="16200000" flipH="1">
                  <a:off x="2728996" y="59557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2" name="Ellipse 495">
                  <a:extLst>
                    <a:ext uri="{FF2B5EF4-FFF2-40B4-BE49-F238E27FC236}">
                      <a16:creationId xmlns:a16="http://schemas.microsoft.com/office/drawing/2014/main" id="{D53874A4-295D-64FA-87A9-305C639722C9}"/>
                    </a:ext>
                  </a:extLst>
                </p:cNvPr>
                <p:cNvSpPr/>
                <p:nvPr/>
              </p:nvSpPr>
              <p:spPr>
                <a:xfrm rot="16200000" flipH="1">
                  <a:off x="2772054" y="602103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3" name="Ellipse 495">
                  <a:extLst>
                    <a:ext uri="{FF2B5EF4-FFF2-40B4-BE49-F238E27FC236}">
                      <a16:creationId xmlns:a16="http://schemas.microsoft.com/office/drawing/2014/main" id="{834ADFB6-B8DA-4EFD-F0FF-7AEC5C0EA9D9}"/>
                    </a:ext>
                  </a:extLst>
                </p:cNvPr>
                <p:cNvSpPr/>
                <p:nvPr/>
              </p:nvSpPr>
              <p:spPr>
                <a:xfrm rot="16200000" flipH="1">
                  <a:off x="2354975" y="602083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4" name="Ellipse 495">
                  <a:extLst>
                    <a:ext uri="{FF2B5EF4-FFF2-40B4-BE49-F238E27FC236}">
                      <a16:creationId xmlns:a16="http://schemas.microsoft.com/office/drawing/2014/main" id="{7C98B9F1-21F6-835C-F89A-820C8E67C563}"/>
                    </a:ext>
                  </a:extLst>
                </p:cNvPr>
                <p:cNvSpPr/>
                <p:nvPr/>
              </p:nvSpPr>
              <p:spPr>
                <a:xfrm rot="16200000" flipH="1">
                  <a:off x="2488113" y="574863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5" name="Ellipse 495">
                  <a:extLst>
                    <a:ext uri="{FF2B5EF4-FFF2-40B4-BE49-F238E27FC236}">
                      <a16:creationId xmlns:a16="http://schemas.microsoft.com/office/drawing/2014/main" id="{00FC52B4-1A90-2D18-AF5F-FBE9B6C3E6C2}"/>
                    </a:ext>
                  </a:extLst>
                </p:cNvPr>
                <p:cNvSpPr/>
                <p:nvPr/>
              </p:nvSpPr>
              <p:spPr>
                <a:xfrm rot="16200000" flipH="1">
                  <a:off x="2349044" y="59602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6" name="Ellipse 495">
                  <a:extLst>
                    <a:ext uri="{FF2B5EF4-FFF2-40B4-BE49-F238E27FC236}">
                      <a16:creationId xmlns:a16="http://schemas.microsoft.com/office/drawing/2014/main" id="{91D7418C-8124-9DB0-7F21-30D11B616ED0}"/>
                    </a:ext>
                  </a:extLst>
                </p:cNvPr>
                <p:cNvSpPr/>
                <p:nvPr/>
              </p:nvSpPr>
              <p:spPr>
                <a:xfrm rot="16200000" flipH="1">
                  <a:off x="2404614" y="600154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7" name="Ellipse 495">
                  <a:extLst>
                    <a:ext uri="{FF2B5EF4-FFF2-40B4-BE49-F238E27FC236}">
                      <a16:creationId xmlns:a16="http://schemas.microsoft.com/office/drawing/2014/main" id="{A389E6B2-1E65-232F-595B-798911483164}"/>
                    </a:ext>
                  </a:extLst>
                </p:cNvPr>
                <p:cNvSpPr/>
                <p:nvPr/>
              </p:nvSpPr>
              <p:spPr>
                <a:xfrm rot="16200000" flipH="1">
                  <a:off x="2555240" y="59714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188" name="Ellipse 495">
                  <a:extLst>
                    <a:ext uri="{FF2B5EF4-FFF2-40B4-BE49-F238E27FC236}">
                      <a16:creationId xmlns:a16="http://schemas.microsoft.com/office/drawing/2014/main" id="{92A726CA-B224-4919-5805-F5D72A309B04}"/>
                    </a:ext>
                  </a:extLst>
                </p:cNvPr>
                <p:cNvSpPr/>
                <p:nvPr/>
              </p:nvSpPr>
              <p:spPr>
                <a:xfrm rot="16200000" flipH="1">
                  <a:off x="2533894" y="60139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07" name="Ellipse 495">
                  <a:extLst>
                    <a:ext uri="{FF2B5EF4-FFF2-40B4-BE49-F238E27FC236}">
                      <a16:creationId xmlns:a16="http://schemas.microsoft.com/office/drawing/2014/main" id="{ADB32EE9-856A-3ED7-03EE-6C20F1034CD3}"/>
                    </a:ext>
                  </a:extLst>
                </p:cNvPr>
                <p:cNvSpPr/>
                <p:nvPr/>
              </p:nvSpPr>
              <p:spPr>
                <a:xfrm rot="16200000" flipH="1">
                  <a:off x="2445681" y="60168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08" name="Ellipse 495">
                  <a:extLst>
                    <a:ext uri="{FF2B5EF4-FFF2-40B4-BE49-F238E27FC236}">
                      <a16:creationId xmlns:a16="http://schemas.microsoft.com/office/drawing/2014/main" id="{80B07E38-F600-7751-1050-5A130CE6FF7D}"/>
                    </a:ext>
                  </a:extLst>
                </p:cNvPr>
                <p:cNvSpPr/>
                <p:nvPr/>
              </p:nvSpPr>
              <p:spPr>
                <a:xfrm rot="16200000" flipH="1">
                  <a:off x="2489588" y="598559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09" name="Ellipse 495">
                  <a:extLst>
                    <a:ext uri="{FF2B5EF4-FFF2-40B4-BE49-F238E27FC236}">
                      <a16:creationId xmlns:a16="http://schemas.microsoft.com/office/drawing/2014/main" id="{27C36510-13B0-75BC-6012-6991FBA2DBB7}"/>
                    </a:ext>
                  </a:extLst>
                </p:cNvPr>
                <p:cNvSpPr/>
                <p:nvPr/>
              </p:nvSpPr>
              <p:spPr>
                <a:xfrm rot="16200000" flipH="1">
                  <a:off x="2605825" y="60417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0" name="Ellipse 495">
                  <a:extLst>
                    <a:ext uri="{FF2B5EF4-FFF2-40B4-BE49-F238E27FC236}">
                      <a16:creationId xmlns:a16="http://schemas.microsoft.com/office/drawing/2014/main" id="{82A3228B-51BB-7BD8-3EBF-C74E313D06DF}"/>
                    </a:ext>
                  </a:extLst>
                </p:cNvPr>
                <p:cNvSpPr/>
                <p:nvPr/>
              </p:nvSpPr>
              <p:spPr>
                <a:xfrm rot="16200000" flipH="1">
                  <a:off x="2672774" y="60227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1" name="Ellipse 495">
                  <a:extLst>
                    <a:ext uri="{FF2B5EF4-FFF2-40B4-BE49-F238E27FC236}">
                      <a16:creationId xmlns:a16="http://schemas.microsoft.com/office/drawing/2014/main" id="{E8833D89-A2D2-2397-DB55-66EBD54A152A}"/>
                    </a:ext>
                  </a:extLst>
                </p:cNvPr>
                <p:cNvSpPr/>
                <p:nvPr/>
              </p:nvSpPr>
              <p:spPr>
                <a:xfrm rot="16200000" flipH="1">
                  <a:off x="2410332" y="59481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2" name="Ellipse 495">
                  <a:extLst>
                    <a:ext uri="{FF2B5EF4-FFF2-40B4-BE49-F238E27FC236}">
                      <a16:creationId xmlns:a16="http://schemas.microsoft.com/office/drawing/2014/main" id="{E29B44BE-3D7E-43B1-7AF5-EF0E3CDF3BBC}"/>
                    </a:ext>
                  </a:extLst>
                </p:cNvPr>
                <p:cNvSpPr/>
                <p:nvPr/>
              </p:nvSpPr>
              <p:spPr>
                <a:xfrm rot="16200000" flipH="1">
                  <a:off x="2524005" y="592846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3" name="Ellipse 495">
                  <a:extLst>
                    <a:ext uri="{FF2B5EF4-FFF2-40B4-BE49-F238E27FC236}">
                      <a16:creationId xmlns:a16="http://schemas.microsoft.com/office/drawing/2014/main" id="{0D2A02FE-7788-2003-2768-C661D455F2D2}"/>
                    </a:ext>
                  </a:extLst>
                </p:cNvPr>
                <p:cNvSpPr/>
                <p:nvPr/>
              </p:nvSpPr>
              <p:spPr>
                <a:xfrm rot="16200000" flipH="1">
                  <a:off x="2600376" y="60025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4" name="Ellipse 495">
                  <a:extLst>
                    <a:ext uri="{FF2B5EF4-FFF2-40B4-BE49-F238E27FC236}">
                      <a16:creationId xmlns:a16="http://schemas.microsoft.com/office/drawing/2014/main" id="{87493DB2-7FE9-B4A7-005D-B2F4D0F231D9}"/>
                    </a:ext>
                  </a:extLst>
                </p:cNvPr>
                <p:cNvSpPr/>
                <p:nvPr/>
              </p:nvSpPr>
              <p:spPr>
                <a:xfrm rot="16200000" flipH="1">
                  <a:off x="2672308" y="59703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5" name="Ellipse 495">
                  <a:extLst>
                    <a:ext uri="{FF2B5EF4-FFF2-40B4-BE49-F238E27FC236}">
                      <a16:creationId xmlns:a16="http://schemas.microsoft.com/office/drawing/2014/main" id="{FB67771A-B251-95F6-4A7B-70DCF454E5E8}"/>
                    </a:ext>
                  </a:extLst>
                </p:cNvPr>
                <p:cNvSpPr/>
                <p:nvPr/>
              </p:nvSpPr>
              <p:spPr>
                <a:xfrm rot="16200000" flipH="1">
                  <a:off x="2610200" y="594621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6" name="Ellipse 495">
                  <a:extLst>
                    <a:ext uri="{FF2B5EF4-FFF2-40B4-BE49-F238E27FC236}">
                      <a16:creationId xmlns:a16="http://schemas.microsoft.com/office/drawing/2014/main" id="{BF0F739D-524B-F6C4-12BB-4C32C9101CD7}"/>
                    </a:ext>
                  </a:extLst>
                </p:cNvPr>
                <p:cNvSpPr/>
                <p:nvPr/>
              </p:nvSpPr>
              <p:spPr>
                <a:xfrm rot="16200000" flipH="1">
                  <a:off x="2455867" y="59434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7" name="Ellipse 495">
                  <a:extLst>
                    <a:ext uri="{FF2B5EF4-FFF2-40B4-BE49-F238E27FC236}">
                      <a16:creationId xmlns:a16="http://schemas.microsoft.com/office/drawing/2014/main" id="{A42F316A-B682-0BB8-0F6C-D11848C2AAEA}"/>
                    </a:ext>
                  </a:extLst>
                </p:cNvPr>
                <p:cNvSpPr/>
                <p:nvPr/>
              </p:nvSpPr>
              <p:spPr>
                <a:xfrm rot="16200000" flipH="1">
                  <a:off x="2400016" y="60512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8" name="Ellipse 495">
                  <a:extLst>
                    <a:ext uri="{FF2B5EF4-FFF2-40B4-BE49-F238E27FC236}">
                      <a16:creationId xmlns:a16="http://schemas.microsoft.com/office/drawing/2014/main" id="{A2867BC1-D7DB-2841-DC42-43AE0EBE28C1}"/>
                    </a:ext>
                  </a:extLst>
                </p:cNvPr>
                <p:cNvSpPr/>
                <p:nvPr/>
              </p:nvSpPr>
              <p:spPr>
                <a:xfrm rot="16200000" flipH="1">
                  <a:off x="2489818" y="60504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19" name="Ellipse 495">
                  <a:extLst>
                    <a:ext uri="{FF2B5EF4-FFF2-40B4-BE49-F238E27FC236}">
                      <a16:creationId xmlns:a16="http://schemas.microsoft.com/office/drawing/2014/main" id="{717A5164-B73A-63BE-D904-CF3F7DAFF5F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807577" y="600818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0" name="Ellipse 495">
                  <a:extLst>
                    <a:ext uri="{FF2B5EF4-FFF2-40B4-BE49-F238E27FC236}">
                      <a16:creationId xmlns:a16="http://schemas.microsoft.com/office/drawing/2014/main" id="{A11F7B07-0CB9-26A6-8E93-B9BD71BBF28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94076" y="572722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1" name="Ellipse 495">
                  <a:extLst>
                    <a:ext uri="{FF2B5EF4-FFF2-40B4-BE49-F238E27FC236}">
                      <a16:creationId xmlns:a16="http://schemas.microsoft.com/office/drawing/2014/main" id="{98ED9756-5A37-6F06-9146-DD22997EF7E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95314" y="57852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2" name="Ellipse 495">
                  <a:extLst>
                    <a:ext uri="{FF2B5EF4-FFF2-40B4-BE49-F238E27FC236}">
                      <a16:creationId xmlns:a16="http://schemas.microsoft.com/office/drawing/2014/main" id="{67989CC6-9DC1-B546-3BAD-09B7F5C802E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90397" y="59510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3" name="Ellipse 495">
                  <a:extLst>
                    <a:ext uri="{FF2B5EF4-FFF2-40B4-BE49-F238E27FC236}">
                      <a16:creationId xmlns:a16="http://schemas.microsoft.com/office/drawing/2014/main" id="{0E60719C-176D-908B-ED6B-4052863C9B6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97106" y="58931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4" name="Ellipse 495">
                  <a:extLst>
                    <a:ext uri="{FF2B5EF4-FFF2-40B4-BE49-F238E27FC236}">
                      <a16:creationId xmlns:a16="http://schemas.microsoft.com/office/drawing/2014/main" id="{42484F35-F101-0AAE-78A6-51C051D5E2DE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808461" y="58356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5" name="Ellipse 495">
                  <a:extLst>
                    <a:ext uri="{FF2B5EF4-FFF2-40B4-BE49-F238E27FC236}">
                      <a16:creationId xmlns:a16="http://schemas.microsoft.com/office/drawing/2014/main" id="{34166289-78FE-3E5E-4B4D-C54298172C02}"/>
                    </a:ext>
                  </a:extLst>
                </p:cNvPr>
                <p:cNvSpPr/>
                <p:nvPr/>
              </p:nvSpPr>
              <p:spPr>
                <a:xfrm rot="16200000">
                  <a:off x="2531008" y="544492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6" name="Ellipse 495">
                  <a:extLst>
                    <a:ext uri="{FF2B5EF4-FFF2-40B4-BE49-F238E27FC236}">
                      <a16:creationId xmlns:a16="http://schemas.microsoft.com/office/drawing/2014/main" id="{D3BC12BC-6C10-104A-F805-30D4606E78B4}"/>
                    </a:ext>
                  </a:extLst>
                </p:cNvPr>
                <p:cNvSpPr/>
                <p:nvPr/>
              </p:nvSpPr>
              <p:spPr>
                <a:xfrm rot="16200000">
                  <a:off x="2602231" y="54363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7" name="Ellipse 495">
                  <a:extLst>
                    <a:ext uri="{FF2B5EF4-FFF2-40B4-BE49-F238E27FC236}">
                      <a16:creationId xmlns:a16="http://schemas.microsoft.com/office/drawing/2014/main" id="{61583116-44C2-24A4-330B-1C32F507CB0C}"/>
                    </a:ext>
                  </a:extLst>
                </p:cNvPr>
                <p:cNvSpPr/>
                <p:nvPr/>
              </p:nvSpPr>
              <p:spPr>
                <a:xfrm rot="16200000">
                  <a:off x="2660013" y="54570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8" name="Ellipse 495">
                  <a:extLst>
                    <a:ext uri="{FF2B5EF4-FFF2-40B4-BE49-F238E27FC236}">
                      <a16:creationId xmlns:a16="http://schemas.microsoft.com/office/drawing/2014/main" id="{B7A86463-A9C2-5BFC-3D87-90B782587DC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61053" y="57499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29" name="Ellipse 495">
                  <a:extLst>
                    <a:ext uri="{FF2B5EF4-FFF2-40B4-BE49-F238E27FC236}">
                      <a16:creationId xmlns:a16="http://schemas.microsoft.com/office/drawing/2014/main" id="{43BEF9DF-E02A-3866-4B43-025C6F1D8C7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62193" y="58097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0" name="Ellipse 495">
                  <a:extLst>
                    <a:ext uri="{FF2B5EF4-FFF2-40B4-BE49-F238E27FC236}">
                      <a16:creationId xmlns:a16="http://schemas.microsoft.com/office/drawing/2014/main" id="{6C993FF2-2B6F-F009-074F-C5649FD6EE61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46084" y="58761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1" name="Ellipse 495">
                  <a:extLst>
                    <a:ext uri="{FF2B5EF4-FFF2-40B4-BE49-F238E27FC236}">
                      <a16:creationId xmlns:a16="http://schemas.microsoft.com/office/drawing/2014/main" id="{AE61F63A-42BF-8F65-480A-3C43AAA54B2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392508" y="56539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2" name="Ellipse 495">
                  <a:extLst>
                    <a:ext uri="{FF2B5EF4-FFF2-40B4-BE49-F238E27FC236}">
                      <a16:creationId xmlns:a16="http://schemas.microsoft.com/office/drawing/2014/main" id="{664EF5CD-AA2A-6AC3-7F68-982A85DD925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381066" y="572060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3" name="Ellipse 495">
                  <a:extLst>
                    <a:ext uri="{FF2B5EF4-FFF2-40B4-BE49-F238E27FC236}">
                      <a16:creationId xmlns:a16="http://schemas.microsoft.com/office/drawing/2014/main" id="{C6993E79-FAED-CC9A-2977-AD1F61BCB75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21052" y="60601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4" name="Ellipse 495">
                  <a:extLst>
                    <a:ext uri="{FF2B5EF4-FFF2-40B4-BE49-F238E27FC236}">
                      <a16:creationId xmlns:a16="http://schemas.microsoft.com/office/drawing/2014/main" id="{547ED5B3-AE83-FBD2-E238-1537232F8F5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373924" y="57640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5" name="Ellipse 495">
                  <a:extLst>
                    <a:ext uri="{FF2B5EF4-FFF2-40B4-BE49-F238E27FC236}">
                      <a16:creationId xmlns:a16="http://schemas.microsoft.com/office/drawing/2014/main" id="{CBF574B2-C155-BE19-762E-E9599431F50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353095" y="582840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6" name="Ellipse 495">
                  <a:extLst>
                    <a:ext uri="{FF2B5EF4-FFF2-40B4-BE49-F238E27FC236}">
                      <a16:creationId xmlns:a16="http://schemas.microsoft.com/office/drawing/2014/main" id="{5D6FD685-296C-BB8A-4D2D-934DCA390CE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12736" y="57695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7" name="Ellipse 495">
                  <a:extLst>
                    <a:ext uri="{FF2B5EF4-FFF2-40B4-BE49-F238E27FC236}">
                      <a16:creationId xmlns:a16="http://schemas.microsoft.com/office/drawing/2014/main" id="{65BEA505-DDA2-E08E-5433-B53ACC2E579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10543" y="58243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8" name="Ellipse 495">
                  <a:extLst>
                    <a:ext uri="{FF2B5EF4-FFF2-40B4-BE49-F238E27FC236}">
                      <a16:creationId xmlns:a16="http://schemas.microsoft.com/office/drawing/2014/main" id="{70EDBA1F-2371-8861-943D-D25460EE9B4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96822" y="58995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39" name="Ellipse 495">
                  <a:extLst>
                    <a:ext uri="{FF2B5EF4-FFF2-40B4-BE49-F238E27FC236}">
                      <a16:creationId xmlns:a16="http://schemas.microsoft.com/office/drawing/2014/main" id="{B4F9B448-E6D4-0C1C-B5E7-CEFED3CA5EA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65337" y="57370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0" name="Ellipse 495">
                  <a:extLst>
                    <a:ext uri="{FF2B5EF4-FFF2-40B4-BE49-F238E27FC236}">
                      <a16:creationId xmlns:a16="http://schemas.microsoft.com/office/drawing/2014/main" id="{FE445E23-4013-DC59-6DF8-9EEF1C7AB7E1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362788" y="58993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1" name="Ellipse 495">
                  <a:extLst>
                    <a:ext uri="{FF2B5EF4-FFF2-40B4-BE49-F238E27FC236}">
                      <a16:creationId xmlns:a16="http://schemas.microsoft.com/office/drawing/2014/main" id="{7726061A-D675-4516-D23E-A57AB35D9EE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22355" y="57354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2" name="Ellipse 495">
                  <a:extLst>
                    <a:ext uri="{FF2B5EF4-FFF2-40B4-BE49-F238E27FC236}">
                      <a16:creationId xmlns:a16="http://schemas.microsoft.com/office/drawing/2014/main" id="{1D632026-2495-4074-A4F2-77007CA10CF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51285" y="578949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3" name="Ellipse 495">
                  <a:extLst>
                    <a:ext uri="{FF2B5EF4-FFF2-40B4-BE49-F238E27FC236}">
                      <a16:creationId xmlns:a16="http://schemas.microsoft.com/office/drawing/2014/main" id="{1EDAE570-1F79-B865-FB0A-B99674B408B1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01834" y="57523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4" name="Ellipse 495">
                  <a:extLst>
                    <a:ext uri="{FF2B5EF4-FFF2-40B4-BE49-F238E27FC236}">
                      <a16:creationId xmlns:a16="http://schemas.microsoft.com/office/drawing/2014/main" id="{69EB57F1-C101-0455-85D8-43AC15A6A65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71371" y="58450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5" name="Ellipse 495">
                  <a:extLst>
                    <a:ext uri="{FF2B5EF4-FFF2-40B4-BE49-F238E27FC236}">
                      <a16:creationId xmlns:a16="http://schemas.microsoft.com/office/drawing/2014/main" id="{F4C85C64-91D0-5284-835D-87145D646EE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04577" y="58245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6" name="Ellipse 495">
                  <a:extLst>
                    <a:ext uri="{FF2B5EF4-FFF2-40B4-BE49-F238E27FC236}">
                      <a16:creationId xmlns:a16="http://schemas.microsoft.com/office/drawing/2014/main" id="{3F7DB6B3-0913-C91E-1676-67952EC6F80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28531" y="586729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7" name="Ellipse 495">
                  <a:extLst>
                    <a:ext uri="{FF2B5EF4-FFF2-40B4-BE49-F238E27FC236}">
                      <a16:creationId xmlns:a16="http://schemas.microsoft.com/office/drawing/2014/main" id="{F1E2322E-E7B4-BDD3-A319-BADEAF5E552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52484" y="59100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8" name="Ellipse 495">
                  <a:extLst>
                    <a:ext uri="{FF2B5EF4-FFF2-40B4-BE49-F238E27FC236}">
                      <a16:creationId xmlns:a16="http://schemas.microsoft.com/office/drawing/2014/main" id="{BD74303D-5CEA-D7A4-D546-B6927ED8425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94517" y="59043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49" name="Ellipse 495">
                  <a:extLst>
                    <a:ext uri="{FF2B5EF4-FFF2-40B4-BE49-F238E27FC236}">
                      <a16:creationId xmlns:a16="http://schemas.microsoft.com/office/drawing/2014/main" id="{6397C1EB-40CE-7908-8556-0174D00D53C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58333" y="580083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0" name="Ellipse 495">
                  <a:extLst>
                    <a:ext uri="{FF2B5EF4-FFF2-40B4-BE49-F238E27FC236}">
                      <a16:creationId xmlns:a16="http://schemas.microsoft.com/office/drawing/2014/main" id="{E6ED0E54-D0DD-87CD-A410-7595910EA0D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60503" y="58730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1" name="Ellipse 495">
                  <a:extLst>
                    <a:ext uri="{FF2B5EF4-FFF2-40B4-BE49-F238E27FC236}">
                      <a16:creationId xmlns:a16="http://schemas.microsoft.com/office/drawing/2014/main" id="{8BB0D81A-EFBB-5B6C-2191-8BD7499C6B0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06059" y="58656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2" name="Ellipse 495">
                  <a:extLst>
                    <a:ext uri="{FF2B5EF4-FFF2-40B4-BE49-F238E27FC236}">
                      <a16:creationId xmlns:a16="http://schemas.microsoft.com/office/drawing/2014/main" id="{D1B2184C-40F6-BB08-CFF8-1DB227528B7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10148" y="581683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3" name="Ellipse 495">
                  <a:extLst>
                    <a:ext uri="{FF2B5EF4-FFF2-40B4-BE49-F238E27FC236}">
                      <a16:creationId xmlns:a16="http://schemas.microsoft.com/office/drawing/2014/main" id="{9B4621ED-4480-A327-6280-CED3BCD635F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09572" y="586470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4" name="Ellipse 495">
                  <a:extLst>
                    <a:ext uri="{FF2B5EF4-FFF2-40B4-BE49-F238E27FC236}">
                      <a16:creationId xmlns:a16="http://schemas.microsoft.com/office/drawing/2014/main" id="{5F9BBDBC-4A78-6A19-4044-8F175EDFEA8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57042" y="58757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5" name="Ellipse 495">
                  <a:extLst>
                    <a:ext uri="{FF2B5EF4-FFF2-40B4-BE49-F238E27FC236}">
                      <a16:creationId xmlns:a16="http://schemas.microsoft.com/office/drawing/2014/main" id="{EE49142C-53DE-F52E-1C32-1305BC1AA30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25053" y="58105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6" name="Ellipse 495">
                  <a:extLst>
                    <a:ext uri="{FF2B5EF4-FFF2-40B4-BE49-F238E27FC236}">
                      <a16:creationId xmlns:a16="http://schemas.microsoft.com/office/drawing/2014/main" id="{90875F55-99FF-4273-4544-00EE49CF7C1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73145" y="582036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7" name="Ellipse 495">
                  <a:extLst>
                    <a:ext uri="{FF2B5EF4-FFF2-40B4-BE49-F238E27FC236}">
                      <a16:creationId xmlns:a16="http://schemas.microsoft.com/office/drawing/2014/main" id="{EB1E839A-FB51-BF4A-526E-60E8368A0D4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35316" y="57706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8" name="Ellipse 495">
                  <a:extLst>
                    <a:ext uri="{FF2B5EF4-FFF2-40B4-BE49-F238E27FC236}">
                      <a16:creationId xmlns:a16="http://schemas.microsoft.com/office/drawing/2014/main" id="{51A93BE4-2B2F-819D-406E-C68F5FD2D6B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49392" y="57749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59" name="Ellipse 495">
                  <a:extLst>
                    <a:ext uri="{FF2B5EF4-FFF2-40B4-BE49-F238E27FC236}">
                      <a16:creationId xmlns:a16="http://schemas.microsoft.com/office/drawing/2014/main" id="{FD28C910-266E-91A0-CBEC-7F7E817D416D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27018" y="572076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0" name="Ellipse 495">
                  <a:extLst>
                    <a:ext uri="{FF2B5EF4-FFF2-40B4-BE49-F238E27FC236}">
                      <a16:creationId xmlns:a16="http://schemas.microsoft.com/office/drawing/2014/main" id="{6A5F7DA3-7847-8D2E-AB24-F38494C3C14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48128" y="556199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1" name="Ellipse 495">
                  <a:extLst>
                    <a:ext uri="{FF2B5EF4-FFF2-40B4-BE49-F238E27FC236}">
                      <a16:creationId xmlns:a16="http://schemas.microsoft.com/office/drawing/2014/main" id="{95FE8E3F-8181-4E53-7E23-DB7625EC135F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21052" y="55840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2" name="Ellipse 495">
                  <a:extLst>
                    <a:ext uri="{FF2B5EF4-FFF2-40B4-BE49-F238E27FC236}">
                      <a16:creationId xmlns:a16="http://schemas.microsoft.com/office/drawing/2014/main" id="{38AFF477-9C30-281D-A258-629A316827F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23094" y="55046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3" name="Ellipse 495">
                  <a:extLst>
                    <a:ext uri="{FF2B5EF4-FFF2-40B4-BE49-F238E27FC236}">
                      <a16:creationId xmlns:a16="http://schemas.microsoft.com/office/drawing/2014/main" id="{912E6085-8F6C-F27F-3F4B-3D2EFF7381CD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735851" y="554583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4" name="Ellipse 495">
                  <a:extLst>
                    <a:ext uri="{FF2B5EF4-FFF2-40B4-BE49-F238E27FC236}">
                      <a16:creationId xmlns:a16="http://schemas.microsoft.com/office/drawing/2014/main" id="{486662E0-5C7F-1DE3-B27F-9C900BD6855E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660813" y="550243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5" name="Ellipse 495">
                  <a:extLst>
                    <a:ext uri="{FF2B5EF4-FFF2-40B4-BE49-F238E27FC236}">
                      <a16:creationId xmlns:a16="http://schemas.microsoft.com/office/drawing/2014/main" id="{8CDF45B5-245D-B9AA-37A4-11B049923EAF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93427" y="55169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6" name="Ellipse 495">
                  <a:extLst>
                    <a:ext uri="{FF2B5EF4-FFF2-40B4-BE49-F238E27FC236}">
                      <a16:creationId xmlns:a16="http://schemas.microsoft.com/office/drawing/2014/main" id="{1F998679-9BEA-F638-385D-9C4663265AE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78437" y="547733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7" name="Ellipse 495">
                  <a:extLst>
                    <a:ext uri="{FF2B5EF4-FFF2-40B4-BE49-F238E27FC236}">
                      <a16:creationId xmlns:a16="http://schemas.microsoft.com/office/drawing/2014/main" id="{D4DB1556-7323-C7C5-4AC3-4E4D57CC942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38992" y="55286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8" name="Ellipse 495">
                  <a:extLst>
                    <a:ext uri="{FF2B5EF4-FFF2-40B4-BE49-F238E27FC236}">
                      <a16:creationId xmlns:a16="http://schemas.microsoft.com/office/drawing/2014/main" id="{3E070CF4-CCC3-F2C7-188E-496B8473902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99546" y="55187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69" name="Ellipse 495">
                  <a:extLst>
                    <a:ext uri="{FF2B5EF4-FFF2-40B4-BE49-F238E27FC236}">
                      <a16:creationId xmlns:a16="http://schemas.microsoft.com/office/drawing/2014/main" id="{2F16C053-61B5-D969-0BC6-1CB6A23B0D9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513093" y="546513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1270" name="Ellipse 495">
                  <a:extLst>
                    <a:ext uri="{FF2B5EF4-FFF2-40B4-BE49-F238E27FC236}">
                      <a16:creationId xmlns:a16="http://schemas.microsoft.com/office/drawing/2014/main" id="{066B6575-D100-E484-D7E8-3F08EFF4F07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469439" y="5515878"/>
                  <a:ext cx="62462" cy="59557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60" name="Ellipse 82">
                <a:extLst>
                  <a:ext uri="{FF2B5EF4-FFF2-40B4-BE49-F238E27FC236}">
                    <a16:creationId xmlns:a16="http://schemas.microsoft.com/office/drawing/2014/main" id="{463AFB76-ECC9-161C-75F8-1372D941FB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361956" y="5436395"/>
                <a:ext cx="525441" cy="1016941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B0FAEE2-4A8B-3E04-71A9-0FAAA74AE92A}"/>
                </a:ext>
              </a:extLst>
            </p:cNvPr>
            <p:cNvGrpSpPr/>
            <p:nvPr/>
          </p:nvGrpSpPr>
          <p:grpSpPr>
            <a:xfrm>
              <a:off x="2612625" y="5510385"/>
              <a:ext cx="446091" cy="869719"/>
              <a:chOff x="3199607" y="5518270"/>
              <a:chExt cx="446091" cy="869719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67D9EDD3-218F-98AB-B6A2-E087A8CC68F8}"/>
                  </a:ext>
                </a:extLst>
              </p:cNvPr>
              <p:cNvGrpSpPr/>
              <p:nvPr/>
            </p:nvGrpSpPr>
            <p:grpSpPr>
              <a:xfrm>
                <a:off x="3200957" y="5526778"/>
                <a:ext cx="434939" cy="861211"/>
                <a:chOff x="2912924" y="5526778"/>
                <a:chExt cx="434939" cy="861211"/>
              </a:xfrm>
            </p:grpSpPr>
            <p:sp>
              <p:nvSpPr>
                <p:cNvPr id="89" name="Ellipse 495">
                  <a:extLst>
                    <a:ext uri="{FF2B5EF4-FFF2-40B4-BE49-F238E27FC236}">
                      <a16:creationId xmlns:a16="http://schemas.microsoft.com/office/drawing/2014/main" id="{4794D308-129A-70FC-F8A0-C3D5B81FDCF1}"/>
                    </a:ext>
                  </a:extLst>
                </p:cNvPr>
                <p:cNvSpPr/>
                <p:nvPr/>
              </p:nvSpPr>
              <p:spPr>
                <a:xfrm rot="16200000" flipH="1">
                  <a:off x="3204101" y="62784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0" name="Ellipse 495">
                  <a:extLst>
                    <a:ext uri="{FF2B5EF4-FFF2-40B4-BE49-F238E27FC236}">
                      <a16:creationId xmlns:a16="http://schemas.microsoft.com/office/drawing/2014/main" id="{6F4DD34B-6572-2C30-BED5-1E91691AD54B}"/>
                    </a:ext>
                  </a:extLst>
                </p:cNvPr>
                <p:cNvSpPr/>
                <p:nvPr/>
              </p:nvSpPr>
              <p:spPr>
                <a:xfrm rot="16200000" flipH="1">
                  <a:off x="3195796" y="623882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1" name="Ellipse 495">
                  <a:extLst>
                    <a:ext uri="{FF2B5EF4-FFF2-40B4-BE49-F238E27FC236}">
                      <a16:creationId xmlns:a16="http://schemas.microsoft.com/office/drawing/2014/main" id="{D8DAF452-98A4-D9EA-F1AD-DF738359D03B}"/>
                    </a:ext>
                  </a:extLst>
                </p:cNvPr>
                <p:cNvSpPr/>
                <p:nvPr/>
              </p:nvSpPr>
              <p:spPr>
                <a:xfrm rot="16200000" flipH="1">
                  <a:off x="3240411" y="618427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2" name="Ellipse 495">
                  <a:extLst>
                    <a:ext uri="{FF2B5EF4-FFF2-40B4-BE49-F238E27FC236}">
                      <a16:creationId xmlns:a16="http://schemas.microsoft.com/office/drawing/2014/main" id="{8845ECC4-D66E-9D4E-2DC2-B2A5098C9C71}"/>
                    </a:ext>
                  </a:extLst>
                </p:cNvPr>
                <p:cNvSpPr/>
                <p:nvPr/>
              </p:nvSpPr>
              <p:spPr>
                <a:xfrm rot="16200000" flipH="1">
                  <a:off x="3048796" y="62941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3" name="Ellipse 495">
                  <a:extLst>
                    <a:ext uri="{FF2B5EF4-FFF2-40B4-BE49-F238E27FC236}">
                      <a16:creationId xmlns:a16="http://schemas.microsoft.com/office/drawing/2014/main" id="{8477237C-B60A-8AC0-CF78-6D9F3AC9E97B}"/>
                    </a:ext>
                  </a:extLst>
                </p:cNvPr>
                <p:cNvSpPr/>
                <p:nvPr/>
              </p:nvSpPr>
              <p:spPr>
                <a:xfrm rot="16200000" flipH="1">
                  <a:off x="3264872" y="59605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4" name="Ellipse 495">
                  <a:extLst>
                    <a:ext uri="{FF2B5EF4-FFF2-40B4-BE49-F238E27FC236}">
                      <a16:creationId xmlns:a16="http://schemas.microsoft.com/office/drawing/2014/main" id="{45BF87C4-48B3-4D3C-81D0-117E04D5E681}"/>
                    </a:ext>
                  </a:extLst>
                </p:cNvPr>
                <p:cNvSpPr/>
                <p:nvPr/>
              </p:nvSpPr>
              <p:spPr>
                <a:xfrm rot="16200000" flipH="1">
                  <a:off x="3250104" y="60129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" name="Ellipse 495">
                  <a:extLst>
                    <a:ext uri="{FF2B5EF4-FFF2-40B4-BE49-F238E27FC236}">
                      <a16:creationId xmlns:a16="http://schemas.microsoft.com/office/drawing/2014/main" id="{DF7261C9-12A7-C5A3-2028-9A55D4470BC7}"/>
                    </a:ext>
                  </a:extLst>
                </p:cNvPr>
                <p:cNvSpPr/>
                <p:nvPr/>
              </p:nvSpPr>
              <p:spPr>
                <a:xfrm rot="16200000" flipH="1">
                  <a:off x="3261174" y="604917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" name="Ellipse 495">
                  <a:extLst>
                    <a:ext uri="{FF2B5EF4-FFF2-40B4-BE49-F238E27FC236}">
                      <a16:creationId xmlns:a16="http://schemas.microsoft.com/office/drawing/2014/main" id="{27D06BC3-AC2F-CE3B-FD1B-42C9D5A3AE17}"/>
                    </a:ext>
                  </a:extLst>
                </p:cNvPr>
                <p:cNvSpPr/>
                <p:nvPr/>
              </p:nvSpPr>
              <p:spPr>
                <a:xfrm rot="16200000" flipH="1">
                  <a:off x="3257484" y="61176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7" name="Ellipse 495">
                  <a:extLst>
                    <a:ext uri="{FF2B5EF4-FFF2-40B4-BE49-F238E27FC236}">
                      <a16:creationId xmlns:a16="http://schemas.microsoft.com/office/drawing/2014/main" id="{72765EEF-CF38-ECC2-3ECA-CC1A6650B4AD}"/>
                    </a:ext>
                  </a:extLst>
                </p:cNvPr>
                <p:cNvSpPr/>
                <p:nvPr/>
              </p:nvSpPr>
              <p:spPr>
                <a:xfrm rot="16200000" flipH="1">
                  <a:off x="3208184" y="598442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8" name="Ellipse 495">
                  <a:extLst>
                    <a:ext uri="{FF2B5EF4-FFF2-40B4-BE49-F238E27FC236}">
                      <a16:creationId xmlns:a16="http://schemas.microsoft.com/office/drawing/2014/main" id="{3DDF218C-05B9-7431-4A1B-50DD276AFE3D}"/>
                    </a:ext>
                  </a:extLst>
                </p:cNvPr>
                <p:cNvSpPr/>
                <p:nvPr/>
              </p:nvSpPr>
              <p:spPr>
                <a:xfrm rot="16200000" flipH="1">
                  <a:off x="3183446" y="603760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9" name="Ellipse 495">
                  <a:extLst>
                    <a:ext uri="{FF2B5EF4-FFF2-40B4-BE49-F238E27FC236}">
                      <a16:creationId xmlns:a16="http://schemas.microsoft.com/office/drawing/2014/main" id="{53CB4C27-D580-BF33-DE34-282B84859EA4}"/>
                    </a:ext>
                  </a:extLst>
                </p:cNvPr>
                <p:cNvSpPr/>
                <p:nvPr/>
              </p:nvSpPr>
              <p:spPr>
                <a:xfrm rot="16200000" flipH="1">
                  <a:off x="3214930" y="608040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0" name="Ellipse 495">
                  <a:extLst>
                    <a:ext uri="{FF2B5EF4-FFF2-40B4-BE49-F238E27FC236}">
                      <a16:creationId xmlns:a16="http://schemas.microsoft.com/office/drawing/2014/main" id="{D7AD636F-9110-2A9C-3A85-048A7BDEDB83}"/>
                    </a:ext>
                  </a:extLst>
                </p:cNvPr>
                <p:cNvSpPr/>
                <p:nvPr/>
              </p:nvSpPr>
              <p:spPr>
                <a:xfrm rot="16200000" flipH="1">
                  <a:off x="2935671" y="59893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1" name="Ellipse 495">
                  <a:extLst>
                    <a:ext uri="{FF2B5EF4-FFF2-40B4-BE49-F238E27FC236}">
                      <a16:creationId xmlns:a16="http://schemas.microsoft.com/office/drawing/2014/main" id="{FC0577FF-4B3E-D463-3DA2-C308DB51E348}"/>
                    </a:ext>
                  </a:extLst>
                </p:cNvPr>
                <p:cNvSpPr/>
                <p:nvPr/>
              </p:nvSpPr>
              <p:spPr>
                <a:xfrm rot="16200000" flipH="1">
                  <a:off x="3205236" y="615130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2" name="Ellipse 495">
                  <a:extLst>
                    <a:ext uri="{FF2B5EF4-FFF2-40B4-BE49-F238E27FC236}">
                      <a16:creationId xmlns:a16="http://schemas.microsoft.com/office/drawing/2014/main" id="{61D6D926-6070-D98F-F2FA-B950CFDB5AEE}"/>
                    </a:ext>
                  </a:extLst>
                </p:cNvPr>
                <p:cNvSpPr/>
                <p:nvPr/>
              </p:nvSpPr>
              <p:spPr>
                <a:xfrm rot="16200000" flipH="1">
                  <a:off x="3145669" y="59874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3" name="Ellipse 495">
                  <a:extLst>
                    <a:ext uri="{FF2B5EF4-FFF2-40B4-BE49-F238E27FC236}">
                      <a16:creationId xmlns:a16="http://schemas.microsoft.com/office/drawing/2014/main" id="{F7C2FF91-CBEA-4EA7-4FED-C1B21A7E4DB9}"/>
                    </a:ext>
                  </a:extLst>
                </p:cNvPr>
                <p:cNvSpPr/>
                <p:nvPr/>
              </p:nvSpPr>
              <p:spPr>
                <a:xfrm rot="16200000" flipH="1">
                  <a:off x="2932576" y="603847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4" name="Ellipse 495">
                  <a:extLst>
                    <a:ext uri="{FF2B5EF4-FFF2-40B4-BE49-F238E27FC236}">
                      <a16:creationId xmlns:a16="http://schemas.microsoft.com/office/drawing/2014/main" id="{FB12F1F3-4932-D215-0062-A5706D4184B6}"/>
                    </a:ext>
                  </a:extLst>
                </p:cNvPr>
                <p:cNvSpPr/>
                <p:nvPr/>
              </p:nvSpPr>
              <p:spPr>
                <a:xfrm rot="16200000" flipH="1">
                  <a:off x="2966191" y="60043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5" name="Ellipse 495">
                  <a:extLst>
                    <a:ext uri="{FF2B5EF4-FFF2-40B4-BE49-F238E27FC236}">
                      <a16:creationId xmlns:a16="http://schemas.microsoft.com/office/drawing/2014/main" id="{DFB8C7E9-A161-3D33-86EC-1A71C56DC26D}"/>
                    </a:ext>
                  </a:extLst>
                </p:cNvPr>
                <p:cNvSpPr/>
                <p:nvPr/>
              </p:nvSpPr>
              <p:spPr>
                <a:xfrm rot="16200000" flipH="1">
                  <a:off x="3017562" y="62511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6" name="Ellipse 495">
                  <a:extLst>
                    <a:ext uri="{FF2B5EF4-FFF2-40B4-BE49-F238E27FC236}">
                      <a16:creationId xmlns:a16="http://schemas.microsoft.com/office/drawing/2014/main" id="{5A2F80A4-32E2-A1D9-EC23-A6D29AC683DF}"/>
                    </a:ext>
                  </a:extLst>
                </p:cNvPr>
                <p:cNvSpPr/>
                <p:nvPr/>
              </p:nvSpPr>
              <p:spPr>
                <a:xfrm rot="16200000" flipH="1">
                  <a:off x="3093933" y="632527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7" name="Ellipse 495">
                  <a:extLst>
                    <a:ext uri="{FF2B5EF4-FFF2-40B4-BE49-F238E27FC236}">
                      <a16:creationId xmlns:a16="http://schemas.microsoft.com/office/drawing/2014/main" id="{14E598EF-ABBB-5276-C9F9-0474FCECD12A}"/>
                    </a:ext>
                  </a:extLst>
                </p:cNvPr>
                <p:cNvSpPr/>
                <p:nvPr/>
              </p:nvSpPr>
              <p:spPr>
                <a:xfrm rot="16200000" flipH="1">
                  <a:off x="3165865" y="629302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8" name="Ellipse 495">
                  <a:extLst>
                    <a:ext uri="{FF2B5EF4-FFF2-40B4-BE49-F238E27FC236}">
                      <a16:creationId xmlns:a16="http://schemas.microsoft.com/office/drawing/2014/main" id="{3F1D168D-FF87-348F-500F-4FB23FE89720}"/>
                    </a:ext>
                  </a:extLst>
                </p:cNvPr>
                <p:cNvSpPr/>
                <p:nvPr/>
              </p:nvSpPr>
              <p:spPr>
                <a:xfrm rot="16200000" flipH="1">
                  <a:off x="3147314" y="623172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9" name="Ellipse 495">
                  <a:extLst>
                    <a:ext uri="{FF2B5EF4-FFF2-40B4-BE49-F238E27FC236}">
                      <a16:creationId xmlns:a16="http://schemas.microsoft.com/office/drawing/2014/main" id="{7C20FA01-2FCC-36F4-6F51-7AF792793DD7}"/>
                    </a:ext>
                  </a:extLst>
                </p:cNvPr>
                <p:cNvSpPr/>
                <p:nvPr/>
              </p:nvSpPr>
              <p:spPr>
                <a:xfrm rot="16200000" flipH="1">
                  <a:off x="3187131" y="61965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0" name="Ellipse 495">
                  <a:extLst>
                    <a:ext uri="{FF2B5EF4-FFF2-40B4-BE49-F238E27FC236}">
                      <a16:creationId xmlns:a16="http://schemas.microsoft.com/office/drawing/2014/main" id="{41D2B979-3965-0F11-7B66-16B2921330B0}"/>
                    </a:ext>
                  </a:extLst>
                </p:cNvPr>
                <p:cNvSpPr/>
                <p:nvPr/>
              </p:nvSpPr>
              <p:spPr>
                <a:xfrm rot="16200000" flipH="1">
                  <a:off x="3103757" y="62689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1" name="Ellipse 495">
                  <a:extLst>
                    <a:ext uri="{FF2B5EF4-FFF2-40B4-BE49-F238E27FC236}">
                      <a16:creationId xmlns:a16="http://schemas.microsoft.com/office/drawing/2014/main" id="{1F9D7AE2-0CB7-BAC8-AAE8-9041999EE61D}"/>
                    </a:ext>
                  </a:extLst>
                </p:cNvPr>
                <p:cNvSpPr/>
                <p:nvPr/>
              </p:nvSpPr>
              <p:spPr>
                <a:xfrm rot="16200000" flipH="1">
                  <a:off x="2963448" y="60765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2" name="Ellipse 495">
                  <a:extLst>
                    <a:ext uri="{FF2B5EF4-FFF2-40B4-BE49-F238E27FC236}">
                      <a16:creationId xmlns:a16="http://schemas.microsoft.com/office/drawing/2014/main" id="{473CA1A7-6444-FCE9-BB03-49E79126B0A9}"/>
                    </a:ext>
                  </a:extLst>
                </p:cNvPr>
                <p:cNvSpPr/>
                <p:nvPr/>
              </p:nvSpPr>
              <p:spPr>
                <a:xfrm rot="16200000" flipH="1">
                  <a:off x="2939494" y="611929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3" name="Ellipse 495">
                  <a:extLst>
                    <a:ext uri="{FF2B5EF4-FFF2-40B4-BE49-F238E27FC236}">
                      <a16:creationId xmlns:a16="http://schemas.microsoft.com/office/drawing/2014/main" id="{199361D7-DEFD-C97C-B1B7-BA022622EB46}"/>
                    </a:ext>
                  </a:extLst>
                </p:cNvPr>
                <p:cNvSpPr/>
                <p:nvPr/>
              </p:nvSpPr>
              <p:spPr>
                <a:xfrm rot="16200000" flipH="1">
                  <a:off x="2973508" y="615639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4" name="Ellipse 495">
                  <a:extLst>
                    <a:ext uri="{FF2B5EF4-FFF2-40B4-BE49-F238E27FC236}">
                      <a16:creationId xmlns:a16="http://schemas.microsoft.com/office/drawing/2014/main" id="{195A3B74-3479-C1E2-A54A-565109A63DE5}"/>
                    </a:ext>
                  </a:extLst>
                </p:cNvPr>
                <p:cNvSpPr/>
                <p:nvPr/>
              </p:nvSpPr>
              <p:spPr>
                <a:xfrm rot="16200000" flipH="1">
                  <a:off x="2973508" y="621734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5" name="Ellipse 495">
                  <a:extLst>
                    <a:ext uri="{FF2B5EF4-FFF2-40B4-BE49-F238E27FC236}">
                      <a16:creationId xmlns:a16="http://schemas.microsoft.com/office/drawing/2014/main" id="{D24D6A4B-BB73-0918-6DCE-E435FB6AD75D}"/>
                    </a:ext>
                  </a:extLst>
                </p:cNvPr>
                <p:cNvSpPr/>
                <p:nvPr/>
              </p:nvSpPr>
              <p:spPr>
                <a:xfrm rot="16200000" flipH="1">
                  <a:off x="3009691" y="60528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6" name="Ellipse 495">
                  <a:extLst>
                    <a:ext uri="{FF2B5EF4-FFF2-40B4-BE49-F238E27FC236}">
                      <a16:creationId xmlns:a16="http://schemas.microsoft.com/office/drawing/2014/main" id="{C40D2B12-44F5-5C79-5677-4F0AC07323AD}"/>
                    </a:ext>
                  </a:extLst>
                </p:cNvPr>
                <p:cNvSpPr/>
                <p:nvPr/>
              </p:nvSpPr>
              <p:spPr>
                <a:xfrm rot="16200000" flipH="1">
                  <a:off x="3007522" y="612503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7" name="Ellipse 495">
                  <a:extLst>
                    <a:ext uri="{FF2B5EF4-FFF2-40B4-BE49-F238E27FC236}">
                      <a16:creationId xmlns:a16="http://schemas.microsoft.com/office/drawing/2014/main" id="{85193FC4-11E8-A757-014C-DF6688E6F530}"/>
                    </a:ext>
                  </a:extLst>
                </p:cNvPr>
                <p:cNvSpPr/>
                <p:nvPr/>
              </p:nvSpPr>
              <p:spPr>
                <a:xfrm rot="16200000" flipH="1">
                  <a:off x="3085594" y="622146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8" name="Ellipse 495">
                  <a:extLst>
                    <a:ext uri="{FF2B5EF4-FFF2-40B4-BE49-F238E27FC236}">
                      <a16:creationId xmlns:a16="http://schemas.microsoft.com/office/drawing/2014/main" id="{4702D505-05F3-A627-027C-8437C6C25AEA}"/>
                    </a:ext>
                  </a:extLst>
                </p:cNvPr>
                <p:cNvSpPr/>
                <p:nvPr/>
              </p:nvSpPr>
              <p:spPr>
                <a:xfrm rot="16200000" flipH="1">
                  <a:off x="3030543" y="619314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9" name="Ellipse 495">
                  <a:extLst>
                    <a:ext uri="{FF2B5EF4-FFF2-40B4-BE49-F238E27FC236}">
                      <a16:creationId xmlns:a16="http://schemas.microsoft.com/office/drawing/2014/main" id="{0FB5168F-4177-415E-104F-17979FBB36CE}"/>
                    </a:ext>
                  </a:extLst>
                </p:cNvPr>
                <p:cNvSpPr/>
                <p:nvPr/>
              </p:nvSpPr>
              <p:spPr>
                <a:xfrm rot="16200000" flipH="1">
                  <a:off x="3069879" y="617320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0" name="Ellipse 495">
                  <a:extLst>
                    <a:ext uri="{FF2B5EF4-FFF2-40B4-BE49-F238E27FC236}">
                      <a16:creationId xmlns:a16="http://schemas.microsoft.com/office/drawing/2014/main" id="{0624CA66-F9C6-9D33-495B-22EB2019BDA2}"/>
                    </a:ext>
                  </a:extLst>
                </p:cNvPr>
                <p:cNvSpPr/>
                <p:nvPr/>
              </p:nvSpPr>
              <p:spPr>
                <a:xfrm rot="16200000" flipH="1">
                  <a:off x="3061966" y="61176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1" name="Ellipse 495">
                  <a:extLst>
                    <a:ext uri="{FF2B5EF4-FFF2-40B4-BE49-F238E27FC236}">
                      <a16:creationId xmlns:a16="http://schemas.microsoft.com/office/drawing/2014/main" id="{CE963415-A431-8FA1-6849-69944F317343}"/>
                    </a:ext>
                  </a:extLst>
                </p:cNvPr>
                <p:cNvSpPr/>
                <p:nvPr/>
              </p:nvSpPr>
              <p:spPr>
                <a:xfrm rot="16200000" flipH="1">
                  <a:off x="3057877" y="60688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2" name="Ellipse 495">
                  <a:extLst>
                    <a:ext uri="{FF2B5EF4-FFF2-40B4-BE49-F238E27FC236}">
                      <a16:creationId xmlns:a16="http://schemas.microsoft.com/office/drawing/2014/main" id="{B8B9C514-3371-99FB-815E-DB543ED34734}"/>
                    </a:ext>
                  </a:extLst>
                </p:cNvPr>
                <p:cNvSpPr/>
                <p:nvPr/>
              </p:nvSpPr>
              <p:spPr>
                <a:xfrm rot="16200000" flipH="1">
                  <a:off x="3137472" y="617758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3" name="Ellipse 495">
                  <a:extLst>
                    <a:ext uri="{FF2B5EF4-FFF2-40B4-BE49-F238E27FC236}">
                      <a16:creationId xmlns:a16="http://schemas.microsoft.com/office/drawing/2014/main" id="{933EB2A0-6AB1-5C20-71FD-6D4CCCB7147E}"/>
                    </a:ext>
                  </a:extLst>
                </p:cNvPr>
                <p:cNvSpPr/>
                <p:nvPr/>
              </p:nvSpPr>
              <p:spPr>
                <a:xfrm rot="16200000" flipH="1">
                  <a:off x="3158452" y="611670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4" name="Ellipse 495">
                  <a:extLst>
                    <a:ext uri="{FF2B5EF4-FFF2-40B4-BE49-F238E27FC236}">
                      <a16:creationId xmlns:a16="http://schemas.microsoft.com/office/drawing/2014/main" id="{EBC7C3AE-E876-ACA0-DE5F-B5C38A71E774}"/>
                    </a:ext>
                  </a:extLst>
                </p:cNvPr>
                <p:cNvSpPr/>
                <p:nvPr/>
              </p:nvSpPr>
              <p:spPr>
                <a:xfrm rot="16200000" flipH="1">
                  <a:off x="3110982" y="612771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5" name="Ellipse 495">
                  <a:extLst>
                    <a:ext uri="{FF2B5EF4-FFF2-40B4-BE49-F238E27FC236}">
                      <a16:creationId xmlns:a16="http://schemas.microsoft.com/office/drawing/2014/main" id="{86E71E40-A10B-CCEF-31A1-0F61A8945E39}"/>
                    </a:ext>
                  </a:extLst>
                </p:cNvPr>
                <p:cNvSpPr/>
                <p:nvPr/>
              </p:nvSpPr>
              <p:spPr>
                <a:xfrm rot="16200000" flipH="1">
                  <a:off x="3142972" y="606257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6" name="Ellipse 495">
                  <a:extLst>
                    <a:ext uri="{FF2B5EF4-FFF2-40B4-BE49-F238E27FC236}">
                      <a16:creationId xmlns:a16="http://schemas.microsoft.com/office/drawing/2014/main" id="{E57DE4FA-CF33-3C7A-B0D3-8B7020571861}"/>
                    </a:ext>
                  </a:extLst>
                </p:cNvPr>
                <p:cNvSpPr/>
                <p:nvPr/>
              </p:nvSpPr>
              <p:spPr>
                <a:xfrm rot="16200000" flipH="1">
                  <a:off x="3094880" y="60723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7" name="Ellipse 495">
                  <a:extLst>
                    <a:ext uri="{FF2B5EF4-FFF2-40B4-BE49-F238E27FC236}">
                      <a16:creationId xmlns:a16="http://schemas.microsoft.com/office/drawing/2014/main" id="{8005E507-51F9-0AEB-D1F6-D1A9933AF2B9}"/>
                    </a:ext>
                  </a:extLst>
                </p:cNvPr>
                <p:cNvSpPr/>
                <p:nvPr/>
              </p:nvSpPr>
              <p:spPr>
                <a:xfrm rot="16200000" flipH="1">
                  <a:off x="3032708" y="602266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2" name="Ellipse 495">
                  <a:extLst>
                    <a:ext uri="{FF2B5EF4-FFF2-40B4-BE49-F238E27FC236}">
                      <a16:creationId xmlns:a16="http://schemas.microsoft.com/office/drawing/2014/main" id="{4E0D014B-EAA8-3DB4-B273-1B9C12F1B958}"/>
                    </a:ext>
                  </a:extLst>
                </p:cNvPr>
                <p:cNvSpPr/>
                <p:nvPr/>
              </p:nvSpPr>
              <p:spPr>
                <a:xfrm rot="16200000" flipH="1">
                  <a:off x="3118632" y="60269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3" name="Ellipse 495">
                  <a:extLst>
                    <a:ext uri="{FF2B5EF4-FFF2-40B4-BE49-F238E27FC236}">
                      <a16:creationId xmlns:a16="http://schemas.microsoft.com/office/drawing/2014/main" id="{0F1D9EF4-6F92-9BD4-9B9B-8E41BC1FE047}"/>
                    </a:ext>
                  </a:extLst>
                </p:cNvPr>
                <p:cNvSpPr/>
                <p:nvPr/>
              </p:nvSpPr>
              <p:spPr>
                <a:xfrm rot="16200000" flipH="1">
                  <a:off x="3081534" y="598276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4" name="Ellipse 495">
                  <a:extLst>
                    <a:ext uri="{FF2B5EF4-FFF2-40B4-BE49-F238E27FC236}">
                      <a16:creationId xmlns:a16="http://schemas.microsoft.com/office/drawing/2014/main" id="{79125853-732D-DE8F-2EA0-30F2734AA5E1}"/>
                    </a:ext>
                  </a:extLst>
                </p:cNvPr>
                <p:cNvSpPr/>
                <p:nvPr/>
              </p:nvSpPr>
              <p:spPr>
                <a:xfrm rot="16200000" flipH="1">
                  <a:off x="3022582" y="597444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5" name="Ellipse 495">
                  <a:extLst>
                    <a:ext uri="{FF2B5EF4-FFF2-40B4-BE49-F238E27FC236}">
                      <a16:creationId xmlns:a16="http://schemas.microsoft.com/office/drawing/2014/main" id="{7AFDA21E-CCA3-218E-5564-F20E1A029BDD}"/>
                    </a:ext>
                  </a:extLst>
                </p:cNvPr>
                <p:cNvSpPr/>
                <p:nvPr/>
              </p:nvSpPr>
              <p:spPr>
                <a:xfrm rot="16200000" flipH="1">
                  <a:off x="3229698" y="55908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6" name="Ellipse 495">
                  <a:extLst>
                    <a:ext uri="{FF2B5EF4-FFF2-40B4-BE49-F238E27FC236}">
                      <a16:creationId xmlns:a16="http://schemas.microsoft.com/office/drawing/2014/main" id="{807573CD-4D69-61A3-06F7-1136AEE6A20A}"/>
                    </a:ext>
                  </a:extLst>
                </p:cNvPr>
                <p:cNvSpPr/>
                <p:nvPr/>
              </p:nvSpPr>
              <p:spPr>
                <a:xfrm rot="16200000" flipH="1">
                  <a:off x="3155659" y="554794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7" name="Ellipse 495">
                  <a:extLst>
                    <a:ext uri="{FF2B5EF4-FFF2-40B4-BE49-F238E27FC236}">
                      <a16:creationId xmlns:a16="http://schemas.microsoft.com/office/drawing/2014/main" id="{173037F4-323B-6039-B888-168C34FAE31C}"/>
                    </a:ext>
                  </a:extLst>
                </p:cNvPr>
                <p:cNvSpPr/>
                <p:nvPr/>
              </p:nvSpPr>
              <p:spPr>
                <a:xfrm rot="16200000" flipH="1">
                  <a:off x="3187144" y="55536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8" name="Ellipse 495">
                  <a:extLst>
                    <a:ext uri="{FF2B5EF4-FFF2-40B4-BE49-F238E27FC236}">
                      <a16:creationId xmlns:a16="http://schemas.microsoft.com/office/drawing/2014/main" id="{A8CE85F0-F12B-0685-F9BE-0099932FF8D4}"/>
                    </a:ext>
                  </a:extLst>
                </p:cNvPr>
                <p:cNvSpPr/>
                <p:nvPr/>
              </p:nvSpPr>
              <p:spPr>
                <a:xfrm rot="16200000" flipH="1">
                  <a:off x="2979735" y="559824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09" name="Ellipse 495">
                  <a:extLst>
                    <a:ext uri="{FF2B5EF4-FFF2-40B4-BE49-F238E27FC236}">
                      <a16:creationId xmlns:a16="http://schemas.microsoft.com/office/drawing/2014/main" id="{3AB0E105-018B-52AF-6B18-5647D888DAC6}"/>
                    </a:ext>
                  </a:extLst>
                </p:cNvPr>
                <p:cNvSpPr/>
                <p:nvPr/>
              </p:nvSpPr>
              <p:spPr>
                <a:xfrm rot="16200000" flipH="1">
                  <a:off x="3034180" y="559087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10" name="Ellipse 495">
                  <a:extLst>
                    <a:ext uri="{FF2B5EF4-FFF2-40B4-BE49-F238E27FC236}">
                      <a16:creationId xmlns:a16="http://schemas.microsoft.com/office/drawing/2014/main" id="{3648C67D-C18A-D9BC-4720-8C2972F0B482}"/>
                    </a:ext>
                  </a:extLst>
                </p:cNvPr>
                <p:cNvSpPr/>
                <p:nvPr/>
              </p:nvSpPr>
              <p:spPr>
                <a:xfrm rot="16200000" flipH="1">
                  <a:off x="3030090" y="554204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11" name="Ellipse 495">
                  <a:extLst>
                    <a:ext uri="{FF2B5EF4-FFF2-40B4-BE49-F238E27FC236}">
                      <a16:creationId xmlns:a16="http://schemas.microsoft.com/office/drawing/2014/main" id="{2A54F895-FCD8-9DC0-C2B8-8080257E033E}"/>
                    </a:ext>
                  </a:extLst>
                </p:cNvPr>
                <p:cNvSpPr/>
                <p:nvPr/>
              </p:nvSpPr>
              <p:spPr>
                <a:xfrm rot="16200000" flipH="1">
                  <a:off x="3130666" y="55899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12" name="Ellipse 495">
                  <a:extLst>
                    <a:ext uri="{FF2B5EF4-FFF2-40B4-BE49-F238E27FC236}">
                      <a16:creationId xmlns:a16="http://schemas.microsoft.com/office/drawing/2014/main" id="{67517C74-17EE-9D13-3B3B-FC6609696B92}"/>
                    </a:ext>
                  </a:extLst>
                </p:cNvPr>
                <p:cNvSpPr/>
                <p:nvPr/>
              </p:nvSpPr>
              <p:spPr>
                <a:xfrm rot="16200000" flipH="1">
                  <a:off x="3083196" y="560092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13" name="Ellipse 495">
                  <a:extLst>
                    <a:ext uri="{FF2B5EF4-FFF2-40B4-BE49-F238E27FC236}">
                      <a16:creationId xmlns:a16="http://schemas.microsoft.com/office/drawing/2014/main" id="{DCCD3294-9F58-3BFB-CBE5-CD639AF972A1}"/>
                    </a:ext>
                  </a:extLst>
                </p:cNvPr>
                <p:cNvSpPr/>
                <p:nvPr/>
              </p:nvSpPr>
              <p:spPr>
                <a:xfrm rot="16200000" flipH="1">
                  <a:off x="3115185" y="55357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2516" name="Ellipse 495">
                  <a:extLst>
                    <a:ext uri="{FF2B5EF4-FFF2-40B4-BE49-F238E27FC236}">
                      <a16:creationId xmlns:a16="http://schemas.microsoft.com/office/drawing/2014/main" id="{6D180E8B-0CA7-D1E5-6F35-BC72B66C7CA9}"/>
                    </a:ext>
                  </a:extLst>
                </p:cNvPr>
                <p:cNvSpPr/>
                <p:nvPr/>
              </p:nvSpPr>
              <p:spPr>
                <a:xfrm rot="16200000" flipH="1">
                  <a:off x="3067093" y="55455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6" name="Ellipse 495">
                  <a:extLst>
                    <a:ext uri="{FF2B5EF4-FFF2-40B4-BE49-F238E27FC236}">
                      <a16:creationId xmlns:a16="http://schemas.microsoft.com/office/drawing/2014/main" id="{A0543BBA-44A4-96BF-5FB1-EDC2D7EF0FE8}"/>
                    </a:ext>
                  </a:extLst>
                </p:cNvPr>
                <p:cNvSpPr/>
                <p:nvPr/>
              </p:nvSpPr>
              <p:spPr>
                <a:xfrm rot="16200000" flipH="1">
                  <a:off x="3090846" y="552652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7" name="Ellipse 495">
                  <a:extLst>
                    <a:ext uri="{FF2B5EF4-FFF2-40B4-BE49-F238E27FC236}">
                      <a16:creationId xmlns:a16="http://schemas.microsoft.com/office/drawing/2014/main" id="{23FBCE9F-A017-11FA-9E12-FCA1386B7BB2}"/>
                    </a:ext>
                  </a:extLst>
                </p:cNvPr>
                <p:cNvSpPr/>
                <p:nvPr/>
              </p:nvSpPr>
              <p:spPr>
                <a:xfrm rot="16200000" flipH="1">
                  <a:off x="3196493" y="585511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8" name="Ellipse 495">
                  <a:extLst>
                    <a:ext uri="{FF2B5EF4-FFF2-40B4-BE49-F238E27FC236}">
                      <a16:creationId xmlns:a16="http://schemas.microsoft.com/office/drawing/2014/main" id="{CCC42A95-27ED-4065-1CF6-4DA79E4CB01E}"/>
                    </a:ext>
                  </a:extLst>
                </p:cNvPr>
                <p:cNvSpPr/>
                <p:nvPr/>
              </p:nvSpPr>
              <p:spPr>
                <a:xfrm rot="16200000" flipH="1">
                  <a:off x="3213140" y="59151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9" name="Ellipse 495">
                  <a:extLst>
                    <a:ext uri="{FF2B5EF4-FFF2-40B4-BE49-F238E27FC236}">
                      <a16:creationId xmlns:a16="http://schemas.microsoft.com/office/drawing/2014/main" id="{3A833C27-7ED9-FB13-8235-5773151F9BA7}"/>
                    </a:ext>
                  </a:extLst>
                </p:cNvPr>
                <p:cNvSpPr/>
                <p:nvPr/>
              </p:nvSpPr>
              <p:spPr>
                <a:xfrm rot="16200000" flipH="1">
                  <a:off x="2955610" y="56480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0" name="Ellipse 495">
                  <a:extLst>
                    <a:ext uri="{FF2B5EF4-FFF2-40B4-BE49-F238E27FC236}">
                      <a16:creationId xmlns:a16="http://schemas.microsoft.com/office/drawing/2014/main" id="{D545DEC0-B296-96D8-11A8-8809FD993AE0}"/>
                    </a:ext>
                  </a:extLst>
                </p:cNvPr>
                <p:cNvSpPr/>
                <p:nvPr/>
              </p:nvSpPr>
              <p:spPr>
                <a:xfrm rot="16200000" flipH="1">
                  <a:off x="3022737" y="58708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1" name="Ellipse 495">
                  <a:extLst>
                    <a:ext uri="{FF2B5EF4-FFF2-40B4-BE49-F238E27FC236}">
                      <a16:creationId xmlns:a16="http://schemas.microsoft.com/office/drawing/2014/main" id="{D27AE3F0-1054-6A8A-CAB4-BB91D5E3AFF6}"/>
                    </a:ext>
                  </a:extLst>
                </p:cNvPr>
                <p:cNvSpPr/>
                <p:nvPr/>
              </p:nvSpPr>
              <p:spPr>
                <a:xfrm rot="16200000" flipH="1">
                  <a:off x="3001391" y="59133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2" name="Ellipse 495">
                  <a:extLst>
                    <a:ext uri="{FF2B5EF4-FFF2-40B4-BE49-F238E27FC236}">
                      <a16:creationId xmlns:a16="http://schemas.microsoft.com/office/drawing/2014/main" id="{A0E6527D-B82C-21F7-8CA6-1F96A5987C9D}"/>
                    </a:ext>
                  </a:extLst>
                </p:cNvPr>
                <p:cNvSpPr/>
                <p:nvPr/>
              </p:nvSpPr>
              <p:spPr>
                <a:xfrm rot="16200000" flipH="1">
                  <a:off x="2913178" y="591621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3" name="Ellipse 495">
                  <a:extLst>
                    <a:ext uri="{FF2B5EF4-FFF2-40B4-BE49-F238E27FC236}">
                      <a16:creationId xmlns:a16="http://schemas.microsoft.com/office/drawing/2014/main" id="{F35EEA61-4F18-8461-BFB0-5FFE2631A4C4}"/>
                    </a:ext>
                  </a:extLst>
                </p:cNvPr>
                <p:cNvSpPr/>
                <p:nvPr/>
              </p:nvSpPr>
              <p:spPr>
                <a:xfrm rot="16200000" flipH="1">
                  <a:off x="2957085" y="58849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4" name="Ellipse 495">
                  <a:extLst>
                    <a:ext uri="{FF2B5EF4-FFF2-40B4-BE49-F238E27FC236}">
                      <a16:creationId xmlns:a16="http://schemas.microsoft.com/office/drawing/2014/main" id="{63CFA860-97D0-1239-2ED6-E7D2D8256934}"/>
                    </a:ext>
                  </a:extLst>
                </p:cNvPr>
                <p:cNvSpPr/>
                <p:nvPr/>
              </p:nvSpPr>
              <p:spPr>
                <a:xfrm rot="16200000" flipH="1">
                  <a:off x="3073322" y="59411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5" name="Ellipse 495">
                  <a:extLst>
                    <a:ext uri="{FF2B5EF4-FFF2-40B4-BE49-F238E27FC236}">
                      <a16:creationId xmlns:a16="http://schemas.microsoft.com/office/drawing/2014/main" id="{E9414F9F-90EB-367D-3993-A728C8DF2868}"/>
                    </a:ext>
                  </a:extLst>
                </p:cNvPr>
                <p:cNvSpPr/>
                <p:nvPr/>
              </p:nvSpPr>
              <p:spPr>
                <a:xfrm rot="16200000" flipH="1">
                  <a:off x="3140271" y="59221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6" name="Ellipse 495">
                  <a:extLst>
                    <a:ext uri="{FF2B5EF4-FFF2-40B4-BE49-F238E27FC236}">
                      <a16:creationId xmlns:a16="http://schemas.microsoft.com/office/drawing/2014/main" id="{AC1C7FED-5322-5CD1-7589-6CABB185F27E}"/>
                    </a:ext>
                  </a:extLst>
                </p:cNvPr>
                <p:cNvSpPr/>
                <p:nvPr/>
              </p:nvSpPr>
              <p:spPr>
                <a:xfrm rot="16200000" flipH="1">
                  <a:off x="2991502" y="582785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7" name="Ellipse 495">
                  <a:extLst>
                    <a:ext uri="{FF2B5EF4-FFF2-40B4-BE49-F238E27FC236}">
                      <a16:creationId xmlns:a16="http://schemas.microsoft.com/office/drawing/2014/main" id="{C66A3D20-012E-D231-2166-76460B8A4F05}"/>
                    </a:ext>
                  </a:extLst>
                </p:cNvPr>
                <p:cNvSpPr/>
                <p:nvPr/>
              </p:nvSpPr>
              <p:spPr>
                <a:xfrm rot="16200000" flipH="1">
                  <a:off x="3067873" y="590195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8" name="Ellipse 495">
                  <a:extLst>
                    <a:ext uri="{FF2B5EF4-FFF2-40B4-BE49-F238E27FC236}">
                      <a16:creationId xmlns:a16="http://schemas.microsoft.com/office/drawing/2014/main" id="{9136CD0A-0A9F-08FE-91C2-CC8872D26CF6}"/>
                    </a:ext>
                  </a:extLst>
                </p:cNvPr>
                <p:cNvSpPr/>
                <p:nvPr/>
              </p:nvSpPr>
              <p:spPr>
                <a:xfrm rot="16200000" flipH="1">
                  <a:off x="3139805" y="586970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9" name="Ellipse 495">
                  <a:extLst>
                    <a:ext uri="{FF2B5EF4-FFF2-40B4-BE49-F238E27FC236}">
                      <a16:creationId xmlns:a16="http://schemas.microsoft.com/office/drawing/2014/main" id="{6A81614E-297B-4B75-6D3F-5D7FC9DD4601}"/>
                    </a:ext>
                  </a:extLst>
                </p:cNvPr>
                <p:cNvSpPr/>
                <p:nvPr/>
              </p:nvSpPr>
              <p:spPr>
                <a:xfrm rot="16200000" flipH="1">
                  <a:off x="3077697" y="584560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0" name="Ellipse 495">
                  <a:extLst>
                    <a:ext uri="{FF2B5EF4-FFF2-40B4-BE49-F238E27FC236}">
                      <a16:creationId xmlns:a16="http://schemas.microsoft.com/office/drawing/2014/main" id="{6A3D92E0-4613-9C71-F09E-6AA1CAB9AE3C}"/>
                    </a:ext>
                  </a:extLst>
                </p:cNvPr>
                <p:cNvSpPr/>
                <p:nvPr/>
              </p:nvSpPr>
              <p:spPr>
                <a:xfrm rot="16200000" flipH="1">
                  <a:off x="2923364" y="584288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1" name="Ellipse 495">
                  <a:extLst>
                    <a:ext uri="{FF2B5EF4-FFF2-40B4-BE49-F238E27FC236}">
                      <a16:creationId xmlns:a16="http://schemas.microsoft.com/office/drawing/2014/main" id="{4C9D2BF2-5AEE-1894-3E0C-C468B3291209}"/>
                    </a:ext>
                  </a:extLst>
                </p:cNvPr>
                <p:cNvSpPr/>
                <p:nvPr/>
              </p:nvSpPr>
              <p:spPr>
                <a:xfrm rot="16200000" flipH="1">
                  <a:off x="2957315" y="594981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2" name="Ellipse 495">
                  <a:extLst>
                    <a:ext uri="{FF2B5EF4-FFF2-40B4-BE49-F238E27FC236}">
                      <a16:creationId xmlns:a16="http://schemas.microsoft.com/office/drawing/2014/main" id="{B5C62077-521B-8347-B2A6-BBB40D3F4B7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85148" y="591466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3" name="Ellipse 495">
                  <a:extLst>
                    <a:ext uri="{FF2B5EF4-FFF2-40B4-BE49-F238E27FC236}">
                      <a16:creationId xmlns:a16="http://schemas.microsoft.com/office/drawing/2014/main" id="{95D6C962-7EF0-A791-CDD9-512D317F922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62811" y="568467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4" name="Ellipse 495">
                  <a:extLst>
                    <a:ext uri="{FF2B5EF4-FFF2-40B4-BE49-F238E27FC236}">
                      <a16:creationId xmlns:a16="http://schemas.microsoft.com/office/drawing/2014/main" id="{69EF8241-6A4E-06BA-938D-772D9878DD7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57894" y="585044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5" name="Ellipse 495">
                  <a:extLst>
                    <a:ext uri="{FF2B5EF4-FFF2-40B4-BE49-F238E27FC236}">
                      <a16:creationId xmlns:a16="http://schemas.microsoft.com/office/drawing/2014/main" id="{4DEB22C8-63B5-D01D-AB3B-1493927E1B2F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64603" y="57925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6" name="Ellipse 495">
                  <a:extLst>
                    <a:ext uri="{FF2B5EF4-FFF2-40B4-BE49-F238E27FC236}">
                      <a16:creationId xmlns:a16="http://schemas.microsoft.com/office/drawing/2014/main" id="{D8E026FA-A437-AED9-3C0A-656D7AACB79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60028" y="57353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7" name="Ellipse 495">
                  <a:extLst>
                    <a:ext uri="{FF2B5EF4-FFF2-40B4-BE49-F238E27FC236}">
                      <a16:creationId xmlns:a16="http://schemas.microsoft.com/office/drawing/2014/main" id="{47CB78F7-BE0B-758A-D99A-CE38906F288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28550" y="564929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8" name="Ellipse 495">
                  <a:extLst>
                    <a:ext uri="{FF2B5EF4-FFF2-40B4-BE49-F238E27FC236}">
                      <a16:creationId xmlns:a16="http://schemas.microsoft.com/office/drawing/2014/main" id="{71B8D289-72FE-73D6-1774-63811B86F82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29690" y="57091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1" name="Ellipse 495">
                  <a:extLst>
                    <a:ext uri="{FF2B5EF4-FFF2-40B4-BE49-F238E27FC236}">
                      <a16:creationId xmlns:a16="http://schemas.microsoft.com/office/drawing/2014/main" id="{1E422DD7-D696-DE39-67AB-3B8FFA5CEB1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213581" y="577549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3" name="Ellipse 495">
                  <a:extLst>
                    <a:ext uri="{FF2B5EF4-FFF2-40B4-BE49-F238E27FC236}">
                      <a16:creationId xmlns:a16="http://schemas.microsoft.com/office/drawing/2014/main" id="{03004C7C-608B-E0B7-E862-3E926C7C3B49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80233" y="566898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4" name="Ellipse 495">
                  <a:extLst>
                    <a:ext uri="{FF2B5EF4-FFF2-40B4-BE49-F238E27FC236}">
                      <a16:creationId xmlns:a16="http://schemas.microsoft.com/office/drawing/2014/main" id="{4631DEA8-94AE-6E0D-4E61-D3406969B65D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78040" y="572376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5" name="Ellipse 495">
                  <a:extLst>
                    <a:ext uri="{FF2B5EF4-FFF2-40B4-BE49-F238E27FC236}">
                      <a16:creationId xmlns:a16="http://schemas.microsoft.com/office/drawing/2014/main" id="{C3873C07-7248-00B5-55AA-38C0948CC5A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64319" y="579893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6" name="Ellipse 495">
                  <a:extLst>
                    <a:ext uri="{FF2B5EF4-FFF2-40B4-BE49-F238E27FC236}">
                      <a16:creationId xmlns:a16="http://schemas.microsoft.com/office/drawing/2014/main" id="{A3F3789B-3588-6F1C-82BD-472AA14FE6C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32834" y="563644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7" name="Ellipse 495">
                  <a:extLst>
                    <a:ext uri="{FF2B5EF4-FFF2-40B4-BE49-F238E27FC236}">
                      <a16:creationId xmlns:a16="http://schemas.microsoft.com/office/drawing/2014/main" id="{5C892AF5-4B9E-283F-7002-7055045C3B0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18782" y="56888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8" name="Ellipse 495">
                  <a:extLst>
                    <a:ext uri="{FF2B5EF4-FFF2-40B4-BE49-F238E27FC236}">
                      <a16:creationId xmlns:a16="http://schemas.microsoft.com/office/drawing/2014/main" id="{C6E690E6-C174-738A-3A78-74054AC372C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69331" y="565173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9" name="Ellipse 495">
                  <a:extLst>
                    <a:ext uri="{FF2B5EF4-FFF2-40B4-BE49-F238E27FC236}">
                      <a16:creationId xmlns:a16="http://schemas.microsoft.com/office/drawing/2014/main" id="{495B0975-50BD-96A0-4BD9-BC125AA389B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38868" y="57444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90" name="Ellipse 495">
                  <a:extLst>
                    <a:ext uri="{FF2B5EF4-FFF2-40B4-BE49-F238E27FC236}">
                      <a16:creationId xmlns:a16="http://schemas.microsoft.com/office/drawing/2014/main" id="{C5077814-9704-C7B7-DBF4-37BBA2C5E594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72074" y="572394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1" name="Ellipse 495">
                  <a:extLst>
                    <a:ext uri="{FF2B5EF4-FFF2-40B4-BE49-F238E27FC236}">
                      <a16:creationId xmlns:a16="http://schemas.microsoft.com/office/drawing/2014/main" id="{11B23378-2A53-C487-C032-BA4B512C438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96028" y="576668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3" name="Ellipse 495">
                  <a:extLst>
                    <a:ext uri="{FF2B5EF4-FFF2-40B4-BE49-F238E27FC236}">
                      <a16:creationId xmlns:a16="http://schemas.microsoft.com/office/drawing/2014/main" id="{EF643390-BFDF-14FB-6DC5-60762121308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19981" y="580942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1" name="Ellipse 495">
                  <a:extLst>
                    <a:ext uri="{FF2B5EF4-FFF2-40B4-BE49-F238E27FC236}">
                      <a16:creationId xmlns:a16="http://schemas.microsoft.com/office/drawing/2014/main" id="{67ABB15C-D776-7C12-AF96-DE2BF084DC1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62014" y="580378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2" name="Ellipse 495">
                  <a:extLst>
                    <a:ext uri="{FF2B5EF4-FFF2-40B4-BE49-F238E27FC236}">
                      <a16:creationId xmlns:a16="http://schemas.microsoft.com/office/drawing/2014/main" id="{4BCBD6A4-C7A4-CFFA-9824-42B3DF71010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25830" y="570021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3" name="Ellipse 495">
                  <a:extLst>
                    <a:ext uri="{FF2B5EF4-FFF2-40B4-BE49-F238E27FC236}">
                      <a16:creationId xmlns:a16="http://schemas.microsoft.com/office/drawing/2014/main" id="{CE5A84CC-1740-798B-3BD7-008F2DD4B33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28000" y="577242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5" name="Ellipse 495">
                  <a:extLst>
                    <a:ext uri="{FF2B5EF4-FFF2-40B4-BE49-F238E27FC236}">
                      <a16:creationId xmlns:a16="http://schemas.microsoft.com/office/drawing/2014/main" id="{3056B50A-CA3C-0D57-B428-6939D8F044E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973556" y="576505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46" name="Ellipse 495">
                  <a:extLst>
                    <a:ext uri="{FF2B5EF4-FFF2-40B4-BE49-F238E27FC236}">
                      <a16:creationId xmlns:a16="http://schemas.microsoft.com/office/drawing/2014/main" id="{48C0A8BF-6751-8B98-2B88-7196675E6B57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977645" y="57162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2" name="Ellipse 495">
                  <a:extLst>
                    <a:ext uri="{FF2B5EF4-FFF2-40B4-BE49-F238E27FC236}">
                      <a16:creationId xmlns:a16="http://schemas.microsoft.com/office/drawing/2014/main" id="{C6E7FF5D-854F-269D-4123-D593181F6640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924539" y="577510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3" name="Ellipse 495">
                  <a:extLst>
                    <a:ext uri="{FF2B5EF4-FFF2-40B4-BE49-F238E27FC236}">
                      <a16:creationId xmlns:a16="http://schemas.microsoft.com/office/drawing/2014/main" id="{BE64EFEF-D8B3-9901-2042-847E7037D4BB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940642" y="571975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4" name="Ellipse 495">
                  <a:extLst>
                    <a:ext uri="{FF2B5EF4-FFF2-40B4-BE49-F238E27FC236}">
                      <a16:creationId xmlns:a16="http://schemas.microsoft.com/office/drawing/2014/main" id="{3D3E6DEA-EC83-510A-7A56-21F21A39FF83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02813" y="567005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7" name="Ellipse 495">
                  <a:extLst>
                    <a:ext uri="{FF2B5EF4-FFF2-40B4-BE49-F238E27FC236}">
                      <a16:creationId xmlns:a16="http://schemas.microsoft.com/office/drawing/2014/main" id="{D01A610F-5972-3A31-76C4-E92E44292AE6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194515" y="562015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88" name="Ellipse 82">
                <a:extLst>
                  <a:ext uri="{FF2B5EF4-FFF2-40B4-BE49-F238E27FC236}">
                    <a16:creationId xmlns:a16="http://schemas.microsoft.com/office/drawing/2014/main" id="{E472FD10-BF78-0B18-771A-99394D6102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199607" y="5518270"/>
                <a:ext cx="446091" cy="863367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D03AD4D-FE12-AE48-BC36-389B8A99B9AA}"/>
                </a:ext>
              </a:extLst>
            </p:cNvPr>
            <p:cNvGrpSpPr/>
            <p:nvPr/>
          </p:nvGrpSpPr>
          <p:grpSpPr>
            <a:xfrm>
              <a:off x="2985001" y="5712845"/>
              <a:ext cx="236977" cy="452062"/>
              <a:chOff x="3763089" y="5717755"/>
              <a:chExt cx="236977" cy="452062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C0067DE-5ED2-7912-3EEC-0C0A11AAC059}"/>
                  </a:ext>
                </a:extLst>
              </p:cNvPr>
              <p:cNvGrpSpPr/>
              <p:nvPr/>
            </p:nvGrpSpPr>
            <p:grpSpPr>
              <a:xfrm>
                <a:off x="3763089" y="5724772"/>
                <a:ext cx="232847" cy="435693"/>
                <a:chOff x="3504408" y="5724772"/>
                <a:chExt cx="232847" cy="435693"/>
              </a:xfrm>
            </p:grpSpPr>
            <p:sp>
              <p:nvSpPr>
                <p:cNvPr id="49" name="Ellipse 495">
                  <a:extLst>
                    <a:ext uri="{FF2B5EF4-FFF2-40B4-BE49-F238E27FC236}">
                      <a16:creationId xmlns:a16="http://schemas.microsoft.com/office/drawing/2014/main" id="{91C922C0-9F1A-7F07-EE46-C7831ADA3AB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65501" y="58816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0" name="Ellipse 495">
                  <a:extLst>
                    <a:ext uri="{FF2B5EF4-FFF2-40B4-BE49-F238E27FC236}">
                      <a16:creationId xmlns:a16="http://schemas.microsoft.com/office/drawing/2014/main" id="{DDAF3B38-C20F-F43B-EAD5-CC39DB2EDDA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65501" y="58292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1" name="Ellipse 495">
                  <a:extLst>
                    <a:ext uri="{FF2B5EF4-FFF2-40B4-BE49-F238E27FC236}">
                      <a16:creationId xmlns:a16="http://schemas.microsoft.com/office/drawing/2014/main" id="{A7BE3088-24F2-57F4-7301-586BF925D26C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65501" y="579300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Ellipse 495">
                  <a:extLst>
                    <a:ext uri="{FF2B5EF4-FFF2-40B4-BE49-F238E27FC236}">
                      <a16:creationId xmlns:a16="http://schemas.microsoft.com/office/drawing/2014/main" id="{41CCCB6D-8056-EBAB-7FA9-805AB55DDF9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69584" y="58577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Ellipse 495">
                  <a:extLst>
                    <a:ext uri="{FF2B5EF4-FFF2-40B4-BE49-F238E27FC236}">
                      <a16:creationId xmlns:a16="http://schemas.microsoft.com/office/drawing/2014/main" id="{C18DA0B0-2EF6-ACFB-DF6E-FD946121C561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44846" y="58045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Ellipse 495">
                  <a:extLst>
                    <a:ext uri="{FF2B5EF4-FFF2-40B4-BE49-F238E27FC236}">
                      <a16:creationId xmlns:a16="http://schemas.microsoft.com/office/drawing/2014/main" id="{027EC6C7-8D6E-280C-927D-8952A7675DD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42573" y="57617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5" name="Ellipse 495">
                  <a:extLst>
                    <a:ext uri="{FF2B5EF4-FFF2-40B4-BE49-F238E27FC236}">
                      <a16:creationId xmlns:a16="http://schemas.microsoft.com/office/drawing/2014/main" id="{97EFFADA-A533-58BB-C785-0AE1959E88E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7069" y="5854765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" name="Ellipse 495">
                  <a:extLst>
                    <a:ext uri="{FF2B5EF4-FFF2-40B4-BE49-F238E27FC236}">
                      <a16:creationId xmlns:a16="http://schemas.microsoft.com/office/drawing/2014/main" id="{38A69989-5EE7-C19F-09D0-6271BDC2A15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0523" y="578935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7" name="Ellipse 495">
                  <a:extLst>
                    <a:ext uri="{FF2B5EF4-FFF2-40B4-BE49-F238E27FC236}">
                      <a16:creationId xmlns:a16="http://schemas.microsoft.com/office/drawing/2014/main" id="{838E55C6-05EE-AC50-4C84-91A2532538F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2531" y="572451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9" name="Ellipse 495">
                  <a:extLst>
                    <a:ext uri="{FF2B5EF4-FFF2-40B4-BE49-F238E27FC236}">
                      <a16:creationId xmlns:a16="http://schemas.microsoft.com/office/drawing/2014/main" id="{4997314C-D3CA-7B7F-9047-5619105DBBA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19277" y="57733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0" name="Ellipse 495">
                  <a:extLst>
                    <a:ext uri="{FF2B5EF4-FFF2-40B4-BE49-F238E27FC236}">
                      <a16:creationId xmlns:a16="http://schemas.microsoft.com/office/drawing/2014/main" id="{589B03F8-3C92-F493-5AE0-4C64E293094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19852" y="572547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Ellipse 495">
                  <a:extLst>
                    <a:ext uri="{FF2B5EF4-FFF2-40B4-BE49-F238E27FC236}">
                      <a16:creationId xmlns:a16="http://schemas.microsoft.com/office/drawing/2014/main" id="{3CF090B4-8A80-FB0B-EFEF-6C2A760E20C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60368" y="573407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2" name="Ellipse 495">
                  <a:extLst>
                    <a:ext uri="{FF2B5EF4-FFF2-40B4-BE49-F238E27FC236}">
                      <a16:creationId xmlns:a16="http://schemas.microsoft.com/office/drawing/2014/main" id="{D2DC8919-C961-759C-C843-8A33988B7F7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4372" y="577960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3" name="Ellipse 495">
                  <a:extLst>
                    <a:ext uri="{FF2B5EF4-FFF2-40B4-BE49-F238E27FC236}">
                      <a16:creationId xmlns:a16="http://schemas.microsoft.com/office/drawing/2014/main" id="{DA461074-0129-72EE-3D98-BD46854DFE2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2409" y="578621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4" name="Ellipse 495">
                  <a:extLst>
                    <a:ext uri="{FF2B5EF4-FFF2-40B4-BE49-F238E27FC236}">
                      <a16:creationId xmlns:a16="http://schemas.microsoft.com/office/drawing/2014/main" id="{D0B68B10-15FC-D95B-73AC-A1F82CB5F52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0523" y="581951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5" name="Ellipse 495">
                  <a:extLst>
                    <a:ext uri="{FF2B5EF4-FFF2-40B4-BE49-F238E27FC236}">
                      <a16:creationId xmlns:a16="http://schemas.microsoft.com/office/drawing/2014/main" id="{DAEFEC21-6979-DEC1-B148-850EB99BF5BF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80032" y="5815263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6" name="Ellipse 495">
                  <a:extLst>
                    <a:ext uri="{FF2B5EF4-FFF2-40B4-BE49-F238E27FC236}">
                      <a16:creationId xmlns:a16="http://schemas.microsoft.com/office/drawing/2014/main" id="{09DB775C-9858-63CA-7D51-63984D431AA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42934" y="585941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7" name="Ellipse 495">
                  <a:extLst>
                    <a:ext uri="{FF2B5EF4-FFF2-40B4-BE49-F238E27FC236}">
                      <a16:creationId xmlns:a16="http://schemas.microsoft.com/office/drawing/2014/main" id="{92663527-9CE5-140A-863F-F0207132B9AA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04662" y="58595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8" name="Ellipse 495">
                  <a:extLst>
                    <a:ext uri="{FF2B5EF4-FFF2-40B4-BE49-F238E27FC236}">
                      <a16:creationId xmlns:a16="http://schemas.microsoft.com/office/drawing/2014/main" id="{BFB12682-D578-6866-0CA3-AA91EBB1A1A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57893" y="5987066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9" name="Ellipse 495">
                  <a:extLst>
                    <a:ext uri="{FF2B5EF4-FFF2-40B4-BE49-F238E27FC236}">
                      <a16:creationId xmlns:a16="http://schemas.microsoft.com/office/drawing/2014/main" id="{AD52FF49-681A-8A2E-9D15-53031F1B7DBB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74540" y="59270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0" name="Ellipse 495">
                  <a:extLst>
                    <a:ext uri="{FF2B5EF4-FFF2-40B4-BE49-F238E27FC236}">
                      <a16:creationId xmlns:a16="http://schemas.microsoft.com/office/drawing/2014/main" id="{B0D968A4-3E0C-A70C-AAE3-89C1955E0F7D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0523" y="59713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" name="Ellipse 495">
                  <a:extLst>
                    <a:ext uri="{FF2B5EF4-FFF2-40B4-BE49-F238E27FC236}">
                      <a16:creationId xmlns:a16="http://schemas.microsoft.com/office/drawing/2014/main" id="{5D7DEB61-E67D-6B37-5078-E8C8B3F3C320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0523" y="59288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" name="Ellipse 495">
                  <a:extLst>
                    <a:ext uri="{FF2B5EF4-FFF2-40B4-BE49-F238E27FC236}">
                      <a16:creationId xmlns:a16="http://schemas.microsoft.com/office/drawing/2014/main" id="{5577BD27-AF6B-3C69-9C96-F3BDC4D9F03E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4722" y="590102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3" name="Ellipse 495">
                  <a:extLst>
                    <a:ext uri="{FF2B5EF4-FFF2-40B4-BE49-F238E27FC236}">
                      <a16:creationId xmlns:a16="http://schemas.microsoft.com/office/drawing/2014/main" id="{4155803D-1D11-BE32-9413-E4097B1DC29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1671" y="59199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4" name="Ellipse 495">
                  <a:extLst>
                    <a:ext uri="{FF2B5EF4-FFF2-40B4-BE49-F238E27FC236}">
                      <a16:creationId xmlns:a16="http://schemas.microsoft.com/office/drawing/2014/main" id="{89424F12-E3CE-E510-01C8-7B9841FBAFF4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15667" y="594022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5" name="Ellipse 495">
                  <a:extLst>
                    <a:ext uri="{FF2B5EF4-FFF2-40B4-BE49-F238E27FC236}">
                      <a16:creationId xmlns:a16="http://schemas.microsoft.com/office/drawing/2014/main" id="{D8440E63-2EDC-6379-8F1F-2A4F4B81724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601205" y="5972474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Ellipse 495">
                  <a:extLst>
                    <a:ext uri="{FF2B5EF4-FFF2-40B4-BE49-F238E27FC236}">
                      <a16:creationId xmlns:a16="http://schemas.microsoft.com/office/drawing/2014/main" id="{098C8B7B-27CA-2624-43A9-D7AD4FBD5585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3539097" y="599658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7" name="Ellipse 495">
                  <a:extLst>
                    <a:ext uri="{FF2B5EF4-FFF2-40B4-BE49-F238E27FC236}">
                      <a16:creationId xmlns:a16="http://schemas.microsoft.com/office/drawing/2014/main" id="{47F52C18-7A6D-3462-C8EC-AF5056421641}"/>
                    </a:ext>
                  </a:extLst>
                </p:cNvPr>
                <p:cNvSpPr/>
                <p:nvPr/>
              </p:nvSpPr>
              <p:spPr>
                <a:xfrm rot="5400000" flipH="1">
                  <a:off x="3665501" y="5927521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8" name="Ellipse 495">
                  <a:extLst>
                    <a:ext uri="{FF2B5EF4-FFF2-40B4-BE49-F238E27FC236}">
                      <a16:creationId xmlns:a16="http://schemas.microsoft.com/office/drawing/2014/main" id="{84023423-68E4-88AB-CA18-B38E944AA304}"/>
                    </a:ext>
                  </a:extLst>
                </p:cNvPr>
                <p:cNvSpPr/>
                <p:nvPr/>
              </p:nvSpPr>
              <p:spPr>
                <a:xfrm rot="5400000" flipH="1">
                  <a:off x="3665501" y="5991740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9" name="Ellipse 495">
                  <a:extLst>
                    <a:ext uri="{FF2B5EF4-FFF2-40B4-BE49-F238E27FC236}">
                      <a16:creationId xmlns:a16="http://schemas.microsoft.com/office/drawing/2014/main" id="{7E3F01A6-0AC8-65C2-4A8F-DA69022B7C09}"/>
                    </a:ext>
                  </a:extLst>
                </p:cNvPr>
                <p:cNvSpPr/>
                <p:nvPr/>
              </p:nvSpPr>
              <p:spPr>
                <a:xfrm rot="5400000" flipH="1">
                  <a:off x="3642573" y="606668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0" name="Ellipse 495">
                  <a:extLst>
                    <a:ext uri="{FF2B5EF4-FFF2-40B4-BE49-F238E27FC236}">
                      <a16:creationId xmlns:a16="http://schemas.microsoft.com/office/drawing/2014/main" id="{29EE33B0-8BF9-7FC2-9BF2-E9AB620C2B23}"/>
                    </a:ext>
                  </a:extLst>
                </p:cNvPr>
                <p:cNvSpPr/>
                <p:nvPr/>
              </p:nvSpPr>
              <p:spPr>
                <a:xfrm rot="5400000" flipH="1">
                  <a:off x="3593493" y="604324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1" name="Ellipse 495">
                  <a:extLst>
                    <a:ext uri="{FF2B5EF4-FFF2-40B4-BE49-F238E27FC236}">
                      <a16:creationId xmlns:a16="http://schemas.microsoft.com/office/drawing/2014/main" id="{3CBE9CFF-B43B-86A0-A3EB-822A7155BA3E}"/>
                    </a:ext>
                  </a:extLst>
                </p:cNvPr>
                <p:cNvSpPr/>
                <p:nvPr/>
              </p:nvSpPr>
              <p:spPr>
                <a:xfrm rot="5400000" flipH="1">
                  <a:off x="3600268" y="6097749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2" name="Ellipse 495">
                  <a:extLst>
                    <a:ext uri="{FF2B5EF4-FFF2-40B4-BE49-F238E27FC236}">
                      <a16:creationId xmlns:a16="http://schemas.microsoft.com/office/drawing/2014/main" id="{604692C5-3563-81FE-3F9E-AD02724FFA34}"/>
                    </a:ext>
                  </a:extLst>
                </p:cNvPr>
                <p:cNvSpPr/>
                <p:nvPr/>
              </p:nvSpPr>
              <p:spPr>
                <a:xfrm rot="5400000" flipH="1">
                  <a:off x="3557428" y="607549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" name="Ellipse 495">
                  <a:extLst>
                    <a:ext uri="{FF2B5EF4-FFF2-40B4-BE49-F238E27FC236}">
                      <a16:creationId xmlns:a16="http://schemas.microsoft.com/office/drawing/2014/main" id="{E3CF588A-7D87-C77A-EEBA-B78A83147FD4}"/>
                    </a:ext>
                  </a:extLst>
                </p:cNvPr>
                <p:cNvSpPr/>
                <p:nvPr/>
              </p:nvSpPr>
              <p:spPr>
                <a:xfrm rot="5400000" flipH="1">
                  <a:off x="3602531" y="6032758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5" name="Ellipse 495">
                  <a:extLst>
                    <a:ext uri="{FF2B5EF4-FFF2-40B4-BE49-F238E27FC236}">
                      <a16:creationId xmlns:a16="http://schemas.microsoft.com/office/drawing/2014/main" id="{0A74E92D-E159-E040-5EE1-E9A967B7789F}"/>
                    </a:ext>
                  </a:extLst>
                </p:cNvPr>
                <p:cNvSpPr/>
                <p:nvPr/>
              </p:nvSpPr>
              <p:spPr>
                <a:xfrm rot="5400000" flipH="1">
                  <a:off x="3523414" y="6038397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6" name="Ellipse 495">
                  <a:extLst>
                    <a:ext uri="{FF2B5EF4-FFF2-40B4-BE49-F238E27FC236}">
                      <a16:creationId xmlns:a16="http://schemas.microsoft.com/office/drawing/2014/main" id="{2A1270F3-7AC9-A1D7-47CD-8A5215B77FE3}"/>
                    </a:ext>
                  </a:extLst>
                </p:cNvPr>
                <p:cNvSpPr/>
                <p:nvPr/>
              </p:nvSpPr>
              <p:spPr>
                <a:xfrm rot="5400000" flipH="1">
                  <a:off x="3530523" y="6006332"/>
                  <a:ext cx="62462" cy="62969"/>
                </a:xfrm>
                <a:prstGeom prst="ellips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6" name="Ellipse 82">
                <a:extLst>
                  <a:ext uri="{FF2B5EF4-FFF2-40B4-BE49-F238E27FC236}">
                    <a16:creationId xmlns:a16="http://schemas.microsoft.com/office/drawing/2014/main" id="{EEF3D353-29A6-C8D9-BE41-2E6A2BB4C8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66491" y="5717755"/>
                <a:ext cx="233575" cy="452062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1F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61677" name="Group 561676">
            <a:extLst>
              <a:ext uri="{FF2B5EF4-FFF2-40B4-BE49-F238E27FC236}">
                <a16:creationId xmlns:a16="http://schemas.microsoft.com/office/drawing/2014/main" id="{71A7326D-8837-1840-FE3C-91F0EA7E72A0}"/>
              </a:ext>
            </a:extLst>
          </p:cNvPr>
          <p:cNvGrpSpPr/>
          <p:nvPr/>
        </p:nvGrpSpPr>
        <p:grpSpPr>
          <a:xfrm>
            <a:off x="8476438" y="2504151"/>
            <a:ext cx="847626" cy="510277"/>
            <a:chOff x="3203848" y="1885513"/>
            <a:chExt cx="847626" cy="510277"/>
          </a:xfrm>
        </p:grpSpPr>
        <p:cxnSp>
          <p:nvCxnSpPr>
            <p:cNvPr id="561657" name="Connecteur droit avec flèche 561155">
              <a:extLst>
                <a:ext uri="{FF2B5EF4-FFF2-40B4-BE49-F238E27FC236}">
                  <a16:creationId xmlns:a16="http://schemas.microsoft.com/office/drawing/2014/main" id="{AD5DAE42-EE84-04D2-717E-99407E593C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3848" y="1885513"/>
              <a:ext cx="720080" cy="0"/>
            </a:xfrm>
            <a:prstGeom prst="straightConnector1">
              <a:avLst/>
            </a:prstGeom>
            <a:solidFill>
              <a:srgbClr val="BAB500"/>
            </a:solidFill>
            <a:ln w="571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>
              <a:outerShdw blurRad="38100" dist="25400" dir="2700000" algn="ctr" rotWithShape="0">
                <a:schemeClr val="tx1"/>
              </a:outerShdw>
            </a:effectLst>
          </p:spPr>
        </p:cxnSp>
        <p:sp>
          <p:nvSpPr>
            <p:cNvPr id="561658" name="Rectangle 561657">
              <a:extLst>
                <a:ext uri="{FF2B5EF4-FFF2-40B4-BE49-F238E27FC236}">
                  <a16:creationId xmlns:a16="http://schemas.microsoft.com/office/drawing/2014/main" id="{77746DB2-C1FA-1301-1C30-5E5434A5D31E}"/>
                </a:ext>
              </a:extLst>
            </p:cNvPr>
            <p:cNvSpPr/>
            <p:nvPr/>
          </p:nvSpPr>
          <p:spPr>
            <a:xfrm>
              <a:off x="3220797" y="1934125"/>
              <a:ext cx="8306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0" i="1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v ≈ c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DBD2E1-D793-4D9E-05B1-E1A03EEC24F6}"/>
              </a:ext>
            </a:extLst>
          </p:cNvPr>
          <p:cNvGrpSpPr/>
          <p:nvPr/>
        </p:nvGrpSpPr>
        <p:grpSpPr>
          <a:xfrm>
            <a:off x="6934974" y="1573489"/>
            <a:ext cx="4399880" cy="1830926"/>
            <a:chOff x="6934974" y="1573489"/>
            <a:chExt cx="4399880" cy="1830926"/>
          </a:xfrm>
        </p:grpSpPr>
        <p:grpSp>
          <p:nvGrpSpPr>
            <p:cNvPr id="562315" name="Group 562314">
              <a:extLst>
                <a:ext uri="{FF2B5EF4-FFF2-40B4-BE49-F238E27FC236}">
                  <a16:creationId xmlns:a16="http://schemas.microsoft.com/office/drawing/2014/main" id="{A20787F5-C28C-8476-2444-77B33B87F840}"/>
                </a:ext>
              </a:extLst>
            </p:cNvPr>
            <p:cNvGrpSpPr/>
            <p:nvPr/>
          </p:nvGrpSpPr>
          <p:grpSpPr>
            <a:xfrm>
              <a:off x="6934974" y="1577222"/>
              <a:ext cx="4164678" cy="1827193"/>
              <a:chOff x="5273045" y="1558999"/>
              <a:chExt cx="4164678" cy="1827193"/>
            </a:xfrm>
          </p:grpSpPr>
          <p:grpSp>
            <p:nvGrpSpPr>
              <p:cNvPr id="561171" name="Grouper 561170"/>
              <p:cNvGrpSpPr/>
              <p:nvPr/>
            </p:nvGrpSpPr>
            <p:grpSpPr>
              <a:xfrm>
                <a:off x="5273045" y="1558999"/>
                <a:ext cx="4140000" cy="1827193"/>
                <a:chOff x="722266" y="2139870"/>
                <a:chExt cx="5755898" cy="2334462"/>
              </a:xfrm>
            </p:grpSpPr>
            <p:cxnSp>
              <p:nvCxnSpPr>
                <p:cNvPr id="332" name="Connecteur droit avec flèche 331"/>
                <p:cNvCxnSpPr/>
                <p:nvPr/>
              </p:nvCxnSpPr>
              <p:spPr bwMode="auto">
                <a:xfrm>
                  <a:off x="722266" y="2139870"/>
                  <a:ext cx="5755898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/>
                  </a:solidFill>
                  <a:prstDash val="lgDash"/>
                  <a:round/>
                  <a:headEnd type="none" w="med" len="med"/>
                  <a:tailEnd type="non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4" name="Connecteur droit avec flèche 333"/>
                <p:cNvCxnSpPr/>
                <p:nvPr/>
              </p:nvCxnSpPr>
              <p:spPr bwMode="auto">
                <a:xfrm>
                  <a:off x="772315" y="4460534"/>
                  <a:ext cx="5655795" cy="13798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/>
                  </a:solidFill>
                  <a:prstDash val="lgDash"/>
                  <a:round/>
                  <a:headEnd type="none" w="med" len="med"/>
                  <a:tailEnd type="none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3" name="Rectangle 3">
                <a:extLst>
                  <a:ext uri="{FF2B5EF4-FFF2-40B4-BE49-F238E27FC236}">
                    <a16:creationId xmlns:a16="http://schemas.microsoft.com/office/drawing/2014/main" id="{BC043B52-C534-1EB3-B2BD-BC139CFA7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8411" y="2131516"/>
                <a:ext cx="519312" cy="8240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US" sz="4000" i="1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  <a:effectLst>
                      <a:glow rad="63500">
                        <a:schemeClr val="accent4">
                          <a:satMod val="175000"/>
                        </a:schemeClr>
                      </a:glow>
                    </a:effectLst>
                    <a:latin typeface="Helvetica" charset="0"/>
                    <a:sym typeface="Symbol" charset="0"/>
                  </a:rPr>
                  <a:t>A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0ACC2CC-D3DB-382D-CC95-0DA9B4FA78B1}"/>
                </a:ext>
              </a:extLst>
            </p:cNvPr>
            <p:cNvGrpSpPr/>
            <p:nvPr/>
          </p:nvGrpSpPr>
          <p:grpSpPr>
            <a:xfrm>
              <a:off x="10391887" y="1573489"/>
              <a:ext cx="942967" cy="1825283"/>
              <a:chOff x="10937733" y="1601450"/>
              <a:chExt cx="942967" cy="1825283"/>
            </a:xfrm>
          </p:grpSpPr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71FF7ED1-7D78-F848-90A6-422B578124AF}"/>
                  </a:ext>
                </a:extLst>
              </p:cNvPr>
              <p:cNvSpPr/>
              <p:nvPr/>
            </p:nvSpPr>
            <p:spPr bwMode="auto">
              <a:xfrm>
                <a:off x="10937733" y="1602550"/>
                <a:ext cx="941250" cy="1824183"/>
              </a:xfrm>
              <a:prstGeom prst="arc">
                <a:avLst>
                  <a:gd name="adj1" fmla="val 16200000"/>
                  <a:gd name="adj2" fmla="val 5371722"/>
                </a:avLst>
              </a:prstGeom>
              <a:noFill/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D230BE61-92F3-C9FC-DA70-CF73DDA0D3E2}"/>
                  </a:ext>
                </a:extLst>
              </p:cNvPr>
              <p:cNvSpPr/>
              <p:nvPr/>
            </p:nvSpPr>
            <p:spPr bwMode="auto">
              <a:xfrm flipH="1">
                <a:off x="10939450" y="1601450"/>
                <a:ext cx="941250" cy="1824183"/>
              </a:xfrm>
              <a:prstGeom prst="arc">
                <a:avLst>
                  <a:gd name="adj1" fmla="val 16200000"/>
                  <a:gd name="adj2" fmla="val 5371722"/>
                </a:avLst>
              </a:prstGeom>
              <a:noFill/>
              <a:ln w="5715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H" sz="2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35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56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6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6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56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56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154" grpId="0" autoUpdateAnimBg="0"/>
      <p:bldP spid="344" grpId="0"/>
      <p:bldP spid="4" grpId="0"/>
      <p:bldP spid="561656" grpId="0"/>
      <p:bldP spid="562520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C147F-FF5C-7170-F794-F3576D75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711" name="Grouper 2">
            <a:extLst>
              <a:ext uri="{FF2B5EF4-FFF2-40B4-BE49-F238E27FC236}">
                <a16:creationId xmlns:a16="http://schemas.microsoft.com/office/drawing/2014/main" id="{8B37115B-DFF5-D394-41DF-36AEF3352009}"/>
              </a:ext>
            </a:extLst>
          </p:cNvPr>
          <p:cNvGrpSpPr/>
          <p:nvPr/>
        </p:nvGrpSpPr>
        <p:grpSpPr>
          <a:xfrm>
            <a:off x="8805350" y="5502178"/>
            <a:ext cx="1179082" cy="591119"/>
            <a:chOff x="3635896" y="1632449"/>
            <a:chExt cx="1440160" cy="722006"/>
          </a:xfrm>
        </p:grpSpPr>
        <p:sp>
          <p:nvSpPr>
            <p:cNvPr id="661751" name="Forme libre 67">
              <a:extLst>
                <a:ext uri="{FF2B5EF4-FFF2-40B4-BE49-F238E27FC236}">
                  <a16:creationId xmlns:a16="http://schemas.microsoft.com/office/drawing/2014/main" id="{2BB08B80-8597-7F35-DF4A-3A0AC3B6AE69}"/>
                </a:ext>
              </a:extLst>
            </p:cNvPr>
            <p:cNvSpPr/>
            <p:nvPr/>
          </p:nvSpPr>
          <p:spPr>
            <a:xfrm>
              <a:off x="471601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3" name="Parallélogramme 49">
              <a:extLst>
                <a:ext uri="{FF2B5EF4-FFF2-40B4-BE49-F238E27FC236}">
                  <a16:creationId xmlns:a16="http://schemas.microsoft.com/office/drawing/2014/main" id="{977A4A3E-CF0D-7816-9B7B-7AE6FD4ED822}"/>
                </a:ext>
              </a:extLst>
            </p:cNvPr>
            <p:cNvSpPr/>
            <p:nvPr/>
          </p:nvSpPr>
          <p:spPr bwMode="auto">
            <a:xfrm flipH="1">
              <a:off x="4175956" y="1814293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4" name="Rectangle 661753">
              <a:extLst>
                <a:ext uri="{FF2B5EF4-FFF2-40B4-BE49-F238E27FC236}">
                  <a16:creationId xmlns:a16="http://schemas.microsoft.com/office/drawing/2014/main" id="{2699A92F-9D6E-8458-2138-F237CD2AFB42}"/>
                </a:ext>
              </a:extLst>
            </p:cNvPr>
            <p:cNvSpPr/>
            <p:nvPr/>
          </p:nvSpPr>
          <p:spPr bwMode="auto">
            <a:xfrm>
              <a:off x="4535996" y="2174334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5" name="Forme libre 55">
              <a:extLst>
                <a:ext uri="{FF2B5EF4-FFF2-40B4-BE49-F238E27FC236}">
                  <a16:creationId xmlns:a16="http://schemas.microsoft.com/office/drawing/2014/main" id="{C4820D28-952C-3372-55C3-9AD1F8C889CC}"/>
                </a:ext>
              </a:extLst>
            </p:cNvPr>
            <p:cNvSpPr/>
            <p:nvPr/>
          </p:nvSpPr>
          <p:spPr>
            <a:xfrm>
              <a:off x="4175956" y="1634273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6" name="Rectangle 661755">
              <a:extLst>
                <a:ext uri="{FF2B5EF4-FFF2-40B4-BE49-F238E27FC236}">
                  <a16:creationId xmlns:a16="http://schemas.microsoft.com/office/drawing/2014/main" id="{116A6A78-737B-90F2-958D-93A627B9BD26}"/>
                </a:ext>
              </a:extLst>
            </p:cNvPr>
            <p:cNvSpPr/>
            <p:nvPr/>
          </p:nvSpPr>
          <p:spPr bwMode="auto">
            <a:xfrm>
              <a:off x="4265966" y="1724283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7" name="Parallélogramme 37">
              <a:extLst>
                <a:ext uri="{FF2B5EF4-FFF2-40B4-BE49-F238E27FC236}">
                  <a16:creationId xmlns:a16="http://schemas.microsoft.com/office/drawing/2014/main" id="{98C9A99F-0385-CCAF-5B8C-10BFB4563EA9}"/>
                </a:ext>
              </a:extLst>
            </p:cNvPr>
            <p:cNvSpPr/>
            <p:nvPr/>
          </p:nvSpPr>
          <p:spPr bwMode="auto">
            <a:xfrm flipH="1">
              <a:off x="363589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8" name="Rectangle 661757">
              <a:extLst>
                <a:ext uri="{FF2B5EF4-FFF2-40B4-BE49-F238E27FC236}">
                  <a16:creationId xmlns:a16="http://schemas.microsoft.com/office/drawing/2014/main" id="{7E71EA4B-CD0D-E190-1FDE-63C6E18227B8}"/>
                </a:ext>
              </a:extLst>
            </p:cNvPr>
            <p:cNvSpPr/>
            <p:nvPr/>
          </p:nvSpPr>
          <p:spPr bwMode="auto">
            <a:xfrm>
              <a:off x="3995936" y="2172510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59" name="Forme libre 39">
              <a:extLst>
                <a:ext uri="{FF2B5EF4-FFF2-40B4-BE49-F238E27FC236}">
                  <a16:creationId xmlns:a16="http://schemas.microsoft.com/office/drawing/2014/main" id="{A01A8AB8-E9DC-FAF6-887F-588CA214301B}"/>
                </a:ext>
              </a:extLst>
            </p:cNvPr>
            <p:cNvSpPr/>
            <p:nvPr/>
          </p:nvSpPr>
          <p:spPr>
            <a:xfrm>
              <a:off x="363589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60" name="Rectangle 661759">
              <a:extLst>
                <a:ext uri="{FF2B5EF4-FFF2-40B4-BE49-F238E27FC236}">
                  <a16:creationId xmlns:a16="http://schemas.microsoft.com/office/drawing/2014/main" id="{261FE5C9-E03A-8E15-3B88-25B8E504716B}"/>
                </a:ext>
              </a:extLst>
            </p:cNvPr>
            <p:cNvSpPr/>
            <p:nvPr/>
          </p:nvSpPr>
          <p:spPr bwMode="auto">
            <a:xfrm>
              <a:off x="3725906" y="1722459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661660" name="Grouper 2">
            <a:extLst>
              <a:ext uri="{FF2B5EF4-FFF2-40B4-BE49-F238E27FC236}">
                <a16:creationId xmlns:a16="http://schemas.microsoft.com/office/drawing/2014/main" id="{5D413DB1-3861-99EC-779F-D163DEC54E19}"/>
              </a:ext>
            </a:extLst>
          </p:cNvPr>
          <p:cNvGrpSpPr/>
          <p:nvPr/>
        </p:nvGrpSpPr>
        <p:grpSpPr>
          <a:xfrm>
            <a:off x="6175270" y="5500684"/>
            <a:ext cx="2947706" cy="592612"/>
            <a:chOff x="3635896" y="1630625"/>
            <a:chExt cx="3600400" cy="723830"/>
          </a:xfrm>
        </p:grpSpPr>
        <p:sp>
          <p:nvSpPr>
            <p:cNvPr id="661686" name="Parallélogramme 97">
              <a:extLst>
                <a:ext uri="{FF2B5EF4-FFF2-40B4-BE49-F238E27FC236}">
                  <a16:creationId xmlns:a16="http://schemas.microsoft.com/office/drawing/2014/main" id="{5AA1DD80-81CB-535D-6CE2-8E2909A4B7F3}"/>
                </a:ext>
              </a:extLst>
            </p:cNvPr>
            <p:cNvSpPr/>
            <p:nvPr/>
          </p:nvSpPr>
          <p:spPr bwMode="auto">
            <a:xfrm flipH="1">
              <a:off x="633619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7" name="Rectangle 661686">
              <a:extLst>
                <a:ext uri="{FF2B5EF4-FFF2-40B4-BE49-F238E27FC236}">
                  <a16:creationId xmlns:a16="http://schemas.microsoft.com/office/drawing/2014/main" id="{C1E215E8-5962-25F2-CCAA-08088414F2B4}"/>
                </a:ext>
              </a:extLst>
            </p:cNvPr>
            <p:cNvSpPr/>
            <p:nvPr/>
          </p:nvSpPr>
          <p:spPr bwMode="auto">
            <a:xfrm>
              <a:off x="6696236" y="2172510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8" name="Forme libre 99">
              <a:extLst>
                <a:ext uri="{FF2B5EF4-FFF2-40B4-BE49-F238E27FC236}">
                  <a16:creationId xmlns:a16="http://schemas.microsoft.com/office/drawing/2014/main" id="{650F4933-033D-5F05-A542-5D96A7B262B3}"/>
                </a:ext>
              </a:extLst>
            </p:cNvPr>
            <p:cNvSpPr/>
            <p:nvPr/>
          </p:nvSpPr>
          <p:spPr>
            <a:xfrm>
              <a:off x="633619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9" name="Rectangle 661688">
              <a:extLst>
                <a:ext uri="{FF2B5EF4-FFF2-40B4-BE49-F238E27FC236}">
                  <a16:creationId xmlns:a16="http://schemas.microsoft.com/office/drawing/2014/main" id="{4BDBE989-4753-AB4B-752F-8A469488EF48}"/>
                </a:ext>
              </a:extLst>
            </p:cNvPr>
            <p:cNvSpPr/>
            <p:nvPr/>
          </p:nvSpPr>
          <p:spPr bwMode="auto">
            <a:xfrm>
              <a:off x="6426206" y="1722459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0" name="Parallélogramme 87">
              <a:extLst>
                <a:ext uri="{FF2B5EF4-FFF2-40B4-BE49-F238E27FC236}">
                  <a16:creationId xmlns:a16="http://schemas.microsoft.com/office/drawing/2014/main" id="{56811A1A-36B0-549F-A0D2-7BBA87BCB07D}"/>
                </a:ext>
              </a:extLst>
            </p:cNvPr>
            <p:cNvSpPr/>
            <p:nvPr/>
          </p:nvSpPr>
          <p:spPr bwMode="auto">
            <a:xfrm flipH="1">
              <a:off x="5796136" y="1810645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1" name="Rectangle 661690">
              <a:extLst>
                <a:ext uri="{FF2B5EF4-FFF2-40B4-BE49-F238E27FC236}">
                  <a16:creationId xmlns:a16="http://schemas.microsoft.com/office/drawing/2014/main" id="{745C721F-3E0C-F144-E481-A352845C1C0B}"/>
                </a:ext>
              </a:extLst>
            </p:cNvPr>
            <p:cNvSpPr/>
            <p:nvPr/>
          </p:nvSpPr>
          <p:spPr bwMode="auto">
            <a:xfrm>
              <a:off x="6156176" y="2170686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2" name="Forme libre 89">
              <a:extLst>
                <a:ext uri="{FF2B5EF4-FFF2-40B4-BE49-F238E27FC236}">
                  <a16:creationId xmlns:a16="http://schemas.microsoft.com/office/drawing/2014/main" id="{5C61BB77-761F-6AC4-2E18-5A4FF6437213}"/>
                </a:ext>
              </a:extLst>
            </p:cNvPr>
            <p:cNvSpPr/>
            <p:nvPr/>
          </p:nvSpPr>
          <p:spPr>
            <a:xfrm>
              <a:off x="5796136" y="1630625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3" name="Rectangle 661692">
              <a:extLst>
                <a:ext uri="{FF2B5EF4-FFF2-40B4-BE49-F238E27FC236}">
                  <a16:creationId xmlns:a16="http://schemas.microsoft.com/office/drawing/2014/main" id="{40697731-4810-8CAF-A34F-0D4908D67CE9}"/>
                </a:ext>
              </a:extLst>
            </p:cNvPr>
            <p:cNvSpPr/>
            <p:nvPr/>
          </p:nvSpPr>
          <p:spPr bwMode="auto">
            <a:xfrm>
              <a:off x="5886146" y="1720635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4" name="Parallélogramme 75">
              <a:extLst>
                <a:ext uri="{FF2B5EF4-FFF2-40B4-BE49-F238E27FC236}">
                  <a16:creationId xmlns:a16="http://schemas.microsoft.com/office/drawing/2014/main" id="{4032C6E5-AD96-21AA-1785-0C0A68D7F554}"/>
                </a:ext>
              </a:extLst>
            </p:cNvPr>
            <p:cNvSpPr/>
            <p:nvPr/>
          </p:nvSpPr>
          <p:spPr bwMode="auto">
            <a:xfrm flipH="1">
              <a:off x="5256076" y="1814293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5" name="Rectangle 661694">
              <a:extLst>
                <a:ext uri="{FF2B5EF4-FFF2-40B4-BE49-F238E27FC236}">
                  <a16:creationId xmlns:a16="http://schemas.microsoft.com/office/drawing/2014/main" id="{994D087B-6C17-14D0-806F-4B1CEFF9751C}"/>
                </a:ext>
              </a:extLst>
            </p:cNvPr>
            <p:cNvSpPr/>
            <p:nvPr/>
          </p:nvSpPr>
          <p:spPr bwMode="auto">
            <a:xfrm>
              <a:off x="5616116" y="2174334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6" name="Forme libre 77">
              <a:extLst>
                <a:ext uri="{FF2B5EF4-FFF2-40B4-BE49-F238E27FC236}">
                  <a16:creationId xmlns:a16="http://schemas.microsoft.com/office/drawing/2014/main" id="{F839ADE1-E741-59EF-863D-475FF5EFDBB6}"/>
                </a:ext>
              </a:extLst>
            </p:cNvPr>
            <p:cNvSpPr/>
            <p:nvPr/>
          </p:nvSpPr>
          <p:spPr>
            <a:xfrm>
              <a:off x="5256076" y="1634273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7" name="Rectangle 661696">
              <a:extLst>
                <a:ext uri="{FF2B5EF4-FFF2-40B4-BE49-F238E27FC236}">
                  <a16:creationId xmlns:a16="http://schemas.microsoft.com/office/drawing/2014/main" id="{66534922-3DAC-A30A-A6BA-0DC52F16D796}"/>
                </a:ext>
              </a:extLst>
            </p:cNvPr>
            <p:cNvSpPr/>
            <p:nvPr/>
          </p:nvSpPr>
          <p:spPr bwMode="auto">
            <a:xfrm>
              <a:off x="5346086" y="1724283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698" name="Parallélogramme 65">
              <a:extLst>
                <a:ext uri="{FF2B5EF4-FFF2-40B4-BE49-F238E27FC236}">
                  <a16:creationId xmlns:a16="http://schemas.microsoft.com/office/drawing/2014/main" id="{53F8A666-76B5-6588-69A3-F7E6BE35A828}"/>
                </a:ext>
              </a:extLst>
            </p:cNvPr>
            <p:cNvSpPr/>
            <p:nvPr/>
          </p:nvSpPr>
          <p:spPr bwMode="auto">
            <a:xfrm flipH="1">
              <a:off x="471601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99" name="Rectangle 661698">
              <a:extLst>
                <a:ext uri="{FF2B5EF4-FFF2-40B4-BE49-F238E27FC236}">
                  <a16:creationId xmlns:a16="http://schemas.microsoft.com/office/drawing/2014/main" id="{B29A9E07-B689-9E9A-6990-3D3B995DD2DE}"/>
                </a:ext>
              </a:extLst>
            </p:cNvPr>
            <p:cNvSpPr/>
            <p:nvPr/>
          </p:nvSpPr>
          <p:spPr bwMode="auto">
            <a:xfrm>
              <a:off x="5076056" y="2172510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0" name="Forme libre 67">
              <a:extLst>
                <a:ext uri="{FF2B5EF4-FFF2-40B4-BE49-F238E27FC236}">
                  <a16:creationId xmlns:a16="http://schemas.microsoft.com/office/drawing/2014/main" id="{2D7961AC-4A98-1959-CBB2-CB2FDEB6A82D}"/>
                </a:ext>
              </a:extLst>
            </p:cNvPr>
            <p:cNvSpPr/>
            <p:nvPr/>
          </p:nvSpPr>
          <p:spPr>
            <a:xfrm>
              <a:off x="471601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1" name="Rectangle 661700">
              <a:extLst>
                <a:ext uri="{FF2B5EF4-FFF2-40B4-BE49-F238E27FC236}">
                  <a16:creationId xmlns:a16="http://schemas.microsoft.com/office/drawing/2014/main" id="{3AC6C3C0-7467-51A7-2E0B-D140F1E1EB1D}"/>
                </a:ext>
              </a:extLst>
            </p:cNvPr>
            <p:cNvSpPr/>
            <p:nvPr/>
          </p:nvSpPr>
          <p:spPr bwMode="auto">
            <a:xfrm>
              <a:off x="4806026" y="1722459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2" name="Parallélogramme 49">
              <a:extLst>
                <a:ext uri="{FF2B5EF4-FFF2-40B4-BE49-F238E27FC236}">
                  <a16:creationId xmlns:a16="http://schemas.microsoft.com/office/drawing/2014/main" id="{4131E27F-F9C7-EFD2-AB42-5CE946D0E330}"/>
                </a:ext>
              </a:extLst>
            </p:cNvPr>
            <p:cNvSpPr/>
            <p:nvPr/>
          </p:nvSpPr>
          <p:spPr bwMode="auto">
            <a:xfrm flipH="1">
              <a:off x="4175956" y="1814293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3" name="Rectangle 661702">
              <a:extLst>
                <a:ext uri="{FF2B5EF4-FFF2-40B4-BE49-F238E27FC236}">
                  <a16:creationId xmlns:a16="http://schemas.microsoft.com/office/drawing/2014/main" id="{18E0EE5C-C503-89E8-CDD7-EFA1569E3C06}"/>
                </a:ext>
              </a:extLst>
            </p:cNvPr>
            <p:cNvSpPr/>
            <p:nvPr/>
          </p:nvSpPr>
          <p:spPr bwMode="auto">
            <a:xfrm>
              <a:off x="4535996" y="2174334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4" name="Forme libre 55">
              <a:extLst>
                <a:ext uri="{FF2B5EF4-FFF2-40B4-BE49-F238E27FC236}">
                  <a16:creationId xmlns:a16="http://schemas.microsoft.com/office/drawing/2014/main" id="{8E4D0E6B-2A29-7785-D78D-D06065C34AF9}"/>
                </a:ext>
              </a:extLst>
            </p:cNvPr>
            <p:cNvSpPr/>
            <p:nvPr/>
          </p:nvSpPr>
          <p:spPr>
            <a:xfrm>
              <a:off x="4175956" y="1634273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5" name="Rectangle 661704">
              <a:extLst>
                <a:ext uri="{FF2B5EF4-FFF2-40B4-BE49-F238E27FC236}">
                  <a16:creationId xmlns:a16="http://schemas.microsoft.com/office/drawing/2014/main" id="{CC5BA8BE-1AEB-1853-E386-3615B0DD3677}"/>
                </a:ext>
              </a:extLst>
            </p:cNvPr>
            <p:cNvSpPr/>
            <p:nvPr/>
          </p:nvSpPr>
          <p:spPr bwMode="auto">
            <a:xfrm>
              <a:off x="4265966" y="1724283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6" name="Parallélogramme 37">
              <a:extLst>
                <a:ext uri="{FF2B5EF4-FFF2-40B4-BE49-F238E27FC236}">
                  <a16:creationId xmlns:a16="http://schemas.microsoft.com/office/drawing/2014/main" id="{AC3443BB-D368-4D1D-66F4-A504478882FB}"/>
                </a:ext>
              </a:extLst>
            </p:cNvPr>
            <p:cNvSpPr/>
            <p:nvPr/>
          </p:nvSpPr>
          <p:spPr bwMode="auto">
            <a:xfrm flipH="1">
              <a:off x="3635896" y="1812469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7" name="Rectangle 661706">
              <a:extLst>
                <a:ext uri="{FF2B5EF4-FFF2-40B4-BE49-F238E27FC236}">
                  <a16:creationId xmlns:a16="http://schemas.microsoft.com/office/drawing/2014/main" id="{A76AE22E-0407-D383-F712-3D77E44DE269}"/>
                </a:ext>
              </a:extLst>
            </p:cNvPr>
            <p:cNvSpPr/>
            <p:nvPr/>
          </p:nvSpPr>
          <p:spPr bwMode="auto">
            <a:xfrm>
              <a:off x="3995936" y="2172510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8" name="Forme libre 39">
              <a:extLst>
                <a:ext uri="{FF2B5EF4-FFF2-40B4-BE49-F238E27FC236}">
                  <a16:creationId xmlns:a16="http://schemas.microsoft.com/office/drawing/2014/main" id="{A7F1CCEA-EDAF-B6ED-B743-86BA7D8A22D6}"/>
                </a:ext>
              </a:extLst>
            </p:cNvPr>
            <p:cNvSpPr/>
            <p:nvPr/>
          </p:nvSpPr>
          <p:spPr>
            <a:xfrm>
              <a:off x="3635896" y="1632449"/>
              <a:ext cx="358964" cy="720182"/>
            </a:xfrm>
            <a:custGeom>
              <a:avLst/>
              <a:gdLst>
                <a:gd name="connsiteX0" fmla="*/ 3567 w 574343"/>
                <a:gd name="connsiteY0" fmla="*/ 0 h 1152290"/>
                <a:gd name="connsiteX1" fmla="*/ 0 w 574343"/>
                <a:gd name="connsiteY1" fmla="*/ 577929 h 1152290"/>
                <a:gd name="connsiteX2" fmla="*/ 574343 w 574343"/>
                <a:gd name="connsiteY2" fmla="*/ 1152290 h 1152290"/>
                <a:gd name="connsiteX3" fmla="*/ 574343 w 574343"/>
                <a:gd name="connsiteY3" fmla="*/ 863326 h 1152290"/>
                <a:gd name="connsiteX4" fmla="*/ 142694 w 574343"/>
                <a:gd name="connsiteY4" fmla="*/ 431663 h 1152290"/>
                <a:gd name="connsiteX5" fmla="*/ 142694 w 574343"/>
                <a:gd name="connsiteY5" fmla="*/ 142699 h 1152290"/>
                <a:gd name="connsiteX6" fmla="*/ 3567 w 574343"/>
                <a:gd name="connsiteY6" fmla="*/ 0 h 115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1152290">
                  <a:moveTo>
                    <a:pt x="3567" y="0"/>
                  </a:moveTo>
                  <a:lnTo>
                    <a:pt x="0" y="577929"/>
                  </a:lnTo>
                  <a:lnTo>
                    <a:pt x="574343" y="1152290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142699"/>
                  </a:lnTo>
                  <a:lnTo>
                    <a:pt x="3567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09" name="Rectangle 661708">
              <a:extLst>
                <a:ext uri="{FF2B5EF4-FFF2-40B4-BE49-F238E27FC236}">
                  <a16:creationId xmlns:a16="http://schemas.microsoft.com/office/drawing/2014/main" id="{2BFA10B4-5084-CA17-3E24-5CBB373E2D10}"/>
                </a:ext>
              </a:extLst>
            </p:cNvPr>
            <p:cNvSpPr/>
            <p:nvPr/>
          </p:nvSpPr>
          <p:spPr bwMode="auto">
            <a:xfrm>
              <a:off x="3725906" y="1722459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43">
            <a:extLst>
              <a:ext uri="{FF2B5EF4-FFF2-40B4-BE49-F238E27FC236}">
                <a16:creationId xmlns:a16="http://schemas.microsoft.com/office/drawing/2014/main" id="{A0973C53-B419-EE0D-7795-0C6D1D73B07D}"/>
              </a:ext>
            </a:extLst>
          </p:cNvPr>
          <p:cNvGrpSpPr>
            <a:grpSpLocks/>
          </p:cNvGrpSpPr>
          <p:nvPr/>
        </p:nvGrpSpPr>
        <p:grpSpPr bwMode="auto">
          <a:xfrm>
            <a:off x="5039193" y="2420889"/>
            <a:ext cx="5665042" cy="1323013"/>
            <a:chOff x="-526" y="2774"/>
            <a:chExt cx="2874" cy="1478"/>
          </a:xfrm>
        </p:grpSpPr>
        <p:sp>
          <p:nvSpPr>
            <p:cNvPr id="37" name="AutoShape 44">
              <a:extLst>
                <a:ext uri="{FF2B5EF4-FFF2-40B4-BE49-F238E27FC236}">
                  <a16:creationId xmlns:a16="http://schemas.microsoft.com/office/drawing/2014/main" id="{97D6F532-B51A-F8B2-1201-2B74A5BBB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6" y="2784"/>
              <a:ext cx="2808" cy="1415"/>
            </a:xfrm>
            <a:custGeom>
              <a:avLst/>
              <a:gdLst>
                <a:gd name="connsiteX0" fmla="*/ 0 w 4117701"/>
                <a:gd name="connsiteY0" fmla="*/ 0 h 1266619"/>
                <a:gd name="connsiteX1" fmla="*/ 686284 w 4117701"/>
                <a:gd name="connsiteY1" fmla="*/ 0 h 1266619"/>
                <a:gd name="connsiteX2" fmla="*/ 686284 w 4117701"/>
                <a:gd name="connsiteY2" fmla="*/ 0 h 1266619"/>
                <a:gd name="connsiteX3" fmla="*/ 1715709 w 4117701"/>
                <a:gd name="connsiteY3" fmla="*/ 0 h 1266619"/>
                <a:gd name="connsiteX4" fmla="*/ 4117701 w 4117701"/>
                <a:gd name="connsiteY4" fmla="*/ 0 h 1266619"/>
                <a:gd name="connsiteX5" fmla="*/ 4117701 w 4117701"/>
                <a:gd name="connsiteY5" fmla="*/ 211103 h 1266619"/>
                <a:gd name="connsiteX6" fmla="*/ 4117701 w 4117701"/>
                <a:gd name="connsiteY6" fmla="*/ 211103 h 1266619"/>
                <a:gd name="connsiteX7" fmla="*/ 4117701 w 4117701"/>
                <a:gd name="connsiteY7" fmla="*/ 527758 h 1266619"/>
                <a:gd name="connsiteX8" fmla="*/ 4117701 w 4117701"/>
                <a:gd name="connsiteY8" fmla="*/ 1266619 h 1266619"/>
                <a:gd name="connsiteX9" fmla="*/ 1715709 w 4117701"/>
                <a:gd name="connsiteY9" fmla="*/ 1266619 h 1266619"/>
                <a:gd name="connsiteX10" fmla="*/ 686284 w 4117701"/>
                <a:gd name="connsiteY10" fmla="*/ 1266619 h 1266619"/>
                <a:gd name="connsiteX11" fmla="*/ 686284 w 4117701"/>
                <a:gd name="connsiteY11" fmla="*/ 1266619 h 1266619"/>
                <a:gd name="connsiteX12" fmla="*/ 0 w 4117701"/>
                <a:gd name="connsiteY12" fmla="*/ 1266619 h 1266619"/>
                <a:gd name="connsiteX13" fmla="*/ 0 w 4117701"/>
                <a:gd name="connsiteY13" fmla="*/ 527758 h 1266619"/>
                <a:gd name="connsiteX14" fmla="*/ -1418136 w 4117701"/>
                <a:gd name="connsiteY14" fmla="*/ 602455 h 1266619"/>
                <a:gd name="connsiteX15" fmla="*/ 0 w 4117701"/>
                <a:gd name="connsiteY15" fmla="*/ 211103 h 1266619"/>
                <a:gd name="connsiteX16" fmla="*/ 0 w 4117701"/>
                <a:gd name="connsiteY16" fmla="*/ 0 h 1266619"/>
                <a:gd name="connsiteX0" fmla="*/ 1418136 w 5535837"/>
                <a:gd name="connsiteY0" fmla="*/ 0 h 1266619"/>
                <a:gd name="connsiteX1" fmla="*/ 2104420 w 5535837"/>
                <a:gd name="connsiteY1" fmla="*/ 0 h 1266619"/>
                <a:gd name="connsiteX2" fmla="*/ 2104420 w 5535837"/>
                <a:gd name="connsiteY2" fmla="*/ 0 h 1266619"/>
                <a:gd name="connsiteX3" fmla="*/ 3133845 w 5535837"/>
                <a:gd name="connsiteY3" fmla="*/ 0 h 1266619"/>
                <a:gd name="connsiteX4" fmla="*/ 5535837 w 5535837"/>
                <a:gd name="connsiteY4" fmla="*/ 0 h 1266619"/>
                <a:gd name="connsiteX5" fmla="*/ 5535837 w 5535837"/>
                <a:gd name="connsiteY5" fmla="*/ 211103 h 1266619"/>
                <a:gd name="connsiteX6" fmla="*/ 5535837 w 5535837"/>
                <a:gd name="connsiteY6" fmla="*/ 211103 h 1266619"/>
                <a:gd name="connsiteX7" fmla="*/ 5535837 w 5535837"/>
                <a:gd name="connsiteY7" fmla="*/ 527758 h 1266619"/>
                <a:gd name="connsiteX8" fmla="*/ 5535837 w 5535837"/>
                <a:gd name="connsiteY8" fmla="*/ 1266619 h 1266619"/>
                <a:gd name="connsiteX9" fmla="*/ 3133845 w 5535837"/>
                <a:gd name="connsiteY9" fmla="*/ 1266619 h 1266619"/>
                <a:gd name="connsiteX10" fmla="*/ 2104420 w 5535837"/>
                <a:gd name="connsiteY10" fmla="*/ 1266619 h 1266619"/>
                <a:gd name="connsiteX11" fmla="*/ 2104420 w 5535837"/>
                <a:gd name="connsiteY11" fmla="*/ 1266619 h 1266619"/>
                <a:gd name="connsiteX12" fmla="*/ 1418136 w 5535837"/>
                <a:gd name="connsiteY12" fmla="*/ 1266619 h 1266619"/>
                <a:gd name="connsiteX13" fmla="*/ 1418136 w 5535837"/>
                <a:gd name="connsiteY13" fmla="*/ 780800 h 1266619"/>
                <a:gd name="connsiteX14" fmla="*/ 0 w 5535837"/>
                <a:gd name="connsiteY14" fmla="*/ 602455 h 1266619"/>
                <a:gd name="connsiteX15" fmla="*/ 1418136 w 5535837"/>
                <a:gd name="connsiteY15" fmla="*/ 211103 h 1266619"/>
                <a:gd name="connsiteX16" fmla="*/ 1418136 w 5535837"/>
                <a:gd name="connsiteY16" fmla="*/ 0 h 1266619"/>
                <a:gd name="connsiteX0" fmla="*/ 1418136 w 5535837"/>
                <a:gd name="connsiteY0" fmla="*/ 0 h 1266619"/>
                <a:gd name="connsiteX1" fmla="*/ 2104420 w 5535837"/>
                <a:gd name="connsiteY1" fmla="*/ 0 h 1266619"/>
                <a:gd name="connsiteX2" fmla="*/ 2104420 w 5535837"/>
                <a:gd name="connsiteY2" fmla="*/ 0 h 1266619"/>
                <a:gd name="connsiteX3" fmla="*/ 3133845 w 5535837"/>
                <a:gd name="connsiteY3" fmla="*/ 0 h 1266619"/>
                <a:gd name="connsiteX4" fmla="*/ 5535837 w 5535837"/>
                <a:gd name="connsiteY4" fmla="*/ 0 h 1266619"/>
                <a:gd name="connsiteX5" fmla="*/ 5535837 w 5535837"/>
                <a:gd name="connsiteY5" fmla="*/ 211103 h 1266619"/>
                <a:gd name="connsiteX6" fmla="*/ 5535837 w 5535837"/>
                <a:gd name="connsiteY6" fmla="*/ 211103 h 1266619"/>
                <a:gd name="connsiteX7" fmla="*/ 5535837 w 5535837"/>
                <a:gd name="connsiteY7" fmla="*/ 527758 h 1266619"/>
                <a:gd name="connsiteX8" fmla="*/ 5535837 w 5535837"/>
                <a:gd name="connsiteY8" fmla="*/ 1266619 h 1266619"/>
                <a:gd name="connsiteX9" fmla="*/ 3133845 w 5535837"/>
                <a:gd name="connsiteY9" fmla="*/ 1266619 h 1266619"/>
                <a:gd name="connsiteX10" fmla="*/ 2104420 w 5535837"/>
                <a:gd name="connsiteY10" fmla="*/ 1266619 h 1266619"/>
                <a:gd name="connsiteX11" fmla="*/ 2104420 w 5535837"/>
                <a:gd name="connsiteY11" fmla="*/ 1266619 h 1266619"/>
                <a:gd name="connsiteX12" fmla="*/ 1418136 w 5535837"/>
                <a:gd name="connsiteY12" fmla="*/ 1266619 h 1266619"/>
                <a:gd name="connsiteX13" fmla="*/ 1418136 w 5535837"/>
                <a:gd name="connsiteY13" fmla="*/ 780800 h 1266619"/>
                <a:gd name="connsiteX14" fmla="*/ 0 w 5535837"/>
                <a:gd name="connsiteY14" fmla="*/ 602455 h 1266619"/>
                <a:gd name="connsiteX15" fmla="*/ 1412384 w 5535837"/>
                <a:gd name="connsiteY15" fmla="*/ 372129 h 1266619"/>
                <a:gd name="connsiteX16" fmla="*/ 1418136 w 5535837"/>
                <a:gd name="connsiteY16" fmla="*/ 0 h 126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35837" h="1266619">
                  <a:moveTo>
                    <a:pt x="1418136" y="0"/>
                  </a:moveTo>
                  <a:lnTo>
                    <a:pt x="2104420" y="0"/>
                  </a:lnTo>
                  <a:lnTo>
                    <a:pt x="2104420" y="0"/>
                  </a:lnTo>
                  <a:lnTo>
                    <a:pt x="3133845" y="0"/>
                  </a:lnTo>
                  <a:lnTo>
                    <a:pt x="5535837" y="0"/>
                  </a:lnTo>
                  <a:lnTo>
                    <a:pt x="5535837" y="211103"/>
                  </a:lnTo>
                  <a:lnTo>
                    <a:pt x="5535837" y="211103"/>
                  </a:lnTo>
                  <a:lnTo>
                    <a:pt x="5535837" y="527758"/>
                  </a:lnTo>
                  <a:lnTo>
                    <a:pt x="5535837" y="1266619"/>
                  </a:lnTo>
                  <a:lnTo>
                    <a:pt x="3133845" y="1266619"/>
                  </a:lnTo>
                  <a:lnTo>
                    <a:pt x="2104420" y="1266619"/>
                  </a:lnTo>
                  <a:lnTo>
                    <a:pt x="2104420" y="1266619"/>
                  </a:lnTo>
                  <a:lnTo>
                    <a:pt x="1418136" y="1266619"/>
                  </a:lnTo>
                  <a:lnTo>
                    <a:pt x="1418136" y="780800"/>
                  </a:lnTo>
                  <a:lnTo>
                    <a:pt x="0" y="602455"/>
                  </a:lnTo>
                  <a:lnTo>
                    <a:pt x="1412384" y="372129"/>
                  </a:lnTo>
                  <a:cubicBezTo>
                    <a:pt x="1414301" y="248086"/>
                    <a:pt x="1416219" y="124043"/>
                    <a:pt x="1418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8" name="Rectangle 45">
              <a:extLst>
                <a:ext uri="{FF2B5EF4-FFF2-40B4-BE49-F238E27FC236}">
                  <a16:creationId xmlns:a16="http://schemas.microsoft.com/office/drawing/2014/main" id="{8C791FBD-A142-8737-1F17-2245B1775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" y="2774"/>
              <a:ext cx="2146" cy="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000" b="0" dirty="0">
                  <a:latin typeface="Helvetica" charset="0"/>
                </a:rPr>
                <a:t>Thus, the time structure is different for different photon pulses: this broadens the wavelength spectrum </a:t>
              </a:r>
              <a:r>
                <a:rPr lang="en-US" sz="2000" b="0" dirty="0">
                  <a:latin typeface="Symbol" pitchFamily="2" charset="2"/>
                </a:rPr>
                <a:t>D</a:t>
              </a:r>
              <a:r>
                <a:rPr lang="en-US" sz="2000" b="0" i="1" dirty="0">
                  <a:latin typeface="Symbol" pitchFamily="2" charset="2"/>
                </a:rPr>
                <a:t>l</a:t>
              </a:r>
              <a:r>
                <a:rPr lang="en-US" sz="2000" b="0" dirty="0">
                  <a:latin typeface="Helvetica" charset="0"/>
                </a:rPr>
                <a:t> and limits the time coherence</a:t>
              </a:r>
              <a:endParaRPr lang="fr-FR" sz="2000" b="0" dirty="0">
                <a:latin typeface="Helvetica" charset="0"/>
              </a:endParaRPr>
            </a:p>
          </p:txBody>
        </p:sp>
      </p:grpSp>
      <p:sp>
        <p:nvSpPr>
          <p:cNvPr id="641" name="Rectangle 6">
            <a:extLst>
              <a:ext uri="{FF2B5EF4-FFF2-40B4-BE49-F238E27FC236}">
                <a16:creationId xmlns:a16="http://schemas.microsoft.com/office/drawing/2014/main" id="{B9428477-98D2-54F0-6DBE-1E96898B6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614" y="1014945"/>
            <a:ext cx="11261026" cy="145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2700" indent="-12700"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Why problematic? Because the waves that are amplified are emitted </a:t>
            </a:r>
            <a:r>
              <a:rPr lang="en-US" sz="2800" b="0" u="sng" dirty="0">
                <a:solidFill>
                  <a:srgbClr val="FFFF00"/>
                </a:solidFill>
                <a:latin typeface="Helvetica" charset="0"/>
              </a:rPr>
              <a:t>at random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 when the electron bunch enters the undulator (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SASE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 =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S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elf-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A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mplified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S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pontaneous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E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mission)</a:t>
            </a:r>
            <a:endParaRPr lang="en-US" sz="2800" b="0" dirty="0">
              <a:solidFill>
                <a:srgbClr val="FFFF00"/>
              </a:solidFill>
              <a:latin typeface="Symbol" charset="0"/>
            </a:endParaRPr>
          </a:p>
        </p:txBody>
      </p: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212391B4-5BED-3E77-E10B-418A1CB92E96}"/>
              </a:ext>
            </a:extLst>
          </p:cNvPr>
          <p:cNvGrpSpPr/>
          <p:nvPr/>
        </p:nvGrpSpPr>
        <p:grpSpPr>
          <a:xfrm>
            <a:off x="1631504" y="2492896"/>
            <a:ext cx="4667686" cy="1411512"/>
            <a:chOff x="4355976" y="2204864"/>
            <a:chExt cx="4667686" cy="1411512"/>
          </a:xfrm>
        </p:grpSpPr>
        <p:grpSp>
          <p:nvGrpSpPr>
            <p:cNvPr id="659" name="Group 658">
              <a:extLst>
                <a:ext uri="{FF2B5EF4-FFF2-40B4-BE49-F238E27FC236}">
                  <a16:creationId xmlns:a16="http://schemas.microsoft.com/office/drawing/2014/main" id="{061C5446-6DBA-8B8C-FE6C-BAA7F244F809}"/>
                </a:ext>
              </a:extLst>
            </p:cNvPr>
            <p:cNvGrpSpPr/>
            <p:nvPr/>
          </p:nvGrpSpPr>
          <p:grpSpPr>
            <a:xfrm>
              <a:off x="4499992" y="2204864"/>
              <a:ext cx="3456384" cy="1044774"/>
              <a:chOff x="4788024" y="1988840"/>
              <a:chExt cx="3456384" cy="147682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965B46F-26B3-5F90-D8F4-37577230BB6A}"/>
                  </a:ext>
                </a:extLst>
              </p:cNvPr>
              <p:cNvGrpSpPr/>
              <p:nvPr/>
            </p:nvGrpSpPr>
            <p:grpSpPr>
              <a:xfrm>
                <a:off x="4788024" y="1988840"/>
                <a:ext cx="864096" cy="1476822"/>
                <a:chOff x="4499992" y="2608634"/>
                <a:chExt cx="864096" cy="1476822"/>
              </a:xfrm>
            </p:grpSpPr>
            <p:sp>
              <p:nvSpPr>
                <p:cNvPr id="657" name="Freeform 67">
                  <a:extLst>
                    <a:ext uri="{FF2B5EF4-FFF2-40B4-BE49-F238E27FC236}">
                      <a16:creationId xmlns:a16="http://schemas.microsoft.com/office/drawing/2014/main" id="{188F8D02-61E6-9A0C-9F7D-9335E8128F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1786" y="2608634"/>
                  <a:ext cx="116238" cy="1468438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cxnSp>
              <p:nvCxnSpPr>
                <p:cNvPr id="4" name="Straight Connector 3">
                  <a:extLst>
                    <a:ext uri="{FF2B5EF4-FFF2-40B4-BE49-F238E27FC236}">
                      <a16:creationId xmlns:a16="http://schemas.microsoft.com/office/drawing/2014/main" id="{15B9C9D3-4C87-1249-85D1-36266F682834}"/>
                    </a:ext>
                  </a:extLst>
                </p:cNvPr>
                <p:cNvCxnSpPr/>
                <p:nvPr/>
              </p:nvCxnSpPr>
              <p:spPr bwMode="auto">
                <a:xfrm>
                  <a:off x="4499992" y="4077072"/>
                  <a:ext cx="864096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FF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60" name="Freeform 67">
                  <a:extLst>
                    <a:ext uri="{FF2B5EF4-FFF2-40B4-BE49-F238E27FC236}">
                      <a16:creationId xmlns:a16="http://schemas.microsoft.com/office/drawing/2014/main" id="{A6BFEDF7-94E2-A095-5EDF-97C3536EF1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4186" y="3212976"/>
                  <a:ext cx="116238" cy="872480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" name="Freeform 67">
                  <a:extLst>
                    <a:ext uri="{FF2B5EF4-FFF2-40B4-BE49-F238E27FC236}">
                      <a16:creationId xmlns:a16="http://schemas.microsoft.com/office/drawing/2014/main" id="{94A67447-42F9-D147-5D6C-8D37FB234D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3834" y="3068960"/>
                  <a:ext cx="116238" cy="1016496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63" name="Group 662">
                <a:extLst>
                  <a:ext uri="{FF2B5EF4-FFF2-40B4-BE49-F238E27FC236}">
                    <a16:creationId xmlns:a16="http://schemas.microsoft.com/office/drawing/2014/main" id="{CAD74ECE-F356-6DCC-6551-A30D5BC0FF72}"/>
                  </a:ext>
                </a:extLst>
              </p:cNvPr>
              <p:cNvGrpSpPr/>
              <p:nvPr/>
            </p:nvGrpSpPr>
            <p:grpSpPr>
              <a:xfrm>
                <a:off x="6084168" y="2348880"/>
                <a:ext cx="864096" cy="1116782"/>
                <a:chOff x="4499992" y="2968674"/>
                <a:chExt cx="864096" cy="1116782"/>
              </a:xfrm>
            </p:grpSpPr>
            <p:sp>
              <p:nvSpPr>
                <p:cNvPr id="664" name="Freeform 67">
                  <a:extLst>
                    <a:ext uri="{FF2B5EF4-FFF2-40B4-BE49-F238E27FC236}">
                      <a16:creationId xmlns:a16="http://schemas.microsoft.com/office/drawing/2014/main" id="{4C30F0D8-010C-9D82-12CB-8523B407CD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1786" y="3688754"/>
                  <a:ext cx="116238" cy="388318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cxnSp>
              <p:nvCxnSpPr>
                <p:cNvPr id="665" name="Straight Connector 664">
                  <a:extLst>
                    <a:ext uri="{FF2B5EF4-FFF2-40B4-BE49-F238E27FC236}">
                      <a16:creationId xmlns:a16="http://schemas.microsoft.com/office/drawing/2014/main" id="{A47B22CB-066D-30F5-17D8-C943CC34D9EB}"/>
                    </a:ext>
                  </a:extLst>
                </p:cNvPr>
                <p:cNvCxnSpPr/>
                <p:nvPr/>
              </p:nvCxnSpPr>
              <p:spPr bwMode="auto">
                <a:xfrm>
                  <a:off x="4499992" y="4077072"/>
                  <a:ext cx="864096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FF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66" name="Freeform 67">
                  <a:extLst>
                    <a:ext uri="{FF2B5EF4-FFF2-40B4-BE49-F238E27FC236}">
                      <a16:creationId xmlns:a16="http://schemas.microsoft.com/office/drawing/2014/main" id="{8F524C63-CA01-09D1-D874-746CD911B0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8024" y="2968674"/>
                  <a:ext cx="116238" cy="1116782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7" name="Freeform 67">
                  <a:extLst>
                    <a:ext uri="{FF2B5EF4-FFF2-40B4-BE49-F238E27FC236}">
                      <a16:creationId xmlns:a16="http://schemas.microsoft.com/office/drawing/2014/main" id="{E3E0578F-7C56-A3F1-5B58-A198F8FBE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3834" y="3068960"/>
                  <a:ext cx="116238" cy="1016496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" name="Freeform 67">
                  <a:extLst>
                    <a:ext uri="{FF2B5EF4-FFF2-40B4-BE49-F238E27FC236}">
                      <a16:creationId xmlns:a16="http://schemas.microsoft.com/office/drawing/2014/main" id="{912AB616-98B4-64E8-1C41-DB0E6E8E2D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4048" y="3328714"/>
                  <a:ext cx="116238" cy="756742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68" name="Group 667">
                <a:extLst>
                  <a:ext uri="{FF2B5EF4-FFF2-40B4-BE49-F238E27FC236}">
                    <a16:creationId xmlns:a16="http://schemas.microsoft.com/office/drawing/2014/main" id="{E165438B-099D-D3F4-0FB6-A98DFAE11A4F}"/>
                  </a:ext>
                </a:extLst>
              </p:cNvPr>
              <p:cNvGrpSpPr/>
              <p:nvPr/>
            </p:nvGrpSpPr>
            <p:grpSpPr>
              <a:xfrm>
                <a:off x="7380312" y="1988840"/>
                <a:ext cx="864096" cy="1476822"/>
                <a:chOff x="4499992" y="2608634"/>
                <a:chExt cx="864096" cy="1476822"/>
              </a:xfrm>
            </p:grpSpPr>
            <p:sp>
              <p:nvSpPr>
                <p:cNvPr id="669" name="Freeform 67">
                  <a:extLst>
                    <a:ext uri="{FF2B5EF4-FFF2-40B4-BE49-F238E27FC236}">
                      <a16:creationId xmlns:a16="http://schemas.microsoft.com/office/drawing/2014/main" id="{BC70BBDF-E5B3-F7A2-9827-6BC366B34A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3794" y="2608634"/>
                  <a:ext cx="116238" cy="1468438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cxnSp>
              <p:nvCxnSpPr>
                <p:cNvPr id="670" name="Straight Connector 669">
                  <a:extLst>
                    <a:ext uri="{FF2B5EF4-FFF2-40B4-BE49-F238E27FC236}">
                      <a16:creationId xmlns:a16="http://schemas.microsoft.com/office/drawing/2014/main" id="{0532CC4E-5D73-1FAC-BD35-A260EFF50DA1}"/>
                    </a:ext>
                  </a:extLst>
                </p:cNvPr>
                <p:cNvCxnSpPr/>
                <p:nvPr/>
              </p:nvCxnSpPr>
              <p:spPr bwMode="auto">
                <a:xfrm>
                  <a:off x="4499992" y="4077072"/>
                  <a:ext cx="864096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FF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71" name="Freeform 67">
                  <a:extLst>
                    <a:ext uri="{FF2B5EF4-FFF2-40B4-BE49-F238E27FC236}">
                      <a16:creationId xmlns:a16="http://schemas.microsoft.com/office/drawing/2014/main" id="{53EBFB27-241D-1658-3636-D61D510C8D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1826" y="3544738"/>
                  <a:ext cx="116238" cy="540718"/>
                </a:xfrm>
                <a:custGeom>
                  <a:avLst/>
                  <a:gdLst>
                    <a:gd name="T0" fmla="*/ 0 w 768"/>
                    <a:gd name="T1" fmla="*/ 528 h 528"/>
                    <a:gd name="T2" fmla="*/ 144 w 768"/>
                    <a:gd name="T3" fmla="*/ 432 h 528"/>
                    <a:gd name="T4" fmla="*/ 384 w 768"/>
                    <a:gd name="T5" fmla="*/ 0 h 528"/>
                    <a:gd name="T6" fmla="*/ 624 w 768"/>
                    <a:gd name="T7" fmla="*/ 432 h 528"/>
                    <a:gd name="T8" fmla="*/ 768 w 768"/>
                    <a:gd name="T9" fmla="*/ 52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8" h="528">
                      <a:moveTo>
                        <a:pt x="0" y="528"/>
                      </a:moveTo>
                      <a:cubicBezTo>
                        <a:pt x="40" y="523"/>
                        <a:pt x="80" y="519"/>
                        <a:pt x="144" y="432"/>
                      </a:cubicBezTo>
                      <a:cubicBezTo>
                        <a:pt x="207" y="344"/>
                        <a:pt x="304" y="0"/>
                        <a:pt x="384" y="0"/>
                      </a:cubicBezTo>
                      <a:cubicBezTo>
                        <a:pt x="464" y="0"/>
                        <a:pt x="560" y="344"/>
                        <a:pt x="624" y="432"/>
                      </a:cubicBezTo>
                      <a:cubicBezTo>
                        <a:pt x="687" y="519"/>
                        <a:pt x="727" y="523"/>
                        <a:pt x="768" y="528"/>
                      </a:cubicBez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5FE30BF-CD16-23FD-CE6C-71556F201DBF}"/>
                </a:ext>
              </a:extLst>
            </p:cNvPr>
            <p:cNvCxnSpPr/>
            <p:nvPr/>
          </p:nvCxnSpPr>
          <p:spPr bwMode="auto">
            <a:xfrm>
              <a:off x="4355976" y="3356992"/>
              <a:ext cx="396044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id="{4BB40A63-DD66-D31B-AEAA-147B50FE2C29}"/>
                </a:ext>
              </a:extLst>
            </p:cNvPr>
            <p:cNvSpPr/>
            <p:nvPr/>
          </p:nvSpPr>
          <p:spPr>
            <a:xfrm>
              <a:off x="8257557" y="3154711"/>
              <a:ext cx="7661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Helvetica" charset="0"/>
                </a:rPr>
                <a:t>time</a:t>
              </a:r>
              <a:endParaRPr lang="en-US" b="0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680" name="Rectangle 6">
            <a:extLst>
              <a:ext uri="{FF2B5EF4-FFF2-40B4-BE49-F238E27FC236}">
                <a16:creationId xmlns:a16="http://schemas.microsoft.com/office/drawing/2014/main" id="{E8C13797-B550-90C2-2CE8-E99400C2B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90" y="3883174"/>
            <a:ext cx="11477050" cy="98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2700" indent="-12700">
              <a:spcBef>
                <a:spcPct val="20000"/>
              </a:spcBef>
            </a:pPr>
            <a:r>
              <a:rPr lang="en-US" sz="2800" b="0" dirty="0">
                <a:solidFill>
                  <a:srgbClr val="FFFFFF"/>
                </a:solidFill>
                <a:latin typeface="Helvetica" charset="0"/>
              </a:rPr>
              <a:t>Possible solution: </a:t>
            </a: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“seeding” </a:t>
            </a:r>
            <a:r>
              <a:rPr lang="en-US" sz="2800" b="0" dirty="0">
                <a:solidFill>
                  <a:srgbClr val="FFFFFF"/>
                </a:solidFill>
                <a:latin typeface="Helvetica" charset="0"/>
              </a:rPr>
              <a:t>-- i.e., using the x-FEL undulator to amplify waves with high time coherence produced by an external source</a:t>
            </a:r>
            <a:endParaRPr lang="en-US" sz="2800" b="0" dirty="0">
              <a:solidFill>
                <a:srgbClr val="FFFFFF"/>
              </a:solidFill>
              <a:latin typeface="Symbol" charset="0"/>
            </a:endParaRPr>
          </a:p>
        </p:txBody>
      </p:sp>
      <p:sp>
        <p:nvSpPr>
          <p:cNvPr id="681" name="Rectangle 6">
            <a:extLst>
              <a:ext uri="{FF2B5EF4-FFF2-40B4-BE49-F238E27FC236}">
                <a16:creationId xmlns:a16="http://schemas.microsoft.com/office/drawing/2014/main" id="{1E78D26E-C704-117F-7BE2-262281A73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6165304"/>
            <a:ext cx="835292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2700" indent="-12700" algn="ctr">
              <a:spcBef>
                <a:spcPct val="20000"/>
              </a:spcBef>
            </a:pPr>
            <a:r>
              <a:rPr lang="en-US" sz="3200" b="0" dirty="0">
                <a:solidFill>
                  <a:srgbClr val="FFFF00"/>
                </a:solidFill>
                <a:effectLst>
                  <a:glow rad="139700">
                    <a:schemeClr val="tx1"/>
                  </a:glow>
                </a:effectLst>
                <a:latin typeface="Chalkboard"/>
                <a:cs typeface="Chalkboard"/>
              </a:rPr>
              <a:t>A complicated technology, recently realized</a:t>
            </a:r>
          </a:p>
        </p:txBody>
      </p:sp>
      <p:sp>
        <p:nvSpPr>
          <p:cNvPr id="661510" name="Rectangle 6">
            <a:extLst>
              <a:ext uri="{FF2B5EF4-FFF2-40B4-BE49-F238E27FC236}">
                <a16:creationId xmlns:a16="http://schemas.microsoft.com/office/drawing/2014/main" id="{00A31F50-70A7-6007-E5C5-07987638B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76"/>
            <a:ext cx="9144000" cy="112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2700" indent="-12700" algn="ctr">
              <a:spcBef>
                <a:spcPts val="0"/>
              </a:spcBef>
            </a:pPr>
            <a:r>
              <a:rPr lang="en-US" sz="3200" dirty="0">
                <a:solidFill>
                  <a:srgbClr val="47FFD1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COHERENCE of x-FELs</a:t>
            </a:r>
          </a:p>
          <a:p>
            <a:pPr marL="12700" indent="-12700" algn="ctr">
              <a:spcBef>
                <a:spcPts val="0"/>
              </a:spcBef>
            </a:pPr>
            <a:r>
              <a:rPr lang="en-US" sz="3200" b="0" u="sng" dirty="0">
                <a:solidFill>
                  <a:schemeClr val="bg1"/>
                </a:solidFill>
                <a:latin typeface="Chalkboard"/>
                <a:cs typeface="Chalkboard"/>
              </a:rPr>
              <a:t>s</a:t>
            </a:r>
            <a:r>
              <a:rPr lang="en-US" sz="3200" b="0" dirty="0">
                <a:solidFill>
                  <a:schemeClr val="bg1"/>
                </a:solidFill>
                <a:latin typeface="Chalkboard"/>
                <a:cs typeface="Chalkboard"/>
              </a:rPr>
              <a:t>p</a:t>
            </a:r>
            <a:r>
              <a:rPr lang="en-US" sz="3200" b="0" u="sng" dirty="0">
                <a:solidFill>
                  <a:schemeClr val="bg1"/>
                </a:solidFill>
                <a:latin typeface="Chalkboard"/>
                <a:cs typeface="Chalkboard"/>
              </a:rPr>
              <a:t>atial</a:t>
            </a:r>
            <a:r>
              <a:rPr lang="en-US" sz="3200" b="0" dirty="0">
                <a:solidFill>
                  <a:schemeClr val="bg1"/>
                </a:solidFill>
                <a:latin typeface="Chalkboard"/>
                <a:cs typeface="Chalkboard"/>
              </a:rPr>
              <a:t>: excellent; </a:t>
            </a:r>
            <a:r>
              <a:rPr lang="en-US" sz="3200" b="0" u="sng" dirty="0">
                <a:solidFill>
                  <a:schemeClr val="bg1"/>
                </a:solidFill>
                <a:latin typeface="Chalkboard"/>
                <a:cs typeface="Chalkboard"/>
              </a:rPr>
              <a:t>time</a:t>
            </a:r>
            <a:r>
              <a:rPr lang="en-US" sz="3200" b="0" dirty="0">
                <a:solidFill>
                  <a:schemeClr val="bg1"/>
                </a:solidFill>
                <a:latin typeface="Chalkboard"/>
                <a:cs typeface="Chalkboard"/>
              </a:rPr>
              <a:t>: problematic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6E002BC1-0193-AB30-DED2-D619F745C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742" y="5095616"/>
            <a:ext cx="2338682" cy="52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2700" indent="-12700">
              <a:spcBef>
                <a:spcPct val="2000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External source</a:t>
            </a:r>
            <a:endParaRPr lang="en-US" b="0" dirty="0">
              <a:solidFill>
                <a:srgbClr val="FFFF00"/>
              </a:solidFill>
              <a:latin typeface="Symbol" charset="0"/>
            </a:endParaRPr>
          </a:p>
        </p:txBody>
      </p:sp>
      <p:grpSp>
        <p:nvGrpSpPr>
          <p:cNvPr id="698" name="Group 697">
            <a:extLst>
              <a:ext uri="{FF2B5EF4-FFF2-40B4-BE49-F238E27FC236}">
                <a16:creationId xmlns:a16="http://schemas.microsoft.com/office/drawing/2014/main" id="{61D88DE9-4DA1-ECA2-F878-68B27C83B6EE}"/>
              </a:ext>
            </a:extLst>
          </p:cNvPr>
          <p:cNvGrpSpPr/>
          <p:nvPr/>
        </p:nvGrpSpPr>
        <p:grpSpPr>
          <a:xfrm>
            <a:off x="2365067" y="5678382"/>
            <a:ext cx="1122031" cy="32400"/>
            <a:chOff x="1642579" y="5108689"/>
            <a:chExt cx="1122031" cy="168824"/>
          </a:xfrm>
          <a:effectLst>
            <a:glow rad="50800">
              <a:schemeClr val="tx1"/>
            </a:glow>
          </a:effectLst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3C57611-24CE-46DB-85A7-1C29A0ADAF56}"/>
                </a:ext>
              </a:extLst>
            </p:cNvPr>
            <p:cNvGrpSpPr/>
            <p:nvPr/>
          </p:nvGrpSpPr>
          <p:grpSpPr>
            <a:xfrm>
              <a:off x="1655337" y="5108689"/>
              <a:ext cx="1109273" cy="162159"/>
              <a:chOff x="1933402" y="2127817"/>
              <a:chExt cx="997750" cy="194574"/>
            </a:xfrm>
          </p:grpSpPr>
          <p:grpSp>
            <p:nvGrpSpPr>
              <p:cNvPr id="58" name="Grouper 124">
                <a:extLst>
                  <a:ext uri="{FF2B5EF4-FFF2-40B4-BE49-F238E27FC236}">
                    <a16:creationId xmlns:a16="http://schemas.microsoft.com/office/drawing/2014/main" id="{7A9D25E1-2C36-E780-6DB3-84F41A57DA89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50" name="Freeform 446">
                  <a:extLst>
                    <a:ext uri="{FF2B5EF4-FFF2-40B4-BE49-F238E27FC236}">
                      <a16:creationId xmlns:a16="http://schemas.microsoft.com/office/drawing/2014/main" id="{4E1F4D7B-A834-F336-5A0E-3FE72A9909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51" name="Freeform 447">
                  <a:extLst>
                    <a:ext uri="{FF2B5EF4-FFF2-40B4-BE49-F238E27FC236}">
                      <a16:creationId xmlns:a16="http://schemas.microsoft.com/office/drawing/2014/main" id="{C6FA76ED-FE51-B05A-20D7-F3AE1DC3A2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52" name="Freeform 449">
                  <a:extLst>
                    <a:ext uri="{FF2B5EF4-FFF2-40B4-BE49-F238E27FC236}">
                      <a16:creationId xmlns:a16="http://schemas.microsoft.com/office/drawing/2014/main" id="{8F3A5705-07A4-0E97-DE40-87EE5E4F09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53" name="Freeform 450">
                  <a:extLst>
                    <a:ext uri="{FF2B5EF4-FFF2-40B4-BE49-F238E27FC236}">
                      <a16:creationId xmlns:a16="http://schemas.microsoft.com/office/drawing/2014/main" id="{7CC5F708-7F02-7F09-E18A-9C53DC44A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54" name="Freeform 453">
                  <a:extLst>
                    <a:ext uri="{FF2B5EF4-FFF2-40B4-BE49-F238E27FC236}">
                      <a16:creationId xmlns:a16="http://schemas.microsoft.com/office/drawing/2014/main" id="{17BDEAAB-667E-8187-DAF1-85400300C6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55" name="Freeform 454">
                  <a:extLst>
                    <a:ext uri="{FF2B5EF4-FFF2-40B4-BE49-F238E27FC236}">
                      <a16:creationId xmlns:a16="http://schemas.microsoft.com/office/drawing/2014/main" id="{75474745-2D0E-7A0F-80A4-A8BBD91BDC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59" name="Grouper 124">
                <a:extLst>
                  <a:ext uri="{FF2B5EF4-FFF2-40B4-BE49-F238E27FC236}">
                    <a16:creationId xmlns:a16="http://schemas.microsoft.com/office/drawing/2014/main" id="{7DA0CA3C-15DF-E368-1BFA-27F356450967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44" name="Freeform 446">
                  <a:extLst>
                    <a:ext uri="{FF2B5EF4-FFF2-40B4-BE49-F238E27FC236}">
                      <a16:creationId xmlns:a16="http://schemas.microsoft.com/office/drawing/2014/main" id="{609134F2-6E45-357C-9F6E-06D84C2B90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45" name="Freeform 447">
                  <a:extLst>
                    <a:ext uri="{FF2B5EF4-FFF2-40B4-BE49-F238E27FC236}">
                      <a16:creationId xmlns:a16="http://schemas.microsoft.com/office/drawing/2014/main" id="{0F433D65-624A-CA9A-0B45-3886ACFF85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46" name="Freeform 449">
                  <a:extLst>
                    <a:ext uri="{FF2B5EF4-FFF2-40B4-BE49-F238E27FC236}">
                      <a16:creationId xmlns:a16="http://schemas.microsoft.com/office/drawing/2014/main" id="{BEE4236F-ADC2-4A40-4D72-35CC5D8E5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47" name="Freeform 450">
                  <a:extLst>
                    <a:ext uri="{FF2B5EF4-FFF2-40B4-BE49-F238E27FC236}">
                      <a16:creationId xmlns:a16="http://schemas.microsoft.com/office/drawing/2014/main" id="{93B6B8FD-D3D0-ACA3-B2BA-E625E625ED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48" name="Freeform 453">
                  <a:extLst>
                    <a:ext uri="{FF2B5EF4-FFF2-40B4-BE49-F238E27FC236}">
                      <a16:creationId xmlns:a16="http://schemas.microsoft.com/office/drawing/2014/main" id="{9FB50FCA-5066-B9DD-6ACF-490AC0BD0B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49" name="Freeform 454">
                  <a:extLst>
                    <a:ext uri="{FF2B5EF4-FFF2-40B4-BE49-F238E27FC236}">
                      <a16:creationId xmlns:a16="http://schemas.microsoft.com/office/drawing/2014/main" id="{282A4BD3-E784-1DA6-09F7-7E45B6935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sp>
            <p:nvSpPr>
              <p:cNvPr id="61" name="Freeform 446">
                <a:extLst>
                  <a:ext uri="{FF2B5EF4-FFF2-40B4-BE49-F238E27FC236}">
                    <a16:creationId xmlns:a16="http://schemas.microsoft.com/office/drawing/2014/main" id="{88D78499-464D-8BA7-8E5B-3283BA0178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478" y="2127817"/>
                <a:ext cx="76674" cy="97288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656" name="Group 655">
              <a:extLst>
                <a:ext uri="{FF2B5EF4-FFF2-40B4-BE49-F238E27FC236}">
                  <a16:creationId xmlns:a16="http://schemas.microsoft.com/office/drawing/2014/main" id="{BD359C79-318A-1651-82EF-91E5FFA96B7D}"/>
                </a:ext>
              </a:extLst>
            </p:cNvPr>
            <p:cNvGrpSpPr/>
            <p:nvPr/>
          </p:nvGrpSpPr>
          <p:grpSpPr>
            <a:xfrm>
              <a:off x="1642579" y="5115354"/>
              <a:ext cx="1109271" cy="162159"/>
              <a:chOff x="1933402" y="2127817"/>
              <a:chExt cx="997748" cy="194574"/>
            </a:xfrm>
          </p:grpSpPr>
          <p:grpSp>
            <p:nvGrpSpPr>
              <p:cNvPr id="658" name="Grouper 124">
                <a:extLst>
                  <a:ext uri="{FF2B5EF4-FFF2-40B4-BE49-F238E27FC236}">
                    <a16:creationId xmlns:a16="http://schemas.microsoft.com/office/drawing/2014/main" id="{7CCA2392-F31A-D55E-A24C-166750B17411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92" name="Freeform 446">
                  <a:extLst>
                    <a:ext uri="{FF2B5EF4-FFF2-40B4-BE49-F238E27FC236}">
                      <a16:creationId xmlns:a16="http://schemas.microsoft.com/office/drawing/2014/main" id="{5F3F15AA-A181-074F-1546-21380B1511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3" name="Freeform 447">
                  <a:extLst>
                    <a:ext uri="{FF2B5EF4-FFF2-40B4-BE49-F238E27FC236}">
                      <a16:creationId xmlns:a16="http://schemas.microsoft.com/office/drawing/2014/main" id="{67837486-BEFD-CB00-650E-A374C21A08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4" name="Freeform 449">
                  <a:extLst>
                    <a:ext uri="{FF2B5EF4-FFF2-40B4-BE49-F238E27FC236}">
                      <a16:creationId xmlns:a16="http://schemas.microsoft.com/office/drawing/2014/main" id="{0B1EF7D9-6ACC-2B80-EB43-DB0C979CA8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5" name="Freeform 450">
                  <a:extLst>
                    <a:ext uri="{FF2B5EF4-FFF2-40B4-BE49-F238E27FC236}">
                      <a16:creationId xmlns:a16="http://schemas.microsoft.com/office/drawing/2014/main" id="{BF0DDC3B-D5C9-2727-FC40-6CC8828615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6" name="Freeform 453">
                  <a:extLst>
                    <a:ext uri="{FF2B5EF4-FFF2-40B4-BE49-F238E27FC236}">
                      <a16:creationId xmlns:a16="http://schemas.microsoft.com/office/drawing/2014/main" id="{E499717F-5AD9-2155-90F9-82B30BB01A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7" name="Freeform 454">
                  <a:extLst>
                    <a:ext uri="{FF2B5EF4-FFF2-40B4-BE49-F238E27FC236}">
                      <a16:creationId xmlns:a16="http://schemas.microsoft.com/office/drawing/2014/main" id="{B558B80E-D5EF-EBCE-5724-01617AEC4B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2" name="Grouper 124">
                <a:extLst>
                  <a:ext uri="{FF2B5EF4-FFF2-40B4-BE49-F238E27FC236}">
                    <a16:creationId xmlns:a16="http://schemas.microsoft.com/office/drawing/2014/main" id="{48912FDF-EAE2-DC1D-D44A-B7809F7F942E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84" name="Freeform 446">
                  <a:extLst>
                    <a:ext uri="{FF2B5EF4-FFF2-40B4-BE49-F238E27FC236}">
                      <a16:creationId xmlns:a16="http://schemas.microsoft.com/office/drawing/2014/main" id="{006D2A3E-1B59-A325-B60D-B9E8774F78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87" name="Freeform 447">
                  <a:extLst>
                    <a:ext uri="{FF2B5EF4-FFF2-40B4-BE49-F238E27FC236}">
                      <a16:creationId xmlns:a16="http://schemas.microsoft.com/office/drawing/2014/main" id="{D94FDFC0-EEAC-C5FB-28B6-DFE6700B9B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88" name="Freeform 449">
                  <a:extLst>
                    <a:ext uri="{FF2B5EF4-FFF2-40B4-BE49-F238E27FC236}">
                      <a16:creationId xmlns:a16="http://schemas.microsoft.com/office/drawing/2014/main" id="{958586CB-6FF6-74E9-7ACC-171BFCA65B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89" name="Freeform 450">
                  <a:extLst>
                    <a:ext uri="{FF2B5EF4-FFF2-40B4-BE49-F238E27FC236}">
                      <a16:creationId xmlns:a16="http://schemas.microsoft.com/office/drawing/2014/main" id="{9843AA09-2C43-C5F5-AA38-3529AA2FAC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0" name="Freeform 453">
                  <a:extLst>
                    <a:ext uri="{FF2B5EF4-FFF2-40B4-BE49-F238E27FC236}">
                      <a16:creationId xmlns:a16="http://schemas.microsoft.com/office/drawing/2014/main" id="{AF0FB809-C3F3-DCCD-FC49-8D42728423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91" name="Freeform 454">
                  <a:extLst>
                    <a:ext uri="{FF2B5EF4-FFF2-40B4-BE49-F238E27FC236}">
                      <a16:creationId xmlns:a16="http://schemas.microsoft.com/office/drawing/2014/main" id="{52AD05F5-B091-D8C4-B501-63C8EC9A17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sp>
            <p:nvSpPr>
              <p:cNvPr id="676" name="Freeform 446">
                <a:extLst>
                  <a:ext uri="{FF2B5EF4-FFF2-40B4-BE49-F238E27FC236}">
                    <a16:creationId xmlns:a16="http://schemas.microsoft.com/office/drawing/2014/main" id="{161D0975-A67B-AD15-683B-FB78F2F81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477" y="2127817"/>
                <a:ext cx="76673" cy="97288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noFill/>
              <a:ln w="19050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sp>
        <p:nvSpPr>
          <p:cNvPr id="661521" name="Cylindre 7">
            <a:extLst>
              <a:ext uri="{FF2B5EF4-FFF2-40B4-BE49-F238E27FC236}">
                <a16:creationId xmlns:a16="http://schemas.microsoft.com/office/drawing/2014/main" id="{F57E66E2-BE20-884F-6D3B-8270A4D43D10}"/>
              </a:ext>
            </a:extLst>
          </p:cNvPr>
          <p:cNvSpPr/>
          <p:nvPr/>
        </p:nvSpPr>
        <p:spPr bwMode="auto">
          <a:xfrm rot="16200000">
            <a:off x="2614459" y="4871038"/>
            <a:ext cx="368904" cy="1656184"/>
          </a:xfrm>
          <a:prstGeom prst="can">
            <a:avLst>
              <a:gd name="adj" fmla="val 60456"/>
            </a:avLst>
          </a:prstGeom>
          <a:gradFill flip="none" rotWithShape="1">
            <a:gsLst>
              <a:gs pos="0">
                <a:srgbClr val="811A15"/>
              </a:gs>
              <a:gs pos="50000">
                <a:srgbClr val="FFFFFF"/>
              </a:gs>
              <a:gs pos="100000">
                <a:srgbClr val="811A15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 dirty="0">
              <a:solidFill>
                <a:srgbClr val="FFFFFF"/>
              </a:solidFill>
            </a:endParaRPr>
          </a:p>
        </p:txBody>
      </p:sp>
      <p:grpSp>
        <p:nvGrpSpPr>
          <p:cNvPr id="699" name="Group 698">
            <a:extLst>
              <a:ext uri="{FF2B5EF4-FFF2-40B4-BE49-F238E27FC236}">
                <a16:creationId xmlns:a16="http://schemas.microsoft.com/office/drawing/2014/main" id="{2AEB8AD9-347D-EA53-8EE9-7D2686515A96}"/>
              </a:ext>
            </a:extLst>
          </p:cNvPr>
          <p:cNvGrpSpPr/>
          <p:nvPr/>
        </p:nvGrpSpPr>
        <p:grpSpPr>
          <a:xfrm>
            <a:off x="6303788" y="5391656"/>
            <a:ext cx="1122031" cy="568571"/>
            <a:chOff x="1642579" y="5108689"/>
            <a:chExt cx="1122031" cy="168824"/>
          </a:xfrm>
          <a:effectLst>
            <a:glow rad="50800">
              <a:schemeClr val="tx1"/>
            </a:glow>
          </a:effectLst>
        </p:grpSpPr>
        <p:grpSp>
          <p:nvGrpSpPr>
            <p:cNvPr id="700" name="Group 699">
              <a:extLst>
                <a:ext uri="{FF2B5EF4-FFF2-40B4-BE49-F238E27FC236}">
                  <a16:creationId xmlns:a16="http://schemas.microsoft.com/office/drawing/2014/main" id="{29C8D2D8-091F-6FA6-F9EF-34A9CAF6C72F}"/>
                </a:ext>
              </a:extLst>
            </p:cNvPr>
            <p:cNvGrpSpPr/>
            <p:nvPr/>
          </p:nvGrpSpPr>
          <p:grpSpPr>
            <a:xfrm>
              <a:off x="1655337" y="5108689"/>
              <a:ext cx="1109273" cy="162159"/>
              <a:chOff x="1933402" y="2127817"/>
              <a:chExt cx="997750" cy="194574"/>
            </a:xfrm>
          </p:grpSpPr>
          <p:grpSp>
            <p:nvGrpSpPr>
              <p:cNvPr id="661518" name="Grouper 124">
                <a:extLst>
                  <a:ext uri="{FF2B5EF4-FFF2-40B4-BE49-F238E27FC236}">
                    <a16:creationId xmlns:a16="http://schemas.microsoft.com/office/drawing/2014/main" id="{BB136681-EE8A-4750-86E8-34DB68DA643F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61536" name="Freeform 446">
                  <a:extLst>
                    <a:ext uri="{FF2B5EF4-FFF2-40B4-BE49-F238E27FC236}">
                      <a16:creationId xmlns:a16="http://schemas.microsoft.com/office/drawing/2014/main" id="{B78E2BEC-4DEA-5B28-4BFC-67FFE530A1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7" name="Freeform 447">
                  <a:extLst>
                    <a:ext uri="{FF2B5EF4-FFF2-40B4-BE49-F238E27FC236}">
                      <a16:creationId xmlns:a16="http://schemas.microsoft.com/office/drawing/2014/main" id="{D15FCE29-A815-38FF-843C-4E18183EEE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8" name="Freeform 449">
                  <a:extLst>
                    <a:ext uri="{FF2B5EF4-FFF2-40B4-BE49-F238E27FC236}">
                      <a16:creationId xmlns:a16="http://schemas.microsoft.com/office/drawing/2014/main" id="{743DF868-04E9-D38A-2C10-053BDF4CCE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9" name="Freeform 450">
                  <a:extLst>
                    <a:ext uri="{FF2B5EF4-FFF2-40B4-BE49-F238E27FC236}">
                      <a16:creationId xmlns:a16="http://schemas.microsoft.com/office/drawing/2014/main" id="{B42FE1D5-F839-470A-0A36-D939088FA0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40" name="Freeform 453">
                  <a:extLst>
                    <a:ext uri="{FF2B5EF4-FFF2-40B4-BE49-F238E27FC236}">
                      <a16:creationId xmlns:a16="http://schemas.microsoft.com/office/drawing/2014/main" id="{165390F1-056C-4F53-DB6B-A41AF512CB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41" name="Freeform 454">
                  <a:extLst>
                    <a:ext uri="{FF2B5EF4-FFF2-40B4-BE49-F238E27FC236}">
                      <a16:creationId xmlns:a16="http://schemas.microsoft.com/office/drawing/2014/main" id="{CBDA50D3-A48E-2FE7-64A2-48DEB084AC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61519" name="Grouper 124">
                <a:extLst>
                  <a:ext uri="{FF2B5EF4-FFF2-40B4-BE49-F238E27FC236}">
                    <a16:creationId xmlns:a16="http://schemas.microsoft.com/office/drawing/2014/main" id="{D53F35C9-A486-53D9-94A0-FF8303C80FC1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61530" name="Freeform 446">
                  <a:extLst>
                    <a:ext uri="{FF2B5EF4-FFF2-40B4-BE49-F238E27FC236}">
                      <a16:creationId xmlns:a16="http://schemas.microsoft.com/office/drawing/2014/main" id="{FD4B54BD-AB7A-2AD3-7CF4-286BD29AD6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1" name="Freeform 447">
                  <a:extLst>
                    <a:ext uri="{FF2B5EF4-FFF2-40B4-BE49-F238E27FC236}">
                      <a16:creationId xmlns:a16="http://schemas.microsoft.com/office/drawing/2014/main" id="{8E777C90-EBF5-6677-3AB6-C5DEEC48F4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2" name="Freeform 449">
                  <a:extLst>
                    <a:ext uri="{FF2B5EF4-FFF2-40B4-BE49-F238E27FC236}">
                      <a16:creationId xmlns:a16="http://schemas.microsoft.com/office/drawing/2014/main" id="{53B65286-404D-23E5-E72C-0E86CE7680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3" name="Freeform 450">
                  <a:extLst>
                    <a:ext uri="{FF2B5EF4-FFF2-40B4-BE49-F238E27FC236}">
                      <a16:creationId xmlns:a16="http://schemas.microsoft.com/office/drawing/2014/main" id="{0BF056BB-29DF-442C-1E74-56074E838E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4" name="Freeform 453">
                  <a:extLst>
                    <a:ext uri="{FF2B5EF4-FFF2-40B4-BE49-F238E27FC236}">
                      <a16:creationId xmlns:a16="http://schemas.microsoft.com/office/drawing/2014/main" id="{9EA950C3-1710-1A47-D90C-6195649357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35" name="Freeform 454">
                  <a:extLst>
                    <a:ext uri="{FF2B5EF4-FFF2-40B4-BE49-F238E27FC236}">
                      <a16:creationId xmlns:a16="http://schemas.microsoft.com/office/drawing/2014/main" id="{3B383BEF-EF9D-2AD2-43D7-3386CB0ACA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sp>
            <p:nvSpPr>
              <p:cNvPr id="661522" name="Freeform 446">
                <a:extLst>
                  <a:ext uri="{FF2B5EF4-FFF2-40B4-BE49-F238E27FC236}">
                    <a16:creationId xmlns:a16="http://schemas.microsoft.com/office/drawing/2014/main" id="{E67AAFFB-87E8-CCC9-8F97-630EF6EE8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478" y="2127817"/>
                <a:ext cx="76674" cy="97287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grpSp>
          <p:nvGrpSpPr>
            <p:cNvPr id="701" name="Group 700">
              <a:extLst>
                <a:ext uri="{FF2B5EF4-FFF2-40B4-BE49-F238E27FC236}">
                  <a16:creationId xmlns:a16="http://schemas.microsoft.com/office/drawing/2014/main" id="{E240C9B3-330B-C426-8B3A-F5E8B0815554}"/>
                </a:ext>
              </a:extLst>
            </p:cNvPr>
            <p:cNvGrpSpPr/>
            <p:nvPr/>
          </p:nvGrpSpPr>
          <p:grpSpPr>
            <a:xfrm>
              <a:off x="1642579" y="5115354"/>
              <a:ext cx="1109271" cy="162159"/>
              <a:chOff x="1933402" y="2127817"/>
              <a:chExt cx="997748" cy="194574"/>
            </a:xfrm>
          </p:grpSpPr>
          <p:grpSp>
            <p:nvGrpSpPr>
              <p:cNvPr id="702" name="Grouper 124">
                <a:extLst>
                  <a:ext uri="{FF2B5EF4-FFF2-40B4-BE49-F238E27FC236}">
                    <a16:creationId xmlns:a16="http://schemas.microsoft.com/office/drawing/2014/main" id="{C63CA265-9DE4-412C-BBE5-3E02546E5277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61512" name="Freeform 446">
                  <a:extLst>
                    <a:ext uri="{FF2B5EF4-FFF2-40B4-BE49-F238E27FC236}">
                      <a16:creationId xmlns:a16="http://schemas.microsoft.com/office/drawing/2014/main" id="{6CF81720-F807-A660-A3A5-24AE130F7E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13" name="Freeform 447">
                  <a:extLst>
                    <a:ext uri="{FF2B5EF4-FFF2-40B4-BE49-F238E27FC236}">
                      <a16:creationId xmlns:a16="http://schemas.microsoft.com/office/drawing/2014/main" id="{F77148F9-3A99-67BE-C96B-EEFA23BB35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14" name="Freeform 449">
                  <a:extLst>
                    <a:ext uri="{FF2B5EF4-FFF2-40B4-BE49-F238E27FC236}">
                      <a16:creationId xmlns:a16="http://schemas.microsoft.com/office/drawing/2014/main" id="{7CD12317-53A2-5C2E-4E18-FC256904DA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15" name="Freeform 450">
                  <a:extLst>
                    <a:ext uri="{FF2B5EF4-FFF2-40B4-BE49-F238E27FC236}">
                      <a16:creationId xmlns:a16="http://schemas.microsoft.com/office/drawing/2014/main" id="{9AC2A49B-9840-CB10-EF27-217AE0AB7A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16" name="Freeform 453">
                  <a:extLst>
                    <a:ext uri="{FF2B5EF4-FFF2-40B4-BE49-F238E27FC236}">
                      <a16:creationId xmlns:a16="http://schemas.microsoft.com/office/drawing/2014/main" id="{4C06B7C1-1D7D-F1EF-524A-D4ED1C76A0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17" name="Freeform 454">
                  <a:extLst>
                    <a:ext uri="{FF2B5EF4-FFF2-40B4-BE49-F238E27FC236}">
                      <a16:creationId xmlns:a16="http://schemas.microsoft.com/office/drawing/2014/main" id="{C73205E9-512B-43D1-DBBE-18772B76CE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703" name="Grouper 124">
                <a:extLst>
                  <a:ext uri="{FF2B5EF4-FFF2-40B4-BE49-F238E27FC236}">
                    <a16:creationId xmlns:a16="http://schemas.microsoft.com/office/drawing/2014/main" id="{C97F09BA-5568-2469-AB74-FE128EFD8B4D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61505" name="Freeform 446">
                  <a:extLst>
                    <a:ext uri="{FF2B5EF4-FFF2-40B4-BE49-F238E27FC236}">
                      <a16:creationId xmlns:a16="http://schemas.microsoft.com/office/drawing/2014/main" id="{C774AAC7-D9E9-A980-DC0A-D3800CB82D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06" name="Freeform 447">
                  <a:extLst>
                    <a:ext uri="{FF2B5EF4-FFF2-40B4-BE49-F238E27FC236}">
                      <a16:creationId xmlns:a16="http://schemas.microsoft.com/office/drawing/2014/main" id="{8B479FE5-64BD-E991-0C0E-E210F726D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07" name="Freeform 449">
                  <a:extLst>
                    <a:ext uri="{FF2B5EF4-FFF2-40B4-BE49-F238E27FC236}">
                      <a16:creationId xmlns:a16="http://schemas.microsoft.com/office/drawing/2014/main" id="{AC3BD8A6-CB09-EA69-C162-C31A63E5E7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08" name="Freeform 450">
                  <a:extLst>
                    <a:ext uri="{FF2B5EF4-FFF2-40B4-BE49-F238E27FC236}">
                      <a16:creationId xmlns:a16="http://schemas.microsoft.com/office/drawing/2014/main" id="{61889B76-03DD-67BB-8A5F-2E5328B8A2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09" name="Freeform 453">
                  <a:extLst>
                    <a:ext uri="{FF2B5EF4-FFF2-40B4-BE49-F238E27FC236}">
                      <a16:creationId xmlns:a16="http://schemas.microsoft.com/office/drawing/2014/main" id="{797B797A-A46E-A48D-4994-AE52F6A0D3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61511" name="Freeform 454">
                  <a:extLst>
                    <a:ext uri="{FF2B5EF4-FFF2-40B4-BE49-F238E27FC236}">
                      <a16:creationId xmlns:a16="http://schemas.microsoft.com/office/drawing/2014/main" id="{754F4A03-CDE2-8D9E-2578-4119A76F78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sp>
            <p:nvSpPr>
              <p:cNvPr id="661504" name="Freeform 446">
                <a:extLst>
                  <a:ext uri="{FF2B5EF4-FFF2-40B4-BE49-F238E27FC236}">
                    <a16:creationId xmlns:a16="http://schemas.microsoft.com/office/drawing/2014/main" id="{F20845B5-1956-EE33-A285-FBAC63F56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477" y="2127817"/>
                <a:ext cx="76673" cy="97288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noFill/>
              <a:ln w="19050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grpSp>
        <p:nvGrpSpPr>
          <p:cNvPr id="661712" name="Grouper 1">
            <a:extLst>
              <a:ext uri="{FF2B5EF4-FFF2-40B4-BE49-F238E27FC236}">
                <a16:creationId xmlns:a16="http://schemas.microsoft.com/office/drawing/2014/main" id="{8790108F-C11D-FF0B-442A-33E45F395302}"/>
              </a:ext>
            </a:extLst>
          </p:cNvPr>
          <p:cNvGrpSpPr/>
          <p:nvPr/>
        </p:nvGrpSpPr>
        <p:grpSpPr>
          <a:xfrm>
            <a:off x="8805349" y="5158772"/>
            <a:ext cx="1179081" cy="445144"/>
            <a:chOff x="3635896" y="1270584"/>
            <a:chExt cx="1440160" cy="543709"/>
          </a:xfrm>
        </p:grpSpPr>
        <p:sp>
          <p:nvSpPr>
            <p:cNvPr id="661727" name="Forme libre 63">
              <a:extLst>
                <a:ext uri="{FF2B5EF4-FFF2-40B4-BE49-F238E27FC236}">
                  <a16:creationId xmlns:a16="http://schemas.microsoft.com/office/drawing/2014/main" id="{DB465E07-657A-8AF5-60AD-197A5BB620BA}"/>
                </a:ext>
              </a:extLst>
            </p:cNvPr>
            <p:cNvSpPr/>
            <p:nvPr/>
          </p:nvSpPr>
          <p:spPr>
            <a:xfrm>
              <a:off x="471601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29" name="Rectangle 661728">
              <a:extLst>
                <a:ext uri="{FF2B5EF4-FFF2-40B4-BE49-F238E27FC236}">
                  <a16:creationId xmlns:a16="http://schemas.microsoft.com/office/drawing/2014/main" id="{36B9E22F-01AC-65E2-C321-12C9D5E0C821}"/>
                </a:ext>
              </a:extLst>
            </p:cNvPr>
            <p:cNvSpPr/>
            <p:nvPr/>
          </p:nvSpPr>
          <p:spPr bwMode="auto">
            <a:xfrm>
              <a:off x="4265966" y="1544263"/>
              <a:ext cx="540060" cy="180020"/>
            </a:xfrm>
            <a:prstGeom prst="rect">
              <a:avLst/>
            </a:prstGeom>
            <a:solidFill>
              <a:srgbClr val="500F0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30" name="Parallélogramme 44">
              <a:extLst>
                <a:ext uri="{FF2B5EF4-FFF2-40B4-BE49-F238E27FC236}">
                  <a16:creationId xmlns:a16="http://schemas.microsoft.com/office/drawing/2014/main" id="{9CDAE042-1B37-6791-4490-9EFB5FFF8AE6}"/>
                </a:ext>
              </a:extLst>
            </p:cNvPr>
            <p:cNvSpPr/>
            <p:nvPr/>
          </p:nvSpPr>
          <p:spPr bwMode="auto">
            <a:xfrm flipH="1">
              <a:off x="4175956" y="1274232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31" name="Forme libre 45">
              <a:extLst>
                <a:ext uri="{FF2B5EF4-FFF2-40B4-BE49-F238E27FC236}">
                  <a16:creationId xmlns:a16="http://schemas.microsoft.com/office/drawing/2014/main" id="{FBDA3596-BF99-14E6-47E7-80214CC2E171}"/>
                </a:ext>
              </a:extLst>
            </p:cNvPr>
            <p:cNvSpPr/>
            <p:nvPr/>
          </p:nvSpPr>
          <p:spPr>
            <a:xfrm>
              <a:off x="4175956" y="1272408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32" name="Rectangle 661731">
              <a:extLst>
                <a:ext uri="{FF2B5EF4-FFF2-40B4-BE49-F238E27FC236}">
                  <a16:creationId xmlns:a16="http://schemas.microsoft.com/office/drawing/2014/main" id="{6162A2D8-D5C3-BDD3-FD2A-4294ABAF98F1}"/>
                </a:ext>
              </a:extLst>
            </p:cNvPr>
            <p:cNvSpPr/>
            <p:nvPr/>
          </p:nvSpPr>
          <p:spPr bwMode="auto">
            <a:xfrm>
              <a:off x="4535996" y="1634273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33" name="Rectangle 661732">
              <a:extLst>
                <a:ext uri="{FF2B5EF4-FFF2-40B4-BE49-F238E27FC236}">
                  <a16:creationId xmlns:a16="http://schemas.microsoft.com/office/drawing/2014/main" id="{541AEF72-3850-99C1-4CF4-F02DA6133BE2}"/>
                </a:ext>
              </a:extLst>
            </p:cNvPr>
            <p:cNvSpPr/>
            <p:nvPr/>
          </p:nvSpPr>
          <p:spPr bwMode="auto">
            <a:xfrm>
              <a:off x="3725908" y="1542439"/>
              <a:ext cx="540060" cy="235675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734" name="Parallélogramme 34">
              <a:extLst>
                <a:ext uri="{FF2B5EF4-FFF2-40B4-BE49-F238E27FC236}">
                  <a16:creationId xmlns:a16="http://schemas.microsoft.com/office/drawing/2014/main" id="{01E7F4D0-2673-03DF-6E10-A03E8937C4D4}"/>
                </a:ext>
              </a:extLst>
            </p:cNvPr>
            <p:cNvSpPr/>
            <p:nvPr/>
          </p:nvSpPr>
          <p:spPr bwMode="auto">
            <a:xfrm flipH="1">
              <a:off x="363589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35" name="Forme libre 35">
              <a:extLst>
                <a:ext uri="{FF2B5EF4-FFF2-40B4-BE49-F238E27FC236}">
                  <a16:creationId xmlns:a16="http://schemas.microsoft.com/office/drawing/2014/main" id="{CF146CEB-7029-7BC5-EA1A-6150D8284772}"/>
                </a:ext>
              </a:extLst>
            </p:cNvPr>
            <p:cNvSpPr/>
            <p:nvPr/>
          </p:nvSpPr>
          <p:spPr>
            <a:xfrm>
              <a:off x="363589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54409 w 574343"/>
                <a:gd name="connsiteY4" fmla="*/ 814346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54409 w 574343"/>
                <a:gd name="connsiteY4" fmla="*/ 814346 h 863326"/>
                <a:gd name="connsiteX5" fmla="*/ 3567 w 574343"/>
                <a:gd name="connsiteY5" fmla="*/ 683023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54409" y="814346"/>
                  </a:lnTo>
                  <a:lnTo>
                    <a:pt x="3567" y="683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736" name="Rectangle 661735">
              <a:extLst>
                <a:ext uri="{FF2B5EF4-FFF2-40B4-BE49-F238E27FC236}">
                  <a16:creationId xmlns:a16="http://schemas.microsoft.com/office/drawing/2014/main" id="{574633B5-1953-F61A-C3EE-D0D7B3F58038}"/>
                </a:ext>
              </a:extLst>
            </p:cNvPr>
            <p:cNvSpPr/>
            <p:nvPr/>
          </p:nvSpPr>
          <p:spPr bwMode="auto">
            <a:xfrm>
              <a:off x="3995936" y="1632449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661661" name="Grouper 1">
            <a:extLst>
              <a:ext uri="{FF2B5EF4-FFF2-40B4-BE49-F238E27FC236}">
                <a16:creationId xmlns:a16="http://schemas.microsoft.com/office/drawing/2014/main" id="{5BA27706-6F3B-C3EA-566C-349289D577E7}"/>
              </a:ext>
            </a:extLst>
          </p:cNvPr>
          <p:cNvGrpSpPr/>
          <p:nvPr/>
        </p:nvGrpSpPr>
        <p:grpSpPr>
          <a:xfrm>
            <a:off x="6175270" y="5157278"/>
            <a:ext cx="2947705" cy="446637"/>
            <a:chOff x="3635896" y="1268760"/>
            <a:chExt cx="3600400" cy="545533"/>
          </a:xfrm>
        </p:grpSpPr>
        <p:sp>
          <p:nvSpPr>
            <p:cNvPr id="661662" name="Rectangle 661661">
              <a:extLst>
                <a:ext uri="{FF2B5EF4-FFF2-40B4-BE49-F238E27FC236}">
                  <a16:creationId xmlns:a16="http://schemas.microsoft.com/office/drawing/2014/main" id="{A984A7FA-5D13-637A-8924-173F3588A4E2}"/>
                </a:ext>
              </a:extLst>
            </p:cNvPr>
            <p:cNvSpPr/>
            <p:nvPr/>
          </p:nvSpPr>
          <p:spPr bwMode="auto">
            <a:xfrm>
              <a:off x="6426206" y="1542439"/>
              <a:ext cx="540060" cy="180020"/>
            </a:xfrm>
            <a:prstGeom prst="rect">
              <a:avLst/>
            </a:prstGeom>
            <a:solidFill>
              <a:srgbClr val="500F0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63" name="Parallélogramme 94">
              <a:extLst>
                <a:ext uri="{FF2B5EF4-FFF2-40B4-BE49-F238E27FC236}">
                  <a16:creationId xmlns:a16="http://schemas.microsoft.com/office/drawing/2014/main" id="{A49D235F-C730-E6CC-872E-8CE9FB17A1FA}"/>
                </a:ext>
              </a:extLst>
            </p:cNvPr>
            <p:cNvSpPr/>
            <p:nvPr/>
          </p:nvSpPr>
          <p:spPr bwMode="auto">
            <a:xfrm flipH="1">
              <a:off x="633619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64" name="Forme libre 95">
              <a:extLst>
                <a:ext uri="{FF2B5EF4-FFF2-40B4-BE49-F238E27FC236}">
                  <a16:creationId xmlns:a16="http://schemas.microsoft.com/office/drawing/2014/main" id="{3FD8AC1F-FF68-4494-B5D8-8C0941121E02}"/>
                </a:ext>
              </a:extLst>
            </p:cNvPr>
            <p:cNvSpPr/>
            <p:nvPr/>
          </p:nvSpPr>
          <p:spPr>
            <a:xfrm>
              <a:off x="633619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65" name="Rectangle 661664">
              <a:extLst>
                <a:ext uri="{FF2B5EF4-FFF2-40B4-BE49-F238E27FC236}">
                  <a16:creationId xmlns:a16="http://schemas.microsoft.com/office/drawing/2014/main" id="{BEFE6065-A721-2B45-1495-CBA7285CFECD}"/>
                </a:ext>
              </a:extLst>
            </p:cNvPr>
            <p:cNvSpPr/>
            <p:nvPr/>
          </p:nvSpPr>
          <p:spPr bwMode="auto">
            <a:xfrm>
              <a:off x="6696236" y="1632449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666" name="Rectangle 661665">
              <a:extLst>
                <a:ext uri="{FF2B5EF4-FFF2-40B4-BE49-F238E27FC236}">
                  <a16:creationId xmlns:a16="http://schemas.microsoft.com/office/drawing/2014/main" id="{8CA2137D-2C5E-86A7-9A0B-DF2A9CDFB72D}"/>
                </a:ext>
              </a:extLst>
            </p:cNvPr>
            <p:cNvSpPr/>
            <p:nvPr/>
          </p:nvSpPr>
          <p:spPr bwMode="auto">
            <a:xfrm>
              <a:off x="5886146" y="1540615"/>
              <a:ext cx="540060" cy="180020"/>
            </a:xfrm>
            <a:prstGeom prst="rect">
              <a:avLst/>
            </a:prstGeom>
            <a:solidFill>
              <a:srgbClr val="500F0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67" name="Parallélogramme 84">
              <a:extLst>
                <a:ext uri="{FF2B5EF4-FFF2-40B4-BE49-F238E27FC236}">
                  <a16:creationId xmlns:a16="http://schemas.microsoft.com/office/drawing/2014/main" id="{42B5B929-01C9-F123-07D3-0F10CAE53DEE}"/>
                </a:ext>
              </a:extLst>
            </p:cNvPr>
            <p:cNvSpPr/>
            <p:nvPr/>
          </p:nvSpPr>
          <p:spPr bwMode="auto">
            <a:xfrm flipH="1">
              <a:off x="5796136" y="1270584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68" name="Forme libre 85">
              <a:extLst>
                <a:ext uri="{FF2B5EF4-FFF2-40B4-BE49-F238E27FC236}">
                  <a16:creationId xmlns:a16="http://schemas.microsoft.com/office/drawing/2014/main" id="{861390D2-E1E0-C83F-8D9A-25626C2AC244}"/>
                </a:ext>
              </a:extLst>
            </p:cNvPr>
            <p:cNvSpPr/>
            <p:nvPr/>
          </p:nvSpPr>
          <p:spPr>
            <a:xfrm>
              <a:off x="5796136" y="1268760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69" name="Rectangle 661668">
              <a:extLst>
                <a:ext uri="{FF2B5EF4-FFF2-40B4-BE49-F238E27FC236}">
                  <a16:creationId xmlns:a16="http://schemas.microsoft.com/office/drawing/2014/main" id="{7E6FD533-9098-6251-227E-B288E8E03DAB}"/>
                </a:ext>
              </a:extLst>
            </p:cNvPr>
            <p:cNvSpPr/>
            <p:nvPr/>
          </p:nvSpPr>
          <p:spPr bwMode="auto">
            <a:xfrm>
              <a:off x="6156176" y="1630625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670" name="Rectangle 661669">
              <a:extLst>
                <a:ext uri="{FF2B5EF4-FFF2-40B4-BE49-F238E27FC236}">
                  <a16:creationId xmlns:a16="http://schemas.microsoft.com/office/drawing/2014/main" id="{30B5EAA9-B3E8-8658-995D-67722C8DAA85}"/>
                </a:ext>
              </a:extLst>
            </p:cNvPr>
            <p:cNvSpPr/>
            <p:nvPr/>
          </p:nvSpPr>
          <p:spPr bwMode="auto">
            <a:xfrm>
              <a:off x="5346086" y="1544263"/>
              <a:ext cx="540060" cy="180020"/>
            </a:xfrm>
            <a:prstGeom prst="rect">
              <a:avLst/>
            </a:prstGeom>
            <a:solidFill>
              <a:srgbClr val="500F0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1" name="Parallélogramme 72">
              <a:extLst>
                <a:ext uri="{FF2B5EF4-FFF2-40B4-BE49-F238E27FC236}">
                  <a16:creationId xmlns:a16="http://schemas.microsoft.com/office/drawing/2014/main" id="{BDBAC22C-3E41-4FE0-AFE1-9A53933EEE7F}"/>
                </a:ext>
              </a:extLst>
            </p:cNvPr>
            <p:cNvSpPr/>
            <p:nvPr/>
          </p:nvSpPr>
          <p:spPr bwMode="auto">
            <a:xfrm flipH="1">
              <a:off x="5256076" y="1274232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2" name="Forme libre 73">
              <a:extLst>
                <a:ext uri="{FF2B5EF4-FFF2-40B4-BE49-F238E27FC236}">
                  <a16:creationId xmlns:a16="http://schemas.microsoft.com/office/drawing/2014/main" id="{77A54335-7F41-2086-4315-8DDD39C9768D}"/>
                </a:ext>
              </a:extLst>
            </p:cNvPr>
            <p:cNvSpPr/>
            <p:nvPr/>
          </p:nvSpPr>
          <p:spPr>
            <a:xfrm>
              <a:off x="5256076" y="1272408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3" name="Rectangle 661672">
              <a:extLst>
                <a:ext uri="{FF2B5EF4-FFF2-40B4-BE49-F238E27FC236}">
                  <a16:creationId xmlns:a16="http://schemas.microsoft.com/office/drawing/2014/main" id="{571F3078-8F54-6AA2-F5CC-C2606EEF5396}"/>
                </a:ext>
              </a:extLst>
            </p:cNvPr>
            <p:cNvSpPr/>
            <p:nvPr/>
          </p:nvSpPr>
          <p:spPr bwMode="auto">
            <a:xfrm>
              <a:off x="5616116" y="1634273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674" name="Rectangle 661673">
              <a:extLst>
                <a:ext uri="{FF2B5EF4-FFF2-40B4-BE49-F238E27FC236}">
                  <a16:creationId xmlns:a16="http://schemas.microsoft.com/office/drawing/2014/main" id="{75BF8035-F1E6-E7AB-335B-51EAA1D2CDDF}"/>
                </a:ext>
              </a:extLst>
            </p:cNvPr>
            <p:cNvSpPr/>
            <p:nvPr/>
          </p:nvSpPr>
          <p:spPr bwMode="auto">
            <a:xfrm>
              <a:off x="4806026" y="1542439"/>
              <a:ext cx="540060" cy="180020"/>
            </a:xfrm>
            <a:prstGeom prst="rect">
              <a:avLst/>
            </a:prstGeom>
            <a:solidFill>
              <a:srgbClr val="500F0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5" name="Parallélogramme 62">
              <a:extLst>
                <a:ext uri="{FF2B5EF4-FFF2-40B4-BE49-F238E27FC236}">
                  <a16:creationId xmlns:a16="http://schemas.microsoft.com/office/drawing/2014/main" id="{E462F799-34D3-CBE2-0499-396B945A8D83}"/>
                </a:ext>
              </a:extLst>
            </p:cNvPr>
            <p:cNvSpPr/>
            <p:nvPr/>
          </p:nvSpPr>
          <p:spPr bwMode="auto">
            <a:xfrm flipH="1">
              <a:off x="471601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6" name="Forme libre 63">
              <a:extLst>
                <a:ext uri="{FF2B5EF4-FFF2-40B4-BE49-F238E27FC236}">
                  <a16:creationId xmlns:a16="http://schemas.microsoft.com/office/drawing/2014/main" id="{05EDE25D-104C-2800-8B53-BC4316AC4A4A}"/>
                </a:ext>
              </a:extLst>
            </p:cNvPr>
            <p:cNvSpPr/>
            <p:nvPr/>
          </p:nvSpPr>
          <p:spPr>
            <a:xfrm>
              <a:off x="471601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7" name="Rectangle 661676">
              <a:extLst>
                <a:ext uri="{FF2B5EF4-FFF2-40B4-BE49-F238E27FC236}">
                  <a16:creationId xmlns:a16="http://schemas.microsoft.com/office/drawing/2014/main" id="{D16B5944-07EF-DEAB-3FE3-2FA448EB57D1}"/>
                </a:ext>
              </a:extLst>
            </p:cNvPr>
            <p:cNvSpPr/>
            <p:nvPr/>
          </p:nvSpPr>
          <p:spPr bwMode="auto">
            <a:xfrm>
              <a:off x="5076056" y="1632449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678" name="Rectangle 661677">
              <a:extLst>
                <a:ext uri="{FF2B5EF4-FFF2-40B4-BE49-F238E27FC236}">
                  <a16:creationId xmlns:a16="http://schemas.microsoft.com/office/drawing/2014/main" id="{11939135-21BD-72BB-B54B-DA198338B117}"/>
                </a:ext>
              </a:extLst>
            </p:cNvPr>
            <p:cNvSpPr/>
            <p:nvPr/>
          </p:nvSpPr>
          <p:spPr bwMode="auto">
            <a:xfrm>
              <a:off x="4265966" y="1544263"/>
              <a:ext cx="540060" cy="180020"/>
            </a:xfrm>
            <a:prstGeom prst="rect">
              <a:avLst/>
            </a:prstGeom>
            <a:solidFill>
              <a:srgbClr val="500F0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79" name="Parallélogramme 44">
              <a:extLst>
                <a:ext uri="{FF2B5EF4-FFF2-40B4-BE49-F238E27FC236}">
                  <a16:creationId xmlns:a16="http://schemas.microsoft.com/office/drawing/2014/main" id="{8DCF6135-3F84-3999-8C99-CC4968D6D0AC}"/>
                </a:ext>
              </a:extLst>
            </p:cNvPr>
            <p:cNvSpPr/>
            <p:nvPr/>
          </p:nvSpPr>
          <p:spPr bwMode="auto">
            <a:xfrm flipH="1">
              <a:off x="4175956" y="1274232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0" name="Forme libre 45">
              <a:extLst>
                <a:ext uri="{FF2B5EF4-FFF2-40B4-BE49-F238E27FC236}">
                  <a16:creationId xmlns:a16="http://schemas.microsoft.com/office/drawing/2014/main" id="{EB3AC62D-1D92-E8B0-BFDD-1B4B49290E99}"/>
                </a:ext>
              </a:extLst>
            </p:cNvPr>
            <p:cNvSpPr/>
            <p:nvPr/>
          </p:nvSpPr>
          <p:spPr>
            <a:xfrm>
              <a:off x="4175956" y="1272408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42694" y="720628"/>
                  </a:lnTo>
                  <a:lnTo>
                    <a:pt x="3567" y="581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1" name="Rectangle 661680">
              <a:extLst>
                <a:ext uri="{FF2B5EF4-FFF2-40B4-BE49-F238E27FC236}">
                  <a16:creationId xmlns:a16="http://schemas.microsoft.com/office/drawing/2014/main" id="{34B49426-9561-08A7-0C82-8A76EF3A5C58}"/>
                </a:ext>
              </a:extLst>
            </p:cNvPr>
            <p:cNvSpPr/>
            <p:nvPr/>
          </p:nvSpPr>
          <p:spPr bwMode="auto">
            <a:xfrm>
              <a:off x="4535996" y="1634273"/>
              <a:ext cx="540060" cy="180020"/>
            </a:xfrm>
            <a:prstGeom prst="rect">
              <a:avLst/>
            </a:prstGeom>
            <a:solidFill>
              <a:srgbClr val="C9C719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2" name="Rectangle 661681">
              <a:extLst>
                <a:ext uri="{FF2B5EF4-FFF2-40B4-BE49-F238E27FC236}">
                  <a16:creationId xmlns:a16="http://schemas.microsoft.com/office/drawing/2014/main" id="{8B8DF5E2-D28F-D00B-CA55-283DFBEE580E}"/>
                </a:ext>
              </a:extLst>
            </p:cNvPr>
            <p:cNvSpPr/>
            <p:nvPr/>
          </p:nvSpPr>
          <p:spPr bwMode="auto">
            <a:xfrm>
              <a:off x="3725908" y="1542439"/>
              <a:ext cx="540060" cy="235675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 dirty="0">
                <a:solidFill>
                  <a:srgbClr val="FFFFFF"/>
                </a:solidFill>
              </a:endParaRPr>
            </a:p>
          </p:txBody>
        </p:sp>
        <p:sp>
          <p:nvSpPr>
            <p:cNvPr id="661683" name="Parallélogramme 34">
              <a:extLst>
                <a:ext uri="{FF2B5EF4-FFF2-40B4-BE49-F238E27FC236}">
                  <a16:creationId xmlns:a16="http://schemas.microsoft.com/office/drawing/2014/main" id="{445F8C3F-17C6-E667-9087-45596E21FFE2}"/>
                </a:ext>
              </a:extLst>
            </p:cNvPr>
            <p:cNvSpPr/>
            <p:nvPr/>
          </p:nvSpPr>
          <p:spPr bwMode="auto">
            <a:xfrm flipH="1">
              <a:off x="3635896" y="1272408"/>
              <a:ext cx="900100" cy="360040"/>
            </a:xfrm>
            <a:prstGeom prst="parallelogram">
              <a:avLst>
                <a:gd name="adj" fmla="val 10032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4" name="Forme libre 35">
              <a:extLst>
                <a:ext uri="{FF2B5EF4-FFF2-40B4-BE49-F238E27FC236}">
                  <a16:creationId xmlns:a16="http://schemas.microsoft.com/office/drawing/2014/main" id="{A3E07881-88BB-EE99-3624-7222B626CCBC}"/>
                </a:ext>
              </a:extLst>
            </p:cNvPr>
            <p:cNvSpPr/>
            <p:nvPr/>
          </p:nvSpPr>
          <p:spPr>
            <a:xfrm>
              <a:off x="3635896" y="1270584"/>
              <a:ext cx="358964" cy="539579"/>
            </a:xfrm>
            <a:custGeom>
              <a:avLst/>
              <a:gdLst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42694 w 574343"/>
                <a:gd name="connsiteY4" fmla="*/ 720628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54409 w 574343"/>
                <a:gd name="connsiteY4" fmla="*/ 814346 h 863326"/>
                <a:gd name="connsiteX5" fmla="*/ 3567 w 574343"/>
                <a:gd name="connsiteY5" fmla="*/ 581496 h 863326"/>
                <a:gd name="connsiteX6" fmla="*/ 0 w 574343"/>
                <a:gd name="connsiteY6" fmla="*/ 0 h 863326"/>
                <a:gd name="connsiteX0" fmla="*/ 0 w 574343"/>
                <a:gd name="connsiteY0" fmla="*/ 0 h 863326"/>
                <a:gd name="connsiteX1" fmla="*/ 574343 w 574343"/>
                <a:gd name="connsiteY1" fmla="*/ 574362 h 863326"/>
                <a:gd name="connsiteX2" fmla="*/ 574343 w 574343"/>
                <a:gd name="connsiteY2" fmla="*/ 863326 h 863326"/>
                <a:gd name="connsiteX3" fmla="*/ 142694 w 574343"/>
                <a:gd name="connsiteY3" fmla="*/ 431663 h 863326"/>
                <a:gd name="connsiteX4" fmla="*/ 154409 w 574343"/>
                <a:gd name="connsiteY4" fmla="*/ 814346 h 863326"/>
                <a:gd name="connsiteX5" fmla="*/ 3567 w 574343"/>
                <a:gd name="connsiteY5" fmla="*/ 683023 h 863326"/>
                <a:gd name="connsiteX6" fmla="*/ 0 w 574343"/>
                <a:gd name="connsiteY6" fmla="*/ 0 h 86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43" h="863326">
                  <a:moveTo>
                    <a:pt x="0" y="0"/>
                  </a:moveTo>
                  <a:lnTo>
                    <a:pt x="574343" y="574362"/>
                  </a:lnTo>
                  <a:lnTo>
                    <a:pt x="574343" y="863326"/>
                  </a:lnTo>
                  <a:lnTo>
                    <a:pt x="142694" y="431663"/>
                  </a:lnTo>
                  <a:lnTo>
                    <a:pt x="154409" y="814346"/>
                  </a:lnTo>
                  <a:lnTo>
                    <a:pt x="3567" y="683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661685" name="Rectangle 661684">
              <a:extLst>
                <a:ext uri="{FF2B5EF4-FFF2-40B4-BE49-F238E27FC236}">
                  <a16:creationId xmlns:a16="http://schemas.microsoft.com/office/drawing/2014/main" id="{ADE15897-A3A2-45F5-1210-E94FFD35FEAD}"/>
                </a:ext>
              </a:extLst>
            </p:cNvPr>
            <p:cNvSpPr/>
            <p:nvPr/>
          </p:nvSpPr>
          <p:spPr bwMode="auto">
            <a:xfrm>
              <a:off x="3995936" y="1632449"/>
              <a:ext cx="540060" cy="180020"/>
            </a:xfrm>
            <a:prstGeom prst="rect">
              <a:avLst/>
            </a:prstGeom>
            <a:solidFill>
              <a:srgbClr val="CB0A0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46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66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6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661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661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66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1000"/>
                                        <p:tgtEl>
                                          <p:spTgt spid="66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32305 -0.0027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29466 0.00046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2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" grpId="0"/>
      <p:bldP spid="680" grpId="0"/>
      <p:bldP spid="681" grpId="0"/>
      <p:bldP spid="661510" grpId="0"/>
      <p:bldP spid="2" grpId="0"/>
      <p:bldP spid="6615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228301-4757-2046-947F-680270912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3000"/>
                    </a14:imgEffect>
                    <a14:imgEffect>
                      <a14:brightnessContrast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395536"/>
            <a:ext cx="12192000" cy="9144001"/>
          </a:xfrm>
          <a:prstGeom prst="rect">
            <a:avLst/>
          </a:prstGeom>
        </p:spPr>
      </p:pic>
      <p:sp>
        <p:nvSpPr>
          <p:cNvPr id="61" name="Rectangle 2">
            <a:extLst>
              <a:ext uri="{FF2B5EF4-FFF2-40B4-BE49-F238E27FC236}">
                <a16:creationId xmlns:a16="http://schemas.microsoft.com/office/drawing/2014/main" id="{123168CF-9C24-CF49-8482-EA2FEDB7A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520" y="5157163"/>
            <a:ext cx="10225136" cy="1700837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...with the  seeded x-FEL</a:t>
            </a:r>
          </a:p>
          <a:p>
            <a:pPr algn="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“FERMI” 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(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ree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lectron </a:t>
            </a:r>
          </a:p>
          <a:p>
            <a:pPr algn="r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R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adiation for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M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ultidisciplinary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nvestigations)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4FF6CE-F85F-DC7A-B6C5-17531B975EAE}"/>
              </a:ext>
            </a:extLst>
          </p:cNvPr>
          <p:cNvGrpSpPr/>
          <p:nvPr/>
        </p:nvGrpSpPr>
        <p:grpSpPr>
          <a:xfrm>
            <a:off x="479376" y="116632"/>
            <a:ext cx="10039065" cy="2617056"/>
            <a:chOff x="1097495" y="-1018082"/>
            <a:chExt cx="10039065" cy="261705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100BF65-E088-6F10-21BF-4349E61D1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87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97495" y="-1018082"/>
              <a:ext cx="2253806" cy="2617056"/>
            </a:xfrm>
            <a:prstGeom prst="rect">
              <a:avLst/>
            </a:prstGeom>
            <a:ln w="57150">
              <a:solidFill>
                <a:srgbClr val="FF0000"/>
              </a:solidFill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EB12407-5517-0C12-13E6-389E21395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380" y="-1018082"/>
              <a:ext cx="7660180" cy="1700837"/>
            </a:xfrm>
            <a:prstGeom prst="rect">
              <a:avLst/>
            </a:prstGeom>
            <a:noFill/>
            <a:ln>
              <a:noFill/>
            </a:ln>
            <a:effectLst>
              <a:outerShdw blurRad="63500" dist="53882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3600" dirty="0">
                  <a:solidFill>
                    <a:schemeClr val="bg1"/>
                  </a:solidFill>
                  <a:latin typeface="+mn-lt"/>
                </a:rPr>
                <a:t>Claudio Pellegrini (UCLA and Stanford), father of the x-FELs</a:t>
              </a:r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54C0076E-766F-BE4D-B369-9CF50D29D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720" y="1340768"/>
            <a:ext cx="6546927" cy="124155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4000" b="0" dirty="0">
                <a:solidFill>
                  <a:srgbClr val="FFFF00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Chalkboard" charset="0"/>
              </a:rPr>
              <a:t>FELs are now a fantastic reality, notably at ELETTRA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18A7CD5-020E-404B-9EDE-2F7D4FBEAB38}"/>
              </a:ext>
            </a:extLst>
          </p:cNvPr>
          <p:cNvSpPr/>
          <p:nvPr/>
        </p:nvSpPr>
        <p:spPr bwMode="auto">
          <a:xfrm rot="20529976">
            <a:off x="3181857" y="3662148"/>
            <a:ext cx="8265630" cy="1147345"/>
          </a:xfrm>
          <a:prstGeom prst="roundRect">
            <a:avLst>
              <a:gd name="adj" fmla="val 40866"/>
            </a:avLst>
          </a:prstGeom>
          <a:noFill/>
          <a:ln w="1270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63500" dir="2700000" algn="tl" rotWithShape="0">
              <a:prstClr val="black"/>
            </a:outerShdw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16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4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 bwMode="auto">
          <a:xfrm>
            <a:off x="6240016" y="2400176"/>
            <a:ext cx="2448272" cy="2448272"/>
          </a:xfrm>
          <a:prstGeom prst="ellipse">
            <a:avLst/>
          </a:prstGeom>
          <a:gradFill flip="none" rotWithShape="1">
            <a:gsLst>
              <a:gs pos="70000">
                <a:srgbClr val="0283B5"/>
              </a:gs>
              <a:gs pos="53000">
                <a:srgbClr val="FFFFFF">
                  <a:alpha val="38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7248128" y="3624312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19" name="Ellipse 18"/>
          <p:cNvSpPr/>
          <p:nvPr/>
        </p:nvSpPr>
        <p:spPr bwMode="auto">
          <a:xfrm>
            <a:off x="7320136" y="3552304"/>
            <a:ext cx="432048" cy="288032"/>
          </a:xfrm>
          <a:prstGeom prst="ellipse">
            <a:avLst/>
          </a:prstGeom>
          <a:gradFill flip="none" rotWithShape="1">
            <a:gsLst>
              <a:gs pos="29000">
                <a:schemeClr val="bg1"/>
              </a:gs>
              <a:gs pos="100000">
                <a:srgbClr val="00664D"/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663555" name="Rectangle 3"/>
          <p:cNvSpPr>
            <a:spLocks noChangeArrowheads="1"/>
          </p:cNvSpPr>
          <p:nvPr/>
        </p:nvSpPr>
        <p:spPr bwMode="auto">
          <a:xfrm>
            <a:off x="803412" y="2018196"/>
            <a:ext cx="4572508" cy="15038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lnSpc>
                <a:spcPts val="3440"/>
              </a:lnSpc>
              <a:spcBef>
                <a:spcPts val="0"/>
              </a:spcBef>
              <a:defRPr/>
            </a:pPr>
            <a:r>
              <a:rPr lang="en-US" sz="32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Chalkboard"/>
              </a:rPr>
              <a:t>…sent into a molecule or a nanoparticle, causes its explosion:</a:t>
            </a:r>
            <a:endParaRPr lang="en-US" sz="3200" b="0" u="sng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cs typeface="Chalkboard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7320136" y="3408288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14" name="Ellipse 13"/>
          <p:cNvSpPr/>
          <p:nvPr/>
        </p:nvSpPr>
        <p:spPr bwMode="auto">
          <a:xfrm>
            <a:off x="7464152" y="3552304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16" name="Ellipse 15"/>
          <p:cNvSpPr/>
          <p:nvPr/>
        </p:nvSpPr>
        <p:spPr bwMode="auto">
          <a:xfrm>
            <a:off x="7536160" y="3696320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18" name="Ellipse 17"/>
          <p:cNvSpPr/>
          <p:nvPr/>
        </p:nvSpPr>
        <p:spPr bwMode="auto">
          <a:xfrm>
            <a:off x="7536160" y="3408288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0" y="5085184"/>
            <a:ext cx="12192000" cy="1656184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…but, with the ultrafast x-ray FEL pulses one can analyze the structure 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durin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g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the ex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p</a:t>
            </a:r>
            <a:r>
              <a:rPr lang="en-US" sz="32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losion</a:t>
            </a:r>
            <a:r>
              <a:rPr lang="en-US" sz="3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 and try to retrieve from the data the initial structure</a:t>
            </a:r>
            <a:endParaRPr lang="en-US" sz="3200" u="sng" dirty="0">
              <a:solidFill>
                <a:schemeClr val="bg1"/>
              </a:solidFill>
              <a:effectLst>
                <a:glow rad="63500">
                  <a:schemeClr val="tx1"/>
                </a:glow>
              </a:effectLst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8040216" y="3768328"/>
            <a:ext cx="2304256" cy="864096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84150" indent="0" algn="ctr">
              <a:defRPr/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boom!</a:t>
            </a:r>
            <a:endParaRPr lang="en-US" b="0" u="sng" dirty="0">
              <a:solidFill>
                <a:srgbClr val="FFFF00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36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PROBLEM: x-FELs emit femtosecond pulses 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360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of tens of gigawatts -- how can we handle this tremendous concentrated power, and use it?</a:t>
            </a:r>
            <a:endParaRPr lang="en-US" sz="3600" u="sng" dirty="0">
              <a:solidFill>
                <a:srgbClr val="FFFF00"/>
              </a:solidFill>
              <a:effectLst>
                <a:glow rad="76200">
                  <a:schemeClr val="tx1"/>
                </a:glow>
              </a:effectLst>
              <a:latin typeface="Chalkboard"/>
              <a:cs typeface="Chalkboard"/>
            </a:endParaRPr>
          </a:p>
        </p:txBody>
      </p:sp>
      <p:pic>
        <p:nvPicPr>
          <p:cNvPr id="36" name="ZZZ-Explosion+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31704" y="4056360"/>
            <a:ext cx="812800" cy="8128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FD85B08-66D8-2E78-6195-C37969CBB015}"/>
              </a:ext>
            </a:extLst>
          </p:cNvPr>
          <p:cNvGrpSpPr/>
          <p:nvPr/>
        </p:nvGrpSpPr>
        <p:grpSpPr>
          <a:xfrm>
            <a:off x="6347710" y="3031680"/>
            <a:ext cx="2705279" cy="1549151"/>
            <a:chOff x="4823710" y="3031679"/>
            <a:chExt cx="2705279" cy="154915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A923B5E-D07D-5494-1CE8-A1D28ADDCB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146454" y="3031679"/>
              <a:ext cx="504056" cy="5287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E352190-AC5B-2784-A38F-A5FFA99CDED0}"/>
                </a:ext>
              </a:extLst>
            </p:cNvPr>
            <p:cNvGrpSpPr/>
            <p:nvPr/>
          </p:nvGrpSpPr>
          <p:grpSpPr>
            <a:xfrm>
              <a:off x="4823710" y="3116035"/>
              <a:ext cx="2705279" cy="1464795"/>
              <a:chOff x="4823710" y="3116035"/>
              <a:chExt cx="2705279" cy="1464795"/>
            </a:xfrm>
          </p:grpSpPr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553E872D-E516-6667-320E-9E417CBDDE1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03443" y="3142812"/>
                <a:ext cx="432048" cy="414554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5618B5B-4E90-C040-84B5-FEEF0D57D9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088829" y="3116035"/>
                <a:ext cx="1440160" cy="573542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054BB50-EF6E-2889-3293-CD99F49BD9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6146454" y="3829572"/>
                <a:ext cx="576064" cy="75125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BAD3F2A8-2D00-4CAE-FD7B-9C77B3F00E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823710" y="3772974"/>
                <a:ext cx="1044116" cy="653304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D8BAF979-F4FC-ABC7-9545-81540A900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723" y="2590494"/>
            <a:ext cx="3791744" cy="1177834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84150" indent="0" algn="r">
              <a:defRPr/>
            </a:pPr>
            <a:r>
              <a:rPr lang="en-US" sz="4000" b="0" dirty="0">
                <a:solidFill>
                  <a:schemeClr val="bg1"/>
                </a:solidFill>
                <a:latin typeface="Helvetica" charset="0"/>
              </a:rPr>
              <a:t>computer reconstruction</a:t>
            </a:r>
            <a:endParaRPr lang="en-US" sz="4000" b="0" u="sng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73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800"/>
                                        <p:tgtEl>
                                          <p:spTgt spid="66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063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20458E-7 1.51957E-6 L -0.06304 -0.08409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1" y="-421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3137E-6 -2.38592E-6 L 0.06305 -0.09451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3" y="-472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5019E-7 -1.83924E-6 L 0.14189 -0.1049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6" y="-525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95277E-7 -2.79796E-6 L 0.07085 0.12613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629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1353E-6 -2.79796E-6 L -0.11808 0.12613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4" y="629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01 -0.09447 L 2.97691E-6 0.00023 " pathEditMode="relative" rAng="0" ptsTypes="AA">
                                      <p:cBhvr>
                                        <p:cTn id="7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9" y="472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87 -0.10484 L 0.00018 1.458E-6 " pathEditMode="relative" rAng="0" ptsTypes="AA">
                                      <p:cBhvr>
                                        <p:cTn id="7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5" y="523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5 0.12613 L -7.95277E-7 1.51817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-6318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08 0.12613 L 1.91353E-6 0.00023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4" y="-6295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4 -0.08401 L 4.4157E-6 0.00023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3" y="421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3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2063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 showWhenStopped="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7" grpId="2" animBg="1"/>
      <p:bldP spid="19" grpId="0" animBg="1"/>
      <p:bldP spid="19" grpId="1" animBg="1"/>
      <p:bldP spid="663555" grpId="0" autoUpdateAnimBg="0"/>
      <p:bldP spid="6" grpId="0" animBg="1"/>
      <p:bldP spid="6" grpId="1" animBg="1"/>
      <p:bldP spid="6" grpId="2" animBg="1"/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18" grpId="0" animBg="1"/>
      <p:bldP spid="18" grpId="1" animBg="1"/>
      <p:bldP spid="18" grpId="2" animBg="1"/>
      <p:bldP spid="20" grpId="0"/>
      <p:bldP spid="21" grpId="0"/>
      <p:bldP spid="21" grpId="1"/>
      <p:bldP spid="5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5" name="Rectangle 3"/>
          <p:cNvSpPr>
            <a:spLocks noChangeArrowheads="1"/>
          </p:cNvSpPr>
          <p:nvPr/>
        </p:nvSpPr>
        <p:spPr bwMode="auto">
          <a:xfrm>
            <a:off x="551384" y="-51387"/>
            <a:ext cx="11089232" cy="134414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defRPr/>
            </a:pPr>
            <a:r>
              <a:rPr lang="en-US" sz="4000" dirty="0">
                <a:solidFill>
                  <a:srgbClr val="88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Some examples of what happens at the femtosecond time scale of an x-FEL pulse:</a:t>
            </a:r>
            <a:endParaRPr lang="en-US" sz="4000" dirty="0">
              <a:solidFill>
                <a:schemeClr val="bg1"/>
              </a:solidFill>
              <a:effectLst>
                <a:glow rad="76200">
                  <a:schemeClr val="tx1"/>
                </a:glow>
              </a:effectLst>
              <a:latin typeface="Chalkboard"/>
              <a:cs typeface="Chalkboard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951984" y="1419576"/>
            <a:ext cx="4032448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002060"/>
                </a:solidFill>
                <a:latin typeface="Helvetica" charset="0"/>
              </a:rPr>
              <a:t>Fast chemical reactions</a:t>
            </a:r>
            <a:endParaRPr lang="en-US" sz="2800" b="0" dirty="0">
              <a:solidFill>
                <a:srgbClr val="002060"/>
              </a:solidFill>
              <a:latin typeface="Helvetica" charset="0"/>
              <a:cs typeface="Times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839416" y="2123101"/>
            <a:ext cx="7128792" cy="93610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In 100 femtoseconds shock and sound  waves travel in solids over atomic distances</a:t>
            </a:r>
            <a:endParaRPr lang="en-US" sz="2800" b="0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4E36F30-A11D-4645-9873-5D3F312FE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898" y="3182753"/>
            <a:ext cx="7970718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002060"/>
                </a:solidFill>
                <a:latin typeface="Helvetica" charset="0"/>
              </a:rPr>
              <a:t>A water molecule dissociates in 10 femtoseconds</a:t>
            </a:r>
            <a:endParaRPr lang="en-US" sz="2800" b="0" dirty="0">
              <a:solidFill>
                <a:srgbClr val="002060"/>
              </a:solidFill>
              <a:latin typeface="Helvetica" charset="0"/>
              <a:cs typeface="Times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127EDDC-B21C-054C-891F-1F45A426C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6" y="3901080"/>
            <a:ext cx="8172908" cy="57606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Photons propagate over hundreds of  nanometers</a:t>
            </a:r>
            <a:endParaRPr lang="en-US" sz="2800" b="0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579869B-DB37-A74B-8482-94CE2063A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4622914"/>
            <a:ext cx="9937104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002060"/>
                </a:solidFill>
                <a:latin typeface="Helvetica" charset="0"/>
              </a:rPr>
              <a:t>Typical periods of molecular vibrations: 10-100 femtoseconds</a:t>
            </a:r>
            <a:endParaRPr lang="en-US" sz="2800" b="0" dirty="0">
              <a:solidFill>
                <a:srgbClr val="002060"/>
              </a:solidFill>
              <a:latin typeface="Helvetica" charset="0"/>
              <a:cs typeface="Times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40C9D84-F4B3-CD4C-B17F-3DAF74F09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047" y="5356284"/>
            <a:ext cx="6601210" cy="576064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Laser surgery without collateral damage</a:t>
            </a:r>
            <a:endParaRPr lang="en-US" sz="2800" b="0" dirty="0">
              <a:solidFill>
                <a:srgbClr val="FFFF00"/>
              </a:solidFill>
              <a:latin typeface="Helvetica" charset="0"/>
              <a:cs typeface="Times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D3FA34A-ED4E-7940-BC5E-81CF72C01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894" y="6066291"/>
            <a:ext cx="6601210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0" dirty="0">
                <a:solidFill>
                  <a:srgbClr val="002060"/>
                </a:solidFill>
                <a:latin typeface="Helvetica" charset="0"/>
              </a:rPr>
              <a:t>Novel micromachining techniques, </a:t>
            </a:r>
            <a:r>
              <a:rPr lang="en-US" sz="2800" b="0" dirty="0" err="1">
                <a:solidFill>
                  <a:srgbClr val="002060"/>
                </a:solidFill>
                <a:latin typeface="Helvetica" charset="0"/>
              </a:rPr>
              <a:t>etc</a:t>
            </a:r>
            <a:r>
              <a:rPr lang="en-US" sz="2800" b="0" dirty="0">
                <a:solidFill>
                  <a:srgbClr val="002060"/>
                </a:solidFill>
                <a:latin typeface="Helvetica" charset="0"/>
              </a:rPr>
              <a:t>…</a:t>
            </a:r>
            <a:endParaRPr lang="en-US" sz="2800" b="0" dirty="0">
              <a:solidFill>
                <a:srgbClr val="002060"/>
              </a:solidFill>
              <a:latin typeface="Helvetica" charset="0"/>
              <a:cs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1C385C5-52B2-54A4-C801-92AE3EABA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640" y="2246649"/>
            <a:ext cx="6601210" cy="3017453"/>
          </a:xfrm>
          <a:prstGeom prst="rect">
            <a:avLst/>
          </a:prstGeom>
          <a:solidFill>
            <a:srgbClr val="002060"/>
          </a:solidFill>
          <a:ln w="28575">
            <a:solidFill>
              <a:schemeClr val="bg1"/>
            </a:solidFill>
          </a:ln>
          <a:effectLst>
            <a:outerShdw blurRad="63500" dist="45847" dir="2700000" algn="ctr" rotWithShape="0">
              <a:schemeClr val="tx1">
                <a:alpha val="75000"/>
              </a:schemeClr>
            </a:outerShdw>
          </a:effectLst>
        </p:spPr>
        <p:txBody>
          <a:bodyPr/>
          <a:lstStyle/>
          <a:p>
            <a:pPr marL="61913" algn="ctr">
              <a:lnSpc>
                <a:spcPct val="90000"/>
              </a:lnSpc>
              <a:spcBef>
                <a:spcPct val="20000"/>
              </a:spcBef>
              <a:defRPr/>
            </a:pPr>
            <a:endParaRPr lang="en-US" sz="1200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</a:endParaRPr>
          </a:p>
          <a:p>
            <a:pPr marL="61913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1397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X-FEL experiments on these and many other ultrafast features open very exciting new opportunities in science and technology!</a:t>
            </a:r>
          </a:p>
        </p:txBody>
      </p:sp>
    </p:spTree>
    <p:extLst>
      <p:ext uri="{BB962C8B-B14F-4D97-AF65-F5344CB8AC3E}">
        <p14:creationId xmlns:p14="http://schemas.microsoft.com/office/powerpoint/2010/main" val="171815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6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555" grpId="0" autoUpdateAnimBg="0"/>
      <p:bldP spid="25" grpId="0" animBg="1"/>
      <p:bldP spid="20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F043E-9789-2107-B869-20094EB1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>
            <a:extLst>
              <a:ext uri="{FF2B5EF4-FFF2-40B4-BE49-F238E27FC236}">
                <a16:creationId xmlns:a16="http://schemas.microsoft.com/office/drawing/2014/main" id="{71A93AF8-FFAF-E6E6-A538-9E0D9A80786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0" y="114673"/>
            <a:ext cx="12290277" cy="1297678"/>
          </a:xfrm>
          <a:noFill/>
          <a:ln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</a:pPr>
            <a:r>
              <a:rPr lang="en-US" sz="40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To end our lecture, a fascinating aspect: x-ray FELs and the q</a:t>
            </a:r>
            <a:r>
              <a:rPr lang="en-US" sz="4000" u="sng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uantum foundations</a:t>
            </a:r>
            <a:r>
              <a:rPr lang="en-US" sz="40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Chalkboard"/>
                <a:cs typeface="Chalkboard"/>
              </a:rPr>
              <a:t> of physics</a:t>
            </a:r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1B09C8D4-FC79-DCC4-1C96-355B09DD5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70" y="2860391"/>
            <a:ext cx="11940330" cy="236880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First-order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 Quantum Electrodynamics (QED): </a:t>
            </a:r>
          </a:p>
          <a:p>
            <a:pPr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Wave effects such as interference and diffraction are caused by </a:t>
            </a:r>
          </a:p>
          <a:p>
            <a:pPr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interactions of each photon 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</a:rPr>
              <a:t>onl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y</a:t>
            </a:r>
            <a:r>
              <a:rPr lang="en-US" sz="2800" b="0" u="sng" dirty="0">
                <a:solidFill>
                  <a:schemeClr val="bg1"/>
                </a:solidFill>
                <a:latin typeface="Helvetica" charset="0"/>
              </a:rPr>
              <a:t> with itself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 (indeed, they also </a:t>
            </a:r>
          </a:p>
          <a:p>
            <a:pPr>
              <a:spcBef>
                <a:spcPts val="0"/>
              </a:spcBef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happen when there is, on the average, only one photon in </a:t>
            </a:r>
            <a:r>
              <a:rPr lang="en-US" sz="2800" b="0">
                <a:solidFill>
                  <a:schemeClr val="bg1"/>
                </a:solidFill>
                <a:latin typeface="Helvetica" charset="0"/>
              </a:rPr>
              <a:t>the </a:t>
            </a:r>
          </a:p>
          <a:p>
            <a:pPr>
              <a:spcBef>
                <a:spcPts val="0"/>
              </a:spcBef>
            </a:pPr>
            <a:r>
              <a:rPr lang="en-US" sz="2800" b="0">
                <a:solidFill>
                  <a:schemeClr val="bg1"/>
                </a:solidFill>
                <a:latin typeface="Helvetica" charset="0"/>
              </a:rPr>
              <a:t>apparatus).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So, as Dirac realized, multiple-photon effects </a:t>
            </a:r>
            <a:r>
              <a:rPr lang="en-US" sz="28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are ne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g</a:t>
            </a:r>
            <a:r>
              <a:rPr lang="en-US" sz="28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li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g</a:t>
            </a:r>
            <a:r>
              <a:rPr lang="en-US" sz="28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ible</a:t>
            </a: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97EB2C10-B807-7728-DB1E-117834614DDD}"/>
              </a:ext>
            </a:extLst>
          </p:cNvPr>
          <p:cNvGrpSpPr/>
          <p:nvPr/>
        </p:nvGrpSpPr>
        <p:grpSpPr>
          <a:xfrm>
            <a:off x="6894380" y="1150771"/>
            <a:ext cx="3327158" cy="1990197"/>
            <a:chOff x="1363742" y="1412776"/>
            <a:chExt cx="3327158" cy="1990197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AC4727E8-6CDB-FF6D-4655-5847E1BAA2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211699" y="1923773"/>
              <a:ext cx="1990197" cy="968204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333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AutoShape 7">
              <a:extLst>
                <a:ext uri="{FF2B5EF4-FFF2-40B4-BE49-F238E27FC236}">
                  <a16:creationId xmlns:a16="http://schemas.microsoft.com/office/drawing/2014/main" id="{215BF6EB-62FA-287A-E16A-2B6A82F996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300711" y="1923773"/>
              <a:ext cx="1990197" cy="968204"/>
            </a:xfrm>
            <a:custGeom>
              <a:avLst/>
              <a:gdLst>
                <a:gd name="G0" fmla="+- 3320 0 0"/>
                <a:gd name="G1" fmla="+- 21600 0 3320"/>
                <a:gd name="G2" fmla="*/ 3320 1 2"/>
                <a:gd name="G3" fmla="+- 21600 0 G2"/>
                <a:gd name="G4" fmla="+/ 3320 21600 2"/>
                <a:gd name="G5" fmla="+/ G1 0 2"/>
                <a:gd name="G6" fmla="*/ 21600 21600 3320"/>
                <a:gd name="G7" fmla="*/ G6 1 2"/>
                <a:gd name="G8" fmla="+- 21600 0 G7"/>
                <a:gd name="G9" fmla="*/ 21600 1 2"/>
                <a:gd name="G10" fmla="+- 3320 0 G9"/>
                <a:gd name="G11" fmla="?: G10 G8 0"/>
                <a:gd name="G12" fmla="?: G10 G7 21600"/>
                <a:gd name="T0" fmla="*/ 19940 w 21600"/>
                <a:gd name="T1" fmla="*/ 10800 h 21600"/>
                <a:gd name="T2" fmla="*/ 10800 w 21600"/>
                <a:gd name="T3" fmla="*/ 21600 h 21600"/>
                <a:gd name="T4" fmla="*/ 1660 w 21600"/>
                <a:gd name="T5" fmla="*/ 10800 h 21600"/>
                <a:gd name="T6" fmla="*/ 10800 w 21600"/>
                <a:gd name="T7" fmla="*/ 0 h 21600"/>
                <a:gd name="T8" fmla="*/ 3460 w 21600"/>
                <a:gd name="T9" fmla="*/ 3460 h 21600"/>
                <a:gd name="T10" fmla="*/ 18140 w 21600"/>
                <a:gd name="T11" fmla="*/ 181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320" y="21600"/>
                  </a:lnTo>
                  <a:lnTo>
                    <a:pt x="1828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7C102EE8-F543-B9A3-1AFE-B9129E743895}"/>
                </a:ext>
              </a:extLst>
            </p:cNvPr>
            <p:cNvSpPr/>
            <p:nvPr/>
          </p:nvSpPr>
          <p:spPr bwMode="auto">
            <a:xfrm>
              <a:off x="3285262" y="1557404"/>
              <a:ext cx="45719" cy="1680664"/>
            </a:xfrm>
            <a:prstGeom prst="rect">
              <a:avLst/>
            </a:prstGeom>
            <a:gradFill>
              <a:gsLst>
                <a:gs pos="100000">
                  <a:srgbClr val="16155E"/>
                </a:gs>
                <a:gs pos="0">
                  <a:srgbClr val="16155D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D4AAD181-1CF9-F644-AC4B-86537F3DFF02}"/>
                </a:ext>
              </a:extLst>
            </p:cNvPr>
            <p:cNvSpPr/>
            <p:nvPr/>
          </p:nvSpPr>
          <p:spPr bwMode="auto">
            <a:xfrm>
              <a:off x="3178732" y="1584562"/>
              <a:ext cx="45719" cy="1625899"/>
            </a:xfrm>
            <a:prstGeom prst="rect">
              <a:avLst/>
            </a:prstGeom>
            <a:gradFill>
              <a:gsLst>
                <a:gs pos="100000">
                  <a:srgbClr val="16155E"/>
                </a:gs>
                <a:gs pos="0">
                  <a:srgbClr val="16155D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5" name="Cilindro 4">
              <a:extLst>
                <a:ext uri="{FF2B5EF4-FFF2-40B4-BE49-F238E27FC236}">
                  <a16:creationId xmlns:a16="http://schemas.microsoft.com/office/drawing/2014/main" id="{0992FB9E-99FC-DA00-EECB-5D34E5FFDEEC}"/>
                </a:ext>
              </a:extLst>
            </p:cNvPr>
            <p:cNvSpPr/>
            <p:nvPr/>
          </p:nvSpPr>
          <p:spPr bwMode="auto">
            <a:xfrm rot="5400000" flipV="1">
              <a:off x="1815744" y="1312957"/>
              <a:ext cx="1296142" cy="2200145"/>
            </a:xfrm>
            <a:prstGeom prst="can">
              <a:avLst>
                <a:gd name="adj" fmla="val 45275"/>
              </a:avLst>
            </a:prstGeom>
            <a:solidFill>
              <a:schemeClr val="accent6">
                <a:lumMod val="20000"/>
                <a:lumOff val="8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FDE2029F-EC16-497C-AFAB-3E78C57F075B}"/>
                </a:ext>
              </a:extLst>
            </p:cNvPr>
            <p:cNvSpPr/>
            <p:nvPr/>
          </p:nvSpPr>
          <p:spPr bwMode="auto">
            <a:xfrm>
              <a:off x="2980958" y="1764958"/>
              <a:ext cx="582930" cy="1296143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09626CDC-32F1-DC92-796B-62F740B576A2}"/>
                </a:ext>
              </a:extLst>
            </p:cNvPr>
            <p:cNvSpPr/>
            <p:nvPr/>
          </p:nvSpPr>
          <p:spPr bwMode="auto">
            <a:xfrm>
              <a:off x="4122518" y="1639700"/>
              <a:ext cx="70419" cy="1536963"/>
            </a:xfrm>
            <a:prstGeom prst="rect">
              <a:avLst/>
            </a:prstGeom>
            <a:gradFill flip="none" rotWithShape="1">
              <a:gsLst>
                <a:gs pos="100000">
                  <a:srgbClr val="333300"/>
                </a:gs>
                <a:gs pos="50000">
                  <a:srgbClr val="FFFF00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ED73F106-7B71-68FE-8EC5-33CE463B5C6C}"/>
                </a:ext>
              </a:extLst>
            </p:cNvPr>
            <p:cNvSpPr/>
            <p:nvPr/>
          </p:nvSpPr>
          <p:spPr bwMode="auto">
            <a:xfrm>
              <a:off x="3968724" y="1676458"/>
              <a:ext cx="86704" cy="1463447"/>
            </a:xfrm>
            <a:prstGeom prst="rect">
              <a:avLst/>
            </a:prstGeom>
            <a:gradFill flip="none" rotWithShape="1">
              <a:gsLst>
                <a:gs pos="100000">
                  <a:srgbClr val="333300"/>
                </a:gs>
                <a:gs pos="50000">
                  <a:srgbClr val="B6BC22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3741E5BE-530B-6687-5908-A3BD86CF9B8F}"/>
                </a:ext>
              </a:extLst>
            </p:cNvPr>
            <p:cNvSpPr/>
            <p:nvPr/>
          </p:nvSpPr>
          <p:spPr bwMode="auto">
            <a:xfrm>
              <a:off x="4260027" y="1605901"/>
              <a:ext cx="68983" cy="1604560"/>
            </a:xfrm>
            <a:prstGeom prst="rect">
              <a:avLst/>
            </a:prstGeom>
            <a:gradFill flip="none" rotWithShape="1">
              <a:gsLst>
                <a:gs pos="100000">
                  <a:srgbClr val="333300"/>
                </a:gs>
                <a:gs pos="50000">
                  <a:srgbClr val="C0BE18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3" name="Rettangolo 32">
              <a:extLst>
                <a:ext uri="{FF2B5EF4-FFF2-40B4-BE49-F238E27FC236}">
                  <a16:creationId xmlns:a16="http://schemas.microsoft.com/office/drawing/2014/main" id="{82130EB2-41F3-E209-CF39-B16F7B108258}"/>
                </a:ext>
              </a:extLst>
            </p:cNvPr>
            <p:cNvSpPr/>
            <p:nvPr/>
          </p:nvSpPr>
          <p:spPr bwMode="auto">
            <a:xfrm>
              <a:off x="3824864" y="1754728"/>
              <a:ext cx="76770" cy="1306906"/>
            </a:xfrm>
            <a:prstGeom prst="rect">
              <a:avLst/>
            </a:prstGeom>
            <a:gradFill flip="none" rotWithShape="1">
              <a:gsLst>
                <a:gs pos="100000">
                  <a:srgbClr val="333300"/>
                </a:gs>
                <a:gs pos="50000">
                  <a:srgbClr val="7D801E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4" name="Rettangolo 33">
              <a:extLst>
                <a:ext uri="{FF2B5EF4-FFF2-40B4-BE49-F238E27FC236}">
                  <a16:creationId xmlns:a16="http://schemas.microsoft.com/office/drawing/2014/main" id="{6447AFD9-3E47-EFA3-2D42-7FBD7025A90B}"/>
                </a:ext>
              </a:extLst>
            </p:cNvPr>
            <p:cNvSpPr/>
            <p:nvPr/>
          </p:nvSpPr>
          <p:spPr bwMode="auto">
            <a:xfrm>
              <a:off x="4396100" y="1578294"/>
              <a:ext cx="68983" cy="1659774"/>
            </a:xfrm>
            <a:prstGeom prst="rect">
              <a:avLst/>
            </a:prstGeom>
            <a:gradFill flip="none" rotWithShape="1">
              <a:gsLst>
                <a:gs pos="100000">
                  <a:srgbClr val="333300"/>
                </a:gs>
                <a:gs pos="50000">
                  <a:srgbClr val="7D801E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5" name="Rettangolo 34">
              <a:extLst>
                <a:ext uri="{FF2B5EF4-FFF2-40B4-BE49-F238E27FC236}">
                  <a16:creationId xmlns:a16="http://schemas.microsoft.com/office/drawing/2014/main" id="{58CAE170-D670-389D-EB26-F894831DA10E}"/>
                </a:ext>
              </a:extLst>
            </p:cNvPr>
            <p:cNvSpPr/>
            <p:nvPr/>
          </p:nvSpPr>
          <p:spPr bwMode="auto">
            <a:xfrm>
              <a:off x="4532174" y="1501422"/>
              <a:ext cx="60325" cy="1813519"/>
            </a:xfrm>
            <a:prstGeom prst="rect">
              <a:avLst/>
            </a:prstGeom>
            <a:gradFill flip="none" rotWithShape="1">
              <a:gsLst>
                <a:gs pos="57000">
                  <a:srgbClr val="4F4F00"/>
                </a:gs>
                <a:gs pos="100000">
                  <a:srgbClr val="3B3E1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  <p:sp>
          <p:nvSpPr>
            <p:cNvPr id="36" name="Ovale 35">
              <a:extLst>
                <a:ext uri="{FF2B5EF4-FFF2-40B4-BE49-F238E27FC236}">
                  <a16:creationId xmlns:a16="http://schemas.microsoft.com/office/drawing/2014/main" id="{5C600745-2FC2-B536-7AA7-8011F08A8B1F}"/>
                </a:ext>
              </a:extLst>
            </p:cNvPr>
            <p:cNvSpPr/>
            <p:nvPr/>
          </p:nvSpPr>
          <p:spPr bwMode="auto">
            <a:xfrm>
              <a:off x="1363742" y="1765492"/>
              <a:ext cx="582930" cy="1296143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t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38" name="Rectangle 34">
            <a:extLst>
              <a:ext uri="{FF2B5EF4-FFF2-40B4-BE49-F238E27FC236}">
                <a16:creationId xmlns:a16="http://schemas.microsoft.com/office/drawing/2014/main" id="{F3A69570-B1A2-2074-5324-7659EEF34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31" y="1662268"/>
            <a:ext cx="6274457" cy="121627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r">
              <a:lnSpc>
                <a:spcPts val="3500"/>
              </a:lnSpc>
              <a:spcBef>
                <a:spcPts val="0"/>
              </a:spcBef>
            </a:pPr>
            <a:r>
              <a:rPr lang="en-US" sz="3600" b="0" dirty="0">
                <a:solidFill>
                  <a:srgbClr val="FFFF00"/>
                </a:solidFill>
                <a:latin typeface="Helvetica" charset="0"/>
              </a:rPr>
              <a:t>What causes the interference and diffraction of photons?</a:t>
            </a:r>
          </a:p>
        </p:txBody>
      </p:sp>
      <p:sp>
        <p:nvSpPr>
          <p:cNvPr id="39" name="Rectangle 34">
            <a:extLst>
              <a:ext uri="{FF2B5EF4-FFF2-40B4-BE49-F238E27FC236}">
                <a16:creationId xmlns:a16="http://schemas.microsoft.com/office/drawing/2014/main" id="{C33074EF-7837-67E9-E143-3C7D7C8BF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52" y="5085184"/>
            <a:ext cx="11676978" cy="199019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</a:rPr>
              <a:t>BUT: with ultrabright “seeded” x-FELs, multi-photon </a:t>
            </a:r>
            <a:r>
              <a:rPr lang="en-US" sz="3600" b="0" u="sng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</a:rPr>
              <a:t>hi</a:t>
            </a:r>
            <a:r>
              <a:rPr lang="en-US" sz="36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</a:rPr>
              <a:t>g</a:t>
            </a:r>
            <a:r>
              <a:rPr lang="en-US" sz="3600" b="0" u="sng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</a:rPr>
              <a:t>her-order</a:t>
            </a:r>
            <a:r>
              <a:rPr lang="en-US" sz="36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Helvetica" charset="0"/>
              </a:rPr>
              <a:t> QED effects are detected, leading to new </a:t>
            </a:r>
            <a:r>
              <a:rPr lang="en-US" sz="3600" b="0" dirty="0">
                <a:solidFill>
                  <a:srgbClr val="FFFF00"/>
                </a:solidFill>
                <a:effectLst>
                  <a:glow rad="76200">
                    <a:schemeClr val="tx1"/>
                  </a:glow>
                </a:effectLst>
                <a:latin typeface="+mn-lt"/>
              </a:rPr>
              <a:t>techniques! </a:t>
            </a:r>
            <a:r>
              <a:rPr lang="en-US" sz="32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  <a:cs typeface="Chalkboard"/>
              </a:rPr>
              <a:t>[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  <a:cs typeface="Chalkboard"/>
              </a:rPr>
              <a:t>J. </a:t>
            </a:r>
            <a:r>
              <a:rPr lang="en-US" sz="2800" b="0" dirty="0" err="1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  <a:cs typeface="Chalkboard"/>
              </a:rPr>
              <a:t>Stöhr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  <a:cs typeface="Chalkboard"/>
              </a:rPr>
              <a:t>, Synchrotron Radiation News </a:t>
            </a:r>
            <a:r>
              <a:rPr lang="en-US" sz="280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  <a:cs typeface="Chalkboard"/>
              </a:rPr>
              <a:t>32</a:t>
            </a:r>
            <a:r>
              <a:rPr lang="en-US" sz="2800" b="0" dirty="0">
                <a:solidFill>
                  <a:schemeClr val="bg1"/>
                </a:solidFill>
                <a:effectLst>
                  <a:glow rad="76200">
                    <a:schemeClr val="tx1"/>
                  </a:glow>
                </a:effectLst>
                <a:latin typeface="+mn-lt"/>
                <a:cs typeface="Chalkboard"/>
              </a:rPr>
              <a:t> , 48 (2019)]</a:t>
            </a:r>
            <a:endParaRPr lang="en-US" sz="2800" b="0" u="sng" dirty="0">
              <a:solidFill>
                <a:schemeClr val="bg1"/>
              </a:solidFill>
              <a:effectLst>
                <a:glow rad="76200">
                  <a:schemeClr val="tx1"/>
                </a:glow>
              </a:effectLst>
              <a:latin typeface="+mn-lt"/>
              <a:cs typeface="Chalkboard"/>
            </a:endParaRPr>
          </a:p>
          <a:p>
            <a:pPr>
              <a:spcBef>
                <a:spcPts val="0"/>
              </a:spcBef>
            </a:pPr>
            <a:endParaRPr lang="en-US" sz="2800" b="0" u="sng" dirty="0">
              <a:solidFill>
                <a:srgbClr val="FFFF00"/>
              </a:solidFill>
              <a:latin typeface="Helvetica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B9C4D7-732F-0160-9D65-BDDEAF435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91267" y="2552097"/>
            <a:ext cx="1581397" cy="202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2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550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0" grpId="0" autoUpdateAnimBg="0"/>
      <p:bldP spid="7" grpId="0"/>
      <p:bldP spid="38" grpId="0"/>
      <p:bldP spid="3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DCE69-8132-8430-2EAF-14A593B85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47DB695-CFB5-AE75-5BF0-B53B0B6FA72F}"/>
              </a:ext>
            </a:extLst>
          </p:cNvPr>
          <p:cNvGrpSpPr/>
          <p:nvPr/>
        </p:nvGrpSpPr>
        <p:grpSpPr>
          <a:xfrm>
            <a:off x="-96688" y="-142947"/>
            <a:ext cx="12695109" cy="8424936"/>
            <a:chOff x="-2442105" y="527638"/>
            <a:chExt cx="12191999" cy="809105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EC9B988-1F6B-05FF-03FF-667219BA7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9000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442105" y="527638"/>
              <a:ext cx="12191999" cy="8091054"/>
            </a:xfrm>
            <a:prstGeom prst="rect">
              <a:avLst/>
            </a:prstGeom>
          </p:spPr>
        </p:pic>
        <p:sp>
          <p:nvSpPr>
            <p:cNvPr id="13" name="Trapezium 12">
              <a:extLst>
                <a:ext uri="{FF2B5EF4-FFF2-40B4-BE49-F238E27FC236}">
                  <a16:creationId xmlns:a16="http://schemas.microsoft.com/office/drawing/2014/main" id="{1FCDCA16-2BAC-C956-224E-83D9FBE9D438}"/>
                </a:ext>
              </a:extLst>
            </p:cNvPr>
            <p:cNvSpPr/>
            <p:nvPr/>
          </p:nvSpPr>
          <p:spPr bwMode="auto">
            <a:xfrm>
              <a:off x="6816079" y="6972862"/>
              <a:ext cx="2782588" cy="560594"/>
            </a:xfrm>
            <a:custGeom>
              <a:avLst/>
              <a:gdLst>
                <a:gd name="csX0" fmla="*/ 0 w 914400"/>
                <a:gd name="csY0" fmla="*/ 1216152 h 1216152"/>
                <a:gd name="csX1" fmla="*/ 228600 w 914400"/>
                <a:gd name="csY1" fmla="*/ 0 h 1216152"/>
                <a:gd name="csX2" fmla="*/ 685800 w 914400"/>
                <a:gd name="csY2" fmla="*/ 0 h 1216152"/>
                <a:gd name="csX3" fmla="*/ 914400 w 914400"/>
                <a:gd name="csY3" fmla="*/ 1216152 h 1216152"/>
                <a:gd name="csX4" fmla="*/ 0 w 914400"/>
                <a:gd name="csY4" fmla="*/ 1216152 h 1216152"/>
                <a:gd name="csX0" fmla="*/ 942174 w 1856574"/>
                <a:gd name="csY0" fmla="*/ 1216152 h 1216152"/>
                <a:gd name="csX1" fmla="*/ 0 w 1856574"/>
                <a:gd name="csY1" fmla="*/ 666571 h 1216152"/>
                <a:gd name="csX2" fmla="*/ 1627974 w 1856574"/>
                <a:gd name="csY2" fmla="*/ 0 h 1216152"/>
                <a:gd name="csX3" fmla="*/ 1856574 w 1856574"/>
                <a:gd name="csY3" fmla="*/ 1216152 h 1216152"/>
                <a:gd name="csX4" fmla="*/ 942174 w 1856574"/>
                <a:gd name="csY4" fmla="*/ 1216152 h 1216152"/>
                <a:gd name="csX0" fmla="*/ 0 w 2341547"/>
                <a:gd name="csY0" fmla="*/ 1361430 h 1361430"/>
                <a:gd name="csX1" fmla="*/ 484973 w 2341547"/>
                <a:gd name="csY1" fmla="*/ 666571 h 1361430"/>
                <a:gd name="csX2" fmla="*/ 2112947 w 2341547"/>
                <a:gd name="csY2" fmla="*/ 0 h 1361430"/>
                <a:gd name="csX3" fmla="*/ 2341547 w 2341547"/>
                <a:gd name="csY3" fmla="*/ 1216152 h 1361430"/>
                <a:gd name="csX4" fmla="*/ 0 w 2341547"/>
                <a:gd name="csY4" fmla="*/ 1361430 h 1361430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1796752 w 2341547"/>
                <a:gd name="csY2" fmla="*/ 273467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1796752 w 2341547"/>
                <a:gd name="csY2" fmla="*/ 273467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2018942 w 2341547"/>
                <a:gd name="csY2" fmla="*/ 136734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2018942 w 2341547"/>
                <a:gd name="csY2" fmla="*/ 136734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298818"/>
                <a:gd name="csY0" fmla="*/ 694859 h 694859"/>
                <a:gd name="csX1" fmla="*/ 484973 w 2298818"/>
                <a:gd name="csY1" fmla="*/ 0 h 694859"/>
                <a:gd name="csX2" fmla="*/ 2018942 w 2298818"/>
                <a:gd name="csY2" fmla="*/ 136734 h 694859"/>
                <a:gd name="csX3" fmla="*/ 2298818 w 2298818"/>
                <a:gd name="csY3" fmla="*/ 643585 h 694859"/>
                <a:gd name="csX4" fmla="*/ 0 w 2298818"/>
                <a:gd name="csY4" fmla="*/ 694859 h 694859"/>
                <a:gd name="csX0" fmla="*/ 0 w 2274649"/>
                <a:gd name="csY0" fmla="*/ 649335 h 649335"/>
                <a:gd name="csX1" fmla="*/ 460804 w 2274649"/>
                <a:gd name="csY1" fmla="*/ 0 h 649335"/>
                <a:gd name="csX2" fmla="*/ 1994773 w 2274649"/>
                <a:gd name="csY2" fmla="*/ 136734 h 649335"/>
                <a:gd name="csX3" fmla="*/ 2274649 w 2274649"/>
                <a:gd name="csY3" fmla="*/ 643585 h 649335"/>
                <a:gd name="csX4" fmla="*/ 0 w 2274649"/>
                <a:gd name="csY4" fmla="*/ 649335 h 649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74649" h="649335">
                  <a:moveTo>
                    <a:pt x="0" y="649335"/>
                  </a:moveTo>
                  <a:lnTo>
                    <a:pt x="460804" y="0"/>
                  </a:lnTo>
                  <a:lnTo>
                    <a:pt x="1994773" y="136734"/>
                  </a:lnTo>
                  <a:cubicBezTo>
                    <a:pt x="2193463" y="442417"/>
                    <a:pt x="2093051" y="551547"/>
                    <a:pt x="2274649" y="643585"/>
                  </a:cubicBezTo>
                  <a:lnTo>
                    <a:pt x="0" y="649335"/>
                  </a:lnTo>
                  <a:close/>
                </a:path>
              </a:pathLst>
            </a:custGeom>
            <a:solidFill>
              <a:srgbClr val="141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4" name="Trapezium 12">
              <a:extLst>
                <a:ext uri="{FF2B5EF4-FFF2-40B4-BE49-F238E27FC236}">
                  <a16:creationId xmlns:a16="http://schemas.microsoft.com/office/drawing/2014/main" id="{75487E44-3DFE-861B-E4DD-21D45296F195}"/>
                </a:ext>
              </a:extLst>
            </p:cNvPr>
            <p:cNvSpPr/>
            <p:nvPr/>
          </p:nvSpPr>
          <p:spPr bwMode="auto">
            <a:xfrm>
              <a:off x="-600744" y="6298418"/>
              <a:ext cx="2499231" cy="2318560"/>
            </a:xfrm>
            <a:custGeom>
              <a:avLst/>
              <a:gdLst>
                <a:gd name="csX0" fmla="*/ 0 w 914400"/>
                <a:gd name="csY0" fmla="*/ 1216152 h 1216152"/>
                <a:gd name="csX1" fmla="*/ 228600 w 914400"/>
                <a:gd name="csY1" fmla="*/ 0 h 1216152"/>
                <a:gd name="csX2" fmla="*/ 685800 w 914400"/>
                <a:gd name="csY2" fmla="*/ 0 h 1216152"/>
                <a:gd name="csX3" fmla="*/ 914400 w 914400"/>
                <a:gd name="csY3" fmla="*/ 1216152 h 1216152"/>
                <a:gd name="csX4" fmla="*/ 0 w 914400"/>
                <a:gd name="csY4" fmla="*/ 1216152 h 1216152"/>
                <a:gd name="csX0" fmla="*/ 942174 w 1856574"/>
                <a:gd name="csY0" fmla="*/ 1216152 h 1216152"/>
                <a:gd name="csX1" fmla="*/ 0 w 1856574"/>
                <a:gd name="csY1" fmla="*/ 666571 h 1216152"/>
                <a:gd name="csX2" fmla="*/ 1627974 w 1856574"/>
                <a:gd name="csY2" fmla="*/ 0 h 1216152"/>
                <a:gd name="csX3" fmla="*/ 1856574 w 1856574"/>
                <a:gd name="csY3" fmla="*/ 1216152 h 1216152"/>
                <a:gd name="csX4" fmla="*/ 942174 w 1856574"/>
                <a:gd name="csY4" fmla="*/ 1216152 h 1216152"/>
                <a:gd name="csX0" fmla="*/ 0 w 2341547"/>
                <a:gd name="csY0" fmla="*/ 1361430 h 1361430"/>
                <a:gd name="csX1" fmla="*/ 484973 w 2341547"/>
                <a:gd name="csY1" fmla="*/ 666571 h 1361430"/>
                <a:gd name="csX2" fmla="*/ 2112947 w 2341547"/>
                <a:gd name="csY2" fmla="*/ 0 h 1361430"/>
                <a:gd name="csX3" fmla="*/ 2341547 w 2341547"/>
                <a:gd name="csY3" fmla="*/ 1216152 h 1361430"/>
                <a:gd name="csX4" fmla="*/ 0 w 2341547"/>
                <a:gd name="csY4" fmla="*/ 1361430 h 1361430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1796752 w 2341547"/>
                <a:gd name="csY2" fmla="*/ 273467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1796752 w 2341547"/>
                <a:gd name="csY2" fmla="*/ 273467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2018942 w 2341547"/>
                <a:gd name="csY2" fmla="*/ 136734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341547"/>
                <a:gd name="csY0" fmla="*/ 694859 h 694859"/>
                <a:gd name="csX1" fmla="*/ 484973 w 2341547"/>
                <a:gd name="csY1" fmla="*/ 0 h 694859"/>
                <a:gd name="csX2" fmla="*/ 2018942 w 2341547"/>
                <a:gd name="csY2" fmla="*/ 136734 h 694859"/>
                <a:gd name="csX3" fmla="*/ 2341547 w 2341547"/>
                <a:gd name="csY3" fmla="*/ 549581 h 694859"/>
                <a:gd name="csX4" fmla="*/ 0 w 2341547"/>
                <a:gd name="csY4" fmla="*/ 694859 h 694859"/>
                <a:gd name="csX0" fmla="*/ 0 w 2298818"/>
                <a:gd name="csY0" fmla="*/ 694859 h 694859"/>
                <a:gd name="csX1" fmla="*/ 484973 w 2298818"/>
                <a:gd name="csY1" fmla="*/ 0 h 694859"/>
                <a:gd name="csX2" fmla="*/ 2018942 w 2298818"/>
                <a:gd name="csY2" fmla="*/ 136734 h 694859"/>
                <a:gd name="csX3" fmla="*/ 2298818 w 2298818"/>
                <a:gd name="csY3" fmla="*/ 643585 h 694859"/>
                <a:gd name="csX4" fmla="*/ 0 w 2298818"/>
                <a:gd name="csY4" fmla="*/ 694859 h 694859"/>
                <a:gd name="csX0" fmla="*/ 0 w 2274649"/>
                <a:gd name="csY0" fmla="*/ 649335 h 649335"/>
                <a:gd name="csX1" fmla="*/ 460804 w 2274649"/>
                <a:gd name="csY1" fmla="*/ 0 h 649335"/>
                <a:gd name="csX2" fmla="*/ 1994773 w 2274649"/>
                <a:gd name="csY2" fmla="*/ 136734 h 649335"/>
                <a:gd name="csX3" fmla="*/ 2274649 w 2274649"/>
                <a:gd name="csY3" fmla="*/ 643585 h 649335"/>
                <a:gd name="csX4" fmla="*/ 0 w 2274649"/>
                <a:gd name="csY4" fmla="*/ 649335 h 649335"/>
                <a:gd name="csX0" fmla="*/ 0 w 2306875"/>
                <a:gd name="csY0" fmla="*/ 1787425 h 1787425"/>
                <a:gd name="csX1" fmla="*/ 493030 w 2306875"/>
                <a:gd name="csY1" fmla="*/ 0 h 1787425"/>
                <a:gd name="csX2" fmla="*/ 2026999 w 2306875"/>
                <a:gd name="csY2" fmla="*/ 136734 h 1787425"/>
                <a:gd name="csX3" fmla="*/ 2306875 w 2306875"/>
                <a:gd name="csY3" fmla="*/ 643585 h 1787425"/>
                <a:gd name="csX4" fmla="*/ 0 w 2306875"/>
                <a:gd name="csY4" fmla="*/ 1787425 h 1787425"/>
                <a:gd name="csX0" fmla="*/ 0 w 2356134"/>
                <a:gd name="csY0" fmla="*/ 1787425 h 1849744"/>
                <a:gd name="csX1" fmla="*/ 493030 w 2356134"/>
                <a:gd name="csY1" fmla="*/ 0 h 1849744"/>
                <a:gd name="csX2" fmla="*/ 2026999 w 2356134"/>
                <a:gd name="csY2" fmla="*/ 136734 h 1849744"/>
                <a:gd name="csX3" fmla="*/ 2356134 w 2356134"/>
                <a:gd name="csY3" fmla="*/ 1849744 h 1849744"/>
                <a:gd name="csX4" fmla="*/ 0 w 2356134"/>
                <a:gd name="csY4" fmla="*/ 1787425 h 1849744"/>
                <a:gd name="csX0" fmla="*/ 0 w 2356134"/>
                <a:gd name="csY0" fmla="*/ 1787425 h 1849744"/>
                <a:gd name="csX1" fmla="*/ 493030 w 2356134"/>
                <a:gd name="csY1" fmla="*/ 0 h 1849744"/>
                <a:gd name="csX2" fmla="*/ 1214214 w 2356134"/>
                <a:gd name="csY2" fmla="*/ 913778 h 1849744"/>
                <a:gd name="csX3" fmla="*/ 2356134 w 2356134"/>
                <a:gd name="csY3" fmla="*/ 1849744 h 1849744"/>
                <a:gd name="csX4" fmla="*/ 0 w 2356134"/>
                <a:gd name="csY4" fmla="*/ 1787425 h 1849744"/>
                <a:gd name="csX0" fmla="*/ 0 w 2356134"/>
                <a:gd name="csY0" fmla="*/ 1787425 h 1814951"/>
                <a:gd name="csX1" fmla="*/ 493030 w 2356134"/>
                <a:gd name="csY1" fmla="*/ 0 h 1814951"/>
                <a:gd name="csX2" fmla="*/ 1214214 w 2356134"/>
                <a:gd name="csY2" fmla="*/ 913778 h 1814951"/>
                <a:gd name="csX3" fmla="*/ 2356134 w 2356134"/>
                <a:gd name="csY3" fmla="*/ 1814951 h 1814951"/>
                <a:gd name="csX4" fmla="*/ 0 w 2356134"/>
                <a:gd name="csY4" fmla="*/ 1787425 h 1814951"/>
                <a:gd name="csX0" fmla="*/ 0 w 2356134"/>
                <a:gd name="csY0" fmla="*/ 2030976 h 2058502"/>
                <a:gd name="csX1" fmla="*/ 517660 w 2356134"/>
                <a:gd name="csY1" fmla="*/ 0 h 2058502"/>
                <a:gd name="csX2" fmla="*/ 1214214 w 2356134"/>
                <a:gd name="csY2" fmla="*/ 1157329 h 2058502"/>
                <a:gd name="csX3" fmla="*/ 2356134 w 2356134"/>
                <a:gd name="csY3" fmla="*/ 2058502 h 2058502"/>
                <a:gd name="csX4" fmla="*/ 0 w 2356134"/>
                <a:gd name="csY4" fmla="*/ 2030976 h 2058502"/>
                <a:gd name="csX0" fmla="*/ 0 w 2356134"/>
                <a:gd name="csY0" fmla="*/ 2030976 h 2058502"/>
                <a:gd name="csX1" fmla="*/ 517660 w 2356134"/>
                <a:gd name="csY1" fmla="*/ 0 h 2058502"/>
                <a:gd name="csX2" fmla="*/ 1214214 w 2356134"/>
                <a:gd name="csY2" fmla="*/ 1157329 h 2058502"/>
                <a:gd name="csX3" fmla="*/ 2356134 w 2356134"/>
                <a:gd name="csY3" fmla="*/ 2058502 h 2058502"/>
                <a:gd name="csX4" fmla="*/ 0 w 2356134"/>
                <a:gd name="csY4" fmla="*/ 2030976 h 2058502"/>
                <a:gd name="csX0" fmla="*/ 0 w 2356134"/>
                <a:gd name="csY0" fmla="*/ 2030976 h 2058502"/>
                <a:gd name="csX1" fmla="*/ 517660 w 2356134"/>
                <a:gd name="csY1" fmla="*/ 0 h 2058502"/>
                <a:gd name="csX2" fmla="*/ 1214214 w 2356134"/>
                <a:gd name="csY2" fmla="*/ 1157329 h 2058502"/>
                <a:gd name="csX3" fmla="*/ 2356134 w 2356134"/>
                <a:gd name="csY3" fmla="*/ 2058502 h 2058502"/>
                <a:gd name="csX4" fmla="*/ 0 w 2356134"/>
                <a:gd name="csY4" fmla="*/ 2030976 h 2058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56134" h="2058502">
                  <a:moveTo>
                    <a:pt x="0" y="2030976"/>
                  </a:moveTo>
                  <a:lnTo>
                    <a:pt x="517660" y="0"/>
                  </a:lnTo>
                  <a:cubicBezTo>
                    <a:pt x="688271" y="501752"/>
                    <a:pt x="982029" y="771553"/>
                    <a:pt x="1214214" y="1157329"/>
                  </a:cubicBezTo>
                  <a:cubicBezTo>
                    <a:pt x="1523738" y="1497805"/>
                    <a:pt x="2174536" y="1966464"/>
                    <a:pt x="2356134" y="2058502"/>
                  </a:cubicBezTo>
                  <a:lnTo>
                    <a:pt x="0" y="2030976"/>
                  </a:lnTo>
                  <a:close/>
                </a:path>
              </a:pathLst>
            </a:custGeom>
            <a:solidFill>
              <a:srgbClr val="1411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897913E-D93E-E8DE-D55C-BEBC2B6573E8}"/>
                </a:ext>
              </a:extLst>
            </p:cNvPr>
            <p:cNvSpPr/>
            <p:nvPr/>
          </p:nvSpPr>
          <p:spPr bwMode="auto">
            <a:xfrm>
              <a:off x="5038752" y="7533456"/>
              <a:ext cx="4711142" cy="987975"/>
            </a:xfrm>
            <a:prstGeom prst="rect">
              <a:avLst/>
            </a:prstGeom>
            <a:solidFill>
              <a:srgbClr val="3E2F4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663555" name="Rectangle 3">
            <a:extLst>
              <a:ext uri="{FF2B5EF4-FFF2-40B4-BE49-F238E27FC236}">
                <a16:creationId xmlns:a16="http://schemas.microsoft.com/office/drawing/2014/main" id="{9EDEF3BB-0871-6E03-D44F-7197A3F8F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80" y="-133819"/>
            <a:ext cx="8136904" cy="140257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sz="4000" dirty="0">
                <a:ln w="12700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63500" dir="2700000" algn="tl" rotWithShape="0">
                    <a:prstClr val="black"/>
                  </a:outerShdw>
                </a:effectLst>
                <a:latin typeface="Chalkboard"/>
                <a:cs typeface="Chalkboard"/>
              </a:rPr>
              <a:t>Many thanks to the school organizers for inviting me!</a:t>
            </a:r>
            <a:endParaRPr lang="en-US" sz="4000" u="sng" dirty="0">
              <a:ln w="12700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63500" dir="2700000" algn="tl" rotWithShape="0">
                  <a:prstClr val="black"/>
                </a:outerShdw>
              </a:effectLst>
              <a:latin typeface="Chalkboard"/>
              <a:cs typeface="Chalkboard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97873F1-66BE-8FA6-A3D6-5AAFF6CEE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4744"/>
            <a:ext cx="6600056" cy="1584176"/>
          </a:xfrm>
          <a:prstGeom prst="rect">
            <a:avLst/>
          </a:prstGeom>
          <a:noFill/>
          <a:ln w="28575" cmpd="sng">
            <a:noFill/>
          </a:ln>
          <a:effectLst>
            <a:outerShdw blurRad="63500" dist="107763" dir="2700000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spcBef>
                <a:spcPts val="0"/>
              </a:spcBef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gradFill flip="none" rotWithShape="1">
                  <a:gsLst>
                    <a:gs pos="30000">
                      <a:schemeClr val="tx1"/>
                    </a:gs>
                    <a:gs pos="4000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tx1"/>
                    </a:gs>
                  </a:gsLst>
                  <a:lin ang="16200000" scaled="0"/>
                  <a:tileRect/>
                </a:gradFill>
                <a:effectLst>
                  <a:glow rad="203200">
                    <a:schemeClr val="bg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…and thank you for yourattention: your future, young folks, is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gradFill flip="none" rotWithShape="1">
                  <a:gsLst>
                    <a:gs pos="30000">
                      <a:schemeClr val="tx1"/>
                    </a:gs>
                    <a:gs pos="40000">
                      <a:schemeClr val="accent1">
                        <a:lumMod val="60000"/>
                        <a:lumOff val="40000"/>
                      </a:schemeClr>
                    </a:gs>
                    <a:gs pos="50000">
                      <a:schemeClr val="tx1"/>
                    </a:gs>
                  </a:gsLst>
                  <a:lin ang="16200000" scaled="0"/>
                  <a:tileRect/>
                </a:gradFill>
                <a:effectLst>
                  <a:glow rad="203200">
                    <a:schemeClr val="bg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brighter than ever!</a:t>
            </a:r>
            <a:endParaRPr lang="en-US" dirty="0">
              <a:gradFill flip="none" rotWithShape="1">
                <a:gsLst>
                  <a:gs pos="30000">
                    <a:schemeClr val="tx1"/>
                  </a:gs>
                  <a:gs pos="4000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tx1"/>
                  </a:gs>
                </a:gsLst>
                <a:lin ang="16200000" scaled="0"/>
                <a:tileRect/>
              </a:gradFill>
              <a:effectLst>
                <a:glow rad="203200">
                  <a:schemeClr val="bg1"/>
                </a:glow>
              </a:effectLst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canon">
            <a:hlinkClick r:id="" action="ppaction://media"/>
            <a:extLst>
              <a:ext uri="{FF2B5EF4-FFF2-40B4-BE49-F238E27FC236}">
                <a16:creationId xmlns:a16="http://schemas.microsoft.com/office/drawing/2014/main" id="{11C78840-2EEE-8EB1-A0D5-8FBB7B675F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4512" y="-1177291"/>
            <a:ext cx="812800" cy="81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CF4D99-4038-2E55-FB0D-AECF46348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6080" y="188640"/>
            <a:ext cx="5433155" cy="4559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9103A66-62C3-1B88-10F0-9EA63B4BF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7" y="-99392"/>
            <a:ext cx="12288688" cy="7208987"/>
          </a:xfrm>
          <a:prstGeom prst="rect">
            <a:avLst/>
          </a:prstGeom>
          <a:solidFill>
            <a:srgbClr val="002B7E"/>
          </a:solidFill>
          <a:ln w="28575" cmpd="sng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FOR FURTHER READING:</a:t>
            </a: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Y. </a:t>
            </a:r>
            <a:r>
              <a:rPr lang="en-US" sz="2400" b="0" dirty="0" err="1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Hwu</a:t>
            </a:r>
            <a:r>
              <a:rPr lang="en-US" sz="2400" b="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 and G. </a:t>
            </a:r>
            <a:r>
              <a:rPr lang="en-US" sz="2400" b="0" dirty="0" err="1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Margaritondo</a:t>
            </a:r>
            <a:r>
              <a:rPr lang="en-US" sz="2400" b="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: “</a:t>
            </a:r>
            <a:r>
              <a:rPr lang="en-US" sz="2400" b="0" i="1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Synchrotron Radiation and X-ray Free Electron Lasers (X-FELs) Explained to all Users, Active and Potential </a:t>
            </a:r>
            <a:r>
              <a:rPr lang="en-US" sz="2400" b="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”, J. Synchrotron Radiation </a:t>
            </a:r>
            <a:r>
              <a:rPr lang="en-US" sz="240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28</a:t>
            </a:r>
            <a:r>
              <a:rPr lang="en-US" sz="2400" b="0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129263" dist="38100" dir="2700000" sx="101000" sy="101000" algn="tl" rotWithShape="0">
                    <a:prstClr val="black"/>
                  </a:outerShdw>
                </a:effectLst>
              </a:rPr>
              <a:t>, 1014 (2021)</a:t>
            </a: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G. </a:t>
            </a:r>
            <a:r>
              <a:rPr lang="en-US" sz="2400" b="0" dirty="0" err="1">
                <a:solidFill>
                  <a:schemeClr val="bg1"/>
                </a:solidFill>
              </a:rPr>
              <a:t>Margaritondo</a:t>
            </a:r>
            <a:r>
              <a:rPr lang="en-US" sz="2400" b="0" dirty="0">
                <a:solidFill>
                  <a:schemeClr val="bg1"/>
                </a:solidFill>
              </a:rPr>
              <a:t>: “</a:t>
            </a:r>
            <a:r>
              <a:rPr lang="en-US" sz="2400" b="0" i="1" dirty="0">
                <a:solidFill>
                  <a:schemeClr val="bg1"/>
                </a:solidFill>
              </a:rPr>
              <a:t>An Enlightening Procedure to Explain the Extreme Power of Synchrotron Radiation</a:t>
            </a:r>
            <a:r>
              <a:rPr lang="en-US" sz="2400" b="0" dirty="0">
                <a:solidFill>
                  <a:schemeClr val="bg1"/>
                </a:solidFill>
              </a:rPr>
              <a:t>”, J. Synchrotron Radiation </a:t>
            </a:r>
            <a:r>
              <a:rPr lang="en-US" sz="2400" dirty="0">
                <a:solidFill>
                  <a:schemeClr val="bg1"/>
                </a:solidFill>
              </a:rPr>
              <a:t>26</a:t>
            </a:r>
            <a:r>
              <a:rPr lang="en-US" sz="2400" b="0" dirty="0">
                <a:solidFill>
                  <a:schemeClr val="bg1"/>
                </a:solidFill>
              </a:rPr>
              <a:t>, 2094 (2019)</a:t>
            </a:r>
            <a:endParaRPr lang="en-CH" sz="2400" b="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G. </a:t>
            </a:r>
            <a:r>
              <a:rPr lang="en-US" sz="2400" b="0" dirty="0" err="1">
                <a:solidFill>
                  <a:schemeClr val="bg1"/>
                </a:solidFill>
              </a:rPr>
              <a:t>Margaritondo</a:t>
            </a:r>
            <a:r>
              <a:rPr lang="en-US" sz="2400" b="0" dirty="0">
                <a:solidFill>
                  <a:schemeClr val="bg1"/>
                </a:solidFill>
              </a:rPr>
              <a:t>: “</a:t>
            </a:r>
            <a:r>
              <a:rPr lang="en-US" sz="2400" b="0" i="1" dirty="0">
                <a:solidFill>
                  <a:schemeClr val="bg1"/>
                </a:solidFill>
              </a:rPr>
              <a:t>The Simple Physics of the Bending Magnet Spectrum</a:t>
            </a:r>
            <a:r>
              <a:rPr lang="en-US" sz="2400" b="0" dirty="0">
                <a:solidFill>
                  <a:schemeClr val="bg1"/>
                </a:solidFill>
              </a:rPr>
              <a:t>”, J. Synchrotron Radiation </a:t>
            </a:r>
            <a:r>
              <a:rPr lang="en-US" sz="2400" dirty="0">
                <a:solidFill>
                  <a:schemeClr val="bg1"/>
                </a:solidFill>
              </a:rPr>
              <a:t>25</a:t>
            </a:r>
            <a:r>
              <a:rPr lang="en-US" sz="2400" b="0" dirty="0">
                <a:solidFill>
                  <a:schemeClr val="bg1"/>
                </a:solidFill>
              </a:rPr>
              <a:t>, 1271 (2018)</a:t>
            </a:r>
            <a:endParaRPr lang="en-CH" sz="2400" b="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G. </a:t>
            </a:r>
            <a:r>
              <a:rPr lang="en-US" sz="2400" b="0" dirty="0" err="1">
                <a:solidFill>
                  <a:schemeClr val="bg1"/>
                </a:solidFill>
              </a:rPr>
              <a:t>Margaritondo</a:t>
            </a:r>
            <a:r>
              <a:rPr lang="en-US" sz="2400" b="0" dirty="0">
                <a:solidFill>
                  <a:schemeClr val="bg1"/>
                </a:solidFill>
              </a:rPr>
              <a:t>: “</a:t>
            </a:r>
            <a:r>
              <a:rPr lang="en-US" sz="2400" b="0" i="1" dirty="0">
                <a:solidFill>
                  <a:schemeClr val="bg1"/>
                </a:solidFill>
              </a:rPr>
              <a:t>Synchrotron Light: a Success Story over Six Decades</a:t>
            </a:r>
            <a:r>
              <a:rPr lang="en-US" sz="2400" b="0" dirty="0">
                <a:solidFill>
                  <a:schemeClr val="bg1"/>
                </a:solidFill>
              </a:rPr>
              <a:t>”, </a:t>
            </a:r>
            <a:r>
              <a:rPr lang="en-US" sz="2400" b="0" dirty="0" err="1">
                <a:solidFill>
                  <a:schemeClr val="bg1"/>
                </a:solidFill>
              </a:rPr>
              <a:t>Rivista</a:t>
            </a:r>
            <a:r>
              <a:rPr lang="en-US" sz="2400" b="0" dirty="0">
                <a:solidFill>
                  <a:schemeClr val="bg1"/>
                </a:solidFill>
              </a:rPr>
              <a:t> Nuovo </a:t>
            </a:r>
            <a:r>
              <a:rPr lang="en-US" sz="2400" b="0" dirty="0" err="1">
                <a:solidFill>
                  <a:schemeClr val="bg1"/>
                </a:solidFill>
              </a:rPr>
              <a:t>Cimento</a:t>
            </a:r>
            <a:r>
              <a:rPr lang="en-US" sz="2400" b="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40</a:t>
            </a:r>
            <a:r>
              <a:rPr lang="en-US" sz="2400" b="0" dirty="0">
                <a:solidFill>
                  <a:schemeClr val="bg1"/>
                </a:solidFill>
              </a:rPr>
              <a:t>, 411 (2017)</a:t>
            </a:r>
            <a:endParaRPr lang="en-CH" sz="2400" b="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G. </a:t>
            </a:r>
            <a:r>
              <a:rPr lang="en-US" sz="2400" b="0" dirty="0" err="1">
                <a:solidFill>
                  <a:schemeClr val="bg1"/>
                </a:solidFill>
              </a:rPr>
              <a:t>Margaritondo</a:t>
            </a:r>
            <a:r>
              <a:rPr lang="en-US" sz="2400" b="0" dirty="0">
                <a:solidFill>
                  <a:schemeClr val="bg1"/>
                </a:solidFill>
              </a:rPr>
              <a:t> and J. </a:t>
            </a:r>
            <a:r>
              <a:rPr lang="en-US" sz="2400" b="0" dirty="0" err="1">
                <a:solidFill>
                  <a:schemeClr val="bg1"/>
                </a:solidFill>
              </a:rPr>
              <a:t>Rafelski</a:t>
            </a:r>
            <a:r>
              <a:rPr lang="en-US" sz="2400" b="0" dirty="0">
                <a:solidFill>
                  <a:schemeClr val="bg1"/>
                </a:solidFill>
              </a:rPr>
              <a:t>: “</a:t>
            </a:r>
            <a:r>
              <a:rPr lang="en-US" sz="2400" b="0" i="1" dirty="0">
                <a:solidFill>
                  <a:schemeClr val="bg1"/>
                </a:solidFill>
              </a:rPr>
              <a:t>The Relativistic </a:t>
            </a:r>
            <a:r>
              <a:rPr lang="en-US" sz="2400" b="0" i="1" dirty="0" err="1">
                <a:solidFill>
                  <a:schemeClr val="bg1"/>
                </a:solidFill>
              </a:rPr>
              <a:t>Fundations</a:t>
            </a:r>
            <a:r>
              <a:rPr lang="en-US" sz="2400" b="0" i="1" dirty="0">
                <a:solidFill>
                  <a:schemeClr val="bg1"/>
                </a:solidFill>
              </a:rPr>
              <a:t> of Synchrotron Radiation</a:t>
            </a:r>
            <a:r>
              <a:rPr lang="en-US" sz="2400" b="0" dirty="0">
                <a:solidFill>
                  <a:schemeClr val="bg1"/>
                </a:solidFill>
              </a:rPr>
              <a:t>”, J. Synchrotron Radiation </a:t>
            </a:r>
            <a:r>
              <a:rPr lang="en-US" sz="2400" dirty="0">
                <a:solidFill>
                  <a:schemeClr val="bg1"/>
                </a:solidFill>
              </a:rPr>
              <a:t>24</a:t>
            </a:r>
            <a:r>
              <a:rPr lang="en-US" sz="2400" b="0" dirty="0">
                <a:solidFill>
                  <a:schemeClr val="bg1"/>
                </a:solidFill>
              </a:rPr>
              <a:t>, 898 (2017)</a:t>
            </a:r>
            <a:endParaRPr lang="en-CH" sz="2400" b="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G. </a:t>
            </a:r>
            <a:r>
              <a:rPr lang="en-US" sz="2400" b="0" dirty="0" err="1">
                <a:solidFill>
                  <a:schemeClr val="bg1"/>
                </a:solidFill>
              </a:rPr>
              <a:t>Margaritondo</a:t>
            </a:r>
            <a:r>
              <a:rPr lang="en-US" sz="2400" b="0" dirty="0">
                <a:solidFill>
                  <a:schemeClr val="bg1"/>
                </a:solidFill>
              </a:rPr>
              <a:t>: “</a:t>
            </a:r>
            <a:r>
              <a:rPr lang="en-US" sz="2400" b="0" i="1" dirty="0">
                <a:solidFill>
                  <a:schemeClr val="bg1"/>
                </a:solidFill>
              </a:rPr>
              <a:t>Who Were the Founders of Synchrotron Radiation? Historical Facts and Misconceptions</a:t>
            </a:r>
            <a:r>
              <a:rPr lang="en-US" sz="2400" b="0" dirty="0">
                <a:solidFill>
                  <a:schemeClr val="bg1"/>
                </a:solidFill>
              </a:rPr>
              <a:t>”, J. Vacuum Sci. Technol. </a:t>
            </a:r>
            <a:r>
              <a:rPr lang="en-US" sz="2400" dirty="0">
                <a:solidFill>
                  <a:schemeClr val="bg1"/>
                </a:solidFill>
              </a:rPr>
              <a:t>A40</a:t>
            </a:r>
            <a:r>
              <a:rPr lang="en-US" sz="2400" b="0" dirty="0">
                <a:solidFill>
                  <a:schemeClr val="bg1"/>
                </a:solidFill>
              </a:rPr>
              <a:t>, 033204 (2022)</a:t>
            </a:r>
          </a:p>
          <a:p>
            <a:pPr marL="0" indent="0" algn="just">
              <a:spcBef>
                <a:spcPts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G. </a:t>
            </a:r>
            <a:r>
              <a:rPr lang="en-US" sz="2400" b="0" dirty="0" err="1">
                <a:solidFill>
                  <a:schemeClr val="bg1"/>
                </a:solidFill>
              </a:rPr>
              <a:t>Margaritondo</a:t>
            </a:r>
            <a:r>
              <a:rPr lang="en-US" sz="2400" b="0" dirty="0">
                <a:solidFill>
                  <a:schemeClr val="bg1"/>
                </a:solidFill>
              </a:rPr>
              <a:t>: “</a:t>
            </a:r>
            <a:r>
              <a:rPr lang="en-US" sz="2400" b="0" i="1" dirty="0">
                <a:solidFill>
                  <a:schemeClr val="bg1"/>
                </a:solidFill>
              </a:rPr>
              <a:t>Teaching about the Birth of Synchrotron Light: the Role of Frascati and a Missed Opportunity</a:t>
            </a:r>
            <a:r>
              <a:rPr lang="en-US" sz="2400" b="0" dirty="0">
                <a:solidFill>
                  <a:schemeClr val="bg1"/>
                </a:solidFill>
              </a:rPr>
              <a:t>”, J. Synchrotron Radiation 31, 987 (2024) </a:t>
            </a:r>
          </a:p>
          <a:p>
            <a:pPr marL="0" indent="0" algn="just">
              <a:spcBef>
                <a:spcPts val="0"/>
              </a:spcBef>
            </a:pPr>
            <a:r>
              <a:rPr lang="en-US" sz="2400" b="0">
                <a:solidFill>
                  <a:schemeClr val="bg1"/>
                </a:solidFill>
              </a:rPr>
              <a:t>G. Margaritondo : “</a:t>
            </a:r>
            <a:r>
              <a:rPr lang="en-US" sz="2400" b="0" i="1">
                <a:solidFill>
                  <a:schemeClr val="bg1"/>
                </a:solidFill>
              </a:rPr>
              <a:t>Teaching about the Relativistic Background of Synchrotron Radiation: Some Intriguing Aspects with Strong Didactic Implications</a:t>
            </a:r>
            <a:r>
              <a:rPr lang="en-US" sz="2400" b="0" dirty="0">
                <a:solidFill>
                  <a:schemeClr val="bg1"/>
                </a:solidFill>
              </a:rPr>
              <a:t>”</a:t>
            </a:r>
            <a:r>
              <a:rPr lang="en-US" sz="2400" b="0">
                <a:solidFill>
                  <a:schemeClr val="bg1"/>
                </a:solidFill>
              </a:rPr>
              <a:t>, J. Synchrotron Radiation (accepted) </a:t>
            </a:r>
            <a:endParaRPr lang="en-CH" sz="2400" b="0" u="sng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0"/>
              </a:spcBef>
            </a:pPr>
            <a:endParaRPr lang="en-CH" sz="1600" b="0" dirty="0">
              <a:solidFill>
                <a:schemeClr val="bg1"/>
              </a:solidFill>
            </a:endParaRPr>
          </a:p>
          <a:p>
            <a:pPr marL="0" indent="0" algn="just"/>
            <a:endParaRPr lang="en-CH" sz="2400" b="0" dirty="0">
              <a:solidFill>
                <a:schemeClr val="bg1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129263" dist="38100" dir="2700000" sx="101000" sy="101000" algn="tl" rotWithShape="0">
                  <a:prstClr val="black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371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8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66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63555" grpId="0" autoUpdateAnimBg="0"/>
      <p:bldP spid="7" grpId="0"/>
      <p:bldP spid="7" grpId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2">
            <a:extLst>
              <a:ext uri="{FF2B5EF4-FFF2-40B4-BE49-F238E27FC236}">
                <a16:creationId xmlns:a16="http://schemas.microsoft.com/office/drawing/2014/main" id="{2D867CCC-A160-B0D1-513C-996AC0D98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620" y="2564904"/>
            <a:ext cx="6840760" cy="1872208"/>
          </a:xfrm>
          <a:prstGeom prst="rect">
            <a:avLst/>
          </a:prstGeom>
          <a:solidFill>
            <a:srgbClr val="FF0000"/>
          </a:solidFill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defRPr/>
            </a:pPr>
            <a:r>
              <a:rPr lang="en-US" sz="4800" dirty="0" err="1">
                <a:solidFill>
                  <a:srgbClr val="FFFF00"/>
                </a:solidFill>
                <a:effectLst>
                  <a:glow rad="50800">
                    <a:schemeClr val="tx1"/>
                  </a:glow>
                </a:effectLst>
                <a:ea typeface="ＭＳ Ｐゴシック" charset="0"/>
                <a:cs typeface="ＭＳ Ｐゴシック" charset="0"/>
              </a:rPr>
              <a:t>Supplemental Material</a:t>
            </a:r>
            <a:endParaRPr lang="en-US" sz="4800" u="sng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50800">
                  <a:schemeClr val="tx1"/>
                </a:glow>
              </a:effectLst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5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5C68C-A6B4-2D51-ADBF-EACD55BB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0A1355B-890B-2F8B-F0E4-FF10E17D7329}"/>
              </a:ext>
            </a:extLst>
          </p:cNvPr>
          <p:cNvSpPr/>
          <p:nvPr/>
        </p:nvSpPr>
        <p:spPr bwMode="auto">
          <a:xfrm>
            <a:off x="9912424" y="5102815"/>
            <a:ext cx="2179181" cy="1422529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0A255-52B9-65A2-660E-B2A9317E552E}"/>
              </a:ext>
            </a:extLst>
          </p:cNvPr>
          <p:cNvSpPr/>
          <p:nvPr/>
        </p:nvSpPr>
        <p:spPr bwMode="auto">
          <a:xfrm>
            <a:off x="9185671" y="2082773"/>
            <a:ext cx="2363672" cy="723148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A792CF-343E-4C16-0E85-354D4776788A}"/>
              </a:ext>
            </a:extLst>
          </p:cNvPr>
          <p:cNvGrpSpPr/>
          <p:nvPr/>
        </p:nvGrpSpPr>
        <p:grpSpPr>
          <a:xfrm>
            <a:off x="4213171" y="5199583"/>
            <a:ext cx="4621228" cy="461665"/>
            <a:chOff x="4518733" y="990618"/>
            <a:chExt cx="4621228" cy="4616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5BDA51-2590-76F0-7AE4-086D1018C2F1}"/>
                </a:ext>
              </a:extLst>
            </p:cNvPr>
            <p:cNvSpPr txBox="1"/>
            <p:nvPr/>
          </p:nvSpPr>
          <p:spPr>
            <a:xfrm>
              <a:off x="4518733" y="990618"/>
              <a:ext cx="46212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backward path: time = </a:t>
              </a:r>
              <a:r>
                <a:rPr lang="en-US" sz="24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baseline="-250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/(</a:t>
              </a:r>
              <a:r>
                <a:rPr lang="en-US" sz="24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 </a:t>
              </a: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+</a:t>
              </a:r>
              <a:r>
                <a:rPr lang="en-US" sz="24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v </a:t>
              </a: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)</a:t>
              </a:r>
              <a:endParaRPr lang="en-CH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6F3BEA9-A88A-7478-860A-2E39C8E25B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7746" y="1020235"/>
              <a:ext cx="972510" cy="41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BDF8FF5-C304-55BC-E889-92EE5ADFCE24}"/>
              </a:ext>
            </a:extLst>
          </p:cNvPr>
          <p:cNvGrpSpPr/>
          <p:nvPr/>
        </p:nvGrpSpPr>
        <p:grpSpPr>
          <a:xfrm>
            <a:off x="4627917" y="1583842"/>
            <a:ext cx="1908002" cy="984062"/>
            <a:chOff x="4620046" y="1883514"/>
            <a:chExt cx="1908002" cy="984062"/>
          </a:xfrm>
        </p:grpSpPr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BE774D27-A1B4-2659-FC3E-D286950C9BBD}"/>
                </a:ext>
              </a:extLst>
            </p:cNvPr>
            <p:cNvGrpSpPr/>
            <p:nvPr/>
          </p:nvGrpSpPr>
          <p:grpSpPr>
            <a:xfrm>
              <a:off x="4620046" y="1883514"/>
              <a:ext cx="1908002" cy="984062"/>
              <a:chOff x="1343471" y="1940882"/>
              <a:chExt cx="1908002" cy="984062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01217E60-835F-949E-663A-35C494A442BA}"/>
                  </a:ext>
                </a:extLst>
              </p:cNvPr>
              <p:cNvGrpSpPr/>
              <p:nvPr/>
            </p:nvGrpSpPr>
            <p:grpSpPr>
              <a:xfrm>
                <a:off x="1390850" y="2596897"/>
                <a:ext cx="1816350" cy="328047"/>
                <a:chOff x="3887767" y="2557548"/>
                <a:chExt cx="1669232" cy="301476"/>
              </a:xfrm>
            </p:grpSpPr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E5A590D7-057C-EF7D-8F91-A8E9D983EAA5}"/>
                    </a:ext>
                  </a:extLst>
                </p:cNvPr>
                <p:cNvSpPr/>
                <p:nvPr/>
              </p:nvSpPr>
              <p:spPr bwMode="auto">
                <a:xfrm>
                  <a:off x="3887767" y="2557548"/>
                  <a:ext cx="301476" cy="30147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07A976CB-E7F1-E37B-F70B-EEA3B1A731B6}"/>
                    </a:ext>
                  </a:extLst>
                </p:cNvPr>
                <p:cNvSpPr/>
                <p:nvPr/>
              </p:nvSpPr>
              <p:spPr bwMode="auto">
                <a:xfrm>
                  <a:off x="4799604" y="2557548"/>
                  <a:ext cx="301476" cy="30147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6BC06DAA-A822-DA5B-CAFD-CBCC689455E5}"/>
                    </a:ext>
                  </a:extLst>
                </p:cNvPr>
                <p:cNvSpPr/>
                <p:nvPr/>
              </p:nvSpPr>
              <p:spPr bwMode="auto">
                <a:xfrm>
                  <a:off x="4343686" y="2557548"/>
                  <a:ext cx="301476" cy="30147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2865D5F5-F741-16CF-50B4-997DD849F28D}"/>
                    </a:ext>
                  </a:extLst>
                </p:cNvPr>
                <p:cNvSpPr/>
                <p:nvPr/>
              </p:nvSpPr>
              <p:spPr bwMode="auto">
                <a:xfrm>
                  <a:off x="5255523" y="2557548"/>
                  <a:ext cx="301476" cy="301476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028E43A7-5A15-67E5-0044-061A7B37E05F}"/>
                  </a:ext>
                </a:extLst>
              </p:cNvPr>
              <p:cNvSpPr/>
              <p:nvPr/>
            </p:nvSpPr>
            <p:spPr bwMode="auto">
              <a:xfrm>
                <a:off x="1343472" y="1940882"/>
                <a:ext cx="1908001" cy="72314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93542AB8-800A-49BA-FDC1-E4F6F4C434A4}"/>
                  </a:ext>
                </a:extLst>
              </p:cNvPr>
              <p:cNvSpPr/>
              <p:nvPr/>
            </p:nvSpPr>
            <p:spPr bwMode="auto">
              <a:xfrm>
                <a:off x="1343471" y="2653335"/>
                <a:ext cx="1908001" cy="11948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D6177A33-BE84-5305-2738-F8926F501651}"/>
                </a:ext>
              </a:extLst>
            </p:cNvPr>
            <p:cNvSpPr/>
            <p:nvPr/>
          </p:nvSpPr>
          <p:spPr bwMode="auto">
            <a:xfrm flipV="1">
              <a:off x="5520254" y="1889465"/>
              <a:ext cx="103757" cy="4571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88" name="Arc 187">
              <a:extLst>
                <a:ext uri="{FF2B5EF4-FFF2-40B4-BE49-F238E27FC236}">
                  <a16:creationId xmlns:a16="http://schemas.microsoft.com/office/drawing/2014/main" id="{8D221C3D-46B7-3A00-1D72-8F5422AB1ABB}"/>
                </a:ext>
              </a:extLst>
            </p:cNvPr>
            <p:cNvSpPr/>
            <p:nvPr/>
          </p:nvSpPr>
          <p:spPr bwMode="auto">
            <a:xfrm flipV="1">
              <a:off x="5515043" y="2487177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2CECA1B-467F-9CD9-3B26-0608B0975388}"/>
              </a:ext>
            </a:extLst>
          </p:cNvPr>
          <p:cNvGrpSpPr/>
          <p:nvPr/>
        </p:nvGrpSpPr>
        <p:grpSpPr>
          <a:xfrm>
            <a:off x="4688876" y="4059213"/>
            <a:ext cx="1908002" cy="984062"/>
            <a:chOff x="4620046" y="4059084"/>
            <a:chExt cx="1908002" cy="984062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EA23B40-05EB-22A0-16E1-07E244C39F15}"/>
                </a:ext>
              </a:extLst>
            </p:cNvPr>
            <p:cNvGrpSpPr/>
            <p:nvPr/>
          </p:nvGrpSpPr>
          <p:grpSpPr>
            <a:xfrm>
              <a:off x="4620046" y="4059084"/>
              <a:ext cx="1908002" cy="984062"/>
              <a:chOff x="1343471" y="1940882"/>
              <a:chExt cx="1908002" cy="98406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C705ADB-941C-2F7C-C983-D342804C697F}"/>
                  </a:ext>
                </a:extLst>
              </p:cNvPr>
              <p:cNvGrpSpPr/>
              <p:nvPr/>
            </p:nvGrpSpPr>
            <p:grpSpPr>
              <a:xfrm>
                <a:off x="1390850" y="2596897"/>
                <a:ext cx="1816350" cy="328047"/>
                <a:chOff x="3887767" y="2557548"/>
                <a:chExt cx="1669232" cy="301476"/>
              </a:xfrm>
            </p:grpSpPr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81F93AE-892A-A224-B436-9F92BC64D784}"/>
                    </a:ext>
                  </a:extLst>
                </p:cNvPr>
                <p:cNvSpPr/>
                <p:nvPr/>
              </p:nvSpPr>
              <p:spPr bwMode="auto">
                <a:xfrm>
                  <a:off x="3887767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B5D42A38-D77F-B74B-5908-4D88C22215D7}"/>
                    </a:ext>
                  </a:extLst>
                </p:cNvPr>
                <p:cNvSpPr/>
                <p:nvPr/>
              </p:nvSpPr>
              <p:spPr bwMode="auto">
                <a:xfrm>
                  <a:off x="4799604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E75903BF-944A-EBE4-1B57-DCED7CFE445A}"/>
                    </a:ext>
                  </a:extLst>
                </p:cNvPr>
                <p:cNvSpPr/>
                <p:nvPr/>
              </p:nvSpPr>
              <p:spPr bwMode="auto">
                <a:xfrm>
                  <a:off x="4343686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030E6BF1-5199-D40A-21E1-054E6589AF54}"/>
                    </a:ext>
                  </a:extLst>
                </p:cNvPr>
                <p:cNvSpPr/>
                <p:nvPr/>
              </p:nvSpPr>
              <p:spPr bwMode="auto">
                <a:xfrm>
                  <a:off x="5255523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4A7DCF1-A507-E095-B515-7ED92FC6C6DF}"/>
                  </a:ext>
                </a:extLst>
              </p:cNvPr>
              <p:cNvSpPr/>
              <p:nvPr/>
            </p:nvSpPr>
            <p:spPr bwMode="auto">
              <a:xfrm>
                <a:off x="1343472" y="1940882"/>
                <a:ext cx="1908001" cy="723148"/>
              </a:xfrm>
              <a:prstGeom prst="rect">
                <a:avLst/>
              </a:prstGeom>
              <a:solidFill>
                <a:srgbClr val="00A8E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F3B6C8B-71C3-CCC3-AFD1-4E7D6EC90122}"/>
                  </a:ext>
                </a:extLst>
              </p:cNvPr>
              <p:cNvSpPr/>
              <p:nvPr/>
            </p:nvSpPr>
            <p:spPr bwMode="auto">
              <a:xfrm>
                <a:off x="1343471" y="2653335"/>
                <a:ext cx="1908001" cy="119484"/>
              </a:xfrm>
              <a:prstGeom prst="rect">
                <a:avLst/>
              </a:prstGeom>
              <a:solidFill>
                <a:srgbClr val="647AE5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971AF83-2B5C-2848-889F-D6B5BF2E9A36}"/>
                </a:ext>
              </a:extLst>
            </p:cNvPr>
            <p:cNvSpPr/>
            <p:nvPr/>
          </p:nvSpPr>
          <p:spPr bwMode="auto">
            <a:xfrm rot="16200000" flipV="1">
              <a:off x="4629772" y="4384304"/>
              <a:ext cx="103757" cy="9887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0" name="Arc 89">
              <a:extLst>
                <a:ext uri="{FF2B5EF4-FFF2-40B4-BE49-F238E27FC236}">
                  <a16:creationId xmlns:a16="http://schemas.microsoft.com/office/drawing/2014/main" id="{7B485C2E-AD2B-4FA6-8078-95447BB4702D}"/>
                </a:ext>
              </a:extLst>
            </p:cNvPr>
            <p:cNvSpPr/>
            <p:nvPr/>
          </p:nvSpPr>
          <p:spPr bwMode="auto">
            <a:xfrm rot="5400000" flipV="1">
              <a:off x="4625093" y="4384268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D495787-1159-6A5C-C317-6C880C17906C}"/>
              </a:ext>
            </a:extLst>
          </p:cNvPr>
          <p:cNvGrpSpPr/>
          <p:nvPr/>
        </p:nvGrpSpPr>
        <p:grpSpPr>
          <a:xfrm>
            <a:off x="4692054" y="4060604"/>
            <a:ext cx="1908002" cy="984062"/>
            <a:chOff x="1343471" y="1940882"/>
            <a:chExt cx="1908002" cy="98406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DCE8402-F275-98D2-15B7-1ABC1C6EAB77}"/>
                </a:ext>
              </a:extLst>
            </p:cNvPr>
            <p:cNvGrpSpPr/>
            <p:nvPr/>
          </p:nvGrpSpPr>
          <p:grpSpPr>
            <a:xfrm>
              <a:off x="1390850" y="2596897"/>
              <a:ext cx="1816350" cy="328047"/>
              <a:chOff x="3887767" y="2557548"/>
              <a:chExt cx="1669232" cy="301476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4FA6F21-5B31-55F0-5FF6-0EF4E12B5B69}"/>
                  </a:ext>
                </a:extLst>
              </p:cNvPr>
              <p:cNvSpPr/>
              <p:nvPr/>
            </p:nvSpPr>
            <p:spPr bwMode="auto">
              <a:xfrm>
                <a:off x="3887767" y="2557548"/>
                <a:ext cx="301476" cy="30147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1241C1D-13AD-55AB-9038-7CABBDB7398D}"/>
                  </a:ext>
                </a:extLst>
              </p:cNvPr>
              <p:cNvSpPr/>
              <p:nvPr/>
            </p:nvSpPr>
            <p:spPr bwMode="auto">
              <a:xfrm>
                <a:off x="4799604" y="2557548"/>
                <a:ext cx="301476" cy="30147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EA70726-C6A8-3EA8-564B-BA39FD4232FA}"/>
                  </a:ext>
                </a:extLst>
              </p:cNvPr>
              <p:cNvSpPr/>
              <p:nvPr/>
            </p:nvSpPr>
            <p:spPr bwMode="auto">
              <a:xfrm>
                <a:off x="4343686" y="2557548"/>
                <a:ext cx="301476" cy="30147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2A179FC4-940E-A154-6AB5-E218F4AA23D7}"/>
                  </a:ext>
                </a:extLst>
              </p:cNvPr>
              <p:cNvSpPr/>
              <p:nvPr/>
            </p:nvSpPr>
            <p:spPr bwMode="auto">
              <a:xfrm>
                <a:off x="5255523" y="2557548"/>
                <a:ext cx="301476" cy="30147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F4C6561-9399-EDAA-65D5-0CEF4A57796B}"/>
                </a:ext>
              </a:extLst>
            </p:cNvPr>
            <p:cNvSpPr/>
            <p:nvPr/>
          </p:nvSpPr>
          <p:spPr bwMode="auto">
            <a:xfrm>
              <a:off x="1343472" y="1940882"/>
              <a:ext cx="1908001" cy="7231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029E962-8956-E358-1F1A-81A4A1D6EDAB}"/>
                </a:ext>
              </a:extLst>
            </p:cNvPr>
            <p:cNvSpPr/>
            <p:nvPr/>
          </p:nvSpPr>
          <p:spPr bwMode="auto">
            <a:xfrm>
              <a:off x="1343471" y="2653335"/>
              <a:ext cx="1908001" cy="11948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B027FA72-D90A-034E-EEA3-8BE188105407}"/>
              </a:ext>
            </a:extLst>
          </p:cNvPr>
          <p:cNvGrpSpPr/>
          <p:nvPr/>
        </p:nvGrpSpPr>
        <p:grpSpPr>
          <a:xfrm>
            <a:off x="1642639" y="4053505"/>
            <a:ext cx="1991060" cy="987765"/>
            <a:chOff x="1343471" y="1940882"/>
            <a:chExt cx="1991060" cy="987765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79523BB2-F74D-9ED8-C9CF-E04608DF239A}"/>
                </a:ext>
              </a:extLst>
            </p:cNvPr>
            <p:cNvGrpSpPr/>
            <p:nvPr/>
          </p:nvGrpSpPr>
          <p:grpSpPr>
            <a:xfrm>
              <a:off x="1390850" y="2596901"/>
              <a:ext cx="1891723" cy="331746"/>
              <a:chOff x="3887767" y="2557548"/>
              <a:chExt cx="1738500" cy="304875"/>
            </a:xfrm>
          </p:grpSpPr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42731503-AF3C-040B-5393-2AD9A4FBF60D}"/>
                  </a:ext>
                </a:extLst>
              </p:cNvPr>
              <p:cNvSpPr/>
              <p:nvPr/>
            </p:nvSpPr>
            <p:spPr bwMode="auto">
              <a:xfrm>
                <a:off x="3887767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8095E5C3-AEF6-9B5C-1A6A-0AA841ED8643}"/>
                  </a:ext>
                </a:extLst>
              </p:cNvPr>
              <p:cNvSpPr/>
              <p:nvPr/>
            </p:nvSpPr>
            <p:spPr bwMode="auto">
              <a:xfrm>
                <a:off x="4845782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75AFE209-90A3-B66B-5B12-D8B9767EB841}"/>
                  </a:ext>
                </a:extLst>
              </p:cNvPr>
              <p:cNvSpPr/>
              <p:nvPr/>
            </p:nvSpPr>
            <p:spPr bwMode="auto">
              <a:xfrm>
                <a:off x="4366775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B3EE86F8-30F3-A266-E4AC-7653474F74B0}"/>
                  </a:ext>
                </a:extLst>
              </p:cNvPr>
              <p:cNvSpPr/>
              <p:nvPr/>
            </p:nvSpPr>
            <p:spPr bwMode="auto">
              <a:xfrm>
                <a:off x="5324791" y="2560947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C0821DDC-0F98-4E5F-9ED6-47107ABFCA9C}"/>
                </a:ext>
              </a:extLst>
            </p:cNvPr>
            <p:cNvSpPr/>
            <p:nvPr/>
          </p:nvSpPr>
          <p:spPr bwMode="auto">
            <a:xfrm>
              <a:off x="1343472" y="1940882"/>
              <a:ext cx="1991059" cy="723148"/>
            </a:xfrm>
            <a:prstGeom prst="rect">
              <a:avLst/>
            </a:prstGeom>
            <a:solidFill>
              <a:srgbClr val="00A8EF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873A6B31-E30C-403E-96D3-152EB8C27A6F}"/>
                </a:ext>
              </a:extLst>
            </p:cNvPr>
            <p:cNvSpPr/>
            <p:nvPr/>
          </p:nvSpPr>
          <p:spPr bwMode="auto">
            <a:xfrm>
              <a:off x="1343471" y="2653335"/>
              <a:ext cx="1991059" cy="119484"/>
            </a:xfrm>
            <a:prstGeom prst="rect">
              <a:avLst/>
            </a:prstGeom>
            <a:solidFill>
              <a:srgbClr val="647AE5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9041D21-CF57-316E-2980-E9697678B6CE}"/>
              </a:ext>
            </a:extLst>
          </p:cNvPr>
          <p:cNvGrpSpPr/>
          <p:nvPr/>
        </p:nvGrpSpPr>
        <p:grpSpPr>
          <a:xfrm>
            <a:off x="2135559" y="1585290"/>
            <a:ext cx="1908002" cy="984062"/>
            <a:chOff x="1343471" y="1940882"/>
            <a:chExt cx="1908002" cy="98406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54FEDDD-7D9B-C2DC-D948-DDB082192169}"/>
                </a:ext>
              </a:extLst>
            </p:cNvPr>
            <p:cNvGrpSpPr/>
            <p:nvPr/>
          </p:nvGrpSpPr>
          <p:grpSpPr>
            <a:xfrm>
              <a:off x="1390850" y="2596897"/>
              <a:ext cx="1816350" cy="328047"/>
              <a:chOff x="3887767" y="2557548"/>
              <a:chExt cx="1669232" cy="301476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CD74CB49-7218-C15F-BD63-7231B59460EA}"/>
                  </a:ext>
                </a:extLst>
              </p:cNvPr>
              <p:cNvSpPr/>
              <p:nvPr/>
            </p:nvSpPr>
            <p:spPr bwMode="auto">
              <a:xfrm>
                <a:off x="3887767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F45B711-94F9-1E50-59BF-A904790C43B6}"/>
                  </a:ext>
                </a:extLst>
              </p:cNvPr>
              <p:cNvSpPr/>
              <p:nvPr/>
            </p:nvSpPr>
            <p:spPr bwMode="auto">
              <a:xfrm>
                <a:off x="4799604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87C2BD7D-51A8-5D52-5E66-14045966C75A}"/>
                  </a:ext>
                </a:extLst>
              </p:cNvPr>
              <p:cNvSpPr/>
              <p:nvPr/>
            </p:nvSpPr>
            <p:spPr bwMode="auto">
              <a:xfrm>
                <a:off x="4343686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C80B5FA2-70D9-9E4C-B09D-7879C687466F}"/>
                  </a:ext>
                </a:extLst>
              </p:cNvPr>
              <p:cNvSpPr/>
              <p:nvPr/>
            </p:nvSpPr>
            <p:spPr bwMode="auto">
              <a:xfrm>
                <a:off x="5255523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25EFACF-CBE0-F9D4-3C8F-CEC39F9FB217}"/>
                </a:ext>
              </a:extLst>
            </p:cNvPr>
            <p:cNvSpPr/>
            <p:nvPr/>
          </p:nvSpPr>
          <p:spPr bwMode="auto">
            <a:xfrm>
              <a:off x="1343472" y="1940882"/>
              <a:ext cx="1908001" cy="723148"/>
            </a:xfrm>
            <a:prstGeom prst="rect">
              <a:avLst/>
            </a:prstGeom>
            <a:solidFill>
              <a:srgbClr val="00A8EF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228209-5AFC-5A5A-BA6B-3BA6D352E489}"/>
                </a:ext>
              </a:extLst>
            </p:cNvPr>
            <p:cNvSpPr/>
            <p:nvPr/>
          </p:nvSpPr>
          <p:spPr bwMode="auto">
            <a:xfrm>
              <a:off x="1343471" y="2653335"/>
              <a:ext cx="1908001" cy="119484"/>
            </a:xfrm>
            <a:prstGeom prst="rect">
              <a:avLst/>
            </a:prstGeom>
            <a:solidFill>
              <a:srgbClr val="647AE5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E2CCB23B-4119-D627-B249-9EB4AD70105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085894" y="1576339"/>
            <a:ext cx="1057" cy="6978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6" name="Rectangle 2">
            <a:extLst>
              <a:ext uri="{FF2B5EF4-FFF2-40B4-BE49-F238E27FC236}">
                <a16:creationId xmlns:a16="http://schemas.microsoft.com/office/drawing/2014/main" id="{98695E81-8CB6-B180-5BFE-B1A7D9598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624"/>
            <a:ext cx="12181036" cy="565901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ctr">
              <a:lnSpc>
                <a:spcPts val="3800"/>
              </a:lnSpc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Demonstrating time dilation and Lorentz contraction: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43426A-BB5A-C7FD-97BF-C8232C21B246}"/>
              </a:ext>
            </a:extLst>
          </p:cNvPr>
          <p:cNvGrpSpPr/>
          <p:nvPr/>
        </p:nvGrpSpPr>
        <p:grpSpPr>
          <a:xfrm>
            <a:off x="4689736" y="601714"/>
            <a:ext cx="7310920" cy="2323230"/>
            <a:chOff x="7594038" y="737974"/>
            <a:chExt cx="4550634" cy="1750811"/>
          </a:xfrm>
        </p:grpSpPr>
        <p:sp>
          <p:nvSpPr>
            <p:cNvPr id="178" name="Rectangle 2">
              <a:extLst>
                <a:ext uri="{FF2B5EF4-FFF2-40B4-BE49-F238E27FC236}">
                  <a16:creationId xmlns:a16="http://schemas.microsoft.com/office/drawing/2014/main" id="{03C95A82-687E-CD0F-3A97-F102095537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4038" y="737974"/>
              <a:ext cx="4550634" cy="1750811"/>
            </a:xfrm>
            <a:prstGeom prst="rect">
              <a:avLst/>
            </a:prstGeom>
            <a:noFill/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r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time measured by a motionless observer (</a:t>
              </a:r>
              <a:r>
                <a:rPr lang="en-US" sz="2400" dirty="0">
                  <a:solidFill>
                    <a:schemeClr val="bg1"/>
                  </a:solidFill>
                  <a:latin typeface="Lucida Calligraphy" panose="03010101010101010101" pitchFamily="66" charset="77"/>
                  <a:ea typeface="ＭＳ Ｐゴシック" charset="0"/>
                  <a:cs typeface="Cavolini" panose="03000502040302020204" pitchFamily="66" charset="0"/>
                </a:rPr>
                <a:t>R</a:t>
              </a:r>
              <a:r>
                <a:rPr lang="en-US" sz="2400" baseline="-25000" dirty="0">
                  <a:solidFill>
                    <a:schemeClr val="bg1"/>
                  </a:solidFill>
                  <a:latin typeface="Lucida Calligraphy" panose="03010101010101010101" pitchFamily="66" charset="77"/>
                  <a:ea typeface="ＭＳ Ｐゴシック" charset="0"/>
                  <a:cs typeface="Cavolini" panose="03000502040302020204" pitchFamily="66" charset="0"/>
                </a:rPr>
                <a:t>L 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frame):</a:t>
              </a:r>
            </a:p>
            <a:p>
              <a:pPr marL="0" indent="0" algn="r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400" b="0" dirty="0" err="1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=    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+ (</a:t>
              </a:r>
              <a:r>
                <a:rPr lang="en-US" sz="2400" b="0" i="1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2400" b="0" dirty="0" err="1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)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2 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/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;</a:t>
              </a:r>
            </a:p>
            <a:p>
              <a:pPr marL="0" indent="0" algn="r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  <a:r>
                <a:rPr lang="en-US" sz="2400" b="0" dirty="0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2 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= 4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+ 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  <a:r>
                <a:rPr lang="en-US" sz="2400" b="0" dirty="0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;</a:t>
              </a:r>
            </a:p>
            <a:p>
              <a:pPr marL="0" indent="0" algn="r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  <a:r>
                <a:rPr lang="en-US" sz="2400" b="0" dirty="0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2 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(1-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/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) = 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  <a:r>
                <a:rPr lang="en-US" sz="2400" b="0" dirty="0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400" b="0" baseline="30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2</a:t>
              </a:r>
            </a:p>
            <a:p>
              <a:pPr marL="0" indent="0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800" b="0" dirty="0">
                  <a:solidFill>
                    <a:srgbClr val="FFFF00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                                                       </a:t>
              </a:r>
              <a:r>
                <a:rPr lang="en-US" sz="2800" b="0" dirty="0" err="1">
                  <a:solidFill>
                    <a:srgbClr val="FFFF00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800" b="0" i="1" dirty="0" err="1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800" b="0" baseline="-25000" dirty="0" err="1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8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 </a:t>
              </a:r>
              <a:r>
                <a:rPr lang="en-US" sz="28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Broadway" panose="020F0502020204030204" pitchFamily="34" charset="0"/>
                </a:rPr>
                <a:t>= </a:t>
              </a:r>
              <a:r>
                <a:rPr lang="en-US" sz="2800" b="0" i="1" dirty="0">
                  <a:solidFill>
                    <a:srgbClr val="FFFF00"/>
                  </a:solidFill>
                  <a:latin typeface="Symbol" pitchFamily="2" charset="2"/>
                  <a:ea typeface="ＭＳ Ｐゴシック" charset="0"/>
                  <a:cs typeface="Broadway" panose="020F0502020204030204" pitchFamily="34" charset="0"/>
                </a:rPr>
                <a:t>g</a:t>
              </a:r>
              <a:r>
                <a:rPr lang="en-US" sz="2800" b="0" dirty="0">
                  <a:solidFill>
                    <a:srgbClr val="FFFF00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 </a:t>
              </a:r>
              <a:r>
                <a:rPr lang="en-US" sz="2800" b="0" dirty="0" err="1">
                  <a:solidFill>
                    <a:srgbClr val="FFFF00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800" b="0" i="1" dirty="0" err="1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800" b="0" baseline="-25000" dirty="0" err="1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r>
                <a:rPr lang="en-US" sz="28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Broadway" panose="020F0502020204030204" pitchFamily="34" charset="0"/>
                </a:rPr>
                <a:t> </a:t>
              </a:r>
            </a:p>
            <a:p>
              <a:pPr marL="0" indent="0" algn="ctr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800" b="0" dirty="0">
                  <a:solidFill>
                    <a:srgbClr val="FFFF00"/>
                  </a:solidFill>
                  <a:latin typeface="Helvetica" charset="0"/>
                  <a:ea typeface="ＭＳ Ｐゴシック" charset="0"/>
                  <a:cs typeface="Broadway" panose="020F0502020204030204" pitchFamily="34" charset="0"/>
                </a:rPr>
                <a:t>                                         (time dilation)</a:t>
              </a:r>
              <a:endParaRPr lang="en-US" sz="2800" b="0" dirty="0">
                <a:solidFill>
                  <a:srgbClr val="FFFF00"/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  <a:p>
              <a:pPr marL="0" indent="0">
                <a:lnSpc>
                  <a:spcPts val="2280"/>
                </a:lnSpc>
                <a:spcBef>
                  <a:spcPts val="0"/>
                </a:spcBef>
                <a:defRPr/>
              </a:pPr>
              <a:endParaRPr lang="en-US" sz="2400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</p:txBody>
        </p:sp>
        <p:sp>
          <p:nvSpPr>
            <p:cNvPr id="179" name="Forme libre 332">
              <a:extLst>
                <a:ext uri="{FF2B5EF4-FFF2-40B4-BE49-F238E27FC236}">
                  <a16:creationId xmlns:a16="http://schemas.microsoft.com/office/drawing/2014/main" id="{52569E88-9640-5CAC-6066-F31C018823D3}"/>
                </a:ext>
              </a:extLst>
            </p:cNvPr>
            <p:cNvSpPr/>
            <p:nvPr/>
          </p:nvSpPr>
          <p:spPr>
            <a:xfrm>
              <a:off x="10665582" y="1054377"/>
              <a:ext cx="1165344" cy="211379"/>
            </a:xfrm>
            <a:custGeom>
              <a:avLst/>
              <a:gdLst>
                <a:gd name="connsiteX0" fmla="*/ 1083388 w 1083388"/>
                <a:gd name="connsiteY0" fmla="*/ 5183 h 725714"/>
                <a:gd name="connsiteX1" fmla="*/ 181428 w 1083388"/>
                <a:gd name="connsiteY1" fmla="*/ 0 h 725714"/>
                <a:gd name="connsiteX2" fmla="*/ 82939 w 1083388"/>
                <a:gd name="connsiteY2" fmla="*/ 725714 h 725714"/>
                <a:gd name="connsiteX3" fmla="*/ 0 w 1083388"/>
                <a:gd name="connsiteY3" fmla="*/ 160694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5183 h 725714"/>
                <a:gd name="connsiteX1" fmla="*/ 134123 w 1036083"/>
                <a:gd name="connsiteY1" fmla="*/ 0 h 725714"/>
                <a:gd name="connsiteX2" fmla="*/ 35634 w 1036083"/>
                <a:gd name="connsiteY2" fmla="*/ 725714 h 725714"/>
                <a:gd name="connsiteX3" fmla="*/ 0 w 1036083"/>
                <a:gd name="connsiteY3" fmla="*/ 136150 h 725714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0091 h 730622"/>
                <a:gd name="connsiteX1" fmla="*/ 80715 w 1036083"/>
                <a:gd name="connsiteY1" fmla="*/ 0 h 730622"/>
                <a:gd name="connsiteX2" fmla="*/ 35634 w 1036083"/>
                <a:gd name="connsiteY2" fmla="*/ 730622 h 730622"/>
                <a:gd name="connsiteX3" fmla="*/ 0 w 1036083"/>
                <a:gd name="connsiteY3" fmla="*/ 141058 h 730622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  <a:gd name="connsiteX0" fmla="*/ 1036083 w 1036083"/>
                <a:gd name="connsiteY0" fmla="*/ 1403 h 721934"/>
                <a:gd name="connsiteX1" fmla="*/ 136992 w 1036083"/>
                <a:gd name="connsiteY1" fmla="*/ 0 h 721934"/>
                <a:gd name="connsiteX2" fmla="*/ 35634 w 1036083"/>
                <a:gd name="connsiteY2" fmla="*/ 721934 h 721934"/>
                <a:gd name="connsiteX3" fmla="*/ 0 w 1036083"/>
                <a:gd name="connsiteY3" fmla="*/ 132370 h 72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6083" h="721934">
                  <a:moveTo>
                    <a:pt x="1036083" y="1403"/>
                  </a:moveTo>
                  <a:lnTo>
                    <a:pt x="136992" y="0"/>
                  </a:lnTo>
                  <a:cubicBezTo>
                    <a:pt x="107896" y="217480"/>
                    <a:pt x="67306" y="527482"/>
                    <a:pt x="35634" y="721934"/>
                  </a:cubicBezTo>
                  <a:cubicBezTo>
                    <a:pt x="12565" y="288153"/>
                    <a:pt x="15438" y="355072"/>
                    <a:pt x="0" y="132370"/>
                  </a:cubicBezTo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highlight>
                  <a:srgbClr val="FFFF00"/>
                </a:highlight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D64954A-2646-1BB8-B085-E4A3F1AC0CD2}"/>
              </a:ext>
            </a:extLst>
          </p:cNvPr>
          <p:cNvGrpSpPr/>
          <p:nvPr/>
        </p:nvGrpSpPr>
        <p:grpSpPr>
          <a:xfrm>
            <a:off x="6203653" y="2708920"/>
            <a:ext cx="479996" cy="621161"/>
            <a:chOff x="5229998" y="3630666"/>
            <a:chExt cx="479996" cy="621161"/>
          </a:xfrm>
        </p:grpSpPr>
        <p:sp>
          <p:nvSpPr>
            <p:cNvPr id="51" name="AutoShape 19">
              <a:extLst>
                <a:ext uri="{FF2B5EF4-FFF2-40B4-BE49-F238E27FC236}">
                  <a16:creationId xmlns:a16="http://schemas.microsoft.com/office/drawing/2014/main" id="{62C83DF9-1CE0-3316-715C-61C5D633B0A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229998" y="3630666"/>
              <a:ext cx="479996" cy="197711"/>
            </a:xfrm>
            <a:prstGeom prst="leftArrow">
              <a:avLst>
                <a:gd name="adj1" fmla="val 28248"/>
                <a:gd name="adj2" fmla="val 99216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1D90839-9089-5398-C1FB-FD79FA214FD0}"/>
                </a:ext>
              </a:extLst>
            </p:cNvPr>
            <p:cNvSpPr/>
            <p:nvPr/>
          </p:nvSpPr>
          <p:spPr>
            <a:xfrm>
              <a:off x="5229998" y="3667052"/>
              <a:ext cx="3668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Helvetica" charset="0"/>
                </a:rPr>
                <a:t>v</a:t>
              </a:r>
              <a:endParaRPr lang="en-CH" sz="32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54" name="Rectangle 2">
            <a:extLst>
              <a:ext uri="{FF2B5EF4-FFF2-40B4-BE49-F238E27FC236}">
                <a16:creationId xmlns:a16="http://schemas.microsoft.com/office/drawing/2014/main" id="{067C342C-51D3-A29C-3B78-4FA4BC61F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248" y="3140968"/>
            <a:ext cx="4066100" cy="1201705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total time: </a:t>
            </a:r>
            <a:r>
              <a:rPr lang="en-US" sz="2400" b="0" dirty="0" err="1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0" baseline="-25000" dirty="0" err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/(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–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) + 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/(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) = 2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cD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/(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 </a:t>
            </a:r>
            <a:r>
              <a:rPr lang="en-US" sz="2400" b="0" baseline="30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2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400" b="0" baseline="30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) 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b="0" i="1" dirty="0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 </a:t>
            </a:r>
            <a:r>
              <a:rPr lang="en-US" sz="2400" b="0" baseline="30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(2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/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)</a:t>
            </a:r>
            <a:endParaRPr lang="en-US" sz="2400" b="0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indent="0">
              <a:lnSpc>
                <a:spcPts val="3620"/>
              </a:lnSpc>
              <a:spcBef>
                <a:spcPts val="0"/>
              </a:spcBef>
              <a:defRPr/>
            </a:pPr>
            <a:endParaRPr lang="en-US" sz="2400" b="0" dirty="0">
              <a:solidFill>
                <a:schemeClr val="accent1">
                  <a:lumMod val="60000"/>
                  <a:lumOff val="40000"/>
                </a:schemeClr>
              </a:solidFill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5CB0DA9-AA03-82B5-59BF-D00D16B20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4" y="548680"/>
            <a:ext cx="1932658" cy="2603341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time from “emission” to “detection” measured in the train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indent="0" algn="r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chemeClr val="bg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frame)</a:t>
            </a: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: </a:t>
            </a:r>
          </a:p>
          <a:p>
            <a:pPr marL="0" indent="0" algn="r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 err="1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0" baseline="-25000" dirty="0" err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= 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12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2400" b="0" u="sng" dirty="0">
              <a:solidFill>
                <a:schemeClr val="bg1"/>
              </a:solidFill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0E60D82-3051-AC2E-0EF6-F3745FBFE13C}"/>
              </a:ext>
            </a:extLst>
          </p:cNvPr>
          <p:cNvGrpSpPr/>
          <p:nvPr/>
        </p:nvGrpSpPr>
        <p:grpSpPr>
          <a:xfrm>
            <a:off x="2501537" y="1615066"/>
            <a:ext cx="489151" cy="648000"/>
            <a:chOff x="1709449" y="1970658"/>
            <a:chExt cx="489151" cy="648000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2C4E663-1C36-4FB0-8699-11749FECCA0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134769" y="1970658"/>
              <a:ext cx="3271" cy="64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11" name="Rectangle 2">
              <a:extLst>
                <a:ext uri="{FF2B5EF4-FFF2-40B4-BE49-F238E27FC236}">
                  <a16:creationId xmlns:a16="http://schemas.microsoft.com/office/drawing/2014/main" id="{B7A46C3F-E239-73F6-1D6D-11FA028E4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9449" y="2081085"/>
              <a:ext cx="489151" cy="432048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880"/>
                </a:lnSpc>
                <a:spcBef>
                  <a:spcPts val="0"/>
                </a:spcBef>
                <a:defRPr/>
              </a:pPr>
              <a:r>
                <a:rPr lang="en-US" sz="2400" b="0" i="1" dirty="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i="1" baseline="-25000" dirty="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endParaRPr lang="en-US" sz="2400" b="0" u="sng" baseline="-25000" dirty="0">
                <a:solidFill>
                  <a:schemeClr val="tx1"/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AD2AB39-C9F3-7626-5826-7D1D6AD18B24}"/>
              </a:ext>
            </a:extLst>
          </p:cNvPr>
          <p:cNvSpPr/>
          <p:nvPr/>
        </p:nvSpPr>
        <p:spPr bwMode="auto">
          <a:xfrm>
            <a:off x="1980408" y="2597915"/>
            <a:ext cx="2243384" cy="7621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EA0DF26-8062-8B59-0DD0-020E4FFC95F1}"/>
              </a:ext>
            </a:extLst>
          </p:cNvPr>
          <p:cNvGrpSpPr/>
          <p:nvPr/>
        </p:nvGrpSpPr>
        <p:grpSpPr>
          <a:xfrm>
            <a:off x="2352276" y="2285395"/>
            <a:ext cx="1482120" cy="829335"/>
            <a:chOff x="1560188" y="2640987"/>
            <a:chExt cx="1482120" cy="829335"/>
          </a:xfrm>
        </p:grpSpPr>
        <p:sp>
          <p:nvSpPr>
            <p:cNvPr id="97" name="Rectangle 2">
              <a:extLst>
                <a:ext uri="{FF2B5EF4-FFF2-40B4-BE49-F238E27FC236}">
                  <a16:creationId xmlns:a16="http://schemas.microsoft.com/office/drawing/2014/main" id="{1BE922BA-32B1-414D-30BD-2587457C7A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0188" y="3131235"/>
              <a:ext cx="1482120" cy="339087"/>
            </a:xfrm>
            <a:prstGeom prst="rect">
              <a:avLst/>
            </a:prstGeom>
            <a:noFill/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ts val="2000"/>
                </a:lnSpc>
                <a:spcBef>
                  <a:spcPts val="0"/>
                </a:spcBef>
                <a:defRPr/>
              </a:pP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detector</a:t>
              </a:r>
              <a:endPara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  <a:p>
              <a:pPr marL="0" indent="0">
                <a:lnSpc>
                  <a:spcPts val="3620"/>
                </a:lnSpc>
                <a:spcBef>
                  <a:spcPts val="0"/>
                </a:spcBef>
                <a:defRPr/>
              </a:pPr>
              <a:endParaRPr lang="en-US" sz="24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02E6F99-C416-24FC-BFFF-629733FFA273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97977" y="2640987"/>
              <a:ext cx="3271" cy="504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9BC93DD-01DA-0365-31DE-1220CEAD65AC}"/>
              </a:ext>
            </a:extLst>
          </p:cNvPr>
          <p:cNvGrpSpPr/>
          <p:nvPr/>
        </p:nvGrpSpPr>
        <p:grpSpPr>
          <a:xfrm>
            <a:off x="2171461" y="647918"/>
            <a:ext cx="1813267" cy="918542"/>
            <a:chOff x="1379373" y="1003510"/>
            <a:chExt cx="1813267" cy="918542"/>
          </a:xfrm>
        </p:grpSpPr>
        <p:sp>
          <p:nvSpPr>
            <p:cNvPr id="96" name="Rectangle 2">
              <a:extLst>
                <a:ext uri="{FF2B5EF4-FFF2-40B4-BE49-F238E27FC236}">
                  <a16:creationId xmlns:a16="http://schemas.microsoft.com/office/drawing/2014/main" id="{332C6A42-68C3-CC0A-2565-1FE86CB1A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9373" y="1003510"/>
              <a:ext cx="1813267" cy="790884"/>
            </a:xfrm>
            <a:prstGeom prst="rect">
              <a:avLst/>
            </a:prstGeom>
            <a:noFill/>
            <a:effectLst>
              <a:outerShdw blurRad="63500" dist="45791" dir="3378596" algn="ctr" rotWithShape="0">
                <a:srgbClr val="000000">
                  <a:alpha val="74998"/>
                </a:srgbClr>
              </a:outerShdw>
            </a:effectLst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ts val="2800"/>
                </a:lnSpc>
                <a:spcBef>
                  <a:spcPts val="0"/>
                </a:spcBef>
                <a:defRPr/>
              </a:pPr>
              <a:r>
                <a: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source of light flashes</a:t>
              </a:r>
              <a:endParaRPr lang="en-US" sz="24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59C0B1D-5F79-B4A5-9B0D-6AF18B2A5A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294863" y="1723581"/>
              <a:ext cx="163" cy="1984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43BF8BF6-7687-8A04-58E4-A09BCBF1BC9B}"/>
              </a:ext>
            </a:extLst>
          </p:cNvPr>
          <p:cNvSpPr/>
          <p:nvPr/>
        </p:nvSpPr>
        <p:spPr bwMode="auto">
          <a:xfrm flipV="1">
            <a:off x="3035767" y="1591241"/>
            <a:ext cx="103757" cy="45719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BBF5AA46-049E-2CD8-6FDE-0D9C7A8E8647}"/>
              </a:ext>
            </a:extLst>
          </p:cNvPr>
          <p:cNvSpPr/>
          <p:nvPr/>
        </p:nvSpPr>
        <p:spPr bwMode="auto">
          <a:xfrm flipV="1">
            <a:off x="3030556" y="2188953"/>
            <a:ext cx="113116" cy="102054"/>
          </a:xfrm>
          <a:prstGeom prst="arc">
            <a:avLst>
              <a:gd name="adj1" fmla="val 10777320"/>
              <a:gd name="adj2" fmla="val 21574101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7124A20-B908-8C6B-0C6C-FFF8FAB25D48}"/>
              </a:ext>
            </a:extLst>
          </p:cNvPr>
          <p:cNvSpPr/>
          <p:nvPr/>
        </p:nvSpPr>
        <p:spPr bwMode="auto">
          <a:xfrm>
            <a:off x="3034867" y="1585933"/>
            <a:ext cx="102054" cy="102054"/>
          </a:xfrm>
          <a:prstGeom prst="ellipse">
            <a:avLst/>
          </a:prstGeom>
          <a:solidFill>
            <a:srgbClr val="FF00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F19A995-069A-B2F5-018D-B69C0561D764}"/>
              </a:ext>
            </a:extLst>
          </p:cNvPr>
          <p:cNvSpPr/>
          <p:nvPr/>
        </p:nvSpPr>
        <p:spPr bwMode="auto">
          <a:xfrm>
            <a:off x="4511824" y="2597915"/>
            <a:ext cx="4104456" cy="7621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D19B7C5-57B4-564D-3D9B-77DD892A2225}"/>
              </a:ext>
            </a:extLst>
          </p:cNvPr>
          <p:cNvGrpSpPr/>
          <p:nvPr/>
        </p:nvGrpSpPr>
        <p:grpSpPr>
          <a:xfrm>
            <a:off x="4631669" y="1591454"/>
            <a:ext cx="1908002" cy="984062"/>
            <a:chOff x="4620046" y="1883514"/>
            <a:chExt cx="1908002" cy="984062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83B6D9B5-D992-B2CE-228B-70A918CBBF9A}"/>
                </a:ext>
              </a:extLst>
            </p:cNvPr>
            <p:cNvGrpSpPr/>
            <p:nvPr/>
          </p:nvGrpSpPr>
          <p:grpSpPr>
            <a:xfrm>
              <a:off x="4620046" y="1883514"/>
              <a:ext cx="1908002" cy="984062"/>
              <a:chOff x="1343471" y="1940882"/>
              <a:chExt cx="1908002" cy="984062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541C6A8E-D2F2-2E80-F87B-6D6C54B99CE9}"/>
                  </a:ext>
                </a:extLst>
              </p:cNvPr>
              <p:cNvGrpSpPr/>
              <p:nvPr/>
            </p:nvGrpSpPr>
            <p:grpSpPr>
              <a:xfrm>
                <a:off x="1390850" y="2596897"/>
                <a:ext cx="1816350" cy="328047"/>
                <a:chOff x="3887767" y="2557548"/>
                <a:chExt cx="1669232" cy="301476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C93DD84B-973B-A9AD-8C14-573C572C7ACE}"/>
                    </a:ext>
                  </a:extLst>
                </p:cNvPr>
                <p:cNvSpPr/>
                <p:nvPr/>
              </p:nvSpPr>
              <p:spPr bwMode="auto">
                <a:xfrm>
                  <a:off x="3887767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CB2BA914-4BCC-1732-C9EF-A6DC38D76C87}"/>
                    </a:ext>
                  </a:extLst>
                </p:cNvPr>
                <p:cNvSpPr/>
                <p:nvPr/>
              </p:nvSpPr>
              <p:spPr bwMode="auto">
                <a:xfrm>
                  <a:off x="4799604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E60ACE8-CA63-37DE-C5E1-76106558330D}"/>
                    </a:ext>
                  </a:extLst>
                </p:cNvPr>
                <p:cNvSpPr/>
                <p:nvPr/>
              </p:nvSpPr>
              <p:spPr bwMode="auto">
                <a:xfrm>
                  <a:off x="4343686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0EFF88AA-0B28-7E88-7039-0038C3A254BE}"/>
                    </a:ext>
                  </a:extLst>
                </p:cNvPr>
                <p:cNvSpPr/>
                <p:nvPr/>
              </p:nvSpPr>
              <p:spPr bwMode="auto">
                <a:xfrm>
                  <a:off x="5255523" y="2557548"/>
                  <a:ext cx="301476" cy="301476"/>
                </a:xfrm>
                <a:prstGeom prst="ellipse">
                  <a:avLst/>
                </a:prstGeom>
                <a:solidFill>
                  <a:schemeClr val="tx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H" sz="26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5C16706-BDD5-42C1-8599-E1B16B365E4B}"/>
                  </a:ext>
                </a:extLst>
              </p:cNvPr>
              <p:cNvSpPr/>
              <p:nvPr/>
            </p:nvSpPr>
            <p:spPr bwMode="auto">
              <a:xfrm>
                <a:off x="1343472" y="1940882"/>
                <a:ext cx="1908001" cy="723148"/>
              </a:xfrm>
              <a:prstGeom prst="rect">
                <a:avLst/>
              </a:prstGeom>
              <a:solidFill>
                <a:srgbClr val="00A8EF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04611E2A-D923-49FE-AA81-9782AAC17238}"/>
                  </a:ext>
                </a:extLst>
              </p:cNvPr>
              <p:cNvSpPr/>
              <p:nvPr/>
            </p:nvSpPr>
            <p:spPr bwMode="auto">
              <a:xfrm>
                <a:off x="1343471" y="2653335"/>
                <a:ext cx="1908001" cy="119484"/>
              </a:xfrm>
              <a:prstGeom prst="rect">
                <a:avLst/>
              </a:prstGeom>
              <a:solidFill>
                <a:srgbClr val="647AE5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D3404426-78B2-C959-67ED-8A6FCA78A656}"/>
                </a:ext>
              </a:extLst>
            </p:cNvPr>
            <p:cNvSpPr/>
            <p:nvPr/>
          </p:nvSpPr>
          <p:spPr bwMode="auto">
            <a:xfrm flipV="1">
              <a:off x="5520254" y="1889465"/>
              <a:ext cx="103757" cy="4571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63" name="Arc 162">
              <a:extLst>
                <a:ext uri="{FF2B5EF4-FFF2-40B4-BE49-F238E27FC236}">
                  <a16:creationId xmlns:a16="http://schemas.microsoft.com/office/drawing/2014/main" id="{11BD29D9-B6DB-A28A-04FF-1CA96AB60D76}"/>
                </a:ext>
              </a:extLst>
            </p:cNvPr>
            <p:cNvSpPr/>
            <p:nvPr/>
          </p:nvSpPr>
          <p:spPr bwMode="auto">
            <a:xfrm flipV="1">
              <a:off x="5515043" y="2487177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07D2412-A5C4-9BCA-A871-2BD3599B1AD3}"/>
              </a:ext>
            </a:extLst>
          </p:cNvPr>
          <p:cNvGrpSpPr/>
          <p:nvPr/>
        </p:nvGrpSpPr>
        <p:grpSpPr>
          <a:xfrm>
            <a:off x="6636270" y="1599426"/>
            <a:ext cx="1908002" cy="984062"/>
            <a:chOff x="1343471" y="1940882"/>
            <a:chExt cx="1908002" cy="984062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27AF923D-A46E-01BF-A623-21292E3738B7}"/>
                </a:ext>
              </a:extLst>
            </p:cNvPr>
            <p:cNvGrpSpPr/>
            <p:nvPr/>
          </p:nvGrpSpPr>
          <p:grpSpPr>
            <a:xfrm>
              <a:off x="1390850" y="2596897"/>
              <a:ext cx="1816350" cy="328047"/>
              <a:chOff x="3887767" y="2557548"/>
              <a:chExt cx="1669232" cy="301476"/>
            </a:xfrm>
          </p:grpSpPr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1CBC8B5D-AFB0-514D-5B11-A238AB6D370E}"/>
                  </a:ext>
                </a:extLst>
              </p:cNvPr>
              <p:cNvSpPr/>
              <p:nvPr/>
            </p:nvSpPr>
            <p:spPr bwMode="auto">
              <a:xfrm>
                <a:off x="3887767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9487B43A-7702-F207-F59C-450BFDDC52AC}"/>
                  </a:ext>
                </a:extLst>
              </p:cNvPr>
              <p:cNvSpPr/>
              <p:nvPr/>
            </p:nvSpPr>
            <p:spPr bwMode="auto">
              <a:xfrm>
                <a:off x="4799604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9C1CFFCE-086D-F900-E9E5-3BB8FF8C4ECA}"/>
                  </a:ext>
                </a:extLst>
              </p:cNvPr>
              <p:cNvSpPr/>
              <p:nvPr/>
            </p:nvSpPr>
            <p:spPr bwMode="auto">
              <a:xfrm>
                <a:off x="4343686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8853BB1C-B390-6B3C-8CF8-E2ABA126C029}"/>
                  </a:ext>
                </a:extLst>
              </p:cNvPr>
              <p:cNvSpPr/>
              <p:nvPr/>
            </p:nvSpPr>
            <p:spPr bwMode="auto">
              <a:xfrm>
                <a:off x="5255523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459205E3-E48F-E40C-BB35-BCBE754AD6B1}"/>
                </a:ext>
              </a:extLst>
            </p:cNvPr>
            <p:cNvSpPr/>
            <p:nvPr/>
          </p:nvSpPr>
          <p:spPr bwMode="auto">
            <a:xfrm>
              <a:off x="1343472" y="1940882"/>
              <a:ext cx="1908001" cy="723148"/>
            </a:xfrm>
            <a:prstGeom prst="rect">
              <a:avLst/>
            </a:prstGeom>
            <a:solidFill>
              <a:srgbClr val="00A8EF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33564FE1-24D8-030D-E3EE-F2E6DF4FD703}"/>
                </a:ext>
              </a:extLst>
            </p:cNvPr>
            <p:cNvSpPr/>
            <p:nvPr/>
          </p:nvSpPr>
          <p:spPr bwMode="auto">
            <a:xfrm>
              <a:off x="1343471" y="2653335"/>
              <a:ext cx="1908001" cy="119484"/>
            </a:xfrm>
            <a:prstGeom prst="rect">
              <a:avLst/>
            </a:prstGeom>
            <a:solidFill>
              <a:srgbClr val="647AE5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DBB7B38D-69D0-B1B9-C123-484A8111C393}"/>
              </a:ext>
            </a:extLst>
          </p:cNvPr>
          <p:cNvGrpSpPr/>
          <p:nvPr/>
        </p:nvGrpSpPr>
        <p:grpSpPr>
          <a:xfrm>
            <a:off x="7531267" y="1605377"/>
            <a:ext cx="113116" cy="699766"/>
            <a:chOff x="7531267" y="1903601"/>
            <a:chExt cx="113116" cy="699766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DAF4E86A-EA86-6096-1AEF-020F93E7DDD2}"/>
                </a:ext>
              </a:extLst>
            </p:cNvPr>
            <p:cNvSpPr/>
            <p:nvPr/>
          </p:nvSpPr>
          <p:spPr bwMode="auto">
            <a:xfrm flipV="1">
              <a:off x="7536478" y="1903601"/>
              <a:ext cx="103757" cy="4571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82" name="Arc 181">
              <a:extLst>
                <a:ext uri="{FF2B5EF4-FFF2-40B4-BE49-F238E27FC236}">
                  <a16:creationId xmlns:a16="http://schemas.microsoft.com/office/drawing/2014/main" id="{4D8B6E27-C5BF-8D26-59E5-C2EBFD5F1116}"/>
                </a:ext>
              </a:extLst>
            </p:cNvPr>
            <p:cNvSpPr/>
            <p:nvPr/>
          </p:nvSpPr>
          <p:spPr bwMode="auto">
            <a:xfrm flipV="1">
              <a:off x="7531267" y="2501313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DEF3C1EC-CBCD-1FEA-00F0-FB417610CA68}"/>
              </a:ext>
            </a:extLst>
          </p:cNvPr>
          <p:cNvCxnSpPr>
            <a:cxnSpLocks/>
            <a:stCxn id="182" idx="1"/>
          </p:cNvCxnSpPr>
          <p:nvPr/>
        </p:nvCxnSpPr>
        <p:spPr bwMode="auto">
          <a:xfrm flipH="1" flipV="1">
            <a:off x="5587071" y="1638524"/>
            <a:ext cx="2000754" cy="61559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BA013E6-F5C2-1683-B537-F68C503E1714}"/>
              </a:ext>
            </a:extLst>
          </p:cNvPr>
          <p:cNvGrpSpPr/>
          <p:nvPr/>
        </p:nvGrpSpPr>
        <p:grpSpPr>
          <a:xfrm>
            <a:off x="5554084" y="997253"/>
            <a:ext cx="2019935" cy="461665"/>
            <a:chOff x="5554084" y="1308686"/>
            <a:chExt cx="2019935" cy="461665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40E1FA9-B8BF-6B09-BC3D-334EF3FF76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54084" y="1765448"/>
              <a:ext cx="201993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94C58CB7-A91D-CA80-C02D-37939A14F3A8}"/>
                </a:ext>
              </a:extLst>
            </p:cNvPr>
            <p:cNvSpPr txBox="1"/>
            <p:nvPr/>
          </p:nvSpPr>
          <p:spPr>
            <a:xfrm>
              <a:off x="6175742" y="1308686"/>
              <a:ext cx="78953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i="1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v</a:t>
              </a:r>
              <a:r>
                <a:rPr lang="en-US" sz="2400" b="0" dirty="0" err="1">
                  <a:solidFill>
                    <a:schemeClr val="bg1"/>
                  </a:solidFill>
                  <a:latin typeface="Symbol" pitchFamily="2" charset="2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i="1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t</a:t>
              </a:r>
              <a:r>
                <a:rPr lang="en-US" sz="2400" b="0" baseline="-25000" dirty="0" err="1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endParaRPr lang="en-CH" dirty="0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1B07BBD-4834-98A9-50AD-2D83B7454982}"/>
              </a:ext>
            </a:extLst>
          </p:cNvPr>
          <p:cNvGrpSpPr/>
          <p:nvPr/>
        </p:nvGrpSpPr>
        <p:grpSpPr>
          <a:xfrm>
            <a:off x="4962968" y="1614536"/>
            <a:ext cx="469182" cy="648000"/>
            <a:chOff x="1698491" y="1970658"/>
            <a:chExt cx="469182" cy="648000"/>
          </a:xfrm>
        </p:grpSpPr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7306817-7D4B-6BC6-A046-C8519D3EFB1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134769" y="1970658"/>
              <a:ext cx="3271" cy="6480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36" name="Rectangle 2">
              <a:extLst>
                <a:ext uri="{FF2B5EF4-FFF2-40B4-BE49-F238E27FC236}">
                  <a16:creationId xmlns:a16="http://schemas.microsoft.com/office/drawing/2014/main" id="{FE30BD86-A20A-DC76-7C9D-657BEDF1DE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8491" y="2055754"/>
              <a:ext cx="469182" cy="432048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880"/>
                </a:lnSpc>
                <a:spcBef>
                  <a:spcPts val="0"/>
                </a:spcBef>
                <a:defRPr/>
              </a:pPr>
              <a:r>
                <a:rPr lang="en-US" sz="2400" b="0" i="1" dirty="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i="1" baseline="-25000" dirty="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endParaRPr lang="en-US" sz="2400" b="0" u="sng" baseline="-25000" dirty="0">
                <a:solidFill>
                  <a:schemeClr val="tx1"/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</p:txBody>
        </p:sp>
      </p:grpSp>
      <p:sp>
        <p:nvSpPr>
          <p:cNvPr id="164" name="Oval 163">
            <a:extLst>
              <a:ext uri="{FF2B5EF4-FFF2-40B4-BE49-F238E27FC236}">
                <a16:creationId xmlns:a16="http://schemas.microsoft.com/office/drawing/2014/main" id="{7BEA76B2-249A-CD73-F6B7-7EB41B3CF563}"/>
              </a:ext>
            </a:extLst>
          </p:cNvPr>
          <p:cNvSpPr/>
          <p:nvPr/>
        </p:nvSpPr>
        <p:spPr bwMode="auto">
          <a:xfrm>
            <a:off x="5507256" y="1585403"/>
            <a:ext cx="102054" cy="102054"/>
          </a:xfrm>
          <a:prstGeom prst="ellipse">
            <a:avLst/>
          </a:prstGeom>
          <a:solidFill>
            <a:srgbClr val="FF00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A34DFC72-A5E4-AEBD-6B9B-1BE3EB96A11C}"/>
              </a:ext>
            </a:extLst>
          </p:cNvPr>
          <p:cNvSpPr/>
          <p:nvPr/>
        </p:nvSpPr>
        <p:spPr bwMode="auto">
          <a:xfrm>
            <a:off x="1525940" y="5064776"/>
            <a:ext cx="2243384" cy="7621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57E962-F964-ACA2-5D77-4BAF66329EA6}"/>
              </a:ext>
            </a:extLst>
          </p:cNvPr>
          <p:cNvGrpSpPr/>
          <p:nvPr/>
        </p:nvGrpSpPr>
        <p:grpSpPr>
          <a:xfrm>
            <a:off x="-59930" y="4109939"/>
            <a:ext cx="1833877" cy="790884"/>
            <a:chOff x="-59930" y="4265315"/>
            <a:chExt cx="1833877" cy="790884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D0418A6A-B0DF-1022-DF3C-EEF5ACA6CA24}"/>
                </a:ext>
              </a:extLst>
            </p:cNvPr>
            <p:cNvSpPr/>
            <p:nvPr/>
          </p:nvSpPr>
          <p:spPr bwMode="auto">
            <a:xfrm rot="16200000" flipV="1">
              <a:off x="1648175" y="4531893"/>
              <a:ext cx="103757" cy="9887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22" name="Arc 221">
              <a:extLst>
                <a:ext uri="{FF2B5EF4-FFF2-40B4-BE49-F238E27FC236}">
                  <a16:creationId xmlns:a16="http://schemas.microsoft.com/office/drawing/2014/main" id="{E6594C75-89A4-11D1-ADCF-049FB8C23D6A}"/>
                </a:ext>
              </a:extLst>
            </p:cNvPr>
            <p:cNvSpPr/>
            <p:nvPr/>
          </p:nvSpPr>
          <p:spPr bwMode="auto">
            <a:xfrm rot="5400000" flipV="1">
              <a:off x="1666362" y="4532152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D0A3C77E-62EC-CD9D-86B0-889DCB65DE7F}"/>
                </a:ext>
              </a:extLst>
            </p:cNvPr>
            <p:cNvGrpSpPr/>
            <p:nvPr/>
          </p:nvGrpSpPr>
          <p:grpSpPr>
            <a:xfrm>
              <a:off x="-59930" y="4265315"/>
              <a:ext cx="1671140" cy="790884"/>
              <a:chOff x="-989935" y="1326514"/>
              <a:chExt cx="1671140" cy="790884"/>
            </a:xfrm>
          </p:grpSpPr>
          <p:sp>
            <p:nvSpPr>
              <p:cNvPr id="227" name="Rectangle 2">
                <a:extLst>
                  <a:ext uri="{FF2B5EF4-FFF2-40B4-BE49-F238E27FC236}">
                    <a16:creationId xmlns:a16="http://schemas.microsoft.com/office/drawing/2014/main" id="{158C620B-345F-B86F-0F3A-746F4AB6E6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89935" y="1326514"/>
                <a:ext cx="1482120" cy="790884"/>
              </a:xfrm>
              <a:prstGeom prst="rect">
                <a:avLst/>
              </a:prstGeom>
              <a:noFill/>
              <a:effectLst>
                <a:outerShdw blurRad="63500" dist="45791" dir="3378596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4400" b="1">
                    <a:solidFill>
                      <a:srgbClr val="FFFFCC"/>
                    </a:solidFill>
                    <a:latin typeface="+mn-lt"/>
                    <a:ea typeface="+mn-ea"/>
                    <a:cs typeface="ＭＳ Ｐゴシック" charset="-128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600" b="1">
                    <a:solidFill>
                      <a:srgbClr val="FFFFCC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b="1">
                    <a:solidFill>
                      <a:srgbClr val="FFFFCC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 algn="r">
                  <a:lnSpc>
                    <a:spcPts val="2300"/>
                  </a:lnSpc>
                  <a:spcBef>
                    <a:spcPts val="0"/>
                  </a:spcBef>
                  <a:defRPr/>
                </a:pPr>
                <a:r>
                  <a:rPr lang="en-US" sz="2400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  <a:ea typeface="ＭＳ Ｐゴシック" charset="0"/>
                    <a:cs typeface="ＭＳ Ｐゴシック" charset="0"/>
                  </a:rPr>
                  <a:t>source + detector</a:t>
                </a:r>
                <a:endParaRPr lang="en-US" sz="28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Broadway" panose="020F0502020204030204" pitchFamily="34" charset="0"/>
                  <a:ea typeface="ＭＳ Ｐゴシック" charset="0"/>
                  <a:cs typeface="Broadway" panose="020F0502020204030204" pitchFamily="34" charset="0"/>
                </a:endParaRPr>
              </a:p>
              <a:p>
                <a:pPr marL="0" indent="0">
                  <a:lnSpc>
                    <a:spcPts val="2500"/>
                  </a:lnSpc>
                  <a:spcBef>
                    <a:spcPts val="0"/>
                  </a:spcBef>
                  <a:defRPr/>
                </a:pPr>
                <a:endPara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Broadway" panose="020F0502020204030204" pitchFamily="34" charset="0"/>
                  <a:ea typeface="ＭＳ Ｐゴシック" charset="0"/>
                  <a:cs typeface="Broadway" panose="020F0502020204030204" pitchFamily="34" charset="0"/>
                </a:endParaRPr>
              </a:p>
            </p:txBody>
          </p: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FAD1A843-78AD-D3C1-49AB-E882F29844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61924" y="1643450"/>
                <a:ext cx="219281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224AC91-7DE8-3DC5-ED94-A89060512199}"/>
              </a:ext>
            </a:extLst>
          </p:cNvPr>
          <p:cNvGrpSpPr/>
          <p:nvPr/>
        </p:nvGrpSpPr>
        <p:grpSpPr>
          <a:xfrm>
            <a:off x="2262969" y="3667871"/>
            <a:ext cx="1361265" cy="918157"/>
            <a:chOff x="2262969" y="3823247"/>
            <a:chExt cx="1361265" cy="918157"/>
          </a:xfrm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9252ADB-33B4-4E56-6D91-23F269EAE8E7}"/>
                </a:ext>
              </a:extLst>
            </p:cNvPr>
            <p:cNvSpPr/>
            <p:nvPr/>
          </p:nvSpPr>
          <p:spPr bwMode="auto">
            <a:xfrm>
              <a:off x="3574104" y="4432166"/>
              <a:ext cx="50130" cy="309238"/>
            </a:xfrm>
            <a:prstGeom prst="rect">
              <a:avLst/>
            </a:prstGeom>
            <a:solidFill>
              <a:srgbClr val="F4F4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81AC33-7561-9D48-99F4-A957319AA9C9}"/>
                </a:ext>
              </a:extLst>
            </p:cNvPr>
            <p:cNvGrpSpPr/>
            <p:nvPr/>
          </p:nvGrpSpPr>
          <p:grpSpPr>
            <a:xfrm>
              <a:off x="2262969" y="3823247"/>
              <a:ext cx="1281073" cy="638277"/>
              <a:chOff x="2262969" y="3823247"/>
              <a:chExt cx="1281073" cy="638277"/>
            </a:xfrm>
          </p:grpSpPr>
          <p:sp>
            <p:nvSpPr>
              <p:cNvPr id="231" name="Rectangle 2">
                <a:extLst>
                  <a:ext uri="{FF2B5EF4-FFF2-40B4-BE49-F238E27FC236}">
                    <a16:creationId xmlns:a16="http://schemas.microsoft.com/office/drawing/2014/main" id="{3DC59604-057C-28C8-CE5C-CCEC3A01C7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2969" y="3823247"/>
                <a:ext cx="1061796" cy="451797"/>
              </a:xfrm>
              <a:prstGeom prst="rect">
                <a:avLst/>
              </a:prstGeom>
              <a:noFill/>
              <a:effectLst>
                <a:outerShdw blurRad="63500" dist="45791" dir="3378596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4400" b="1">
                    <a:solidFill>
                      <a:srgbClr val="FFFFCC"/>
                    </a:solidFill>
                    <a:latin typeface="+mn-lt"/>
                    <a:ea typeface="+mn-ea"/>
                    <a:cs typeface="ＭＳ Ｐゴシック" charset="-128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600" b="1">
                    <a:solidFill>
                      <a:srgbClr val="FFFFCC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b="1">
                    <a:solidFill>
                      <a:srgbClr val="FFFFCC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 algn="r">
                  <a:lnSpc>
                    <a:spcPts val="2800"/>
                  </a:lnSpc>
                  <a:spcBef>
                    <a:spcPts val="0"/>
                  </a:spcBef>
                  <a:defRPr/>
                </a:pPr>
                <a:r>
                  <a:rPr lang="en-US" sz="2400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 charset="0"/>
                    <a:ea typeface="ＭＳ Ｐゴシック" charset="0"/>
                    <a:cs typeface="ＭＳ Ｐゴシック" charset="0"/>
                  </a:rPr>
                  <a:t>mirror</a:t>
                </a:r>
                <a:endParaRPr lang="en-US" sz="28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Broadway" panose="020F0502020204030204" pitchFamily="34" charset="0"/>
                  <a:ea typeface="ＭＳ Ｐゴシック" charset="0"/>
                  <a:cs typeface="Broadway" panose="020F0502020204030204" pitchFamily="34" charset="0"/>
                </a:endParaRPr>
              </a:p>
              <a:p>
                <a:pPr marL="0" indent="0">
                  <a:lnSpc>
                    <a:spcPts val="2500"/>
                  </a:lnSpc>
                  <a:spcBef>
                    <a:spcPts val="0"/>
                  </a:spcBef>
                  <a:defRPr/>
                </a:pPr>
                <a:endParaRPr lang="en-US" sz="24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Broadway" panose="020F0502020204030204" pitchFamily="34" charset="0"/>
                  <a:ea typeface="ＭＳ Ｐゴシック" charset="0"/>
                  <a:cs typeface="Broadway" panose="020F0502020204030204" pitchFamily="34" charset="0"/>
                </a:endParaRPr>
              </a:p>
            </p:txBody>
          </p: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C3BF312E-7BE8-90F0-6436-970FF89A65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0940000">
                <a:off x="3295333" y="4069107"/>
                <a:ext cx="248709" cy="39241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B412CE9-EBAE-A9A5-6D35-F6B467AEBEEF}"/>
              </a:ext>
            </a:extLst>
          </p:cNvPr>
          <p:cNvCxnSpPr>
            <a:cxnSpLocks/>
            <a:stCxn id="213" idx="3"/>
          </p:cNvCxnSpPr>
          <p:nvPr/>
        </p:nvCxnSpPr>
        <p:spPr bwMode="auto">
          <a:xfrm flipH="1" flipV="1">
            <a:off x="1727637" y="4414802"/>
            <a:ext cx="1836000" cy="2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3CEFE82-B244-C706-A53E-C70A41A8B1C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730492" y="4454201"/>
            <a:ext cx="1764000" cy="2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Rectangle 2">
            <a:extLst>
              <a:ext uri="{FF2B5EF4-FFF2-40B4-BE49-F238E27FC236}">
                <a16:creationId xmlns:a16="http://schemas.microsoft.com/office/drawing/2014/main" id="{DCB01BCC-A9C5-B24B-969E-57A058C15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692" y="5611823"/>
            <a:ext cx="3787068" cy="1273561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time from “emission” to “detection” measured in the train: </a:t>
            </a:r>
            <a:r>
              <a:rPr lang="en-US" sz="2400" b="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400" b="0" baseline="-25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 = 2</a:t>
            </a:r>
            <a:r>
              <a:rPr lang="en-US" sz="24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12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24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endParaRPr lang="en-US" sz="2400" b="0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E77804-9E64-F2A6-BD4C-B4D776F6759A}"/>
              </a:ext>
            </a:extLst>
          </p:cNvPr>
          <p:cNvGrpSpPr/>
          <p:nvPr/>
        </p:nvGrpSpPr>
        <p:grpSpPr>
          <a:xfrm>
            <a:off x="1671893" y="5225674"/>
            <a:ext cx="1952341" cy="432048"/>
            <a:chOff x="1718728" y="2515153"/>
            <a:chExt cx="1952341" cy="43204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49D62C-D56A-B160-FDB6-023C0B60470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18728" y="2551557"/>
              <a:ext cx="195234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8745BAD9-FC75-E001-5553-8B11BA34F4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1681" y="2515153"/>
              <a:ext cx="602240" cy="432048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lnSpc>
                  <a:spcPts val="2880"/>
                </a:lnSpc>
                <a:spcBef>
                  <a:spcPts val="0"/>
                </a:spcBef>
                <a:defRPr/>
              </a:pPr>
              <a:r>
                <a:rPr lang="en-US" sz="24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baseline="-250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endParaRPr lang="en-US" sz="2400" b="0" u="sng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Broadway" panose="020F0502020204030204" pitchFamily="34" charset="0"/>
                <a:ea typeface="ＭＳ Ｐゴシック" charset="0"/>
                <a:cs typeface="Broadway" panose="020F050202020403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DE40EBF-5512-E306-D1E2-6D9A7047D372}"/>
              </a:ext>
            </a:extLst>
          </p:cNvPr>
          <p:cNvGrpSpPr/>
          <p:nvPr/>
        </p:nvGrpSpPr>
        <p:grpSpPr>
          <a:xfrm>
            <a:off x="5543996" y="3479268"/>
            <a:ext cx="479996" cy="621161"/>
            <a:chOff x="5229998" y="3630666"/>
            <a:chExt cx="479996" cy="621161"/>
          </a:xfrm>
        </p:grpSpPr>
        <p:sp>
          <p:nvSpPr>
            <p:cNvPr id="37" name="AutoShape 19">
              <a:extLst>
                <a:ext uri="{FF2B5EF4-FFF2-40B4-BE49-F238E27FC236}">
                  <a16:creationId xmlns:a16="http://schemas.microsoft.com/office/drawing/2014/main" id="{B2BD9107-6164-A384-9DBA-C52AC2BDE8E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229998" y="3630666"/>
              <a:ext cx="479996" cy="197711"/>
            </a:xfrm>
            <a:prstGeom prst="leftArrow">
              <a:avLst>
                <a:gd name="adj1" fmla="val 28248"/>
                <a:gd name="adj2" fmla="val 99216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EDFC646-050C-75C5-A933-CB00E63BAD37}"/>
                </a:ext>
              </a:extLst>
            </p:cNvPr>
            <p:cNvSpPr/>
            <p:nvPr/>
          </p:nvSpPr>
          <p:spPr>
            <a:xfrm>
              <a:off x="5229998" y="3667052"/>
              <a:ext cx="3668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Helvetica" charset="0"/>
                </a:rPr>
                <a:t>v</a:t>
              </a:r>
              <a:endParaRPr lang="en-CH" sz="32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E7D5183F-DC42-4F9D-4A30-397175866ADE}"/>
              </a:ext>
            </a:extLst>
          </p:cNvPr>
          <p:cNvSpPr/>
          <p:nvPr/>
        </p:nvSpPr>
        <p:spPr bwMode="auto">
          <a:xfrm>
            <a:off x="4367808" y="5071709"/>
            <a:ext cx="4104456" cy="7621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9F3F4134-C5AD-FF52-8D72-5BACFBCC13A0}"/>
              </a:ext>
            </a:extLst>
          </p:cNvPr>
          <p:cNvGrpSpPr/>
          <p:nvPr/>
        </p:nvGrpSpPr>
        <p:grpSpPr>
          <a:xfrm>
            <a:off x="5455633" y="4069334"/>
            <a:ext cx="1908002" cy="984062"/>
            <a:chOff x="1343471" y="1940882"/>
            <a:chExt cx="1908002" cy="984062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6A84CD7F-E6D5-DA89-7633-1FE540A89EC6}"/>
                </a:ext>
              </a:extLst>
            </p:cNvPr>
            <p:cNvGrpSpPr/>
            <p:nvPr/>
          </p:nvGrpSpPr>
          <p:grpSpPr>
            <a:xfrm>
              <a:off x="1390850" y="2596897"/>
              <a:ext cx="1816350" cy="328047"/>
              <a:chOff x="3887767" y="2557548"/>
              <a:chExt cx="1669232" cy="301476"/>
            </a:xfrm>
          </p:grpSpPr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B221B61A-2BA3-8900-DECB-0F31D42B5591}"/>
                  </a:ext>
                </a:extLst>
              </p:cNvPr>
              <p:cNvSpPr/>
              <p:nvPr/>
            </p:nvSpPr>
            <p:spPr bwMode="auto">
              <a:xfrm>
                <a:off x="3887767" y="2557548"/>
                <a:ext cx="301476" cy="30147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2BE97DF4-B662-EEA1-4A5D-CA07F96802DA}"/>
                  </a:ext>
                </a:extLst>
              </p:cNvPr>
              <p:cNvSpPr/>
              <p:nvPr/>
            </p:nvSpPr>
            <p:spPr bwMode="auto">
              <a:xfrm>
                <a:off x="4799604" y="2557548"/>
                <a:ext cx="301476" cy="30147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B436EF6C-2AE1-6121-0405-66A93E68B484}"/>
                  </a:ext>
                </a:extLst>
              </p:cNvPr>
              <p:cNvSpPr/>
              <p:nvPr/>
            </p:nvSpPr>
            <p:spPr bwMode="auto">
              <a:xfrm>
                <a:off x="4343686" y="2557548"/>
                <a:ext cx="301476" cy="30147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400047D8-48E5-C695-A033-02E2D8F1D581}"/>
                  </a:ext>
                </a:extLst>
              </p:cNvPr>
              <p:cNvSpPr/>
              <p:nvPr/>
            </p:nvSpPr>
            <p:spPr bwMode="auto">
              <a:xfrm>
                <a:off x="5255523" y="2557548"/>
                <a:ext cx="301476" cy="30147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4310168-E8B6-0482-1B48-F2EA40B6F528}"/>
                </a:ext>
              </a:extLst>
            </p:cNvPr>
            <p:cNvSpPr/>
            <p:nvPr/>
          </p:nvSpPr>
          <p:spPr bwMode="auto">
            <a:xfrm>
              <a:off x="1343472" y="1940882"/>
              <a:ext cx="1908001" cy="72314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17530F60-B1C0-C03E-118A-2A2929EE2578}"/>
                </a:ext>
              </a:extLst>
            </p:cNvPr>
            <p:cNvSpPr/>
            <p:nvPr/>
          </p:nvSpPr>
          <p:spPr bwMode="auto">
            <a:xfrm>
              <a:off x="1343471" y="2653335"/>
              <a:ext cx="1908001" cy="11948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C6CFACD-1C47-A282-A1D0-260EE1EA7982}"/>
              </a:ext>
            </a:extLst>
          </p:cNvPr>
          <p:cNvGrpSpPr/>
          <p:nvPr/>
        </p:nvGrpSpPr>
        <p:grpSpPr>
          <a:xfrm>
            <a:off x="6276230" y="4059084"/>
            <a:ext cx="1908002" cy="984062"/>
            <a:chOff x="1343471" y="1940882"/>
            <a:chExt cx="1908002" cy="98406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6C034A4-FBC3-FC07-06DA-F5CB88A8AC73}"/>
                </a:ext>
              </a:extLst>
            </p:cNvPr>
            <p:cNvGrpSpPr/>
            <p:nvPr/>
          </p:nvGrpSpPr>
          <p:grpSpPr>
            <a:xfrm>
              <a:off x="1390850" y="2596897"/>
              <a:ext cx="1816350" cy="328047"/>
              <a:chOff x="3887767" y="2557548"/>
              <a:chExt cx="1669232" cy="301476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DF074F7C-6D44-7420-056B-98EC95B1D1D1}"/>
                  </a:ext>
                </a:extLst>
              </p:cNvPr>
              <p:cNvSpPr/>
              <p:nvPr/>
            </p:nvSpPr>
            <p:spPr bwMode="auto">
              <a:xfrm>
                <a:off x="3887767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6950383F-0FB8-E23A-4AE0-A9A2940764D2}"/>
                  </a:ext>
                </a:extLst>
              </p:cNvPr>
              <p:cNvSpPr/>
              <p:nvPr/>
            </p:nvSpPr>
            <p:spPr bwMode="auto">
              <a:xfrm>
                <a:off x="4799604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87DC64DB-AC55-9CA4-AA31-C4D197F6F1A7}"/>
                  </a:ext>
                </a:extLst>
              </p:cNvPr>
              <p:cNvSpPr/>
              <p:nvPr/>
            </p:nvSpPr>
            <p:spPr bwMode="auto">
              <a:xfrm>
                <a:off x="4343686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A82C015-2421-F060-039B-C439816DD2B9}"/>
                  </a:ext>
                </a:extLst>
              </p:cNvPr>
              <p:cNvSpPr/>
              <p:nvPr/>
            </p:nvSpPr>
            <p:spPr bwMode="auto">
              <a:xfrm>
                <a:off x="5255523" y="2557548"/>
                <a:ext cx="301476" cy="301476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01E8520-3D23-34E3-5E8F-C14C79AD2584}"/>
                </a:ext>
              </a:extLst>
            </p:cNvPr>
            <p:cNvSpPr/>
            <p:nvPr/>
          </p:nvSpPr>
          <p:spPr bwMode="auto">
            <a:xfrm>
              <a:off x="1343472" y="1940882"/>
              <a:ext cx="1908001" cy="723148"/>
            </a:xfrm>
            <a:prstGeom prst="rect">
              <a:avLst/>
            </a:prstGeom>
            <a:solidFill>
              <a:srgbClr val="00A8EF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7C937F1-F449-5C82-9014-3361041F7FF5}"/>
                </a:ext>
              </a:extLst>
            </p:cNvPr>
            <p:cNvSpPr/>
            <p:nvPr/>
          </p:nvSpPr>
          <p:spPr bwMode="auto">
            <a:xfrm>
              <a:off x="1343471" y="2653335"/>
              <a:ext cx="1908001" cy="119484"/>
            </a:xfrm>
            <a:prstGeom prst="rect">
              <a:avLst/>
            </a:prstGeom>
            <a:solidFill>
              <a:srgbClr val="647AE5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0045CA1-E209-6B77-BA2F-78553678A6E8}"/>
              </a:ext>
            </a:extLst>
          </p:cNvPr>
          <p:cNvSpPr/>
          <p:nvPr/>
        </p:nvSpPr>
        <p:spPr bwMode="auto">
          <a:xfrm>
            <a:off x="7300926" y="4283816"/>
            <a:ext cx="50130" cy="309238"/>
          </a:xfrm>
          <a:prstGeom prst="rect">
            <a:avLst/>
          </a:prstGeom>
          <a:solidFill>
            <a:srgbClr val="F4F4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D468700-FA5F-9370-A22C-EF176DEA4069}"/>
              </a:ext>
            </a:extLst>
          </p:cNvPr>
          <p:cNvGrpSpPr/>
          <p:nvPr/>
        </p:nvGrpSpPr>
        <p:grpSpPr>
          <a:xfrm>
            <a:off x="6300678" y="4384400"/>
            <a:ext cx="102054" cy="113116"/>
            <a:chOff x="4621046" y="4386610"/>
            <a:chExt cx="102054" cy="113116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F373C64B-C4B4-0866-303C-75C6EE72DDEA}"/>
                </a:ext>
              </a:extLst>
            </p:cNvPr>
            <p:cNvSpPr/>
            <p:nvPr/>
          </p:nvSpPr>
          <p:spPr bwMode="auto">
            <a:xfrm rot="16200000" flipV="1">
              <a:off x="4620194" y="4392177"/>
              <a:ext cx="103757" cy="9887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04" name="Arc 103">
              <a:extLst>
                <a:ext uri="{FF2B5EF4-FFF2-40B4-BE49-F238E27FC236}">
                  <a16:creationId xmlns:a16="http://schemas.microsoft.com/office/drawing/2014/main" id="{7040E7CB-8D58-260E-A210-D57DB7C18D59}"/>
                </a:ext>
              </a:extLst>
            </p:cNvPr>
            <p:cNvSpPr/>
            <p:nvPr/>
          </p:nvSpPr>
          <p:spPr bwMode="auto">
            <a:xfrm rot="5400000" flipV="1">
              <a:off x="4615515" y="4392141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477EDF8-2719-1EC4-4C41-224AE3814791}"/>
              </a:ext>
            </a:extLst>
          </p:cNvPr>
          <p:cNvCxnSpPr>
            <a:cxnSpLocks/>
          </p:cNvCxnSpPr>
          <p:nvPr/>
        </p:nvCxnSpPr>
        <p:spPr bwMode="auto">
          <a:xfrm flipH="1">
            <a:off x="4741622" y="4431409"/>
            <a:ext cx="255930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" name="Rectangle 2">
            <a:extLst>
              <a:ext uri="{FF2B5EF4-FFF2-40B4-BE49-F238E27FC236}">
                <a16:creationId xmlns:a16="http://schemas.microsoft.com/office/drawing/2014/main" id="{32FB21A5-F9A3-F11A-3562-BCC114AB3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9510" y="5157192"/>
            <a:ext cx="2376264" cy="1438377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300"/>
              </a:lnSpc>
              <a:spcBef>
                <a:spcPts val="0"/>
              </a:spcBef>
              <a:defRPr/>
            </a:pPr>
            <a:r>
              <a:rPr lang="en-US" sz="3600" b="0" i="1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3600" b="0" baseline="-2500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36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6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= </a:t>
            </a:r>
            <a:r>
              <a:rPr lang="en-US" sz="3600" b="0" i="1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3600" b="0" baseline="-2500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36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/</a:t>
            </a:r>
            <a:r>
              <a:rPr lang="en-US" sz="3600" b="0" i="1" dirty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</a:t>
            </a:r>
          </a:p>
          <a:p>
            <a:pPr marL="0" indent="0">
              <a:lnSpc>
                <a:spcPts val="3300"/>
              </a:lnSpc>
              <a:spcBef>
                <a:spcPts val="0"/>
              </a:spcBef>
              <a:defRPr/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(Lorentz contraction)</a:t>
            </a:r>
            <a:endParaRPr lang="en-US" sz="2800" b="0" i="1" dirty="0">
              <a:solidFill>
                <a:srgbClr val="FFFF00"/>
              </a:solidFill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  <a:p>
            <a:pPr marL="0" indent="0">
              <a:lnSpc>
                <a:spcPts val="3620"/>
              </a:lnSpc>
              <a:spcBef>
                <a:spcPts val="0"/>
              </a:spcBef>
              <a:defRPr/>
            </a:pPr>
            <a:endParaRPr lang="en-US" sz="2400" b="0" dirty="0">
              <a:solidFill>
                <a:schemeClr val="accent1">
                  <a:lumMod val="60000"/>
                  <a:lumOff val="40000"/>
                </a:schemeClr>
              </a:solidFill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  <p:sp>
        <p:nvSpPr>
          <p:cNvPr id="43" name="Rectangle 2">
            <a:extLst>
              <a:ext uri="{FF2B5EF4-FFF2-40B4-BE49-F238E27FC236}">
                <a16:creationId xmlns:a16="http://schemas.microsoft.com/office/drawing/2014/main" id="{7871DA48-AA39-C590-8713-837337F31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" y="3212990"/>
            <a:ext cx="4504967" cy="565901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/>
          <a:p>
            <a:pPr algn="ctr">
              <a:lnSpc>
                <a:spcPts val="3800"/>
              </a:lnSpc>
              <a:spcBef>
                <a:spcPts val="0"/>
              </a:spcBef>
              <a:tabLst>
                <a:tab pos="3462338" algn="l"/>
              </a:tabLst>
              <a:defRPr/>
            </a:pPr>
            <a:r>
              <a:rPr lang="en-US" sz="3600" b="0" dirty="0">
                <a:solidFill>
                  <a:srgbClr val="FFFF00"/>
                </a:solidFill>
                <a:latin typeface="Chalkboard" charset="0"/>
              </a:rPr>
              <a:t>Lorentz contraction: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72A0A7-34E3-8345-F9A5-1BC2721AFE7C}"/>
              </a:ext>
            </a:extLst>
          </p:cNvPr>
          <p:cNvSpPr/>
          <p:nvPr/>
        </p:nvSpPr>
        <p:spPr bwMode="auto">
          <a:xfrm>
            <a:off x="1678869" y="4375848"/>
            <a:ext cx="102054" cy="102054"/>
          </a:xfrm>
          <a:prstGeom prst="ellipse">
            <a:avLst/>
          </a:prstGeom>
          <a:solidFill>
            <a:srgbClr val="FF00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AE923974-1FCD-C5EE-A9C6-BCA69567B925}"/>
              </a:ext>
            </a:extLst>
          </p:cNvPr>
          <p:cNvGrpSpPr/>
          <p:nvPr/>
        </p:nvGrpSpPr>
        <p:grpSpPr>
          <a:xfrm>
            <a:off x="4699453" y="4379078"/>
            <a:ext cx="102054" cy="113116"/>
            <a:chOff x="4621046" y="4386610"/>
            <a:chExt cx="102054" cy="113116"/>
          </a:xfrm>
        </p:grpSpPr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96C0C82-6748-825A-1921-E618A73923CC}"/>
                </a:ext>
              </a:extLst>
            </p:cNvPr>
            <p:cNvSpPr/>
            <p:nvPr/>
          </p:nvSpPr>
          <p:spPr bwMode="auto">
            <a:xfrm rot="16200000" flipV="1">
              <a:off x="4620194" y="4392177"/>
              <a:ext cx="103757" cy="9887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56" name="Arc 155">
              <a:extLst>
                <a:ext uri="{FF2B5EF4-FFF2-40B4-BE49-F238E27FC236}">
                  <a16:creationId xmlns:a16="http://schemas.microsoft.com/office/drawing/2014/main" id="{4ED2D31B-907B-B02B-D4D5-6ABC352C3503}"/>
                </a:ext>
              </a:extLst>
            </p:cNvPr>
            <p:cNvSpPr/>
            <p:nvPr/>
          </p:nvSpPr>
          <p:spPr bwMode="auto">
            <a:xfrm rot="5400000" flipV="1">
              <a:off x="4615515" y="4392141"/>
              <a:ext cx="113116" cy="102054"/>
            </a:xfrm>
            <a:prstGeom prst="arc">
              <a:avLst>
                <a:gd name="adj1" fmla="val 10777320"/>
                <a:gd name="adj2" fmla="val 21574101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H" sz="2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105" name="Oval 104">
            <a:extLst>
              <a:ext uri="{FF2B5EF4-FFF2-40B4-BE49-F238E27FC236}">
                <a16:creationId xmlns:a16="http://schemas.microsoft.com/office/drawing/2014/main" id="{46898967-76AD-AE6F-4E55-7144BA9D2A27}"/>
              </a:ext>
            </a:extLst>
          </p:cNvPr>
          <p:cNvSpPr/>
          <p:nvPr/>
        </p:nvSpPr>
        <p:spPr bwMode="auto">
          <a:xfrm>
            <a:off x="4716502" y="4388921"/>
            <a:ext cx="102054" cy="102054"/>
          </a:xfrm>
          <a:prstGeom prst="ellipse">
            <a:avLst/>
          </a:prstGeom>
          <a:solidFill>
            <a:srgbClr val="FF00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DA7377-1B0A-F01F-1B8C-0E7CCCD3A25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352791" y="4465394"/>
            <a:ext cx="936000" cy="39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6382D87-95A6-8DD2-277B-19FD201E38F0}"/>
              </a:ext>
            </a:extLst>
          </p:cNvPr>
          <p:cNvGrpSpPr/>
          <p:nvPr/>
        </p:nvGrpSpPr>
        <p:grpSpPr>
          <a:xfrm>
            <a:off x="5452801" y="4056519"/>
            <a:ext cx="1908002" cy="842632"/>
            <a:chOff x="1343471" y="1940882"/>
            <a:chExt cx="1908002" cy="842632"/>
          </a:xfrm>
          <a:noFill/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0F5B350-839B-DBE0-2561-5C16EC3846CC}"/>
                </a:ext>
              </a:extLst>
            </p:cNvPr>
            <p:cNvSpPr/>
            <p:nvPr/>
          </p:nvSpPr>
          <p:spPr bwMode="auto">
            <a:xfrm>
              <a:off x="1343472" y="1940882"/>
              <a:ext cx="1908001" cy="723148"/>
            </a:xfrm>
            <a:prstGeom prst="rect">
              <a:avLst/>
            </a:prstGeom>
            <a:grp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2925DEB-069B-46DC-2DD9-974FED368686}"/>
                </a:ext>
              </a:extLst>
            </p:cNvPr>
            <p:cNvSpPr/>
            <p:nvPr/>
          </p:nvSpPr>
          <p:spPr bwMode="auto">
            <a:xfrm>
              <a:off x="1343471" y="2664030"/>
              <a:ext cx="1908001" cy="119484"/>
            </a:xfrm>
            <a:prstGeom prst="rect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D638620A-9D6F-8086-8375-69AED51F2A22}"/>
              </a:ext>
            </a:extLst>
          </p:cNvPr>
          <p:cNvSpPr/>
          <p:nvPr/>
        </p:nvSpPr>
        <p:spPr bwMode="auto">
          <a:xfrm>
            <a:off x="7246870" y="4403174"/>
            <a:ext cx="102054" cy="102054"/>
          </a:xfrm>
          <a:prstGeom prst="ellipse">
            <a:avLst/>
          </a:prstGeom>
          <a:solidFill>
            <a:srgbClr val="FF00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sz="2600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Times" charset="0"/>
              <a:ea typeface="ＭＳ Ｐゴシック" charset="0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8FF7BAA-25DD-7B84-44ED-1A6F4F6E9834}"/>
              </a:ext>
            </a:extLst>
          </p:cNvPr>
          <p:cNvCxnSpPr>
            <a:cxnSpLocks/>
          </p:cNvCxnSpPr>
          <p:nvPr/>
        </p:nvCxnSpPr>
        <p:spPr bwMode="auto">
          <a:xfrm>
            <a:off x="4737281" y="4653136"/>
            <a:ext cx="2619276" cy="178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055BDFB-BCF6-F5E8-770B-BF3F277CB198}"/>
              </a:ext>
            </a:extLst>
          </p:cNvPr>
          <p:cNvSpPr txBox="1"/>
          <p:nvPr/>
        </p:nvSpPr>
        <p:spPr>
          <a:xfrm>
            <a:off x="3935760" y="5661248"/>
            <a:ext cx="58873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travel time along forward path in the </a:t>
            </a:r>
            <a:r>
              <a:rPr 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L 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frame: time = </a:t>
            </a:r>
            <a:r>
              <a:rPr lang="en-US" sz="24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/</a:t>
            </a:r>
            <a:r>
              <a:rPr lang="en-US" sz="24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 + (time </a:t>
            </a:r>
            <a:r>
              <a:rPr lang="en-US" sz="16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x </a:t>
            </a:r>
            <a:r>
              <a:rPr lang="en-US" sz="24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v 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)/</a:t>
            </a:r>
            <a:r>
              <a:rPr lang="en-US" sz="24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  <a:p>
            <a:r>
              <a:rPr lang="en-US" sz="2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→ time = </a:t>
            </a:r>
            <a:r>
              <a:rPr lang="en-US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D</a:t>
            </a:r>
            <a:r>
              <a:rPr lang="en-US" b="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L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/(</a:t>
            </a:r>
            <a:r>
              <a:rPr lang="en-US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 – </a:t>
            </a:r>
            <a:r>
              <a:rPr lang="en-US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v 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)</a:t>
            </a:r>
            <a:endParaRPr lang="en-CH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C534B30-D26A-1F73-9DCE-1A0A459A2906}"/>
              </a:ext>
            </a:extLst>
          </p:cNvPr>
          <p:cNvGrpSpPr/>
          <p:nvPr/>
        </p:nvGrpSpPr>
        <p:grpSpPr>
          <a:xfrm>
            <a:off x="6276230" y="3509593"/>
            <a:ext cx="1918778" cy="461665"/>
            <a:chOff x="6112206" y="697501"/>
            <a:chExt cx="1918778" cy="461665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1ACDA90-ACE3-D7E8-023D-94D996A60B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2206" y="1139723"/>
              <a:ext cx="1918778" cy="10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08BF793-277E-35C0-5BCB-3BBEDF2BA676}"/>
                </a:ext>
              </a:extLst>
            </p:cNvPr>
            <p:cNvSpPr txBox="1"/>
            <p:nvPr/>
          </p:nvSpPr>
          <p:spPr>
            <a:xfrm>
              <a:off x="6567175" y="697501"/>
              <a:ext cx="109299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L</a:t>
              </a:r>
              <a:r>
                <a:rPr lang="en-US" sz="2400" b="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&lt;</a:t>
              </a:r>
              <a:r>
                <a:rPr lang="en-US" sz="2400" b="0" i="1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D</a:t>
              </a:r>
              <a:r>
                <a:rPr lang="en-US" sz="2400" b="0" baseline="-25000" dirty="0">
                  <a:solidFill>
                    <a:schemeClr val="bg1"/>
                  </a:solidFill>
                  <a:latin typeface="Helvetica" charset="0"/>
                  <a:ea typeface="ＭＳ Ｐゴシック" charset="0"/>
                  <a:cs typeface="ＭＳ Ｐゴシック" charset="0"/>
                </a:rPr>
                <a:t>e</a:t>
              </a:r>
              <a:endParaRPr lang="en-CH" baseline="-25000" dirty="0"/>
            </a:p>
          </p:txBody>
        </p:sp>
      </p:grpSp>
      <p:sp>
        <p:nvSpPr>
          <p:cNvPr id="28" name="Rectangle 2">
            <a:extLst>
              <a:ext uri="{FF2B5EF4-FFF2-40B4-BE49-F238E27FC236}">
                <a16:creationId xmlns:a16="http://schemas.microsoft.com/office/drawing/2014/main" id="{168F5B3E-AE60-7ECE-12EC-ED09DE6C7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9480" y="3874217"/>
            <a:ext cx="3949208" cy="1197492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                  …must equal the time dilation: </a:t>
            </a:r>
            <a:r>
              <a:rPr lang="en-US" sz="2400" b="0" i="1" dirty="0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 </a:t>
            </a:r>
            <a:r>
              <a:rPr lang="en-US" sz="2400" b="0" baseline="30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(2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/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) = </a:t>
            </a:r>
            <a:r>
              <a:rPr lang="en-US" sz="2400" b="0" i="1" dirty="0" err="1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</a:t>
            </a:r>
            <a:r>
              <a:rPr lang="en-US" sz="2400" b="0" dirty="0" err="1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i="1" dirty="0" err="1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t</a:t>
            </a:r>
            <a:r>
              <a:rPr lang="en-US" sz="2400" b="0" baseline="-25000" dirty="0" err="1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e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 = </a:t>
            </a:r>
            <a:r>
              <a:rPr lang="en-US" sz="2400" b="0" i="1" dirty="0">
                <a:solidFill>
                  <a:schemeClr val="bg1"/>
                </a:solidFill>
                <a:latin typeface="Symbol" pitchFamily="2" charset="2"/>
                <a:ea typeface="ＭＳ Ｐゴシック" charset="0"/>
                <a:cs typeface="ＭＳ Ｐゴシック" charset="0"/>
              </a:rPr>
              <a:t>g 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(2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400" b="0" baseline="-2500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/</a:t>
            </a:r>
            <a:r>
              <a:rPr lang="en-US" sz="2400" b="0" i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Broadway" panose="020F0502020204030204" pitchFamily="34" charset="0"/>
              </a:rPr>
              <a:t>c</a:t>
            </a: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)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indent="0">
              <a:lnSpc>
                <a:spcPts val="3620"/>
              </a:lnSpc>
              <a:spcBef>
                <a:spcPts val="0"/>
              </a:spcBef>
              <a:defRPr/>
            </a:pPr>
            <a:endParaRPr lang="en-US" sz="2400" b="0" dirty="0">
              <a:solidFill>
                <a:schemeClr val="accent1">
                  <a:lumMod val="60000"/>
                  <a:lumOff val="40000"/>
                </a:schemeClr>
              </a:solidFill>
              <a:latin typeface="Broadway" panose="020F0502020204030204" pitchFamily="34" charset="0"/>
              <a:ea typeface="ＭＳ Ｐゴシック" charset="0"/>
              <a:cs typeface="Broadway" panose="020F05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AED0AE1-F429-17D8-3E0C-59F4B303FC0B}"/>
              </a:ext>
            </a:extLst>
          </p:cNvPr>
          <p:cNvCxnSpPr>
            <a:cxnSpLocks/>
          </p:cNvCxnSpPr>
          <p:nvPr/>
        </p:nvCxnSpPr>
        <p:spPr bwMode="auto">
          <a:xfrm flipH="1">
            <a:off x="8971068" y="2756439"/>
            <a:ext cx="840064" cy="192881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162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5E-6 0.0856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8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16497 0.0900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42" y="449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2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7 L 0.15182 -3.7037E-7 L 2.91667E-6 -3.7037E-7 Z " pathEditMode="relative" rAng="0" ptsTypes="AAA">
                                      <p:cBhvr>
                                        <p:cTn id="14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91" y="-34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000"/>
                            </p:stCondLst>
                            <p:childTnLst>
                              <p:par>
                                <p:cTn id="1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4000"/>
                            </p:stCondLst>
                            <p:childTnLst>
                              <p:par>
                                <p:cTn id="1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000"/>
                            </p:stCondLst>
                            <p:childTnLst>
                              <p:par>
                                <p:cTn id="19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42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6 L 0.20976 -0.00162 " pathEditMode="relative" rAng="0" ptsTypes="AA">
                                      <p:cBhvr>
                                        <p:cTn id="206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2" y="-9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3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42" presetClass="pat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-2.22222E-6 L 0.0043 0.1463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presetID="42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-0.07513 0.00139 " pathEditMode="relative" rAng="0" ptsTypes="AA">
                                      <p:cBhvr>
                                        <p:cTn id="23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3" y="69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000"/>
                            </p:stCondLst>
                            <p:childTnLst>
                              <p:par>
                                <p:cTn id="2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56" grpId="0" autoUpdateAnimBg="0"/>
      <p:bldP spid="54" grpId="0"/>
      <p:bldP spid="5" grpId="0"/>
      <p:bldP spid="113" grpId="0" animBg="1"/>
      <p:bldP spid="92" grpId="0" animBg="1"/>
      <p:bldP spid="98" grpId="0" animBg="1"/>
      <p:bldP spid="118" grpId="0" animBg="1"/>
      <p:bldP spid="118" grpId="1" animBg="1"/>
      <p:bldP spid="137" grpId="0" animBg="1"/>
      <p:bldP spid="164" grpId="0" animBg="1"/>
      <p:bldP spid="164" grpId="1" animBg="1"/>
      <p:bldP spid="220" grpId="0" animBg="1"/>
      <p:bldP spid="16" grpId="0"/>
      <p:bldP spid="39" grpId="0" animBg="1"/>
      <p:bldP spid="101" grpId="0" animBg="1"/>
      <p:bldP spid="40" grpId="0"/>
      <p:bldP spid="43" grpId="0" autoUpdateAnimBg="0"/>
      <p:bldP spid="8" grpId="0" animBg="1"/>
      <p:bldP spid="8" grpId="1" animBg="1"/>
      <p:bldP spid="105" grpId="0" animBg="1"/>
      <p:bldP spid="105" grpId="1" animBg="1"/>
      <p:bldP spid="27" grpId="0" animBg="1"/>
      <p:bldP spid="27" grpId="1" animBg="1"/>
      <p:bldP spid="75" grpId="0"/>
      <p:bldP spid="2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2"/>
          <p:cNvSpPr txBox="1">
            <a:spLocks noChangeArrowheads="1"/>
          </p:cNvSpPr>
          <p:nvPr/>
        </p:nvSpPr>
        <p:spPr bwMode="auto">
          <a:xfrm>
            <a:off x="119336" y="1026475"/>
            <a:ext cx="7905451" cy="1415923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In </a:t>
            </a:r>
            <a:r>
              <a:rPr lang="en-US" sz="2400" dirty="0">
                <a:solidFill>
                  <a:srgbClr val="FFFF00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rgbClr val="FFFF00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L </a:t>
            </a:r>
            <a:r>
              <a:rPr lang="en-US" sz="2400" baseline="-25000" dirty="0">
                <a:solidFill>
                  <a:srgbClr val="FFFF00"/>
                </a:solidFill>
                <a:ea typeface="ＭＳ Ｐゴシック" charset="0"/>
                <a:cs typeface="Cavolini" panose="03000502040302020204" pitchFamily="66" charset="0"/>
              </a:rPr>
              <a:t>,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the undulator corresponds to a transverse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4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B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-field with period </a:t>
            </a:r>
            <a:r>
              <a:rPr lang="en-US" sz="24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L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;  seen in </a:t>
            </a:r>
            <a:r>
              <a:rPr lang="en-US" sz="2400" dirty="0">
                <a:solidFill>
                  <a:srgbClr val="FFFF00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rgbClr val="FFFF00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 </a:t>
            </a:r>
            <a:r>
              <a:rPr lang="en-US" sz="2400" baseline="-25000" dirty="0">
                <a:solidFill>
                  <a:srgbClr val="FFFF00"/>
                </a:solidFill>
                <a:ea typeface="ＭＳ Ｐゴシック" charset="0"/>
                <a:cs typeface="Cavolini" panose="03000502040302020204" pitchFamily="66" charset="0"/>
              </a:rPr>
              <a:t>,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the </a:t>
            </a:r>
            <a:r>
              <a:rPr lang="en-US" sz="24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B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-field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400" dirty="0">
                <a:solidFill>
                  <a:srgbClr val="FFFF00"/>
                </a:solidFill>
                <a:ea typeface="ＭＳ Ｐゴシック" charset="0"/>
                <a:cs typeface="Chalkboard"/>
              </a:rPr>
              <a:t>t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ravels with speed ≈ -</a:t>
            </a:r>
            <a:r>
              <a:rPr lang="en-US" sz="24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c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and its period is ≈</a:t>
            </a:r>
            <a:r>
              <a:rPr lang="en-US" sz="24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L</a:t>
            </a:r>
            <a:r>
              <a:rPr lang="en-US" sz="12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 </a:t>
            </a:r>
            <a:r>
              <a:rPr lang="en-US" sz="24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/</a:t>
            </a:r>
            <a:r>
              <a:rPr lang="en-US" sz="2400" b="0" i="1" dirty="0">
                <a:solidFill>
                  <a:srgbClr val="FFFF00"/>
                </a:solidFill>
                <a:latin typeface="Symbol" pitchFamily="2" charset="2"/>
                <a:ea typeface="ＭＳ Ｐゴシック" charset="0"/>
                <a:cs typeface="Chalkboard"/>
              </a:rPr>
              <a:t>g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 </a:t>
            </a:r>
            <a:endParaRPr lang="en-US" sz="2400" b="0" u="sng" dirty="0">
              <a:solidFill>
                <a:srgbClr val="FFFF00"/>
              </a:solidFill>
              <a:ea typeface="ＭＳ Ｐゴシック" charset="0"/>
              <a:cs typeface="Chalkboard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601C61-A99D-D24E-970C-620AF8180E15}"/>
              </a:ext>
            </a:extLst>
          </p:cNvPr>
          <p:cNvGrpSpPr/>
          <p:nvPr/>
        </p:nvGrpSpPr>
        <p:grpSpPr>
          <a:xfrm>
            <a:off x="7214034" y="1394453"/>
            <a:ext cx="4813422" cy="1796841"/>
            <a:chOff x="3520949" y="3561101"/>
            <a:chExt cx="4813422" cy="1796841"/>
          </a:xfrm>
          <a:solidFill>
            <a:schemeClr val="bg1">
              <a:lumMod val="50000"/>
            </a:schemeClr>
          </a:soli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65DAE69-EB10-1E4D-DE9B-F1F1B1A958AB}"/>
                </a:ext>
              </a:extLst>
            </p:cNvPr>
            <p:cNvGrpSpPr/>
            <p:nvPr/>
          </p:nvGrpSpPr>
          <p:grpSpPr>
            <a:xfrm>
              <a:off x="7032104" y="3573016"/>
              <a:ext cx="1302267" cy="1784926"/>
              <a:chOff x="6240015" y="1561256"/>
              <a:chExt cx="1302267" cy="1784926"/>
            </a:xfrm>
            <a:grpFill/>
          </p:grpSpPr>
          <p:sp>
            <p:nvSpPr>
              <p:cNvPr id="63" name="Parallélogramme 276">
                <a:extLst>
                  <a:ext uri="{FF2B5EF4-FFF2-40B4-BE49-F238E27FC236}">
                    <a16:creationId xmlns:a16="http://schemas.microsoft.com/office/drawing/2014/main" id="{8983B26A-FFA7-4061-B974-14EF2388A71D}"/>
                  </a:ext>
                </a:extLst>
              </p:cNvPr>
              <p:cNvSpPr/>
              <p:nvPr/>
            </p:nvSpPr>
            <p:spPr bwMode="auto">
              <a:xfrm flipH="1">
                <a:off x="6240015" y="2455140"/>
                <a:ext cx="1296142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8" name="Forme libre 278">
                <a:extLst>
                  <a:ext uri="{FF2B5EF4-FFF2-40B4-BE49-F238E27FC236}">
                    <a16:creationId xmlns:a16="http://schemas.microsoft.com/office/drawing/2014/main" id="{2CF49FF4-6732-712C-26B4-EBDD41528DC6}"/>
                  </a:ext>
                </a:extLst>
              </p:cNvPr>
              <p:cNvSpPr/>
              <p:nvPr/>
            </p:nvSpPr>
            <p:spPr>
              <a:xfrm>
                <a:off x="6240016" y="2158182"/>
                <a:ext cx="592142" cy="118800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8BA1B991-7604-6B4D-7BA9-BD0C76F7B21C}"/>
                  </a:ext>
                </a:extLst>
              </p:cNvPr>
              <p:cNvSpPr/>
              <p:nvPr/>
            </p:nvSpPr>
            <p:spPr bwMode="auto">
              <a:xfrm>
                <a:off x="6388495" y="2009703"/>
                <a:ext cx="326654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0" name="Parallélogramme 280">
                <a:extLst>
                  <a:ext uri="{FF2B5EF4-FFF2-40B4-BE49-F238E27FC236}">
                    <a16:creationId xmlns:a16="http://schemas.microsoft.com/office/drawing/2014/main" id="{23D451AE-AE12-DF97-F7BC-6D96BC9664E0}"/>
                  </a:ext>
                </a:extLst>
              </p:cNvPr>
              <p:cNvSpPr/>
              <p:nvPr/>
            </p:nvSpPr>
            <p:spPr bwMode="auto">
              <a:xfrm flipH="1">
                <a:off x="6240015" y="1564265"/>
                <a:ext cx="1296144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1" name="Rectangle 450">
                <a:extLst>
                  <a:ext uri="{FF2B5EF4-FFF2-40B4-BE49-F238E27FC236}">
                    <a16:creationId xmlns:a16="http://schemas.microsoft.com/office/drawing/2014/main" id="{58330A22-D1D4-5532-8D26-D887E0D27447}"/>
                  </a:ext>
                </a:extLst>
              </p:cNvPr>
              <p:cNvSpPr/>
              <p:nvPr/>
            </p:nvSpPr>
            <p:spPr bwMode="auto">
              <a:xfrm>
                <a:off x="6840054" y="3049056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3DDBB48D-8F0E-3B6A-15B0-1A1C496DDB5D}"/>
                  </a:ext>
                </a:extLst>
              </p:cNvPr>
              <p:cNvSpPr/>
              <p:nvPr/>
            </p:nvSpPr>
            <p:spPr bwMode="auto">
              <a:xfrm>
                <a:off x="6388495" y="2309669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3" name="Forme libre 283">
                <a:extLst>
                  <a:ext uri="{FF2B5EF4-FFF2-40B4-BE49-F238E27FC236}">
                    <a16:creationId xmlns:a16="http://schemas.microsoft.com/office/drawing/2014/main" id="{5A837CE4-A105-DA89-613B-4A84D269CC73}"/>
                  </a:ext>
                </a:extLst>
              </p:cNvPr>
              <p:cNvSpPr/>
              <p:nvPr/>
            </p:nvSpPr>
            <p:spPr>
              <a:xfrm>
                <a:off x="6240016" y="1561256"/>
                <a:ext cx="592142" cy="890080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2857CAFE-2FBC-90CE-B1DD-C308C5FE5020}"/>
                  </a:ext>
                </a:extLst>
              </p:cNvPr>
              <p:cNvSpPr/>
              <p:nvPr/>
            </p:nvSpPr>
            <p:spPr bwMode="auto">
              <a:xfrm>
                <a:off x="6833932" y="2158182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927F7C1-F143-78E6-4199-8D00DE2E5CC8}"/>
                </a:ext>
              </a:extLst>
            </p:cNvPr>
            <p:cNvGrpSpPr/>
            <p:nvPr/>
          </p:nvGrpSpPr>
          <p:grpSpPr>
            <a:xfrm>
              <a:off x="6329873" y="3570633"/>
              <a:ext cx="1302267" cy="1784926"/>
              <a:chOff x="6240015" y="1561256"/>
              <a:chExt cx="1302267" cy="1784926"/>
            </a:xfrm>
            <a:grpFill/>
          </p:grpSpPr>
          <p:sp>
            <p:nvSpPr>
              <p:cNvPr id="55" name="Parallélogramme 276">
                <a:extLst>
                  <a:ext uri="{FF2B5EF4-FFF2-40B4-BE49-F238E27FC236}">
                    <a16:creationId xmlns:a16="http://schemas.microsoft.com/office/drawing/2014/main" id="{E1D437A7-1D7B-7B6B-1D12-AB70AB9192CD}"/>
                  </a:ext>
                </a:extLst>
              </p:cNvPr>
              <p:cNvSpPr/>
              <p:nvPr/>
            </p:nvSpPr>
            <p:spPr bwMode="auto">
              <a:xfrm flipH="1">
                <a:off x="6240015" y="2455140"/>
                <a:ext cx="1296142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orme libre 278">
                <a:extLst>
                  <a:ext uri="{FF2B5EF4-FFF2-40B4-BE49-F238E27FC236}">
                    <a16:creationId xmlns:a16="http://schemas.microsoft.com/office/drawing/2014/main" id="{FE0A0A10-BFA1-0AB9-7F5E-AA24692E1E26}"/>
                  </a:ext>
                </a:extLst>
              </p:cNvPr>
              <p:cNvSpPr/>
              <p:nvPr/>
            </p:nvSpPr>
            <p:spPr>
              <a:xfrm>
                <a:off x="6240016" y="2158182"/>
                <a:ext cx="592142" cy="118800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5B5A8DB-678F-47CB-F13B-55DDD67CB829}"/>
                  </a:ext>
                </a:extLst>
              </p:cNvPr>
              <p:cNvSpPr/>
              <p:nvPr/>
            </p:nvSpPr>
            <p:spPr bwMode="auto">
              <a:xfrm>
                <a:off x="6388495" y="2009703"/>
                <a:ext cx="326654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Parallélogramme 280">
                <a:extLst>
                  <a:ext uri="{FF2B5EF4-FFF2-40B4-BE49-F238E27FC236}">
                    <a16:creationId xmlns:a16="http://schemas.microsoft.com/office/drawing/2014/main" id="{58E03C10-C44B-C6B9-1836-ED34B9222FDD}"/>
                  </a:ext>
                </a:extLst>
              </p:cNvPr>
              <p:cNvSpPr/>
              <p:nvPr/>
            </p:nvSpPr>
            <p:spPr bwMode="auto">
              <a:xfrm flipH="1">
                <a:off x="6240015" y="1564265"/>
                <a:ext cx="1296144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6328E81C-C3E4-1B8A-1F8C-3E8EEFDC5AC3}"/>
                  </a:ext>
                </a:extLst>
              </p:cNvPr>
              <p:cNvSpPr/>
              <p:nvPr/>
            </p:nvSpPr>
            <p:spPr bwMode="auto">
              <a:xfrm>
                <a:off x="6840054" y="3049056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859DC95-1CBE-4E89-6770-EB09343A5E1A}"/>
                  </a:ext>
                </a:extLst>
              </p:cNvPr>
              <p:cNvSpPr/>
              <p:nvPr/>
            </p:nvSpPr>
            <p:spPr bwMode="auto">
              <a:xfrm>
                <a:off x="6388495" y="2309669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orme libre 283">
                <a:extLst>
                  <a:ext uri="{FF2B5EF4-FFF2-40B4-BE49-F238E27FC236}">
                    <a16:creationId xmlns:a16="http://schemas.microsoft.com/office/drawing/2014/main" id="{F21C0E29-4DE9-2BB9-0E94-91DB978DE264}"/>
                  </a:ext>
                </a:extLst>
              </p:cNvPr>
              <p:cNvSpPr/>
              <p:nvPr/>
            </p:nvSpPr>
            <p:spPr>
              <a:xfrm>
                <a:off x="6240016" y="1561256"/>
                <a:ext cx="592142" cy="890080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7B1C0AFD-033B-28F9-917D-7D0EE30E53D0}"/>
                  </a:ext>
                </a:extLst>
              </p:cNvPr>
              <p:cNvSpPr/>
              <p:nvPr/>
            </p:nvSpPr>
            <p:spPr bwMode="auto">
              <a:xfrm>
                <a:off x="6833932" y="2158182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113D19C-8A15-4626-1219-69676B231237}"/>
                </a:ext>
              </a:extLst>
            </p:cNvPr>
            <p:cNvGrpSpPr/>
            <p:nvPr/>
          </p:nvGrpSpPr>
          <p:grpSpPr>
            <a:xfrm>
              <a:off x="5627642" y="3568250"/>
              <a:ext cx="1302267" cy="1784926"/>
              <a:chOff x="6240015" y="1561256"/>
              <a:chExt cx="1302267" cy="1784926"/>
            </a:xfrm>
            <a:grpFill/>
          </p:grpSpPr>
          <p:sp>
            <p:nvSpPr>
              <p:cNvPr id="47" name="Parallélogramme 276">
                <a:extLst>
                  <a:ext uri="{FF2B5EF4-FFF2-40B4-BE49-F238E27FC236}">
                    <a16:creationId xmlns:a16="http://schemas.microsoft.com/office/drawing/2014/main" id="{E6181DB8-1966-EC0D-1A2C-3A5C346C5BE4}"/>
                  </a:ext>
                </a:extLst>
              </p:cNvPr>
              <p:cNvSpPr/>
              <p:nvPr/>
            </p:nvSpPr>
            <p:spPr bwMode="auto">
              <a:xfrm flipH="1">
                <a:off x="6240015" y="2455140"/>
                <a:ext cx="1296142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orme libre 278">
                <a:extLst>
                  <a:ext uri="{FF2B5EF4-FFF2-40B4-BE49-F238E27FC236}">
                    <a16:creationId xmlns:a16="http://schemas.microsoft.com/office/drawing/2014/main" id="{C5DDE5BC-3684-C006-5B46-2D270C5C23EA}"/>
                  </a:ext>
                </a:extLst>
              </p:cNvPr>
              <p:cNvSpPr/>
              <p:nvPr/>
            </p:nvSpPr>
            <p:spPr>
              <a:xfrm>
                <a:off x="6240016" y="2158182"/>
                <a:ext cx="592142" cy="118800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AB13524-92C4-A8F4-236A-63B44CB78A11}"/>
                  </a:ext>
                </a:extLst>
              </p:cNvPr>
              <p:cNvSpPr/>
              <p:nvPr/>
            </p:nvSpPr>
            <p:spPr bwMode="auto">
              <a:xfrm>
                <a:off x="6388495" y="2009703"/>
                <a:ext cx="326654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Parallélogramme 280">
                <a:extLst>
                  <a:ext uri="{FF2B5EF4-FFF2-40B4-BE49-F238E27FC236}">
                    <a16:creationId xmlns:a16="http://schemas.microsoft.com/office/drawing/2014/main" id="{20575FA9-F540-99A2-D643-75FC5495A102}"/>
                  </a:ext>
                </a:extLst>
              </p:cNvPr>
              <p:cNvSpPr/>
              <p:nvPr/>
            </p:nvSpPr>
            <p:spPr bwMode="auto">
              <a:xfrm flipH="1">
                <a:off x="6240015" y="1564265"/>
                <a:ext cx="1296144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93495E5-3ED8-A013-5139-5F8BD547E2F3}"/>
                  </a:ext>
                </a:extLst>
              </p:cNvPr>
              <p:cNvSpPr/>
              <p:nvPr/>
            </p:nvSpPr>
            <p:spPr bwMode="auto">
              <a:xfrm>
                <a:off x="6840054" y="3049056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FB1F9D5-E41E-272D-6DAD-E91282E6B75B}"/>
                  </a:ext>
                </a:extLst>
              </p:cNvPr>
              <p:cNvSpPr/>
              <p:nvPr/>
            </p:nvSpPr>
            <p:spPr bwMode="auto">
              <a:xfrm>
                <a:off x="6388495" y="2309669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orme libre 283">
                <a:extLst>
                  <a:ext uri="{FF2B5EF4-FFF2-40B4-BE49-F238E27FC236}">
                    <a16:creationId xmlns:a16="http://schemas.microsoft.com/office/drawing/2014/main" id="{EE201858-F022-65B1-B2AE-D5E22C7F0C39}"/>
                  </a:ext>
                </a:extLst>
              </p:cNvPr>
              <p:cNvSpPr/>
              <p:nvPr/>
            </p:nvSpPr>
            <p:spPr>
              <a:xfrm>
                <a:off x="6240016" y="1561256"/>
                <a:ext cx="592142" cy="890080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0A3DF90-AA8F-5957-F251-9A230968B602}"/>
                  </a:ext>
                </a:extLst>
              </p:cNvPr>
              <p:cNvSpPr/>
              <p:nvPr/>
            </p:nvSpPr>
            <p:spPr bwMode="auto">
              <a:xfrm>
                <a:off x="6833932" y="2158182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E1A175-E862-AA76-CE9F-73A2679185A9}"/>
                </a:ext>
              </a:extLst>
            </p:cNvPr>
            <p:cNvGrpSpPr/>
            <p:nvPr/>
          </p:nvGrpSpPr>
          <p:grpSpPr>
            <a:xfrm>
              <a:off x="4925411" y="3565867"/>
              <a:ext cx="1302267" cy="1784926"/>
              <a:chOff x="6240015" y="1561256"/>
              <a:chExt cx="1302267" cy="1784926"/>
            </a:xfrm>
            <a:grpFill/>
          </p:grpSpPr>
          <p:sp>
            <p:nvSpPr>
              <p:cNvPr id="39" name="Parallélogramme 276">
                <a:extLst>
                  <a:ext uri="{FF2B5EF4-FFF2-40B4-BE49-F238E27FC236}">
                    <a16:creationId xmlns:a16="http://schemas.microsoft.com/office/drawing/2014/main" id="{458081AB-CE95-F7E6-47F8-A14D48A849C0}"/>
                  </a:ext>
                </a:extLst>
              </p:cNvPr>
              <p:cNvSpPr/>
              <p:nvPr/>
            </p:nvSpPr>
            <p:spPr bwMode="auto">
              <a:xfrm flipH="1">
                <a:off x="6240015" y="2455140"/>
                <a:ext cx="1296142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Forme libre 278">
                <a:extLst>
                  <a:ext uri="{FF2B5EF4-FFF2-40B4-BE49-F238E27FC236}">
                    <a16:creationId xmlns:a16="http://schemas.microsoft.com/office/drawing/2014/main" id="{ADD00BD4-DA44-5043-4123-95042F2CAC48}"/>
                  </a:ext>
                </a:extLst>
              </p:cNvPr>
              <p:cNvSpPr/>
              <p:nvPr/>
            </p:nvSpPr>
            <p:spPr>
              <a:xfrm>
                <a:off x="6240016" y="2158182"/>
                <a:ext cx="592142" cy="118800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493E9AB-769A-9B35-8F37-B4C56BF10653}"/>
                  </a:ext>
                </a:extLst>
              </p:cNvPr>
              <p:cNvSpPr/>
              <p:nvPr/>
            </p:nvSpPr>
            <p:spPr bwMode="auto">
              <a:xfrm>
                <a:off x="6388495" y="2009703"/>
                <a:ext cx="326654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Parallélogramme 280">
                <a:extLst>
                  <a:ext uri="{FF2B5EF4-FFF2-40B4-BE49-F238E27FC236}">
                    <a16:creationId xmlns:a16="http://schemas.microsoft.com/office/drawing/2014/main" id="{329CAC3B-6C45-3D4E-A12D-28FCF09FC2BE}"/>
                  </a:ext>
                </a:extLst>
              </p:cNvPr>
              <p:cNvSpPr/>
              <p:nvPr/>
            </p:nvSpPr>
            <p:spPr bwMode="auto">
              <a:xfrm flipH="1">
                <a:off x="6240015" y="1564265"/>
                <a:ext cx="1296144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F0DE937-8EC5-B153-7C80-E272247E2636}"/>
                  </a:ext>
                </a:extLst>
              </p:cNvPr>
              <p:cNvSpPr/>
              <p:nvPr/>
            </p:nvSpPr>
            <p:spPr bwMode="auto">
              <a:xfrm>
                <a:off x="6840054" y="3049056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CCD8B98-83D8-007D-2CEF-5037235D0A48}"/>
                  </a:ext>
                </a:extLst>
              </p:cNvPr>
              <p:cNvSpPr/>
              <p:nvPr/>
            </p:nvSpPr>
            <p:spPr bwMode="auto">
              <a:xfrm>
                <a:off x="6388495" y="2309669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Forme libre 283">
                <a:extLst>
                  <a:ext uri="{FF2B5EF4-FFF2-40B4-BE49-F238E27FC236}">
                    <a16:creationId xmlns:a16="http://schemas.microsoft.com/office/drawing/2014/main" id="{DDF78F1B-DAE7-5CE3-BDB9-027BC1F63B69}"/>
                  </a:ext>
                </a:extLst>
              </p:cNvPr>
              <p:cNvSpPr/>
              <p:nvPr/>
            </p:nvSpPr>
            <p:spPr>
              <a:xfrm>
                <a:off x="6240016" y="1561256"/>
                <a:ext cx="592142" cy="890080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45115A5-4892-0CA9-80B4-5F93A45CDD11}"/>
                  </a:ext>
                </a:extLst>
              </p:cNvPr>
              <p:cNvSpPr/>
              <p:nvPr/>
            </p:nvSpPr>
            <p:spPr bwMode="auto">
              <a:xfrm>
                <a:off x="6833932" y="2158182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E2D3175-358E-B816-9A3F-FD715ACC1E8A}"/>
                </a:ext>
              </a:extLst>
            </p:cNvPr>
            <p:cNvGrpSpPr/>
            <p:nvPr/>
          </p:nvGrpSpPr>
          <p:grpSpPr>
            <a:xfrm>
              <a:off x="4223180" y="3563484"/>
              <a:ext cx="1302267" cy="1784926"/>
              <a:chOff x="6240015" y="1561256"/>
              <a:chExt cx="1302267" cy="1784926"/>
            </a:xfrm>
            <a:grpFill/>
          </p:grpSpPr>
          <p:sp>
            <p:nvSpPr>
              <p:cNvPr id="31" name="Parallélogramme 276">
                <a:extLst>
                  <a:ext uri="{FF2B5EF4-FFF2-40B4-BE49-F238E27FC236}">
                    <a16:creationId xmlns:a16="http://schemas.microsoft.com/office/drawing/2014/main" id="{336F4D82-04C2-FE39-D4FB-957B0CB546CF}"/>
                  </a:ext>
                </a:extLst>
              </p:cNvPr>
              <p:cNvSpPr/>
              <p:nvPr/>
            </p:nvSpPr>
            <p:spPr bwMode="auto">
              <a:xfrm flipH="1">
                <a:off x="6240015" y="2455140"/>
                <a:ext cx="1296142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orme libre 278">
                <a:extLst>
                  <a:ext uri="{FF2B5EF4-FFF2-40B4-BE49-F238E27FC236}">
                    <a16:creationId xmlns:a16="http://schemas.microsoft.com/office/drawing/2014/main" id="{B6782190-CB29-9B86-C65D-E1425D9F785D}"/>
                  </a:ext>
                </a:extLst>
              </p:cNvPr>
              <p:cNvSpPr/>
              <p:nvPr/>
            </p:nvSpPr>
            <p:spPr>
              <a:xfrm>
                <a:off x="6240016" y="2158182"/>
                <a:ext cx="592142" cy="118800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C286E7D-D71A-76DB-AA2F-2D71EF277A28}"/>
                  </a:ext>
                </a:extLst>
              </p:cNvPr>
              <p:cNvSpPr/>
              <p:nvPr/>
            </p:nvSpPr>
            <p:spPr bwMode="auto">
              <a:xfrm>
                <a:off x="6388495" y="2009703"/>
                <a:ext cx="326654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Parallélogramme 280">
                <a:extLst>
                  <a:ext uri="{FF2B5EF4-FFF2-40B4-BE49-F238E27FC236}">
                    <a16:creationId xmlns:a16="http://schemas.microsoft.com/office/drawing/2014/main" id="{2CF13AB8-F72B-5739-6BFA-366EA7C81134}"/>
                  </a:ext>
                </a:extLst>
              </p:cNvPr>
              <p:cNvSpPr/>
              <p:nvPr/>
            </p:nvSpPr>
            <p:spPr bwMode="auto">
              <a:xfrm flipH="1">
                <a:off x="6240015" y="1564265"/>
                <a:ext cx="1296144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C218A1E-A39C-D080-33DD-B60000DCA0F2}"/>
                  </a:ext>
                </a:extLst>
              </p:cNvPr>
              <p:cNvSpPr/>
              <p:nvPr/>
            </p:nvSpPr>
            <p:spPr bwMode="auto">
              <a:xfrm>
                <a:off x="6840054" y="3049056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92F1E3D-423C-1706-08A0-2A05F76CDEC4}"/>
                  </a:ext>
                </a:extLst>
              </p:cNvPr>
              <p:cNvSpPr/>
              <p:nvPr/>
            </p:nvSpPr>
            <p:spPr bwMode="auto">
              <a:xfrm>
                <a:off x="6388495" y="2309669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orme libre 283">
                <a:extLst>
                  <a:ext uri="{FF2B5EF4-FFF2-40B4-BE49-F238E27FC236}">
                    <a16:creationId xmlns:a16="http://schemas.microsoft.com/office/drawing/2014/main" id="{54DC2DE7-BC55-6911-CDE7-150263C810C9}"/>
                  </a:ext>
                </a:extLst>
              </p:cNvPr>
              <p:cNvSpPr/>
              <p:nvPr/>
            </p:nvSpPr>
            <p:spPr>
              <a:xfrm>
                <a:off x="6240016" y="1561256"/>
                <a:ext cx="592142" cy="890080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E802663-8789-2DC7-DFD9-2BE35397CEEC}"/>
                  </a:ext>
                </a:extLst>
              </p:cNvPr>
              <p:cNvSpPr/>
              <p:nvPr/>
            </p:nvSpPr>
            <p:spPr bwMode="auto">
              <a:xfrm>
                <a:off x="6833932" y="2158182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96A4B5B-FBA6-8F45-88EE-860179449177}"/>
                </a:ext>
              </a:extLst>
            </p:cNvPr>
            <p:cNvGrpSpPr/>
            <p:nvPr/>
          </p:nvGrpSpPr>
          <p:grpSpPr>
            <a:xfrm>
              <a:off x="3520949" y="3561101"/>
              <a:ext cx="1302267" cy="1784926"/>
              <a:chOff x="6240015" y="1561256"/>
              <a:chExt cx="1302267" cy="1784926"/>
            </a:xfrm>
            <a:grpFill/>
          </p:grpSpPr>
          <p:sp>
            <p:nvSpPr>
              <p:cNvPr id="23" name="Parallélogramme 276">
                <a:extLst>
                  <a:ext uri="{FF2B5EF4-FFF2-40B4-BE49-F238E27FC236}">
                    <a16:creationId xmlns:a16="http://schemas.microsoft.com/office/drawing/2014/main" id="{1AD6814F-FA23-23A6-0132-77CC1208E202}"/>
                  </a:ext>
                </a:extLst>
              </p:cNvPr>
              <p:cNvSpPr/>
              <p:nvPr/>
            </p:nvSpPr>
            <p:spPr bwMode="auto">
              <a:xfrm flipH="1">
                <a:off x="6240015" y="2455140"/>
                <a:ext cx="1296142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orme libre 278">
                <a:extLst>
                  <a:ext uri="{FF2B5EF4-FFF2-40B4-BE49-F238E27FC236}">
                    <a16:creationId xmlns:a16="http://schemas.microsoft.com/office/drawing/2014/main" id="{11551C20-C603-68AE-1B0E-00DF15940D1A}"/>
                  </a:ext>
                </a:extLst>
              </p:cNvPr>
              <p:cNvSpPr/>
              <p:nvPr/>
            </p:nvSpPr>
            <p:spPr>
              <a:xfrm>
                <a:off x="6240016" y="2158182"/>
                <a:ext cx="592142" cy="1188000"/>
              </a:xfrm>
              <a:custGeom>
                <a:avLst/>
                <a:gdLst>
                  <a:gd name="connsiteX0" fmla="*/ 3567 w 574343"/>
                  <a:gd name="connsiteY0" fmla="*/ 0 h 1152290"/>
                  <a:gd name="connsiteX1" fmla="*/ 0 w 574343"/>
                  <a:gd name="connsiteY1" fmla="*/ 577929 h 1152290"/>
                  <a:gd name="connsiteX2" fmla="*/ 574343 w 574343"/>
                  <a:gd name="connsiteY2" fmla="*/ 1152290 h 1152290"/>
                  <a:gd name="connsiteX3" fmla="*/ 574343 w 574343"/>
                  <a:gd name="connsiteY3" fmla="*/ 863326 h 1152290"/>
                  <a:gd name="connsiteX4" fmla="*/ 142694 w 574343"/>
                  <a:gd name="connsiteY4" fmla="*/ 431663 h 1152290"/>
                  <a:gd name="connsiteX5" fmla="*/ 142694 w 574343"/>
                  <a:gd name="connsiteY5" fmla="*/ 142699 h 1152290"/>
                  <a:gd name="connsiteX6" fmla="*/ 3567 w 574343"/>
                  <a:gd name="connsiteY6" fmla="*/ 0 h 1152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1152290">
                    <a:moveTo>
                      <a:pt x="3567" y="0"/>
                    </a:moveTo>
                    <a:lnTo>
                      <a:pt x="0" y="577929"/>
                    </a:lnTo>
                    <a:lnTo>
                      <a:pt x="574343" y="1152290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142699"/>
                    </a:lnTo>
                    <a:lnTo>
                      <a:pt x="3567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BB2C98B-6DB1-CC78-09B1-5583FADFE90C}"/>
                  </a:ext>
                </a:extLst>
              </p:cNvPr>
              <p:cNvSpPr/>
              <p:nvPr/>
            </p:nvSpPr>
            <p:spPr bwMode="auto">
              <a:xfrm>
                <a:off x="6388495" y="2009703"/>
                <a:ext cx="326654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Parallélogramme 280">
                <a:extLst>
                  <a:ext uri="{FF2B5EF4-FFF2-40B4-BE49-F238E27FC236}">
                    <a16:creationId xmlns:a16="http://schemas.microsoft.com/office/drawing/2014/main" id="{03A1CA3C-8A9E-464B-E2B8-7A6BA116CBFB}"/>
                  </a:ext>
                </a:extLst>
              </p:cNvPr>
              <p:cNvSpPr/>
              <p:nvPr/>
            </p:nvSpPr>
            <p:spPr bwMode="auto">
              <a:xfrm flipH="1">
                <a:off x="6240015" y="1564265"/>
                <a:ext cx="1296144" cy="593916"/>
              </a:xfrm>
              <a:prstGeom prst="parallelogram">
                <a:avLst>
                  <a:gd name="adj" fmla="val 100320"/>
                </a:avLst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DCC2AF5-F7B4-94F0-8DD6-E050EFA3BFDB}"/>
                  </a:ext>
                </a:extLst>
              </p:cNvPr>
              <p:cNvSpPr/>
              <p:nvPr/>
            </p:nvSpPr>
            <p:spPr bwMode="auto">
              <a:xfrm>
                <a:off x="6840054" y="3049056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CA29EA-5087-4DF7-B442-441F757CDC74}"/>
                  </a:ext>
                </a:extLst>
              </p:cNvPr>
              <p:cNvSpPr/>
              <p:nvPr/>
            </p:nvSpPr>
            <p:spPr bwMode="auto">
              <a:xfrm>
                <a:off x="6388495" y="2309669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orme libre 283">
                <a:extLst>
                  <a:ext uri="{FF2B5EF4-FFF2-40B4-BE49-F238E27FC236}">
                    <a16:creationId xmlns:a16="http://schemas.microsoft.com/office/drawing/2014/main" id="{76E0577C-1D81-7F4E-E374-79FBFB8FA32C}"/>
                  </a:ext>
                </a:extLst>
              </p:cNvPr>
              <p:cNvSpPr/>
              <p:nvPr/>
            </p:nvSpPr>
            <p:spPr>
              <a:xfrm>
                <a:off x="6240016" y="1561256"/>
                <a:ext cx="592142" cy="890080"/>
              </a:xfrm>
              <a:custGeom>
                <a:avLst/>
                <a:gdLst>
                  <a:gd name="connsiteX0" fmla="*/ 0 w 574343"/>
                  <a:gd name="connsiteY0" fmla="*/ 0 h 863326"/>
                  <a:gd name="connsiteX1" fmla="*/ 574343 w 574343"/>
                  <a:gd name="connsiteY1" fmla="*/ 574362 h 863326"/>
                  <a:gd name="connsiteX2" fmla="*/ 574343 w 574343"/>
                  <a:gd name="connsiteY2" fmla="*/ 863326 h 863326"/>
                  <a:gd name="connsiteX3" fmla="*/ 142694 w 574343"/>
                  <a:gd name="connsiteY3" fmla="*/ 431663 h 863326"/>
                  <a:gd name="connsiteX4" fmla="*/ 142694 w 574343"/>
                  <a:gd name="connsiteY4" fmla="*/ 720628 h 863326"/>
                  <a:gd name="connsiteX5" fmla="*/ 3567 w 574343"/>
                  <a:gd name="connsiteY5" fmla="*/ 581496 h 863326"/>
                  <a:gd name="connsiteX6" fmla="*/ 0 w 574343"/>
                  <a:gd name="connsiteY6" fmla="*/ 0 h 86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4343" h="863326">
                    <a:moveTo>
                      <a:pt x="0" y="0"/>
                    </a:moveTo>
                    <a:lnTo>
                      <a:pt x="574343" y="574362"/>
                    </a:lnTo>
                    <a:lnTo>
                      <a:pt x="574343" y="863326"/>
                    </a:lnTo>
                    <a:lnTo>
                      <a:pt x="142694" y="431663"/>
                    </a:lnTo>
                    <a:lnTo>
                      <a:pt x="142694" y="720628"/>
                    </a:lnTo>
                    <a:lnTo>
                      <a:pt x="3567" y="58149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D07672A-6104-227F-8722-E9938D4C9DB6}"/>
                  </a:ext>
                </a:extLst>
              </p:cNvPr>
              <p:cNvSpPr/>
              <p:nvPr/>
            </p:nvSpPr>
            <p:spPr bwMode="auto">
              <a:xfrm>
                <a:off x="6833932" y="2158182"/>
                <a:ext cx="702228" cy="296958"/>
              </a:xfrm>
              <a:prstGeom prst="rect">
                <a:avLst/>
              </a:prstGeom>
              <a:grp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fr-FR" sz="26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31AF8055-B1AC-CBD7-DE40-2196EDE5E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2132856"/>
            <a:ext cx="9323982" cy="1917318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…and, going from 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chemeClr val="bg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L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 to </a:t>
            </a:r>
            <a:r>
              <a:rPr lang="en-US" sz="2400" dirty="0">
                <a:solidFill>
                  <a:schemeClr val="bg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400" baseline="-25000" dirty="0">
                <a:solidFill>
                  <a:schemeClr val="bg1"/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avolini" panose="03000502040302020204" pitchFamily="66" charset="0"/>
              </a:rPr>
              <a:t> 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, </a:t>
            </a:r>
            <a:r>
              <a:rPr lang="en-US" sz="2400" b="0" u="sng" dirty="0">
                <a:solidFill>
                  <a:schemeClr val="bg1"/>
                </a:solidFill>
                <a:ea typeface="ＭＳ Ｐゴシック" charset="0"/>
                <a:cs typeface="Chalkboard"/>
              </a:rPr>
              <a:t>relativit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y also adds a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periodic </a:t>
            </a:r>
            <a:r>
              <a:rPr lang="en-US" sz="2400" b="0" dirty="0">
                <a:solidFill>
                  <a:srgbClr val="F79CDD"/>
                </a:solidFill>
                <a:ea typeface="ＭＳ Ｐゴシック" charset="0"/>
                <a:cs typeface="Chalkboard"/>
              </a:rPr>
              <a:t>electric field </a:t>
            </a:r>
            <a:r>
              <a:rPr lang="en-US" sz="2400" b="0" i="1" dirty="0">
                <a:solidFill>
                  <a:srgbClr val="F79CDD"/>
                </a:solidFill>
                <a:ea typeface="ＭＳ Ｐゴシック" charset="0"/>
                <a:cs typeface="Chalkboard"/>
              </a:rPr>
              <a:t>E</a:t>
            </a:r>
            <a:r>
              <a:rPr lang="en-US" sz="2400" b="0" dirty="0">
                <a:solidFill>
                  <a:srgbClr val="F79CDD"/>
                </a:solidFill>
                <a:ea typeface="ＭＳ Ｐゴシック" charset="0"/>
                <a:cs typeface="Chalkboard"/>
              </a:rPr>
              <a:t> 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perpendicular to the </a:t>
            </a:r>
            <a:r>
              <a:rPr lang="en-US" sz="2400" b="0" i="1" dirty="0">
                <a:solidFill>
                  <a:schemeClr val="bg1"/>
                </a:solidFill>
                <a:ea typeface="ＭＳ Ｐゴシック" charset="0"/>
                <a:cs typeface="Chalkboard"/>
              </a:rPr>
              <a:t>B</a:t>
            </a:r>
            <a:r>
              <a:rPr lang="en-US" sz="2400" b="0" dirty="0">
                <a:solidFill>
                  <a:schemeClr val="bg1"/>
                </a:solidFill>
                <a:ea typeface="ＭＳ Ｐゴシック" charset="0"/>
                <a:cs typeface="Chalkboard"/>
              </a:rPr>
              <a:t>-field</a:t>
            </a:r>
            <a:endParaRPr lang="en-US" sz="2400" b="0" u="sng" dirty="0">
              <a:solidFill>
                <a:schemeClr val="bg1"/>
              </a:solidFill>
              <a:ea typeface="ＭＳ Ｐゴシック" charset="0"/>
              <a:cs typeface="Chalkboard"/>
            </a:endParaRPr>
          </a:p>
        </p:txBody>
      </p:sp>
      <p:grpSp>
        <p:nvGrpSpPr>
          <p:cNvPr id="359" name="Grouper 270">
            <a:extLst>
              <a:ext uri="{FF2B5EF4-FFF2-40B4-BE49-F238E27FC236}">
                <a16:creationId xmlns:a16="http://schemas.microsoft.com/office/drawing/2014/main" id="{BA3CF563-27AF-B1EB-096F-D2FA2FB6F175}"/>
              </a:ext>
            </a:extLst>
          </p:cNvPr>
          <p:cNvGrpSpPr/>
          <p:nvPr/>
        </p:nvGrpSpPr>
        <p:grpSpPr>
          <a:xfrm>
            <a:off x="8342141" y="4448049"/>
            <a:ext cx="1527544" cy="999684"/>
            <a:chOff x="2267744" y="4437112"/>
            <a:chExt cx="1656184" cy="1083871"/>
          </a:xfrm>
        </p:grpSpPr>
        <p:grpSp>
          <p:nvGrpSpPr>
            <p:cNvPr id="360" name="Grouper 271">
              <a:extLst>
                <a:ext uri="{FF2B5EF4-FFF2-40B4-BE49-F238E27FC236}">
                  <a16:creationId xmlns:a16="http://schemas.microsoft.com/office/drawing/2014/main" id="{72981D3C-203E-0CFE-72F6-77D523317316}"/>
                </a:ext>
              </a:extLst>
            </p:cNvPr>
            <p:cNvGrpSpPr/>
            <p:nvPr/>
          </p:nvGrpSpPr>
          <p:grpSpPr>
            <a:xfrm>
              <a:off x="3131840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399" name="Grouper 310">
                <a:extLst>
                  <a:ext uri="{FF2B5EF4-FFF2-40B4-BE49-F238E27FC236}">
                    <a16:creationId xmlns:a16="http://schemas.microsoft.com/office/drawing/2014/main" id="{F1708E76-D74D-6E1D-FA63-E7F344B352EA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09" name="Parallélogramme 320">
                  <a:extLst>
                    <a:ext uri="{FF2B5EF4-FFF2-40B4-BE49-F238E27FC236}">
                      <a16:creationId xmlns:a16="http://schemas.microsoft.com/office/drawing/2014/main" id="{FE82186C-5C32-6F1E-D783-22E815C7DD3F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0" name="Rectangle 409">
                  <a:extLst>
                    <a:ext uri="{FF2B5EF4-FFF2-40B4-BE49-F238E27FC236}">
                      <a16:creationId xmlns:a16="http://schemas.microsoft.com/office/drawing/2014/main" id="{08831C19-0273-8AC2-E6CB-784EE690B78C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1" name="Forme libre 322">
                  <a:extLst>
                    <a:ext uri="{FF2B5EF4-FFF2-40B4-BE49-F238E27FC236}">
                      <a16:creationId xmlns:a16="http://schemas.microsoft.com/office/drawing/2014/main" id="{B377F445-9886-D330-DEFE-A19E835EE2C9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2" name="Rectangle 411">
                  <a:extLst>
                    <a:ext uri="{FF2B5EF4-FFF2-40B4-BE49-F238E27FC236}">
                      <a16:creationId xmlns:a16="http://schemas.microsoft.com/office/drawing/2014/main" id="{EB785DE0-F777-24D1-2A37-285DE50CF693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3" name="Parallélogramme 324">
                  <a:extLst>
                    <a:ext uri="{FF2B5EF4-FFF2-40B4-BE49-F238E27FC236}">
                      <a16:creationId xmlns:a16="http://schemas.microsoft.com/office/drawing/2014/main" id="{297FF82C-3BF7-DC14-A9C0-143FDB142E7F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4" name="Rectangle 413">
                  <a:extLst>
                    <a:ext uri="{FF2B5EF4-FFF2-40B4-BE49-F238E27FC236}">
                      <a16:creationId xmlns:a16="http://schemas.microsoft.com/office/drawing/2014/main" id="{6C32E048-B725-1B07-A582-46C1B2779871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5" name="Rectangle 414">
                  <a:extLst>
                    <a:ext uri="{FF2B5EF4-FFF2-40B4-BE49-F238E27FC236}">
                      <a16:creationId xmlns:a16="http://schemas.microsoft.com/office/drawing/2014/main" id="{5135DFE5-7FF1-F6DE-223A-C5375FF64000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6" name="Forme libre 327">
                  <a:extLst>
                    <a:ext uri="{FF2B5EF4-FFF2-40B4-BE49-F238E27FC236}">
                      <a16:creationId xmlns:a16="http://schemas.microsoft.com/office/drawing/2014/main" id="{E3689393-82B1-403E-2703-CF07B061B191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" name="Grouper 311">
                <a:extLst>
                  <a:ext uri="{FF2B5EF4-FFF2-40B4-BE49-F238E27FC236}">
                    <a16:creationId xmlns:a16="http://schemas.microsoft.com/office/drawing/2014/main" id="{99DB5310-ACB0-FE36-A4E2-5B24E9DBBF7B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401" name="Parallélogramme 312">
                  <a:extLst>
                    <a:ext uri="{FF2B5EF4-FFF2-40B4-BE49-F238E27FC236}">
                      <a16:creationId xmlns:a16="http://schemas.microsoft.com/office/drawing/2014/main" id="{327EB562-D5E0-BAAE-E611-CE5CC7B50013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2" name="Rectangle 401">
                  <a:extLst>
                    <a:ext uri="{FF2B5EF4-FFF2-40B4-BE49-F238E27FC236}">
                      <a16:creationId xmlns:a16="http://schemas.microsoft.com/office/drawing/2014/main" id="{96EB6480-7AC2-D639-D1CF-A07DC8B81666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3" name="Forme libre 314">
                  <a:extLst>
                    <a:ext uri="{FF2B5EF4-FFF2-40B4-BE49-F238E27FC236}">
                      <a16:creationId xmlns:a16="http://schemas.microsoft.com/office/drawing/2014/main" id="{FE17ADD6-EB56-9A2D-3332-4B98220C2B32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4" name="Rectangle 403">
                  <a:extLst>
                    <a:ext uri="{FF2B5EF4-FFF2-40B4-BE49-F238E27FC236}">
                      <a16:creationId xmlns:a16="http://schemas.microsoft.com/office/drawing/2014/main" id="{DD01EEC8-8A65-D9F8-8C13-1575EE96A2B9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5" name="Parallélogramme 316">
                  <a:extLst>
                    <a:ext uri="{FF2B5EF4-FFF2-40B4-BE49-F238E27FC236}">
                      <a16:creationId xmlns:a16="http://schemas.microsoft.com/office/drawing/2014/main" id="{8389381C-FE3B-BB32-207C-1ADF26D0FAD7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6" name="Rectangle 405">
                  <a:extLst>
                    <a:ext uri="{FF2B5EF4-FFF2-40B4-BE49-F238E27FC236}">
                      <a16:creationId xmlns:a16="http://schemas.microsoft.com/office/drawing/2014/main" id="{A6B75D81-86BF-A8E8-E547-E5A339216E38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7" name="Rectangle 406">
                  <a:extLst>
                    <a:ext uri="{FF2B5EF4-FFF2-40B4-BE49-F238E27FC236}">
                      <a16:creationId xmlns:a16="http://schemas.microsoft.com/office/drawing/2014/main" id="{D31E294F-EA66-2BF7-0E53-C2900D4BFA2E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8" name="Forme libre 319">
                  <a:extLst>
                    <a:ext uri="{FF2B5EF4-FFF2-40B4-BE49-F238E27FC236}">
                      <a16:creationId xmlns:a16="http://schemas.microsoft.com/office/drawing/2014/main" id="{DE0585C8-C6D2-0C8B-583E-F41462A25A2C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61" name="Grouper 272">
              <a:extLst>
                <a:ext uri="{FF2B5EF4-FFF2-40B4-BE49-F238E27FC236}">
                  <a16:creationId xmlns:a16="http://schemas.microsoft.com/office/drawing/2014/main" id="{278BB21F-74E3-98DA-1428-2906CCA4E250}"/>
                </a:ext>
              </a:extLst>
            </p:cNvPr>
            <p:cNvGrpSpPr/>
            <p:nvPr/>
          </p:nvGrpSpPr>
          <p:grpSpPr>
            <a:xfrm>
              <a:off x="2699792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381" name="Grouper 292">
                <a:extLst>
                  <a:ext uri="{FF2B5EF4-FFF2-40B4-BE49-F238E27FC236}">
                    <a16:creationId xmlns:a16="http://schemas.microsoft.com/office/drawing/2014/main" id="{9036DC2E-68AA-A345-9794-3EEE3D6812C8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391" name="Parallélogramme 302">
                  <a:extLst>
                    <a:ext uri="{FF2B5EF4-FFF2-40B4-BE49-F238E27FC236}">
                      <a16:creationId xmlns:a16="http://schemas.microsoft.com/office/drawing/2014/main" id="{D5361ACF-F57F-6248-5E93-2460C7015BB0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2" name="Rectangle 391">
                  <a:extLst>
                    <a:ext uri="{FF2B5EF4-FFF2-40B4-BE49-F238E27FC236}">
                      <a16:creationId xmlns:a16="http://schemas.microsoft.com/office/drawing/2014/main" id="{313623D7-407B-5B3E-7D80-DF6D95A6D51D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3" name="Forme libre 304">
                  <a:extLst>
                    <a:ext uri="{FF2B5EF4-FFF2-40B4-BE49-F238E27FC236}">
                      <a16:creationId xmlns:a16="http://schemas.microsoft.com/office/drawing/2014/main" id="{364C4503-B70E-7E39-46C9-182C9149F2AD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4" name="Rectangle 393">
                  <a:extLst>
                    <a:ext uri="{FF2B5EF4-FFF2-40B4-BE49-F238E27FC236}">
                      <a16:creationId xmlns:a16="http://schemas.microsoft.com/office/drawing/2014/main" id="{9C689847-D827-2C90-8271-87769080CFA6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5" name="Parallélogramme 306">
                  <a:extLst>
                    <a:ext uri="{FF2B5EF4-FFF2-40B4-BE49-F238E27FC236}">
                      <a16:creationId xmlns:a16="http://schemas.microsoft.com/office/drawing/2014/main" id="{C26B0A51-B391-5E7D-7932-84915718B52B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5EADDA7E-EE35-DB75-E7B7-8E0DEFAD6312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7" name="Rectangle 396">
                  <a:extLst>
                    <a:ext uri="{FF2B5EF4-FFF2-40B4-BE49-F238E27FC236}">
                      <a16:creationId xmlns:a16="http://schemas.microsoft.com/office/drawing/2014/main" id="{94E2ED07-D501-64F1-F2E1-7ACD37BA0491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8" name="Forme libre 309">
                  <a:extLst>
                    <a:ext uri="{FF2B5EF4-FFF2-40B4-BE49-F238E27FC236}">
                      <a16:creationId xmlns:a16="http://schemas.microsoft.com/office/drawing/2014/main" id="{8D604D07-A134-ED7B-343E-A8207E8C563F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2" name="Grouper 293">
                <a:extLst>
                  <a:ext uri="{FF2B5EF4-FFF2-40B4-BE49-F238E27FC236}">
                    <a16:creationId xmlns:a16="http://schemas.microsoft.com/office/drawing/2014/main" id="{E621735D-3FB4-A87A-D413-8337C69721B1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383" name="Parallélogramme 294">
                  <a:extLst>
                    <a:ext uri="{FF2B5EF4-FFF2-40B4-BE49-F238E27FC236}">
                      <a16:creationId xmlns:a16="http://schemas.microsoft.com/office/drawing/2014/main" id="{50725031-3368-E24B-AE83-090DA9E5A187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4" name="Rectangle 383">
                  <a:extLst>
                    <a:ext uri="{FF2B5EF4-FFF2-40B4-BE49-F238E27FC236}">
                      <a16:creationId xmlns:a16="http://schemas.microsoft.com/office/drawing/2014/main" id="{B4C906B8-C838-18C6-F438-25503E59EF1C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5" name="Forme libre 296">
                  <a:extLst>
                    <a:ext uri="{FF2B5EF4-FFF2-40B4-BE49-F238E27FC236}">
                      <a16:creationId xmlns:a16="http://schemas.microsoft.com/office/drawing/2014/main" id="{115FC447-EFFB-62BC-EFD6-E0CDC994E4BA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6" name="Rectangle 385">
                  <a:extLst>
                    <a:ext uri="{FF2B5EF4-FFF2-40B4-BE49-F238E27FC236}">
                      <a16:creationId xmlns:a16="http://schemas.microsoft.com/office/drawing/2014/main" id="{43ABADDD-33DD-AF2D-49F4-021D0A12A0BF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7" name="Parallélogramme 298">
                  <a:extLst>
                    <a:ext uri="{FF2B5EF4-FFF2-40B4-BE49-F238E27FC236}">
                      <a16:creationId xmlns:a16="http://schemas.microsoft.com/office/drawing/2014/main" id="{7E4531E7-84D0-1821-0CAB-AF53C59EFE1A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8" name="Rectangle 387">
                  <a:extLst>
                    <a:ext uri="{FF2B5EF4-FFF2-40B4-BE49-F238E27FC236}">
                      <a16:creationId xmlns:a16="http://schemas.microsoft.com/office/drawing/2014/main" id="{2DE833E3-E009-551B-5354-E8CD91BE79B1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9" name="Rectangle 388">
                  <a:extLst>
                    <a:ext uri="{FF2B5EF4-FFF2-40B4-BE49-F238E27FC236}">
                      <a16:creationId xmlns:a16="http://schemas.microsoft.com/office/drawing/2014/main" id="{62E06B64-59AA-F6AA-E613-E4BCED0F07B7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0" name="Forme libre 301">
                  <a:extLst>
                    <a:ext uri="{FF2B5EF4-FFF2-40B4-BE49-F238E27FC236}">
                      <a16:creationId xmlns:a16="http://schemas.microsoft.com/office/drawing/2014/main" id="{C1B431B7-DA5A-414B-7581-75D7FD4EA24E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62" name="Grouper 273">
              <a:extLst>
                <a:ext uri="{FF2B5EF4-FFF2-40B4-BE49-F238E27FC236}">
                  <a16:creationId xmlns:a16="http://schemas.microsoft.com/office/drawing/2014/main" id="{905B928C-1C3A-D340-85CB-1C76F2CEF7AA}"/>
                </a:ext>
              </a:extLst>
            </p:cNvPr>
            <p:cNvGrpSpPr/>
            <p:nvPr/>
          </p:nvGrpSpPr>
          <p:grpSpPr>
            <a:xfrm>
              <a:off x="2267744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363" name="Grouper 274">
                <a:extLst>
                  <a:ext uri="{FF2B5EF4-FFF2-40B4-BE49-F238E27FC236}">
                    <a16:creationId xmlns:a16="http://schemas.microsoft.com/office/drawing/2014/main" id="{37E79EC6-4A26-23E3-AAC5-B5D49FFC1BD6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373" name="Parallélogramme 284">
                  <a:extLst>
                    <a:ext uri="{FF2B5EF4-FFF2-40B4-BE49-F238E27FC236}">
                      <a16:creationId xmlns:a16="http://schemas.microsoft.com/office/drawing/2014/main" id="{A3BC43CE-64CE-B968-C6A3-9AA752352F89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4" name="Rectangle 373">
                  <a:extLst>
                    <a:ext uri="{FF2B5EF4-FFF2-40B4-BE49-F238E27FC236}">
                      <a16:creationId xmlns:a16="http://schemas.microsoft.com/office/drawing/2014/main" id="{3DC60C00-2385-E81F-CD82-5F562809E492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5" name="Forme libre 286">
                  <a:extLst>
                    <a:ext uri="{FF2B5EF4-FFF2-40B4-BE49-F238E27FC236}">
                      <a16:creationId xmlns:a16="http://schemas.microsoft.com/office/drawing/2014/main" id="{F4760C1A-0494-B516-282E-9E8423B3ECB2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6" name="Rectangle 375">
                  <a:extLst>
                    <a:ext uri="{FF2B5EF4-FFF2-40B4-BE49-F238E27FC236}">
                      <a16:creationId xmlns:a16="http://schemas.microsoft.com/office/drawing/2014/main" id="{7CDC65BA-E049-81D8-748A-BCFEE28A43D4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7" name="Parallélogramme 288">
                  <a:extLst>
                    <a:ext uri="{FF2B5EF4-FFF2-40B4-BE49-F238E27FC236}">
                      <a16:creationId xmlns:a16="http://schemas.microsoft.com/office/drawing/2014/main" id="{FE994475-8F4E-A7A8-AC46-2329B02DCC31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8" name="Rectangle 377">
                  <a:extLst>
                    <a:ext uri="{FF2B5EF4-FFF2-40B4-BE49-F238E27FC236}">
                      <a16:creationId xmlns:a16="http://schemas.microsoft.com/office/drawing/2014/main" id="{C385CF87-D7A8-2FF3-C804-16FCCA9D90BC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9" name="Rectangle 378">
                  <a:extLst>
                    <a:ext uri="{FF2B5EF4-FFF2-40B4-BE49-F238E27FC236}">
                      <a16:creationId xmlns:a16="http://schemas.microsoft.com/office/drawing/2014/main" id="{4594AF1C-C235-3132-8251-6DA3549CE932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80" name="Forme libre 291">
                  <a:extLst>
                    <a:ext uri="{FF2B5EF4-FFF2-40B4-BE49-F238E27FC236}">
                      <a16:creationId xmlns:a16="http://schemas.microsoft.com/office/drawing/2014/main" id="{E8310C71-4FCF-4650-23BE-22DC4BCF7C53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64" name="Grouper 275">
                <a:extLst>
                  <a:ext uri="{FF2B5EF4-FFF2-40B4-BE49-F238E27FC236}">
                    <a16:creationId xmlns:a16="http://schemas.microsoft.com/office/drawing/2014/main" id="{B1A5FE72-C9D8-57BA-8488-FE1271D67C7A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365" name="Parallélogramme 276">
                  <a:extLst>
                    <a:ext uri="{FF2B5EF4-FFF2-40B4-BE49-F238E27FC236}">
                      <a16:creationId xmlns:a16="http://schemas.microsoft.com/office/drawing/2014/main" id="{8A92D6E5-522A-C031-EC1A-7789E317BDCB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66" name="Rectangle 365">
                  <a:extLst>
                    <a:ext uri="{FF2B5EF4-FFF2-40B4-BE49-F238E27FC236}">
                      <a16:creationId xmlns:a16="http://schemas.microsoft.com/office/drawing/2014/main" id="{73F93AF9-05C5-69BC-0139-D31060710B8E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67" name="Forme libre 278">
                  <a:extLst>
                    <a:ext uri="{FF2B5EF4-FFF2-40B4-BE49-F238E27FC236}">
                      <a16:creationId xmlns:a16="http://schemas.microsoft.com/office/drawing/2014/main" id="{3B4A2D34-E9F0-F030-C268-C575B5762A65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68" name="Rectangle 367">
                  <a:extLst>
                    <a:ext uri="{FF2B5EF4-FFF2-40B4-BE49-F238E27FC236}">
                      <a16:creationId xmlns:a16="http://schemas.microsoft.com/office/drawing/2014/main" id="{2F8625BF-A8CD-6F9D-E5B7-6E8C09140B6E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69" name="Parallélogramme 280">
                  <a:extLst>
                    <a:ext uri="{FF2B5EF4-FFF2-40B4-BE49-F238E27FC236}">
                      <a16:creationId xmlns:a16="http://schemas.microsoft.com/office/drawing/2014/main" id="{48B46388-0A1F-FFC6-1A09-710CB8667124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0" name="Rectangle 369">
                  <a:extLst>
                    <a:ext uri="{FF2B5EF4-FFF2-40B4-BE49-F238E27FC236}">
                      <a16:creationId xmlns:a16="http://schemas.microsoft.com/office/drawing/2014/main" id="{EF98BB84-1D19-9799-1011-18DF3D0D808C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1" name="Rectangle 370">
                  <a:extLst>
                    <a:ext uri="{FF2B5EF4-FFF2-40B4-BE49-F238E27FC236}">
                      <a16:creationId xmlns:a16="http://schemas.microsoft.com/office/drawing/2014/main" id="{B7A69FD8-7B3D-2B81-084E-13DF8719C0D5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2" name="Forme libre 283">
                  <a:extLst>
                    <a:ext uri="{FF2B5EF4-FFF2-40B4-BE49-F238E27FC236}">
                      <a16:creationId xmlns:a16="http://schemas.microsoft.com/office/drawing/2014/main" id="{62B89CD4-5147-717C-2CDB-FDD806C5BDEC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424" name="Grouper 26">
            <a:extLst>
              <a:ext uri="{FF2B5EF4-FFF2-40B4-BE49-F238E27FC236}">
                <a16:creationId xmlns:a16="http://schemas.microsoft.com/office/drawing/2014/main" id="{68AC004B-02B6-B99A-880A-789385B97C1B}"/>
              </a:ext>
            </a:extLst>
          </p:cNvPr>
          <p:cNvGrpSpPr/>
          <p:nvPr/>
        </p:nvGrpSpPr>
        <p:grpSpPr>
          <a:xfrm>
            <a:off x="8498738" y="4455792"/>
            <a:ext cx="2259013" cy="1232847"/>
            <a:chOff x="2159896" y="3497487"/>
            <a:chExt cx="2259013" cy="1232847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1163F319-2122-A2A7-BE7D-7592EEC4ADD1}"/>
                </a:ext>
              </a:extLst>
            </p:cNvPr>
            <p:cNvSpPr/>
            <p:nvPr/>
          </p:nvSpPr>
          <p:spPr>
            <a:xfrm>
              <a:off x="2279156" y="4145559"/>
              <a:ext cx="213975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0" i="1" dirty="0" err="1">
                  <a:solidFill>
                    <a:srgbClr val="FFFF00"/>
                  </a:solidFill>
                  <a:latin typeface="Symbol" charset="2"/>
                  <a:cs typeface="Symbol" charset="2"/>
                </a:rPr>
                <a:t>l</a:t>
              </a:r>
              <a:r>
                <a:rPr lang="en-US" sz="3200" b="0" baseline="-25000" dirty="0" err="1">
                  <a:solidFill>
                    <a:srgbClr val="FFFF00"/>
                  </a:solidFill>
                  <a:latin typeface="Helvetica" charset="0"/>
                </a:rPr>
                <a:t>L</a:t>
              </a:r>
              <a:r>
                <a:rPr lang="en-US" sz="3200" b="0" dirty="0" err="1">
                  <a:solidFill>
                    <a:srgbClr val="FFFF00"/>
                  </a:solidFill>
                  <a:latin typeface="Helvetica" charset="0"/>
                </a:rPr>
                <a:t>≈</a:t>
              </a:r>
              <a:r>
                <a:rPr lang="en-US" sz="3200" b="0" i="1" dirty="0" err="1">
                  <a:solidFill>
                    <a:srgbClr val="FFFF00"/>
                  </a:solidFill>
                  <a:latin typeface="Helvetica" charset="0"/>
                </a:rPr>
                <a:t>L</a:t>
              </a:r>
              <a:r>
                <a:rPr lang="en-US" sz="1000" b="0" i="1" dirty="0">
                  <a:solidFill>
                    <a:srgbClr val="FFFF00"/>
                  </a:solidFill>
                  <a:latin typeface="Helvetica" charset="0"/>
                </a:rPr>
                <a:t> </a:t>
              </a:r>
              <a:r>
                <a:rPr lang="en-US" sz="3200" b="0" dirty="0">
                  <a:solidFill>
                    <a:srgbClr val="FFFF00"/>
                  </a:solidFill>
                  <a:latin typeface="Helvetica" charset="0"/>
                </a:rPr>
                <a:t>/(2</a:t>
              </a:r>
              <a:r>
                <a:rPr lang="en-US" sz="3200" b="0" i="1" dirty="0">
                  <a:solidFill>
                    <a:srgbClr val="FFFF00"/>
                  </a:solidFill>
                  <a:latin typeface="Symbol" charset="2"/>
                  <a:cs typeface="Symbol" charset="2"/>
                </a:rPr>
                <a:t>g</a:t>
              </a:r>
              <a:r>
                <a:rPr lang="en-US" sz="3200" b="0" baseline="30000" dirty="0">
                  <a:solidFill>
                    <a:srgbClr val="FFFF00"/>
                  </a:solidFill>
                  <a:latin typeface="Helvetica" charset="0"/>
                </a:rPr>
                <a:t> 2</a:t>
              </a:r>
              <a:r>
                <a:rPr lang="en-US" sz="3200" b="0" dirty="0">
                  <a:solidFill>
                    <a:srgbClr val="FFFF00"/>
                  </a:solidFill>
                  <a:latin typeface="Helvetica" charset="0"/>
                </a:rPr>
                <a:t>)</a:t>
              </a:r>
              <a:endParaRPr lang="fr-FR" sz="3200" dirty="0">
                <a:solidFill>
                  <a:srgbClr val="FFFF00"/>
                </a:solidFill>
              </a:endParaRPr>
            </a:p>
          </p:txBody>
        </p:sp>
        <p:cxnSp>
          <p:nvCxnSpPr>
            <p:cNvPr id="426" name="Connecteur droit avec flèche 199">
              <a:extLst>
                <a:ext uri="{FF2B5EF4-FFF2-40B4-BE49-F238E27FC236}">
                  <a16:creationId xmlns:a16="http://schemas.microsoft.com/office/drawing/2014/main" id="{623FC76F-AF14-893E-AAE8-325E149B928A}"/>
                </a:ext>
              </a:extLst>
            </p:cNvPr>
            <p:cNvCxnSpPr/>
            <p:nvPr/>
          </p:nvCxnSpPr>
          <p:spPr bwMode="auto">
            <a:xfrm>
              <a:off x="2739239" y="4204793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00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427" name="Grouper 200">
              <a:extLst>
                <a:ext uri="{FF2B5EF4-FFF2-40B4-BE49-F238E27FC236}">
                  <a16:creationId xmlns:a16="http://schemas.microsoft.com/office/drawing/2014/main" id="{CFAEA896-52F8-EB4F-4BC7-F757D9A14ECA}"/>
                </a:ext>
              </a:extLst>
            </p:cNvPr>
            <p:cNvGrpSpPr/>
            <p:nvPr/>
          </p:nvGrpSpPr>
          <p:grpSpPr>
            <a:xfrm>
              <a:off x="2159896" y="3497487"/>
              <a:ext cx="1043936" cy="660648"/>
              <a:chOff x="4623852" y="1484784"/>
              <a:chExt cx="1604332" cy="660648"/>
            </a:xfrm>
          </p:grpSpPr>
          <p:sp>
            <p:nvSpPr>
              <p:cNvPr id="428" name="Freeform 446">
                <a:extLst>
                  <a:ext uri="{FF2B5EF4-FFF2-40B4-BE49-F238E27FC236}">
                    <a16:creationId xmlns:a16="http://schemas.microsoft.com/office/drawing/2014/main" id="{1AE62EF2-CB0B-1C60-680C-FCCFC98A6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3199" y="1631870"/>
                <a:ext cx="328549" cy="18481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  <a:gd name="connsiteX0" fmla="*/ 2823 w 12823"/>
                  <a:gd name="connsiteY0" fmla="*/ 6252 h 6252"/>
                  <a:gd name="connsiteX1" fmla="*/ 301 w 12823"/>
                  <a:gd name="connsiteY1" fmla="*/ 0 h 6252"/>
                  <a:gd name="connsiteX2" fmla="*/ 12823 w 12823"/>
                  <a:gd name="connsiteY2" fmla="*/ 6252 h 6252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523 w 10321"/>
                  <a:gd name="connsiteY0" fmla="*/ 10367 h 10367"/>
                  <a:gd name="connsiteX1" fmla="*/ 556 w 10321"/>
                  <a:gd name="connsiteY1" fmla="*/ 367 h 10367"/>
                  <a:gd name="connsiteX2" fmla="*/ 10321 w 10321"/>
                  <a:gd name="connsiteY2" fmla="*/ 10367 h 10367"/>
                  <a:gd name="connsiteX0" fmla="*/ 2523 w 10321"/>
                  <a:gd name="connsiteY0" fmla="*/ 10263 h 10263"/>
                  <a:gd name="connsiteX1" fmla="*/ 556 w 10321"/>
                  <a:gd name="connsiteY1" fmla="*/ 263 h 10263"/>
                  <a:gd name="connsiteX2" fmla="*/ 10321 w 10321"/>
                  <a:gd name="connsiteY2" fmla="*/ 10263 h 10263"/>
                  <a:gd name="connsiteX0" fmla="*/ 2953 w 10751"/>
                  <a:gd name="connsiteY0" fmla="*/ 10263 h 10263"/>
                  <a:gd name="connsiteX1" fmla="*/ 462 w 10751"/>
                  <a:gd name="connsiteY1" fmla="*/ 263 h 10263"/>
                  <a:gd name="connsiteX2" fmla="*/ 10751 w 10751"/>
                  <a:gd name="connsiteY2" fmla="*/ 10263 h 10263"/>
                  <a:gd name="connsiteX0" fmla="*/ 3041 w 10839"/>
                  <a:gd name="connsiteY0" fmla="*/ 10263 h 10263"/>
                  <a:gd name="connsiteX1" fmla="*/ 550 w 10839"/>
                  <a:gd name="connsiteY1" fmla="*/ 263 h 10263"/>
                  <a:gd name="connsiteX2" fmla="*/ 10839 w 10839"/>
                  <a:gd name="connsiteY2" fmla="*/ 10263 h 1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39" h="10263">
                    <a:moveTo>
                      <a:pt x="3041" y="10263"/>
                    </a:moveTo>
                    <a:cubicBezTo>
                      <a:pt x="884" y="4734"/>
                      <a:pt x="-959" y="2379"/>
                      <a:pt x="550" y="263"/>
                    </a:cubicBezTo>
                    <a:cubicBezTo>
                      <a:pt x="1641" y="-1324"/>
                      <a:pt x="7549" y="4558"/>
                      <a:pt x="10839" y="10263"/>
                    </a:cubicBezTo>
                  </a:path>
                </a:pathLst>
              </a:custGeom>
              <a:solidFill>
                <a:srgbClr val="F79CDD">
                  <a:alpha val="70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29" name="Freeform 446">
                <a:extLst>
                  <a:ext uri="{FF2B5EF4-FFF2-40B4-BE49-F238E27FC236}">
                    <a16:creationId xmlns:a16="http://schemas.microsoft.com/office/drawing/2014/main" id="{6A8D7757-B47E-D144-586B-E7B1D90F6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763" y="1632400"/>
                <a:ext cx="328549" cy="18481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  <a:gd name="connsiteX0" fmla="*/ 2823 w 12823"/>
                  <a:gd name="connsiteY0" fmla="*/ 6252 h 6252"/>
                  <a:gd name="connsiteX1" fmla="*/ 301 w 12823"/>
                  <a:gd name="connsiteY1" fmla="*/ 0 h 6252"/>
                  <a:gd name="connsiteX2" fmla="*/ 12823 w 12823"/>
                  <a:gd name="connsiteY2" fmla="*/ 6252 h 6252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523 w 10321"/>
                  <a:gd name="connsiteY0" fmla="*/ 10367 h 10367"/>
                  <a:gd name="connsiteX1" fmla="*/ 556 w 10321"/>
                  <a:gd name="connsiteY1" fmla="*/ 367 h 10367"/>
                  <a:gd name="connsiteX2" fmla="*/ 10321 w 10321"/>
                  <a:gd name="connsiteY2" fmla="*/ 10367 h 10367"/>
                  <a:gd name="connsiteX0" fmla="*/ 2523 w 10321"/>
                  <a:gd name="connsiteY0" fmla="*/ 10263 h 10263"/>
                  <a:gd name="connsiteX1" fmla="*/ 556 w 10321"/>
                  <a:gd name="connsiteY1" fmla="*/ 263 h 10263"/>
                  <a:gd name="connsiteX2" fmla="*/ 10321 w 10321"/>
                  <a:gd name="connsiteY2" fmla="*/ 10263 h 10263"/>
                  <a:gd name="connsiteX0" fmla="*/ 2953 w 10751"/>
                  <a:gd name="connsiteY0" fmla="*/ 10263 h 10263"/>
                  <a:gd name="connsiteX1" fmla="*/ 462 w 10751"/>
                  <a:gd name="connsiteY1" fmla="*/ 263 h 10263"/>
                  <a:gd name="connsiteX2" fmla="*/ 10751 w 10751"/>
                  <a:gd name="connsiteY2" fmla="*/ 10263 h 10263"/>
                  <a:gd name="connsiteX0" fmla="*/ 3041 w 10839"/>
                  <a:gd name="connsiteY0" fmla="*/ 10263 h 10263"/>
                  <a:gd name="connsiteX1" fmla="*/ 550 w 10839"/>
                  <a:gd name="connsiteY1" fmla="*/ 263 h 10263"/>
                  <a:gd name="connsiteX2" fmla="*/ 10839 w 10839"/>
                  <a:gd name="connsiteY2" fmla="*/ 10263 h 1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39" h="10263">
                    <a:moveTo>
                      <a:pt x="3041" y="10263"/>
                    </a:moveTo>
                    <a:cubicBezTo>
                      <a:pt x="884" y="4734"/>
                      <a:pt x="-959" y="2379"/>
                      <a:pt x="550" y="263"/>
                    </a:cubicBezTo>
                    <a:cubicBezTo>
                      <a:pt x="1641" y="-1324"/>
                      <a:pt x="7549" y="4558"/>
                      <a:pt x="10839" y="10263"/>
                    </a:cubicBezTo>
                  </a:path>
                </a:pathLst>
              </a:custGeom>
              <a:solidFill>
                <a:srgbClr val="F79CDD">
                  <a:alpha val="70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0" name="Freeform 446">
                <a:extLst>
                  <a:ext uri="{FF2B5EF4-FFF2-40B4-BE49-F238E27FC236}">
                    <a16:creationId xmlns:a16="http://schemas.microsoft.com/office/drawing/2014/main" id="{2F5A8C15-08FA-CF21-6615-D3DEBFEE2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3852" y="1628800"/>
                <a:ext cx="328549" cy="18481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  <a:gd name="connsiteX0" fmla="*/ 2823 w 12823"/>
                  <a:gd name="connsiteY0" fmla="*/ 6252 h 6252"/>
                  <a:gd name="connsiteX1" fmla="*/ 301 w 12823"/>
                  <a:gd name="connsiteY1" fmla="*/ 0 h 6252"/>
                  <a:gd name="connsiteX2" fmla="*/ 12823 w 12823"/>
                  <a:gd name="connsiteY2" fmla="*/ 6252 h 6252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523 w 10321"/>
                  <a:gd name="connsiteY0" fmla="*/ 10367 h 10367"/>
                  <a:gd name="connsiteX1" fmla="*/ 556 w 10321"/>
                  <a:gd name="connsiteY1" fmla="*/ 367 h 10367"/>
                  <a:gd name="connsiteX2" fmla="*/ 10321 w 10321"/>
                  <a:gd name="connsiteY2" fmla="*/ 10367 h 10367"/>
                  <a:gd name="connsiteX0" fmla="*/ 2523 w 10321"/>
                  <a:gd name="connsiteY0" fmla="*/ 10263 h 10263"/>
                  <a:gd name="connsiteX1" fmla="*/ 556 w 10321"/>
                  <a:gd name="connsiteY1" fmla="*/ 263 h 10263"/>
                  <a:gd name="connsiteX2" fmla="*/ 10321 w 10321"/>
                  <a:gd name="connsiteY2" fmla="*/ 10263 h 10263"/>
                  <a:gd name="connsiteX0" fmla="*/ 2953 w 10751"/>
                  <a:gd name="connsiteY0" fmla="*/ 10263 h 10263"/>
                  <a:gd name="connsiteX1" fmla="*/ 462 w 10751"/>
                  <a:gd name="connsiteY1" fmla="*/ 263 h 10263"/>
                  <a:gd name="connsiteX2" fmla="*/ 10751 w 10751"/>
                  <a:gd name="connsiteY2" fmla="*/ 10263 h 10263"/>
                  <a:gd name="connsiteX0" fmla="*/ 3041 w 10839"/>
                  <a:gd name="connsiteY0" fmla="*/ 10263 h 10263"/>
                  <a:gd name="connsiteX1" fmla="*/ 550 w 10839"/>
                  <a:gd name="connsiteY1" fmla="*/ 263 h 10263"/>
                  <a:gd name="connsiteX2" fmla="*/ 10839 w 10839"/>
                  <a:gd name="connsiteY2" fmla="*/ 10263 h 1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39" h="10263">
                    <a:moveTo>
                      <a:pt x="3041" y="10263"/>
                    </a:moveTo>
                    <a:cubicBezTo>
                      <a:pt x="884" y="4734"/>
                      <a:pt x="-959" y="2379"/>
                      <a:pt x="550" y="263"/>
                    </a:cubicBezTo>
                    <a:cubicBezTo>
                      <a:pt x="1641" y="-1324"/>
                      <a:pt x="7549" y="4558"/>
                      <a:pt x="10839" y="10263"/>
                    </a:cubicBezTo>
                  </a:path>
                </a:pathLst>
              </a:custGeom>
              <a:solidFill>
                <a:srgbClr val="F79CDD">
                  <a:alpha val="70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1" name="Freeform 446">
                <a:extLst>
                  <a:ext uri="{FF2B5EF4-FFF2-40B4-BE49-F238E27FC236}">
                    <a16:creationId xmlns:a16="http://schemas.microsoft.com/office/drawing/2014/main" id="{59FE0589-E323-701E-5490-C6D203C21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3327" y="1484784"/>
                <a:ext cx="236386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FFFF00">
                  <a:alpha val="68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2" name="Freeform 447">
                <a:extLst>
                  <a:ext uri="{FF2B5EF4-FFF2-40B4-BE49-F238E27FC236}">
                    <a16:creationId xmlns:a16="http://schemas.microsoft.com/office/drawing/2014/main" id="{4065D76A-9041-8827-4A76-9345D245E4A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959713" y="1815108"/>
                <a:ext cx="242761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FFFF00">
                  <a:alpha val="6800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3" name="Freeform 449">
                <a:extLst>
                  <a:ext uri="{FF2B5EF4-FFF2-40B4-BE49-F238E27FC236}">
                    <a16:creationId xmlns:a16="http://schemas.microsoft.com/office/drawing/2014/main" id="{D502CEDC-9364-C1C7-58C9-17ABF5318C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474" y="1484784"/>
                <a:ext cx="230010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FFFF00">
                  <a:alpha val="6800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4" name="Freeform 450">
                <a:extLst>
                  <a:ext uri="{FF2B5EF4-FFF2-40B4-BE49-F238E27FC236}">
                    <a16:creationId xmlns:a16="http://schemas.microsoft.com/office/drawing/2014/main" id="{BF194104-BE7A-4B24-5232-22C3507C185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432485" y="1815108"/>
                <a:ext cx="232953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FFFF00">
                  <a:alpha val="6800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5" name="Freeform 453">
                <a:extLst>
                  <a:ext uri="{FF2B5EF4-FFF2-40B4-BE49-F238E27FC236}">
                    <a16:creationId xmlns:a16="http://schemas.microsoft.com/office/drawing/2014/main" id="{024FB59B-4433-96D3-1927-752BE3B35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5927" y="1484784"/>
                <a:ext cx="242761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FFFF00">
                  <a:alpha val="6800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6" name="Freeform 454">
                <a:extLst>
                  <a:ext uri="{FF2B5EF4-FFF2-40B4-BE49-F238E27FC236}">
                    <a16:creationId xmlns:a16="http://schemas.microsoft.com/office/drawing/2014/main" id="{4E951BAF-1506-82F1-5B2F-96D3357EABA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908688" y="1815108"/>
                <a:ext cx="236386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FFFF00">
                  <a:alpha val="68000"/>
                </a:srgbClr>
              </a:solidFill>
              <a:ln w="19050" cmpd="sng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7" name="Freeform 446">
                <a:extLst>
                  <a:ext uri="{FF2B5EF4-FFF2-40B4-BE49-F238E27FC236}">
                    <a16:creationId xmlns:a16="http://schemas.microsoft.com/office/drawing/2014/main" id="{FCFB6220-A486-1E69-3593-B9EEE19B540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4950288" y="1808270"/>
                <a:ext cx="328549" cy="18481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  <a:gd name="connsiteX0" fmla="*/ 2823 w 12823"/>
                  <a:gd name="connsiteY0" fmla="*/ 6252 h 6252"/>
                  <a:gd name="connsiteX1" fmla="*/ 301 w 12823"/>
                  <a:gd name="connsiteY1" fmla="*/ 0 h 6252"/>
                  <a:gd name="connsiteX2" fmla="*/ 12823 w 12823"/>
                  <a:gd name="connsiteY2" fmla="*/ 6252 h 6252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523 w 10321"/>
                  <a:gd name="connsiteY0" fmla="*/ 10367 h 10367"/>
                  <a:gd name="connsiteX1" fmla="*/ 556 w 10321"/>
                  <a:gd name="connsiteY1" fmla="*/ 367 h 10367"/>
                  <a:gd name="connsiteX2" fmla="*/ 10321 w 10321"/>
                  <a:gd name="connsiteY2" fmla="*/ 10367 h 10367"/>
                  <a:gd name="connsiteX0" fmla="*/ 2523 w 10321"/>
                  <a:gd name="connsiteY0" fmla="*/ 10263 h 10263"/>
                  <a:gd name="connsiteX1" fmla="*/ 556 w 10321"/>
                  <a:gd name="connsiteY1" fmla="*/ 263 h 10263"/>
                  <a:gd name="connsiteX2" fmla="*/ 10321 w 10321"/>
                  <a:gd name="connsiteY2" fmla="*/ 10263 h 10263"/>
                  <a:gd name="connsiteX0" fmla="*/ 2953 w 10751"/>
                  <a:gd name="connsiteY0" fmla="*/ 10263 h 10263"/>
                  <a:gd name="connsiteX1" fmla="*/ 462 w 10751"/>
                  <a:gd name="connsiteY1" fmla="*/ 263 h 10263"/>
                  <a:gd name="connsiteX2" fmla="*/ 10751 w 10751"/>
                  <a:gd name="connsiteY2" fmla="*/ 10263 h 10263"/>
                  <a:gd name="connsiteX0" fmla="*/ 3041 w 10839"/>
                  <a:gd name="connsiteY0" fmla="*/ 10263 h 10263"/>
                  <a:gd name="connsiteX1" fmla="*/ 550 w 10839"/>
                  <a:gd name="connsiteY1" fmla="*/ 263 h 10263"/>
                  <a:gd name="connsiteX2" fmla="*/ 10839 w 10839"/>
                  <a:gd name="connsiteY2" fmla="*/ 10263 h 1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39" h="10263">
                    <a:moveTo>
                      <a:pt x="3041" y="10263"/>
                    </a:moveTo>
                    <a:cubicBezTo>
                      <a:pt x="884" y="4734"/>
                      <a:pt x="-959" y="2379"/>
                      <a:pt x="550" y="263"/>
                    </a:cubicBezTo>
                    <a:cubicBezTo>
                      <a:pt x="1641" y="-1324"/>
                      <a:pt x="7549" y="4558"/>
                      <a:pt x="10839" y="10263"/>
                    </a:cubicBezTo>
                  </a:path>
                </a:pathLst>
              </a:custGeom>
              <a:solidFill>
                <a:srgbClr val="F79CDD">
                  <a:alpha val="70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8" name="Freeform 446">
                <a:extLst>
                  <a:ext uri="{FF2B5EF4-FFF2-40B4-BE49-F238E27FC236}">
                    <a16:creationId xmlns:a16="http://schemas.microsoft.com/office/drawing/2014/main" id="{15F3702B-A322-3BE4-DC15-CE01C98C4C7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5429199" y="1811870"/>
                <a:ext cx="328549" cy="18481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  <a:gd name="connsiteX0" fmla="*/ 2823 w 12823"/>
                  <a:gd name="connsiteY0" fmla="*/ 6252 h 6252"/>
                  <a:gd name="connsiteX1" fmla="*/ 301 w 12823"/>
                  <a:gd name="connsiteY1" fmla="*/ 0 h 6252"/>
                  <a:gd name="connsiteX2" fmla="*/ 12823 w 12823"/>
                  <a:gd name="connsiteY2" fmla="*/ 6252 h 6252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523 w 10321"/>
                  <a:gd name="connsiteY0" fmla="*/ 10367 h 10367"/>
                  <a:gd name="connsiteX1" fmla="*/ 556 w 10321"/>
                  <a:gd name="connsiteY1" fmla="*/ 367 h 10367"/>
                  <a:gd name="connsiteX2" fmla="*/ 10321 w 10321"/>
                  <a:gd name="connsiteY2" fmla="*/ 10367 h 10367"/>
                  <a:gd name="connsiteX0" fmla="*/ 2523 w 10321"/>
                  <a:gd name="connsiteY0" fmla="*/ 10263 h 10263"/>
                  <a:gd name="connsiteX1" fmla="*/ 556 w 10321"/>
                  <a:gd name="connsiteY1" fmla="*/ 263 h 10263"/>
                  <a:gd name="connsiteX2" fmla="*/ 10321 w 10321"/>
                  <a:gd name="connsiteY2" fmla="*/ 10263 h 10263"/>
                  <a:gd name="connsiteX0" fmla="*/ 2953 w 10751"/>
                  <a:gd name="connsiteY0" fmla="*/ 10263 h 10263"/>
                  <a:gd name="connsiteX1" fmla="*/ 462 w 10751"/>
                  <a:gd name="connsiteY1" fmla="*/ 263 h 10263"/>
                  <a:gd name="connsiteX2" fmla="*/ 10751 w 10751"/>
                  <a:gd name="connsiteY2" fmla="*/ 10263 h 10263"/>
                  <a:gd name="connsiteX0" fmla="*/ 3041 w 10839"/>
                  <a:gd name="connsiteY0" fmla="*/ 10263 h 10263"/>
                  <a:gd name="connsiteX1" fmla="*/ 550 w 10839"/>
                  <a:gd name="connsiteY1" fmla="*/ 263 h 10263"/>
                  <a:gd name="connsiteX2" fmla="*/ 10839 w 10839"/>
                  <a:gd name="connsiteY2" fmla="*/ 10263 h 1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39" h="10263">
                    <a:moveTo>
                      <a:pt x="3041" y="10263"/>
                    </a:moveTo>
                    <a:cubicBezTo>
                      <a:pt x="884" y="4734"/>
                      <a:pt x="-959" y="2379"/>
                      <a:pt x="550" y="263"/>
                    </a:cubicBezTo>
                    <a:cubicBezTo>
                      <a:pt x="1641" y="-1324"/>
                      <a:pt x="7549" y="4558"/>
                      <a:pt x="10839" y="10263"/>
                    </a:cubicBezTo>
                  </a:path>
                </a:pathLst>
              </a:custGeom>
              <a:solidFill>
                <a:srgbClr val="F79CDD">
                  <a:alpha val="70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439" name="Freeform 446">
                <a:extLst>
                  <a:ext uri="{FF2B5EF4-FFF2-40B4-BE49-F238E27FC236}">
                    <a16:creationId xmlns:a16="http://schemas.microsoft.com/office/drawing/2014/main" id="{C07D66E3-2D55-E611-2FDE-0294C44222F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5899635" y="1811340"/>
                <a:ext cx="328549" cy="18481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  <a:gd name="connsiteX0" fmla="*/ 2823 w 12823"/>
                  <a:gd name="connsiteY0" fmla="*/ 6252 h 6252"/>
                  <a:gd name="connsiteX1" fmla="*/ 301 w 12823"/>
                  <a:gd name="connsiteY1" fmla="*/ 0 h 6252"/>
                  <a:gd name="connsiteX2" fmla="*/ 12823 w 12823"/>
                  <a:gd name="connsiteY2" fmla="*/ 6252 h 6252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202 w 10000"/>
                  <a:gd name="connsiteY0" fmla="*/ 10367 h 10367"/>
                  <a:gd name="connsiteX1" fmla="*/ 235 w 10000"/>
                  <a:gd name="connsiteY1" fmla="*/ 367 h 10367"/>
                  <a:gd name="connsiteX2" fmla="*/ 10000 w 10000"/>
                  <a:gd name="connsiteY2" fmla="*/ 10367 h 10367"/>
                  <a:gd name="connsiteX0" fmla="*/ 2523 w 10321"/>
                  <a:gd name="connsiteY0" fmla="*/ 10367 h 10367"/>
                  <a:gd name="connsiteX1" fmla="*/ 556 w 10321"/>
                  <a:gd name="connsiteY1" fmla="*/ 367 h 10367"/>
                  <a:gd name="connsiteX2" fmla="*/ 10321 w 10321"/>
                  <a:gd name="connsiteY2" fmla="*/ 10367 h 10367"/>
                  <a:gd name="connsiteX0" fmla="*/ 2523 w 10321"/>
                  <a:gd name="connsiteY0" fmla="*/ 10263 h 10263"/>
                  <a:gd name="connsiteX1" fmla="*/ 556 w 10321"/>
                  <a:gd name="connsiteY1" fmla="*/ 263 h 10263"/>
                  <a:gd name="connsiteX2" fmla="*/ 10321 w 10321"/>
                  <a:gd name="connsiteY2" fmla="*/ 10263 h 10263"/>
                  <a:gd name="connsiteX0" fmla="*/ 2953 w 10751"/>
                  <a:gd name="connsiteY0" fmla="*/ 10263 h 10263"/>
                  <a:gd name="connsiteX1" fmla="*/ 462 w 10751"/>
                  <a:gd name="connsiteY1" fmla="*/ 263 h 10263"/>
                  <a:gd name="connsiteX2" fmla="*/ 10751 w 10751"/>
                  <a:gd name="connsiteY2" fmla="*/ 10263 h 10263"/>
                  <a:gd name="connsiteX0" fmla="*/ 3041 w 10839"/>
                  <a:gd name="connsiteY0" fmla="*/ 10263 h 10263"/>
                  <a:gd name="connsiteX1" fmla="*/ 550 w 10839"/>
                  <a:gd name="connsiteY1" fmla="*/ 263 h 10263"/>
                  <a:gd name="connsiteX2" fmla="*/ 10839 w 10839"/>
                  <a:gd name="connsiteY2" fmla="*/ 10263 h 1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39" h="10263">
                    <a:moveTo>
                      <a:pt x="3041" y="10263"/>
                    </a:moveTo>
                    <a:cubicBezTo>
                      <a:pt x="884" y="4734"/>
                      <a:pt x="-959" y="2379"/>
                      <a:pt x="550" y="263"/>
                    </a:cubicBezTo>
                    <a:cubicBezTo>
                      <a:pt x="1641" y="-1324"/>
                      <a:pt x="7549" y="4558"/>
                      <a:pt x="10839" y="10263"/>
                    </a:cubicBezTo>
                  </a:path>
                </a:pathLst>
              </a:custGeom>
              <a:solidFill>
                <a:srgbClr val="F79CDD">
                  <a:alpha val="70000"/>
                </a:srgbClr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cxnSp>
            <p:nvCxnSpPr>
              <p:cNvPr id="440" name="Connecteur droit 213">
                <a:extLst>
                  <a:ext uri="{FF2B5EF4-FFF2-40B4-BE49-F238E27FC236}">
                    <a16:creationId xmlns:a16="http://schemas.microsoft.com/office/drawing/2014/main" id="{5C2B39E7-83C4-5082-FD74-E92669DF7C1A}"/>
                  </a:ext>
                </a:extLst>
              </p:cNvPr>
              <p:cNvCxnSpPr>
                <a:stCxn id="431" idx="0"/>
                <a:endCxn id="439" idx="0"/>
              </p:cNvCxnSpPr>
              <p:nvPr/>
            </p:nvCxnSpPr>
            <p:spPr bwMode="auto">
              <a:xfrm flipV="1">
                <a:off x="4723327" y="1811340"/>
                <a:ext cx="1412679" cy="376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60" name="Rectangle 2"/>
          <p:cNvSpPr txBox="1">
            <a:spLocks noChangeArrowheads="1"/>
          </p:cNvSpPr>
          <p:nvPr/>
        </p:nvSpPr>
        <p:spPr bwMode="auto">
          <a:xfrm>
            <a:off x="1257241" y="66672"/>
            <a:ext cx="10225136" cy="1080120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420"/>
              </a:lnSpc>
              <a:defRPr/>
            </a:pPr>
            <a:r>
              <a:rPr lang="en-US" sz="3600" dirty="0">
                <a:solidFill>
                  <a:srgbClr val="FFFFFF"/>
                </a:solidFill>
                <a:effectLst>
                  <a:glow rad="76200">
                    <a:schemeClr val="tx1"/>
                  </a:glow>
                </a:effectLst>
                <a:latin typeface="Chalkboard" panose="03050602040202020205" pitchFamily="66" charset="77"/>
                <a:ea typeface="ＭＳ Ｐゴシック" charset="0"/>
                <a:cs typeface="Chalkboard"/>
              </a:rPr>
              <a:t>An alternate, intriguing picture of how an undulator produces synchrotron radiation:</a:t>
            </a:r>
            <a:endParaRPr lang="en-US" sz="3600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glow rad="76200">
                  <a:schemeClr val="tx1"/>
                </a:glow>
              </a:effectLst>
              <a:latin typeface="Chalkboard" panose="03050602040202020205" pitchFamily="66" charset="77"/>
              <a:ea typeface="ＭＳ Ｐゴシック" charset="0"/>
              <a:cs typeface="Chalkboard"/>
            </a:endParaRPr>
          </a:p>
        </p:txBody>
      </p:sp>
      <p:grpSp>
        <p:nvGrpSpPr>
          <p:cNvPr id="122" name="Grouper 270">
            <a:extLst>
              <a:ext uri="{FF2B5EF4-FFF2-40B4-BE49-F238E27FC236}">
                <a16:creationId xmlns:a16="http://schemas.microsoft.com/office/drawing/2014/main" id="{29709EC2-5AC2-C1BD-13D2-362ACC847730}"/>
              </a:ext>
            </a:extLst>
          </p:cNvPr>
          <p:cNvGrpSpPr/>
          <p:nvPr/>
        </p:nvGrpSpPr>
        <p:grpSpPr>
          <a:xfrm>
            <a:off x="8318569" y="1398761"/>
            <a:ext cx="2732013" cy="1787935"/>
            <a:chOff x="2267744" y="4437112"/>
            <a:chExt cx="1656184" cy="1083871"/>
          </a:xfrm>
        </p:grpSpPr>
        <p:grpSp>
          <p:nvGrpSpPr>
            <p:cNvPr id="123" name="Grouper 271">
              <a:extLst>
                <a:ext uri="{FF2B5EF4-FFF2-40B4-BE49-F238E27FC236}">
                  <a16:creationId xmlns:a16="http://schemas.microsoft.com/office/drawing/2014/main" id="{B6E2EF59-780F-9C1D-E504-66F1A8F9AA92}"/>
                </a:ext>
              </a:extLst>
            </p:cNvPr>
            <p:cNvGrpSpPr/>
            <p:nvPr/>
          </p:nvGrpSpPr>
          <p:grpSpPr>
            <a:xfrm>
              <a:off x="3131840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177" name="Grouper 310">
                <a:extLst>
                  <a:ext uri="{FF2B5EF4-FFF2-40B4-BE49-F238E27FC236}">
                    <a16:creationId xmlns:a16="http://schemas.microsoft.com/office/drawing/2014/main" id="{387B4491-632E-2835-E8B9-33934E0EFFE6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187" name="Parallélogramme 320">
                  <a:extLst>
                    <a:ext uri="{FF2B5EF4-FFF2-40B4-BE49-F238E27FC236}">
                      <a16:creationId xmlns:a16="http://schemas.microsoft.com/office/drawing/2014/main" id="{3E615AED-3842-8460-7603-AABDF65E6D48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97B6707E-F2BB-BA57-BAFB-F1A502BAE292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9" name="Forme libre 322">
                  <a:extLst>
                    <a:ext uri="{FF2B5EF4-FFF2-40B4-BE49-F238E27FC236}">
                      <a16:creationId xmlns:a16="http://schemas.microsoft.com/office/drawing/2014/main" id="{86E2B62A-85D4-5DE6-EB5E-90A74F526A66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E1478ABB-E59C-29D9-A68B-95E13DBE58AA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1" name="Parallélogramme 324">
                  <a:extLst>
                    <a:ext uri="{FF2B5EF4-FFF2-40B4-BE49-F238E27FC236}">
                      <a16:creationId xmlns:a16="http://schemas.microsoft.com/office/drawing/2014/main" id="{1E135E79-5117-1790-65F0-EA2722A3D18F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04C47B65-1184-2F0A-DBFE-9E4271E29A1A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7C08409F-5D59-639C-BA6D-6D7B33A5A927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4" name="Forme libre 327">
                  <a:extLst>
                    <a:ext uri="{FF2B5EF4-FFF2-40B4-BE49-F238E27FC236}">
                      <a16:creationId xmlns:a16="http://schemas.microsoft.com/office/drawing/2014/main" id="{D0610E93-D5C1-387B-8087-2532F548EF5F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78" name="Grouper 311">
                <a:extLst>
                  <a:ext uri="{FF2B5EF4-FFF2-40B4-BE49-F238E27FC236}">
                    <a16:creationId xmlns:a16="http://schemas.microsoft.com/office/drawing/2014/main" id="{FFFEA381-0AC6-B2A2-1E28-9C9ACC668F6B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179" name="Parallélogramme 312">
                  <a:extLst>
                    <a:ext uri="{FF2B5EF4-FFF2-40B4-BE49-F238E27FC236}">
                      <a16:creationId xmlns:a16="http://schemas.microsoft.com/office/drawing/2014/main" id="{A557C874-1C08-6EF0-B8E4-1545ED5DCCD8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C49CA84F-6518-81CD-FFCC-BCB0B2B2A919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1" name="Forme libre 314">
                  <a:extLst>
                    <a:ext uri="{FF2B5EF4-FFF2-40B4-BE49-F238E27FC236}">
                      <a16:creationId xmlns:a16="http://schemas.microsoft.com/office/drawing/2014/main" id="{15911222-825B-497E-18C7-E9DF579A81E5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FA84E4D2-2E78-225A-5A19-477C18535624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Parallélogramme 316">
                  <a:extLst>
                    <a:ext uri="{FF2B5EF4-FFF2-40B4-BE49-F238E27FC236}">
                      <a16:creationId xmlns:a16="http://schemas.microsoft.com/office/drawing/2014/main" id="{14D2A235-CC46-0156-72C8-DFA5217E9402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70EF639B-2E79-5133-A287-38C3E16640A9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DD3BE955-5132-CAB5-C05A-60F8DC16A70B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6" name="Forme libre 319">
                  <a:extLst>
                    <a:ext uri="{FF2B5EF4-FFF2-40B4-BE49-F238E27FC236}">
                      <a16:creationId xmlns:a16="http://schemas.microsoft.com/office/drawing/2014/main" id="{86976388-B9D5-BC34-5F7F-E1974E00956F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24" name="Grouper 272">
              <a:extLst>
                <a:ext uri="{FF2B5EF4-FFF2-40B4-BE49-F238E27FC236}">
                  <a16:creationId xmlns:a16="http://schemas.microsoft.com/office/drawing/2014/main" id="{D0B94203-705A-179E-1D98-9E598BAAE83B}"/>
                </a:ext>
              </a:extLst>
            </p:cNvPr>
            <p:cNvGrpSpPr/>
            <p:nvPr/>
          </p:nvGrpSpPr>
          <p:grpSpPr>
            <a:xfrm>
              <a:off x="2699792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158" name="Grouper 292">
                <a:extLst>
                  <a:ext uri="{FF2B5EF4-FFF2-40B4-BE49-F238E27FC236}">
                    <a16:creationId xmlns:a16="http://schemas.microsoft.com/office/drawing/2014/main" id="{968C87C3-C5D8-C7B9-D0E0-BB03D1FCEC90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169" name="Parallélogramme 302">
                  <a:extLst>
                    <a:ext uri="{FF2B5EF4-FFF2-40B4-BE49-F238E27FC236}">
                      <a16:creationId xmlns:a16="http://schemas.microsoft.com/office/drawing/2014/main" id="{58FCDA33-7643-CE56-3039-60595F276674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DD8A7C41-E70E-5446-1740-D1A786509A4A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1" name="Forme libre 304">
                  <a:extLst>
                    <a:ext uri="{FF2B5EF4-FFF2-40B4-BE49-F238E27FC236}">
                      <a16:creationId xmlns:a16="http://schemas.microsoft.com/office/drawing/2014/main" id="{8CBC6DA4-D65E-660C-4EC9-F72865F7EFD7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8F987415-F498-D289-AB65-AC24C61658B1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3" name="Parallélogramme 306">
                  <a:extLst>
                    <a:ext uri="{FF2B5EF4-FFF2-40B4-BE49-F238E27FC236}">
                      <a16:creationId xmlns:a16="http://schemas.microsoft.com/office/drawing/2014/main" id="{2E841D8B-E24E-A20C-BC16-2AA3F360F1F8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96392B79-5DBE-8FAC-E06E-FE6152586A5E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242D49CF-668D-4340-6134-52566E1331C1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6" name="Forme libre 309">
                  <a:extLst>
                    <a:ext uri="{FF2B5EF4-FFF2-40B4-BE49-F238E27FC236}">
                      <a16:creationId xmlns:a16="http://schemas.microsoft.com/office/drawing/2014/main" id="{422E5614-AD7A-A46C-B86E-E8067464B12C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9" name="Grouper 293">
                <a:extLst>
                  <a:ext uri="{FF2B5EF4-FFF2-40B4-BE49-F238E27FC236}">
                    <a16:creationId xmlns:a16="http://schemas.microsoft.com/office/drawing/2014/main" id="{4AEF8820-BCE4-C9A3-C07B-F0B977497D9C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161" name="Parallélogramme 294">
                  <a:extLst>
                    <a:ext uri="{FF2B5EF4-FFF2-40B4-BE49-F238E27FC236}">
                      <a16:creationId xmlns:a16="http://schemas.microsoft.com/office/drawing/2014/main" id="{E921D778-3B04-F3A4-0364-C2761C955DE6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34DED043-922D-3231-22A8-F60D17242FCA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3" name="Forme libre 296">
                  <a:extLst>
                    <a:ext uri="{FF2B5EF4-FFF2-40B4-BE49-F238E27FC236}">
                      <a16:creationId xmlns:a16="http://schemas.microsoft.com/office/drawing/2014/main" id="{1B144949-7D82-E5F8-B80C-A6092E2A9727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698BC10A-3946-D418-C9D4-9AE4D126108B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5" name="Parallélogramme 298">
                  <a:extLst>
                    <a:ext uri="{FF2B5EF4-FFF2-40B4-BE49-F238E27FC236}">
                      <a16:creationId xmlns:a16="http://schemas.microsoft.com/office/drawing/2014/main" id="{624E153B-76DB-44A0-575B-6A0BF355EB6D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CF0CAC7A-9215-2DE4-58F1-F05C621A0815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9A36E8C0-5B99-601C-E659-BB25F2E589A9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8" name="Forme libre 301">
                  <a:extLst>
                    <a:ext uri="{FF2B5EF4-FFF2-40B4-BE49-F238E27FC236}">
                      <a16:creationId xmlns:a16="http://schemas.microsoft.com/office/drawing/2014/main" id="{86289677-5468-802F-B636-C7458CD0AEC2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39" name="Grouper 273">
              <a:extLst>
                <a:ext uri="{FF2B5EF4-FFF2-40B4-BE49-F238E27FC236}">
                  <a16:creationId xmlns:a16="http://schemas.microsoft.com/office/drawing/2014/main" id="{81352151-09FC-43DF-95CB-02BB08470125}"/>
                </a:ext>
              </a:extLst>
            </p:cNvPr>
            <p:cNvGrpSpPr/>
            <p:nvPr/>
          </p:nvGrpSpPr>
          <p:grpSpPr>
            <a:xfrm>
              <a:off x="2267744" y="4437112"/>
              <a:ext cx="792088" cy="1083871"/>
              <a:chOff x="3131840" y="4437112"/>
              <a:chExt cx="792088" cy="1083871"/>
            </a:xfrm>
          </p:grpSpPr>
          <p:grpSp>
            <p:nvGrpSpPr>
              <p:cNvPr id="140" name="Grouper 274">
                <a:extLst>
                  <a:ext uri="{FF2B5EF4-FFF2-40B4-BE49-F238E27FC236}">
                    <a16:creationId xmlns:a16="http://schemas.microsoft.com/office/drawing/2014/main" id="{59E05F9B-FC30-FE23-DD99-391B9446CCDD}"/>
                  </a:ext>
                </a:extLst>
              </p:cNvPr>
              <p:cNvGrpSpPr/>
              <p:nvPr/>
            </p:nvGrpSpPr>
            <p:grpSpPr>
              <a:xfrm>
                <a:off x="3347864" y="4438936"/>
                <a:ext cx="576064" cy="1082047"/>
                <a:chOff x="3347864" y="4438936"/>
                <a:chExt cx="576064" cy="1082047"/>
              </a:xfrm>
            </p:grpSpPr>
            <p:sp>
              <p:nvSpPr>
                <p:cNvPr id="150" name="Parallélogramme 284">
                  <a:extLst>
                    <a:ext uri="{FF2B5EF4-FFF2-40B4-BE49-F238E27FC236}">
                      <a16:creationId xmlns:a16="http://schemas.microsoft.com/office/drawing/2014/main" id="{9892FA40-70F7-0831-4041-F05F5AD2DDF9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664308DD-6DE7-7D8D-54A4-F30718B5020E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2" name="Forme libre 286">
                  <a:extLst>
                    <a:ext uri="{FF2B5EF4-FFF2-40B4-BE49-F238E27FC236}">
                      <a16:creationId xmlns:a16="http://schemas.microsoft.com/office/drawing/2014/main" id="{D160731E-EB10-C30A-67F7-00371CF6CEF0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24BACAC9-8F22-0E6B-0952-40D54EA1135B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" name="Parallélogramme 288">
                  <a:extLst>
                    <a:ext uri="{FF2B5EF4-FFF2-40B4-BE49-F238E27FC236}">
                      <a16:creationId xmlns:a16="http://schemas.microsoft.com/office/drawing/2014/main" id="{403044AC-431D-6CCE-84BE-49B0085E025D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F8A80F1E-F45E-7CAC-67CE-8316C96350FF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4646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DB2EBCEB-9D68-A490-5AFE-8D34A6B5D27B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50100D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7" name="Forme libre 291">
                  <a:extLst>
                    <a:ext uri="{FF2B5EF4-FFF2-40B4-BE49-F238E27FC236}">
                      <a16:creationId xmlns:a16="http://schemas.microsoft.com/office/drawing/2014/main" id="{81398353-D38E-D0AD-CBE3-C0589F52B37A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41" name="Grouper 275">
                <a:extLst>
                  <a:ext uri="{FF2B5EF4-FFF2-40B4-BE49-F238E27FC236}">
                    <a16:creationId xmlns:a16="http://schemas.microsoft.com/office/drawing/2014/main" id="{FEC03D03-C0EE-F6E1-B918-01103C9DB814}"/>
                  </a:ext>
                </a:extLst>
              </p:cNvPr>
              <p:cNvGrpSpPr/>
              <p:nvPr/>
            </p:nvGrpSpPr>
            <p:grpSpPr>
              <a:xfrm>
                <a:off x="3131840" y="4437112"/>
                <a:ext cx="576064" cy="1082047"/>
                <a:chOff x="3347864" y="4438936"/>
                <a:chExt cx="576064" cy="1082047"/>
              </a:xfrm>
            </p:grpSpPr>
            <p:sp>
              <p:nvSpPr>
                <p:cNvPr id="142" name="Parallélogramme 276">
                  <a:extLst>
                    <a:ext uri="{FF2B5EF4-FFF2-40B4-BE49-F238E27FC236}">
                      <a16:creationId xmlns:a16="http://schemas.microsoft.com/office/drawing/2014/main" id="{32134CFF-EB1B-DC61-44AA-3555372E1728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980821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4D539B02-EA3D-F32B-807F-C58DAA7C152E}"/>
                    </a:ext>
                  </a:extLst>
                </p:cNvPr>
                <p:cNvSpPr/>
                <p:nvPr/>
              </p:nvSpPr>
              <p:spPr bwMode="auto">
                <a:xfrm>
                  <a:off x="3707904" y="5340862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4" name="Forme libre 278">
                  <a:extLst>
                    <a:ext uri="{FF2B5EF4-FFF2-40B4-BE49-F238E27FC236}">
                      <a16:creationId xmlns:a16="http://schemas.microsoft.com/office/drawing/2014/main" id="{5F3F514F-F2AE-58A4-FBEC-5A2367EFD74C}"/>
                    </a:ext>
                  </a:extLst>
                </p:cNvPr>
                <p:cNvSpPr/>
                <p:nvPr/>
              </p:nvSpPr>
              <p:spPr>
                <a:xfrm>
                  <a:off x="3347864" y="4800801"/>
                  <a:ext cx="358965" cy="720182"/>
                </a:xfrm>
                <a:custGeom>
                  <a:avLst/>
                  <a:gdLst>
                    <a:gd name="connsiteX0" fmla="*/ 3567 w 574343"/>
                    <a:gd name="connsiteY0" fmla="*/ 0 h 1152290"/>
                    <a:gd name="connsiteX1" fmla="*/ 0 w 574343"/>
                    <a:gd name="connsiteY1" fmla="*/ 577929 h 1152290"/>
                    <a:gd name="connsiteX2" fmla="*/ 574343 w 574343"/>
                    <a:gd name="connsiteY2" fmla="*/ 1152290 h 1152290"/>
                    <a:gd name="connsiteX3" fmla="*/ 574343 w 574343"/>
                    <a:gd name="connsiteY3" fmla="*/ 863326 h 1152290"/>
                    <a:gd name="connsiteX4" fmla="*/ 142694 w 574343"/>
                    <a:gd name="connsiteY4" fmla="*/ 431663 h 1152290"/>
                    <a:gd name="connsiteX5" fmla="*/ 142694 w 574343"/>
                    <a:gd name="connsiteY5" fmla="*/ 142699 h 1152290"/>
                    <a:gd name="connsiteX6" fmla="*/ 3567 w 574343"/>
                    <a:gd name="connsiteY6" fmla="*/ 0 h 1152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1152290">
                      <a:moveTo>
                        <a:pt x="3567" y="0"/>
                      </a:moveTo>
                      <a:lnTo>
                        <a:pt x="0" y="577929"/>
                      </a:lnTo>
                      <a:lnTo>
                        <a:pt x="574343" y="1152290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142699"/>
                      </a:lnTo>
                      <a:lnTo>
                        <a:pt x="3567" y="0"/>
                      </a:lnTo>
                      <a:close/>
                    </a:path>
                  </a:pathLst>
                </a:custGeom>
                <a:solidFill>
                  <a:srgbClr val="7A7B14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7DA4A319-B451-9DC5-DE66-D64855A7A8E9}"/>
                    </a:ext>
                  </a:extLst>
                </p:cNvPr>
                <p:cNvSpPr/>
                <p:nvPr/>
              </p:nvSpPr>
              <p:spPr bwMode="auto">
                <a:xfrm>
                  <a:off x="3437874" y="4710791"/>
                  <a:ext cx="198022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6" name="Parallélogramme 280">
                  <a:extLst>
                    <a:ext uri="{FF2B5EF4-FFF2-40B4-BE49-F238E27FC236}">
                      <a16:creationId xmlns:a16="http://schemas.microsoft.com/office/drawing/2014/main" id="{553D5462-09BE-762F-24DB-F0A1F5B06DF6}"/>
                    </a:ext>
                  </a:extLst>
                </p:cNvPr>
                <p:cNvSpPr/>
                <p:nvPr/>
              </p:nvSpPr>
              <p:spPr bwMode="auto">
                <a:xfrm flipH="1">
                  <a:off x="3347864" y="4440760"/>
                  <a:ext cx="576064" cy="360040"/>
                </a:xfrm>
                <a:prstGeom prst="parallelogram">
                  <a:avLst>
                    <a:gd name="adj" fmla="val 100320"/>
                  </a:avLst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AD20BC63-ACDE-6C85-5322-A86962B040E6}"/>
                    </a:ext>
                  </a:extLst>
                </p:cNvPr>
                <p:cNvSpPr/>
                <p:nvPr/>
              </p:nvSpPr>
              <p:spPr bwMode="auto">
                <a:xfrm>
                  <a:off x="3707904" y="4800801"/>
                  <a:ext cx="216024" cy="180020"/>
                </a:xfrm>
                <a:prstGeom prst="rect">
                  <a:avLst/>
                </a:prstGeom>
                <a:solidFill>
                  <a:srgbClr val="500F0B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AFFB8AF0-402F-6CD2-67C4-CD2C790A4708}"/>
                    </a:ext>
                  </a:extLst>
                </p:cNvPr>
                <p:cNvSpPr/>
                <p:nvPr/>
              </p:nvSpPr>
              <p:spPr bwMode="auto">
                <a:xfrm>
                  <a:off x="3438000" y="4892400"/>
                  <a:ext cx="216024" cy="180020"/>
                </a:xfrm>
                <a:prstGeom prst="rect">
                  <a:avLst/>
                </a:prstGeom>
                <a:solidFill>
                  <a:srgbClr val="4646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9" name="Forme libre 283">
                  <a:extLst>
                    <a:ext uri="{FF2B5EF4-FFF2-40B4-BE49-F238E27FC236}">
                      <a16:creationId xmlns:a16="http://schemas.microsoft.com/office/drawing/2014/main" id="{EE642BE2-8FA6-0998-6B31-2096FF90A589}"/>
                    </a:ext>
                  </a:extLst>
                </p:cNvPr>
                <p:cNvSpPr/>
                <p:nvPr/>
              </p:nvSpPr>
              <p:spPr>
                <a:xfrm>
                  <a:off x="3347864" y="4438936"/>
                  <a:ext cx="358965" cy="539579"/>
                </a:xfrm>
                <a:custGeom>
                  <a:avLst/>
                  <a:gdLst>
                    <a:gd name="connsiteX0" fmla="*/ 0 w 574343"/>
                    <a:gd name="connsiteY0" fmla="*/ 0 h 863326"/>
                    <a:gd name="connsiteX1" fmla="*/ 574343 w 574343"/>
                    <a:gd name="connsiteY1" fmla="*/ 574362 h 863326"/>
                    <a:gd name="connsiteX2" fmla="*/ 574343 w 574343"/>
                    <a:gd name="connsiteY2" fmla="*/ 863326 h 863326"/>
                    <a:gd name="connsiteX3" fmla="*/ 142694 w 574343"/>
                    <a:gd name="connsiteY3" fmla="*/ 431663 h 863326"/>
                    <a:gd name="connsiteX4" fmla="*/ 142694 w 574343"/>
                    <a:gd name="connsiteY4" fmla="*/ 720628 h 863326"/>
                    <a:gd name="connsiteX5" fmla="*/ 3567 w 574343"/>
                    <a:gd name="connsiteY5" fmla="*/ 581496 h 863326"/>
                    <a:gd name="connsiteX6" fmla="*/ 0 w 574343"/>
                    <a:gd name="connsiteY6" fmla="*/ 0 h 86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4343" h="863326">
                      <a:moveTo>
                        <a:pt x="0" y="0"/>
                      </a:moveTo>
                      <a:lnTo>
                        <a:pt x="574343" y="574362"/>
                      </a:lnTo>
                      <a:lnTo>
                        <a:pt x="574343" y="863326"/>
                      </a:lnTo>
                      <a:lnTo>
                        <a:pt x="142694" y="431663"/>
                      </a:lnTo>
                      <a:lnTo>
                        <a:pt x="142694" y="720628"/>
                      </a:lnTo>
                      <a:lnTo>
                        <a:pt x="3567" y="5814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60000"/>
                </a:solidFill>
                <a:ln>
                  <a:solidFill>
                    <a:schemeClr val="tx1"/>
                  </a:solidFill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6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219" name="Freeform 447">
            <a:extLst>
              <a:ext uri="{FF2B5EF4-FFF2-40B4-BE49-F238E27FC236}">
                <a16:creationId xmlns:a16="http://schemas.microsoft.com/office/drawing/2014/main" id="{88D47A35-6BF0-A85D-D2A5-44545CC1E189}"/>
              </a:ext>
            </a:extLst>
          </p:cNvPr>
          <p:cNvSpPr>
            <a:spLocks/>
          </p:cNvSpPr>
          <p:nvPr/>
        </p:nvSpPr>
        <p:spPr bwMode="auto">
          <a:xfrm flipV="1">
            <a:off x="9076025" y="2312288"/>
            <a:ext cx="368857" cy="677401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384">
                <a:moveTo>
                  <a:pt x="0" y="384"/>
                </a:moveTo>
                <a:cubicBezTo>
                  <a:pt x="80" y="192"/>
                  <a:pt x="160" y="0"/>
                  <a:pt x="240" y="0"/>
                </a:cubicBezTo>
                <a:cubicBezTo>
                  <a:pt x="320" y="0"/>
                  <a:pt x="400" y="192"/>
                  <a:pt x="480" y="384"/>
                </a:cubicBezTo>
              </a:path>
            </a:pathLst>
          </a:custGeom>
          <a:solidFill>
            <a:srgbClr val="FFFF00">
              <a:alpha val="68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0" name="Freeform 450">
            <a:extLst>
              <a:ext uri="{FF2B5EF4-FFF2-40B4-BE49-F238E27FC236}">
                <a16:creationId xmlns:a16="http://schemas.microsoft.com/office/drawing/2014/main" id="{732ED487-0526-94A8-93F7-D7B071A7F57A}"/>
              </a:ext>
            </a:extLst>
          </p:cNvPr>
          <p:cNvSpPr>
            <a:spLocks/>
          </p:cNvSpPr>
          <p:nvPr/>
        </p:nvSpPr>
        <p:spPr bwMode="auto">
          <a:xfrm flipV="1">
            <a:off x="9794367" y="2312288"/>
            <a:ext cx="353955" cy="677401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384">
                <a:moveTo>
                  <a:pt x="0" y="384"/>
                </a:moveTo>
                <a:cubicBezTo>
                  <a:pt x="80" y="192"/>
                  <a:pt x="160" y="0"/>
                  <a:pt x="240" y="0"/>
                </a:cubicBezTo>
                <a:cubicBezTo>
                  <a:pt x="320" y="0"/>
                  <a:pt x="400" y="192"/>
                  <a:pt x="480" y="384"/>
                </a:cubicBezTo>
              </a:path>
            </a:pathLst>
          </a:custGeom>
          <a:solidFill>
            <a:srgbClr val="FFFF00">
              <a:alpha val="68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1" name="Freeform 454">
            <a:extLst>
              <a:ext uri="{FF2B5EF4-FFF2-40B4-BE49-F238E27FC236}">
                <a16:creationId xmlns:a16="http://schemas.microsoft.com/office/drawing/2014/main" id="{32787DDD-023A-E479-0F27-137B7B1E91B2}"/>
              </a:ext>
            </a:extLst>
          </p:cNvPr>
          <p:cNvSpPr>
            <a:spLocks/>
          </p:cNvSpPr>
          <p:nvPr/>
        </p:nvSpPr>
        <p:spPr bwMode="auto">
          <a:xfrm flipV="1">
            <a:off x="10517923" y="2312288"/>
            <a:ext cx="359171" cy="677401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384">
                <a:moveTo>
                  <a:pt x="0" y="384"/>
                </a:moveTo>
                <a:cubicBezTo>
                  <a:pt x="80" y="192"/>
                  <a:pt x="160" y="0"/>
                  <a:pt x="240" y="0"/>
                </a:cubicBezTo>
                <a:cubicBezTo>
                  <a:pt x="320" y="0"/>
                  <a:pt x="400" y="192"/>
                  <a:pt x="480" y="384"/>
                </a:cubicBezTo>
              </a:path>
            </a:pathLst>
          </a:custGeom>
          <a:solidFill>
            <a:srgbClr val="FFFF00">
              <a:alpha val="68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2" name="Freeform 446">
            <a:extLst>
              <a:ext uri="{FF2B5EF4-FFF2-40B4-BE49-F238E27FC236}">
                <a16:creationId xmlns:a16="http://schemas.microsoft.com/office/drawing/2014/main" id="{9FE06DF5-FA58-BA86-3543-F32A7BE392CA}"/>
              </a:ext>
            </a:extLst>
          </p:cNvPr>
          <p:cNvSpPr>
            <a:spLocks/>
          </p:cNvSpPr>
          <p:nvPr/>
        </p:nvSpPr>
        <p:spPr bwMode="auto">
          <a:xfrm>
            <a:off x="10019490" y="2039404"/>
            <a:ext cx="502539" cy="277893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  <a:gd name="connsiteX0" fmla="*/ 2823 w 12823"/>
              <a:gd name="connsiteY0" fmla="*/ 6252 h 6252"/>
              <a:gd name="connsiteX1" fmla="*/ 301 w 12823"/>
              <a:gd name="connsiteY1" fmla="*/ 0 h 6252"/>
              <a:gd name="connsiteX2" fmla="*/ 12823 w 12823"/>
              <a:gd name="connsiteY2" fmla="*/ 6252 h 6252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523 w 10321"/>
              <a:gd name="connsiteY0" fmla="*/ 10367 h 10367"/>
              <a:gd name="connsiteX1" fmla="*/ 556 w 10321"/>
              <a:gd name="connsiteY1" fmla="*/ 367 h 10367"/>
              <a:gd name="connsiteX2" fmla="*/ 10321 w 10321"/>
              <a:gd name="connsiteY2" fmla="*/ 10367 h 10367"/>
              <a:gd name="connsiteX0" fmla="*/ 2523 w 10321"/>
              <a:gd name="connsiteY0" fmla="*/ 10263 h 10263"/>
              <a:gd name="connsiteX1" fmla="*/ 556 w 10321"/>
              <a:gd name="connsiteY1" fmla="*/ 263 h 10263"/>
              <a:gd name="connsiteX2" fmla="*/ 10321 w 10321"/>
              <a:gd name="connsiteY2" fmla="*/ 10263 h 10263"/>
              <a:gd name="connsiteX0" fmla="*/ 2953 w 10751"/>
              <a:gd name="connsiteY0" fmla="*/ 10263 h 10263"/>
              <a:gd name="connsiteX1" fmla="*/ 462 w 10751"/>
              <a:gd name="connsiteY1" fmla="*/ 263 h 10263"/>
              <a:gd name="connsiteX2" fmla="*/ 10751 w 10751"/>
              <a:gd name="connsiteY2" fmla="*/ 10263 h 10263"/>
              <a:gd name="connsiteX0" fmla="*/ 3041 w 10839"/>
              <a:gd name="connsiteY0" fmla="*/ 10263 h 10263"/>
              <a:gd name="connsiteX1" fmla="*/ 550 w 10839"/>
              <a:gd name="connsiteY1" fmla="*/ 263 h 10263"/>
              <a:gd name="connsiteX2" fmla="*/ 10839 w 10839"/>
              <a:gd name="connsiteY2" fmla="*/ 10263 h 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9" h="10263">
                <a:moveTo>
                  <a:pt x="3041" y="10263"/>
                </a:moveTo>
                <a:cubicBezTo>
                  <a:pt x="884" y="4734"/>
                  <a:pt x="-959" y="2379"/>
                  <a:pt x="550" y="263"/>
                </a:cubicBezTo>
                <a:cubicBezTo>
                  <a:pt x="1641" y="-1324"/>
                  <a:pt x="7549" y="4558"/>
                  <a:pt x="10839" y="10263"/>
                </a:cubicBezTo>
              </a:path>
            </a:pathLst>
          </a:custGeom>
          <a:solidFill>
            <a:srgbClr val="F79CDD">
              <a:alpha val="69804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3" name="Freeform 446">
            <a:extLst>
              <a:ext uri="{FF2B5EF4-FFF2-40B4-BE49-F238E27FC236}">
                <a16:creationId xmlns:a16="http://schemas.microsoft.com/office/drawing/2014/main" id="{C66EAC15-7705-5707-9CF5-BE99C18B9C21}"/>
              </a:ext>
            </a:extLst>
          </p:cNvPr>
          <p:cNvSpPr>
            <a:spLocks/>
          </p:cNvSpPr>
          <p:nvPr/>
        </p:nvSpPr>
        <p:spPr bwMode="auto">
          <a:xfrm>
            <a:off x="9299925" y="2040201"/>
            <a:ext cx="502539" cy="277893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  <a:gd name="connsiteX0" fmla="*/ 2823 w 12823"/>
              <a:gd name="connsiteY0" fmla="*/ 6252 h 6252"/>
              <a:gd name="connsiteX1" fmla="*/ 301 w 12823"/>
              <a:gd name="connsiteY1" fmla="*/ 0 h 6252"/>
              <a:gd name="connsiteX2" fmla="*/ 12823 w 12823"/>
              <a:gd name="connsiteY2" fmla="*/ 6252 h 6252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523 w 10321"/>
              <a:gd name="connsiteY0" fmla="*/ 10367 h 10367"/>
              <a:gd name="connsiteX1" fmla="*/ 556 w 10321"/>
              <a:gd name="connsiteY1" fmla="*/ 367 h 10367"/>
              <a:gd name="connsiteX2" fmla="*/ 10321 w 10321"/>
              <a:gd name="connsiteY2" fmla="*/ 10367 h 10367"/>
              <a:gd name="connsiteX0" fmla="*/ 2523 w 10321"/>
              <a:gd name="connsiteY0" fmla="*/ 10263 h 10263"/>
              <a:gd name="connsiteX1" fmla="*/ 556 w 10321"/>
              <a:gd name="connsiteY1" fmla="*/ 263 h 10263"/>
              <a:gd name="connsiteX2" fmla="*/ 10321 w 10321"/>
              <a:gd name="connsiteY2" fmla="*/ 10263 h 10263"/>
              <a:gd name="connsiteX0" fmla="*/ 2953 w 10751"/>
              <a:gd name="connsiteY0" fmla="*/ 10263 h 10263"/>
              <a:gd name="connsiteX1" fmla="*/ 462 w 10751"/>
              <a:gd name="connsiteY1" fmla="*/ 263 h 10263"/>
              <a:gd name="connsiteX2" fmla="*/ 10751 w 10751"/>
              <a:gd name="connsiteY2" fmla="*/ 10263 h 10263"/>
              <a:gd name="connsiteX0" fmla="*/ 3041 w 10839"/>
              <a:gd name="connsiteY0" fmla="*/ 10263 h 10263"/>
              <a:gd name="connsiteX1" fmla="*/ 550 w 10839"/>
              <a:gd name="connsiteY1" fmla="*/ 263 h 10263"/>
              <a:gd name="connsiteX2" fmla="*/ 10839 w 10839"/>
              <a:gd name="connsiteY2" fmla="*/ 10263 h 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9" h="10263">
                <a:moveTo>
                  <a:pt x="3041" y="10263"/>
                </a:moveTo>
                <a:cubicBezTo>
                  <a:pt x="884" y="4734"/>
                  <a:pt x="-959" y="2379"/>
                  <a:pt x="550" y="263"/>
                </a:cubicBezTo>
                <a:cubicBezTo>
                  <a:pt x="1641" y="-1324"/>
                  <a:pt x="7549" y="4558"/>
                  <a:pt x="10839" y="10263"/>
                </a:cubicBezTo>
              </a:path>
            </a:pathLst>
          </a:custGeom>
          <a:solidFill>
            <a:srgbClr val="F79CDD">
              <a:alpha val="69804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4" name="Freeform 446">
            <a:extLst>
              <a:ext uri="{FF2B5EF4-FFF2-40B4-BE49-F238E27FC236}">
                <a16:creationId xmlns:a16="http://schemas.microsoft.com/office/drawing/2014/main" id="{B8417DE3-DAD6-BD5B-51F2-EDD5AEBB8665}"/>
              </a:ext>
            </a:extLst>
          </p:cNvPr>
          <p:cNvSpPr>
            <a:spLocks/>
          </p:cNvSpPr>
          <p:nvPr/>
        </p:nvSpPr>
        <p:spPr bwMode="auto">
          <a:xfrm>
            <a:off x="8567397" y="2034788"/>
            <a:ext cx="502539" cy="277893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  <a:gd name="connsiteX0" fmla="*/ 2823 w 12823"/>
              <a:gd name="connsiteY0" fmla="*/ 6252 h 6252"/>
              <a:gd name="connsiteX1" fmla="*/ 301 w 12823"/>
              <a:gd name="connsiteY1" fmla="*/ 0 h 6252"/>
              <a:gd name="connsiteX2" fmla="*/ 12823 w 12823"/>
              <a:gd name="connsiteY2" fmla="*/ 6252 h 6252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523 w 10321"/>
              <a:gd name="connsiteY0" fmla="*/ 10367 h 10367"/>
              <a:gd name="connsiteX1" fmla="*/ 556 w 10321"/>
              <a:gd name="connsiteY1" fmla="*/ 367 h 10367"/>
              <a:gd name="connsiteX2" fmla="*/ 10321 w 10321"/>
              <a:gd name="connsiteY2" fmla="*/ 10367 h 10367"/>
              <a:gd name="connsiteX0" fmla="*/ 2523 w 10321"/>
              <a:gd name="connsiteY0" fmla="*/ 10263 h 10263"/>
              <a:gd name="connsiteX1" fmla="*/ 556 w 10321"/>
              <a:gd name="connsiteY1" fmla="*/ 263 h 10263"/>
              <a:gd name="connsiteX2" fmla="*/ 10321 w 10321"/>
              <a:gd name="connsiteY2" fmla="*/ 10263 h 10263"/>
              <a:gd name="connsiteX0" fmla="*/ 2953 w 10751"/>
              <a:gd name="connsiteY0" fmla="*/ 10263 h 10263"/>
              <a:gd name="connsiteX1" fmla="*/ 462 w 10751"/>
              <a:gd name="connsiteY1" fmla="*/ 263 h 10263"/>
              <a:gd name="connsiteX2" fmla="*/ 10751 w 10751"/>
              <a:gd name="connsiteY2" fmla="*/ 10263 h 10263"/>
              <a:gd name="connsiteX0" fmla="*/ 3041 w 10839"/>
              <a:gd name="connsiteY0" fmla="*/ 10263 h 10263"/>
              <a:gd name="connsiteX1" fmla="*/ 550 w 10839"/>
              <a:gd name="connsiteY1" fmla="*/ 263 h 10263"/>
              <a:gd name="connsiteX2" fmla="*/ 10839 w 10839"/>
              <a:gd name="connsiteY2" fmla="*/ 10263 h 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9" h="10263">
                <a:moveTo>
                  <a:pt x="3041" y="10263"/>
                </a:moveTo>
                <a:cubicBezTo>
                  <a:pt x="884" y="4734"/>
                  <a:pt x="-959" y="2379"/>
                  <a:pt x="550" y="263"/>
                </a:cubicBezTo>
                <a:cubicBezTo>
                  <a:pt x="1641" y="-1324"/>
                  <a:pt x="7549" y="4558"/>
                  <a:pt x="10839" y="10263"/>
                </a:cubicBezTo>
              </a:path>
            </a:pathLst>
          </a:custGeom>
          <a:solidFill>
            <a:srgbClr val="F79CDD">
              <a:alpha val="69804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5" name="Freeform 446">
            <a:extLst>
              <a:ext uri="{FF2B5EF4-FFF2-40B4-BE49-F238E27FC236}">
                <a16:creationId xmlns:a16="http://schemas.microsoft.com/office/drawing/2014/main" id="{A69F4C73-1FA4-8F45-258F-78CD7FDDD762}"/>
              </a:ext>
            </a:extLst>
          </p:cNvPr>
          <p:cNvSpPr>
            <a:spLocks/>
          </p:cNvSpPr>
          <p:nvPr/>
        </p:nvSpPr>
        <p:spPr bwMode="auto">
          <a:xfrm>
            <a:off x="8716854" y="1634887"/>
            <a:ext cx="359171" cy="677401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384">
                <a:moveTo>
                  <a:pt x="0" y="384"/>
                </a:moveTo>
                <a:cubicBezTo>
                  <a:pt x="80" y="192"/>
                  <a:pt x="160" y="0"/>
                  <a:pt x="240" y="0"/>
                </a:cubicBezTo>
                <a:cubicBezTo>
                  <a:pt x="320" y="0"/>
                  <a:pt x="400" y="192"/>
                  <a:pt x="480" y="384"/>
                </a:cubicBezTo>
              </a:path>
            </a:pathLst>
          </a:custGeom>
          <a:solidFill>
            <a:srgbClr val="FFFF00">
              <a:alpha val="68000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6" name="Freeform 449">
            <a:extLst>
              <a:ext uri="{FF2B5EF4-FFF2-40B4-BE49-F238E27FC236}">
                <a16:creationId xmlns:a16="http://schemas.microsoft.com/office/drawing/2014/main" id="{0A4CBC09-1620-04B9-5F54-A90693A8AE16}"/>
              </a:ext>
            </a:extLst>
          </p:cNvPr>
          <p:cNvSpPr>
            <a:spLocks/>
          </p:cNvSpPr>
          <p:nvPr/>
        </p:nvSpPr>
        <p:spPr bwMode="auto">
          <a:xfrm>
            <a:off x="9444883" y="1634887"/>
            <a:ext cx="349483" cy="677401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384">
                <a:moveTo>
                  <a:pt x="0" y="384"/>
                </a:moveTo>
                <a:cubicBezTo>
                  <a:pt x="80" y="192"/>
                  <a:pt x="160" y="0"/>
                  <a:pt x="240" y="0"/>
                </a:cubicBezTo>
                <a:cubicBezTo>
                  <a:pt x="320" y="0"/>
                  <a:pt x="400" y="192"/>
                  <a:pt x="480" y="384"/>
                </a:cubicBezTo>
              </a:path>
            </a:pathLst>
          </a:custGeom>
          <a:solidFill>
            <a:srgbClr val="FFFF00">
              <a:alpha val="68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7" name="Freeform 453">
            <a:extLst>
              <a:ext uri="{FF2B5EF4-FFF2-40B4-BE49-F238E27FC236}">
                <a16:creationId xmlns:a16="http://schemas.microsoft.com/office/drawing/2014/main" id="{EFA45053-FEDF-7C66-5AC4-584C15315B18}"/>
              </a:ext>
            </a:extLst>
          </p:cNvPr>
          <p:cNvSpPr>
            <a:spLocks/>
          </p:cNvSpPr>
          <p:nvPr/>
        </p:nvSpPr>
        <p:spPr bwMode="auto">
          <a:xfrm>
            <a:off x="10149065" y="1634887"/>
            <a:ext cx="368857" cy="677401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384">
                <a:moveTo>
                  <a:pt x="0" y="384"/>
                </a:moveTo>
                <a:cubicBezTo>
                  <a:pt x="80" y="192"/>
                  <a:pt x="160" y="0"/>
                  <a:pt x="240" y="0"/>
                </a:cubicBezTo>
                <a:cubicBezTo>
                  <a:pt x="320" y="0"/>
                  <a:pt x="400" y="192"/>
                  <a:pt x="480" y="384"/>
                </a:cubicBezTo>
              </a:path>
            </a:pathLst>
          </a:custGeom>
          <a:solidFill>
            <a:srgbClr val="FFFF00">
              <a:alpha val="68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8" name="Freeform 446">
            <a:extLst>
              <a:ext uri="{FF2B5EF4-FFF2-40B4-BE49-F238E27FC236}">
                <a16:creationId xmlns:a16="http://schemas.microsoft.com/office/drawing/2014/main" id="{5FC153FF-F22F-ECEB-D976-23610DAF8A49}"/>
              </a:ext>
            </a:extLst>
          </p:cNvPr>
          <p:cNvSpPr>
            <a:spLocks/>
          </p:cNvSpPr>
          <p:nvPr/>
        </p:nvSpPr>
        <p:spPr bwMode="auto">
          <a:xfrm flipH="1" flipV="1">
            <a:off x="9066704" y="2304645"/>
            <a:ext cx="502539" cy="277893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  <a:gd name="connsiteX0" fmla="*/ 2823 w 12823"/>
              <a:gd name="connsiteY0" fmla="*/ 6252 h 6252"/>
              <a:gd name="connsiteX1" fmla="*/ 301 w 12823"/>
              <a:gd name="connsiteY1" fmla="*/ 0 h 6252"/>
              <a:gd name="connsiteX2" fmla="*/ 12823 w 12823"/>
              <a:gd name="connsiteY2" fmla="*/ 6252 h 6252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523 w 10321"/>
              <a:gd name="connsiteY0" fmla="*/ 10367 h 10367"/>
              <a:gd name="connsiteX1" fmla="*/ 556 w 10321"/>
              <a:gd name="connsiteY1" fmla="*/ 367 h 10367"/>
              <a:gd name="connsiteX2" fmla="*/ 10321 w 10321"/>
              <a:gd name="connsiteY2" fmla="*/ 10367 h 10367"/>
              <a:gd name="connsiteX0" fmla="*/ 2523 w 10321"/>
              <a:gd name="connsiteY0" fmla="*/ 10263 h 10263"/>
              <a:gd name="connsiteX1" fmla="*/ 556 w 10321"/>
              <a:gd name="connsiteY1" fmla="*/ 263 h 10263"/>
              <a:gd name="connsiteX2" fmla="*/ 10321 w 10321"/>
              <a:gd name="connsiteY2" fmla="*/ 10263 h 10263"/>
              <a:gd name="connsiteX0" fmla="*/ 2953 w 10751"/>
              <a:gd name="connsiteY0" fmla="*/ 10263 h 10263"/>
              <a:gd name="connsiteX1" fmla="*/ 462 w 10751"/>
              <a:gd name="connsiteY1" fmla="*/ 263 h 10263"/>
              <a:gd name="connsiteX2" fmla="*/ 10751 w 10751"/>
              <a:gd name="connsiteY2" fmla="*/ 10263 h 10263"/>
              <a:gd name="connsiteX0" fmla="*/ 3041 w 10839"/>
              <a:gd name="connsiteY0" fmla="*/ 10263 h 10263"/>
              <a:gd name="connsiteX1" fmla="*/ 550 w 10839"/>
              <a:gd name="connsiteY1" fmla="*/ 263 h 10263"/>
              <a:gd name="connsiteX2" fmla="*/ 10839 w 10839"/>
              <a:gd name="connsiteY2" fmla="*/ 10263 h 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9" h="10263">
                <a:moveTo>
                  <a:pt x="3041" y="10263"/>
                </a:moveTo>
                <a:cubicBezTo>
                  <a:pt x="884" y="4734"/>
                  <a:pt x="-959" y="2379"/>
                  <a:pt x="550" y="263"/>
                </a:cubicBezTo>
                <a:cubicBezTo>
                  <a:pt x="1641" y="-1324"/>
                  <a:pt x="7549" y="4558"/>
                  <a:pt x="10839" y="10263"/>
                </a:cubicBezTo>
              </a:path>
            </a:pathLst>
          </a:custGeom>
          <a:solidFill>
            <a:srgbClr val="F79CDD">
              <a:alpha val="69804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29" name="Freeform 446">
            <a:extLst>
              <a:ext uri="{FF2B5EF4-FFF2-40B4-BE49-F238E27FC236}">
                <a16:creationId xmlns:a16="http://schemas.microsoft.com/office/drawing/2014/main" id="{E65E052C-5BDA-E37E-C33C-0541109621FA}"/>
              </a:ext>
            </a:extLst>
          </p:cNvPr>
          <p:cNvSpPr>
            <a:spLocks/>
          </p:cNvSpPr>
          <p:nvPr/>
        </p:nvSpPr>
        <p:spPr bwMode="auto">
          <a:xfrm flipH="1" flipV="1">
            <a:off x="9799232" y="2310058"/>
            <a:ext cx="502539" cy="277893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  <a:gd name="connsiteX0" fmla="*/ 2823 w 12823"/>
              <a:gd name="connsiteY0" fmla="*/ 6252 h 6252"/>
              <a:gd name="connsiteX1" fmla="*/ 301 w 12823"/>
              <a:gd name="connsiteY1" fmla="*/ 0 h 6252"/>
              <a:gd name="connsiteX2" fmla="*/ 12823 w 12823"/>
              <a:gd name="connsiteY2" fmla="*/ 6252 h 6252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523 w 10321"/>
              <a:gd name="connsiteY0" fmla="*/ 10367 h 10367"/>
              <a:gd name="connsiteX1" fmla="*/ 556 w 10321"/>
              <a:gd name="connsiteY1" fmla="*/ 367 h 10367"/>
              <a:gd name="connsiteX2" fmla="*/ 10321 w 10321"/>
              <a:gd name="connsiteY2" fmla="*/ 10367 h 10367"/>
              <a:gd name="connsiteX0" fmla="*/ 2523 w 10321"/>
              <a:gd name="connsiteY0" fmla="*/ 10263 h 10263"/>
              <a:gd name="connsiteX1" fmla="*/ 556 w 10321"/>
              <a:gd name="connsiteY1" fmla="*/ 263 h 10263"/>
              <a:gd name="connsiteX2" fmla="*/ 10321 w 10321"/>
              <a:gd name="connsiteY2" fmla="*/ 10263 h 10263"/>
              <a:gd name="connsiteX0" fmla="*/ 2953 w 10751"/>
              <a:gd name="connsiteY0" fmla="*/ 10263 h 10263"/>
              <a:gd name="connsiteX1" fmla="*/ 462 w 10751"/>
              <a:gd name="connsiteY1" fmla="*/ 263 h 10263"/>
              <a:gd name="connsiteX2" fmla="*/ 10751 w 10751"/>
              <a:gd name="connsiteY2" fmla="*/ 10263 h 10263"/>
              <a:gd name="connsiteX0" fmla="*/ 3041 w 10839"/>
              <a:gd name="connsiteY0" fmla="*/ 10263 h 10263"/>
              <a:gd name="connsiteX1" fmla="*/ 550 w 10839"/>
              <a:gd name="connsiteY1" fmla="*/ 263 h 10263"/>
              <a:gd name="connsiteX2" fmla="*/ 10839 w 10839"/>
              <a:gd name="connsiteY2" fmla="*/ 10263 h 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9" h="10263">
                <a:moveTo>
                  <a:pt x="3041" y="10263"/>
                </a:moveTo>
                <a:cubicBezTo>
                  <a:pt x="884" y="4734"/>
                  <a:pt x="-959" y="2379"/>
                  <a:pt x="550" y="263"/>
                </a:cubicBezTo>
                <a:cubicBezTo>
                  <a:pt x="1641" y="-1324"/>
                  <a:pt x="7549" y="4558"/>
                  <a:pt x="10839" y="10263"/>
                </a:cubicBezTo>
              </a:path>
            </a:pathLst>
          </a:custGeom>
          <a:solidFill>
            <a:srgbClr val="F79CDD">
              <a:alpha val="69804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30" name="Freeform 446">
            <a:extLst>
              <a:ext uri="{FF2B5EF4-FFF2-40B4-BE49-F238E27FC236}">
                <a16:creationId xmlns:a16="http://schemas.microsoft.com/office/drawing/2014/main" id="{DFB33B9D-B7F3-0AA7-EE54-F7D8E0B7657A}"/>
              </a:ext>
            </a:extLst>
          </p:cNvPr>
          <p:cNvSpPr>
            <a:spLocks/>
          </p:cNvSpPr>
          <p:nvPr/>
        </p:nvSpPr>
        <p:spPr bwMode="auto">
          <a:xfrm flipH="1" flipV="1">
            <a:off x="10518796" y="2309261"/>
            <a:ext cx="502539" cy="277893"/>
          </a:xfrm>
          <a:custGeom>
            <a:avLst/>
            <a:gdLst>
              <a:gd name="T0" fmla="*/ 0 w 480"/>
              <a:gd name="T1" fmla="*/ 384 h 384"/>
              <a:gd name="T2" fmla="*/ 240 w 480"/>
              <a:gd name="T3" fmla="*/ 0 h 384"/>
              <a:gd name="T4" fmla="*/ 480 w 480"/>
              <a:gd name="T5" fmla="*/ 384 h 384"/>
              <a:gd name="connsiteX0" fmla="*/ 2823 w 12823"/>
              <a:gd name="connsiteY0" fmla="*/ 6252 h 6252"/>
              <a:gd name="connsiteX1" fmla="*/ 301 w 12823"/>
              <a:gd name="connsiteY1" fmla="*/ 0 h 6252"/>
              <a:gd name="connsiteX2" fmla="*/ 12823 w 12823"/>
              <a:gd name="connsiteY2" fmla="*/ 6252 h 6252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202 w 10000"/>
              <a:gd name="connsiteY0" fmla="*/ 10367 h 10367"/>
              <a:gd name="connsiteX1" fmla="*/ 235 w 10000"/>
              <a:gd name="connsiteY1" fmla="*/ 367 h 10367"/>
              <a:gd name="connsiteX2" fmla="*/ 10000 w 10000"/>
              <a:gd name="connsiteY2" fmla="*/ 10367 h 10367"/>
              <a:gd name="connsiteX0" fmla="*/ 2523 w 10321"/>
              <a:gd name="connsiteY0" fmla="*/ 10367 h 10367"/>
              <a:gd name="connsiteX1" fmla="*/ 556 w 10321"/>
              <a:gd name="connsiteY1" fmla="*/ 367 h 10367"/>
              <a:gd name="connsiteX2" fmla="*/ 10321 w 10321"/>
              <a:gd name="connsiteY2" fmla="*/ 10367 h 10367"/>
              <a:gd name="connsiteX0" fmla="*/ 2523 w 10321"/>
              <a:gd name="connsiteY0" fmla="*/ 10263 h 10263"/>
              <a:gd name="connsiteX1" fmla="*/ 556 w 10321"/>
              <a:gd name="connsiteY1" fmla="*/ 263 h 10263"/>
              <a:gd name="connsiteX2" fmla="*/ 10321 w 10321"/>
              <a:gd name="connsiteY2" fmla="*/ 10263 h 10263"/>
              <a:gd name="connsiteX0" fmla="*/ 2953 w 10751"/>
              <a:gd name="connsiteY0" fmla="*/ 10263 h 10263"/>
              <a:gd name="connsiteX1" fmla="*/ 462 w 10751"/>
              <a:gd name="connsiteY1" fmla="*/ 263 h 10263"/>
              <a:gd name="connsiteX2" fmla="*/ 10751 w 10751"/>
              <a:gd name="connsiteY2" fmla="*/ 10263 h 10263"/>
              <a:gd name="connsiteX0" fmla="*/ 3041 w 10839"/>
              <a:gd name="connsiteY0" fmla="*/ 10263 h 10263"/>
              <a:gd name="connsiteX1" fmla="*/ 550 w 10839"/>
              <a:gd name="connsiteY1" fmla="*/ 263 h 10263"/>
              <a:gd name="connsiteX2" fmla="*/ 10839 w 10839"/>
              <a:gd name="connsiteY2" fmla="*/ 10263 h 1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39" h="10263">
                <a:moveTo>
                  <a:pt x="3041" y="10263"/>
                </a:moveTo>
                <a:cubicBezTo>
                  <a:pt x="884" y="4734"/>
                  <a:pt x="-959" y="2379"/>
                  <a:pt x="550" y="263"/>
                </a:cubicBezTo>
                <a:cubicBezTo>
                  <a:pt x="1641" y="-1324"/>
                  <a:pt x="7549" y="4558"/>
                  <a:pt x="10839" y="10263"/>
                </a:cubicBezTo>
              </a:path>
            </a:pathLst>
          </a:custGeom>
          <a:solidFill>
            <a:srgbClr val="F79CDD">
              <a:alpha val="69804"/>
            </a:srgbClr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31" name="Rectangle 2">
            <a:extLst>
              <a:ext uri="{FF2B5EF4-FFF2-40B4-BE49-F238E27FC236}">
                <a16:creationId xmlns:a16="http://schemas.microsoft.com/office/drawing/2014/main" id="{E9761909-449D-DFC1-8949-770F6BD00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7219" y="1432735"/>
            <a:ext cx="513735" cy="639734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3200" b="0" i="1" dirty="0">
                <a:solidFill>
                  <a:srgbClr val="FFFF00"/>
                </a:solidFill>
                <a:ea typeface="ＭＳ Ｐゴシック" charset="0"/>
                <a:cs typeface="Chalkboard"/>
              </a:rPr>
              <a:t>B</a:t>
            </a:r>
          </a:p>
        </p:txBody>
      </p:sp>
      <p:sp>
        <p:nvSpPr>
          <p:cNvPr id="232" name="Rectangle 2">
            <a:extLst>
              <a:ext uri="{FF2B5EF4-FFF2-40B4-BE49-F238E27FC236}">
                <a16:creationId xmlns:a16="http://schemas.microsoft.com/office/drawing/2014/main" id="{BC5DEF7C-129A-28F5-A3E5-A65A3EA63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1901" y="2348880"/>
            <a:ext cx="513735" cy="639734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3200" b="0" i="1" dirty="0">
                <a:solidFill>
                  <a:srgbClr val="F79CDD"/>
                </a:solidFill>
                <a:ea typeface="ＭＳ Ｐゴシック" charset="0"/>
                <a:cs typeface="Chalkboard"/>
              </a:rPr>
              <a:t>E</a:t>
            </a:r>
          </a:p>
        </p:txBody>
      </p:sp>
      <p:sp>
        <p:nvSpPr>
          <p:cNvPr id="234" name="Rectangle 2">
            <a:extLst>
              <a:ext uri="{FF2B5EF4-FFF2-40B4-BE49-F238E27FC236}">
                <a16:creationId xmlns:a16="http://schemas.microsoft.com/office/drawing/2014/main" id="{3258DBE1-5C38-4650-9ACA-A5F2D2964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42" y="5733256"/>
            <a:ext cx="11759614" cy="991942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…and the backscattered wavelength seen in </a:t>
            </a: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80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L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is Doppler-shifted becoming </a:t>
            </a:r>
            <a:r>
              <a:rPr lang="en-US" sz="2800" b="0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  <a:ea typeface="ＭＳ Ｐゴシック" charset="0"/>
                <a:cs typeface="Chalkboard"/>
              </a:rPr>
              <a:t>l</a:t>
            </a:r>
            <a:r>
              <a:rPr lang="en-US" sz="2800" b="0" baseline="-25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≈ 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  <a:ea typeface="ＭＳ Ｐゴシック" charset="0"/>
                <a:cs typeface="Chalkboard"/>
              </a:rPr>
              <a:t>l</a:t>
            </a:r>
            <a:r>
              <a:rPr lang="en-US" sz="2800" b="0" baseline="-25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e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/(2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US" sz="1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) ≈ (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</a:t>
            </a:r>
            <a:r>
              <a:rPr lang="en-US" sz="10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/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US" sz="1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)/(2</a:t>
            </a:r>
            <a:r>
              <a:rPr lang="en-US" sz="2800" b="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US" sz="14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</a:t>
            </a: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) = </a:t>
            </a:r>
            <a:r>
              <a:rPr lang="en-US" sz="28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L</a:t>
            </a:r>
            <a:r>
              <a:rPr lang="en-US" sz="10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 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/(2</a:t>
            </a:r>
            <a:r>
              <a:rPr lang="en-US" sz="28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US" sz="2800" b="0" baseline="30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0" baseline="30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2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ea typeface="ＭＳ Ｐゴシック" charset="0"/>
                <a:cs typeface="Chalkboard"/>
              </a:rPr>
              <a:t>)</a:t>
            </a:r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AD92E461-0390-F6AC-D03A-DE0E6EA9377D}"/>
              </a:ext>
            </a:extLst>
          </p:cNvPr>
          <p:cNvSpPr/>
          <p:nvPr/>
        </p:nvSpPr>
        <p:spPr>
          <a:xfrm>
            <a:off x="6089944" y="4778655"/>
            <a:ext cx="2520280" cy="901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3140"/>
              </a:lnSpc>
              <a:spcBef>
                <a:spcPct val="20000"/>
              </a:spcBef>
            </a:pPr>
            <a:r>
              <a:rPr lang="en-US" sz="3200" b="0" dirty="0">
                <a:solidFill>
                  <a:srgbClr val="FFFF00"/>
                </a:solidFill>
                <a:latin typeface="Helvetica" charset="0"/>
              </a:rPr>
              <a:t>synchrotron radiation</a:t>
            </a:r>
          </a:p>
        </p:txBody>
      </p:sp>
      <p:sp>
        <p:nvSpPr>
          <p:cNvPr id="441" name="Rectangle 440">
            <a:extLst>
              <a:ext uri="{FF2B5EF4-FFF2-40B4-BE49-F238E27FC236}">
                <a16:creationId xmlns:a16="http://schemas.microsoft.com/office/drawing/2014/main" id="{2331B5E3-0777-29E6-E89A-FCDBAD3B357A}"/>
              </a:ext>
            </a:extLst>
          </p:cNvPr>
          <p:cNvSpPr/>
          <p:nvPr/>
        </p:nvSpPr>
        <p:spPr>
          <a:xfrm>
            <a:off x="10466057" y="4510378"/>
            <a:ext cx="742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3200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endParaRPr lang="en-CH" sz="3200" dirty="0">
              <a:solidFill>
                <a:schemeClr val="accent1">
                  <a:lumMod val="60000"/>
                  <a:lumOff val="40000"/>
                </a:schemeClr>
              </a:solidFill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FA6109-1F8F-0C3F-EDB1-CC7DECDA473C}"/>
              </a:ext>
            </a:extLst>
          </p:cNvPr>
          <p:cNvGrpSpPr/>
          <p:nvPr/>
        </p:nvGrpSpPr>
        <p:grpSpPr>
          <a:xfrm>
            <a:off x="9952981" y="3193812"/>
            <a:ext cx="751531" cy="523220"/>
            <a:chOff x="7348781" y="1207611"/>
            <a:chExt cx="751531" cy="52322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51244E-6085-5CCF-C18C-91AB168D3260}"/>
                </a:ext>
              </a:extLst>
            </p:cNvPr>
            <p:cNvSpPr/>
            <p:nvPr/>
          </p:nvSpPr>
          <p:spPr>
            <a:xfrm>
              <a:off x="7348781" y="1207611"/>
              <a:ext cx="7024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2800" b="0" i="1" dirty="0">
                  <a:solidFill>
                    <a:schemeClr val="bg1"/>
                  </a:solidFill>
                  <a:latin typeface="+mn-lt"/>
                  <a:cs typeface="Chalkboard"/>
                </a:rPr>
                <a:t>L</a:t>
              </a:r>
              <a:r>
                <a:rPr lang="en-US" sz="2000" b="0" i="1" dirty="0">
                  <a:solidFill>
                    <a:schemeClr val="bg1"/>
                  </a:solidFill>
                  <a:latin typeface="+mn-lt"/>
                  <a:cs typeface="Chalkboard"/>
                </a:rPr>
                <a:t> </a:t>
              </a:r>
              <a:r>
                <a:rPr lang="en-US" sz="2800" b="0" dirty="0">
                  <a:solidFill>
                    <a:schemeClr val="bg1"/>
                  </a:solidFill>
                  <a:latin typeface="+mn-lt"/>
                  <a:cs typeface="Chalkboard"/>
                </a:rPr>
                <a:t>/</a:t>
              </a:r>
              <a:r>
                <a:rPr lang="en-US" sz="2800" b="0" i="1" dirty="0">
                  <a:solidFill>
                    <a:schemeClr val="bg1"/>
                  </a:solidFill>
                  <a:latin typeface="Symbol" pitchFamily="2" charset="2"/>
                  <a:cs typeface="Chalkboard"/>
                </a:rPr>
                <a:t>g</a:t>
              </a:r>
            </a:p>
          </p:txBody>
        </p:sp>
        <p:cxnSp>
          <p:nvCxnSpPr>
            <p:cNvPr id="456" name="Connecteur droit avec flèche 199">
              <a:extLst>
                <a:ext uri="{FF2B5EF4-FFF2-40B4-BE49-F238E27FC236}">
                  <a16:creationId xmlns:a16="http://schemas.microsoft.com/office/drawing/2014/main" id="{2DE03A04-5D4A-A811-FDF2-91DA0373A3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80312" y="1268760"/>
              <a:ext cx="7200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373781D-C769-F21C-B28F-B72B99E4E964}"/>
              </a:ext>
            </a:extLst>
          </p:cNvPr>
          <p:cNvGrpSpPr/>
          <p:nvPr/>
        </p:nvGrpSpPr>
        <p:grpSpPr>
          <a:xfrm>
            <a:off x="9965662" y="4437112"/>
            <a:ext cx="614252" cy="658040"/>
            <a:chOff x="7655758" y="670272"/>
            <a:chExt cx="817454" cy="87572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B7A8B1F-A5B7-D3DE-653D-562DA0243BF9}"/>
                </a:ext>
              </a:extLst>
            </p:cNvPr>
            <p:cNvGrpSpPr/>
            <p:nvPr/>
          </p:nvGrpSpPr>
          <p:grpSpPr>
            <a:xfrm>
              <a:off x="7655758" y="755712"/>
              <a:ext cx="817454" cy="722625"/>
              <a:chOff x="7655758" y="755712"/>
              <a:chExt cx="817454" cy="722625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2CD93770-8B9E-3D3B-3025-FAD46C25C895}"/>
                  </a:ext>
                </a:extLst>
              </p:cNvPr>
              <p:cNvSpPr/>
              <p:nvPr/>
            </p:nvSpPr>
            <p:spPr bwMode="auto">
              <a:xfrm>
                <a:off x="7787756" y="755712"/>
                <a:ext cx="685456" cy="722625"/>
              </a:xfrm>
              <a:custGeom>
                <a:avLst/>
                <a:gdLst>
                  <a:gd name="connsiteX0" fmla="*/ 0 w 508000"/>
                  <a:gd name="connsiteY0" fmla="*/ 0 h 704850"/>
                  <a:gd name="connsiteX1" fmla="*/ 508000 w 508000"/>
                  <a:gd name="connsiteY1" fmla="*/ 368300 h 704850"/>
                  <a:gd name="connsiteX2" fmla="*/ 9525 w 508000"/>
                  <a:gd name="connsiteY2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8000" h="704850">
                    <a:moveTo>
                      <a:pt x="0" y="0"/>
                    </a:moveTo>
                    <a:lnTo>
                      <a:pt x="508000" y="368300"/>
                    </a:lnTo>
                    <a:lnTo>
                      <a:pt x="9525" y="704850"/>
                    </a:lnTo>
                  </a:path>
                </a:pathLst>
              </a:custGeom>
              <a:solidFill>
                <a:schemeClr val="bg1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5BBC083C-FA53-6AC3-BEDD-232A0900CE86}"/>
                  </a:ext>
                </a:extLst>
              </p:cNvPr>
              <p:cNvSpPr/>
              <p:nvPr/>
            </p:nvSpPr>
            <p:spPr bwMode="auto">
              <a:xfrm flipH="1">
                <a:off x="7655758" y="755712"/>
                <a:ext cx="374668" cy="722625"/>
              </a:xfrm>
              <a:prstGeom prst="arc">
                <a:avLst>
                  <a:gd name="adj1" fmla="val 16383340"/>
                  <a:gd name="adj2" fmla="val 5061297"/>
                </a:avLst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FA7477D-03AF-FCB4-8EB5-D6FCB9B9E371}"/>
                </a:ext>
              </a:extLst>
            </p:cNvPr>
            <p:cNvGrpSpPr/>
            <p:nvPr/>
          </p:nvGrpSpPr>
          <p:grpSpPr>
            <a:xfrm>
              <a:off x="7716177" y="885577"/>
              <a:ext cx="263149" cy="478450"/>
              <a:chOff x="7716177" y="923518"/>
              <a:chExt cx="263149" cy="47845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4435CE5-1AAD-7C70-4537-226D273CC83B}"/>
                  </a:ext>
                </a:extLst>
              </p:cNvPr>
              <p:cNvSpPr/>
              <p:nvPr/>
            </p:nvSpPr>
            <p:spPr bwMode="auto">
              <a:xfrm>
                <a:off x="7716177" y="923518"/>
                <a:ext cx="263149" cy="478450"/>
              </a:xfrm>
              <a:prstGeom prst="ellips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AA2527D-A397-3106-94D5-BF0DF5A28035}"/>
                  </a:ext>
                </a:extLst>
              </p:cNvPr>
              <p:cNvSpPr/>
              <p:nvPr/>
            </p:nvSpPr>
            <p:spPr bwMode="auto">
              <a:xfrm>
                <a:off x="7717491" y="1015660"/>
                <a:ext cx="166266" cy="302302"/>
              </a:xfrm>
              <a:prstGeom prst="ellipse">
                <a:avLst/>
              </a:prstGeom>
              <a:solidFill>
                <a:schemeClr val="tx1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CH" sz="2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D387C99-CDED-9BD8-B6AB-EF5CC0E8A1CB}"/>
                </a:ext>
              </a:extLst>
            </p:cNvPr>
            <p:cNvSpPr/>
            <p:nvPr/>
          </p:nvSpPr>
          <p:spPr bwMode="auto">
            <a:xfrm>
              <a:off x="7773978" y="1030284"/>
              <a:ext cx="72533" cy="72533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2C197C6-6D99-2B5D-C249-2B6315E2C8C2}"/>
                </a:ext>
              </a:extLst>
            </p:cNvPr>
            <p:cNvSpPr/>
            <p:nvPr/>
          </p:nvSpPr>
          <p:spPr bwMode="auto">
            <a:xfrm>
              <a:off x="7670927" y="670272"/>
              <a:ext cx="781351" cy="875729"/>
            </a:xfrm>
            <a:custGeom>
              <a:avLst/>
              <a:gdLst>
                <a:gd name="connsiteX0" fmla="*/ 0 w 508000"/>
                <a:gd name="connsiteY0" fmla="*/ 0 h 704850"/>
                <a:gd name="connsiteX1" fmla="*/ 508000 w 508000"/>
                <a:gd name="connsiteY1" fmla="*/ 368300 h 704850"/>
                <a:gd name="connsiteX2" fmla="*/ 9525 w 508000"/>
                <a:gd name="connsiteY2" fmla="*/ 704850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704850">
                  <a:moveTo>
                    <a:pt x="0" y="0"/>
                  </a:moveTo>
                  <a:lnTo>
                    <a:pt x="508000" y="368300"/>
                  </a:lnTo>
                  <a:lnTo>
                    <a:pt x="9525" y="70485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15" name="Grouper 5">
            <a:extLst>
              <a:ext uri="{FF2B5EF4-FFF2-40B4-BE49-F238E27FC236}">
                <a16:creationId xmlns:a16="http://schemas.microsoft.com/office/drawing/2014/main" id="{61DB3F2A-9CE8-6764-6C39-34963DCE7D37}"/>
              </a:ext>
            </a:extLst>
          </p:cNvPr>
          <p:cNvGrpSpPr/>
          <p:nvPr/>
        </p:nvGrpSpPr>
        <p:grpSpPr>
          <a:xfrm>
            <a:off x="6672064" y="1792399"/>
            <a:ext cx="2639664" cy="628489"/>
            <a:chOff x="4089194" y="4508827"/>
            <a:chExt cx="1600201" cy="381000"/>
          </a:xfrm>
        </p:grpSpPr>
        <p:sp>
          <p:nvSpPr>
            <p:cNvPr id="217" name="Rectangle 21">
              <a:extLst>
                <a:ext uri="{FF2B5EF4-FFF2-40B4-BE49-F238E27FC236}">
                  <a16:creationId xmlns:a16="http://schemas.microsoft.com/office/drawing/2014/main" id="{1E3CE044-C16A-3C19-D641-49FDF6F8D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9194" y="4508827"/>
              <a:ext cx="1600201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28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≈-</a:t>
              </a:r>
              <a:r>
                <a:rPr lang="en-US" sz="28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c</a:t>
              </a:r>
              <a:endPara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endParaRPr>
            </a:p>
          </p:txBody>
        </p:sp>
        <p:sp>
          <p:nvSpPr>
            <p:cNvPr id="216" name="AutoShape 19">
              <a:extLst>
                <a:ext uri="{FF2B5EF4-FFF2-40B4-BE49-F238E27FC236}">
                  <a16:creationId xmlns:a16="http://schemas.microsoft.com/office/drawing/2014/main" id="{959C66F7-49D7-D56A-80EE-37631CFC2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3695" y="4759200"/>
              <a:ext cx="441375" cy="123825"/>
            </a:xfrm>
            <a:prstGeom prst="leftArrow">
              <a:avLst>
                <a:gd name="adj1" fmla="val 50000"/>
                <a:gd name="adj2" fmla="val 1625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 cmpd="sng"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 dirty="0">
                <a:cs typeface="+mn-cs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174A5AB-DAE2-266E-472C-544DE6C490BC}"/>
              </a:ext>
            </a:extLst>
          </p:cNvPr>
          <p:cNvSpPr/>
          <p:nvPr/>
        </p:nvSpPr>
        <p:spPr>
          <a:xfrm>
            <a:off x="7674524" y="2384390"/>
            <a:ext cx="641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2800" baseline="-25000" dirty="0">
                <a:solidFill>
                  <a:srgbClr val="FFFF00"/>
                </a:solidFill>
                <a:latin typeface="Lucida Calligraphy" panose="03010101010101010101" pitchFamily="66" charset="77"/>
                <a:cs typeface="Cavolini" panose="03000502040302020204" pitchFamily="66" charset="0"/>
              </a:rPr>
              <a:t>e</a:t>
            </a:r>
            <a:endParaRPr lang="en-CH" sz="2800" dirty="0">
              <a:solidFill>
                <a:srgbClr val="FFFF00"/>
              </a:solidFill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sp>
        <p:nvSpPr>
          <p:cNvPr id="17" name="Oval 20">
            <a:extLst>
              <a:ext uri="{FF2B5EF4-FFF2-40B4-BE49-F238E27FC236}">
                <a16:creationId xmlns:a16="http://schemas.microsoft.com/office/drawing/2014/main" id="{C5083957-286E-6B51-FF6D-8BA34033A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5286" y="2239362"/>
            <a:ext cx="182563" cy="182563"/>
          </a:xfrm>
          <a:prstGeom prst="ellipse">
            <a:avLst/>
          </a:prstGeom>
          <a:gradFill flip="none" rotWithShape="1">
            <a:gsLst>
              <a:gs pos="76000">
                <a:schemeClr val="tx1"/>
              </a:gs>
              <a:gs pos="33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345" name="Grouper 124">
            <a:extLst>
              <a:ext uri="{FF2B5EF4-FFF2-40B4-BE49-F238E27FC236}">
                <a16:creationId xmlns:a16="http://schemas.microsoft.com/office/drawing/2014/main" id="{6DEAEED9-A22F-53D2-B80F-036C91E4FB01}"/>
              </a:ext>
            </a:extLst>
          </p:cNvPr>
          <p:cNvGrpSpPr/>
          <p:nvPr/>
        </p:nvGrpSpPr>
        <p:grpSpPr>
          <a:xfrm>
            <a:off x="8246545" y="4463654"/>
            <a:ext cx="1604332" cy="660648"/>
            <a:chOff x="4623852" y="1484784"/>
            <a:chExt cx="1604332" cy="660648"/>
          </a:xfrm>
        </p:grpSpPr>
        <p:sp>
          <p:nvSpPr>
            <p:cNvPr id="346" name="Freeform 446">
              <a:extLst>
                <a:ext uri="{FF2B5EF4-FFF2-40B4-BE49-F238E27FC236}">
                  <a16:creationId xmlns:a16="http://schemas.microsoft.com/office/drawing/2014/main" id="{2B846C0D-6168-902C-67CC-9ECB7302E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199" y="1631870"/>
              <a:ext cx="328549" cy="18481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  <a:gd name="connsiteX0" fmla="*/ 2823 w 12823"/>
                <a:gd name="connsiteY0" fmla="*/ 6252 h 6252"/>
                <a:gd name="connsiteX1" fmla="*/ 301 w 12823"/>
                <a:gd name="connsiteY1" fmla="*/ 0 h 6252"/>
                <a:gd name="connsiteX2" fmla="*/ 12823 w 12823"/>
                <a:gd name="connsiteY2" fmla="*/ 6252 h 6252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523 w 10321"/>
                <a:gd name="connsiteY0" fmla="*/ 10367 h 10367"/>
                <a:gd name="connsiteX1" fmla="*/ 556 w 10321"/>
                <a:gd name="connsiteY1" fmla="*/ 367 h 10367"/>
                <a:gd name="connsiteX2" fmla="*/ 10321 w 10321"/>
                <a:gd name="connsiteY2" fmla="*/ 10367 h 10367"/>
                <a:gd name="connsiteX0" fmla="*/ 2523 w 10321"/>
                <a:gd name="connsiteY0" fmla="*/ 10263 h 10263"/>
                <a:gd name="connsiteX1" fmla="*/ 556 w 10321"/>
                <a:gd name="connsiteY1" fmla="*/ 263 h 10263"/>
                <a:gd name="connsiteX2" fmla="*/ 10321 w 10321"/>
                <a:gd name="connsiteY2" fmla="*/ 10263 h 10263"/>
                <a:gd name="connsiteX0" fmla="*/ 2953 w 10751"/>
                <a:gd name="connsiteY0" fmla="*/ 10263 h 10263"/>
                <a:gd name="connsiteX1" fmla="*/ 462 w 10751"/>
                <a:gd name="connsiteY1" fmla="*/ 263 h 10263"/>
                <a:gd name="connsiteX2" fmla="*/ 10751 w 10751"/>
                <a:gd name="connsiteY2" fmla="*/ 10263 h 10263"/>
                <a:gd name="connsiteX0" fmla="*/ 3041 w 10839"/>
                <a:gd name="connsiteY0" fmla="*/ 10263 h 10263"/>
                <a:gd name="connsiteX1" fmla="*/ 550 w 10839"/>
                <a:gd name="connsiteY1" fmla="*/ 263 h 10263"/>
                <a:gd name="connsiteX2" fmla="*/ 10839 w 10839"/>
                <a:gd name="connsiteY2" fmla="*/ 10263 h 1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39" h="10263">
                  <a:moveTo>
                    <a:pt x="3041" y="10263"/>
                  </a:moveTo>
                  <a:cubicBezTo>
                    <a:pt x="884" y="4734"/>
                    <a:pt x="-959" y="2379"/>
                    <a:pt x="550" y="263"/>
                  </a:cubicBezTo>
                  <a:cubicBezTo>
                    <a:pt x="1641" y="-1324"/>
                    <a:pt x="7549" y="4558"/>
                    <a:pt x="10839" y="10263"/>
                  </a:cubicBezTo>
                </a:path>
              </a:pathLst>
            </a:custGeom>
            <a:solidFill>
              <a:srgbClr val="F79CDD">
                <a:alpha val="70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47" name="Freeform 446">
              <a:extLst>
                <a:ext uri="{FF2B5EF4-FFF2-40B4-BE49-F238E27FC236}">
                  <a16:creationId xmlns:a16="http://schemas.microsoft.com/office/drawing/2014/main" id="{D13F5FBB-2389-577A-A3CF-B224084BC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763" y="1632400"/>
              <a:ext cx="328549" cy="18481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  <a:gd name="connsiteX0" fmla="*/ 2823 w 12823"/>
                <a:gd name="connsiteY0" fmla="*/ 6252 h 6252"/>
                <a:gd name="connsiteX1" fmla="*/ 301 w 12823"/>
                <a:gd name="connsiteY1" fmla="*/ 0 h 6252"/>
                <a:gd name="connsiteX2" fmla="*/ 12823 w 12823"/>
                <a:gd name="connsiteY2" fmla="*/ 6252 h 6252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523 w 10321"/>
                <a:gd name="connsiteY0" fmla="*/ 10367 h 10367"/>
                <a:gd name="connsiteX1" fmla="*/ 556 w 10321"/>
                <a:gd name="connsiteY1" fmla="*/ 367 h 10367"/>
                <a:gd name="connsiteX2" fmla="*/ 10321 w 10321"/>
                <a:gd name="connsiteY2" fmla="*/ 10367 h 10367"/>
                <a:gd name="connsiteX0" fmla="*/ 2523 w 10321"/>
                <a:gd name="connsiteY0" fmla="*/ 10263 h 10263"/>
                <a:gd name="connsiteX1" fmla="*/ 556 w 10321"/>
                <a:gd name="connsiteY1" fmla="*/ 263 h 10263"/>
                <a:gd name="connsiteX2" fmla="*/ 10321 w 10321"/>
                <a:gd name="connsiteY2" fmla="*/ 10263 h 10263"/>
                <a:gd name="connsiteX0" fmla="*/ 2953 w 10751"/>
                <a:gd name="connsiteY0" fmla="*/ 10263 h 10263"/>
                <a:gd name="connsiteX1" fmla="*/ 462 w 10751"/>
                <a:gd name="connsiteY1" fmla="*/ 263 h 10263"/>
                <a:gd name="connsiteX2" fmla="*/ 10751 w 10751"/>
                <a:gd name="connsiteY2" fmla="*/ 10263 h 10263"/>
                <a:gd name="connsiteX0" fmla="*/ 3041 w 10839"/>
                <a:gd name="connsiteY0" fmla="*/ 10263 h 10263"/>
                <a:gd name="connsiteX1" fmla="*/ 550 w 10839"/>
                <a:gd name="connsiteY1" fmla="*/ 263 h 10263"/>
                <a:gd name="connsiteX2" fmla="*/ 10839 w 10839"/>
                <a:gd name="connsiteY2" fmla="*/ 10263 h 1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39" h="10263">
                  <a:moveTo>
                    <a:pt x="3041" y="10263"/>
                  </a:moveTo>
                  <a:cubicBezTo>
                    <a:pt x="884" y="4734"/>
                    <a:pt x="-959" y="2379"/>
                    <a:pt x="550" y="263"/>
                  </a:cubicBezTo>
                  <a:cubicBezTo>
                    <a:pt x="1641" y="-1324"/>
                    <a:pt x="7549" y="4558"/>
                    <a:pt x="10839" y="10263"/>
                  </a:cubicBezTo>
                </a:path>
              </a:pathLst>
            </a:custGeom>
            <a:solidFill>
              <a:srgbClr val="F79CDD">
                <a:alpha val="70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48" name="Freeform 446">
              <a:extLst>
                <a:ext uri="{FF2B5EF4-FFF2-40B4-BE49-F238E27FC236}">
                  <a16:creationId xmlns:a16="http://schemas.microsoft.com/office/drawing/2014/main" id="{EB66CE12-43C9-BA64-1953-D801058A3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852" y="1628800"/>
              <a:ext cx="328549" cy="18481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  <a:gd name="connsiteX0" fmla="*/ 2823 w 12823"/>
                <a:gd name="connsiteY0" fmla="*/ 6252 h 6252"/>
                <a:gd name="connsiteX1" fmla="*/ 301 w 12823"/>
                <a:gd name="connsiteY1" fmla="*/ 0 h 6252"/>
                <a:gd name="connsiteX2" fmla="*/ 12823 w 12823"/>
                <a:gd name="connsiteY2" fmla="*/ 6252 h 6252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523 w 10321"/>
                <a:gd name="connsiteY0" fmla="*/ 10367 h 10367"/>
                <a:gd name="connsiteX1" fmla="*/ 556 w 10321"/>
                <a:gd name="connsiteY1" fmla="*/ 367 h 10367"/>
                <a:gd name="connsiteX2" fmla="*/ 10321 w 10321"/>
                <a:gd name="connsiteY2" fmla="*/ 10367 h 10367"/>
                <a:gd name="connsiteX0" fmla="*/ 2523 w 10321"/>
                <a:gd name="connsiteY0" fmla="*/ 10263 h 10263"/>
                <a:gd name="connsiteX1" fmla="*/ 556 w 10321"/>
                <a:gd name="connsiteY1" fmla="*/ 263 h 10263"/>
                <a:gd name="connsiteX2" fmla="*/ 10321 w 10321"/>
                <a:gd name="connsiteY2" fmla="*/ 10263 h 10263"/>
                <a:gd name="connsiteX0" fmla="*/ 2953 w 10751"/>
                <a:gd name="connsiteY0" fmla="*/ 10263 h 10263"/>
                <a:gd name="connsiteX1" fmla="*/ 462 w 10751"/>
                <a:gd name="connsiteY1" fmla="*/ 263 h 10263"/>
                <a:gd name="connsiteX2" fmla="*/ 10751 w 10751"/>
                <a:gd name="connsiteY2" fmla="*/ 10263 h 10263"/>
                <a:gd name="connsiteX0" fmla="*/ 3041 w 10839"/>
                <a:gd name="connsiteY0" fmla="*/ 10263 h 10263"/>
                <a:gd name="connsiteX1" fmla="*/ 550 w 10839"/>
                <a:gd name="connsiteY1" fmla="*/ 263 h 10263"/>
                <a:gd name="connsiteX2" fmla="*/ 10839 w 10839"/>
                <a:gd name="connsiteY2" fmla="*/ 10263 h 1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39" h="10263">
                  <a:moveTo>
                    <a:pt x="3041" y="10263"/>
                  </a:moveTo>
                  <a:cubicBezTo>
                    <a:pt x="884" y="4734"/>
                    <a:pt x="-959" y="2379"/>
                    <a:pt x="550" y="263"/>
                  </a:cubicBezTo>
                  <a:cubicBezTo>
                    <a:pt x="1641" y="-1324"/>
                    <a:pt x="7549" y="4558"/>
                    <a:pt x="10839" y="10263"/>
                  </a:cubicBezTo>
                </a:path>
              </a:pathLst>
            </a:custGeom>
            <a:solidFill>
              <a:srgbClr val="F79CDD">
                <a:alpha val="70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49" name="Freeform 446">
              <a:extLst>
                <a:ext uri="{FF2B5EF4-FFF2-40B4-BE49-F238E27FC236}">
                  <a16:creationId xmlns:a16="http://schemas.microsoft.com/office/drawing/2014/main" id="{92BBF452-C2E9-A5AB-14F4-E1EC5E9EE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327" y="1484784"/>
              <a:ext cx="236386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solidFill>
              <a:srgbClr val="FFFF00">
                <a:alpha val="68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0" name="Freeform 447">
              <a:extLst>
                <a:ext uri="{FF2B5EF4-FFF2-40B4-BE49-F238E27FC236}">
                  <a16:creationId xmlns:a16="http://schemas.microsoft.com/office/drawing/2014/main" id="{9AE081D0-E1EB-C9AC-00AC-5D4AFE6C848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959713" y="1815108"/>
              <a:ext cx="242761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solidFill>
              <a:srgbClr val="FFFF00">
                <a:alpha val="6800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1" name="Freeform 449">
              <a:extLst>
                <a:ext uri="{FF2B5EF4-FFF2-40B4-BE49-F238E27FC236}">
                  <a16:creationId xmlns:a16="http://schemas.microsoft.com/office/drawing/2014/main" id="{43C3E363-C8B9-2D1F-C53A-40EFD9FE2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474" y="1484784"/>
              <a:ext cx="230010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solidFill>
              <a:srgbClr val="FFFF00">
                <a:alpha val="6800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2" name="Freeform 450">
              <a:extLst>
                <a:ext uri="{FF2B5EF4-FFF2-40B4-BE49-F238E27FC236}">
                  <a16:creationId xmlns:a16="http://schemas.microsoft.com/office/drawing/2014/main" id="{BD4B9C3A-DBDA-26F5-0B45-A668F257711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432485" y="1815108"/>
              <a:ext cx="232953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solidFill>
              <a:srgbClr val="FFFF00">
                <a:alpha val="6800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3" name="Freeform 453">
              <a:extLst>
                <a:ext uri="{FF2B5EF4-FFF2-40B4-BE49-F238E27FC236}">
                  <a16:creationId xmlns:a16="http://schemas.microsoft.com/office/drawing/2014/main" id="{F7964753-878A-1F1D-1269-DADAC2806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5927" y="1484784"/>
              <a:ext cx="242761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solidFill>
              <a:srgbClr val="FFFF00">
                <a:alpha val="6800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4" name="Freeform 454">
              <a:extLst>
                <a:ext uri="{FF2B5EF4-FFF2-40B4-BE49-F238E27FC236}">
                  <a16:creationId xmlns:a16="http://schemas.microsoft.com/office/drawing/2014/main" id="{5FC01376-68C5-8A3B-A82D-CFE0EDD69AC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908688" y="1815108"/>
              <a:ext cx="236386" cy="33032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384">
                  <a:moveTo>
                    <a:pt x="0" y="384"/>
                  </a:moveTo>
                  <a:cubicBezTo>
                    <a:pt x="80" y="192"/>
                    <a:pt x="160" y="0"/>
                    <a:pt x="240" y="0"/>
                  </a:cubicBezTo>
                  <a:cubicBezTo>
                    <a:pt x="320" y="0"/>
                    <a:pt x="400" y="192"/>
                    <a:pt x="480" y="384"/>
                  </a:cubicBezTo>
                </a:path>
              </a:pathLst>
            </a:custGeom>
            <a:solidFill>
              <a:srgbClr val="FFFF00">
                <a:alpha val="68000"/>
              </a:srgbClr>
            </a:solidFill>
            <a:ln w="19050" cmpd="sng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5" name="Freeform 446">
              <a:extLst>
                <a:ext uri="{FF2B5EF4-FFF2-40B4-BE49-F238E27FC236}">
                  <a16:creationId xmlns:a16="http://schemas.microsoft.com/office/drawing/2014/main" id="{3E673AE3-0083-6743-E7A6-BD22411EE9BC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4950288" y="1808270"/>
              <a:ext cx="328549" cy="18481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  <a:gd name="connsiteX0" fmla="*/ 2823 w 12823"/>
                <a:gd name="connsiteY0" fmla="*/ 6252 h 6252"/>
                <a:gd name="connsiteX1" fmla="*/ 301 w 12823"/>
                <a:gd name="connsiteY1" fmla="*/ 0 h 6252"/>
                <a:gd name="connsiteX2" fmla="*/ 12823 w 12823"/>
                <a:gd name="connsiteY2" fmla="*/ 6252 h 6252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523 w 10321"/>
                <a:gd name="connsiteY0" fmla="*/ 10367 h 10367"/>
                <a:gd name="connsiteX1" fmla="*/ 556 w 10321"/>
                <a:gd name="connsiteY1" fmla="*/ 367 h 10367"/>
                <a:gd name="connsiteX2" fmla="*/ 10321 w 10321"/>
                <a:gd name="connsiteY2" fmla="*/ 10367 h 10367"/>
                <a:gd name="connsiteX0" fmla="*/ 2523 w 10321"/>
                <a:gd name="connsiteY0" fmla="*/ 10263 h 10263"/>
                <a:gd name="connsiteX1" fmla="*/ 556 w 10321"/>
                <a:gd name="connsiteY1" fmla="*/ 263 h 10263"/>
                <a:gd name="connsiteX2" fmla="*/ 10321 w 10321"/>
                <a:gd name="connsiteY2" fmla="*/ 10263 h 10263"/>
                <a:gd name="connsiteX0" fmla="*/ 2953 w 10751"/>
                <a:gd name="connsiteY0" fmla="*/ 10263 h 10263"/>
                <a:gd name="connsiteX1" fmla="*/ 462 w 10751"/>
                <a:gd name="connsiteY1" fmla="*/ 263 h 10263"/>
                <a:gd name="connsiteX2" fmla="*/ 10751 w 10751"/>
                <a:gd name="connsiteY2" fmla="*/ 10263 h 10263"/>
                <a:gd name="connsiteX0" fmla="*/ 3041 w 10839"/>
                <a:gd name="connsiteY0" fmla="*/ 10263 h 10263"/>
                <a:gd name="connsiteX1" fmla="*/ 550 w 10839"/>
                <a:gd name="connsiteY1" fmla="*/ 263 h 10263"/>
                <a:gd name="connsiteX2" fmla="*/ 10839 w 10839"/>
                <a:gd name="connsiteY2" fmla="*/ 10263 h 1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39" h="10263">
                  <a:moveTo>
                    <a:pt x="3041" y="10263"/>
                  </a:moveTo>
                  <a:cubicBezTo>
                    <a:pt x="884" y="4734"/>
                    <a:pt x="-959" y="2379"/>
                    <a:pt x="550" y="263"/>
                  </a:cubicBezTo>
                  <a:cubicBezTo>
                    <a:pt x="1641" y="-1324"/>
                    <a:pt x="7549" y="4558"/>
                    <a:pt x="10839" y="10263"/>
                  </a:cubicBezTo>
                </a:path>
              </a:pathLst>
            </a:custGeom>
            <a:solidFill>
              <a:srgbClr val="F79CDD">
                <a:alpha val="70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6" name="Freeform 446">
              <a:extLst>
                <a:ext uri="{FF2B5EF4-FFF2-40B4-BE49-F238E27FC236}">
                  <a16:creationId xmlns:a16="http://schemas.microsoft.com/office/drawing/2014/main" id="{CF103D1A-7616-E762-1A87-C0AB794EAE0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429199" y="1811870"/>
              <a:ext cx="328549" cy="18481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  <a:gd name="connsiteX0" fmla="*/ 2823 w 12823"/>
                <a:gd name="connsiteY0" fmla="*/ 6252 h 6252"/>
                <a:gd name="connsiteX1" fmla="*/ 301 w 12823"/>
                <a:gd name="connsiteY1" fmla="*/ 0 h 6252"/>
                <a:gd name="connsiteX2" fmla="*/ 12823 w 12823"/>
                <a:gd name="connsiteY2" fmla="*/ 6252 h 6252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523 w 10321"/>
                <a:gd name="connsiteY0" fmla="*/ 10367 h 10367"/>
                <a:gd name="connsiteX1" fmla="*/ 556 w 10321"/>
                <a:gd name="connsiteY1" fmla="*/ 367 h 10367"/>
                <a:gd name="connsiteX2" fmla="*/ 10321 w 10321"/>
                <a:gd name="connsiteY2" fmla="*/ 10367 h 10367"/>
                <a:gd name="connsiteX0" fmla="*/ 2523 w 10321"/>
                <a:gd name="connsiteY0" fmla="*/ 10263 h 10263"/>
                <a:gd name="connsiteX1" fmla="*/ 556 w 10321"/>
                <a:gd name="connsiteY1" fmla="*/ 263 h 10263"/>
                <a:gd name="connsiteX2" fmla="*/ 10321 w 10321"/>
                <a:gd name="connsiteY2" fmla="*/ 10263 h 10263"/>
                <a:gd name="connsiteX0" fmla="*/ 2953 w 10751"/>
                <a:gd name="connsiteY0" fmla="*/ 10263 h 10263"/>
                <a:gd name="connsiteX1" fmla="*/ 462 w 10751"/>
                <a:gd name="connsiteY1" fmla="*/ 263 h 10263"/>
                <a:gd name="connsiteX2" fmla="*/ 10751 w 10751"/>
                <a:gd name="connsiteY2" fmla="*/ 10263 h 10263"/>
                <a:gd name="connsiteX0" fmla="*/ 3041 w 10839"/>
                <a:gd name="connsiteY0" fmla="*/ 10263 h 10263"/>
                <a:gd name="connsiteX1" fmla="*/ 550 w 10839"/>
                <a:gd name="connsiteY1" fmla="*/ 263 h 10263"/>
                <a:gd name="connsiteX2" fmla="*/ 10839 w 10839"/>
                <a:gd name="connsiteY2" fmla="*/ 10263 h 1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39" h="10263">
                  <a:moveTo>
                    <a:pt x="3041" y="10263"/>
                  </a:moveTo>
                  <a:cubicBezTo>
                    <a:pt x="884" y="4734"/>
                    <a:pt x="-959" y="2379"/>
                    <a:pt x="550" y="263"/>
                  </a:cubicBezTo>
                  <a:cubicBezTo>
                    <a:pt x="1641" y="-1324"/>
                    <a:pt x="7549" y="4558"/>
                    <a:pt x="10839" y="10263"/>
                  </a:cubicBezTo>
                </a:path>
              </a:pathLst>
            </a:custGeom>
            <a:solidFill>
              <a:srgbClr val="F79CDD">
                <a:alpha val="70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57" name="Freeform 446">
              <a:extLst>
                <a:ext uri="{FF2B5EF4-FFF2-40B4-BE49-F238E27FC236}">
                  <a16:creationId xmlns:a16="http://schemas.microsoft.com/office/drawing/2014/main" id="{DAD5971E-B0B9-C75B-F8CC-D17894685090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899635" y="1811340"/>
              <a:ext cx="328549" cy="184814"/>
            </a:xfrm>
            <a:custGeom>
              <a:avLst/>
              <a:gdLst>
                <a:gd name="T0" fmla="*/ 0 w 480"/>
                <a:gd name="T1" fmla="*/ 384 h 384"/>
                <a:gd name="T2" fmla="*/ 240 w 480"/>
                <a:gd name="T3" fmla="*/ 0 h 384"/>
                <a:gd name="T4" fmla="*/ 480 w 480"/>
                <a:gd name="T5" fmla="*/ 384 h 384"/>
                <a:gd name="connsiteX0" fmla="*/ 2823 w 12823"/>
                <a:gd name="connsiteY0" fmla="*/ 6252 h 6252"/>
                <a:gd name="connsiteX1" fmla="*/ 301 w 12823"/>
                <a:gd name="connsiteY1" fmla="*/ 0 h 6252"/>
                <a:gd name="connsiteX2" fmla="*/ 12823 w 12823"/>
                <a:gd name="connsiteY2" fmla="*/ 6252 h 6252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202 w 10000"/>
                <a:gd name="connsiteY0" fmla="*/ 10367 h 10367"/>
                <a:gd name="connsiteX1" fmla="*/ 235 w 10000"/>
                <a:gd name="connsiteY1" fmla="*/ 367 h 10367"/>
                <a:gd name="connsiteX2" fmla="*/ 10000 w 10000"/>
                <a:gd name="connsiteY2" fmla="*/ 10367 h 10367"/>
                <a:gd name="connsiteX0" fmla="*/ 2523 w 10321"/>
                <a:gd name="connsiteY0" fmla="*/ 10367 h 10367"/>
                <a:gd name="connsiteX1" fmla="*/ 556 w 10321"/>
                <a:gd name="connsiteY1" fmla="*/ 367 h 10367"/>
                <a:gd name="connsiteX2" fmla="*/ 10321 w 10321"/>
                <a:gd name="connsiteY2" fmla="*/ 10367 h 10367"/>
                <a:gd name="connsiteX0" fmla="*/ 2523 w 10321"/>
                <a:gd name="connsiteY0" fmla="*/ 10263 h 10263"/>
                <a:gd name="connsiteX1" fmla="*/ 556 w 10321"/>
                <a:gd name="connsiteY1" fmla="*/ 263 h 10263"/>
                <a:gd name="connsiteX2" fmla="*/ 10321 w 10321"/>
                <a:gd name="connsiteY2" fmla="*/ 10263 h 10263"/>
                <a:gd name="connsiteX0" fmla="*/ 2953 w 10751"/>
                <a:gd name="connsiteY0" fmla="*/ 10263 h 10263"/>
                <a:gd name="connsiteX1" fmla="*/ 462 w 10751"/>
                <a:gd name="connsiteY1" fmla="*/ 263 h 10263"/>
                <a:gd name="connsiteX2" fmla="*/ 10751 w 10751"/>
                <a:gd name="connsiteY2" fmla="*/ 10263 h 10263"/>
                <a:gd name="connsiteX0" fmla="*/ 3041 w 10839"/>
                <a:gd name="connsiteY0" fmla="*/ 10263 h 10263"/>
                <a:gd name="connsiteX1" fmla="*/ 550 w 10839"/>
                <a:gd name="connsiteY1" fmla="*/ 263 h 10263"/>
                <a:gd name="connsiteX2" fmla="*/ 10839 w 10839"/>
                <a:gd name="connsiteY2" fmla="*/ 10263 h 10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39" h="10263">
                  <a:moveTo>
                    <a:pt x="3041" y="10263"/>
                  </a:moveTo>
                  <a:cubicBezTo>
                    <a:pt x="884" y="4734"/>
                    <a:pt x="-959" y="2379"/>
                    <a:pt x="550" y="263"/>
                  </a:cubicBezTo>
                  <a:cubicBezTo>
                    <a:pt x="1641" y="-1324"/>
                    <a:pt x="7549" y="4558"/>
                    <a:pt x="10839" y="10263"/>
                  </a:cubicBezTo>
                </a:path>
              </a:pathLst>
            </a:custGeom>
            <a:solidFill>
              <a:srgbClr val="F79CDD">
                <a:alpha val="70000"/>
              </a:srgbClr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cxnSp>
          <p:nvCxnSpPr>
            <p:cNvPr id="358" name="Connecteur droit 137">
              <a:extLst>
                <a:ext uri="{FF2B5EF4-FFF2-40B4-BE49-F238E27FC236}">
                  <a16:creationId xmlns:a16="http://schemas.microsoft.com/office/drawing/2014/main" id="{98A64CE6-A9B3-1FB2-D824-E66C3F964F49}"/>
                </a:ext>
              </a:extLst>
            </p:cNvPr>
            <p:cNvCxnSpPr>
              <a:stCxn id="349" idx="0"/>
              <a:endCxn id="357" idx="0"/>
            </p:cNvCxnSpPr>
            <p:nvPr/>
          </p:nvCxnSpPr>
          <p:spPr bwMode="auto">
            <a:xfrm flipV="1">
              <a:off x="4723327" y="1811340"/>
              <a:ext cx="1412679" cy="376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33" name="Rectangle 2">
            <a:extLst>
              <a:ext uri="{FF2B5EF4-FFF2-40B4-BE49-F238E27FC236}">
                <a16:creationId xmlns:a16="http://schemas.microsoft.com/office/drawing/2014/main" id="{A2D7D6D9-4C60-C6E7-4A27-E280483A5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42" y="3878670"/>
            <a:ext cx="11604768" cy="630450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800" b="0" dirty="0">
                <a:solidFill>
                  <a:srgbClr val="FFFF00"/>
                </a:solidFill>
                <a:ea typeface="ＭＳ Ｐゴシック" charset="0"/>
                <a:cs typeface="Chalkboard"/>
              </a:rPr>
              <a:t>…backscattered by the electron, becomes synchrotron radiation:</a:t>
            </a:r>
          </a:p>
        </p:txBody>
      </p: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3AE1DC36-1771-AC47-C4D0-55D105DD8C7E}"/>
              </a:ext>
            </a:extLst>
          </p:cNvPr>
          <p:cNvGrpSpPr/>
          <p:nvPr/>
        </p:nvGrpSpPr>
        <p:grpSpPr>
          <a:xfrm>
            <a:off x="10011062" y="872333"/>
            <a:ext cx="1411200" cy="523220"/>
            <a:chOff x="6715526" y="873174"/>
            <a:chExt cx="1411200" cy="523220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30CE5CD2-3540-15B6-5445-F086E3B8D6BB}"/>
                </a:ext>
              </a:extLst>
            </p:cNvPr>
            <p:cNvSpPr/>
            <p:nvPr/>
          </p:nvSpPr>
          <p:spPr>
            <a:xfrm>
              <a:off x="7254181" y="873174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r>
                <a:rPr lang="en-US" sz="2800" b="0" i="1" dirty="0">
                  <a:solidFill>
                    <a:schemeClr val="bg1"/>
                  </a:solidFill>
                  <a:latin typeface="+mn-lt"/>
                  <a:cs typeface="Chalkboard"/>
                </a:rPr>
                <a:t>L</a:t>
              </a:r>
              <a:endParaRPr lang="en-US" sz="2800" b="0" i="1" dirty="0">
                <a:solidFill>
                  <a:schemeClr val="bg1"/>
                </a:solidFill>
                <a:latin typeface="Symbol" pitchFamily="2" charset="2"/>
                <a:cs typeface="Chalkboard"/>
              </a:endParaRPr>
            </a:p>
          </p:txBody>
        </p:sp>
        <p:cxnSp>
          <p:nvCxnSpPr>
            <p:cNvPr id="459" name="Connecteur droit avec flèche 199">
              <a:extLst>
                <a:ext uri="{FF2B5EF4-FFF2-40B4-BE49-F238E27FC236}">
                  <a16:creationId xmlns:a16="http://schemas.microsoft.com/office/drawing/2014/main" id="{CEFE48B4-0814-2DC8-B473-E41D83D8AD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15526" y="1308931"/>
              <a:ext cx="14112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63" name="Rectangle 462">
            <a:extLst>
              <a:ext uri="{FF2B5EF4-FFF2-40B4-BE49-F238E27FC236}">
                <a16:creationId xmlns:a16="http://schemas.microsoft.com/office/drawing/2014/main" id="{A98A1D8A-8BFE-7998-449E-4F060FA51788}"/>
              </a:ext>
            </a:extLst>
          </p:cNvPr>
          <p:cNvSpPr/>
          <p:nvPr/>
        </p:nvSpPr>
        <p:spPr>
          <a:xfrm>
            <a:off x="7195993" y="1346068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Lucida Calligraphy" panose="03010101010101010101" pitchFamily="66" charset="77"/>
                <a:cs typeface="Cavolini" panose="03000502040302020204" pitchFamily="66" charset="0"/>
              </a:rPr>
              <a:t>R</a:t>
            </a:r>
            <a:r>
              <a:rPr lang="en-US" sz="2800" baseline="-25000" dirty="0">
                <a:latin typeface="Lucida Calligraphy" panose="03010101010101010101" pitchFamily="66" charset="77"/>
                <a:cs typeface="Cavolini" panose="03000502040302020204" pitchFamily="66" charset="0"/>
              </a:rPr>
              <a:t>L</a:t>
            </a:r>
            <a:endParaRPr lang="en-CH" sz="2800" dirty="0">
              <a:latin typeface="Lucida Calligraphy" panose="03010101010101010101" pitchFamily="66" charset="77"/>
              <a:cs typeface="Cavolini" panose="03000502040302020204" pitchFamily="66" charset="0"/>
            </a:endParaRPr>
          </a:p>
        </p:txBody>
      </p:sp>
      <p:sp>
        <p:nvSpPr>
          <p:cNvPr id="455" name="Rectangle 2">
            <a:extLst>
              <a:ext uri="{FF2B5EF4-FFF2-40B4-BE49-F238E27FC236}">
                <a16:creationId xmlns:a16="http://schemas.microsoft.com/office/drawing/2014/main" id="{97F5BBE9-280C-4881-D117-BF41ED24E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3007805"/>
            <a:ext cx="11345990" cy="997259"/>
          </a:xfrm>
          <a:prstGeom prst="rect">
            <a:avLst/>
          </a:prstGeom>
          <a:noFill/>
          <a:effectLst>
            <a:outerShdw dist="25400" dir="3378596" algn="ctr" rotWithShape="0">
              <a:srgbClr val="000000"/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so, the undulator looks to the electron in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R</a:t>
            </a:r>
            <a:r>
              <a:rPr lang="en-US" sz="2800" baseline="-2500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ea typeface="ＭＳ Ｐゴシック" charset="0"/>
                <a:cs typeface="Cavolini" panose="03000502040302020204" pitchFamily="66" charset="0"/>
              </a:rPr>
              <a:t>e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like 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an </a:t>
            </a:r>
            <a:r>
              <a:rPr lang="en-US" sz="2800" b="0" u="sng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“electroma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g</a:t>
            </a:r>
            <a:r>
              <a:rPr lang="en-US" sz="2800" b="0" u="sng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netic wave”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 of wavelength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pitchFamily="2" charset="2"/>
                <a:ea typeface="ＭＳ Ｐゴシック" charset="0"/>
                <a:cs typeface="Chalkboard"/>
              </a:rPr>
              <a:t>l</a:t>
            </a:r>
            <a:r>
              <a:rPr lang="en-US" sz="2800" b="0" baseline="-250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e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 ≈ 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L</a:t>
            </a:r>
            <a:r>
              <a:rPr lang="en-US" sz="1000" b="0" i="1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 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/</a:t>
            </a:r>
            <a:r>
              <a:rPr lang="en-US" sz="2800" b="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pitchFamily="2" charset="2"/>
                <a:ea typeface="ＭＳ Ｐゴシック" charset="0"/>
                <a:cs typeface="Chalkboard"/>
              </a:rPr>
              <a:t>g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0"/>
                <a:cs typeface="Chalkboard"/>
              </a:rPr>
              <a:t> , which   </a:t>
            </a:r>
            <a:endParaRPr lang="en-US" sz="2800" b="0" i="1" dirty="0">
              <a:solidFill>
                <a:schemeClr val="accent1">
                  <a:lumMod val="60000"/>
                  <a:lumOff val="40000"/>
                </a:schemeClr>
              </a:solidFill>
              <a:latin typeface="Symbol" pitchFamily="2" charset="2"/>
              <a:ea typeface="ＭＳ Ｐゴシック" charset="0"/>
              <a:cs typeface="Chalkboard"/>
            </a:endParaRPr>
          </a:p>
        </p:txBody>
      </p:sp>
      <p:grpSp>
        <p:nvGrpSpPr>
          <p:cNvPr id="420" name="Grouper 195">
            <a:extLst>
              <a:ext uri="{FF2B5EF4-FFF2-40B4-BE49-F238E27FC236}">
                <a16:creationId xmlns:a16="http://schemas.microsoft.com/office/drawing/2014/main" id="{DA76E712-E502-55CE-AB5C-B176D3594FDE}"/>
              </a:ext>
            </a:extLst>
          </p:cNvPr>
          <p:cNvGrpSpPr/>
          <p:nvPr/>
        </p:nvGrpSpPr>
        <p:grpSpPr>
          <a:xfrm>
            <a:off x="2351584" y="4741314"/>
            <a:ext cx="1739276" cy="677310"/>
            <a:chOff x="1017181" y="5064024"/>
            <a:chExt cx="1739276" cy="677310"/>
          </a:xfrm>
        </p:grpSpPr>
        <p:sp>
          <p:nvSpPr>
            <p:cNvPr id="421" name="Rectangle 18">
              <a:extLst>
                <a:ext uri="{FF2B5EF4-FFF2-40B4-BE49-F238E27FC236}">
                  <a16:creationId xmlns:a16="http://schemas.microsoft.com/office/drawing/2014/main" id="{8671776E-1349-3732-7666-E7EC2EEB1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181" y="5130110"/>
              <a:ext cx="1739276" cy="61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3200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electron</a:t>
              </a:r>
            </a:p>
          </p:txBody>
        </p:sp>
        <p:sp>
          <p:nvSpPr>
            <p:cNvPr id="422" name="Oval 20">
              <a:extLst>
                <a:ext uri="{FF2B5EF4-FFF2-40B4-BE49-F238E27FC236}">
                  <a16:creationId xmlns:a16="http://schemas.microsoft.com/office/drawing/2014/main" id="{D4F343AD-ECF8-D74B-48BD-D30F950A5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092" y="5064024"/>
              <a:ext cx="182563" cy="182563"/>
            </a:xfrm>
            <a:prstGeom prst="ellipse">
              <a:avLst/>
            </a:prstGeom>
            <a:gradFill flip="none" rotWithShape="1">
              <a:gsLst>
                <a:gs pos="76000">
                  <a:schemeClr val="tx1"/>
                </a:gs>
                <a:gs pos="33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978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7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0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7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0" presetClass="pat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-0.44883 -0.0037 L 2.5E-6 -1.11111E-6 Z " pathEditMode="relative" rAng="0" ptsTypes="AAA">
                                      <p:cBhvr>
                                        <p:cTn id="134" dur="5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48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500"/>
                            </p:stCondLst>
                            <p:childTnLst>
                              <p:par>
                                <p:cTn id="1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3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4" grpId="0"/>
      <p:bldP spid="160" grpId="0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/>
      <p:bldP spid="232" grpId="0"/>
      <p:bldP spid="234" grpId="0"/>
      <p:bldP spid="423" grpId="0"/>
      <p:bldP spid="441" grpId="0"/>
      <p:bldP spid="16" grpId="0"/>
      <p:bldP spid="17" grpId="0" animBg="1"/>
      <p:bldP spid="233" grpId="0"/>
      <p:bldP spid="463" grpId="0"/>
      <p:bldP spid="463" grpId="1"/>
      <p:bldP spid="45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2">
            <a:extLst>
              <a:ext uri="{FF2B5EF4-FFF2-40B4-BE49-F238E27FC236}">
                <a16:creationId xmlns:a16="http://schemas.microsoft.com/office/drawing/2014/main" id="{8AB0C6C4-49E9-19B7-0935-CCBD262B02F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919268" y="1995347"/>
            <a:ext cx="299954" cy="2683982"/>
          </a:xfrm>
          <a:prstGeom prst="rect">
            <a:avLst/>
          </a:prstGeom>
          <a:gradFill>
            <a:gsLst>
              <a:gs pos="15000">
                <a:srgbClr val="05B0F0"/>
              </a:gs>
              <a:gs pos="0">
                <a:srgbClr val="0283B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B58315BB-9792-FC46-239D-D72667FFE95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10009" y="1396310"/>
            <a:ext cx="933137" cy="2683982"/>
          </a:xfrm>
          <a:prstGeom prst="rect">
            <a:avLst/>
          </a:prstGeom>
          <a:gradFill>
            <a:gsLst>
              <a:gs pos="15000">
                <a:srgbClr val="05B0F0"/>
              </a:gs>
              <a:gs pos="0">
                <a:srgbClr val="0283B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Rectangle 42">
            <a:extLst>
              <a:ext uri="{FF2B5EF4-FFF2-40B4-BE49-F238E27FC236}">
                <a16:creationId xmlns:a16="http://schemas.microsoft.com/office/drawing/2014/main" id="{1BA21750-4543-0CA2-1228-5E935C23189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58051" y="2870281"/>
            <a:ext cx="1449915" cy="2683982"/>
          </a:xfrm>
          <a:prstGeom prst="rect">
            <a:avLst/>
          </a:prstGeom>
          <a:gradFill>
            <a:gsLst>
              <a:gs pos="15000">
                <a:srgbClr val="05B0F0"/>
              </a:gs>
              <a:gs pos="0">
                <a:srgbClr val="0283B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9" name="Grouper 8"/>
          <p:cNvGrpSpPr/>
          <p:nvPr/>
        </p:nvGrpSpPr>
        <p:grpSpPr>
          <a:xfrm>
            <a:off x="3078011" y="2272934"/>
            <a:ext cx="2484061" cy="2664295"/>
            <a:chOff x="2087941" y="3717032"/>
            <a:chExt cx="2484061" cy="2664295"/>
          </a:xfrm>
        </p:grpSpPr>
        <p:sp>
          <p:nvSpPr>
            <p:cNvPr id="62" name="Rectangle 42"/>
            <p:cNvSpPr>
              <a:spLocks noChangeArrowheads="1"/>
            </p:cNvSpPr>
            <p:nvPr/>
          </p:nvSpPr>
          <p:spPr bwMode="auto">
            <a:xfrm rot="16200000">
              <a:off x="2587120" y="4432232"/>
              <a:ext cx="1449916" cy="2448273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0" name="Rectangle 42"/>
            <p:cNvSpPr>
              <a:spLocks noChangeArrowheads="1"/>
            </p:cNvSpPr>
            <p:nvPr/>
          </p:nvSpPr>
          <p:spPr bwMode="auto">
            <a:xfrm rot="16200000">
              <a:off x="3012605" y="3093741"/>
              <a:ext cx="936106" cy="2182688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52" name="Rectangle 2"/>
          <p:cNvSpPr txBox="1">
            <a:spLocks noChangeArrowheads="1"/>
          </p:cNvSpPr>
          <p:nvPr/>
        </p:nvSpPr>
        <p:spPr bwMode="auto">
          <a:xfrm>
            <a:off x="209883" y="457000"/>
            <a:ext cx="11665296" cy="1562465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84150" indent="0" algn="ctr">
              <a:spcBef>
                <a:spcPts val="0"/>
              </a:spcBef>
              <a:defRPr/>
            </a:pPr>
            <a:r>
              <a:rPr lang="en-US" sz="3200" b="0" dirty="0">
                <a:solidFill>
                  <a:srgbClr val="FFFF00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A simple model of x-ray imaging by phase contrast</a:t>
            </a:r>
          </a:p>
          <a:p>
            <a:pPr marL="184150" indent="0" algn="ctr">
              <a:spcBef>
                <a:spcPts val="0"/>
              </a:spcBef>
              <a:defRPr/>
            </a:pPr>
            <a:endParaRPr lang="en-US" sz="800" b="0" dirty="0">
              <a:solidFill>
                <a:srgbClr val="FFFF00"/>
              </a:solidFill>
              <a:latin typeface="Chalkboard" panose="03050602040202020205" pitchFamily="66" charset="77"/>
              <a:ea typeface="ＭＳ Ｐゴシック" charset="0"/>
              <a:cs typeface="Chalkboard"/>
            </a:endParaRPr>
          </a:p>
          <a:p>
            <a:pPr marL="184150" indent="0" algn="ctr"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[</a:t>
            </a: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</a:rPr>
              <a:t>G. </a:t>
            </a:r>
            <a:r>
              <a:rPr lang="en-US" sz="2400" b="0" dirty="0" err="1">
                <a:solidFill>
                  <a:schemeClr val="bg1"/>
                </a:solidFill>
                <a:latin typeface="Chalkboard" panose="03050602040202020205" pitchFamily="66" charset="77"/>
              </a:rPr>
              <a:t>Margaritondo</a:t>
            </a: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</a:rPr>
              <a:t> and G. Tromba, J. Appl. Phys. </a:t>
            </a:r>
            <a:r>
              <a:rPr lang="en-US" sz="2400" dirty="0">
                <a:solidFill>
                  <a:schemeClr val="bg1"/>
                </a:solidFill>
                <a:latin typeface="Chalkboard" panose="03050602040202020205" pitchFamily="66" charset="77"/>
              </a:rPr>
              <a:t>85</a:t>
            </a: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</a:rPr>
              <a:t>, 3406 (1999); Y. </a:t>
            </a:r>
            <a:r>
              <a:rPr lang="en-US" sz="2400" b="0" dirty="0" err="1">
                <a:solidFill>
                  <a:schemeClr val="bg1"/>
                </a:solidFill>
                <a:latin typeface="Chalkboard" panose="03050602040202020205" pitchFamily="66" charset="77"/>
              </a:rPr>
              <a:t>H</a:t>
            </a:r>
            <a:r>
              <a:rPr lang="en-US" sz="2400" b="0" dirty="0" err="1">
                <a:solidFill>
                  <a:schemeClr val="bg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wu</a:t>
            </a: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 et al., </a:t>
            </a:r>
          </a:p>
          <a:p>
            <a:pPr marL="184150" indent="0" algn="ctr">
              <a:spcBef>
                <a:spcPts val="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J. Appl. Phys. </a:t>
            </a:r>
            <a:r>
              <a:rPr lang="en-US" sz="2400" dirty="0">
                <a:solidFill>
                  <a:schemeClr val="bg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86</a:t>
            </a:r>
            <a:r>
              <a:rPr lang="en-US" sz="2400" b="0" dirty="0">
                <a:solidFill>
                  <a:schemeClr val="bg1"/>
                </a:solidFill>
                <a:latin typeface="Chalkboard" panose="03050602040202020205" pitchFamily="66" charset="77"/>
                <a:ea typeface="ＭＳ Ｐゴシック" charset="0"/>
                <a:cs typeface="Chalkboard"/>
              </a:rPr>
              <a:t>, 4613 (1999)] </a:t>
            </a:r>
            <a:endParaRPr lang="en-US" sz="2400" b="0" u="sng" dirty="0">
              <a:solidFill>
                <a:schemeClr val="bg1"/>
              </a:solidFill>
              <a:latin typeface="Chalkboard" panose="03050602040202020205" pitchFamily="66" charset="77"/>
              <a:ea typeface="ＭＳ Ｐゴシック" charset="0"/>
              <a:cs typeface="Chalkboard"/>
            </a:endParaRPr>
          </a:p>
        </p:txBody>
      </p:sp>
      <p:grpSp>
        <p:nvGrpSpPr>
          <p:cNvPr id="11" name="Grouper 10"/>
          <p:cNvGrpSpPr/>
          <p:nvPr/>
        </p:nvGrpSpPr>
        <p:grpSpPr>
          <a:xfrm>
            <a:off x="5706087" y="4692768"/>
            <a:ext cx="2156093" cy="383942"/>
            <a:chOff x="5217100" y="6172867"/>
            <a:chExt cx="2156093" cy="383942"/>
          </a:xfrm>
        </p:grpSpPr>
        <p:sp>
          <p:nvSpPr>
            <p:cNvPr id="50" name="Line 37"/>
            <p:cNvSpPr>
              <a:spLocks noChangeShapeType="1"/>
            </p:cNvSpPr>
            <p:nvPr/>
          </p:nvSpPr>
          <p:spPr bwMode="auto">
            <a:xfrm>
              <a:off x="5361116" y="6172867"/>
              <a:ext cx="1676400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 type="none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" name="Rectangle 38"/>
            <p:cNvSpPr>
              <a:spLocks noChangeArrowheads="1"/>
            </p:cNvSpPr>
            <p:nvPr/>
          </p:nvSpPr>
          <p:spPr bwMode="auto">
            <a:xfrm>
              <a:off x="5217100" y="6187477"/>
              <a:ext cx="215609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rgbClr val="FFFFFF"/>
                  </a:solidFill>
                  <a:latin typeface="Helvetica" charset="0"/>
                </a:rPr>
                <a:t>detected intensity</a:t>
              </a:r>
            </a:p>
          </p:txBody>
        </p:sp>
      </p:grpSp>
      <p:grpSp>
        <p:nvGrpSpPr>
          <p:cNvPr id="13" name="Grouper 12"/>
          <p:cNvGrpSpPr/>
          <p:nvPr/>
        </p:nvGrpSpPr>
        <p:grpSpPr>
          <a:xfrm>
            <a:off x="6744072" y="1809894"/>
            <a:ext cx="2392957" cy="2918874"/>
            <a:chOff x="6460600" y="3288183"/>
            <a:chExt cx="2392957" cy="2918874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 rot="16200000">
              <a:off x="6724275" y="4340684"/>
              <a:ext cx="2455837" cy="1276909"/>
            </a:xfrm>
            <a:prstGeom prst="rect">
              <a:avLst/>
            </a:prstGeom>
            <a:solidFill>
              <a:srgbClr val="64988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7" name="Rectangle 43"/>
            <p:cNvSpPr>
              <a:spLocks noChangeArrowheads="1"/>
            </p:cNvSpPr>
            <p:nvPr/>
          </p:nvSpPr>
          <p:spPr bwMode="auto">
            <a:xfrm rot="16200000">
              <a:off x="7748743" y="4515665"/>
              <a:ext cx="409409" cy="1274402"/>
            </a:xfrm>
            <a:prstGeom prst="rect">
              <a:avLst/>
            </a:prstGeom>
            <a:gradFill flip="none" rotWithShape="1">
              <a:gsLst>
                <a:gs pos="47000">
                  <a:srgbClr val="7DF9CC"/>
                </a:gs>
                <a:gs pos="100000">
                  <a:srgbClr val="476F6A"/>
                </a:gs>
                <a:gs pos="4000">
                  <a:srgbClr val="649889"/>
                </a:gs>
                <a:gs pos="66000">
                  <a:srgbClr val="80FFCF"/>
                </a:gs>
              </a:gsLst>
              <a:lin ang="21594000" scaled="0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8" name="Rectangle 44"/>
            <p:cNvSpPr>
              <a:spLocks noChangeArrowheads="1"/>
            </p:cNvSpPr>
            <p:nvPr/>
          </p:nvSpPr>
          <p:spPr bwMode="auto">
            <a:xfrm rot="16200000">
              <a:off x="7749639" y="4121895"/>
              <a:ext cx="409409" cy="1278000"/>
            </a:xfrm>
            <a:prstGeom prst="rect">
              <a:avLst/>
            </a:prstGeom>
            <a:gradFill flip="none" rotWithShape="1">
              <a:gsLst>
                <a:gs pos="54000">
                  <a:srgbClr val="476F6A"/>
                </a:gs>
                <a:gs pos="1000">
                  <a:srgbClr val="649889"/>
                </a:gs>
              </a:gsLst>
              <a:lin ang="10800000" scaled="0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6460600" y="3288183"/>
              <a:ext cx="2392957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/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predicted image: edge with </a:t>
              </a:r>
            </a:p>
            <a:p>
              <a:pPr algn="r"/>
              <a:r>
                <a:rPr lang="en-US" sz="1800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dark-clear fringes</a:t>
              </a:r>
            </a:p>
          </p:txBody>
        </p:sp>
      </p:grpSp>
      <p:sp>
        <p:nvSpPr>
          <p:cNvPr id="37" name="Rectangle 2">
            <a:extLst>
              <a:ext uri="{FF2B5EF4-FFF2-40B4-BE49-F238E27FC236}">
                <a16:creationId xmlns:a16="http://schemas.microsoft.com/office/drawing/2014/main" id="{0F5A2027-B427-EC49-9F61-B3CC286A5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83" y="5589240"/>
            <a:ext cx="11512894" cy="934066"/>
          </a:xfrm>
          <a:prstGeom prst="rect">
            <a:avLst/>
          </a:prstGeom>
          <a:noFill/>
          <a:ln w="19050" cmpd="sng">
            <a:noFill/>
          </a:ln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84138" indent="0" algn="ctr">
              <a:defRPr/>
            </a:pPr>
            <a:r>
              <a:rPr lang="en-US" sz="2800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ea typeface="ＭＳ Ｐゴシック" charset="0"/>
                <a:cs typeface="ＭＳ Ｐゴシック" charset="0"/>
              </a:rPr>
              <a:t>Note: high lateral coherence is required for phase contrast, but high longitudinal (time) coherence is not needed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0F88B5-E532-9625-451A-C2577736CB32}"/>
              </a:ext>
            </a:extLst>
          </p:cNvPr>
          <p:cNvGrpSpPr/>
          <p:nvPr/>
        </p:nvGrpSpPr>
        <p:grpSpPr>
          <a:xfrm>
            <a:off x="9183459" y="2276873"/>
            <a:ext cx="2286401" cy="2937001"/>
            <a:chOff x="7761340" y="2359446"/>
            <a:chExt cx="2286401" cy="293700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69A3C5F-7BFD-D5E5-8F80-D37B1A618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22000"/>
                      </a14:imgEffect>
                      <a14:imgEffect>
                        <a14:brightnessContrast bright="10000" contrast="-4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61340" y="2359446"/>
              <a:ext cx="1274403" cy="2455838"/>
            </a:xfrm>
            <a:prstGeom prst="rect">
              <a:avLst/>
            </a:prstGeom>
            <a:ln w="222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552565-A79C-4C95-A84C-1C5CC8034C56}"/>
                </a:ext>
              </a:extLst>
            </p:cNvPr>
            <p:cNvSpPr txBox="1"/>
            <p:nvPr/>
          </p:nvSpPr>
          <p:spPr>
            <a:xfrm>
              <a:off x="7958756" y="4558103"/>
              <a:ext cx="2088985" cy="7383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ts val="2480"/>
                </a:lnSpc>
              </a:pPr>
              <a:r>
                <a:rPr lang="en-US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a real radiograph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C44C77-6838-0158-C8AD-0D1205E90781}"/>
              </a:ext>
            </a:extLst>
          </p:cNvPr>
          <p:cNvGrpSpPr/>
          <p:nvPr/>
        </p:nvGrpSpPr>
        <p:grpSpPr>
          <a:xfrm>
            <a:off x="3065612" y="3189672"/>
            <a:ext cx="2499145" cy="671376"/>
            <a:chOff x="692477" y="932934"/>
            <a:chExt cx="2499145" cy="671376"/>
          </a:xfrm>
        </p:grpSpPr>
        <p:sp>
          <p:nvSpPr>
            <p:cNvPr id="6" name="Parallélogramme 2">
              <a:extLst>
                <a:ext uri="{FF2B5EF4-FFF2-40B4-BE49-F238E27FC236}">
                  <a16:creationId xmlns:a16="http://schemas.microsoft.com/office/drawing/2014/main" id="{A35E45D9-0F6B-01B8-1D55-17AD69637D55}"/>
                </a:ext>
              </a:extLst>
            </p:cNvPr>
            <p:cNvSpPr/>
            <p:nvPr/>
          </p:nvSpPr>
          <p:spPr bwMode="auto">
            <a:xfrm rot="16200000">
              <a:off x="1606362" y="21972"/>
              <a:ext cx="671376" cy="2493300"/>
            </a:xfrm>
            <a:custGeom>
              <a:avLst/>
              <a:gdLst>
                <a:gd name="connsiteX0" fmla="*/ 0 w 684076"/>
                <a:gd name="connsiteY0" fmla="*/ 2455200 h 2455200"/>
                <a:gd name="connsiteX1" fmla="*/ 337865 w 684076"/>
                <a:gd name="connsiteY1" fmla="*/ 0 h 2455200"/>
                <a:gd name="connsiteX2" fmla="*/ 684076 w 684076"/>
                <a:gd name="connsiteY2" fmla="*/ 0 h 2455200"/>
                <a:gd name="connsiteX3" fmla="*/ 346211 w 684076"/>
                <a:gd name="connsiteY3" fmla="*/ 2455200 h 2455200"/>
                <a:gd name="connsiteX4" fmla="*/ 0 w 684076"/>
                <a:gd name="connsiteY4" fmla="*/ 2455200 h 2455200"/>
                <a:gd name="connsiteX0" fmla="*/ 0 w 684076"/>
                <a:gd name="connsiteY0" fmla="*/ 2455200 h 2455200"/>
                <a:gd name="connsiteX1" fmla="*/ 337865 w 684076"/>
                <a:gd name="connsiteY1" fmla="*/ 0 h 2455200"/>
                <a:gd name="connsiteX2" fmla="*/ 684076 w 684076"/>
                <a:gd name="connsiteY2" fmla="*/ 38100 h 2455200"/>
                <a:gd name="connsiteX3" fmla="*/ 346211 w 684076"/>
                <a:gd name="connsiteY3" fmla="*/ 2455200 h 2455200"/>
                <a:gd name="connsiteX4" fmla="*/ 0 w 684076"/>
                <a:gd name="connsiteY4" fmla="*/ 2455200 h 2455200"/>
                <a:gd name="connsiteX0" fmla="*/ 0 w 684076"/>
                <a:gd name="connsiteY0" fmla="*/ 2417100 h 2417100"/>
                <a:gd name="connsiteX1" fmla="*/ 344215 w 684076"/>
                <a:gd name="connsiteY1" fmla="*/ 6350 h 2417100"/>
                <a:gd name="connsiteX2" fmla="*/ 684076 w 684076"/>
                <a:gd name="connsiteY2" fmla="*/ 0 h 2417100"/>
                <a:gd name="connsiteX3" fmla="*/ 346211 w 684076"/>
                <a:gd name="connsiteY3" fmla="*/ 2417100 h 2417100"/>
                <a:gd name="connsiteX4" fmla="*/ 0 w 684076"/>
                <a:gd name="connsiteY4" fmla="*/ 2417100 h 2417100"/>
                <a:gd name="connsiteX0" fmla="*/ 0 w 684076"/>
                <a:gd name="connsiteY0" fmla="*/ 2417100 h 2486950"/>
                <a:gd name="connsiteX1" fmla="*/ 344215 w 684076"/>
                <a:gd name="connsiteY1" fmla="*/ 6350 h 2486950"/>
                <a:gd name="connsiteX2" fmla="*/ 684076 w 684076"/>
                <a:gd name="connsiteY2" fmla="*/ 0 h 2486950"/>
                <a:gd name="connsiteX3" fmla="*/ 384311 w 684076"/>
                <a:gd name="connsiteY3" fmla="*/ 2486950 h 2486950"/>
                <a:gd name="connsiteX4" fmla="*/ 0 w 684076"/>
                <a:gd name="connsiteY4" fmla="*/ 2417100 h 2486950"/>
                <a:gd name="connsiteX0" fmla="*/ 0 w 671376"/>
                <a:gd name="connsiteY0" fmla="*/ 2493300 h 2493300"/>
                <a:gd name="connsiteX1" fmla="*/ 331515 w 671376"/>
                <a:gd name="connsiteY1" fmla="*/ 6350 h 2493300"/>
                <a:gd name="connsiteX2" fmla="*/ 671376 w 671376"/>
                <a:gd name="connsiteY2" fmla="*/ 0 h 2493300"/>
                <a:gd name="connsiteX3" fmla="*/ 371611 w 671376"/>
                <a:gd name="connsiteY3" fmla="*/ 2486950 h 2493300"/>
                <a:gd name="connsiteX4" fmla="*/ 0 w 671376"/>
                <a:gd name="connsiteY4" fmla="*/ 2493300 h 249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376" h="2493300">
                  <a:moveTo>
                    <a:pt x="0" y="2493300"/>
                  </a:moveTo>
                  <a:lnTo>
                    <a:pt x="331515" y="6350"/>
                  </a:lnTo>
                  <a:lnTo>
                    <a:pt x="671376" y="0"/>
                  </a:lnTo>
                  <a:lnTo>
                    <a:pt x="371611" y="2486950"/>
                  </a:lnTo>
                  <a:lnTo>
                    <a:pt x="0" y="2493300"/>
                  </a:lnTo>
                  <a:close/>
                </a:path>
              </a:pathLst>
            </a:cu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dirty="0">
                <a:solidFill>
                  <a:srgbClr val="FFFFFF"/>
                </a:solidFill>
              </a:endParaRPr>
            </a:p>
          </p:txBody>
        </p:sp>
        <p:sp>
          <p:nvSpPr>
            <p:cNvPr id="17" name="Forme libre 3">
              <a:extLst>
                <a:ext uri="{FF2B5EF4-FFF2-40B4-BE49-F238E27FC236}">
                  <a16:creationId xmlns:a16="http://schemas.microsoft.com/office/drawing/2014/main" id="{5D281C76-30E5-6011-84DC-3A7F293D085C}"/>
                </a:ext>
              </a:extLst>
            </p:cNvPr>
            <p:cNvSpPr/>
            <p:nvPr/>
          </p:nvSpPr>
          <p:spPr>
            <a:xfrm flipH="1" flipV="1">
              <a:off x="692477" y="1230573"/>
              <a:ext cx="2499145" cy="346443"/>
            </a:xfrm>
            <a:custGeom>
              <a:avLst/>
              <a:gdLst>
                <a:gd name="connsiteX0" fmla="*/ 0 w 2119004"/>
                <a:gd name="connsiteY0" fmla="*/ 0 h 306782"/>
                <a:gd name="connsiteX1" fmla="*/ 2119004 w 2119004"/>
                <a:gd name="connsiteY1" fmla="*/ 306782 h 306782"/>
                <a:gd name="connsiteX2" fmla="*/ 7135 w 2119004"/>
                <a:gd name="connsiteY2" fmla="*/ 235437 h 306782"/>
                <a:gd name="connsiteX3" fmla="*/ 0 w 2119004"/>
                <a:gd name="connsiteY3" fmla="*/ 0 h 306782"/>
                <a:gd name="connsiteX0" fmla="*/ 0 w 2119004"/>
                <a:gd name="connsiteY0" fmla="*/ 0 h 306782"/>
                <a:gd name="connsiteX1" fmla="*/ 2119004 w 2119004"/>
                <a:gd name="connsiteY1" fmla="*/ 306782 h 306782"/>
                <a:gd name="connsiteX2" fmla="*/ 7135 w 2119004"/>
                <a:gd name="connsiteY2" fmla="*/ 306689 h 306782"/>
                <a:gd name="connsiteX3" fmla="*/ 0 w 2119004"/>
                <a:gd name="connsiteY3" fmla="*/ 0 h 306782"/>
                <a:gd name="connsiteX0" fmla="*/ 0 w 2113975"/>
                <a:gd name="connsiteY0" fmla="*/ 0 h 318657"/>
                <a:gd name="connsiteX1" fmla="*/ 2113975 w 2113975"/>
                <a:gd name="connsiteY1" fmla="*/ 318657 h 318657"/>
                <a:gd name="connsiteX2" fmla="*/ 2106 w 2113975"/>
                <a:gd name="connsiteY2" fmla="*/ 318564 h 318657"/>
                <a:gd name="connsiteX3" fmla="*/ 0 w 2113975"/>
                <a:gd name="connsiteY3" fmla="*/ 0 h 318657"/>
                <a:gd name="connsiteX0" fmla="*/ 0 w 2113975"/>
                <a:gd name="connsiteY0" fmla="*/ 0 h 348346"/>
                <a:gd name="connsiteX1" fmla="*/ 2113975 w 2113975"/>
                <a:gd name="connsiteY1" fmla="*/ 348346 h 348346"/>
                <a:gd name="connsiteX2" fmla="*/ 2106 w 2113975"/>
                <a:gd name="connsiteY2" fmla="*/ 348253 h 348346"/>
                <a:gd name="connsiteX3" fmla="*/ 0 w 2113975"/>
                <a:gd name="connsiteY3" fmla="*/ 0 h 348346"/>
                <a:gd name="connsiteX0" fmla="*/ 0 w 2113975"/>
                <a:gd name="connsiteY0" fmla="*/ 0 h 354284"/>
                <a:gd name="connsiteX1" fmla="*/ 2113975 w 2113975"/>
                <a:gd name="connsiteY1" fmla="*/ 354284 h 354284"/>
                <a:gd name="connsiteX2" fmla="*/ 2106 w 2113975"/>
                <a:gd name="connsiteY2" fmla="*/ 354191 h 354284"/>
                <a:gd name="connsiteX3" fmla="*/ 0 w 2113975"/>
                <a:gd name="connsiteY3" fmla="*/ 0 h 354284"/>
                <a:gd name="connsiteX0" fmla="*/ 0 w 2103287"/>
                <a:gd name="connsiteY0" fmla="*/ 0 h 354191"/>
                <a:gd name="connsiteX1" fmla="*/ 2103287 w 2103287"/>
                <a:gd name="connsiteY1" fmla="*/ 328316 h 354191"/>
                <a:gd name="connsiteX2" fmla="*/ 2106 w 2103287"/>
                <a:gd name="connsiteY2" fmla="*/ 354191 h 354191"/>
                <a:gd name="connsiteX3" fmla="*/ 0 w 2103287"/>
                <a:gd name="connsiteY3" fmla="*/ 0 h 35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3287" h="354191">
                  <a:moveTo>
                    <a:pt x="0" y="0"/>
                  </a:moveTo>
                  <a:lnTo>
                    <a:pt x="2103287" y="328316"/>
                  </a:lnTo>
                  <a:lnTo>
                    <a:pt x="2106" y="354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er 9"/>
          <p:cNvGrpSpPr/>
          <p:nvPr/>
        </p:nvGrpSpPr>
        <p:grpSpPr>
          <a:xfrm>
            <a:off x="5180943" y="1879387"/>
            <a:ext cx="1143000" cy="3126732"/>
            <a:chOff x="4144516" y="3327122"/>
            <a:chExt cx="1143000" cy="3126732"/>
          </a:xfrm>
        </p:grpSpPr>
        <p:sp>
          <p:nvSpPr>
            <p:cNvPr id="47" name="Rectangle 34"/>
            <p:cNvSpPr>
              <a:spLocks noChangeArrowheads="1"/>
            </p:cNvSpPr>
            <p:nvPr/>
          </p:nvSpPr>
          <p:spPr bwMode="auto">
            <a:xfrm>
              <a:off x="4499992" y="3651916"/>
              <a:ext cx="152400" cy="2801938"/>
            </a:xfrm>
            <a:prstGeom prst="rect">
              <a:avLst/>
            </a:prstGeom>
            <a:solidFill>
              <a:srgbClr val="61B59E"/>
            </a:solidFill>
            <a:ln w="19050"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8" name="Rectangle 35"/>
            <p:cNvSpPr>
              <a:spLocks noChangeArrowheads="1"/>
            </p:cNvSpPr>
            <p:nvPr/>
          </p:nvSpPr>
          <p:spPr bwMode="auto">
            <a:xfrm>
              <a:off x="4144516" y="3327122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800" b="0" dirty="0">
                  <a:solidFill>
                    <a:srgbClr val="FFFF00"/>
                  </a:solidFill>
                  <a:latin typeface="Helvetica" charset="0"/>
                </a:rPr>
                <a:t>detector</a:t>
              </a:r>
            </a:p>
          </p:txBody>
        </p:sp>
      </p:grpSp>
      <p:grpSp>
        <p:nvGrpSpPr>
          <p:cNvPr id="21" name="Grouper 5">
            <a:extLst>
              <a:ext uri="{FF2B5EF4-FFF2-40B4-BE49-F238E27FC236}">
                <a16:creationId xmlns:a16="http://schemas.microsoft.com/office/drawing/2014/main" id="{4048FED6-53D1-BE30-7871-D3B76E4499F2}"/>
              </a:ext>
            </a:extLst>
          </p:cNvPr>
          <p:cNvGrpSpPr/>
          <p:nvPr/>
        </p:nvGrpSpPr>
        <p:grpSpPr>
          <a:xfrm>
            <a:off x="3041790" y="2127681"/>
            <a:ext cx="381000" cy="2975737"/>
            <a:chOff x="2008312" y="3571780"/>
            <a:chExt cx="381000" cy="2975737"/>
          </a:xfrm>
          <a:noFill/>
        </p:grpSpPr>
        <p:sp>
          <p:nvSpPr>
            <p:cNvPr id="22" name="Rectangle 4">
              <a:extLst>
                <a:ext uri="{FF2B5EF4-FFF2-40B4-BE49-F238E27FC236}">
                  <a16:creationId xmlns:a16="http://schemas.microsoft.com/office/drawing/2014/main" id="{B7488165-0EDD-354A-A15A-A4E861642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8312" y="3571780"/>
              <a:ext cx="381000" cy="2975736"/>
            </a:xfrm>
            <a:prstGeom prst="rect">
              <a:avLst/>
            </a:prstGeom>
            <a:grpFill/>
            <a:ln w="2857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C2DA37B-ADBC-3262-DB81-D4046B5C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312" y="4653629"/>
              <a:ext cx="381000" cy="1893888"/>
            </a:xfrm>
            <a:custGeom>
              <a:avLst/>
              <a:gdLst>
                <a:gd name="T0" fmla="*/ 0 w 240"/>
                <a:gd name="T1" fmla="*/ 1200 h 1200"/>
                <a:gd name="T2" fmla="*/ 0 w 240"/>
                <a:gd name="T3" fmla="*/ 336 h 1200"/>
                <a:gd name="T4" fmla="*/ 240 w 240"/>
                <a:gd name="T5" fmla="*/ 0 h 1200"/>
                <a:gd name="T6" fmla="*/ 240 w 240"/>
                <a:gd name="T7" fmla="*/ 1200 h 1200"/>
                <a:gd name="T8" fmla="*/ 0 w 240"/>
                <a:gd name="T9" fmla="*/ 1200 h 1200"/>
                <a:gd name="connsiteX0" fmla="*/ 0 w 10000"/>
                <a:gd name="connsiteY0" fmla="*/ 10000 h 10000"/>
                <a:gd name="connsiteX1" fmla="*/ 187 w 10000"/>
                <a:gd name="connsiteY1" fmla="*/ 1519 h 10000"/>
                <a:gd name="connsiteX2" fmla="*/ 10000 w 10000"/>
                <a:gd name="connsiteY2" fmla="*/ 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cubicBezTo>
                    <a:pt x="62" y="7173"/>
                    <a:pt x="125" y="4346"/>
                    <a:pt x="187" y="1519"/>
                  </a:cubicBez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close/>
                </a:path>
              </a:pathLst>
            </a:custGeom>
            <a:grpFill/>
            <a:ln w="28575" cmpd="sng">
              <a:solidFill>
                <a:srgbClr val="FF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" name="Grouper 5">
            <a:extLst>
              <a:ext uri="{FF2B5EF4-FFF2-40B4-BE49-F238E27FC236}">
                <a16:creationId xmlns:a16="http://schemas.microsoft.com/office/drawing/2014/main" id="{1363D585-16F6-72BC-BBE7-D30FA9A8F7C5}"/>
              </a:ext>
            </a:extLst>
          </p:cNvPr>
          <p:cNvGrpSpPr/>
          <p:nvPr/>
        </p:nvGrpSpPr>
        <p:grpSpPr>
          <a:xfrm>
            <a:off x="3037568" y="2127681"/>
            <a:ext cx="385223" cy="2980396"/>
            <a:chOff x="1183401" y="3571780"/>
            <a:chExt cx="385223" cy="2980396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1F11261C-C2B7-3ED6-E991-7A77285E2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624" y="3571780"/>
              <a:ext cx="381000" cy="2975736"/>
            </a:xfrm>
            <a:prstGeom prst="rect">
              <a:avLst/>
            </a:prstGeom>
            <a:solidFill>
              <a:srgbClr val="FDFAFF">
                <a:alpha val="29804"/>
              </a:srgbClr>
            </a:solidFill>
            <a:ln w="28575">
              <a:solidFill>
                <a:srgbClr val="FF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E22CD5C-1887-A0DA-376A-C9A4B190F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401" y="4658288"/>
              <a:ext cx="381000" cy="1893888"/>
            </a:xfrm>
            <a:custGeom>
              <a:avLst/>
              <a:gdLst>
                <a:gd name="T0" fmla="*/ 0 w 240"/>
                <a:gd name="T1" fmla="*/ 1200 h 1200"/>
                <a:gd name="T2" fmla="*/ 0 w 240"/>
                <a:gd name="T3" fmla="*/ 336 h 1200"/>
                <a:gd name="T4" fmla="*/ 240 w 240"/>
                <a:gd name="T5" fmla="*/ 0 h 1200"/>
                <a:gd name="T6" fmla="*/ 240 w 240"/>
                <a:gd name="T7" fmla="*/ 1200 h 1200"/>
                <a:gd name="T8" fmla="*/ 0 w 240"/>
                <a:gd name="T9" fmla="*/ 1200 h 1200"/>
                <a:gd name="connsiteX0" fmla="*/ 0 w 10000"/>
                <a:gd name="connsiteY0" fmla="*/ 10000 h 10000"/>
                <a:gd name="connsiteX1" fmla="*/ 187 w 10000"/>
                <a:gd name="connsiteY1" fmla="*/ 1519 h 10000"/>
                <a:gd name="connsiteX2" fmla="*/ 10000 w 10000"/>
                <a:gd name="connsiteY2" fmla="*/ 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cubicBezTo>
                    <a:pt x="62" y="7173"/>
                    <a:pt x="125" y="4346"/>
                    <a:pt x="187" y="1519"/>
                  </a:cubicBez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3E3E3F">
                <a:alpha val="29804"/>
              </a:srgbClr>
            </a:solidFill>
            <a:ln w="28575" cmpd="sng">
              <a:solidFill>
                <a:srgbClr val="FF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5" name="Grouper 4"/>
          <p:cNvGrpSpPr/>
          <p:nvPr/>
        </p:nvGrpSpPr>
        <p:grpSpPr>
          <a:xfrm>
            <a:off x="3518724" y="3879282"/>
            <a:ext cx="2043346" cy="1421926"/>
            <a:chOff x="2778129" y="5301208"/>
            <a:chExt cx="2209800" cy="1421926"/>
          </a:xfrm>
        </p:grpSpPr>
        <p:sp>
          <p:nvSpPr>
            <p:cNvPr id="33" name="AutoShape 20"/>
            <p:cNvSpPr>
              <a:spLocks noChangeArrowheads="1"/>
            </p:cNvSpPr>
            <p:nvPr/>
          </p:nvSpPr>
          <p:spPr bwMode="auto">
            <a:xfrm>
              <a:off x="2793978" y="5301208"/>
              <a:ext cx="1968138" cy="1421926"/>
            </a:xfrm>
            <a:prstGeom prst="wedgeRectCallout">
              <a:avLst>
                <a:gd name="adj1" fmla="val -67056"/>
                <a:gd name="adj2" fmla="val -86709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b="0" dirty="0"/>
            </a:p>
          </p:txBody>
        </p:sp>
        <p:sp>
          <p:nvSpPr>
            <p:cNvPr id="34" name="Rectangle 21"/>
            <p:cNvSpPr>
              <a:spLocks noChangeArrowheads="1"/>
            </p:cNvSpPr>
            <p:nvPr/>
          </p:nvSpPr>
          <p:spPr bwMode="auto">
            <a:xfrm>
              <a:off x="2778129" y="5305970"/>
              <a:ext cx="2209800" cy="140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r>
                <a:rPr lang="en-US" sz="1800" b="0" dirty="0">
                  <a:latin typeface="Helvetica" charset="0"/>
                </a:rPr>
                <a:t>object with a slanted edge between regions with different refractive index</a:t>
              </a:r>
              <a:endParaRPr lang="en-US" sz="3600" b="0" dirty="0">
                <a:solidFill>
                  <a:schemeClr val="accent2"/>
                </a:solidFill>
                <a:latin typeface="Helvetica" charset="0"/>
                <a:ea typeface="Times" charset="0"/>
                <a:cs typeface="Times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204399E-5790-11E0-1F4D-2DAC5F144F73}"/>
              </a:ext>
            </a:extLst>
          </p:cNvPr>
          <p:cNvSpPr/>
          <p:nvPr/>
        </p:nvSpPr>
        <p:spPr>
          <a:xfrm>
            <a:off x="2414782" y="2816952"/>
            <a:ext cx="1604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Helvetica" charset="0"/>
              </a:rPr>
              <a:t>refraction</a:t>
            </a:r>
            <a:endParaRPr lang="en-US" dirty="0">
              <a:solidFill>
                <a:schemeClr val="bg1"/>
              </a:solidFill>
              <a:effectLst>
                <a:glow rad="63500">
                  <a:schemeClr val="tx1"/>
                </a:glo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F06BDF-1A8D-C686-4EB3-60DD45AC0EBF}"/>
              </a:ext>
            </a:extLst>
          </p:cNvPr>
          <p:cNvSpPr/>
          <p:nvPr/>
        </p:nvSpPr>
        <p:spPr>
          <a:xfrm>
            <a:off x="1237255" y="3573016"/>
            <a:ext cx="1022485" cy="161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>
                <a:latin typeface="Helvetica" charset="0"/>
              </a:rPr>
              <a:t>x-rays</a:t>
            </a:r>
            <a:endParaRPr lang="en-US" b="0" dirty="0"/>
          </a:p>
        </p:txBody>
      </p:sp>
      <p:sp>
        <p:nvSpPr>
          <p:cNvPr id="2" name="Freeform 39">
            <a:extLst>
              <a:ext uri="{FF2B5EF4-FFF2-40B4-BE49-F238E27FC236}">
                <a16:creationId xmlns:a16="http://schemas.microsoft.com/office/drawing/2014/main" id="{35E3E410-ACCA-54D5-5C5E-E63A4481B1ED}"/>
              </a:ext>
            </a:extLst>
          </p:cNvPr>
          <p:cNvSpPr>
            <a:spLocks/>
          </p:cNvSpPr>
          <p:nvPr/>
        </p:nvSpPr>
        <p:spPr bwMode="auto">
          <a:xfrm>
            <a:off x="5940649" y="2250226"/>
            <a:ext cx="1339838" cy="2286001"/>
          </a:xfrm>
          <a:custGeom>
            <a:avLst/>
            <a:gdLst>
              <a:gd name="T0" fmla="*/ 384 w 864"/>
              <a:gd name="T1" fmla="*/ 1440 h 1440"/>
              <a:gd name="T2" fmla="*/ 384 w 864"/>
              <a:gd name="T3" fmla="*/ 960 h 1440"/>
              <a:gd name="T4" fmla="*/ 864 w 864"/>
              <a:gd name="T5" fmla="*/ 816 h 1440"/>
              <a:gd name="T6" fmla="*/ 0 w 864"/>
              <a:gd name="T7" fmla="*/ 624 h 1440"/>
              <a:gd name="T8" fmla="*/ 384 w 864"/>
              <a:gd name="T9" fmla="*/ 480 h 1440"/>
              <a:gd name="T10" fmla="*/ 384 w 864"/>
              <a:gd name="T11" fmla="*/ 0 h 1440"/>
              <a:gd name="connsiteX0" fmla="*/ 4444 w 10000"/>
              <a:gd name="connsiteY0" fmla="*/ 10000 h 10000"/>
              <a:gd name="connsiteX1" fmla="*/ 4444 w 10000"/>
              <a:gd name="connsiteY1" fmla="*/ 6667 h 10000"/>
              <a:gd name="connsiteX2" fmla="*/ 10000 w 10000"/>
              <a:gd name="connsiteY2" fmla="*/ 5667 h 10000"/>
              <a:gd name="connsiteX3" fmla="*/ 0 w 10000"/>
              <a:gd name="connsiteY3" fmla="*/ 4333 h 10000"/>
              <a:gd name="connsiteX4" fmla="*/ 4444 w 10000"/>
              <a:gd name="connsiteY4" fmla="*/ 3740 h 10000"/>
              <a:gd name="connsiteX5" fmla="*/ 4444 w 10000"/>
              <a:gd name="connsiteY5" fmla="*/ 0 h 10000"/>
              <a:gd name="connsiteX0" fmla="*/ 4444 w 10000"/>
              <a:gd name="connsiteY0" fmla="*/ 10000 h 10000"/>
              <a:gd name="connsiteX1" fmla="*/ 4444 w 10000"/>
              <a:gd name="connsiteY1" fmla="*/ 6667 h 10000"/>
              <a:gd name="connsiteX2" fmla="*/ 10000 w 10000"/>
              <a:gd name="connsiteY2" fmla="*/ 5667 h 10000"/>
              <a:gd name="connsiteX3" fmla="*/ 0 w 10000"/>
              <a:gd name="connsiteY3" fmla="*/ 4089 h 10000"/>
              <a:gd name="connsiteX4" fmla="*/ 4444 w 10000"/>
              <a:gd name="connsiteY4" fmla="*/ 3740 h 10000"/>
              <a:gd name="connsiteX5" fmla="*/ 4444 w 10000"/>
              <a:gd name="connsiteY5" fmla="*/ 0 h 10000"/>
              <a:gd name="connsiteX0" fmla="*/ 4444 w 10000"/>
              <a:gd name="connsiteY0" fmla="*/ 10000 h 10000"/>
              <a:gd name="connsiteX1" fmla="*/ 4444 w 10000"/>
              <a:gd name="connsiteY1" fmla="*/ 6667 h 10000"/>
              <a:gd name="connsiteX2" fmla="*/ 10000 w 10000"/>
              <a:gd name="connsiteY2" fmla="*/ 5667 h 10000"/>
              <a:gd name="connsiteX3" fmla="*/ 3 w 10000"/>
              <a:gd name="connsiteY3" fmla="*/ 5341 h 10000"/>
              <a:gd name="connsiteX4" fmla="*/ 0 w 10000"/>
              <a:gd name="connsiteY4" fmla="*/ 4089 h 10000"/>
              <a:gd name="connsiteX5" fmla="*/ 4444 w 10000"/>
              <a:gd name="connsiteY5" fmla="*/ 3740 h 10000"/>
              <a:gd name="connsiteX6" fmla="*/ 4444 w 10000"/>
              <a:gd name="connsiteY6" fmla="*/ 0 h 10000"/>
              <a:gd name="connsiteX0" fmla="*/ 4444 w 10000"/>
              <a:gd name="connsiteY0" fmla="*/ 10000 h 10000"/>
              <a:gd name="connsiteX1" fmla="*/ 4444 w 10000"/>
              <a:gd name="connsiteY1" fmla="*/ 6667 h 10000"/>
              <a:gd name="connsiteX2" fmla="*/ 10000 w 10000"/>
              <a:gd name="connsiteY2" fmla="*/ 5667 h 10000"/>
              <a:gd name="connsiteX3" fmla="*/ 3 w 10000"/>
              <a:gd name="connsiteY3" fmla="*/ 5341 h 10000"/>
              <a:gd name="connsiteX4" fmla="*/ 0 w 10000"/>
              <a:gd name="connsiteY4" fmla="*/ 4089 h 10000"/>
              <a:gd name="connsiteX5" fmla="*/ 4444 w 10000"/>
              <a:gd name="connsiteY5" fmla="*/ 3740 h 10000"/>
              <a:gd name="connsiteX6" fmla="*/ 4444 w 10000"/>
              <a:gd name="connsiteY6" fmla="*/ 0 h 10000"/>
              <a:gd name="connsiteX0" fmla="*/ 4444 w 10000"/>
              <a:gd name="connsiteY0" fmla="*/ 10000 h 10000"/>
              <a:gd name="connsiteX1" fmla="*/ 4444 w 10000"/>
              <a:gd name="connsiteY1" fmla="*/ 6667 h 10000"/>
              <a:gd name="connsiteX2" fmla="*/ 10000 w 10000"/>
              <a:gd name="connsiteY2" fmla="*/ 5667 h 10000"/>
              <a:gd name="connsiteX3" fmla="*/ 3 w 10000"/>
              <a:gd name="connsiteY3" fmla="*/ 5341 h 10000"/>
              <a:gd name="connsiteX4" fmla="*/ 0 w 10000"/>
              <a:gd name="connsiteY4" fmla="*/ 4089 h 10000"/>
              <a:gd name="connsiteX5" fmla="*/ 4444 w 10000"/>
              <a:gd name="connsiteY5" fmla="*/ 3740 h 10000"/>
              <a:gd name="connsiteX6" fmla="*/ 4444 w 10000"/>
              <a:gd name="connsiteY6" fmla="*/ 0 h 10000"/>
              <a:gd name="connsiteX0" fmla="*/ 4444 w 9972"/>
              <a:gd name="connsiteY0" fmla="*/ 10000 h 10000"/>
              <a:gd name="connsiteX1" fmla="*/ 4444 w 9972"/>
              <a:gd name="connsiteY1" fmla="*/ 6667 h 10000"/>
              <a:gd name="connsiteX2" fmla="*/ 9972 w 9972"/>
              <a:gd name="connsiteY2" fmla="*/ 5559 h 10000"/>
              <a:gd name="connsiteX3" fmla="*/ 3 w 9972"/>
              <a:gd name="connsiteY3" fmla="*/ 5341 h 10000"/>
              <a:gd name="connsiteX4" fmla="*/ 0 w 9972"/>
              <a:gd name="connsiteY4" fmla="*/ 4089 h 10000"/>
              <a:gd name="connsiteX5" fmla="*/ 4444 w 9972"/>
              <a:gd name="connsiteY5" fmla="*/ 3740 h 10000"/>
              <a:gd name="connsiteX6" fmla="*/ 4444 w 9972"/>
              <a:gd name="connsiteY6" fmla="*/ 0 h 10000"/>
              <a:gd name="connsiteX0" fmla="*/ 4456 w 10013"/>
              <a:gd name="connsiteY0" fmla="*/ 10000 h 10000"/>
              <a:gd name="connsiteX1" fmla="*/ 4456 w 10013"/>
              <a:gd name="connsiteY1" fmla="*/ 666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3740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66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3740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66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3740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66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3740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66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3740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66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449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449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387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906 h 10000"/>
              <a:gd name="connsiteX2" fmla="*/ 10013 w 10013"/>
              <a:gd name="connsiteY2" fmla="*/ 6344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906 h 10000"/>
              <a:gd name="connsiteX2" fmla="*/ 10013 w 10013"/>
              <a:gd name="connsiteY2" fmla="*/ 6915 h 10000"/>
              <a:gd name="connsiteX3" fmla="*/ 10000 w 10013"/>
              <a:gd name="connsiteY3" fmla="*/ 5559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906 h 10000"/>
              <a:gd name="connsiteX2" fmla="*/ 10013 w 10013"/>
              <a:gd name="connsiteY2" fmla="*/ 6915 h 10000"/>
              <a:gd name="connsiteX3" fmla="*/ 9951 w 10013"/>
              <a:gd name="connsiteY3" fmla="*/ 5447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906 h 10000"/>
              <a:gd name="connsiteX2" fmla="*/ 10013 w 10013"/>
              <a:gd name="connsiteY2" fmla="*/ 6747 h 10000"/>
              <a:gd name="connsiteX3" fmla="*/ 9951 w 10013"/>
              <a:gd name="connsiteY3" fmla="*/ 5447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10013"/>
              <a:gd name="connsiteY0" fmla="*/ 10000 h 10000"/>
              <a:gd name="connsiteX1" fmla="*/ 4456 w 10013"/>
              <a:gd name="connsiteY1" fmla="*/ 6766 h 10000"/>
              <a:gd name="connsiteX2" fmla="*/ 10013 w 10013"/>
              <a:gd name="connsiteY2" fmla="*/ 6747 h 10000"/>
              <a:gd name="connsiteX3" fmla="*/ 9951 w 10013"/>
              <a:gd name="connsiteY3" fmla="*/ 5447 h 10000"/>
              <a:gd name="connsiteX4" fmla="*/ 3 w 10013"/>
              <a:gd name="connsiteY4" fmla="*/ 5341 h 10000"/>
              <a:gd name="connsiteX5" fmla="*/ 0 w 10013"/>
              <a:gd name="connsiteY5" fmla="*/ 4089 h 10000"/>
              <a:gd name="connsiteX6" fmla="*/ 4456 w 10013"/>
              <a:gd name="connsiteY6" fmla="*/ 4083 h 10000"/>
              <a:gd name="connsiteX7" fmla="*/ 4456 w 10013"/>
              <a:gd name="connsiteY7" fmla="*/ 0 h 10000"/>
              <a:gd name="connsiteX0" fmla="*/ 4456 w 9964"/>
              <a:gd name="connsiteY0" fmla="*/ 10000 h 10000"/>
              <a:gd name="connsiteX1" fmla="*/ 4456 w 9964"/>
              <a:gd name="connsiteY1" fmla="*/ 6766 h 10000"/>
              <a:gd name="connsiteX2" fmla="*/ 9964 w 9964"/>
              <a:gd name="connsiteY2" fmla="*/ 6775 h 10000"/>
              <a:gd name="connsiteX3" fmla="*/ 9951 w 9964"/>
              <a:gd name="connsiteY3" fmla="*/ 5447 h 10000"/>
              <a:gd name="connsiteX4" fmla="*/ 3 w 9964"/>
              <a:gd name="connsiteY4" fmla="*/ 5341 h 10000"/>
              <a:gd name="connsiteX5" fmla="*/ 0 w 9964"/>
              <a:gd name="connsiteY5" fmla="*/ 4089 h 10000"/>
              <a:gd name="connsiteX6" fmla="*/ 4456 w 9964"/>
              <a:gd name="connsiteY6" fmla="*/ 4083 h 10000"/>
              <a:gd name="connsiteX7" fmla="*/ 4456 w 9964"/>
              <a:gd name="connsiteY7" fmla="*/ 0 h 10000"/>
              <a:gd name="connsiteX0" fmla="*/ 4472 w 10000"/>
              <a:gd name="connsiteY0" fmla="*/ 10000 h 10000"/>
              <a:gd name="connsiteX1" fmla="*/ 4472 w 10000"/>
              <a:gd name="connsiteY1" fmla="*/ 6766 h 10000"/>
              <a:gd name="connsiteX2" fmla="*/ 10000 w 10000"/>
              <a:gd name="connsiteY2" fmla="*/ 6775 h 10000"/>
              <a:gd name="connsiteX3" fmla="*/ 9987 w 10000"/>
              <a:gd name="connsiteY3" fmla="*/ 5447 h 10000"/>
              <a:gd name="connsiteX4" fmla="*/ 3 w 10000"/>
              <a:gd name="connsiteY4" fmla="*/ 5341 h 10000"/>
              <a:gd name="connsiteX5" fmla="*/ 0 w 10000"/>
              <a:gd name="connsiteY5" fmla="*/ 4089 h 10000"/>
              <a:gd name="connsiteX6" fmla="*/ 4472 w 10000"/>
              <a:gd name="connsiteY6" fmla="*/ 4190 h 10000"/>
              <a:gd name="connsiteX7" fmla="*/ 4472 w 10000"/>
              <a:gd name="connsiteY7" fmla="*/ 0 h 10000"/>
              <a:gd name="connsiteX0" fmla="*/ 4472 w 10000"/>
              <a:gd name="connsiteY0" fmla="*/ 10000 h 10000"/>
              <a:gd name="connsiteX1" fmla="*/ 4472 w 10000"/>
              <a:gd name="connsiteY1" fmla="*/ 6766 h 10000"/>
              <a:gd name="connsiteX2" fmla="*/ 10000 w 10000"/>
              <a:gd name="connsiteY2" fmla="*/ 6775 h 10000"/>
              <a:gd name="connsiteX3" fmla="*/ 9987 w 10000"/>
              <a:gd name="connsiteY3" fmla="*/ 5447 h 10000"/>
              <a:gd name="connsiteX4" fmla="*/ 3 w 10000"/>
              <a:gd name="connsiteY4" fmla="*/ 5341 h 10000"/>
              <a:gd name="connsiteX5" fmla="*/ 0 w 10000"/>
              <a:gd name="connsiteY5" fmla="*/ 4223 h 10000"/>
              <a:gd name="connsiteX6" fmla="*/ 4472 w 10000"/>
              <a:gd name="connsiteY6" fmla="*/ 4190 h 10000"/>
              <a:gd name="connsiteX7" fmla="*/ 4472 w 10000"/>
              <a:gd name="connsiteY7" fmla="*/ 0 h 10000"/>
              <a:gd name="connsiteX0" fmla="*/ 4472 w 10000"/>
              <a:gd name="connsiteY0" fmla="*/ 10000 h 10000"/>
              <a:gd name="connsiteX1" fmla="*/ 4472 w 10000"/>
              <a:gd name="connsiteY1" fmla="*/ 6766 h 10000"/>
              <a:gd name="connsiteX2" fmla="*/ 10000 w 10000"/>
              <a:gd name="connsiteY2" fmla="*/ 6775 h 10000"/>
              <a:gd name="connsiteX3" fmla="*/ 9987 w 10000"/>
              <a:gd name="connsiteY3" fmla="*/ 5447 h 10000"/>
              <a:gd name="connsiteX4" fmla="*/ 3 w 10000"/>
              <a:gd name="connsiteY4" fmla="*/ 5341 h 10000"/>
              <a:gd name="connsiteX5" fmla="*/ 0 w 10000"/>
              <a:gd name="connsiteY5" fmla="*/ 4169 h 10000"/>
              <a:gd name="connsiteX6" fmla="*/ 4472 w 10000"/>
              <a:gd name="connsiteY6" fmla="*/ 4190 h 10000"/>
              <a:gd name="connsiteX7" fmla="*/ 4472 w 10000"/>
              <a:gd name="connsiteY7" fmla="*/ 0 h 10000"/>
              <a:gd name="connsiteX0" fmla="*/ 4472 w 10035"/>
              <a:gd name="connsiteY0" fmla="*/ 10000 h 10000"/>
              <a:gd name="connsiteX1" fmla="*/ 4472 w 10035"/>
              <a:gd name="connsiteY1" fmla="*/ 6766 h 10000"/>
              <a:gd name="connsiteX2" fmla="*/ 10000 w 10035"/>
              <a:gd name="connsiteY2" fmla="*/ 6775 h 10000"/>
              <a:gd name="connsiteX3" fmla="*/ 10035 w 10035"/>
              <a:gd name="connsiteY3" fmla="*/ 5608 h 10000"/>
              <a:gd name="connsiteX4" fmla="*/ 3 w 10035"/>
              <a:gd name="connsiteY4" fmla="*/ 5341 h 10000"/>
              <a:gd name="connsiteX5" fmla="*/ 0 w 10035"/>
              <a:gd name="connsiteY5" fmla="*/ 4169 h 10000"/>
              <a:gd name="connsiteX6" fmla="*/ 4472 w 10035"/>
              <a:gd name="connsiteY6" fmla="*/ 4190 h 10000"/>
              <a:gd name="connsiteX7" fmla="*/ 4472 w 10035"/>
              <a:gd name="connsiteY7" fmla="*/ 0 h 10000"/>
              <a:gd name="connsiteX0" fmla="*/ 4472 w 10035"/>
              <a:gd name="connsiteY0" fmla="*/ 10000 h 10000"/>
              <a:gd name="connsiteX1" fmla="*/ 4472 w 10035"/>
              <a:gd name="connsiteY1" fmla="*/ 6766 h 10000"/>
              <a:gd name="connsiteX2" fmla="*/ 10000 w 10035"/>
              <a:gd name="connsiteY2" fmla="*/ 6775 h 10000"/>
              <a:gd name="connsiteX3" fmla="*/ 10035 w 10035"/>
              <a:gd name="connsiteY3" fmla="*/ 5608 h 10000"/>
              <a:gd name="connsiteX4" fmla="*/ 3 w 10035"/>
              <a:gd name="connsiteY4" fmla="*/ 5663 h 10000"/>
              <a:gd name="connsiteX5" fmla="*/ 0 w 10035"/>
              <a:gd name="connsiteY5" fmla="*/ 4169 h 10000"/>
              <a:gd name="connsiteX6" fmla="*/ 4472 w 10035"/>
              <a:gd name="connsiteY6" fmla="*/ 4190 h 10000"/>
              <a:gd name="connsiteX7" fmla="*/ 4472 w 10035"/>
              <a:gd name="connsiteY7" fmla="*/ 0 h 10000"/>
              <a:gd name="connsiteX0" fmla="*/ 4472 w 10035"/>
              <a:gd name="connsiteY0" fmla="*/ 10000 h 10000"/>
              <a:gd name="connsiteX1" fmla="*/ 4472 w 10035"/>
              <a:gd name="connsiteY1" fmla="*/ 6766 h 10000"/>
              <a:gd name="connsiteX2" fmla="*/ 10000 w 10035"/>
              <a:gd name="connsiteY2" fmla="*/ 6775 h 10000"/>
              <a:gd name="connsiteX3" fmla="*/ 10035 w 10035"/>
              <a:gd name="connsiteY3" fmla="*/ 5608 h 10000"/>
              <a:gd name="connsiteX4" fmla="*/ 98 w 10035"/>
              <a:gd name="connsiteY4" fmla="*/ 5556 h 10000"/>
              <a:gd name="connsiteX5" fmla="*/ 0 w 10035"/>
              <a:gd name="connsiteY5" fmla="*/ 4169 h 10000"/>
              <a:gd name="connsiteX6" fmla="*/ 4472 w 10035"/>
              <a:gd name="connsiteY6" fmla="*/ 4190 h 10000"/>
              <a:gd name="connsiteX7" fmla="*/ 4472 w 10035"/>
              <a:gd name="connsiteY7" fmla="*/ 0 h 10000"/>
              <a:gd name="connsiteX0" fmla="*/ 4375 w 9938"/>
              <a:gd name="connsiteY0" fmla="*/ 10000 h 10000"/>
              <a:gd name="connsiteX1" fmla="*/ 4375 w 9938"/>
              <a:gd name="connsiteY1" fmla="*/ 6766 h 10000"/>
              <a:gd name="connsiteX2" fmla="*/ 9903 w 9938"/>
              <a:gd name="connsiteY2" fmla="*/ 6775 h 10000"/>
              <a:gd name="connsiteX3" fmla="*/ 9938 w 9938"/>
              <a:gd name="connsiteY3" fmla="*/ 5608 h 10000"/>
              <a:gd name="connsiteX4" fmla="*/ 1 w 9938"/>
              <a:gd name="connsiteY4" fmla="*/ 5556 h 10000"/>
              <a:gd name="connsiteX5" fmla="*/ 93 w 9938"/>
              <a:gd name="connsiteY5" fmla="*/ 4169 h 10000"/>
              <a:gd name="connsiteX6" fmla="*/ 4375 w 9938"/>
              <a:gd name="connsiteY6" fmla="*/ 4190 h 10000"/>
              <a:gd name="connsiteX7" fmla="*/ 4375 w 9938"/>
              <a:gd name="connsiteY7" fmla="*/ 0 h 10000"/>
              <a:gd name="connsiteX0" fmla="*/ 4547 w 10145"/>
              <a:gd name="connsiteY0" fmla="*/ 10000 h 10000"/>
              <a:gd name="connsiteX1" fmla="*/ 4547 w 10145"/>
              <a:gd name="connsiteY1" fmla="*/ 6766 h 10000"/>
              <a:gd name="connsiteX2" fmla="*/ 10110 w 10145"/>
              <a:gd name="connsiteY2" fmla="*/ 6775 h 10000"/>
              <a:gd name="connsiteX3" fmla="*/ 10145 w 10145"/>
              <a:gd name="connsiteY3" fmla="*/ 5608 h 10000"/>
              <a:gd name="connsiteX4" fmla="*/ 146 w 10145"/>
              <a:gd name="connsiteY4" fmla="*/ 5556 h 10000"/>
              <a:gd name="connsiteX5" fmla="*/ 0 w 10145"/>
              <a:gd name="connsiteY5" fmla="*/ 4142 h 10000"/>
              <a:gd name="connsiteX6" fmla="*/ 4547 w 10145"/>
              <a:gd name="connsiteY6" fmla="*/ 4190 h 10000"/>
              <a:gd name="connsiteX7" fmla="*/ 4547 w 10145"/>
              <a:gd name="connsiteY7" fmla="*/ 0 h 10000"/>
              <a:gd name="connsiteX0" fmla="*/ 4402 w 10000"/>
              <a:gd name="connsiteY0" fmla="*/ 10000 h 10000"/>
              <a:gd name="connsiteX1" fmla="*/ 4402 w 10000"/>
              <a:gd name="connsiteY1" fmla="*/ 6766 h 10000"/>
              <a:gd name="connsiteX2" fmla="*/ 9965 w 10000"/>
              <a:gd name="connsiteY2" fmla="*/ 6775 h 10000"/>
              <a:gd name="connsiteX3" fmla="*/ 10000 w 10000"/>
              <a:gd name="connsiteY3" fmla="*/ 5608 h 10000"/>
              <a:gd name="connsiteX4" fmla="*/ 1 w 10000"/>
              <a:gd name="connsiteY4" fmla="*/ 5556 h 10000"/>
              <a:gd name="connsiteX5" fmla="*/ 47 w 10000"/>
              <a:gd name="connsiteY5" fmla="*/ 4115 h 10000"/>
              <a:gd name="connsiteX6" fmla="*/ 4402 w 10000"/>
              <a:gd name="connsiteY6" fmla="*/ 4190 h 10000"/>
              <a:gd name="connsiteX7" fmla="*/ 4402 w 10000"/>
              <a:gd name="connsiteY7" fmla="*/ 0 h 10000"/>
              <a:gd name="connsiteX0" fmla="*/ 4402 w 10000"/>
              <a:gd name="connsiteY0" fmla="*/ 10000 h 10000"/>
              <a:gd name="connsiteX1" fmla="*/ 4402 w 10000"/>
              <a:gd name="connsiteY1" fmla="*/ 6766 h 10000"/>
              <a:gd name="connsiteX2" fmla="*/ 9965 w 10000"/>
              <a:gd name="connsiteY2" fmla="*/ 6775 h 10000"/>
              <a:gd name="connsiteX3" fmla="*/ 10000 w 10000"/>
              <a:gd name="connsiteY3" fmla="*/ 5608 h 10000"/>
              <a:gd name="connsiteX4" fmla="*/ 1 w 10000"/>
              <a:gd name="connsiteY4" fmla="*/ 5556 h 10000"/>
              <a:gd name="connsiteX5" fmla="*/ 95 w 10000"/>
              <a:gd name="connsiteY5" fmla="*/ 4169 h 10000"/>
              <a:gd name="connsiteX6" fmla="*/ 4402 w 10000"/>
              <a:gd name="connsiteY6" fmla="*/ 4190 h 10000"/>
              <a:gd name="connsiteX7" fmla="*/ 4402 w 10000"/>
              <a:gd name="connsiteY7" fmla="*/ 0 h 10000"/>
              <a:gd name="connsiteX0" fmla="*/ 4307 w 9905"/>
              <a:gd name="connsiteY0" fmla="*/ 10000 h 10000"/>
              <a:gd name="connsiteX1" fmla="*/ 4307 w 9905"/>
              <a:gd name="connsiteY1" fmla="*/ 6766 h 10000"/>
              <a:gd name="connsiteX2" fmla="*/ 9870 w 9905"/>
              <a:gd name="connsiteY2" fmla="*/ 6775 h 10000"/>
              <a:gd name="connsiteX3" fmla="*/ 9905 w 9905"/>
              <a:gd name="connsiteY3" fmla="*/ 5608 h 10000"/>
              <a:gd name="connsiteX4" fmla="*/ 2 w 9905"/>
              <a:gd name="connsiteY4" fmla="*/ 5610 h 10000"/>
              <a:gd name="connsiteX5" fmla="*/ 0 w 9905"/>
              <a:gd name="connsiteY5" fmla="*/ 4169 h 10000"/>
              <a:gd name="connsiteX6" fmla="*/ 4307 w 9905"/>
              <a:gd name="connsiteY6" fmla="*/ 4190 h 10000"/>
              <a:gd name="connsiteX7" fmla="*/ 4307 w 9905"/>
              <a:gd name="connsiteY7" fmla="*/ 0 h 10000"/>
              <a:gd name="connsiteX0" fmla="*/ 4348 w 10000"/>
              <a:gd name="connsiteY0" fmla="*/ 10000 h 10000"/>
              <a:gd name="connsiteX1" fmla="*/ 4348 w 10000"/>
              <a:gd name="connsiteY1" fmla="*/ 6766 h 10000"/>
              <a:gd name="connsiteX2" fmla="*/ 9965 w 10000"/>
              <a:gd name="connsiteY2" fmla="*/ 6775 h 10000"/>
              <a:gd name="connsiteX3" fmla="*/ 10000 w 10000"/>
              <a:gd name="connsiteY3" fmla="*/ 5608 h 10000"/>
              <a:gd name="connsiteX4" fmla="*/ 2 w 10000"/>
              <a:gd name="connsiteY4" fmla="*/ 5610 h 10000"/>
              <a:gd name="connsiteX5" fmla="*/ 0 w 10000"/>
              <a:gd name="connsiteY5" fmla="*/ 4169 h 10000"/>
              <a:gd name="connsiteX6" fmla="*/ 4348 w 10000"/>
              <a:gd name="connsiteY6" fmla="*/ 4261 h 10000"/>
              <a:gd name="connsiteX7" fmla="*/ 4348 w 10000"/>
              <a:gd name="connsiteY7" fmla="*/ 0 h 10000"/>
              <a:gd name="connsiteX0" fmla="*/ 4935 w 10587"/>
              <a:gd name="connsiteY0" fmla="*/ 10000 h 10000"/>
              <a:gd name="connsiteX1" fmla="*/ 4935 w 10587"/>
              <a:gd name="connsiteY1" fmla="*/ 6766 h 10000"/>
              <a:gd name="connsiteX2" fmla="*/ 10552 w 10587"/>
              <a:gd name="connsiteY2" fmla="*/ 6775 h 10000"/>
              <a:gd name="connsiteX3" fmla="*/ 10587 w 10587"/>
              <a:gd name="connsiteY3" fmla="*/ 5608 h 10000"/>
              <a:gd name="connsiteX4" fmla="*/ 589 w 10587"/>
              <a:gd name="connsiteY4" fmla="*/ 5610 h 10000"/>
              <a:gd name="connsiteX5" fmla="*/ 0 w 10587"/>
              <a:gd name="connsiteY5" fmla="*/ 4240 h 10000"/>
              <a:gd name="connsiteX6" fmla="*/ 4935 w 10587"/>
              <a:gd name="connsiteY6" fmla="*/ 4261 h 10000"/>
              <a:gd name="connsiteX7" fmla="*/ 4935 w 10587"/>
              <a:gd name="connsiteY7" fmla="*/ 0 h 10000"/>
              <a:gd name="connsiteX0" fmla="*/ 4935 w 10587"/>
              <a:gd name="connsiteY0" fmla="*/ 10000 h 10000"/>
              <a:gd name="connsiteX1" fmla="*/ 4935 w 10587"/>
              <a:gd name="connsiteY1" fmla="*/ 6766 h 10000"/>
              <a:gd name="connsiteX2" fmla="*/ 10552 w 10587"/>
              <a:gd name="connsiteY2" fmla="*/ 6775 h 10000"/>
              <a:gd name="connsiteX3" fmla="*/ 10587 w 10587"/>
              <a:gd name="connsiteY3" fmla="*/ 5608 h 10000"/>
              <a:gd name="connsiteX4" fmla="*/ 2 w 10587"/>
              <a:gd name="connsiteY4" fmla="*/ 5525 h 10000"/>
              <a:gd name="connsiteX5" fmla="*/ 0 w 10587"/>
              <a:gd name="connsiteY5" fmla="*/ 4240 h 10000"/>
              <a:gd name="connsiteX6" fmla="*/ 4935 w 10587"/>
              <a:gd name="connsiteY6" fmla="*/ 4261 h 10000"/>
              <a:gd name="connsiteX7" fmla="*/ 4935 w 10587"/>
              <a:gd name="connsiteY7" fmla="*/ 0 h 10000"/>
              <a:gd name="connsiteX0" fmla="*/ 4935 w 10587"/>
              <a:gd name="connsiteY0" fmla="*/ 10000 h 10000"/>
              <a:gd name="connsiteX1" fmla="*/ 4935 w 10587"/>
              <a:gd name="connsiteY1" fmla="*/ 6766 h 10000"/>
              <a:gd name="connsiteX2" fmla="*/ 10552 w 10587"/>
              <a:gd name="connsiteY2" fmla="*/ 6775 h 10000"/>
              <a:gd name="connsiteX3" fmla="*/ 10587 w 10587"/>
              <a:gd name="connsiteY3" fmla="*/ 5480 h 10000"/>
              <a:gd name="connsiteX4" fmla="*/ 2 w 10587"/>
              <a:gd name="connsiteY4" fmla="*/ 5525 h 10000"/>
              <a:gd name="connsiteX5" fmla="*/ 0 w 10587"/>
              <a:gd name="connsiteY5" fmla="*/ 4240 h 10000"/>
              <a:gd name="connsiteX6" fmla="*/ 4935 w 10587"/>
              <a:gd name="connsiteY6" fmla="*/ 4261 h 10000"/>
              <a:gd name="connsiteX7" fmla="*/ 4935 w 10587"/>
              <a:gd name="connsiteY7" fmla="*/ 0 h 10000"/>
              <a:gd name="connsiteX0" fmla="*/ 4935 w 10613"/>
              <a:gd name="connsiteY0" fmla="*/ 10000 h 10000"/>
              <a:gd name="connsiteX1" fmla="*/ 4935 w 10613"/>
              <a:gd name="connsiteY1" fmla="*/ 6766 h 10000"/>
              <a:gd name="connsiteX2" fmla="*/ 10552 w 10613"/>
              <a:gd name="connsiteY2" fmla="*/ 6775 h 10000"/>
              <a:gd name="connsiteX3" fmla="*/ 10613 w 10613"/>
              <a:gd name="connsiteY3" fmla="*/ 5508 h 10000"/>
              <a:gd name="connsiteX4" fmla="*/ 2 w 10613"/>
              <a:gd name="connsiteY4" fmla="*/ 5525 h 10000"/>
              <a:gd name="connsiteX5" fmla="*/ 0 w 10613"/>
              <a:gd name="connsiteY5" fmla="*/ 4240 h 10000"/>
              <a:gd name="connsiteX6" fmla="*/ 4935 w 10613"/>
              <a:gd name="connsiteY6" fmla="*/ 4261 h 10000"/>
              <a:gd name="connsiteX7" fmla="*/ 4935 w 10613"/>
              <a:gd name="connsiteY7" fmla="*/ 0 h 10000"/>
              <a:gd name="connsiteX0" fmla="*/ 4935 w 10613"/>
              <a:gd name="connsiteY0" fmla="*/ 10000 h 10000"/>
              <a:gd name="connsiteX1" fmla="*/ 4935 w 10613"/>
              <a:gd name="connsiteY1" fmla="*/ 6766 h 10000"/>
              <a:gd name="connsiteX2" fmla="*/ 10578 w 10613"/>
              <a:gd name="connsiteY2" fmla="*/ 6775 h 10000"/>
              <a:gd name="connsiteX3" fmla="*/ 10613 w 10613"/>
              <a:gd name="connsiteY3" fmla="*/ 5508 h 10000"/>
              <a:gd name="connsiteX4" fmla="*/ 2 w 10613"/>
              <a:gd name="connsiteY4" fmla="*/ 5525 h 10000"/>
              <a:gd name="connsiteX5" fmla="*/ 0 w 10613"/>
              <a:gd name="connsiteY5" fmla="*/ 4240 h 10000"/>
              <a:gd name="connsiteX6" fmla="*/ 4935 w 10613"/>
              <a:gd name="connsiteY6" fmla="*/ 4261 h 10000"/>
              <a:gd name="connsiteX7" fmla="*/ 4935 w 10613"/>
              <a:gd name="connsiteY7" fmla="*/ 0 h 10000"/>
              <a:gd name="connsiteX0" fmla="*/ 4935 w 10655"/>
              <a:gd name="connsiteY0" fmla="*/ 10000 h 10000"/>
              <a:gd name="connsiteX1" fmla="*/ 4935 w 10655"/>
              <a:gd name="connsiteY1" fmla="*/ 6766 h 10000"/>
              <a:gd name="connsiteX2" fmla="*/ 10655 w 10655"/>
              <a:gd name="connsiteY2" fmla="*/ 6775 h 10000"/>
              <a:gd name="connsiteX3" fmla="*/ 10613 w 10655"/>
              <a:gd name="connsiteY3" fmla="*/ 5508 h 10000"/>
              <a:gd name="connsiteX4" fmla="*/ 2 w 10655"/>
              <a:gd name="connsiteY4" fmla="*/ 5525 h 10000"/>
              <a:gd name="connsiteX5" fmla="*/ 0 w 10655"/>
              <a:gd name="connsiteY5" fmla="*/ 4240 h 10000"/>
              <a:gd name="connsiteX6" fmla="*/ 4935 w 10655"/>
              <a:gd name="connsiteY6" fmla="*/ 4261 h 10000"/>
              <a:gd name="connsiteX7" fmla="*/ 4935 w 10655"/>
              <a:gd name="connsiteY7" fmla="*/ 0 h 10000"/>
              <a:gd name="connsiteX0" fmla="*/ 4935 w 10655"/>
              <a:gd name="connsiteY0" fmla="*/ 10000 h 10000"/>
              <a:gd name="connsiteX1" fmla="*/ 4935 w 10655"/>
              <a:gd name="connsiteY1" fmla="*/ 6766 h 10000"/>
              <a:gd name="connsiteX2" fmla="*/ 10655 w 10655"/>
              <a:gd name="connsiteY2" fmla="*/ 6789 h 10000"/>
              <a:gd name="connsiteX3" fmla="*/ 10613 w 10655"/>
              <a:gd name="connsiteY3" fmla="*/ 5508 h 10000"/>
              <a:gd name="connsiteX4" fmla="*/ 2 w 10655"/>
              <a:gd name="connsiteY4" fmla="*/ 5525 h 10000"/>
              <a:gd name="connsiteX5" fmla="*/ 0 w 10655"/>
              <a:gd name="connsiteY5" fmla="*/ 4240 h 10000"/>
              <a:gd name="connsiteX6" fmla="*/ 4935 w 10655"/>
              <a:gd name="connsiteY6" fmla="*/ 4261 h 10000"/>
              <a:gd name="connsiteX7" fmla="*/ 4935 w 10655"/>
              <a:gd name="connsiteY7" fmla="*/ 0 h 10000"/>
              <a:gd name="connsiteX0" fmla="*/ 4935 w 10613"/>
              <a:gd name="connsiteY0" fmla="*/ 10000 h 10000"/>
              <a:gd name="connsiteX1" fmla="*/ 4935 w 10613"/>
              <a:gd name="connsiteY1" fmla="*/ 6766 h 10000"/>
              <a:gd name="connsiteX2" fmla="*/ 10578 w 10613"/>
              <a:gd name="connsiteY2" fmla="*/ 6789 h 10000"/>
              <a:gd name="connsiteX3" fmla="*/ 10613 w 10613"/>
              <a:gd name="connsiteY3" fmla="*/ 5508 h 10000"/>
              <a:gd name="connsiteX4" fmla="*/ 2 w 10613"/>
              <a:gd name="connsiteY4" fmla="*/ 5525 h 10000"/>
              <a:gd name="connsiteX5" fmla="*/ 0 w 10613"/>
              <a:gd name="connsiteY5" fmla="*/ 4240 h 10000"/>
              <a:gd name="connsiteX6" fmla="*/ 4935 w 10613"/>
              <a:gd name="connsiteY6" fmla="*/ 4261 h 10000"/>
              <a:gd name="connsiteX7" fmla="*/ 4935 w 10613"/>
              <a:gd name="connsiteY7" fmla="*/ 0 h 10000"/>
              <a:gd name="connsiteX0" fmla="*/ 4935 w 10613"/>
              <a:gd name="connsiteY0" fmla="*/ 10000 h 10000"/>
              <a:gd name="connsiteX1" fmla="*/ 4935 w 10613"/>
              <a:gd name="connsiteY1" fmla="*/ 6766 h 10000"/>
              <a:gd name="connsiteX2" fmla="*/ 10604 w 10613"/>
              <a:gd name="connsiteY2" fmla="*/ 6803 h 10000"/>
              <a:gd name="connsiteX3" fmla="*/ 10613 w 10613"/>
              <a:gd name="connsiteY3" fmla="*/ 5508 h 10000"/>
              <a:gd name="connsiteX4" fmla="*/ 2 w 10613"/>
              <a:gd name="connsiteY4" fmla="*/ 5525 h 10000"/>
              <a:gd name="connsiteX5" fmla="*/ 0 w 10613"/>
              <a:gd name="connsiteY5" fmla="*/ 4240 h 10000"/>
              <a:gd name="connsiteX6" fmla="*/ 4935 w 10613"/>
              <a:gd name="connsiteY6" fmla="*/ 4261 h 10000"/>
              <a:gd name="connsiteX7" fmla="*/ 4935 w 10613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766 h 10000"/>
              <a:gd name="connsiteX2" fmla="*/ 10630 w 10630"/>
              <a:gd name="connsiteY2" fmla="*/ 6732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935 w 10630"/>
              <a:gd name="connsiteY6" fmla="*/ 4261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766 h 10000"/>
              <a:gd name="connsiteX2" fmla="*/ 10630 w 10630"/>
              <a:gd name="connsiteY2" fmla="*/ 6831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935 w 10630"/>
              <a:gd name="connsiteY6" fmla="*/ 4261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1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935 w 10630"/>
              <a:gd name="connsiteY6" fmla="*/ 4261 h 10000"/>
              <a:gd name="connsiteX7" fmla="*/ 4935 w 10630"/>
              <a:gd name="connsiteY7" fmla="*/ 0 h 10000"/>
              <a:gd name="connsiteX0" fmla="*/ 4935 w 10613"/>
              <a:gd name="connsiteY0" fmla="*/ 10000 h 10000"/>
              <a:gd name="connsiteX1" fmla="*/ 4935 w 10613"/>
              <a:gd name="connsiteY1" fmla="*/ 6809 h 10000"/>
              <a:gd name="connsiteX2" fmla="*/ 10579 w 10613"/>
              <a:gd name="connsiteY2" fmla="*/ 6774 h 10000"/>
              <a:gd name="connsiteX3" fmla="*/ 10613 w 10613"/>
              <a:gd name="connsiteY3" fmla="*/ 5508 h 10000"/>
              <a:gd name="connsiteX4" fmla="*/ 2 w 10613"/>
              <a:gd name="connsiteY4" fmla="*/ 5525 h 10000"/>
              <a:gd name="connsiteX5" fmla="*/ 0 w 10613"/>
              <a:gd name="connsiteY5" fmla="*/ 4240 h 10000"/>
              <a:gd name="connsiteX6" fmla="*/ 4935 w 10613"/>
              <a:gd name="connsiteY6" fmla="*/ 4261 h 10000"/>
              <a:gd name="connsiteX7" fmla="*/ 4935 w 10613"/>
              <a:gd name="connsiteY7" fmla="*/ 0 h 10000"/>
              <a:gd name="connsiteX0" fmla="*/ 4935 w 10613"/>
              <a:gd name="connsiteY0" fmla="*/ 10000 h 10000"/>
              <a:gd name="connsiteX1" fmla="*/ 4935 w 10613"/>
              <a:gd name="connsiteY1" fmla="*/ 6809 h 10000"/>
              <a:gd name="connsiteX2" fmla="*/ 10579 w 10613"/>
              <a:gd name="connsiteY2" fmla="*/ 6802 h 10000"/>
              <a:gd name="connsiteX3" fmla="*/ 10613 w 10613"/>
              <a:gd name="connsiteY3" fmla="*/ 5508 h 10000"/>
              <a:gd name="connsiteX4" fmla="*/ 2 w 10613"/>
              <a:gd name="connsiteY4" fmla="*/ 5525 h 10000"/>
              <a:gd name="connsiteX5" fmla="*/ 0 w 10613"/>
              <a:gd name="connsiteY5" fmla="*/ 4240 h 10000"/>
              <a:gd name="connsiteX6" fmla="*/ 4935 w 10613"/>
              <a:gd name="connsiteY6" fmla="*/ 4261 h 10000"/>
              <a:gd name="connsiteX7" fmla="*/ 4935 w 10613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16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935 w 10630"/>
              <a:gd name="connsiteY6" fmla="*/ 4261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0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935 w 10630"/>
              <a:gd name="connsiteY6" fmla="*/ 4261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0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890 w 10630"/>
              <a:gd name="connsiteY6" fmla="*/ 4261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0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890 w 10630"/>
              <a:gd name="connsiteY6" fmla="*/ 4186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0 h 10000"/>
              <a:gd name="connsiteX3" fmla="*/ 10613 w 10630"/>
              <a:gd name="connsiteY3" fmla="*/ 5508 h 10000"/>
              <a:gd name="connsiteX4" fmla="*/ 2 w 10630"/>
              <a:gd name="connsiteY4" fmla="*/ 5525 h 10000"/>
              <a:gd name="connsiteX5" fmla="*/ 0 w 10630"/>
              <a:gd name="connsiteY5" fmla="*/ 4240 h 10000"/>
              <a:gd name="connsiteX6" fmla="*/ 4890 w 10630"/>
              <a:gd name="connsiteY6" fmla="*/ 4236 h 10000"/>
              <a:gd name="connsiteX7" fmla="*/ 4935 w 10630"/>
              <a:gd name="connsiteY7" fmla="*/ 0 h 10000"/>
              <a:gd name="connsiteX0" fmla="*/ 4978 w 10673"/>
              <a:gd name="connsiteY0" fmla="*/ 10000 h 10000"/>
              <a:gd name="connsiteX1" fmla="*/ 4978 w 10673"/>
              <a:gd name="connsiteY1" fmla="*/ 6809 h 10000"/>
              <a:gd name="connsiteX2" fmla="*/ 10673 w 10673"/>
              <a:gd name="connsiteY2" fmla="*/ 6830 h 10000"/>
              <a:gd name="connsiteX3" fmla="*/ 10656 w 10673"/>
              <a:gd name="connsiteY3" fmla="*/ 5508 h 10000"/>
              <a:gd name="connsiteX4" fmla="*/ 0 w 10673"/>
              <a:gd name="connsiteY4" fmla="*/ 5351 h 10000"/>
              <a:gd name="connsiteX5" fmla="*/ 43 w 10673"/>
              <a:gd name="connsiteY5" fmla="*/ 4240 h 10000"/>
              <a:gd name="connsiteX6" fmla="*/ 4933 w 10673"/>
              <a:gd name="connsiteY6" fmla="*/ 4236 h 10000"/>
              <a:gd name="connsiteX7" fmla="*/ 4978 w 10673"/>
              <a:gd name="connsiteY7" fmla="*/ 0 h 10000"/>
              <a:gd name="connsiteX0" fmla="*/ 4978 w 10673"/>
              <a:gd name="connsiteY0" fmla="*/ 10000 h 10000"/>
              <a:gd name="connsiteX1" fmla="*/ 4978 w 10673"/>
              <a:gd name="connsiteY1" fmla="*/ 6809 h 10000"/>
              <a:gd name="connsiteX2" fmla="*/ 10673 w 10673"/>
              <a:gd name="connsiteY2" fmla="*/ 6830 h 10000"/>
              <a:gd name="connsiteX3" fmla="*/ 10656 w 10673"/>
              <a:gd name="connsiteY3" fmla="*/ 5309 h 10000"/>
              <a:gd name="connsiteX4" fmla="*/ 0 w 10673"/>
              <a:gd name="connsiteY4" fmla="*/ 5351 h 10000"/>
              <a:gd name="connsiteX5" fmla="*/ 43 w 10673"/>
              <a:gd name="connsiteY5" fmla="*/ 4240 h 10000"/>
              <a:gd name="connsiteX6" fmla="*/ 4933 w 10673"/>
              <a:gd name="connsiteY6" fmla="*/ 4236 h 10000"/>
              <a:gd name="connsiteX7" fmla="*/ 4978 w 10673"/>
              <a:gd name="connsiteY7" fmla="*/ 0 h 10000"/>
              <a:gd name="connsiteX0" fmla="*/ 5024 w 10719"/>
              <a:gd name="connsiteY0" fmla="*/ 10000 h 10000"/>
              <a:gd name="connsiteX1" fmla="*/ 5024 w 10719"/>
              <a:gd name="connsiteY1" fmla="*/ 6809 h 10000"/>
              <a:gd name="connsiteX2" fmla="*/ 10719 w 10719"/>
              <a:gd name="connsiteY2" fmla="*/ 6830 h 10000"/>
              <a:gd name="connsiteX3" fmla="*/ 10702 w 10719"/>
              <a:gd name="connsiteY3" fmla="*/ 5309 h 10000"/>
              <a:gd name="connsiteX4" fmla="*/ 46 w 10719"/>
              <a:gd name="connsiteY4" fmla="*/ 5351 h 10000"/>
              <a:gd name="connsiteX5" fmla="*/ 0 w 10719"/>
              <a:gd name="connsiteY5" fmla="*/ 4265 h 10000"/>
              <a:gd name="connsiteX6" fmla="*/ 4979 w 10719"/>
              <a:gd name="connsiteY6" fmla="*/ 4236 h 10000"/>
              <a:gd name="connsiteX7" fmla="*/ 5024 w 10719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34 w 10674"/>
              <a:gd name="connsiteY6" fmla="*/ 4236 h 10000"/>
              <a:gd name="connsiteX7" fmla="*/ 4979 w 10674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34 w 10674"/>
              <a:gd name="connsiteY6" fmla="*/ 4317 h 10000"/>
              <a:gd name="connsiteX7" fmla="*/ 4979 w 10674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34 w 10674"/>
              <a:gd name="connsiteY6" fmla="*/ 4268 h 10000"/>
              <a:gd name="connsiteX7" fmla="*/ 4979 w 10674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34 w 10674"/>
              <a:gd name="connsiteY6" fmla="*/ 4301 h 10000"/>
              <a:gd name="connsiteX7" fmla="*/ 4979 w 10674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34 w 10674"/>
              <a:gd name="connsiteY6" fmla="*/ 4301 h 10000"/>
              <a:gd name="connsiteX7" fmla="*/ 4898 w 10674"/>
              <a:gd name="connsiteY7" fmla="*/ 4222 h 10000"/>
              <a:gd name="connsiteX8" fmla="*/ 4979 w 10674"/>
              <a:gd name="connsiteY8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34 w 10674"/>
              <a:gd name="connsiteY6" fmla="*/ 4301 h 10000"/>
              <a:gd name="connsiteX7" fmla="*/ 4927 w 10674"/>
              <a:gd name="connsiteY7" fmla="*/ 3246 h 10000"/>
              <a:gd name="connsiteX8" fmla="*/ 4979 w 10674"/>
              <a:gd name="connsiteY8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27 w 10674"/>
              <a:gd name="connsiteY6" fmla="*/ 3246 h 10000"/>
              <a:gd name="connsiteX7" fmla="*/ 4979 w 10674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56 w 10674"/>
              <a:gd name="connsiteY6" fmla="*/ 4238 h 10000"/>
              <a:gd name="connsiteX7" fmla="*/ 4979 w 10674"/>
              <a:gd name="connsiteY7" fmla="*/ 0 h 10000"/>
              <a:gd name="connsiteX0" fmla="*/ 4979 w 10674"/>
              <a:gd name="connsiteY0" fmla="*/ 10000 h 10000"/>
              <a:gd name="connsiteX1" fmla="*/ 4979 w 10674"/>
              <a:gd name="connsiteY1" fmla="*/ 6809 h 10000"/>
              <a:gd name="connsiteX2" fmla="*/ 10674 w 10674"/>
              <a:gd name="connsiteY2" fmla="*/ 6830 h 10000"/>
              <a:gd name="connsiteX3" fmla="*/ 10657 w 10674"/>
              <a:gd name="connsiteY3" fmla="*/ 5309 h 10000"/>
              <a:gd name="connsiteX4" fmla="*/ 1 w 10674"/>
              <a:gd name="connsiteY4" fmla="*/ 5351 h 10000"/>
              <a:gd name="connsiteX5" fmla="*/ 44 w 10674"/>
              <a:gd name="connsiteY5" fmla="*/ 4290 h 10000"/>
              <a:gd name="connsiteX6" fmla="*/ 4956 w 10674"/>
              <a:gd name="connsiteY6" fmla="*/ 4287 h 10000"/>
              <a:gd name="connsiteX7" fmla="*/ 4979 w 10674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0 h 10000"/>
              <a:gd name="connsiteX3" fmla="*/ 10613 w 10630"/>
              <a:gd name="connsiteY3" fmla="*/ 5309 h 10000"/>
              <a:gd name="connsiteX4" fmla="*/ 16 w 10630"/>
              <a:gd name="connsiteY4" fmla="*/ 5351 h 10000"/>
              <a:gd name="connsiteX5" fmla="*/ 0 w 10630"/>
              <a:gd name="connsiteY5" fmla="*/ 4290 h 10000"/>
              <a:gd name="connsiteX6" fmla="*/ 4912 w 10630"/>
              <a:gd name="connsiteY6" fmla="*/ 4287 h 10000"/>
              <a:gd name="connsiteX7" fmla="*/ 4935 w 10630"/>
              <a:gd name="connsiteY7" fmla="*/ 0 h 10000"/>
              <a:gd name="connsiteX0" fmla="*/ 4935 w 10630"/>
              <a:gd name="connsiteY0" fmla="*/ 10000 h 10000"/>
              <a:gd name="connsiteX1" fmla="*/ 4935 w 10630"/>
              <a:gd name="connsiteY1" fmla="*/ 6809 h 10000"/>
              <a:gd name="connsiteX2" fmla="*/ 10630 w 10630"/>
              <a:gd name="connsiteY2" fmla="*/ 6830 h 10000"/>
              <a:gd name="connsiteX3" fmla="*/ 10525 w 10630"/>
              <a:gd name="connsiteY3" fmla="*/ 5293 h 10000"/>
              <a:gd name="connsiteX4" fmla="*/ 16 w 10630"/>
              <a:gd name="connsiteY4" fmla="*/ 5351 h 10000"/>
              <a:gd name="connsiteX5" fmla="*/ 0 w 10630"/>
              <a:gd name="connsiteY5" fmla="*/ 4290 h 10000"/>
              <a:gd name="connsiteX6" fmla="*/ 4912 w 10630"/>
              <a:gd name="connsiteY6" fmla="*/ 4287 h 10000"/>
              <a:gd name="connsiteX7" fmla="*/ 4935 w 10630"/>
              <a:gd name="connsiteY7" fmla="*/ 0 h 10000"/>
              <a:gd name="connsiteX0" fmla="*/ 4935 w 10525"/>
              <a:gd name="connsiteY0" fmla="*/ 10000 h 10000"/>
              <a:gd name="connsiteX1" fmla="*/ 4935 w 10525"/>
              <a:gd name="connsiteY1" fmla="*/ 6809 h 10000"/>
              <a:gd name="connsiteX2" fmla="*/ 10484 w 10525"/>
              <a:gd name="connsiteY2" fmla="*/ 6732 h 10000"/>
              <a:gd name="connsiteX3" fmla="*/ 10525 w 10525"/>
              <a:gd name="connsiteY3" fmla="*/ 5293 h 10000"/>
              <a:gd name="connsiteX4" fmla="*/ 16 w 10525"/>
              <a:gd name="connsiteY4" fmla="*/ 5351 h 10000"/>
              <a:gd name="connsiteX5" fmla="*/ 0 w 10525"/>
              <a:gd name="connsiteY5" fmla="*/ 4290 h 10000"/>
              <a:gd name="connsiteX6" fmla="*/ 4912 w 10525"/>
              <a:gd name="connsiteY6" fmla="*/ 4287 h 10000"/>
              <a:gd name="connsiteX7" fmla="*/ 4935 w 10525"/>
              <a:gd name="connsiteY7" fmla="*/ 0 h 10000"/>
              <a:gd name="connsiteX0" fmla="*/ 4935 w 10525"/>
              <a:gd name="connsiteY0" fmla="*/ 10000 h 10000"/>
              <a:gd name="connsiteX1" fmla="*/ 4935 w 10525"/>
              <a:gd name="connsiteY1" fmla="*/ 6809 h 10000"/>
              <a:gd name="connsiteX2" fmla="*/ 10513 w 10525"/>
              <a:gd name="connsiteY2" fmla="*/ 6228 h 10000"/>
              <a:gd name="connsiteX3" fmla="*/ 10525 w 10525"/>
              <a:gd name="connsiteY3" fmla="*/ 5293 h 10000"/>
              <a:gd name="connsiteX4" fmla="*/ 16 w 10525"/>
              <a:gd name="connsiteY4" fmla="*/ 5351 h 10000"/>
              <a:gd name="connsiteX5" fmla="*/ 0 w 10525"/>
              <a:gd name="connsiteY5" fmla="*/ 4290 h 10000"/>
              <a:gd name="connsiteX6" fmla="*/ 4912 w 10525"/>
              <a:gd name="connsiteY6" fmla="*/ 4287 h 10000"/>
              <a:gd name="connsiteX7" fmla="*/ 4935 w 10525"/>
              <a:gd name="connsiteY7" fmla="*/ 0 h 10000"/>
              <a:gd name="connsiteX0" fmla="*/ 4935 w 10525"/>
              <a:gd name="connsiteY0" fmla="*/ 10000 h 10000"/>
              <a:gd name="connsiteX1" fmla="*/ 4935 w 10525"/>
              <a:gd name="connsiteY1" fmla="*/ 6809 h 10000"/>
              <a:gd name="connsiteX2" fmla="*/ 10513 w 10525"/>
              <a:gd name="connsiteY2" fmla="*/ 6228 h 10000"/>
              <a:gd name="connsiteX3" fmla="*/ 10525 w 10525"/>
              <a:gd name="connsiteY3" fmla="*/ 5293 h 10000"/>
              <a:gd name="connsiteX4" fmla="*/ 16 w 10525"/>
              <a:gd name="connsiteY4" fmla="*/ 5351 h 10000"/>
              <a:gd name="connsiteX5" fmla="*/ 0 w 10525"/>
              <a:gd name="connsiteY5" fmla="*/ 4290 h 10000"/>
              <a:gd name="connsiteX6" fmla="*/ 4912 w 10525"/>
              <a:gd name="connsiteY6" fmla="*/ 4287 h 10000"/>
              <a:gd name="connsiteX7" fmla="*/ 4935 w 10525"/>
              <a:gd name="connsiteY7" fmla="*/ 0 h 10000"/>
              <a:gd name="connsiteX0" fmla="*/ 4935 w 10542"/>
              <a:gd name="connsiteY0" fmla="*/ 10000 h 10000"/>
              <a:gd name="connsiteX1" fmla="*/ 4935 w 10542"/>
              <a:gd name="connsiteY1" fmla="*/ 6809 h 10000"/>
              <a:gd name="connsiteX2" fmla="*/ 10542 w 10542"/>
              <a:gd name="connsiteY2" fmla="*/ 6781 h 10000"/>
              <a:gd name="connsiteX3" fmla="*/ 10525 w 10542"/>
              <a:gd name="connsiteY3" fmla="*/ 5293 h 10000"/>
              <a:gd name="connsiteX4" fmla="*/ 16 w 10542"/>
              <a:gd name="connsiteY4" fmla="*/ 5351 h 10000"/>
              <a:gd name="connsiteX5" fmla="*/ 0 w 10542"/>
              <a:gd name="connsiteY5" fmla="*/ 4290 h 10000"/>
              <a:gd name="connsiteX6" fmla="*/ 4912 w 10542"/>
              <a:gd name="connsiteY6" fmla="*/ 4287 h 10000"/>
              <a:gd name="connsiteX7" fmla="*/ 4935 w 10542"/>
              <a:gd name="connsiteY7" fmla="*/ 0 h 10000"/>
              <a:gd name="connsiteX0" fmla="*/ 4935 w 10525"/>
              <a:gd name="connsiteY0" fmla="*/ 10000 h 10000"/>
              <a:gd name="connsiteX1" fmla="*/ 4935 w 10525"/>
              <a:gd name="connsiteY1" fmla="*/ 6809 h 10000"/>
              <a:gd name="connsiteX2" fmla="*/ 10513 w 10525"/>
              <a:gd name="connsiteY2" fmla="*/ 6732 h 10000"/>
              <a:gd name="connsiteX3" fmla="*/ 10525 w 10525"/>
              <a:gd name="connsiteY3" fmla="*/ 5293 h 10000"/>
              <a:gd name="connsiteX4" fmla="*/ 16 w 10525"/>
              <a:gd name="connsiteY4" fmla="*/ 5351 h 10000"/>
              <a:gd name="connsiteX5" fmla="*/ 0 w 10525"/>
              <a:gd name="connsiteY5" fmla="*/ 4290 h 10000"/>
              <a:gd name="connsiteX6" fmla="*/ 4912 w 10525"/>
              <a:gd name="connsiteY6" fmla="*/ 4287 h 10000"/>
              <a:gd name="connsiteX7" fmla="*/ 4935 w 10525"/>
              <a:gd name="connsiteY7" fmla="*/ 0 h 10000"/>
              <a:gd name="connsiteX0" fmla="*/ 4935 w 10525"/>
              <a:gd name="connsiteY0" fmla="*/ 10000 h 10000"/>
              <a:gd name="connsiteX1" fmla="*/ 4935 w 10525"/>
              <a:gd name="connsiteY1" fmla="*/ 6809 h 10000"/>
              <a:gd name="connsiteX2" fmla="*/ 10513 w 10525"/>
              <a:gd name="connsiteY2" fmla="*/ 6781 h 10000"/>
              <a:gd name="connsiteX3" fmla="*/ 10525 w 10525"/>
              <a:gd name="connsiteY3" fmla="*/ 5293 h 10000"/>
              <a:gd name="connsiteX4" fmla="*/ 16 w 10525"/>
              <a:gd name="connsiteY4" fmla="*/ 5351 h 10000"/>
              <a:gd name="connsiteX5" fmla="*/ 0 w 10525"/>
              <a:gd name="connsiteY5" fmla="*/ 4290 h 10000"/>
              <a:gd name="connsiteX6" fmla="*/ 4912 w 10525"/>
              <a:gd name="connsiteY6" fmla="*/ 4287 h 10000"/>
              <a:gd name="connsiteX7" fmla="*/ 4935 w 10525"/>
              <a:gd name="connsiteY7" fmla="*/ 0 h 10000"/>
              <a:gd name="connsiteX0" fmla="*/ 4935 w 10601"/>
              <a:gd name="connsiteY0" fmla="*/ 10000 h 10000"/>
              <a:gd name="connsiteX1" fmla="*/ 4935 w 10601"/>
              <a:gd name="connsiteY1" fmla="*/ 6809 h 10000"/>
              <a:gd name="connsiteX2" fmla="*/ 10601 w 10601"/>
              <a:gd name="connsiteY2" fmla="*/ 6797 h 10000"/>
              <a:gd name="connsiteX3" fmla="*/ 10525 w 10601"/>
              <a:gd name="connsiteY3" fmla="*/ 5293 h 10000"/>
              <a:gd name="connsiteX4" fmla="*/ 16 w 10601"/>
              <a:gd name="connsiteY4" fmla="*/ 5351 h 10000"/>
              <a:gd name="connsiteX5" fmla="*/ 0 w 10601"/>
              <a:gd name="connsiteY5" fmla="*/ 4290 h 10000"/>
              <a:gd name="connsiteX6" fmla="*/ 4912 w 10601"/>
              <a:gd name="connsiteY6" fmla="*/ 4287 h 10000"/>
              <a:gd name="connsiteX7" fmla="*/ 4935 w 10601"/>
              <a:gd name="connsiteY7" fmla="*/ 0 h 10000"/>
              <a:gd name="connsiteX0" fmla="*/ 4935 w 10542"/>
              <a:gd name="connsiteY0" fmla="*/ 10000 h 10000"/>
              <a:gd name="connsiteX1" fmla="*/ 4935 w 10542"/>
              <a:gd name="connsiteY1" fmla="*/ 6809 h 10000"/>
              <a:gd name="connsiteX2" fmla="*/ 10542 w 10542"/>
              <a:gd name="connsiteY2" fmla="*/ 6830 h 10000"/>
              <a:gd name="connsiteX3" fmla="*/ 10525 w 10542"/>
              <a:gd name="connsiteY3" fmla="*/ 5293 h 10000"/>
              <a:gd name="connsiteX4" fmla="*/ 16 w 10542"/>
              <a:gd name="connsiteY4" fmla="*/ 5351 h 10000"/>
              <a:gd name="connsiteX5" fmla="*/ 0 w 10542"/>
              <a:gd name="connsiteY5" fmla="*/ 4290 h 10000"/>
              <a:gd name="connsiteX6" fmla="*/ 4912 w 10542"/>
              <a:gd name="connsiteY6" fmla="*/ 4287 h 10000"/>
              <a:gd name="connsiteX7" fmla="*/ 4935 w 10542"/>
              <a:gd name="connsiteY7" fmla="*/ 0 h 10000"/>
              <a:gd name="connsiteX0" fmla="*/ 4935 w 10542"/>
              <a:gd name="connsiteY0" fmla="*/ 10000 h 10000"/>
              <a:gd name="connsiteX1" fmla="*/ 4935 w 10542"/>
              <a:gd name="connsiteY1" fmla="*/ 6809 h 10000"/>
              <a:gd name="connsiteX2" fmla="*/ 10542 w 10542"/>
              <a:gd name="connsiteY2" fmla="*/ 6830 h 10000"/>
              <a:gd name="connsiteX3" fmla="*/ 10525 w 10542"/>
              <a:gd name="connsiteY3" fmla="*/ 5293 h 10000"/>
              <a:gd name="connsiteX4" fmla="*/ 16 w 10542"/>
              <a:gd name="connsiteY4" fmla="*/ 5351 h 10000"/>
              <a:gd name="connsiteX5" fmla="*/ 0 w 10542"/>
              <a:gd name="connsiteY5" fmla="*/ 4290 h 10000"/>
              <a:gd name="connsiteX6" fmla="*/ 4912 w 10542"/>
              <a:gd name="connsiteY6" fmla="*/ 4287 h 10000"/>
              <a:gd name="connsiteX7" fmla="*/ 4935 w 10542"/>
              <a:gd name="connsiteY7" fmla="*/ 0 h 10000"/>
              <a:gd name="connsiteX0" fmla="*/ 4935 w 10542"/>
              <a:gd name="connsiteY0" fmla="*/ 10000 h 10000"/>
              <a:gd name="connsiteX1" fmla="*/ 4935 w 10542"/>
              <a:gd name="connsiteY1" fmla="*/ 6809 h 10000"/>
              <a:gd name="connsiteX2" fmla="*/ 10542 w 10542"/>
              <a:gd name="connsiteY2" fmla="*/ 6797 h 10000"/>
              <a:gd name="connsiteX3" fmla="*/ 10525 w 10542"/>
              <a:gd name="connsiteY3" fmla="*/ 5293 h 10000"/>
              <a:gd name="connsiteX4" fmla="*/ 16 w 10542"/>
              <a:gd name="connsiteY4" fmla="*/ 5351 h 10000"/>
              <a:gd name="connsiteX5" fmla="*/ 0 w 10542"/>
              <a:gd name="connsiteY5" fmla="*/ 4290 h 10000"/>
              <a:gd name="connsiteX6" fmla="*/ 4912 w 10542"/>
              <a:gd name="connsiteY6" fmla="*/ 4287 h 10000"/>
              <a:gd name="connsiteX7" fmla="*/ 4935 w 10542"/>
              <a:gd name="connsiteY7" fmla="*/ 0 h 10000"/>
              <a:gd name="connsiteX0" fmla="*/ 4935 w 10542"/>
              <a:gd name="connsiteY0" fmla="*/ 10000 h 10000"/>
              <a:gd name="connsiteX1" fmla="*/ 4935 w 10542"/>
              <a:gd name="connsiteY1" fmla="*/ 6809 h 10000"/>
              <a:gd name="connsiteX2" fmla="*/ 10542 w 10542"/>
              <a:gd name="connsiteY2" fmla="*/ 6797 h 10000"/>
              <a:gd name="connsiteX3" fmla="*/ 10496 w 10542"/>
              <a:gd name="connsiteY3" fmla="*/ 5326 h 10000"/>
              <a:gd name="connsiteX4" fmla="*/ 16 w 10542"/>
              <a:gd name="connsiteY4" fmla="*/ 5351 h 10000"/>
              <a:gd name="connsiteX5" fmla="*/ 0 w 10542"/>
              <a:gd name="connsiteY5" fmla="*/ 4290 h 10000"/>
              <a:gd name="connsiteX6" fmla="*/ 4912 w 10542"/>
              <a:gd name="connsiteY6" fmla="*/ 4287 h 10000"/>
              <a:gd name="connsiteX7" fmla="*/ 4935 w 10542"/>
              <a:gd name="connsiteY7" fmla="*/ 0 h 10000"/>
              <a:gd name="connsiteX0" fmla="*/ 4935 w 10553"/>
              <a:gd name="connsiteY0" fmla="*/ 10000 h 10000"/>
              <a:gd name="connsiteX1" fmla="*/ 4935 w 10553"/>
              <a:gd name="connsiteY1" fmla="*/ 6809 h 10000"/>
              <a:gd name="connsiteX2" fmla="*/ 10542 w 10553"/>
              <a:gd name="connsiteY2" fmla="*/ 6797 h 10000"/>
              <a:gd name="connsiteX3" fmla="*/ 10553 w 10553"/>
              <a:gd name="connsiteY3" fmla="*/ 5342 h 10000"/>
              <a:gd name="connsiteX4" fmla="*/ 16 w 10553"/>
              <a:gd name="connsiteY4" fmla="*/ 5351 h 10000"/>
              <a:gd name="connsiteX5" fmla="*/ 0 w 10553"/>
              <a:gd name="connsiteY5" fmla="*/ 4290 h 10000"/>
              <a:gd name="connsiteX6" fmla="*/ 4912 w 10553"/>
              <a:gd name="connsiteY6" fmla="*/ 4287 h 10000"/>
              <a:gd name="connsiteX7" fmla="*/ 4935 w 10553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3" h="10000">
                <a:moveTo>
                  <a:pt x="4935" y="10000"/>
                </a:moveTo>
                <a:lnTo>
                  <a:pt x="4935" y="6809"/>
                </a:lnTo>
                <a:lnTo>
                  <a:pt x="10542" y="6797"/>
                </a:lnTo>
                <a:cubicBezTo>
                  <a:pt x="10538" y="6860"/>
                  <a:pt x="10557" y="5604"/>
                  <a:pt x="10553" y="5342"/>
                </a:cubicBezTo>
                <a:lnTo>
                  <a:pt x="16" y="5351"/>
                </a:lnTo>
                <a:cubicBezTo>
                  <a:pt x="15" y="4934"/>
                  <a:pt x="1" y="4707"/>
                  <a:pt x="0" y="4290"/>
                </a:cubicBezTo>
                <a:lnTo>
                  <a:pt x="4912" y="4287"/>
                </a:lnTo>
                <a:cubicBezTo>
                  <a:pt x="4919" y="3570"/>
                  <a:pt x="4926" y="701"/>
                  <a:pt x="4935" y="0"/>
                </a:cubicBezTo>
              </a:path>
            </a:pathLst>
          </a:custGeom>
          <a:noFill/>
          <a:ln w="38100" cmpd="sng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 animBg="1"/>
      <p:bldP spid="20" grpId="0" animBg="1"/>
      <p:bldP spid="52" grpId="0"/>
      <p:bldP spid="37" grpId="0"/>
      <p:bldP spid="15" grpId="0"/>
      <p:bldP spid="18" grpId="0"/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3BC816-3476-A89D-C17D-933AE780B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1655" y="3113364"/>
            <a:ext cx="1953725" cy="1982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4CC2B8-28B6-5187-7CB1-AC6FD51C5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2425" y="3720632"/>
            <a:ext cx="1861407" cy="2876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F8D0A-A6A5-20B6-06DD-5D897655E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7570255" y="3573016"/>
            <a:ext cx="3798640" cy="98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ectangle 2"/>
          <p:cNvSpPr txBox="1">
            <a:spLocks noChangeArrowheads="1"/>
          </p:cNvSpPr>
          <p:nvPr/>
        </p:nvSpPr>
        <p:spPr bwMode="auto">
          <a:xfrm>
            <a:off x="301500" y="116632"/>
            <a:ext cx="4409523" cy="1844824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7938" indent="0" algn="r">
              <a:defRPr/>
            </a:pPr>
            <a:r>
              <a:rPr lang="en-US" sz="36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Synchrotron radiology can read ancient manuscripts</a:t>
            </a:r>
            <a:endParaRPr lang="en-US" sz="3600" b="0" u="sng" dirty="0">
              <a:solidFill>
                <a:schemeClr val="hlink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7463" y="116632"/>
            <a:ext cx="4028145" cy="2779988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293983" y="1844824"/>
            <a:ext cx="1484535" cy="720080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20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visible-light picture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9583050" y="2507173"/>
            <a:ext cx="1625518" cy="432048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0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x-ray image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87888" y="5197802"/>
            <a:ext cx="6768752" cy="1440160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7938" indent="0" algn="ctr">
              <a:defRPr/>
            </a:pP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so, Lady </a:t>
            </a:r>
            <a:r>
              <a:rPr lang="en-US" sz="2800" b="0" dirty="0" err="1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Cataruçia</a:t>
            </a: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0" dirty="0" err="1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Savonario</a:t>
            </a: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 of Venice could speak to us after seven centuries [results of Dr. Fauzia </a:t>
            </a:r>
            <a:r>
              <a:rPr lang="en-US" sz="2800" b="0" dirty="0" err="1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Albertin</a:t>
            </a:r>
            <a:r>
              <a:rPr lang="en-US" sz="2800" b="0" dirty="0">
                <a:solidFill>
                  <a:schemeClr val="bg1">
                    <a:lumMod val="95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98EF43-10E5-4181-59EA-44F81404AE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447857" y="3892568"/>
            <a:ext cx="2876719" cy="1949584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8CA41216-298C-E366-70FB-7C3F0C1D2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458" y="2780929"/>
            <a:ext cx="4028144" cy="677431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7938" indent="0">
              <a:defRPr/>
            </a:pPr>
            <a:r>
              <a:rPr lang="en-US" sz="3600" b="0" dirty="0">
                <a:solidFill>
                  <a:srgbClr val="FFFF00"/>
                </a:solidFill>
                <a:latin typeface="Chalkboard"/>
                <a:ea typeface="ＭＳ Ｐゴシック" charset="0"/>
                <a:cs typeface="Chalkboard"/>
              </a:rPr>
              <a:t>…even under seal:</a:t>
            </a:r>
            <a:endParaRPr lang="en-US" sz="3600" b="0" u="sng" dirty="0">
              <a:solidFill>
                <a:schemeClr val="hlink"/>
              </a:solidFill>
              <a:latin typeface="Chalkboard"/>
              <a:ea typeface="ＭＳ Ｐゴシック" charset="0"/>
              <a:cs typeface="Chalkboard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68C87CA-CE49-9D19-9CBE-58DA0B303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300" y="4544114"/>
            <a:ext cx="3302763" cy="423592"/>
          </a:xfrm>
          <a:prstGeom prst="rect">
            <a:avLst/>
          </a:prstGeom>
          <a:noFill/>
          <a:ln w="19050" cmpd="sng">
            <a:noFill/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7938" indent="0" algn="r">
              <a:defRPr/>
            </a:pP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ea typeface="ＭＳ Ｐゴシック" charset="0"/>
                <a:cs typeface="ＭＳ Ｐゴシック" charset="0"/>
              </a:rPr>
              <a:t>“In </a:t>
            </a:r>
            <a:r>
              <a:rPr lang="en-US" sz="2800" b="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ea typeface="ＭＳ Ｐゴシック" charset="0"/>
                <a:cs typeface="ＭＳ Ｐゴシック" charset="0"/>
              </a:rPr>
              <a:t>nome</a:t>
            </a:r>
            <a:r>
              <a:rPr lang="en-US" sz="28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Calligraphy" panose="03010101010101010101" pitchFamily="66" charset="77"/>
                <a:ea typeface="ＭＳ Ｐゴシック" charset="0"/>
                <a:cs typeface="ＭＳ Ｐゴシック" charset="0"/>
              </a:rPr>
              <a:t> a Deo”</a:t>
            </a:r>
          </a:p>
        </p:txBody>
      </p:sp>
    </p:spTree>
    <p:extLst>
      <p:ext uri="{BB962C8B-B14F-4D97-AF65-F5344CB8AC3E}">
        <p14:creationId xmlns:p14="http://schemas.microsoft.com/office/powerpoint/2010/main" val="73891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" grpId="0" animBg="1"/>
      <p:bldP spid="7" grpId="0" animBg="1"/>
      <p:bldP spid="9" grpId="0" animBg="1"/>
      <p:bldP spid="14" grpId="0" animBg="1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05EFB8B-AD8B-46C9-C7BF-CC5070F12F9E}"/>
              </a:ext>
            </a:extLst>
          </p:cNvPr>
          <p:cNvGrpSpPr/>
          <p:nvPr/>
        </p:nvGrpSpPr>
        <p:grpSpPr>
          <a:xfrm>
            <a:off x="7313946" y="376291"/>
            <a:ext cx="4248473" cy="3124717"/>
            <a:chOff x="5004047" y="193669"/>
            <a:chExt cx="4248473" cy="3124717"/>
          </a:xfrm>
        </p:grpSpPr>
        <p:sp>
          <p:nvSpPr>
            <p:cNvPr id="106" name="Rectangle 105"/>
            <p:cNvSpPr/>
            <p:nvPr/>
          </p:nvSpPr>
          <p:spPr bwMode="auto">
            <a:xfrm>
              <a:off x="5004047" y="193669"/>
              <a:ext cx="4248473" cy="312471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F72C9A-2574-3EDA-E215-D26F5E5555B0}"/>
                </a:ext>
              </a:extLst>
            </p:cNvPr>
            <p:cNvSpPr/>
            <p:nvPr/>
          </p:nvSpPr>
          <p:spPr bwMode="auto">
            <a:xfrm>
              <a:off x="5364088" y="2127889"/>
              <a:ext cx="3312367" cy="1085087"/>
            </a:xfrm>
            <a:prstGeom prst="rect">
              <a:avLst/>
            </a:prstGeom>
            <a:solidFill>
              <a:srgbClr val="FF494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021774" y="193669"/>
              <a:ext cx="407034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3200" dirty="0" err="1">
                  <a:solidFill>
                    <a:srgbClr val="FF0000"/>
                  </a:solidFill>
                  <a:latin typeface="+mn-lt"/>
                </a:rPr>
                <a:t>photoelectric</a:t>
              </a:r>
              <a:r>
                <a:rPr lang="fr-FR" sz="3200" dirty="0">
                  <a:solidFill>
                    <a:srgbClr val="FF0000"/>
                  </a:solidFill>
                  <a:latin typeface="+mn-lt"/>
                </a:rPr>
                <a:t> </a:t>
              </a:r>
              <a:r>
                <a:rPr lang="fr-FR" sz="3200" dirty="0" err="1">
                  <a:solidFill>
                    <a:srgbClr val="FF0000"/>
                  </a:solidFill>
                  <a:latin typeface="+mn-lt"/>
                </a:rPr>
                <a:t>effect</a:t>
              </a:r>
              <a:r>
                <a:rPr lang="fr-FR" sz="3200" dirty="0">
                  <a:solidFill>
                    <a:srgbClr val="FF0000"/>
                  </a:solidFill>
                  <a:latin typeface="+mn-lt"/>
                </a:rPr>
                <a:t>:</a:t>
              </a:r>
            </a:p>
          </p:txBody>
        </p:sp>
      </p:grpSp>
      <p:grpSp>
        <p:nvGrpSpPr>
          <p:cNvPr id="50" name="Grouper 49"/>
          <p:cNvGrpSpPr/>
          <p:nvPr/>
        </p:nvGrpSpPr>
        <p:grpSpPr>
          <a:xfrm>
            <a:off x="3431703" y="4008361"/>
            <a:ext cx="504056" cy="1584176"/>
            <a:chOff x="1619672" y="1772816"/>
            <a:chExt cx="1728192" cy="1584176"/>
          </a:xfrm>
        </p:grpSpPr>
        <p:sp>
          <p:nvSpPr>
            <p:cNvPr id="51" name="Rectangle 50"/>
            <p:cNvSpPr/>
            <p:nvPr/>
          </p:nvSpPr>
          <p:spPr bwMode="auto">
            <a:xfrm>
              <a:off x="1619864" y="1772816"/>
              <a:ext cx="1728000" cy="1584176"/>
            </a:xfrm>
            <a:prstGeom prst="rect">
              <a:avLst/>
            </a:prstGeom>
            <a:solidFill>
              <a:srgbClr val="47FF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1619864" y="1948770"/>
              <a:ext cx="1728000" cy="184087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619864" y="2303161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619864" y="2519185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619672" y="3239265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855BAAB5-0427-A04B-A60B-04D15845C9FA}"/>
              </a:ext>
            </a:extLst>
          </p:cNvPr>
          <p:cNvSpPr/>
          <p:nvPr/>
        </p:nvSpPr>
        <p:spPr>
          <a:xfrm>
            <a:off x="10532656" y="2744666"/>
            <a:ext cx="1107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err="1">
                <a:latin typeface="+mn-lt"/>
              </a:rPr>
              <a:t>solid</a:t>
            </a:r>
            <a:endParaRPr lang="fr-FR" sz="2800" dirty="0">
              <a:latin typeface="+mn-lt"/>
            </a:endParaRPr>
          </a:p>
        </p:txBody>
      </p:sp>
      <p:grpSp>
        <p:nvGrpSpPr>
          <p:cNvPr id="91" name="Grouper 90"/>
          <p:cNvGrpSpPr/>
          <p:nvPr/>
        </p:nvGrpSpPr>
        <p:grpSpPr>
          <a:xfrm>
            <a:off x="3431127" y="4014651"/>
            <a:ext cx="507880" cy="1584176"/>
            <a:chOff x="-7034413" y="1772816"/>
            <a:chExt cx="1741303" cy="1584176"/>
          </a:xfrm>
        </p:grpSpPr>
        <p:sp>
          <p:nvSpPr>
            <p:cNvPr id="92" name="Rectangle 91"/>
            <p:cNvSpPr/>
            <p:nvPr/>
          </p:nvSpPr>
          <p:spPr bwMode="auto">
            <a:xfrm>
              <a:off x="-7034413" y="1772816"/>
              <a:ext cx="1728001" cy="1584176"/>
            </a:xfrm>
            <a:prstGeom prst="rect">
              <a:avLst/>
            </a:prstGeom>
            <a:solidFill>
              <a:srgbClr val="47FF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-7021110" y="1948770"/>
              <a:ext cx="1728000" cy="184086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-7021111" y="2303161"/>
              <a:ext cx="1728001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-7021111" y="2519185"/>
              <a:ext cx="1728001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-7021303" y="3239265"/>
              <a:ext cx="1728001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21609" y="104689"/>
            <a:ext cx="6726717" cy="1615154"/>
          </a:xfr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defRPr/>
            </a:pPr>
            <a:r>
              <a:rPr lang="en-US" sz="4000" u="sng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Photoemission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, 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another  </a:t>
            </a:r>
            <a:r>
              <a:rPr lang="en-US" sz="4000" dirty="0">
                <a:solidFill>
                  <a:srgbClr val="85FFDC"/>
                </a:solidFill>
                <a:effectLst>
                  <a:glow rad="63500">
                    <a:schemeClr val="tx1"/>
                  </a:glow>
                </a:effectLst>
                <a:latin typeface="Chalkboard"/>
                <a:cs typeface="Chalkboard"/>
              </a:rPr>
              <a:t>fundamental class of synchrotron techniques</a:t>
            </a:r>
          </a:p>
        </p:txBody>
      </p:sp>
      <p:grpSp>
        <p:nvGrpSpPr>
          <p:cNvPr id="20" name="Grouper 19"/>
          <p:cNvGrpSpPr/>
          <p:nvPr/>
        </p:nvGrpSpPr>
        <p:grpSpPr>
          <a:xfrm>
            <a:off x="1271464" y="3432297"/>
            <a:ext cx="472119" cy="2232248"/>
            <a:chOff x="571489" y="692788"/>
            <a:chExt cx="472119" cy="2232248"/>
          </a:xfrm>
        </p:grpSpPr>
        <p:sp>
          <p:nvSpPr>
            <p:cNvPr id="21" name="Rectangle 20"/>
            <p:cNvSpPr/>
            <p:nvPr/>
          </p:nvSpPr>
          <p:spPr>
            <a:xfrm rot="16200000">
              <a:off x="-228538" y="1724899"/>
              <a:ext cx="200016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000" b="0" dirty="0">
                  <a:solidFill>
                    <a:schemeClr val="bg1"/>
                  </a:solidFill>
                  <a:latin typeface="+mn-lt"/>
                </a:rPr>
                <a:t>Electron </a:t>
              </a:r>
              <a:r>
                <a:rPr lang="fr-FR" sz="2000" b="0" dirty="0" err="1">
                  <a:solidFill>
                    <a:schemeClr val="bg1"/>
                  </a:solidFill>
                  <a:latin typeface="+mn-lt"/>
                </a:rPr>
                <a:t>energy</a:t>
              </a:r>
              <a:endParaRPr lang="fr-FR" sz="2000" b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2" name="Line 42"/>
            <p:cNvSpPr>
              <a:spLocks noChangeShapeType="1"/>
            </p:cNvSpPr>
            <p:nvPr/>
          </p:nvSpPr>
          <p:spPr bwMode="auto">
            <a:xfrm flipV="1">
              <a:off x="1043608" y="692788"/>
              <a:ext cx="0" cy="2232248"/>
            </a:xfrm>
            <a:prstGeom prst="line">
              <a:avLst/>
            </a:prstGeom>
            <a:noFill/>
            <a:ln w="57150" cmpd="sng">
              <a:solidFill>
                <a:schemeClr val="bg1"/>
              </a:solidFill>
              <a:round/>
              <a:headEnd type="none"/>
              <a:tailEnd type="arrow" w="sm" len="sm"/>
            </a:ln>
            <a:effectLst>
              <a:outerShdw dist="12700" dir="2700000" algn="tl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40" name="Grouper 39"/>
          <p:cNvGrpSpPr/>
          <p:nvPr/>
        </p:nvGrpSpPr>
        <p:grpSpPr>
          <a:xfrm>
            <a:off x="2063551" y="3864345"/>
            <a:ext cx="504056" cy="1584176"/>
            <a:chOff x="1619672" y="1772816"/>
            <a:chExt cx="1728192" cy="1584176"/>
          </a:xfrm>
        </p:grpSpPr>
        <p:sp>
          <p:nvSpPr>
            <p:cNvPr id="42" name="Rectangle 41"/>
            <p:cNvSpPr/>
            <p:nvPr/>
          </p:nvSpPr>
          <p:spPr bwMode="auto">
            <a:xfrm>
              <a:off x="1619864" y="1772816"/>
              <a:ext cx="1728000" cy="1584176"/>
            </a:xfrm>
            <a:prstGeom prst="rect">
              <a:avLst/>
            </a:prstGeom>
            <a:solidFill>
              <a:srgbClr val="47FF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1619864" y="1943121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1619864" y="2231153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1619864" y="2348880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1619672" y="3167257"/>
              <a:ext cx="1728000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9043483" y="1091342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rgbClr val="0000FF"/>
                </a:solidFill>
                <a:latin typeface="+mn-lt"/>
              </a:rPr>
              <a:t>photoelectron</a:t>
            </a:r>
            <a:endParaRPr lang="fr-FR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00" name="Rectangle 2"/>
          <p:cNvSpPr txBox="1">
            <a:spLocks noChangeArrowheads="1"/>
          </p:cNvSpPr>
          <p:nvPr/>
        </p:nvSpPr>
        <p:spPr bwMode="auto">
          <a:xfrm>
            <a:off x="5920911" y="3864184"/>
            <a:ext cx="5988665" cy="2368453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l">
              <a:defRPr/>
            </a:pPr>
            <a:r>
              <a:rPr lang="en-US" sz="2800" b="0" dirty="0">
                <a:solidFill>
                  <a:srgbClr val="FFFF00"/>
                </a:solidFill>
                <a:cs typeface="Chalkboard"/>
              </a:rPr>
              <a:t>The effect adds </a:t>
            </a:r>
            <a:r>
              <a:rPr lang="en-US" sz="2800" b="0" i="1" dirty="0" err="1">
                <a:solidFill>
                  <a:srgbClr val="FFFF00"/>
                </a:solidFill>
                <a:cs typeface="Chalkboard"/>
              </a:rPr>
              <a:t>h</a:t>
            </a:r>
            <a:r>
              <a:rPr lang="en-US" sz="2800" b="0" i="1" dirty="0" err="1">
                <a:solidFill>
                  <a:srgbClr val="FFFF00"/>
                </a:solidFill>
                <a:latin typeface="Symbol" charset="2"/>
                <a:cs typeface="Symbol" charset="2"/>
              </a:rPr>
              <a:t>n</a:t>
            </a:r>
            <a:r>
              <a:rPr lang="en-US" sz="1000" b="0" dirty="0">
                <a:solidFill>
                  <a:srgbClr val="FFFF00"/>
                </a:solidFill>
                <a:cs typeface="Chalkboard"/>
              </a:rPr>
              <a:t> </a:t>
            </a:r>
            <a:r>
              <a:rPr lang="en-US" sz="2800" b="0" dirty="0">
                <a:solidFill>
                  <a:srgbClr val="FFFF00"/>
                </a:solidFill>
                <a:cs typeface="Chalkboard"/>
              </a:rPr>
              <a:t> to the electron energy: by subtracting </a:t>
            </a:r>
            <a:r>
              <a:rPr lang="en-US" sz="2800" b="0" i="1" dirty="0" err="1">
                <a:solidFill>
                  <a:srgbClr val="FFFF00"/>
                </a:solidFill>
                <a:cs typeface="Chalkboard"/>
              </a:rPr>
              <a:t>h</a:t>
            </a:r>
            <a:r>
              <a:rPr lang="en-US" sz="2800" b="0" i="1" dirty="0" err="1">
                <a:solidFill>
                  <a:srgbClr val="FFFF00"/>
                </a:solidFill>
                <a:latin typeface="Symbol" charset="2"/>
                <a:cs typeface="Symbol" charset="2"/>
              </a:rPr>
              <a:t>n</a:t>
            </a:r>
            <a:r>
              <a:rPr lang="en-US" sz="2800" b="0" i="1" dirty="0">
                <a:solidFill>
                  <a:srgbClr val="FFFF00"/>
                </a:solidFill>
                <a:latin typeface="Symbol" charset="2"/>
                <a:cs typeface="Symbol" charset="2"/>
              </a:rPr>
              <a:t> </a:t>
            </a:r>
            <a:r>
              <a:rPr lang="en-US" sz="2800" b="0" dirty="0">
                <a:solidFill>
                  <a:srgbClr val="FFFF00"/>
                </a:solidFill>
                <a:cs typeface="Chalkboard"/>
              </a:rPr>
              <a:t>from electron energies measured in vacuum, one can derive the electron energies in the solid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2565788" y="4056324"/>
            <a:ext cx="874748" cy="1424911"/>
            <a:chOff x="1473837" y="5029200"/>
            <a:chExt cx="874748" cy="1424911"/>
          </a:xfrm>
        </p:grpSpPr>
        <p:sp>
          <p:nvSpPr>
            <p:cNvPr id="82" name="Line 42"/>
            <p:cNvSpPr>
              <a:spLocks noChangeShapeType="1"/>
            </p:cNvSpPr>
            <p:nvPr/>
          </p:nvSpPr>
          <p:spPr bwMode="auto">
            <a:xfrm rot="60000">
              <a:off x="1473837" y="5029200"/>
              <a:ext cx="867734" cy="200911"/>
            </a:xfrm>
            <a:prstGeom prst="line">
              <a:avLst/>
            </a:prstGeom>
            <a:noFill/>
            <a:ln w="38100" cmpd="sng">
              <a:solidFill>
                <a:srgbClr val="ED91FF"/>
              </a:solidFill>
              <a:prstDash val="sysDash"/>
              <a:round/>
              <a:headEnd type="none"/>
              <a:tailEnd type="none" w="sm" len="sm"/>
            </a:ln>
            <a:effectLst>
              <a:outerShdw dist="12700" dir="2700000" algn="tl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83" name="Line 42"/>
            <p:cNvSpPr>
              <a:spLocks noChangeShapeType="1"/>
            </p:cNvSpPr>
            <p:nvPr/>
          </p:nvSpPr>
          <p:spPr bwMode="auto">
            <a:xfrm rot="60000">
              <a:off x="1477344" y="5320800"/>
              <a:ext cx="867734" cy="200911"/>
            </a:xfrm>
            <a:prstGeom prst="line">
              <a:avLst/>
            </a:prstGeom>
            <a:noFill/>
            <a:ln w="38100" cmpd="sng">
              <a:solidFill>
                <a:srgbClr val="ED91FF"/>
              </a:solidFill>
              <a:prstDash val="sysDash"/>
              <a:round/>
              <a:headEnd type="none"/>
              <a:tailEnd type="none" w="sm" len="sm"/>
            </a:ln>
            <a:effectLst>
              <a:outerShdw dist="12700" dir="2700000" algn="tl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84" name="Line 42"/>
            <p:cNvSpPr>
              <a:spLocks noChangeShapeType="1"/>
            </p:cNvSpPr>
            <p:nvPr/>
          </p:nvSpPr>
          <p:spPr bwMode="auto">
            <a:xfrm rot="420000">
              <a:off x="1480851" y="5490000"/>
              <a:ext cx="867734" cy="200911"/>
            </a:xfrm>
            <a:prstGeom prst="line">
              <a:avLst/>
            </a:prstGeom>
            <a:noFill/>
            <a:ln w="38100" cmpd="sng">
              <a:solidFill>
                <a:srgbClr val="ED91FF"/>
              </a:solidFill>
              <a:prstDash val="sysDash"/>
              <a:round/>
              <a:headEnd type="none"/>
              <a:tailEnd type="none" w="sm" len="sm"/>
            </a:ln>
            <a:effectLst>
              <a:outerShdw dist="12700" dir="2700000" algn="tl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86" name="Line 42"/>
            <p:cNvSpPr>
              <a:spLocks noChangeShapeType="1"/>
            </p:cNvSpPr>
            <p:nvPr/>
          </p:nvSpPr>
          <p:spPr bwMode="auto">
            <a:xfrm rot="60000">
              <a:off x="1477344" y="6253200"/>
              <a:ext cx="867734" cy="200911"/>
            </a:xfrm>
            <a:prstGeom prst="line">
              <a:avLst/>
            </a:prstGeom>
            <a:noFill/>
            <a:ln w="38100" cmpd="sng">
              <a:solidFill>
                <a:srgbClr val="ED91FF"/>
              </a:solidFill>
              <a:prstDash val="sysDash"/>
              <a:round/>
              <a:headEnd type="none"/>
              <a:tailEnd type="none" w="sm" len="sm"/>
            </a:ln>
            <a:effectLst>
              <a:outerShdw dist="12700" dir="2700000" algn="tl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0AEAA1-CECC-B675-6035-B4917F392D96}"/>
              </a:ext>
            </a:extLst>
          </p:cNvPr>
          <p:cNvGrpSpPr/>
          <p:nvPr/>
        </p:nvGrpSpPr>
        <p:grpSpPr>
          <a:xfrm>
            <a:off x="2276465" y="5571492"/>
            <a:ext cx="3618167" cy="1065931"/>
            <a:chOff x="1241865" y="5608264"/>
            <a:chExt cx="3618167" cy="1065931"/>
          </a:xfrm>
        </p:grpSpPr>
        <p:sp>
          <p:nvSpPr>
            <p:cNvPr id="113" name="Right Arrow 112">
              <a:extLst>
                <a:ext uri="{FF2B5EF4-FFF2-40B4-BE49-F238E27FC236}">
                  <a16:creationId xmlns:a16="http://schemas.microsoft.com/office/drawing/2014/main" id="{E1509420-0918-1BFF-1741-04A0FCD5FBCD}"/>
                </a:ext>
              </a:extLst>
            </p:cNvPr>
            <p:cNvSpPr/>
            <p:nvPr/>
          </p:nvSpPr>
          <p:spPr bwMode="auto">
            <a:xfrm rot="16200000">
              <a:off x="3123846" y="5786422"/>
              <a:ext cx="762216" cy="405900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02" name="Rectangle 2">
              <a:extLst>
                <a:ext uri="{FF2B5EF4-FFF2-40B4-BE49-F238E27FC236}">
                  <a16:creationId xmlns:a16="http://schemas.microsoft.com/office/drawing/2014/main" id="{E682EF50-493B-709A-D9DB-D56E55C7F6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865" y="6165304"/>
              <a:ext cx="3618167" cy="508891"/>
            </a:xfrm>
            <a:prstGeom prst="rect">
              <a:avLst/>
            </a:prstGeom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4400" b="1">
                  <a:solidFill>
                    <a:srgbClr val="FFFFCC"/>
                  </a:solidFill>
                  <a:latin typeface="+mn-lt"/>
                  <a:ea typeface="+mn-ea"/>
                  <a:cs typeface="ＭＳ Ｐゴシック" charset="-128"/>
                </a:defRPr>
              </a:lvl1pPr>
              <a:lvl2pPr marL="4572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3600" b="1">
                  <a:solidFill>
                    <a:srgbClr val="FFFFCC"/>
                  </a:solidFill>
                  <a:latin typeface="+mn-lt"/>
                  <a:ea typeface="+mn-ea"/>
                </a:defRPr>
              </a:lvl2pPr>
              <a:lvl3pPr marL="9144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400" b="1">
                  <a:solidFill>
                    <a:srgbClr val="FFFFCC"/>
                  </a:solidFill>
                  <a:latin typeface="+mn-lt"/>
                  <a:ea typeface="+mn-ea"/>
                </a:defRPr>
              </a:lvl3pPr>
              <a:lvl4pPr marL="13716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4pPr>
              <a:lvl5pPr marL="18288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5pPr>
              <a:lvl6pPr marL="22860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6pPr>
              <a:lvl7pPr marL="27432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7pPr>
              <a:lvl8pPr marL="32004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8pPr>
              <a:lvl9pPr marL="3657600" indent="0" algn="ctr" rtl="0" eaLnBrk="0" fontAlgn="base" hangingPunct="0">
                <a:spcBef>
                  <a:spcPct val="20000"/>
                </a:spcBef>
                <a:spcAft>
                  <a:spcPct val="0"/>
                </a:spcAft>
                <a:buNone/>
                <a:defRPr sz="2000" b="1">
                  <a:solidFill>
                    <a:srgbClr val="FFFFCC"/>
                  </a:solidFill>
                  <a:latin typeface="+mn-lt"/>
                  <a:ea typeface="+mn-ea"/>
                </a:defRPr>
              </a:lvl9pPr>
            </a:lstStyle>
            <a:p>
              <a:pPr algn="l">
                <a:defRPr/>
              </a:pPr>
              <a:r>
                <a:rPr lang="en-US" sz="2800" dirty="0">
                  <a:solidFill>
                    <a:sysClr val="windowText" lastClr="000000"/>
                  </a:solidFill>
                  <a:effectLst>
                    <a:glow rad="127000">
                      <a:schemeClr val="bg1"/>
                    </a:glow>
                  </a:effectLst>
                  <a:cs typeface="Chalkboard"/>
                </a:rPr>
                <a:t>Photoelectric effect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53D2E6-42E6-C27A-17FD-187460D087F5}"/>
              </a:ext>
            </a:extLst>
          </p:cNvPr>
          <p:cNvGrpSpPr/>
          <p:nvPr/>
        </p:nvGrpSpPr>
        <p:grpSpPr>
          <a:xfrm>
            <a:off x="1775519" y="2852936"/>
            <a:ext cx="2304256" cy="976174"/>
            <a:chOff x="740920" y="2740858"/>
            <a:chExt cx="2304256" cy="97617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36DE83A-B156-CB49-B705-3B58C74B26A4}"/>
                </a:ext>
              </a:extLst>
            </p:cNvPr>
            <p:cNvGrpSpPr/>
            <p:nvPr/>
          </p:nvGrpSpPr>
          <p:grpSpPr>
            <a:xfrm>
              <a:off x="2109072" y="2740858"/>
              <a:ext cx="936104" cy="976174"/>
              <a:chOff x="2051720" y="3356992"/>
              <a:chExt cx="936104" cy="976174"/>
            </a:xfrm>
          </p:grpSpPr>
          <p:grpSp>
            <p:nvGrpSpPr>
              <p:cNvPr id="9" name="Grouper 8"/>
              <p:cNvGrpSpPr/>
              <p:nvPr/>
            </p:nvGrpSpPr>
            <p:grpSpPr>
              <a:xfrm>
                <a:off x="2123728" y="3757136"/>
                <a:ext cx="864096" cy="576030"/>
                <a:chOff x="2160240" y="727200"/>
                <a:chExt cx="864096" cy="576030"/>
              </a:xfrm>
            </p:grpSpPr>
            <p:grpSp>
              <p:nvGrpSpPr>
                <p:cNvPr id="32" name="Grouper 31"/>
                <p:cNvGrpSpPr/>
                <p:nvPr/>
              </p:nvGrpSpPr>
              <p:grpSpPr>
                <a:xfrm>
                  <a:off x="2268472" y="1087200"/>
                  <a:ext cx="648072" cy="216030"/>
                  <a:chOff x="2232248" y="692696"/>
                  <a:chExt cx="648072" cy="216030"/>
                </a:xfrm>
              </p:grpSpPr>
              <p:sp>
                <p:nvSpPr>
                  <p:cNvPr id="33" name="Oval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32248" y="692696"/>
                    <a:ext cx="216024" cy="2160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75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>
                    <a:outerShdw dist="25400" dir="2700000" sx="1000" sy="1000" algn="tl" rotWithShape="0">
                      <a:prstClr val="black"/>
                    </a:outerShdw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4" name="Oval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48272" y="692696"/>
                    <a:ext cx="216024" cy="2160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75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>
                    <a:outerShdw dist="25400" dir="2700000" sx="1000" sy="1000" algn="tl" rotWithShape="0">
                      <a:prstClr val="black"/>
                    </a:outerShdw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5" name="Oval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64296" y="692696"/>
                    <a:ext cx="216024" cy="2160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75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>
                    <a:outerShdw dist="25400" dir="2700000" sx="1000" sy="1000" algn="tl" rotWithShape="0">
                      <a:prstClr val="black"/>
                    </a:outerShdw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</p:grpSp>
            <p:sp>
              <p:nvSpPr>
                <p:cNvPr id="24" name="Oval 72"/>
                <p:cNvSpPr>
                  <a:spLocks noChangeAspect="1" noChangeArrowheads="1"/>
                </p:cNvSpPr>
                <p:nvPr/>
              </p:nvSpPr>
              <p:spPr bwMode="auto">
                <a:xfrm>
                  <a:off x="2160240" y="908720"/>
                  <a:ext cx="216024" cy="2160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5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25400" dir="2700000" sx="1000" sy="1000" algn="tl" rotWithShape="0">
                    <a:prstClr val="black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25" name="Oval 72"/>
                <p:cNvSpPr>
                  <a:spLocks noChangeAspect="1" noChangeArrowheads="1"/>
                </p:cNvSpPr>
                <p:nvPr/>
              </p:nvSpPr>
              <p:spPr bwMode="auto">
                <a:xfrm>
                  <a:off x="2376264" y="908720"/>
                  <a:ext cx="216024" cy="2160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5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25400" dir="2700000" sx="1000" sy="1000" algn="tl" rotWithShape="0">
                    <a:prstClr val="black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26" name="Oval 72"/>
                <p:cNvSpPr>
                  <a:spLocks noChangeAspect="1" noChangeArrowheads="1"/>
                </p:cNvSpPr>
                <p:nvPr/>
              </p:nvSpPr>
              <p:spPr bwMode="auto">
                <a:xfrm>
                  <a:off x="2592288" y="908720"/>
                  <a:ext cx="216024" cy="2160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5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25400" dir="2700000" sx="1000" sy="1000" algn="tl" rotWithShape="0">
                    <a:prstClr val="black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27" name="Oval 72"/>
                <p:cNvSpPr>
                  <a:spLocks noChangeAspect="1" noChangeArrowheads="1"/>
                </p:cNvSpPr>
                <p:nvPr/>
              </p:nvSpPr>
              <p:spPr bwMode="auto">
                <a:xfrm>
                  <a:off x="2808312" y="908720"/>
                  <a:ext cx="216024" cy="2160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75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dist="25400" dir="2700000" sx="1000" sy="1000" algn="tl" rotWithShape="0">
                    <a:prstClr val="black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grpSp>
              <p:nvGrpSpPr>
                <p:cNvPr id="8" name="Grouper 7"/>
                <p:cNvGrpSpPr/>
                <p:nvPr/>
              </p:nvGrpSpPr>
              <p:grpSpPr>
                <a:xfrm>
                  <a:off x="2268472" y="727200"/>
                  <a:ext cx="648072" cy="216030"/>
                  <a:chOff x="2232248" y="692696"/>
                  <a:chExt cx="648072" cy="216030"/>
                </a:xfrm>
              </p:grpSpPr>
              <p:sp>
                <p:nvSpPr>
                  <p:cNvPr id="28" name="Oval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32248" y="692696"/>
                    <a:ext cx="216024" cy="2160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75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>
                    <a:outerShdw dist="25400" dir="2700000" sx="1000" sy="1000" algn="tl" rotWithShape="0">
                      <a:prstClr val="black"/>
                    </a:outerShdw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29" name="Oval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48272" y="692696"/>
                    <a:ext cx="216024" cy="2160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75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>
                    <a:outerShdw dist="25400" dir="2700000" sx="1000" sy="1000" algn="tl" rotWithShape="0">
                      <a:prstClr val="black"/>
                    </a:outerShdw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  <p:sp>
                <p:nvSpPr>
                  <p:cNvPr id="30" name="Oval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64296" y="692696"/>
                    <a:ext cx="216024" cy="2160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/>
                      </a:gs>
                      <a:gs pos="75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>
                    <a:outerShdw dist="25400" dir="2700000" sx="1000" sy="1000" algn="tl" rotWithShape="0">
                      <a:prstClr val="black"/>
                    </a:outerShdw>
                  </a:effec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b="0">
                      <a:cs typeface="+mn-cs"/>
                    </a:endParaRPr>
                  </a:p>
                </p:txBody>
              </p:sp>
            </p:grpSp>
          </p:grpSp>
          <p:sp>
            <p:nvSpPr>
              <p:cNvPr id="38" name="Rectangle 37"/>
              <p:cNvSpPr/>
              <p:nvPr/>
            </p:nvSpPr>
            <p:spPr>
              <a:xfrm>
                <a:off x="2051720" y="3356992"/>
                <a:ext cx="82758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fr-FR" sz="2000" b="0" dirty="0" err="1">
                    <a:solidFill>
                      <a:schemeClr val="bg1"/>
                    </a:solidFill>
                    <a:latin typeface="+mn-lt"/>
                  </a:rPr>
                  <a:t>solid</a:t>
                </a:r>
                <a:endParaRPr lang="fr-FR" sz="2000" b="0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sp>
          <p:nvSpPr>
            <p:cNvPr id="87" name="Right Arrow 86">
              <a:extLst>
                <a:ext uri="{FF2B5EF4-FFF2-40B4-BE49-F238E27FC236}">
                  <a16:creationId xmlns:a16="http://schemas.microsoft.com/office/drawing/2014/main" id="{7B5BCF9F-D014-F346-8732-09FF5EF75812}"/>
                </a:ext>
              </a:extLst>
            </p:cNvPr>
            <p:cNvSpPr/>
            <p:nvPr/>
          </p:nvSpPr>
          <p:spPr bwMode="auto">
            <a:xfrm>
              <a:off x="1331640" y="3179206"/>
              <a:ext cx="785079" cy="504056"/>
            </a:xfrm>
            <a:prstGeom prst="rightArrow">
              <a:avLst/>
            </a:prstGeom>
            <a:gradFill>
              <a:gsLst>
                <a:gs pos="20000">
                  <a:schemeClr val="bg1"/>
                </a:gs>
                <a:gs pos="100000">
                  <a:srgbClr val="001E5D"/>
                </a:gs>
              </a:gsLst>
              <a:lin ang="10800000" scaled="0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5DEB673-EFD8-0B4D-8932-943621EB3EF0}"/>
                </a:ext>
              </a:extLst>
            </p:cNvPr>
            <p:cNvGrpSpPr/>
            <p:nvPr/>
          </p:nvGrpSpPr>
          <p:grpSpPr>
            <a:xfrm>
              <a:off x="740920" y="2924944"/>
              <a:ext cx="827584" cy="616140"/>
              <a:chOff x="683568" y="3501008"/>
              <a:chExt cx="827584" cy="61614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683568" y="3501008"/>
                <a:ext cx="82758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fr-FR" sz="2000" b="0" dirty="0" err="1">
                    <a:solidFill>
                      <a:schemeClr val="bg1"/>
                    </a:solidFill>
                    <a:latin typeface="+mn-lt"/>
                  </a:rPr>
                  <a:t>atom</a:t>
                </a:r>
                <a:endParaRPr lang="fr-FR" sz="2000" b="0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" name="Oval 72"/>
              <p:cNvSpPr>
                <a:spLocks noChangeAspect="1" noChangeArrowheads="1"/>
              </p:cNvSpPr>
              <p:nvPr/>
            </p:nvSpPr>
            <p:spPr bwMode="auto">
              <a:xfrm>
                <a:off x="1079104" y="3901118"/>
                <a:ext cx="216024" cy="2160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5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25400" dir="2700000" sx="1000" sy="1000" algn="tl" rotWithShape="0">
                  <a:prstClr val="black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</p:grpSp>
      <p:grpSp>
        <p:nvGrpSpPr>
          <p:cNvPr id="114" name="Grouper 90">
            <a:extLst>
              <a:ext uri="{FF2B5EF4-FFF2-40B4-BE49-F238E27FC236}">
                <a16:creationId xmlns:a16="http://schemas.microsoft.com/office/drawing/2014/main" id="{3E51A358-89A5-EEC2-F0BF-91A423762499}"/>
              </a:ext>
            </a:extLst>
          </p:cNvPr>
          <p:cNvGrpSpPr/>
          <p:nvPr/>
        </p:nvGrpSpPr>
        <p:grpSpPr>
          <a:xfrm>
            <a:off x="3426841" y="4011634"/>
            <a:ext cx="507880" cy="1584176"/>
            <a:chOff x="-7034413" y="1772816"/>
            <a:chExt cx="1741303" cy="1584176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2134C5B-5E68-B132-D234-B216A8139A8D}"/>
                </a:ext>
              </a:extLst>
            </p:cNvPr>
            <p:cNvSpPr/>
            <p:nvPr/>
          </p:nvSpPr>
          <p:spPr bwMode="auto">
            <a:xfrm>
              <a:off x="-7034413" y="1772816"/>
              <a:ext cx="1728001" cy="1584176"/>
            </a:xfrm>
            <a:prstGeom prst="rect">
              <a:avLst/>
            </a:prstGeom>
            <a:solidFill>
              <a:srgbClr val="47FFD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26624EB2-48B2-2351-36AD-B2A00F9B24F9}"/>
                </a:ext>
              </a:extLst>
            </p:cNvPr>
            <p:cNvSpPr/>
            <p:nvPr/>
          </p:nvSpPr>
          <p:spPr bwMode="auto">
            <a:xfrm>
              <a:off x="-7034413" y="1948770"/>
              <a:ext cx="1741303" cy="184086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D3CAA78-4DA9-EE81-CC06-1B61F594F5C3}"/>
                </a:ext>
              </a:extLst>
            </p:cNvPr>
            <p:cNvSpPr/>
            <p:nvPr/>
          </p:nvSpPr>
          <p:spPr bwMode="auto">
            <a:xfrm>
              <a:off x="-7021111" y="2303161"/>
              <a:ext cx="1728001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6B72FFB-1882-D021-33A1-8BD2A1A3711B}"/>
                </a:ext>
              </a:extLst>
            </p:cNvPr>
            <p:cNvSpPr/>
            <p:nvPr/>
          </p:nvSpPr>
          <p:spPr bwMode="auto">
            <a:xfrm>
              <a:off x="-7021111" y="2519185"/>
              <a:ext cx="1728001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D980FFBA-6B7B-5A84-5641-90FC88A9AD09}"/>
                </a:ext>
              </a:extLst>
            </p:cNvPr>
            <p:cNvSpPr/>
            <p:nvPr/>
          </p:nvSpPr>
          <p:spPr bwMode="auto">
            <a:xfrm>
              <a:off x="-7021303" y="3239265"/>
              <a:ext cx="1728001" cy="457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fr-FR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50005-5C5C-8F85-05BD-D73E2527B4AE}"/>
              </a:ext>
            </a:extLst>
          </p:cNvPr>
          <p:cNvGrpSpPr/>
          <p:nvPr/>
        </p:nvGrpSpPr>
        <p:grpSpPr>
          <a:xfrm>
            <a:off x="3943399" y="4908179"/>
            <a:ext cx="1080120" cy="591451"/>
            <a:chOff x="2829152" y="4946003"/>
            <a:chExt cx="1080120" cy="591451"/>
          </a:xfrm>
        </p:grpSpPr>
        <p:cxnSp>
          <p:nvCxnSpPr>
            <p:cNvPr id="31" name="Connecteur droit 30"/>
            <p:cNvCxnSpPr/>
            <p:nvPr/>
          </p:nvCxnSpPr>
          <p:spPr bwMode="auto">
            <a:xfrm>
              <a:off x="2829152" y="5537454"/>
              <a:ext cx="6480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8" name="Connecteur droit 97"/>
            <p:cNvCxnSpPr/>
            <p:nvPr/>
          </p:nvCxnSpPr>
          <p:spPr bwMode="auto">
            <a:xfrm>
              <a:off x="3189192" y="4946003"/>
              <a:ext cx="72008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FF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99" name="Line 42"/>
            <p:cNvSpPr>
              <a:spLocks noChangeShapeType="1"/>
            </p:cNvSpPr>
            <p:nvPr/>
          </p:nvSpPr>
          <p:spPr bwMode="auto">
            <a:xfrm rot="60000" flipV="1">
              <a:off x="3238602" y="4978861"/>
              <a:ext cx="10228" cy="542159"/>
            </a:xfrm>
            <a:prstGeom prst="line">
              <a:avLst/>
            </a:prstGeom>
            <a:noFill/>
            <a:ln w="38100" cmpd="sng">
              <a:solidFill>
                <a:srgbClr val="FFFF00"/>
              </a:solidFill>
              <a:round/>
              <a:headEnd type="none"/>
              <a:tailEnd type="arrow" w="sm" len="sm"/>
            </a:ln>
            <a:effectLst>
              <a:outerShdw dist="12700" dir="2700000" algn="tl" rotWithShape="0">
                <a:schemeClr val="tx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189192" y="5061454"/>
              <a:ext cx="5164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0" i="1" dirty="0" err="1">
                  <a:solidFill>
                    <a:srgbClr val="FFFF00"/>
                  </a:solidFill>
                  <a:latin typeface="+mn-lt"/>
                </a:rPr>
                <a:t>h</a:t>
              </a:r>
              <a:r>
                <a:rPr lang="fr-FR" b="0" i="1" dirty="0" err="1">
                  <a:solidFill>
                    <a:srgbClr val="FFFF00"/>
                  </a:solidFill>
                  <a:latin typeface="Symbol" charset="2"/>
                  <a:cs typeface="Symbol" charset="2"/>
                </a:rPr>
                <a:t>n</a:t>
              </a:r>
              <a:endParaRPr lang="fr-FR" dirty="0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93FA7C1-078F-5342-7F66-6F6A0AABB8C1}"/>
              </a:ext>
            </a:extLst>
          </p:cNvPr>
          <p:cNvGrpSpPr/>
          <p:nvPr/>
        </p:nvGrpSpPr>
        <p:grpSpPr>
          <a:xfrm>
            <a:off x="7460101" y="968603"/>
            <a:ext cx="1612143" cy="1701667"/>
            <a:chOff x="5150202" y="785981"/>
            <a:chExt cx="1612143" cy="1701667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A2E4B7A-2E54-7CB7-691F-A7BCD29A9F35}"/>
                </a:ext>
              </a:extLst>
            </p:cNvPr>
            <p:cNvGrpSpPr/>
            <p:nvPr/>
          </p:nvGrpSpPr>
          <p:grpSpPr>
            <a:xfrm>
              <a:off x="6323478" y="1010678"/>
              <a:ext cx="247093" cy="1476970"/>
              <a:chOff x="6323478" y="1010678"/>
              <a:chExt cx="247093" cy="1476970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233BFCDA-D73C-69BE-96A5-32C31CAB6739}"/>
                  </a:ext>
                </a:extLst>
              </p:cNvPr>
              <p:cNvGrpSpPr/>
              <p:nvPr/>
            </p:nvGrpSpPr>
            <p:grpSpPr>
              <a:xfrm rot="2839673" flipV="1">
                <a:off x="5729551" y="1631555"/>
                <a:ext cx="1461897" cy="220143"/>
                <a:chOff x="3681271" y="3527949"/>
                <a:chExt cx="1104881" cy="219759"/>
              </a:xfrm>
            </p:grpSpPr>
            <p:sp>
              <p:nvSpPr>
                <p:cNvPr id="62" name="Freeform 446">
                  <a:extLst>
                    <a:ext uri="{FF2B5EF4-FFF2-40B4-BE49-F238E27FC236}">
                      <a16:creationId xmlns:a16="http://schemas.microsoft.com/office/drawing/2014/main" id="{08338ACD-40E7-D668-0B91-69D0E4DC8B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7725" y="3533413"/>
                  <a:ext cx="158474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64" name="Freeform 447">
                  <a:extLst>
                    <a:ext uri="{FF2B5EF4-FFF2-40B4-BE49-F238E27FC236}">
                      <a16:creationId xmlns:a16="http://schemas.microsoft.com/office/drawing/2014/main" id="{ECF3BAA1-80E9-2B16-AD41-651A507B02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153705" y="3634537"/>
                  <a:ext cx="162748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66" name="Freeform 449">
                  <a:extLst>
                    <a:ext uri="{FF2B5EF4-FFF2-40B4-BE49-F238E27FC236}">
                      <a16:creationId xmlns:a16="http://schemas.microsoft.com/office/drawing/2014/main" id="{8F390779-A309-AF04-F234-41ECCE8B5C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7088" y="3527949"/>
                  <a:ext cx="154199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101" name="Freeform 450">
                  <a:extLst>
                    <a:ext uri="{FF2B5EF4-FFF2-40B4-BE49-F238E27FC236}">
                      <a16:creationId xmlns:a16="http://schemas.microsoft.com/office/drawing/2014/main" id="{809CC2EC-3EE6-6DC9-94B6-84B67273F4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470385" y="3635447"/>
                  <a:ext cx="156172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120" name="Freeform 453">
                  <a:extLst>
                    <a:ext uri="{FF2B5EF4-FFF2-40B4-BE49-F238E27FC236}">
                      <a16:creationId xmlns:a16="http://schemas.microsoft.com/office/drawing/2014/main" id="{6A6CEF5D-F901-37E6-3B3D-CE20E894AE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3404" y="3534104"/>
                  <a:ext cx="162748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122" name="Freeform 446">
                  <a:extLst>
                    <a:ext uri="{FF2B5EF4-FFF2-40B4-BE49-F238E27FC236}">
                      <a16:creationId xmlns:a16="http://schemas.microsoft.com/office/drawing/2014/main" id="{52C17E60-56EB-DFDD-359C-C16097662A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1271" y="3540349"/>
                  <a:ext cx="158474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123" name="Freeform 447">
                  <a:extLst>
                    <a:ext uri="{FF2B5EF4-FFF2-40B4-BE49-F238E27FC236}">
                      <a16:creationId xmlns:a16="http://schemas.microsoft.com/office/drawing/2014/main" id="{D0D45162-0986-C313-D93E-C1C49B7F29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36719" y="3640884"/>
                  <a:ext cx="162748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86935CE-22E5-E937-1172-E9E16F2253B6}"/>
                  </a:ext>
                </a:extLst>
              </p:cNvPr>
              <p:cNvGrpSpPr/>
              <p:nvPr/>
            </p:nvGrpSpPr>
            <p:grpSpPr>
              <a:xfrm rot="2839673" flipV="1">
                <a:off x="5702601" y="1646628"/>
                <a:ext cx="1461897" cy="220143"/>
                <a:chOff x="3681271" y="3527949"/>
                <a:chExt cx="1104881" cy="219759"/>
              </a:xfrm>
            </p:grpSpPr>
            <p:sp>
              <p:nvSpPr>
                <p:cNvPr id="41" name="Freeform 446">
                  <a:extLst>
                    <a:ext uri="{FF2B5EF4-FFF2-40B4-BE49-F238E27FC236}">
                      <a16:creationId xmlns:a16="http://schemas.microsoft.com/office/drawing/2014/main" id="{CB04B3A9-24DA-7A6D-05BD-0B8AB41913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7725" y="3533413"/>
                  <a:ext cx="158474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46" name="Freeform 447">
                  <a:extLst>
                    <a:ext uri="{FF2B5EF4-FFF2-40B4-BE49-F238E27FC236}">
                      <a16:creationId xmlns:a16="http://schemas.microsoft.com/office/drawing/2014/main" id="{2535DD1D-58B1-A903-7DEB-AE08EB1554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153705" y="3634537"/>
                  <a:ext cx="162748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47" name="Freeform 449">
                  <a:extLst>
                    <a:ext uri="{FF2B5EF4-FFF2-40B4-BE49-F238E27FC236}">
                      <a16:creationId xmlns:a16="http://schemas.microsoft.com/office/drawing/2014/main" id="{69CC67E7-E74D-E368-F1CF-1DB7EAE526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7088" y="3527949"/>
                  <a:ext cx="154199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48" name="Freeform 450">
                  <a:extLst>
                    <a:ext uri="{FF2B5EF4-FFF2-40B4-BE49-F238E27FC236}">
                      <a16:creationId xmlns:a16="http://schemas.microsoft.com/office/drawing/2014/main" id="{E84F62FD-7963-0290-2DFC-35F541937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470385" y="3635447"/>
                  <a:ext cx="156172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56" name="Freeform 453">
                  <a:extLst>
                    <a:ext uri="{FF2B5EF4-FFF2-40B4-BE49-F238E27FC236}">
                      <a16:creationId xmlns:a16="http://schemas.microsoft.com/office/drawing/2014/main" id="{3474CE08-DD76-A22A-B5E2-CEA735F271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3404" y="3534104"/>
                  <a:ext cx="162748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58" name="Freeform 446">
                  <a:extLst>
                    <a:ext uri="{FF2B5EF4-FFF2-40B4-BE49-F238E27FC236}">
                      <a16:creationId xmlns:a16="http://schemas.microsoft.com/office/drawing/2014/main" id="{A7C2BC6F-4226-EF2C-AE34-CEFB108DDF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1271" y="3540349"/>
                  <a:ext cx="158474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  <p:sp>
              <p:nvSpPr>
                <p:cNvPr id="59" name="Freeform 447">
                  <a:extLst>
                    <a:ext uri="{FF2B5EF4-FFF2-40B4-BE49-F238E27FC236}">
                      <a16:creationId xmlns:a16="http://schemas.microsoft.com/office/drawing/2014/main" id="{D26F62AA-FE30-2A1C-8B2F-EC7889AE44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36719" y="3640884"/>
                  <a:ext cx="162748" cy="1068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noFill/>
                <a:ln w="31750" cmpd="sng">
                  <a:solidFill>
                    <a:srgbClr val="FFC000"/>
                  </a:solidFill>
                  <a:round/>
                  <a:headEnd/>
                  <a:tailEnd/>
                </a:ln>
                <a:effectLst>
                  <a:outerShdw blurRad="50800" dir="5400000" sx="1000" sy="1000" algn="ctr" rotWithShape="0">
                    <a:schemeClr val="tx1"/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solidFill>
                      <a:schemeClr val="bg1"/>
                    </a:solidFill>
                    <a:highlight>
                      <a:srgbClr val="FFFF00"/>
                    </a:highlight>
                    <a:cs typeface="+mn-cs"/>
                  </a:endParaRPr>
                </a:p>
              </p:txBody>
            </p:sp>
          </p:grpSp>
        </p:grpSp>
        <p:sp>
          <p:nvSpPr>
            <p:cNvPr id="37" name="hν">
              <a:extLst>
                <a:ext uri="{FF2B5EF4-FFF2-40B4-BE49-F238E27FC236}">
                  <a16:creationId xmlns:a16="http://schemas.microsoft.com/office/drawing/2014/main" id="{6AF2F6B3-B209-F149-17C9-85D74AF6360C}"/>
                </a:ext>
              </a:extLst>
            </p:cNvPr>
            <p:cNvSpPr txBox="1"/>
            <p:nvPr/>
          </p:nvSpPr>
          <p:spPr>
            <a:xfrm flipH="1">
              <a:off x="5150202" y="785981"/>
              <a:ext cx="1612143" cy="847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dist="12700" algn="l" rotWithShape="0">
                <a:prstClr val="black"/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>
                <a:lnSpc>
                  <a:spcPts val="2860"/>
                </a:lnSpc>
                <a:buClr>
                  <a:srgbClr val="D6D7FF"/>
                </a:buClr>
                <a:buFont typeface="Helvetica"/>
                <a:defRPr sz="2800" b="1">
                  <a:solidFill>
                    <a:srgbClr val="FF2600"/>
                  </a:solidFill>
                  <a:uFill>
                    <a:solidFill>
                      <a:srgbClr val="FF2600"/>
                    </a:solidFill>
                  </a:u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fr-CH" sz="2800" b="0" dirty="0">
                  <a:ln w="12700" cmpd="sng">
                    <a:noFill/>
                    <a:prstDash val="solid"/>
                  </a:ln>
                  <a:solidFill>
                    <a:srgbClr val="FFC000"/>
                  </a:solidFill>
                  <a:effectLst>
                    <a:outerShdw dist="50800" dir="1200000" algn="tl" rotWithShape="0">
                      <a:prstClr val="black"/>
                    </a:outerShdw>
                  </a:effectLst>
                </a:rPr>
                <a:t>photon (</a:t>
              </a:r>
              <a:r>
                <a:rPr sz="2800" b="0" i="1" dirty="0" err="1">
                  <a:ln w="12700" cmpd="sng">
                    <a:noFill/>
                    <a:prstDash val="solid"/>
                  </a:ln>
                  <a:solidFill>
                    <a:srgbClr val="FFC000"/>
                  </a:solidFill>
                  <a:effectLst>
                    <a:outerShdw dist="50800" dir="1200000" algn="tl" rotWithShape="0">
                      <a:prstClr val="black"/>
                    </a:outerShdw>
                  </a:effectLst>
                </a:rPr>
                <a:t>h</a:t>
              </a:r>
              <a:r>
                <a:rPr sz="2800" b="0" i="1" dirty="0" err="1">
                  <a:ln w="12700" cmpd="sng">
                    <a:noFill/>
                    <a:prstDash val="solid"/>
                  </a:ln>
                  <a:solidFill>
                    <a:srgbClr val="FFC000"/>
                  </a:solidFill>
                  <a:effectLst>
                    <a:outerShdw dist="50800" dir="1200000" algn="tl" rotWithShape="0">
                      <a:prstClr val="black"/>
                    </a:outerShdw>
                  </a:effectLst>
                  <a:latin typeface="Symbol"/>
                  <a:ea typeface="Symbol"/>
                  <a:cs typeface="Symbol"/>
                  <a:sym typeface="Symbol"/>
                </a:rPr>
                <a:t>n</a:t>
              </a:r>
              <a:r>
                <a:rPr lang="fr-CH" sz="1000" b="0" dirty="0">
                  <a:ln w="12700" cmpd="sng">
                    <a:noFill/>
                    <a:prstDash val="solid"/>
                  </a:ln>
                  <a:solidFill>
                    <a:srgbClr val="FFC000"/>
                  </a:solidFill>
                  <a:effectLst>
                    <a:outerShdw dist="50800" dir="1200000" algn="tl" rotWithShape="0">
                      <a:prstClr val="black"/>
                    </a:outerShdw>
                  </a:effectLst>
                </a:rPr>
                <a:t> </a:t>
              </a:r>
              <a:r>
                <a:rPr lang="fr-CH" sz="2800" b="0" dirty="0">
                  <a:ln w="12700" cmpd="sng">
                    <a:noFill/>
                    <a:prstDash val="solid"/>
                  </a:ln>
                  <a:solidFill>
                    <a:srgbClr val="FFC000"/>
                  </a:solidFill>
                  <a:effectLst>
                    <a:outerShdw dist="50800" dir="1200000" algn="tl" rotWithShape="0">
                      <a:prstClr val="black"/>
                    </a:outerShdw>
                  </a:effectLst>
                </a:rPr>
                <a:t>)</a:t>
              </a:r>
              <a:endParaRPr sz="2800" b="0" dirty="0">
                <a:ln w="12700" cmpd="sng">
                  <a:noFill/>
                  <a:prstDash val="solid"/>
                </a:ln>
                <a:solidFill>
                  <a:srgbClr val="FFC000"/>
                </a:solidFill>
                <a:effectLst>
                  <a:outerShdw dist="50800" dir="1200000" algn="tl" rotWithShape="0">
                    <a:prstClr val="black"/>
                  </a:outerShdw>
                </a:effectLst>
                <a:latin typeface="Symbol"/>
                <a:ea typeface="Symbol"/>
                <a:cs typeface="Symbol"/>
                <a:sym typeface="Symbol"/>
              </a:endParaRPr>
            </a:p>
          </p:txBody>
        </p:sp>
      </p:grp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B715D160-CBA0-3F62-0E68-2A7A79EEC329}"/>
              </a:ext>
            </a:extLst>
          </p:cNvPr>
          <p:cNvCxnSpPr>
            <a:cxnSpLocks/>
          </p:cNvCxnSpPr>
          <p:nvPr/>
        </p:nvCxnSpPr>
        <p:spPr bwMode="auto">
          <a:xfrm flipV="1">
            <a:off x="9282283" y="1553007"/>
            <a:ext cx="1012218" cy="9240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50ADDD47-8D21-3C3E-652E-E68A24FEE6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12498" y="239778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501EB8A-994E-B507-D70D-33238D2B5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1322"/>
            <a:ext cx="6646789" cy="1010967"/>
          </a:xfrm>
          <a:prstGeom prst="rect">
            <a:avLst/>
          </a:prstGeom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algn="r">
              <a:defRPr/>
            </a:pPr>
            <a:r>
              <a:rPr lang="en-US" sz="2800" b="0" dirty="0">
                <a:solidFill>
                  <a:schemeClr val="bg1"/>
                </a:solidFill>
                <a:cs typeface="Chalkboard"/>
              </a:rPr>
              <a:t>…photoemission explores the energies of electrons forming chemical bonds: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1F5365-7F16-F4E9-976B-C62858C070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89139" y="2582206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4900FEC-A895-5D14-9A79-FBAFA03B91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47656" y="2739221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031CC2-3074-1789-D8F7-92FD81DAFC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41169" y="2671486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3346CE9-6CC3-B093-F1A3-B85CD85F4A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34682" y="2569166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8084346-873C-6F67-57D9-0095D0B54D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10352" y="2405086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ADA93D0-1284-3FA7-D5EE-C8FF15B5D5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08700" y="2491990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39A8531-A2BD-4EBB-73F4-E38D9B5640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76457" y="2375949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D42F192-1103-6321-B7A6-FE3CA5EC91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79181" y="2373574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07C9A1C-66E2-58AB-EEA9-F579DFB073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48310" y="244837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ED738A2-4F35-6410-E715-FE884D9B81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38737" y="2742614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180D9AE-28BF-A420-239D-598EFC4744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46791" y="2610745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1F39CE4-CD59-79CC-8906-01594795CC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77000" y="2592519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DBD6506-11FD-7D7B-82E0-422CE4231C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74819" y="2811464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C2E73A8-2548-9E87-889C-6946762C16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56474" y="2763217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DB285EE-82D8-24E3-39BF-98DFA6B37C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07048" y="2371197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05DCB21-D971-8242-EFB6-2196000D15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728222" y="2469998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967E7FA-693F-3E14-D64B-8E0BB45B4F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029" y="2940584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372BB0B-807C-3FF1-66CA-126AB28E82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4010" y="318881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661B7C5-F8A8-2679-D96F-D0E9E1F3C7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33552" y="3057159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C311FA-F2A2-6E54-15F2-D51D14FFF1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54794" y="2986442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0A55A5E-D0C8-D575-C9C9-26A357D5B5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10702" y="3198818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647B487-DA3C-0FAA-13C7-4121509702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23965" y="3199508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DD1146E-311E-3CA4-CE24-93A9B800C3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71791" y="2971289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5EE156A-88E8-2D6D-ECD0-CEEBA41DF3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00056" y="2891621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68DFE63-E9CB-9023-F0BE-F96AF6D6D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2152" y="2839739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356BC1B-8A57-FAD2-C0C6-229FC50879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45778" y="292238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F6CC66C-C3BA-289E-9B24-24947600DB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59992" y="2701139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365CD3D5-D591-BDBB-095B-5BE4B68C43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07515" y="3048465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CDDF1CEC-DA14-23B8-D7D2-720446E555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24144" y="309937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CA41E135-318E-A743-DED9-058919F091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45778" y="3174866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94EF703A-9ED2-7DD4-01A5-C05E69D60A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53212" y="3181118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29DB5B9-C97A-014D-A693-DFC883C531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4734" y="309937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615FB204-5DEF-8CB0-D961-14FC4B8AA7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53167" y="3191813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F82782EA-9CC4-D256-4B6D-10509B8D03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51551" y="3210835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7ED7F161-F8A6-0766-5E54-690B2095D5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30327" y="2358494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0516E98-CCC4-0765-0185-CB48B37A24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61550" y="2346300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8F5B4655-8073-F264-1042-3FE6D94ECE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80826" y="2895031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124750B-9B44-42ED-C200-7D05AB4949DA}"/>
              </a:ext>
            </a:extLst>
          </p:cNvPr>
          <p:cNvSpPr/>
          <p:nvPr/>
        </p:nvSpPr>
        <p:spPr>
          <a:xfrm>
            <a:off x="8106034" y="2729591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chemeClr val="bg1"/>
                </a:solidFill>
                <a:effectLst>
                  <a:glow rad="114300">
                    <a:schemeClr val="accent4">
                      <a:satMod val="175000"/>
                    </a:schemeClr>
                  </a:glow>
                </a:effectLst>
                <a:latin typeface="+mn-lt"/>
              </a:rPr>
              <a:t>electrons</a:t>
            </a:r>
            <a:endParaRPr lang="fr-FR" dirty="0">
              <a:solidFill>
                <a:schemeClr val="bg1"/>
              </a:solidFill>
              <a:effectLst>
                <a:glow rad="114300">
                  <a:schemeClr val="accent4">
                    <a:satMod val="175000"/>
                  </a:schemeClr>
                </a:glow>
              </a:effectLst>
              <a:latin typeface="+mn-lt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6FF98B6C-FDE5-B1BD-94E7-ACAE94EFEB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788173" y="2659382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E82676B1-5375-DAA0-3544-4092B3FF3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94501" y="2707186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33ADD1D3-7AE3-1ACF-5A6E-9D92BDF37A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792281" y="3198818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5FCC8399-6E62-4987-EF14-43C61578DE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07048" y="3209001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7262A197-6407-8464-E1E4-0989235F05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22024" y="2775877"/>
            <a:ext cx="154348" cy="154352"/>
          </a:xfrm>
          <a:prstGeom prst="ellipse">
            <a:avLst/>
          </a:prstGeom>
          <a:gradFill flip="none" rotWithShape="1">
            <a:gsLst>
              <a:gs pos="33000">
                <a:schemeClr val="accent1">
                  <a:lumMod val="60000"/>
                  <a:lumOff val="40000"/>
                </a:schemeClr>
              </a:gs>
              <a:gs pos="76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chemeClr val="bg1"/>
            </a:solidFill>
            <a:round/>
            <a:headEnd/>
            <a:tailEnd/>
          </a:ln>
          <a:effectLst>
            <a:outerShdw dist="25400" dir="2700000" sx="1000" sy="1000" algn="tl" rotWithShape="0">
              <a:prstClr val="black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EA3C372-A810-D786-B141-F4118AEB44C2}"/>
              </a:ext>
            </a:extLst>
          </p:cNvPr>
          <p:cNvSpPr/>
          <p:nvPr/>
        </p:nvSpPr>
        <p:spPr>
          <a:xfrm>
            <a:off x="1487490" y="5530671"/>
            <a:ext cx="2384306" cy="567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50800">
                    <a:schemeClr val="tx1"/>
                  </a:glow>
                </a:effectLst>
                <a:latin typeface="+mn-lt"/>
              </a:rPr>
              <a:t>Creation of chemical bonds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1390391-4CA2-8105-A2BE-2AFA2B4D4CE7}"/>
              </a:ext>
            </a:extLst>
          </p:cNvPr>
          <p:cNvSpPr/>
          <p:nvPr/>
        </p:nvSpPr>
        <p:spPr>
          <a:xfrm>
            <a:off x="4007768" y="2996952"/>
            <a:ext cx="1152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000" b="0" dirty="0">
                <a:solidFill>
                  <a:schemeClr val="bg1"/>
                </a:solidFill>
                <a:latin typeface="+mn-lt"/>
              </a:rPr>
              <a:t>vacuum</a:t>
            </a:r>
          </a:p>
        </p:txBody>
      </p:sp>
    </p:spTree>
    <p:extLst>
      <p:ext uri="{BB962C8B-B14F-4D97-AF65-F5344CB8AC3E}">
        <p14:creationId xmlns:p14="http://schemas.microsoft.com/office/powerpoint/2010/main" val="44550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42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0.08594 -0.13657 " pathEditMode="relative" rAng="0" ptsTypes="AA">
                                      <p:cBhvr>
                                        <p:cTn id="15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" y="-6829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1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300"/>
                            </p:stCondLst>
                            <p:childTnLst>
                              <p:par>
                                <p:cTn id="16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000"/>
                            </p:stCondLst>
                            <p:childTnLst>
                              <p:par>
                                <p:cTn id="1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00"/>
                            </p:stCondLst>
                            <p:childTnLst>
                              <p:par>
                                <p:cTn id="2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3000"/>
                            </p:stCondLst>
                            <p:childTnLst>
                              <p:par>
                                <p:cTn id="213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59259E-6 L 0.11615 -0.08658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9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4" grpId="0" autoUpdateAnimBg="0"/>
      <p:bldP spid="81" grpId="0"/>
      <p:bldP spid="100" grpId="0" autoUpdateAnimBg="0"/>
      <p:bldP spid="88" grpId="0" animBg="1"/>
      <p:bldP spid="88" grpId="1" animBg="1"/>
      <p:bldP spid="6" grpId="0" autoUpdateAnimBg="0"/>
      <p:bldP spid="7" grpId="0" animBg="1"/>
      <p:bldP spid="10" grpId="0" animBg="1"/>
      <p:bldP spid="12" grpId="0" animBg="1"/>
      <p:bldP spid="16" grpId="0" animBg="1"/>
      <p:bldP spid="17" grpId="0" animBg="1"/>
      <p:bldP spid="19" grpId="0" animBg="1"/>
      <p:bldP spid="57" grpId="0" animBg="1"/>
      <p:bldP spid="61" grpId="0" animBg="1"/>
      <p:bldP spid="63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9" grpId="0" animBg="1"/>
      <p:bldP spid="90" grpId="0" animBg="1"/>
      <p:bldP spid="97" grpId="0" animBg="1"/>
      <p:bldP spid="103" grpId="0" animBg="1"/>
      <p:bldP spid="104" grpId="0" animBg="1"/>
      <p:bldP spid="105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21" grpId="0" animBg="1"/>
      <p:bldP spid="124" grpId="0" animBg="1"/>
      <p:bldP spid="133" grpId="0"/>
      <p:bldP spid="125" grpId="0" animBg="1"/>
      <p:bldP spid="129" grpId="0" animBg="1"/>
      <p:bldP spid="130" grpId="0" animBg="1"/>
      <p:bldP spid="132" grpId="0" animBg="1"/>
      <p:bldP spid="134" grpId="0" animBg="1"/>
      <p:bldP spid="135" grpId="0"/>
      <p:bldP spid="13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Forme libre 166"/>
          <p:cNvSpPr/>
          <p:nvPr/>
        </p:nvSpPr>
        <p:spPr>
          <a:xfrm>
            <a:off x="7642191" y="3176572"/>
            <a:ext cx="3478571" cy="1872261"/>
          </a:xfrm>
          <a:custGeom>
            <a:avLst/>
            <a:gdLst>
              <a:gd name="connsiteX0" fmla="*/ 15301 w 3488772"/>
              <a:gd name="connsiteY0" fmla="*/ 918055 h 1892214"/>
              <a:gd name="connsiteX1" fmla="*/ 311133 w 3488772"/>
              <a:gd name="connsiteY1" fmla="*/ 841550 h 1892214"/>
              <a:gd name="connsiteX2" fmla="*/ 367239 w 3488772"/>
              <a:gd name="connsiteY2" fmla="*/ 469228 h 1892214"/>
              <a:gd name="connsiteX3" fmla="*/ 453948 w 3488772"/>
              <a:gd name="connsiteY3" fmla="*/ 0 h 1892214"/>
              <a:gd name="connsiteX4" fmla="*/ 459049 w 3488772"/>
              <a:gd name="connsiteY4" fmla="*/ 229514 h 1892214"/>
              <a:gd name="connsiteX5" fmla="*/ 459049 w 3488772"/>
              <a:gd name="connsiteY5" fmla="*/ 586535 h 1892214"/>
              <a:gd name="connsiteX6" fmla="*/ 453948 w 3488772"/>
              <a:gd name="connsiteY6" fmla="*/ 872152 h 1892214"/>
              <a:gd name="connsiteX7" fmla="*/ 515155 w 3488772"/>
              <a:gd name="connsiteY7" fmla="*/ 1106766 h 1892214"/>
              <a:gd name="connsiteX8" fmla="*/ 734478 w 3488772"/>
              <a:gd name="connsiteY8" fmla="*/ 1254675 h 1892214"/>
              <a:gd name="connsiteX9" fmla="*/ 953802 w 3488772"/>
              <a:gd name="connsiteY9" fmla="*/ 1254675 h 1892214"/>
              <a:gd name="connsiteX10" fmla="*/ 1111918 w 3488772"/>
              <a:gd name="connsiteY10" fmla="*/ 1178171 h 1892214"/>
              <a:gd name="connsiteX11" fmla="*/ 1168024 w 3488772"/>
              <a:gd name="connsiteY11" fmla="*/ 943556 h 1892214"/>
              <a:gd name="connsiteX12" fmla="*/ 1173125 w 3488772"/>
              <a:gd name="connsiteY12" fmla="*/ 729344 h 1892214"/>
              <a:gd name="connsiteX13" fmla="*/ 1239432 w 3488772"/>
              <a:gd name="connsiteY13" fmla="*/ 229514 h 1892214"/>
              <a:gd name="connsiteX14" fmla="*/ 1315940 w 3488772"/>
              <a:gd name="connsiteY14" fmla="*/ 800748 h 1892214"/>
              <a:gd name="connsiteX15" fmla="*/ 1315940 w 3488772"/>
              <a:gd name="connsiteY15" fmla="*/ 1025161 h 1892214"/>
              <a:gd name="connsiteX16" fmla="*/ 1387348 w 3488772"/>
              <a:gd name="connsiteY16" fmla="*/ 1315879 h 1892214"/>
              <a:gd name="connsiteX17" fmla="*/ 1601571 w 3488772"/>
              <a:gd name="connsiteY17" fmla="*/ 1387283 h 1892214"/>
              <a:gd name="connsiteX18" fmla="*/ 1749486 w 3488772"/>
              <a:gd name="connsiteY18" fmla="*/ 1387283 h 1892214"/>
              <a:gd name="connsiteX19" fmla="*/ 1820894 w 3488772"/>
              <a:gd name="connsiteY19" fmla="*/ 1239374 h 1892214"/>
              <a:gd name="connsiteX20" fmla="*/ 1820894 w 3488772"/>
              <a:gd name="connsiteY20" fmla="*/ 1101666 h 1892214"/>
              <a:gd name="connsiteX21" fmla="*/ 1892302 w 3488772"/>
              <a:gd name="connsiteY21" fmla="*/ 953757 h 1892214"/>
              <a:gd name="connsiteX22" fmla="*/ 1958609 w 3488772"/>
              <a:gd name="connsiteY22" fmla="*/ 810949 h 1892214"/>
              <a:gd name="connsiteX23" fmla="*/ 2116726 w 3488772"/>
              <a:gd name="connsiteY23" fmla="*/ 734444 h 1892214"/>
              <a:gd name="connsiteX24" fmla="*/ 2177932 w 3488772"/>
              <a:gd name="connsiteY24" fmla="*/ 877253 h 1892214"/>
              <a:gd name="connsiteX25" fmla="*/ 2315647 w 3488772"/>
              <a:gd name="connsiteY25" fmla="*/ 958857 h 1892214"/>
              <a:gd name="connsiteX26" fmla="*/ 2463563 w 3488772"/>
              <a:gd name="connsiteY26" fmla="*/ 963958 h 1892214"/>
              <a:gd name="connsiteX27" fmla="*/ 2534970 w 3488772"/>
              <a:gd name="connsiteY27" fmla="*/ 1101666 h 1892214"/>
              <a:gd name="connsiteX28" fmla="*/ 2601277 w 3488772"/>
              <a:gd name="connsiteY28" fmla="*/ 1239374 h 1892214"/>
              <a:gd name="connsiteX29" fmla="*/ 2687986 w 3488772"/>
              <a:gd name="connsiteY29" fmla="*/ 1387283 h 1892214"/>
              <a:gd name="connsiteX30" fmla="*/ 2754294 w 3488772"/>
              <a:gd name="connsiteY30" fmla="*/ 1519891 h 1892214"/>
              <a:gd name="connsiteX31" fmla="*/ 2830802 w 3488772"/>
              <a:gd name="connsiteY31" fmla="*/ 1662700 h 1892214"/>
              <a:gd name="connsiteX32" fmla="*/ 2897109 w 3488772"/>
              <a:gd name="connsiteY32" fmla="*/ 1815709 h 1892214"/>
              <a:gd name="connsiteX33" fmla="*/ 3045025 w 3488772"/>
              <a:gd name="connsiteY33" fmla="*/ 1887113 h 1892214"/>
              <a:gd name="connsiteX34" fmla="*/ 3187840 w 3488772"/>
              <a:gd name="connsiteY34" fmla="*/ 1892214 h 1892214"/>
              <a:gd name="connsiteX35" fmla="*/ 3330655 w 3488772"/>
              <a:gd name="connsiteY35" fmla="*/ 1887113 h 1892214"/>
              <a:gd name="connsiteX36" fmla="*/ 3488772 w 3488772"/>
              <a:gd name="connsiteY36" fmla="*/ 1892214 h 1892214"/>
              <a:gd name="connsiteX37" fmla="*/ 0 w 3488772"/>
              <a:gd name="connsiteY37" fmla="*/ 1759606 h 1892214"/>
              <a:gd name="connsiteX38" fmla="*/ 15301 w 3488772"/>
              <a:gd name="connsiteY38" fmla="*/ 918055 h 1892214"/>
              <a:gd name="connsiteX0" fmla="*/ 0 w 3473471"/>
              <a:gd name="connsiteY0" fmla="*/ 918055 h 1892214"/>
              <a:gd name="connsiteX1" fmla="*/ 295832 w 3473471"/>
              <a:gd name="connsiteY1" fmla="*/ 841550 h 1892214"/>
              <a:gd name="connsiteX2" fmla="*/ 351938 w 3473471"/>
              <a:gd name="connsiteY2" fmla="*/ 469228 h 1892214"/>
              <a:gd name="connsiteX3" fmla="*/ 438647 w 3473471"/>
              <a:gd name="connsiteY3" fmla="*/ 0 h 1892214"/>
              <a:gd name="connsiteX4" fmla="*/ 443748 w 3473471"/>
              <a:gd name="connsiteY4" fmla="*/ 229514 h 1892214"/>
              <a:gd name="connsiteX5" fmla="*/ 443748 w 3473471"/>
              <a:gd name="connsiteY5" fmla="*/ 586535 h 1892214"/>
              <a:gd name="connsiteX6" fmla="*/ 438647 w 3473471"/>
              <a:gd name="connsiteY6" fmla="*/ 872152 h 1892214"/>
              <a:gd name="connsiteX7" fmla="*/ 499854 w 3473471"/>
              <a:gd name="connsiteY7" fmla="*/ 1106766 h 1892214"/>
              <a:gd name="connsiteX8" fmla="*/ 719177 w 3473471"/>
              <a:gd name="connsiteY8" fmla="*/ 1254675 h 1892214"/>
              <a:gd name="connsiteX9" fmla="*/ 938501 w 3473471"/>
              <a:gd name="connsiteY9" fmla="*/ 1254675 h 1892214"/>
              <a:gd name="connsiteX10" fmla="*/ 1096617 w 3473471"/>
              <a:gd name="connsiteY10" fmla="*/ 1178171 h 1892214"/>
              <a:gd name="connsiteX11" fmla="*/ 1152723 w 3473471"/>
              <a:gd name="connsiteY11" fmla="*/ 943556 h 1892214"/>
              <a:gd name="connsiteX12" fmla="*/ 1157824 w 3473471"/>
              <a:gd name="connsiteY12" fmla="*/ 729344 h 1892214"/>
              <a:gd name="connsiteX13" fmla="*/ 1224131 w 3473471"/>
              <a:gd name="connsiteY13" fmla="*/ 229514 h 1892214"/>
              <a:gd name="connsiteX14" fmla="*/ 1300639 w 3473471"/>
              <a:gd name="connsiteY14" fmla="*/ 800748 h 1892214"/>
              <a:gd name="connsiteX15" fmla="*/ 1300639 w 3473471"/>
              <a:gd name="connsiteY15" fmla="*/ 1025161 h 1892214"/>
              <a:gd name="connsiteX16" fmla="*/ 1372047 w 3473471"/>
              <a:gd name="connsiteY16" fmla="*/ 1315879 h 1892214"/>
              <a:gd name="connsiteX17" fmla="*/ 1586270 w 3473471"/>
              <a:gd name="connsiteY17" fmla="*/ 1387283 h 1892214"/>
              <a:gd name="connsiteX18" fmla="*/ 1734185 w 3473471"/>
              <a:gd name="connsiteY18" fmla="*/ 1387283 h 1892214"/>
              <a:gd name="connsiteX19" fmla="*/ 1805593 w 3473471"/>
              <a:gd name="connsiteY19" fmla="*/ 1239374 h 1892214"/>
              <a:gd name="connsiteX20" fmla="*/ 1805593 w 3473471"/>
              <a:gd name="connsiteY20" fmla="*/ 1101666 h 1892214"/>
              <a:gd name="connsiteX21" fmla="*/ 1877001 w 3473471"/>
              <a:gd name="connsiteY21" fmla="*/ 953757 h 1892214"/>
              <a:gd name="connsiteX22" fmla="*/ 1943308 w 3473471"/>
              <a:gd name="connsiteY22" fmla="*/ 810949 h 1892214"/>
              <a:gd name="connsiteX23" fmla="*/ 2101425 w 3473471"/>
              <a:gd name="connsiteY23" fmla="*/ 734444 h 1892214"/>
              <a:gd name="connsiteX24" fmla="*/ 2162631 w 3473471"/>
              <a:gd name="connsiteY24" fmla="*/ 877253 h 1892214"/>
              <a:gd name="connsiteX25" fmla="*/ 2300346 w 3473471"/>
              <a:gd name="connsiteY25" fmla="*/ 958857 h 1892214"/>
              <a:gd name="connsiteX26" fmla="*/ 2448262 w 3473471"/>
              <a:gd name="connsiteY26" fmla="*/ 963958 h 1892214"/>
              <a:gd name="connsiteX27" fmla="*/ 2519669 w 3473471"/>
              <a:gd name="connsiteY27" fmla="*/ 1101666 h 1892214"/>
              <a:gd name="connsiteX28" fmla="*/ 2585976 w 3473471"/>
              <a:gd name="connsiteY28" fmla="*/ 1239374 h 1892214"/>
              <a:gd name="connsiteX29" fmla="*/ 2672685 w 3473471"/>
              <a:gd name="connsiteY29" fmla="*/ 1387283 h 1892214"/>
              <a:gd name="connsiteX30" fmla="*/ 2738993 w 3473471"/>
              <a:gd name="connsiteY30" fmla="*/ 1519891 h 1892214"/>
              <a:gd name="connsiteX31" fmla="*/ 2815501 w 3473471"/>
              <a:gd name="connsiteY31" fmla="*/ 1662700 h 1892214"/>
              <a:gd name="connsiteX32" fmla="*/ 2881808 w 3473471"/>
              <a:gd name="connsiteY32" fmla="*/ 1815709 h 1892214"/>
              <a:gd name="connsiteX33" fmla="*/ 3029724 w 3473471"/>
              <a:gd name="connsiteY33" fmla="*/ 1887113 h 1892214"/>
              <a:gd name="connsiteX34" fmla="*/ 3172539 w 3473471"/>
              <a:gd name="connsiteY34" fmla="*/ 1892214 h 1892214"/>
              <a:gd name="connsiteX35" fmla="*/ 3315354 w 3473471"/>
              <a:gd name="connsiteY35" fmla="*/ 1887113 h 1892214"/>
              <a:gd name="connsiteX36" fmla="*/ 3473471 w 3473471"/>
              <a:gd name="connsiteY36" fmla="*/ 1892214 h 1892214"/>
              <a:gd name="connsiteX37" fmla="*/ 1 w 3473471"/>
              <a:gd name="connsiteY37" fmla="*/ 1831011 h 1892214"/>
              <a:gd name="connsiteX38" fmla="*/ 0 w 3473471"/>
              <a:gd name="connsiteY38" fmla="*/ 918055 h 1892214"/>
              <a:gd name="connsiteX0" fmla="*/ 5100 w 3478571"/>
              <a:gd name="connsiteY0" fmla="*/ 918055 h 1892214"/>
              <a:gd name="connsiteX1" fmla="*/ 300932 w 3478571"/>
              <a:gd name="connsiteY1" fmla="*/ 841550 h 1892214"/>
              <a:gd name="connsiteX2" fmla="*/ 357038 w 3478571"/>
              <a:gd name="connsiteY2" fmla="*/ 469228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48848 w 3478571"/>
              <a:gd name="connsiteY5" fmla="*/ 586535 h 1892214"/>
              <a:gd name="connsiteX6" fmla="*/ 443747 w 3478571"/>
              <a:gd name="connsiteY6" fmla="*/ 872152 h 1892214"/>
              <a:gd name="connsiteX7" fmla="*/ 504954 w 3478571"/>
              <a:gd name="connsiteY7" fmla="*/ 1106766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71813 h 1892214"/>
              <a:gd name="connsiteX38" fmla="*/ 5100 w 3478571"/>
              <a:gd name="connsiteY38" fmla="*/ 918055 h 1892214"/>
              <a:gd name="connsiteX0" fmla="*/ 5100 w 3478571"/>
              <a:gd name="connsiteY0" fmla="*/ 918055 h 1892214"/>
              <a:gd name="connsiteX1" fmla="*/ 300932 w 3478571"/>
              <a:gd name="connsiteY1" fmla="*/ 841550 h 1892214"/>
              <a:gd name="connsiteX2" fmla="*/ 357038 w 3478571"/>
              <a:gd name="connsiteY2" fmla="*/ 469228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48848 w 3478571"/>
              <a:gd name="connsiteY5" fmla="*/ 586535 h 1892214"/>
              <a:gd name="connsiteX6" fmla="*/ 443747 w 3478571"/>
              <a:gd name="connsiteY6" fmla="*/ 872152 h 1892214"/>
              <a:gd name="connsiteX7" fmla="*/ 504954 w 3478571"/>
              <a:gd name="connsiteY7" fmla="*/ 1106766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5100 w 3478571"/>
              <a:gd name="connsiteY38" fmla="*/ 918055 h 1892214"/>
              <a:gd name="connsiteX0" fmla="*/ 10200 w 3478571"/>
              <a:gd name="connsiteY0" fmla="*/ 877253 h 1892214"/>
              <a:gd name="connsiteX1" fmla="*/ 300932 w 3478571"/>
              <a:gd name="connsiteY1" fmla="*/ 841550 h 1892214"/>
              <a:gd name="connsiteX2" fmla="*/ 357038 w 3478571"/>
              <a:gd name="connsiteY2" fmla="*/ 469228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48848 w 3478571"/>
              <a:gd name="connsiteY5" fmla="*/ 586535 h 1892214"/>
              <a:gd name="connsiteX6" fmla="*/ 443747 w 3478571"/>
              <a:gd name="connsiteY6" fmla="*/ 872152 h 1892214"/>
              <a:gd name="connsiteX7" fmla="*/ 504954 w 3478571"/>
              <a:gd name="connsiteY7" fmla="*/ 1106766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57038 w 3478571"/>
              <a:gd name="connsiteY2" fmla="*/ 469228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48848 w 3478571"/>
              <a:gd name="connsiteY5" fmla="*/ 586535 h 1892214"/>
              <a:gd name="connsiteX6" fmla="*/ 443747 w 3478571"/>
              <a:gd name="connsiteY6" fmla="*/ 872152 h 1892214"/>
              <a:gd name="connsiteX7" fmla="*/ 504954 w 3478571"/>
              <a:gd name="connsiteY7" fmla="*/ 1106766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48848 w 3478571"/>
              <a:gd name="connsiteY5" fmla="*/ 586535 h 1892214"/>
              <a:gd name="connsiteX6" fmla="*/ 443747 w 3478571"/>
              <a:gd name="connsiteY6" fmla="*/ 872152 h 1892214"/>
              <a:gd name="connsiteX7" fmla="*/ 504954 w 3478571"/>
              <a:gd name="connsiteY7" fmla="*/ 1106766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04954 w 3478571"/>
              <a:gd name="connsiteY7" fmla="*/ 1106766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4277 w 3478571"/>
              <a:gd name="connsiteY8" fmla="*/ 12546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54675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101717 w 3478571"/>
              <a:gd name="connsiteY10" fmla="*/ 11781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29231 w 3478571"/>
              <a:gd name="connsiteY13" fmla="*/ 229514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05739 w 3478571"/>
              <a:gd name="connsiteY15" fmla="*/ 1025161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158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1370 w 3478571"/>
              <a:gd name="connsiteY17" fmla="*/ 1387283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87283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82101 w 3478571"/>
              <a:gd name="connsiteY21" fmla="*/ 953757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48408 w 3478571"/>
              <a:gd name="connsiteY22" fmla="*/ 810949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106525 w 3478571"/>
              <a:gd name="connsiteY23" fmla="*/ 7344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67731 w 3478571"/>
              <a:gd name="connsiteY24" fmla="*/ 877253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05446 w 3478571"/>
              <a:gd name="connsiteY25" fmla="*/ 958857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63958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24769 w 3478571"/>
              <a:gd name="connsiteY27" fmla="*/ 1101666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591076 w 3478571"/>
              <a:gd name="connsiteY28" fmla="*/ 1239374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87283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66882 h 1892214"/>
              <a:gd name="connsiteX30" fmla="*/ 2744093 w 3478571"/>
              <a:gd name="connsiteY30" fmla="*/ 1519891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66882 h 1892214"/>
              <a:gd name="connsiteX30" fmla="*/ 2749193 w 3478571"/>
              <a:gd name="connsiteY30" fmla="*/ 1504590 h 1892214"/>
              <a:gd name="connsiteX31" fmla="*/ 2820601 w 3478571"/>
              <a:gd name="connsiteY31" fmla="*/ 1662700 h 1892214"/>
              <a:gd name="connsiteX32" fmla="*/ 2886908 w 3478571"/>
              <a:gd name="connsiteY32" fmla="*/ 18157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66882 h 1892214"/>
              <a:gd name="connsiteX30" fmla="*/ 2749193 w 3478571"/>
              <a:gd name="connsiteY30" fmla="*/ 1504590 h 1892214"/>
              <a:gd name="connsiteX31" fmla="*/ 2820601 w 3478571"/>
              <a:gd name="connsiteY31" fmla="*/ 1662700 h 1892214"/>
              <a:gd name="connsiteX32" fmla="*/ 2902209 w 3478571"/>
              <a:gd name="connsiteY32" fmla="*/ 1820809 h 1892214"/>
              <a:gd name="connsiteX33" fmla="*/ 3034824 w 3478571"/>
              <a:gd name="connsiteY33" fmla="*/ 18871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66882 h 1892214"/>
              <a:gd name="connsiteX30" fmla="*/ 2749193 w 3478571"/>
              <a:gd name="connsiteY30" fmla="*/ 1504590 h 1892214"/>
              <a:gd name="connsiteX31" fmla="*/ 2820601 w 3478571"/>
              <a:gd name="connsiteY31" fmla="*/ 1662700 h 1892214"/>
              <a:gd name="connsiteX32" fmla="*/ 2902209 w 3478571"/>
              <a:gd name="connsiteY32" fmla="*/ 1820809 h 1892214"/>
              <a:gd name="connsiteX33" fmla="*/ 3045025 w 3478571"/>
              <a:gd name="connsiteY33" fmla="*/ 1882013 h 1892214"/>
              <a:gd name="connsiteX34" fmla="*/ 3177639 w 3478571"/>
              <a:gd name="connsiteY34" fmla="*/ 1892214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66882 h 1892214"/>
              <a:gd name="connsiteX30" fmla="*/ 2749193 w 3478571"/>
              <a:gd name="connsiteY30" fmla="*/ 1504590 h 1892214"/>
              <a:gd name="connsiteX31" fmla="*/ 2820601 w 3478571"/>
              <a:gd name="connsiteY31" fmla="*/ 1662700 h 1892214"/>
              <a:gd name="connsiteX32" fmla="*/ 2902209 w 3478571"/>
              <a:gd name="connsiteY32" fmla="*/ 1820809 h 1892214"/>
              <a:gd name="connsiteX33" fmla="*/ 3045025 w 3478571"/>
              <a:gd name="connsiteY33" fmla="*/ 1882013 h 1892214"/>
              <a:gd name="connsiteX34" fmla="*/ 3172538 w 3478571"/>
              <a:gd name="connsiteY34" fmla="*/ 1876913 h 1892214"/>
              <a:gd name="connsiteX35" fmla="*/ 3320454 w 3478571"/>
              <a:gd name="connsiteY35" fmla="*/ 18871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253 h 1892214"/>
              <a:gd name="connsiteX1" fmla="*/ 300932 w 3478571"/>
              <a:gd name="connsiteY1" fmla="*/ 800747 h 1892214"/>
              <a:gd name="connsiteX2" fmla="*/ 367239 w 3478571"/>
              <a:gd name="connsiteY2" fmla="*/ 438626 h 1892214"/>
              <a:gd name="connsiteX3" fmla="*/ 443747 w 3478571"/>
              <a:gd name="connsiteY3" fmla="*/ 0 h 1892214"/>
              <a:gd name="connsiteX4" fmla="*/ 448848 w 3478571"/>
              <a:gd name="connsiteY4" fmla="*/ 229514 h 1892214"/>
              <a:gd name="connsiteX5" fmla="*/ 438647 w 3478571"/>
              <a:gd name="connsiteY5" fmla="*/ 581435 h 1892214"/>
              <a:gd name="connsiteX6" fmla="*/ 443747 w 3478571"/>
              <a:gd name="connsiteY6" fmla="*/ 872152 h 1892214"/>
              <a:gd name="connsiteX7" fmla="*/ 515155 w 3478571"/>
              <a:gd name="connsiteY7" fmla="*/ 1091465 h 1892214"/>
              <a:gd name="connsiteX8" fmla="*/ 729378 w 3478571"/>
              <a:gd name="connsiteY8" fmla="*/ 1239375 h 1892214"/>
              <a:gd name="connsiteX9" fmla="*/ 943601 w 3478571"/>
              <a:gd name="connsiteY9" fmla="*/ 1234274 h 1892214"/>
              <a:gd name="connsiteX10" fmla="*/ 1091516 w 3478571"/>
              <a:gd name="connsiteY10" fmla="*/ 1167971 h 1892214"/>
              <a:gd name="connsiteX11" fmla="*/ 1157823 w 3478571"/>
              <a:gd name="connsiteY11" fmla="*/ 943556 h 1892214"/>
              <a:gd name="connsiteX12" fmla="*/ 1162924 w 3478571"/>
              <a:gd name="connsiteY12" fmla="*/ 729344 h 1892214"/>
              <a:gd name="connsiteX13" fmla="*/ 1234331 w 3478571"/>
              <a:gd name="connsiteY13" fmla="*/ 204013 h 1892214"/>
              <a:gd name="connsiteX14" fmla="*/ 1305739 w 3478571"/>
              <a:gd name="connsiteY14" fmla="*/ 800748 h 1892214"/>
              <a:gd name="connsiteX15" fmla="*/ 1310840 w 3478571"/>
              <a:gd name="connsiteY15" fmla="*/ 1004760 h 1892214"/>
              <a:gd name="connsiteX16" fmla="*/ 1377147 w 3478571"/>
              <a:gd name="connsiteY16" fmla="*/ 1300579 h 1892214"/>
              <a:gd name="connsiteX17" fmla="*/ 1596470 w 3478571"/>
              <a:gd name="connsiteY17" fmla="*/ 1366882 h 1892214"/>
              <a:gd name="connsiteX18" fmla="*/ 1739285 w 3478571"/>
              <a:gd name="connsiteY18" fmla="*/ 1371982 h 1892214"/>
              <a:gd name="connsiteX19" fmla="*/ 1810693 w 3478571"/>
              <a:gd name="connsiteY19" fmla="*/ 1239374 h 1892214"/>
              <a:gd name="connsiteX20" fmla="*/ 1810693 w 3478571"/>
              <a:gd name="connsiteY20" fmla="*/ 1101666 h 1892214"/>
              <a:gd name="connsiteX21" fmla="*/ 1871900 w 3478571"/>
              <a:gd name="connsiteY21" fmla="*/ 933356 h 1892214"/>
              <a:gd name="connsiteX22" fmla="*/ 1953508 w 3478571"/>
              <a:gd name="connsiteY22" fmla="*/ 795648 h 1892214"/>
              <a:gd name="connsiteX23" fmla="*/ 2091223 w 3478571"/>
              <a:gd name="connsiteY23" fmla="*/ 724244 h 1892214"/>
              <a:gd name="connsiteX24" fmla="*/ 2172832 w 3478571"/>
              <a:gd name="connsiteY24" fmla="*/ 861952 h 1892214"/>
              <a:gd name="connsiteX25" fmla="*/ 2320748 w 3478571"/>
              <a:gd name="connsiteY25" fmla="*/ 938456 h 1892214"/>
              <a:gd name="connsiteX26" fmla="*/ 2453362 w 3478571"/>
              <a:gd name="connsiteY26" fmla="*/ 938457 h 1892214"/>
              <a:gd name="connsiteX27" fmla="*/ 2540070 w 3478571"/>
              <a:gd name="connsiteY27" fmla="*/ 1096565 h 1892214"/>
              <a:gd name="connsiteX28" fmla="*/ 2611478 w 3478571"/>
              <a:gd name="connsiteY28" fmla="*/ 1229173 h 1892214"/>
              <a:gd name="connsiteX29" fmla="*/ 2677785 w 3478571"/>
              <a:gd name="connsiteY29" fmla="*/ 1366882 h 1892214"/>
              <a:gd name="connsiteX30" fmla="*/ 2749193 w 3478571"/>
              <a:gd name="connsiteY30" fmla="*/ 1504590 h 1892214"/>
              <a:gd name="connsiteX31" fmla="*/ 2820601 w 3478571"/>
              <a:gd name="connsiteY31" fmla="*/ 1662700 h 1892214"/>
              <a:gd name="connsiteX32" fmla="*/ 2902209 w 3478571"/>
              <a:gd name="connsiteY32" fmla="*/ 1820809 h 1892214"/>
              <a:gd name="connsiteX33" fmla="*/ 3045025 w 3478571"/>
              <a:gd name="connsiteY33" fmla="*/ 1882013 h 1892214"/>
              <a:gd name="connsiteX34" fmla="*/ 3172538 w 3478571"/>
              <a:gd name="connsiteY34" fmla="*/ 1876913 h 1892214"/>
              <a:gd name="connsiteX35" fmla="*/ 3320454 w 3478571"/>
              <a:gd name="connsiteY35" fmla="*/ 1871813 h 1892214"/>
              <a:gd name="connsiteX36" fmla="*/ 3478571 w 3478571"/>
              <a:gd name="connsiteY36" fmla="*/ 1892214 h 1892214"/>
              <a:gd name="connsiteX37" fmla="*/ 0 w 3478571"/>
              <a:gd name="connsiteY37" fmla="*/ 1887114 h 1892214"/>
              <a:gd name="connsiteX38" fmla="*/ 10200 w 3478571"/>
              <a:gd name="connsiteY38" fmla="*/ 877253 h 1892214"/>
              <a:gd name="connsiteX0" fmla="*/ 10200 w 3478571"/>
              <a:gd name="connsiteY0" fmla="*/ 877307 h 1892268"/>
              <a:gd name="connsiteX1" fmla="*/ 300932 w 3478571"/>
              <a:gd name="connsiteY1" fmla="*/ 800801 h 1892268"/>
              <a:gd name="connsiteX2" fmla="*/ 367239 w 3478571"/>
              <a:gd name="connsiteY2" fmla="*/ 438680 h 1892268"/>
              <a:gd name="connsiteX3" fmla="*/ 418245 w 3478571"/>
              <a:gd name="connsiteY3" fmla="*/ 0 h 1892268"/>
              <a:gd name="connsiteX4" fmla="*/ 443747 w 3478571"/>
              <a:gd name="connsiteY4" fmla="*/ 54 h 1892268"/>
              <a:gd name="connsiteX5" fmla="*/ 448848 w 3478571"/>
              <a:gd name="connsiteY5" fmla="*/ 229568 h 1892268"/>
              <a:gd name="connsiteX6" fmla="*/ 438647 w 3478571"/>
              <a:gd name="connsiteY6" fmla="*/ 581489 h 1892268"/>
              <a:gd name="connsiteX7" fmla="*/ 443747 w 3478571"/>
              <a:gd name="connsiteY7" fmla="*/ 872206 h 1892268"/>
              <a:gd name="connsiteX8" fmla="*/ 515155 w 3478571"/>
              <a:gd name="connsiteY8" fmla="*/ 1091519 h 1892268"/>
              <a:gd name="connsiteX9" fmla="*/ 729378 w 3478571"/>
              <a:gd name="connsiteY9" fmla="*/ 1239429 h 1892268"/>
              <a:gd name="connsiteX10" fmla="*/ 943601 w 3478571"/>
              <a:gd name="connsiteY10" fmla="*/ 1234328 h 1892268"/>
              <a:gd name="connsiteX11" fmla="*/ 1091516 w 3478571"/>
              <a:gd name="connsiteY11" fmla="*/ 1168025 h 1892268"/>
              <a:gd name="connsiteX12" fmla="*/ 1157823 w 3478571"/>
              <a:gd name="connsiteY12" fmla="*/ 943610 h 1892268"/>
              <a:gd name="connsiteX13" fmla="*/ 1162924 w 3478571"/>
              <a:gd name="connsiteY13" fmla="*/ 729398 h 1892268"/>
              <a:gd name="connsiteX14" fmla="*/ 1234331 w 3478571"/>
              <a:gd name="connsiteY14" fmla="*/ 204067 h 1892268"/>
              <a:gd name="connsiteX15" fmla="*/ 1305739 w 3478571"/>
              <a:gd name="connsiteY15" fmla="*/ 800802 h 1892268"/>
              <a:gd name="connsiteX16" fmla="*/ 1310840 w 3478571"/>
              <a:gd name="connsiteY16" fmla="*/ 1004814 h 1892268"/>
              <a:gd name="connsiteX17" fmla="*/ 1377147 w 3478571"/>
              <a:gd name="connsiteY17" fmla="*/ 1300633 h 1892268"/>
              <a:gd name="connsiteX18" fmla="*/ 1596470 w 3478571"/>
              <a:gd name="connsiteY18" fmla="*/ 1366936 h 1892268"/>
              <a:gd name="connsiteX19" fmla="*/ 1739285 w 3478571"/>
              <a:gd name="connsiteY19" fmla="*/ 1372036 h 1892268"/>
              <a:gd name="connsiteX20" fmla="*/ 1810693 w 3478571"/>
              <a:gd name="connsiteY20" fmla="*/ 1239428 h 1892268"/>
              <a:gd name="connsiteX21" fmla="*/ 1810693 w 3478571"/>
              <a:gd name="connsiteY21" fmla="*/ 1101720 h 1892268"/>
              <a:gd name="connsiteX22" fmla="*/ 1871900 w 3478571"/>
              <a:gd name="connsiteY22" fmla="*/ 933410 h 1892268"/>
              <a:gd name="connsiteX23" fmla="*/ 1953508 w 3478571"/>
              <a:gd name="connsiteY23" fmla="*/ 795702 h 1892268"/>
              <a:gd name="connsiteX24" fmla="*/ 2091223 w 3478571"/>
              <a:gd name="connsiteY24" fmla="*/ 724298 h 1892268"/>
              <a:gd name="connsiteX25" fmla="*/ 2172832 w 3478571"/>
              <a:gd name="connsiteY25" fmla="*/ 862006 h 1892268"/>
              <a:gd name="connsiteX26" fmla="*/ 2320748 w 3478571"/>
              <a:gd name="connsiteY26" fmla="*/ 938510 h 1892268"/>
              <a:gd name="connsiteX27" fmla="*/ 2453362 w 3478571"/>
              <a:gd name="connsiteY27" fmla="*/ 938511 h 1892268"/>
              <a:gd name="connsiteX28" fmla="*/ 2540070 w 3478571"/>
              <a:gd name="connsiteY28" fmla="*/ 1096619 h 1892268"/>
              <a:gd name="connsiteX29" fmla="*/ 2611478 w 3478571"/>
              <a:gd name="connsiteY29" fmla="*/ 1229227 h 1892268"/>
              <a:gd name="connsiteX30" fmla="*/ 2677785 w 3478571"/>
              <a:gd name="connsiteY30" fmla="*/ 1366936 h 1892268"/>
              <a:gd name="connsiteX31" fmla="*/ 2749193 w 3478571"/>
              <a:gd name="connsiteY31" fmla="*/ 1504644 h 1892268"/>
              <a:gd name="connsiteX32" fmla="*/ 2820601 w 3478571"/>
              <a:gd name="connsiteY32" fmla="*/ 1662754 h 1892268"/>
              <a:gd name="connsiteX33" fmla="*/ 2902209 w 3478571"/>
              <a:gd name="connsiteY33" fmla="*/ 1820863 h 1892268"/>
              <a:gd name="connsiteX34" fmla="*/ 3045025 w 3478571"/>
              <a:gd name="connsiteY34" fmla="*/ 1882067 h 1892268"/>
              <a:gd name="connsiteX35" fmla="*/ 3172538 w 3478571"/>
              <a:gd name="connsiteY35" fmla="*/ 1876967 h 1892268"/>
              <a:gd name="connsiteX36" fmla="*/ 3320454 w 3478571"/>
              <a:gd name="connsiteY36" fmla="*/ 1871867 h 1892268"/>
              <a:gd name="connsiteX37" fmla="*/ 3478571 w 3478571"/>
              <a:gd name="connsiteY37" fmla="*/ 1892268 h 1892268"/>
              <a:gd name="connsiteX38" fmla="*/ 0 w 3478571"/>
              <a:gd name="connsiteY38" fmla="*/ 1887168 h 1892268"/>
              <a:gd name="connsiteX39" fmla="*/ 10200 w 3478571"/>
              <a:gd name="connsiteY39" fmla="*/ 877307 h 1892268"/>
              <a:gd name="connsiteX0" fmla="*/ 10200 w 3478571"/>
              <a:gd name="connsiteY0" fmla="*/ 877307 h 1892268"/>
              <a:gd name="connsiteX1" fmla="*/ 300932 w 3478571"/>
              <a:gd name="connsiteY1" fmla="*/ 800801 h 1892268"/>
              <a:gd name="connsiteX2" fmla="*/ 367239 w 3478571"/>
              <a:gd name="connsiteY2" fmla="*/ 438680 h 1892268"/>
              <a:gd name="connsiteX3" fmla="*/ 418245 w 3478571"/>
              <a:gd name="connsiteY3" fmla="*/ 0 h 1892268"/>
              <a:gd name="connsiteX4" fmla="*/ 443747 w 3478571"/>
              <a:gd name="connsiteY4" fmla="*/ 54 h 1892268"/>
              <a:gd name="connsiteX5" fmla="*/ 448848 w 3478571"/>
              <a:gd name="connsiteY5" fmla="*/ 229568 h 1892268"/>
              <a:gd name="connsiteX6" fmla="*/ 438647 w 3478571"/>
              <a:gd name="connsiteY6" fmla="*/ 581489 h 1892268"/>
              <a:gd name="connsiteX7" fmla="*/ 443747 w 3478571"/>
              <a:gd name="connsiteY7" fmla="*/ 872206 h 1892268"/>
              <a:gd name="connsiteX8" fmla="*/ 515155 w 3478571"/>
              <a:gd name="connsiteY8" fmla="*/ 1091519 h 1892268"/>
              <a:gd name="connsiteX9" fmla="*/ 729378 w 3478571"/>
              <a:gd name="connsiteY9" fmla="*/ 1239429 h 1892268"/>
              <a:gd name="connsiteX10" fmla="*/ 943601 w 3478571"/>
              <a:gd name="connsiteY10" fmla="*/ 1234328 h 1892268"/>
              <a:gd name="connsiteX11" fmla="*/ 1091516 w 3478571"/>
              <a:gd name="connsiteY11" fmla="*/ 1168025 h 1892268"/>
              <a:gd name="connsiteX12" fmla="*/ 1157823 w 3478571"/>
              <a:gd name="connsiteY12" fmla="*/ 943610 h 1892268"/>
              <a:gd name="connsiteX13" fmla="*/ 1162924 w 3478571"/>
              <a:gd name="connsiteY13" fmla="*/ 729398 h 1892268"/>
              <a:gd name="connsiteX14" fmla="*/ 1213929 w 3478571"/>
              <a:gd name="connsiteY14" fmla="*/ 206193 h 1892268"/>
              <a:gd name="connsiteX15" fmla="*/ 1234331 w 3478571"/>
              <a:gd name="connsiteY15" fmla="*/ 204067 h 1892268"/>
              <a:gd name="connsiteX16" fmla="*/ 1305739 w 3478571"/>
              <a:gd name="connsiteY16" fmla="*/ 800802 h 1892268"/>
              <a:gd name="connsiteX17" fmla="*/ 1310840 w 3478571"/>
              <a:gd name="connsiteY17" fmla="*/ 1004814 h 1892268"/>
              <a:gd name="connsiteX18" fmla="*/ 1377147 w 3478571"/>
              <a:gd name="connsiteY18" fmla="*/ 1300633 h 1892268"/>
              <a:gd name="connsiteX19" fmla="*/ 1596470 w 3478571"/>
              <a:gd name="connsiteY19" fmla="*/ 1366936 h 1892268"/>
              <a:gd name="connsiteX20" fmla="*/ 1739285 w 3478571"/>
              <a:gd name="connsiteY20" fmla="*/ 1372036 h 1892268"/>
              <a:gd name="connsiteX21" fmla="*/ 1810693 w 3478571"/>
              <a:gd name="connsiteY21" fmla="*/ 1239428 h 1892268"/>
              <a:gd name="connsiteX22" fmla="*/ 1810693 w 3478571"/>
              <a:gd name="connsiteY22" fmla="*/ 1101720 h 1892268"/>
              <a:gd name="connsiteX23" fmla="*/ 1871900 w 3478571"/>
              <a:gd name="connsiteY23" fmla="*/ 933410 h 1892268"/>
              <a:gd name="connsiteX24" fmla="*/ 1953508 w 3478571"/>
              <a:gd name="connsiteY24" fmla="*/ 795702 h 1892268"/>
              <a:gd name="connsiteX25" fmla="*/ 2091223 w 3478571"/>
              <a:gd name="connsiteY25" fmla="*/ 724298 h 1892268"/>
              <a:gd name="connsiteX26" fmla="*/ 2172832 w 3478571"/>
              <a:gd name="connsiteY26" fmla="*/ 862006 h 1892268"/>
              <a:gd name="connsiteX27" fmla="*/ 2320748 w 3478571"/>
              <a:gd name="connsiteY27" fmla="*/ 938510 h 1892268"/>
              <a:gd name="connsiteX28" fmla="*/ 2453362 w 3478571"/>
              <a:gd name="connsiteY28" fmla="*/ 938511 h 1892268"/>
              <a:gd name="connsiteX29" fmla="*/ 2540070 w 3478571"/>
              <a:gd name="connsiteY29" fmla="*/ 1096619 h 1892268"/>
              <a:gd name="connsiteX30" fmla="*/ 2611478 w 3478571"/>
              <a:gd name="connsiteY30" fmla="*/ 1229227 h 1892268"/>
              <a:gd name="connsiteX31" fmla="*/ 2677785 w 3478571"/>
              <a:gd name="connsiteY31" fmla="*/ 1366936 h 1892268"/>
              <a:gd name="connsiteX32" fmla="*/ 2749193 w 3478571"/>
              <a:gd name="connsiteY32" fmla="*/ 1504644 h 1892268"/>
              <a:gd name="connsiteX33" fmla="*/ 2820601 w 3478571"/>
              <a:gd name="connsiteY33" fmla="*/ 1662754 h 1892268"/>
              <a:gd name="connsiteX34" fmla="*/ 2902209 w 3478571"/>
              <a:gd name="connsiteY34" fmla="*/ 1820863 h 1892268"/>
              <a:gd name="connsiteX35" fmla="*/ 3045025 w 3478571"/>
              <a:gd name="connsiteY35" fmla="*/ 1882067 h 1892268"/>
              <a:gd name="connsiteX36" fmla="*/ 3172538 w 3478571"/>
              <a:gd name="connsiteY36" fmla="*/ 1876967 h 1892268"/>
              <a:gd name="connsiteX37" fmla="*/ 3320454 w 3478571"/>
              <a:gd name="connsiteY37" fmla="*/ 1871867 h 1892268"/>
              <a:gd name="connsiteX38" fmla="*/ 3478571 w 3478571"/>
              <a:gd name="connsiteY38" fmla="*/ 1892268 h 1892268"/>
              <a:gd name="connsiteX39" fmla="*/ 0 w 3478571"/>
              <a:gd name="connsiteY39" fmla="*/ 1887168 h 1892268"/>
              <a:gd name="connsiteX40" fmla="*/ 10200 w 3478571"/>
              <a:gd name="connsiteY40" fmla="*/ 877307 h 1892268"/>
              <a:gd name="connsiteX0" fmla="*/ 10200 w 3478571"/>
              <a:gd name="connsiteY0" fmla="*/ 877307 h 1892268"/>
              <a:gd name="connsiteX1" fmla="*/ 300932 w 3478571"/>
              <a:gd name="connsiteY1" fmla="*/ 800801 h 1892268"/>
              <a:gd name="connsiteX2" fmla="*/ 367239 w 3478571"/>
              <a:gd name="connsiteY2" fmla="*/ 438680 h 1892268"/>
              <a:gd name="connsiteX3" fmla="*/ 418245 w 3478571"/>
              <a:gd name="connsiteY3" fmla="*/ 0 h 1892268"/>
              <a:gd name="connsiteX4" fmla="*/ 443747 w 3478571"/>
              <a:gd name="connsiteY4" fmla="*/ 54 h 1892268"/>
              <a:gd name="connsiteX5" fmla="*/ 448848 w 3478571"/>
              <a:gd name="connsiteY5" fmla="*/ 229568 h 1892268"/>
              <a:gd name="connsiteX6" fmla="*/ 438647 w 3478571"/>
              <a:gd name="connsiteY6" fmla="*/ 581489 h 1892268"/>
              <a:gd name="connsiteX7" fmla="*/ 443747 w 3478571"/>
              <a:gd name="connsiteY7" fmla="*/ 872206 h 1892268"/>
              <a:gd name="connsiteX8" fmla="*/ 515155 w 3478571"/>
              <a:gd name="connsiteY8" fmla="*/ 1091519 h 1892268"/>
              <a:gd name="connsiteX9" fmla="*/ 729378 w 3478571"/>
              <a:gd name="connsiteY9" fmla="*/ 1239429 h 1892268"/>
              <a:gd name="connsiteX10" fmla="*/ 943601 w 3478571"/>
              <a:gd name="connsiteY10" fmla="*/ 1234328 h 1892268"/>
              <a:gd name="connsiteX11" fmla="*/ 1091516 w 3478571"/>
              <a:gd name="connsiteY11" fmla="*/ 1168025 h 1892268"/>
              <a:gd name="connsiteX12" fmla="*/ 1157823 w 3478571"/>
              <a:gd name="connsiteY12" fmla="*/ 943610 h 1892268"/>
              <a:gd name="connsiteX13" fmla="*/ 1162924 w 3478571"/>
              <a:gd name="connsiteY13" fmla="*/ 729398 h 1892268"/>
              <a:gd name="connsiteX14" fmla="*/ 1213929 w 3478571"/>
              <a:gd name="connsiteY14" fmla="*/ 206193 h 1892268"/>
              <a:gd name="connsiteX15" fmla="*/ 1254733 w 3478571"/>
              <a:gd name="connsiteY15" fmla="*/ 204067 h 1892268"/>
              <a:gd name="connsiteX16" fmla="*/ 1305739 w 3478571"/>
              <a:gd name="connsiteY16" fmla="*/ 800802 h 1892268"/>
              <a:gd name="connsiteX17" fmla="*/ 1310840 w 3478571"/>
              <a:gd name="connsiteY17" fmla="*/ 1004814 h 1892268"/>
              <a:gd name="connsiteX18" fmla="*/ 1377147 w 3478571"/>
              <a:gd name="connsiteY18" fmla="*/ 1300633 h 1892268"/>
              <a:gd name="connsiteX19" fmla="*/ 1596470 w 3478571"/>
              <a:gd name="connsiteY19" fmla="*/ 1366936 h 1892268"/>
              <a:gd name="connsiteX20" fmla="*/ 1739285 w 3478571"/>
              <a:gd name="connsiteY20" fmla="*/ 1372036 h 1892268"/>
              <a:gd name="connsiteX21" fmla="*/ 1810693 w 3478571"/>
              <a:gd name="connsiteY21" fmla="*/ 1239428 h 1892268"/>
              <a:gd name="connsiteX22" fmla="*/ 1810693 w 3478571"/>
              <a:gd name="connsiteY22" fmla="*/ 1101720 h 1892268"/>
              <a:gd name="connsiteX23" fmla="*/ 1871900 w 3478571"/>
              <a:gd name="connsiteY23" fmla="*/ 933410 h 1892268"/>
              <a:gd name="connsiteX24" fmla="*/ 1953508 w 3478571"/>
              <a:gd name="connsiteY24" fmla="*/ 795702 h 1892268"/>
              <a:gd name="connsiteX25" fmla="*/ 2091223 w 3478571"/>
              <a:gd name="connsiteY25" fmla="*/ 724298 h 1892268"/>
              <a:gd name="connsiteX26" fmla="*/ 2172832 w 3478571"/>
              <a:gd name="connsiteY26" fmla="*/ 862006 h 1892268"/>
              <a:gd name="connsiteX27" fmla="*/ 2320748 w 3478571"/>
              <a:gd name="connsiteY27" fmla="*/ 938510 h 1892268"/>
              <a:gd name="connsiteX28" fmla="*/ 2453362 w 3478571"/>
              <a:gd name="connsiteY28" fmla="*/ 938511 h 1892268"/>
              <a:gd name="connsiteX29" fmla="*/ 2540070 w 3478571"/>
              <a:gd name="connsiteY29" fmla="*/ 1096619 h 1892268"/>
              <a:gd name="connsiteX30" fmla="*/ 2611478 w 3478571"/>
              <a:gd name="connsiteY30" fmla="*/ 1229227 h 1892268"/>
              <a:gd name="connsiteX31" fmla="*/ 2677785 w 3478571"/>
              <a:gd name="connsiteY31" fmla="*/ 1366936 h 1892268"/>
              <a:gd name="connsiteX32" fmla="*/ 2749193 w 3478571"/>
              <a:gd name="connsiteY32" fmla="*/ 1504644 h 1892268"/>
              <a:gd name="connsiteX33" fmla="*/ 2820601 w 3478571"/>
              <a:gd name="connsiteY33" fmla="*/ 1662754 h 1892268"/>
              <a:gd name="connsiteX34" fmla="*/ 2902209 w 3478571"/>
              <a:gd name="connsiteY34" fmla="*/ 1820863 h 1892268"/>
              <a:gd name="connsiteX35" fmla="*/ 3045025 w 3478571"/>
              <a:gd name="connsiteY35" fmla="*/ 1882067 h 1892268"/>
              <a:gd name="connsiteX36" fmla="*/ 3172538 w 3478571"/>
              <a:gd name="connsiteY36" fmla="*/ 1876967 h 1892268"/>
              <a:gd name="connsiteX37" fmla="*/ 3320454 w 3478571"/>
              <a:gd name="connsiteY37" fmla="*/ 1871867 h 1892268"/>
              <a:gd name="connsiteX38" fmla="*/ 3478571 w 3478571"/>
              <a:gd name="connsiteY38" fmla="*/ 1892268 h 1892268"/>
              <a:gd name="connsiteX39" fmla="*/ 0 w 3478571"/>
              <a:gd name="connsiteY39" fmla="*/ 1887168 h 1892268"/>
              <a:gd name="connsiteX40" fmla="*/ 10200 w 3478571"/>
              <a:gd name="connsiteY40" fmla="*/ 877307 h 1892268"/>
              <a:gd name="connsiteX0" fmla="*/ 10200 w 3478571"/>
              <a:gd name="connsiteY0" fmla="*/ 877307 h 1892268"/>
              <a:gd name="connsiteX1" fmla="*/ 300932 w 3478571"/>
              <a:gd name="connsiteY1" fmla="*/ 800801 h 1892268"/>
              <a:gd name="connsiteX2" fmla="*/ 367239 w 3478571"/>
              <a:gd name="connsiteY2" fmla="*/ 438680 h 1892268"/>
              <a:gd name="connsiteX3" fmla="*/ 418245 w 3478571"/>
              <a:gd name="connsiteY3" fmla="*/ 0 h 1892268"/>
              <a:gd name="connsiteX4" fmla="*/ 443747 w 3478571"/>
              <a:gd name="connsiteY4" fmla="*/ 54 h 1892268"/>
              <a:gd name="connsiteX5" fmla="*/ 448848 w 3478571"/>
              <a:gd name="connsiteY5" fmla="*/ 229568 h 1892268"/>
              <a:gd name="connsiteX6" fmla="*/ 438647 w 3478571"/>
              <a:gd name="connsiteY6" fmla="*/ 581489 h 1892268"/>
              <a:gd name="connsiteX7" fmla="*/ 443747 w 3478571"/>
              <a:gd name="connsiteY7" fmla="*/ 872206 h 1892268"/>
              <a:gd name="connsiteX8" fmla="*/ 515155 w 3478571"/>
              <a:gd name="connsiteY8" fmla="*/ 1091519 h 1892268"/>
              <a:gd name="connsiteX9" fmla="*/ 729378 w 3478571"/>
              <a:gd name="connsiteY9" fmla="*/ 1239429 h 1892268"/>
              <a:gd name="connsiteX10" fmla="*/ 943601 w 3478571"/>
              <a:gd name="connsiteY10" fmla="*/ 1234328 h 1892268"/>
              <a:gd name="connsiteX11" fmla="*/ 1091516 w 3478571"/>
              <a:gd name="connsiteY11" fmla="*/ 1168025 h 1892268"/>
              <a:gd name="connsiteX12" fmla="*/ 1157823 w 3478571"/>
              <a:gd name="connsiteY12" fmla="*/ 943610 h 1892268"/>
              <a:gd name="connsiteX13" fmla="*/ 1162924 w 3478571"/>
              <a:gd name="connsiteY13" fmla="*/ 729398 h 1892268"/>
              <a:gd name="connsiteX14" fmla="*/ 1213929 w 3478571"/>
              <a:gd name="connsiteY14" fmla="*/ 206193 h 1892268"/>
              <a:gd name="connsiteX15" fmla="*/ 1254733 w 3478571"/>
              <a:gd name="connsiteY15" fmla="*/ 204067 h 1892268"/>
              <a:gd name="connsiteX16" fmla="*/ 1305739 w 3478571"/>
              <a:gd name="connsiteY16" fmla="*/ 800802 h 1892268"/>
              <a:gd name="connsiteX17" fmla="*/ 1310840 w 3478571"/>
              <a:gd name="connsiteY17" fmla="*/ 1004814 h 1892268"/>
              <a:gd name="connsiteX18" fmla="*/ 1377147 w 3478571"/>
              <a:gd name="connsiteY18" fmla="*/ 1300633 h 1892268"/>
              <a:gd name="connsiteX19" fmla="*/ 1596470 w 3478571"/>
              <a:gd name="connsiteY19" fmla="*/ 1366936 h 1892268"/>
              <a:gd name="connsiteX20" fmla="*/ 1739285 w 3478571"/>
              <a:gd name="connsiteY20" fmla="*/ 1372036 h 1892268"/>
              <a:gd name="connsiteX21" fmla="*/ 1810693 w 3478571"/>
              <a:gd name="connsiteY21" fmla="*/ 1239428 h 1892268"/>
              <a:gd name="connsiteX22" fmla="*/ 1827838 w 3478571"/>
              <a:gd name="connsiteY22" fmla="*/ 1072840 h 1892268"/>
              <a:gd name="connsiteX23" fmla="*/ 1871900 w 3478571"/>
              <a:gd name="connsiteY23" fmla="*/ 933410 h 1892268"/>
              <a:gd name="connsiteX24" fmla="*/ 1953508 w 3478571"/>
              <a:gd name="connsiteY24" fmla="*/ 795702 h 1892268"/>
              <a:gd name="connsiteX25" fmla="*/ 2091223 w 3478571"/>
              <a:gd name="connsiteY25" fmla="*/ 724298 h 1892268"/>
              <a:gd name="connsiteX26" fmla="*/ 2172832 w 3478571"/>
              <a:gd name="connsiteY26" fmla="*/ 862006 h 1892268"/>
              <a:gd name="connsiteX27" fmla="*/ 2320748 w 3478571"/>
              <a:gd name="connsiteY27" fmla="*/ 938510 h 1892268"/>
              <a:gd name="connsiteX28" fmla="*/ 2453362 w 3478571"/>
              <a:gd name="connsiteY28" fmla="*/ 938511 h 1892268"/>
              <a:gd name="connsiteX29" fmla="*/ 2540070 w 3478571"/>
              <a:gd name="connsiteY29" fmla="*/ 1096619 h 1892268"/>
              <a:gd name="connsiteX30" fmla="*/ 2611478 w 3478571"/>
              <a:gd name="connsiteY30" fmla="*/ 1229227 h 1892268"/>
              <a:gd name="connsiteX31" fmla="*/ 2677785 w 3478571"/>
              <a:gd name="connsiteY31" fmla="*/ 1366936 h 1892268"/>
              <a:gd name="connsiteX32" fmla="*/ 2749193 w 3478571"/>
              <a:gd name="connsiteY32" fmla="*/ 1504644 h 1892268"/>
              <a:gd name="connsiteX33" fmla="*/ 2820601 w 3478571"/>
              <a:gd name="connsiteY33" fmla="*/ 1662754 h 1892268"/>
              <a:gd name="connsiteX34" fmla="*/ 2902209 w 3478571"/>
              <a:gd name="connsiteY34" fmla="*/ 1820863 h 1892268"/>
              <a:gd name="connsiteX35" fmla="*/ 3045025 w 3478571"/>
              <a:gd name="connsiteY35" fmla="*/ 1882067 h 1892268"/>
              <a:gd name="connsiteX36" fmla="*/ 3172538 w 3478571"/>
              <a:gd name="connsiteY36" fmla="*/ 1876967 h 1892268"/>
              <a:gd name="connsiteX37" fmla="*/ 3320454 w 3478571"/>
              <a:gd name="connsiteY37" fmla="*/ 1871867 h 1892268"/>
              <a:gd name="connsiteX38" fmla="*/ 3478571 w 3478571"/>
              <a:gd name="connsiteY38" fmla="*/ 1892268 h 1892268"/>
              <a:gd name="connsiteX39" fmla="*/ 0 w 3478571"/>
              <a:gd name="connsiteY39" fmla="*/ 1887168 h 1892268"/>
              <a:gd name="connsiteX40" fmla="*/ 10200 w 3478571"/>
              <a:gd name="connsiteY40" fmla="*/ 877307 h 189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478571" h="1892268">
                <a:moveTo>
                  <a:pt x="10200" y="877307"/>
                </a:moveTo>
                <a:lnTo>
                  <a:pt x="300932" y="800801"/>
                </a:lnTo>
                <a:lnTo>
                  <a:pt x="367239" y="438680"/>
                </a:lnTo>
                <a:cubicBezTo>
                  <a:pt x="374040" y="393831"/>
                  <a:pt x="411444" y="44849"/>
                  <a:pt x="418245" y="0"/>
                </a:cubicBezTo>
                <a:lnTo>
                  <a:pt x="443747" y="54"/>
                </a:lnTo>
                <a:lnTo>
                  <a:pt x="448848" y="229568"/>
                </a:lnTo>
                <a:lnTo>
                  <a:pt x="438647" y="581489"/>
                </a:lnTo>
                <a:cubicBezTo>
                  <a:pt x="436947" y="676695"/>
                  <a:pt x="445447" y="777000"/>
                  <a:pt x="443747" y="872206"/>
                </a:cubicBezTo>
                <a:lnTo>
                  <a:pt x="515155" y="1091519"/>
                </a:lnTo>
                <a:lnTo>
                  <a:pt x="729378" y="1239429"/>
                </a:lnTo>
                <a:lnTo>
                  <a:pt x="943601" y="1234328"/>
                </a:lnTo>
                <a:lnTo>
                  <a:pt x="1091516" y="1168025"/>
                </a:lnTo>
                <a:lnTo>
                  <a:pt x="1157823" y="943610"/>
                </a:lnTo>
                <a:lnTo>
                  <a:pt x="1162924" y="729398"/>
                </a:lnTo>
                <a:cubicBezTo>
                  <a:pt x="1173125" y="646065"/>
                  <a:pt x="1203728" y="289526"/>
                  <a:pt x="1213929" y="206193"/>
                </a:cubicBezTo>
                <a:lnTo>
                  <a:pt x="1254733" y="204067"/>
                </a:lnTo>
                <a:lnTo>
                  <a:pt x="1305739" y="800802"/>
                </a:lnTo>
                <a:lnTo>
                  <a:pt x="1310840" y="1004814"/>
                </a:lnTo>
                <a:lnTo>
                  <a:pt x="1377147" y="1300633"/>
                </a:lnTo>
                <a:lnTo>
                  <a:pt x="1596470" y="1366936"/>
                </a:lnTo>
                <a:lnTo>
                  <a:pt x="1739285" y="1372036"/>
                </a:lnTo>
                <a:lnTo>
                  <a:pt x="1810693" y="1239428"/>
                </a:lnTo>
                <a:lnTo>
                  <a:pt x="1827838" y="1072840"/>
                </a:lnTo>
                <a:lnTo>
                  <a:pt x="1871900" y="933410"/>
                </a:lnTo>
                <a:lnTo>
                  <a:pt x="1953508" y="795702"/>
                </a:lnTo>
                <a:lnTo>
                  <a:pt x="2091223" y="724298"/>
                </a:lnTo>
                <a:lnTo>
                  <a:pt x="2172832" y="862006"/>
                </a:lnTo>
                <a:lnTo>
                  <a:pt x="2320748" y="938510"/>
                </a:lnTo>
                <a:lnTo>
                  <a:pt x="2453362" y="938511"/>
                </a:lnTo>
                <a:lnTo>
                  <a:pt x="2540070" y="1096619"/>
                </a:lnTo>
                <a:lnTo>
                  <a:pt x="2611478" y="1229227"/>
                </a:lnTo>
                <a:lnTo>
                  <a:pt x="2677785" y="1366936"/>
                </a:lnTo>
                <a:lnTo>
                  <a:pt x="2749193" y="1504644"/>
                </a:lnTo>
                <a:lnTo>
                  <a:pt x="2820601" y="1662754"/>
                </a:lnTo>
                <a:lnTo>
                  <a:pt x="2902209" y="1820863"/>
                </a:lnTo>
                <a:lnTo>
                  <a:pt x="3045025" y="1882067"/>
                </a:lnTo>
                <a:lnTo>
                  <a:pt x="3172538" y="1876967"/>
                </a:lnTo>
                <a:lnTo>
                  <a:pt x="3320454" y="1871867"/>
                </a:lnTo>
                <a:lnTo>
                  <a:pt x="3478571" y="1892268"/>
                </a:lnTo>
                <a:lnTo>
                  <a:pt x="0" y="1887168"/>
                </a:lnTo>
                <a:cubicBezTo>
                  <a:pt x="0" y="1582849"/>
                  <a:pt x="10200" y="1181626"/>
                  <a:pt x="10200" y="877307"/>
                </a:cubicBezTo>
                <a:close/>
              </a:path>
            </a:pathLst>
          </a:custGeom>
          <a:solidFill>
            <a:srgbClr val="E596FF"/>
          </a:solidFill>
          <a:ln w="38100" cmpd="sng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600">
              <a:solidFill>
                <a:srgbClr val="FFFFFF"/>
              </a:solidFill>
            </a:endParaRPr>
          </a:p>
        </p:txBody>
      </p:sp>
      <p:cxnSp>
        <p:nvCxnSpPr>
          <p:cNvPr id="166" name="Connecteur droit avec flèche 165"/>
          <p:cNvCxnSpPr/>
          <p:nvPr/>
        </p:nvCxnSpPr>
        <p:spPr bwMode="auto">
          <a:xfrm flipV="1">
            <a:off x="7434550" y="5048779"/>
            <a:ext cx="4024064" cy="838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2FF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5" name="Connecteur droit avec flèche 164"/>
          <p:cNvCxnSpPr/>
          <p:nvPr/>
        </p:nvCxnSpPr>
        <p:spPr bwMode="auto">
          <a:xfrm flipV="1">
            <a:off x="6821628" y="1124744"/>
            <a:ext cx="0" cy="39604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2FF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2" name="Rectangle 2"/>
          <p:cNvSpPr txBox="1">
            <a:spLocks noChangeArrowheads="1"/>
          </p:cNvSpPr>
          <p:nvPr/>
        </p:nvSpPr>
        <p:spPr bwMode="auto">
          <a:xfrm>
            <a:off x="131679" y="116632"/>
            <a:ext cx="11928641" cy="1008112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ts val="3500"/>
              </a:lnSpc>
              <a:spcBef>
                <a:spcPts val="0"/>
              </a:spcBef>
              <a:defRPr/>
            </a:pPr>
            <a:r>
              <a:rPr lang="en-US" sz="4000" b="0" dirty="0">
                <a:solidFill>
                  <a:srgbClr val="FFFF00"/>
                </a:solidFill>
                <a:latin typeface="Chalkboard" panose="03050602040202020205" pitchFamily="66" charset="77"/>
                <a:ea typeface="ＭＳ Ｐゴシック" charset="0"/>
                <a:cs typeface="ＭＳ Ｐゴシック" charset="0"/>
              </a:rPr>
              <a:t>Solid-state photoemission detects valence electrons and core electrons:</a:t>
            </a:r>
            <a:endParaRPr lang="en-US" sz="4000" b="0" u="sng" dirty="0">
              <a:solidFill>
                <a:schemeClr val="hlink"/>
              </a:solidFill>
              <a:latin typeface="Chalkboard" panose="03050602040202020205" pitchFamily="66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31679" y="5877272"/>
            <a:ext cx="11928640" cy="1044116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84150" indent="0" algn="ctr">
              <a:defRPr/>
            </a:pPr>
            <a:r>
              <a:rPr lang="en-US" sz="2800" dirty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latin typeface="Helvetica" charset="0"/>
                <a:ea typeface="ＭＳ Ｐゴシック" charset="0"/>
                <a:cs typeface="ＭＳ Ｐゴシック" charset="0"/>
              </a:rPr>
              <a:t>…synchrotron photoemission transformed my bookish quantum notions like core levels into tangible realities!</a:t>
            </a:r>
            <a:endParaRPr lang="en-US" sz="2800" u="sng" dirty="0">
              <a:solidFill>
                <a:schemeClr val="bg1"/>
              </a:solidFill>
              <a:effectLst>
                <a:glow rad="50800">
                  <a:schemeClr val="tx1"/>
                </a:glow>
              </a:effectLst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45" name="Grouper 244"/>
          <p:cNvGrpSpPr/>
          <p:nvPr/>
        </p:nvGrpSpPr>
        <p:grpSpPr>
          <a:xfrm>
            <a:off x="1559496" y="1052736"/>
            <a:ext cx="2808312" cy="3960440"/>
            <a:chOff x="35496" y="1412776"/>
            <a:chExt cx="2808312" cy="3960440"/>
          </a:xfrm>
        </p:grpSpPr>
        <p:grpSp>
          <p:nvGrpSpPr>
            <p:cNvPr id="2" name="Grouper 1"/>
            <p:cNvGrpSpPr/>
            <p:nvPr/>
          </p:nvGrpSpPr>
          <p:grpSpPr>
            <a:xfrm>
              <a:off x="35496" y="1412776"/>
              <a:ext cx="2808312" cy="3960440"/>
              <a:chOff x="179512" y="2132856"/>
              <a:chExt cx="2808312" cy="3960440"/>
            </a:xfrm>
          </p:grpSpPr>
          <p:cxnSp>
            <p:nvCxnSpPr>
              <p:cNvPr id="22" name="Connecteur droit avec flèche 21"/>
              <p:cNvCxnSpPr/>
              <p:nvPr/>
            </p:nvCxnSpPr>
            <p:spPr bwMode="auto">
              <a:xfrm flipV="1">
                <a:off x="611560" y="2132856"/>
                <a:ext cx="0" cy="396044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3" name="Rectangle 2"/>
              <p:cNvSpPr txBox="1">
                <a:spLocks noChangeArrowheads="1"/>
              </p:cNvSpPr>
              <p:nvPr/>
            </p:nvSpPr>
            <p:spPr bwMode="auto">
              <a:xfrm rot="16200000">
                <a:off x="-576572" y="3465004"/>
                <a:ext cx="1944216" cy="432048"/>
              </a:xfrm>
              <a:prstGeom prst="rect">
                <a:avLst/>
              </a:prstGeom>
              <a:noFill/>
              <a:effectLst>
                <a:outerShdw blurRad="63500" dist="45791" dir="3378596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4400" b="1">
                    <a:solidFill>
                      <a:srgbClr val="FFFFCC"/>
                    </a:solidFill>
                    <a:latin typeface="+mn-lt"/>
                    <a:ea typeface="+mn-ea"/>
                    <a:cs typeface="ＭＳ Ｐゴシック" charset="-128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600" b="1">
                    <a:solidFill>
                      <a:srgbClr val="FFFFCC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b="1">
                    <a:solidFill>
                      <a:srgbClr val="FFFFCC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9pPr>
              </a:lstStyle>
              <a:p>
                <a:pPr marL="381000" indent="-381000">
                  <a:defRPr/>
                </a:pPr>
                <a:r>
                  <a:rPr lang="en-US" sz="2000" b="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Helvetica" charset="0"/>
                    <a:ea typeface="ＭＳ Ｐゴシック" charset="0"/>
                    <a:cs typeface="ＭＳ Ｐゴシック" charset="0"/>
                  </a:rPr>
                  <a:t>electron energy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 bwMode="auto">
              <a:xfrm>
                <a:off x="683568" y="4797151"/>
                <a:ext cx="1656184" cy="45719"/>
              </a:xfrm>
              <a:prstGeom prst="rect">
                <a:avLst/>
              </a:prstGeom>
              <a:solidFill>
                <a:srgbClr val="47FFD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683568" y="5553231"/>
                <a:ext cx="1656184" cy="45719"/>
              </a:xfrm>
              <a:prstGeom prst="rect">
                <a:avLst/>
              </a:prstGeom>
              <a:solidFill>
                <a:srgbClr val="47FFD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2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2"/>
              <p:cNvSpPr txBox="1">
                <a:spLocks noChangeArrowheads="1"/>
              </p:cNvSpPr>
              <p:nvPr/>
            </p:nvSpPr>
            <p:spPr bwMode="auto">
              <a:xfrm>
                <a:off x="755576" y="2636912"/>
                <a:ext cx="1224136" cy="720080"/>
              </a:xfrm>
              <a:prstGeom prst="rect">
                <a:avLst/>
              </a:prstGeom>
              <a:noFill/>
              <a:effectLst/>
            </p:spPr>
            <p:txBody>
              <a:bodyPr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4400" b="1">
                    <a:solidFill>
                      <a:srgbClr val="FFFFCC"/>
                    </a:solidFill>
                    <a:latin typeface="+mn-lt"/>
                    <a:ea typeface="+mn-ea"/>
                    <a:cs typeface="ＭＳ Ｐゴシック" charset="-128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600" b="1">
                    <a:solidFill>
                      <a:srgbClr val="FFFFCC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b="1">
                    <a:solidFill>
                      <a:srgbClr val="FFFFCC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2000" b="0" dirty="0">
                    <a:solidFill>
                      <a:schemeClr val="bg1"/>
                    </a:solidFill>
                    <a:latin typeface="Helvetica" charset="0"/>
                    <a:ea typeface="ＭＳ Ｐゴシック" charset="0"/>
                    <a:cs typeface="ＭＳ Ｐゴシック" charset="0"/>
                  </a:rPr>
                  <a:t>valence electrons</a:t>
                </a:r>
              </a:p>
              <a:p>
                <a:pPr marL="0" indent="0">
                  <a:defRPr/>
                </a:pPr>
                <a:r>
                  <a:rPr lang="en-US" sz="2000" b="0" dirty="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rPr>
                  <a:t> </a:t>
                </a:r>
              </a:p>
            </p:txBody>
          </p:sp>
          <p:sp>
            <p:nvSpPr>
              <p:cNvPr id="29" name="Rectangle 2"/>
              <p:cNvSpPr txBox="1">
                <a:spLocks noChangeArrowheads="1"/>
              </p:cNvSpPr>
              <p:nvPr/>
            </p:nvSpPr>
            <p:spPr bwMode="auto">
              <a:xfrm>
                <a:off x="611560" y="5013176"/>
                <a:ext cx="2376264" cy="432048"/>
              </a:xfrm>
              <a:prstGeom prst="rect">
                <a:avLst/>
              </a:prstGeom>
              <a:noFill/>
              <a:effectLst/>
            </p:spPr>
            <p:txBody>
              <a:bodyPr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4400" b="1">
                    <a:solidFill>
                      <a:srgbClr val="FFFFCC"/>
                    </a:solidFill>
                    <a:latin typeface="+mn-lt"/>
                    <a:ea typeface="+mn-ea"/>
                    <a:cs typeface="ＭＳ Ｐゴシック" charset="-128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600" b="1">
                    <a:solidFill>
                      <a:srgbClr val="FFFFCC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b="1">
                    <a:solidFill>
                      <a:srgbClr val="FFFFCC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b="1">
                    <a:solidFill>
                      <a:srgbClr val="FFFFCC"/>
                    </a:solidFill>
                    <a:latin typeface="+mn-lt"/>
                    <a:ea typeface="+mn-ea"/>
                  </a:defRPr>
                </a:lvl9pPr>
              </a:lstStyle>
              <a:p>
                <a:pPr marL="381000" indent="-381000">
                  <a:defRPr/>
                </a:pPr>
                <a:r>
                  <a:rPr lang="en-US" sz="2000" b="0" dirty="0">
                    <a:solidFill>
                      <a:srgbClr val="FFFF00"/>
                    </a:solidFill>
                    <a:latin typeface="Helvetica" charset="0"/>
                    <a:ea typeface="ＭＳ Ｐゴシック" charset="0"/>
                    <a:cs typeface="ＭＳ Ｐゴシック" charset="0"/>
                  </a:rPr>
                  <a:t>core electrons</a:t>
                </a:r>
              </a:p>
            </p:txBody>
          </p:sp>
        </p:grpSp>
        <p:sp>
          <p:nvSpPr>
            <p:cNvPr id="19" name="Rectangle 18"/>
            <p:cNvSpPr/>
            <p:nvPr/>
          </p:nvSpPr>
          <p:spPr bwMode="auto">
            <a:xfrm>
              <a:off x="539552" y="2612744"/>
              <a:ext cx="1584176" cy="81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sp>
        <p:nvSpPr>
          <p:cNvPr id="140" name="Ellipse 139"/>
          <p:cNvSpPr/>
          <p:nvPr/>
        </p:nvSpPr>
        <p:spPr bwMode="auto">
          <a:xfrm>
            <a:off x="3071664" y="22498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42" name="Ellipse 141"/>
          <p:cNvSpPr/>
          <p:nvPr/>
        </p:nvSpPr>
        <p:spPr bwMode="auto">
          <a:xfrm>
            <a:off x="3359696" y="22498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48" name="Ellipse 147"/>
          <p:cNvSpPr/>
          <p:nvPr/>
        </p:nvSpPr>
        <p:spPr bwMode="auto">
          <a:xfrm>
            <a:off x="2855640" y="23849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0" name="Ellipse 149"/>
          <p:cNvSpPr/>
          <p:nvPr/>
        </p:nvSpPr>
        <p:spPr bwMode="auto">
          <a:xfrm>
            <a:off x="3143672" y="23849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1" name="Ellipse 150"/>
          <p:cNvSpPr/>
          <p:nvPr/>
        </p:nvSpPr>
        <p:spPr bwMode="auto">
          <a:xfrm>
            <a:off x="3287688" y="23849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18" name="Ellipse 117"/>
          <p:cNvSpPr/>
          <p:nvPr/>
        </p:nvSpPr>
        <p:spPr bwMode="auto">
          <a:xfrm>
            <a:off x="2639616" y="25234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20" name="Ellipse 119"/>
          <p:cNvSpPr/>
          <p:nvPr/>
        </p:nvSpPr>
        <p:spPr bwMode="auto">
          <a:xfrm>
            <a:off x="2927648" y="25234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21" name="Ellipse 120"/>
          <p:cNvSpPr/>
          <p:nvPr/>
        </p:nvSpPr>
        <p:spPr bwMode="auto">
          <a:xfrm>
            <a:off x="3071664" y="25234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23" name="Ellipse 122"/>
          <p:cNvSpPr/>
          <p:nvPr/>
        </p:nvSpPr>
        <p:spPr bwMode="auto">
          <a:xfrm>
            <a:off x="3359696" y="25234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28" name="Ellipse 127"/>
          <p:cNvSpPr/>
          <p:nvPr/>
        </p:nvSpPr>
        <p:spPr bwMode="auto">
          <a:xfrm>
            <a:off x="2711624" y="26585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30" name="Ellipse 129"/>
          <p:cNvSpPr/>
          <p:nvPr/>
        </p:nvSpPr>
        <p:spPr bwMode="auto">
          <a:xfrm>
            <a:off x="2999656" y="26585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31" name="Ellipse 130"/>
          <p:cNvSpPr/>
          <p:nvPr/>
        </p:nvSpPr>
        <p:spPr bwMode="auto">
          <a:xfrm>
            <a:off x="3143672" y="26585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32" name="Ellipse 131"/>
          <p:cNvSpPr/>
          <p:nvPr/>
        </p:nvSpPr>
        <p:spPr bwMode="auto">
          <a:xfrm>
            <a:off x="3287688" y="26585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99" name="Ellipse 98"/>
          <p:cNvSpPr/>
          <p:nvPr/>
        </p:nvSpPr>
        <p:spPr bwMode="auto">
          <a:xfrm>
            <a:off x="2639616" y="27898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01" name="Ellipse 100"/>
          <p:cNvSpPr/>
          <p:nvPr/>
        </p:nvSpPr>
        <p:spPr bwMode="auto">
          <a:xfrm>
            <a:off x="2927648" y="27898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02" name="Ellipse 101"/>
          <p:cNvSpPr/>
          <p:nvPr/>
        </p:nvSpPr>
        <p:spPr bwMode="auto">
          <a:xfrm>
            <a:off x="3071664" y="27898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04" name="Ellipse 103"/>
          <p:cNvSpPr/>
          <p:nvPr/>
        </p:nvSpPr>
        <p:spPr bwMode="auto">
          <a:xfrm>
            <a:off x="3359696" y="2789832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08" name="Ellipse 107"/>
          <p:cNvSpPr/>
          <p:nvPr/>
        </p:nvSpPr>
        <p:spPr bwMode="auto">
          <a:xfrm>
            <a:off x="2567608" y="29249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10" name="Ellipse 109"/>
          <p:cNvSpPr/>
          <p:nvPr/>
        </p:nvSpPr>
        <p:spPr bwMode="auto">
          <a:xfrm>
            <a:off x="2855640" y="29249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13" name="Ellipse 112"/>
          <p:cNvSpPr/>
          <p:nvPr/>
        </p:nvSpPr>
        <p:spPr bwMode="auto">
          <a:xfrm>
            <a:off x="3287688" y="2924944"/>
            <a:ext cx="144016" cy="1440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45" name="Ellipse 44"/>
          <p:cNvSpPr/>
          <p:nvPr/>
        </p:nvSpPr>
        <p:spPr bwMode="auto">
          <a:xfrm>
            <a:off x="2100000" y="36646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46" name="Ellipse 45"/>
          <p:cNvSpPr/>
          <p:nvPr/>
        </p:nvSpPr>
        <p:spPr bwMode="auto">
          <a:xfrm>
            <a:off x="2244016" y="36646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47" name="Ellipse 46"/>
          <p:cNvSpPr/>
          <p:nvPr/>
        </p:nvSpPr>
        <p:spPr bwMode="auto">
          <a:xfrm>
            <a:off x="2388032" y="36646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49" name="Ellipse 48"/>
          <p:cNvSpPr/>
          <p:nvPr/>
        </p:nvSpPr>
        <p:spPr bwMode="auto">
          <a:xfrm>
            <a:off x="2676064" y="36646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51" name="Ellipse 50"/>
          <p:cNvSpPr/>
          <p:nvPr/>
        </p:nvSpPr>
        <p:spPr bwMode="auto">
          <a:xfrm>
            <a:off x="2964096" y="36646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54" name="Ellipse 53"/>
          <p:cNvSpPr/>
          <p:nvPr/>
        </p:nvSpPr>
        <p:spPr bwMode="auto">
          <a:xfrm>
            <a:off x="3252128" y="36646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95" name="Rectangle 2"/>
          <p:cNvSpPr txBox="1">
            <a:spLocks noChangeArrowheads="1"/>
          </p:cNvSpPr>
          <p:nvPr/>
        </p:nvSpPr>
        <p:spPr bwMode="auto">
          <a:xfrm>
            <a:off x="7032104" y="1268760"/>
            <a:ext cx="3024336" cy="1224136"/>
          </a:xfrm>
          <a:prstGeom prst="rect">
            <a:avLst/>
          </a:prstGeom>
          <a:solidFill>
            <a:srgbClr val="000090">
              <a:alpha val="53000"/>
            </a:srgbClr>
          </a:solidFill>
          <a:ln w="19050" cmpd="sng">
            <a:solidFill>
              <a:srgbClr val="47FFD1"/>
            </a:solidFill>
          </a:ln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2400" b="0" dirty="0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photoelectron energy, corrected for the photon energy</a:t>
            </a:r>
          </a:p>
        </p:txBody>
      </p:sp>
      <p:grpSp>
        <p:nvGrpSpPr>
          <p:cNvPr id="12" name="Grouper 11"/>
          <p:cNvGrpSpPr/>
          <p:nvPr/>
        </p:nvGrpSpPr>
        <p:grpSpPr>
          <a:xfrm>
            <a:off x="3935760" y="1412776"/>
            <a:ext cx="2016224" cy="3600400"/>
            <a:chOff x="2771800" y="2492896"/>
            <a:chExt cx="2016224" cy="3600400"/>
          </a:xfrm>
        </p:grpSpPr>
        <p:sp>
          <p:nvSpPr>
            <p:cNvPr id="55" name="Ellipse 54"/>
            <p:cNvSpPr/>
            <p:nvPr/>
          </p:nvSpPr>
          <p:spPr bwMode="auto">
            <a:xfrm>
              <a:off x="2987824" y="5517232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69" name="Ellipse 168"/>
            <p:cNvSpPr/>
            <p:nvPr/>
          </p:nvSpPr>
          <p:spPr bwMode="auto">
            <a:xfrm>
              <a:off x="4427984" y="3140968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70" name="Ellipse 169"/>
            <p:cNvSpPr/>
            <p:nvPr/>
          </p:nvSpPr>
          <p:spPr bwMode="auto">
            <a:xfrm>
              <a:off x="4572000" y="3068960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71" name="Ellipse 170"/>
            <p:cNvSpPr/>
            <p:nvPr/>
          </p:nvSpPr>
          <p:spPr bwMode="auto">
            <a:xfrm>
              <a:off x="4644008" y="2780928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72" name="Ellipse 171"/>
            <p:cNvSpPr/>
            <p:nvPr/>
          </p:nvSpPr>
          <p:spPr bwMode="auto">
            <a:xfrm>
              <a:off x="4644008" y="263691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79" name="Ellipse 178"/>
            <p:cNvSpPr/>
            <p:nvPr/>
          </p:nvSpPr>
          <p:spPr bwMode="auto">
            <a:xfrm>
              <a:off x="3995936" y="335699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80" name="Ellipse 179"/>
            <p:cNvSpPr/>
            <p:nvPr/>
          </p:nvSpPr>
          <p:spPr bwMode="auto">
            <a:xfrm>
              <a:off x="4283968" y="3212976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81" name="Ellipse 180"/>
            <p:cNvSpPr/>
            <p:nvPr/>
          </p:nvSpPr>
          <p:spPr bwMode="auto">
            <a:xfrm>
              <a:off x="4644008" y="292494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90" name="Ellipse 189"/>
            <p:cNvSpPr/>
            <p:nvPr/>
          </p:nvSpPr>
          <p:spPr bwMode="auto">
            <a:xfrm>
              <a:off x="3707904" y="364502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91" name="Ellipse 190"/>
            <p:cNvSpPr/>
            <p:nvPr/>
          </p:nvSpPr>
          <p:spPr bwMode="auto">
            <a:xfrm>
              <a:off x="3851920" y="3429000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92" name="Ellipse 191"/>
            <p:cNvSpPr/>
            <p:nvPr/>
          </p:nvSpPr>
          <p:spPr bwMode="auto">
            <a:xfrm>
              <a:off x="4139952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99" name="Ellipse 198"/>
            <p:cNvSpPr/>
            <p:nvPr/>
          </p:nvSpPr>
          <p:spPr bwMode="auto">
            <a:xfrm>
              <a:off x="4644008" y="2492896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00" name="Ellipse 199"/>
            <p:cNvSpPr/>
            <p:nvPr/>
          </p:nvSpPr>
          <p:spPr bwMode="auto">
            <a:xfrm>
              <a:off x="4067944" y="4581128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01" name="Ellipse 200"/>
            <p:cNvSpPr/>
            <p:nvPr/>
          </p:nvSpPr>
          <p:spPr bwMode="auto">
            <a:xfrm>
              <a:off x="3707904" y="3501008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0" name="Ellipse 209"/>
            <p:cNvSpPr/>
            <p:nvPr/>
          </p:nvSpPr>
          <p:spPr bwMode="auto">
            <a:xfrm>
              <a:off x="4139952" y="436510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1" name="Ellipse 210"/>
            <p:cNvSpPr/>
            <p:nvPr/>
          </p:nvSpPr>
          <p:spPr bwMode="auto">
            <a:xfrm>
              <a:off x="3491880" y="3861048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2" name="Ellipse 211"/>
            <p:cNvSpPr/>
            <p:nvPr/>
          </p:nvSpPr>
          <p:spPr bwMode="auto">
            <a:xfrm>
              <a:off x="3635896" y="3789040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7" name="Ellipse 216"/>
            <p:cNvSpPr/>
            <p:nvPr/>
          </p:nvSpPr>
          <p:spPr bwMode="auto">
            <a:xfrm>
              <a:off x="4139952" y="4221088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8" name="Ellipse 217"/>
            <p:cNvSpPr/>
            <p:nvPr/>
          </p:nvSpPr>
          <p:spPr bwMode="auto">
            <a:xfrm>
              <a:off x="3995936" y="4149080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19" name="Ellipse 218"/>
            <p:cNvSpPr/>
            <p:nvPr/>
          </p:nvSpPr>
          <p:spPr bwMode="auto">
            <a:xfrm>
              <a:off x="3851920" y="4149080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0" name="Ellipse 219"/>
            <p:cNvSpPr/>
            <p:nvPr/>
          </p:nvSpPr>
          <p:spPr bwMode="auto">
            <a:xfrm>
              <a:off x="3707904" y="40770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1" name="Ellipse 220"/>
            <p:cNvSpPr/>
            <p:nvPr/>
          </p:nvSpPr>
          <p:spPr bwMode="auto">
            <a:xfrm>
              <a:off x="3563888" y="400506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2" name="Ellipse 221"/>
            <p:cNvSpPr/>
            <p:nvPr/>
          </p:nvSpPr>
          <p:spPr bwMode="auto">
            <a:xfrm>
              <a:off x="3563888" y="5661248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3" name="Ellipse 222"/>
            <p:cNvSpPr/>
            <p:nvPr/>
          </p:nvSpPr>
          <p:spPr bwMode="auto">
            <a:xfrm>
              <a:off x="3635896" y="5517232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4" name="Ellipse 223"/>
            <p:cNvSpPr/>
            <p:nvPr/>
          </p:nvSpPr>
          <p:spPr bwMode="auto">
            <a:xfrm>
              <a:off x="3347864" y="5517232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5" name="Ellipse 224"/>
            <p:cNvSpPr/>
            <p:nvPr/>
          </p:nvSpPr>
          <p:spPr bwMode="auto">
            <a:xfrm>
              <a:off x="3995936" y="5125988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6" name="Ellipse 225"/>
            <p:cNvSpPr/>
            <p:nvPr/>
          </p:nvSpPr>
          <p:spPr bwMode="auto">
            <a:xfrm>
              <a:off x="3923928" y="486916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8" name="Ellipse 227"/>
            <p:cNvSpPr/>
            <p:nvPr/>
          </p:nvSpPr>
          <p:spPr bwMode="auto">
            <a:xfrm>
              <a:off x="3779912" y="4653136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29" name="Ellipse 228"/>
            <p:cNvSpPr/>
            <p:nvPr/>
          </p:nvSpPr>
          <p:spPr bwMode="auto">
            <a:xfrm>
              <a:off x="3563888" y="4653136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31" name="Ellipse 230"/>
            <p:cNvSpPr/>
            <p:nvPr/>
          </p:nvSpPr>
          <p:spPr bwMode="auto">
            <a:xfrm>
              <a:off x="2987824" y="4725144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33" name="Ellipse 232"/>
            <p:cNvSpPr/>
            <p:nvPr/>
          </p:nvSpPr>
          <p:spPr bwMode="auto">
            <a:xfrm>
              <a:off x="3635896" y="594928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35" name="Ellipse 234"/>
            <p:cNvSpPr/>
            <p:nvPr/>
          </p:nvSpPr>
          <p:spPr bwMode="auto">
            <a:xfrm>
              <a:off x="3203848" y="558924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36" name="Ellipse 235"/>
            <p:cNvSpPr/>
            <p:nvPr/>
          </p:nvSpPr>
          <p:spPr bwMode="auto">
            <a:xfrm>
              <a:off x="3915425" y="5389027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37" name="Ellipse 236"/>
            <p:cNvSpPr/>
            <p:nvPr/>
          </p:nvSpPr>
          <p:spPr bwMode="auto">
            <a:xfrm>
              <a:off x="2771800" y="5517232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40" name="Ellipse 239"/>
            <p:cNvSpPr/>
            <p:nvPr/>
          </p:nvSpPr>
          <p:spPr bwMode="auto">
            <a:xfrm>
              <a:off x="3707904" y="4797152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241" name="Ellipse 240"/>
            <p:cNvSpPr/>
            <p:nvPr/>
          </p:nvSpPr>
          <p:spPr bwMode="auto">
            <a:xfrm>
              <a:off x="3491880" y="4797152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sp>
        <p:nvSpPr>
          <p:cNvPr id="242" name="Rectangle 2"/>
          <p:cNvSpPr txBox="1">
            <a:spLocks noChangeArrowheads="1"/>
          </p:cNvSpPr>
          <p:nvPr/>
        </p:nvSpPr>
        <p:spPr bwMode="auto">
          <a:xfrm>
            <a:off x="9125883" y="3392996"/>
            <a:ext cx="2736304" cy="936104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84150" indent="0" algn="r">
              <a:lnSpc>
                <a:spcPts val="2660"/>
              </a:lnSpc>
              <a:defRPr/>
            </a:pPr>
            <a:r>
              <a:rPr lang="en-US" sz="2800" b="0" dirty="0">
                <a:solidFill>
                  <a:srgbClr val="E596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photoemission spectrum</a:t>
            </a:r>
            <a:endParaRPr lang="en-US" sz="2800" b="0" u="sng" dirty="0">
              <a:solidFill>
                <a:srgbClr val="E596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1" name="Rectangle 2"/>
          <p:cNvSpPr txBox="1">
            <a:spLocks noChangeArrowheads="1"/>
          </p:cNvSpPr>
          <p:nvPr/>
        </p:nvSpPr>
        <p:spPr bwMode="auto">
          <a:xfrm>
            <a:off x="4799856" y="5060136"/>
            <a:ext cx="2448272" cy="879434"/>
          </a:xfrm>
          <a:prstGeom prst="rect">
            <a:avLst/>
          </a:prstGeom>
          <a:noFill/>
          <a:effectLst>
            <a:outerShdw blurRad="63500" dist="45791" dir="3378596" algn="ctr" rotWithShape="0">
              <a:srgbClr val="000000">
                <a:alpha val="74998"/>
              </a:srgbClr>
            </a:outerShdw>
          </a:effec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2580"/>
              </a:lnSpc>
              <a:defRPr/>
            </a:pPr>
            <a:r>
              <a:rPr lang="en-US" sz="24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charset="0"/>
                <a:ea typeface="ＭＳ Ｐゴシック" charset="0"/>
                <a:cs typeface="ＭＳ Ｐゴシック" charset="0"/>
              </a:rPr>
              <a:t>captured photoelectrons</a:t>
            </a:r>
          </a:p>
        </p:txBody>
      </p:sp>
      <p:sp>
        <p:nvSpPr>
          <p:cNvPr id="161" name="Ellipse 160"/>
          <p:cNvSpPr/>
          <p:nvPr/>
        </p:nvSpPr>
        <p:spPr bwMode="auto">
          <a:xfrm>
            <a:off x="3396000" y="366476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62" name="Ellipse 161"/>
          <p:cNvSpPr/>
          <p:nvPr/>
        </p:nvSpPr>
        <p:spPr bwMode="auto">
          <a:xfrm>
            <a:off x="3540000" y="366476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2" name="Ellipse 151"/>
          <p:cNvSpPr/>
          <p:nvPr/>
        </p:nvSpPr>
        <p:spPr bwMode="auto">
          <a:xfrm>
            <a:off x="2100000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3" name="Ellipse 152"/>
          <p:cNvSpPr/>
          <p:nvPr/>
        </p:nvSpPr>
        <p:spPr bwMode="auto">
          <a:xfrm>
            <a:off x="2244016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5" name="Ellipse 154"/>
          <p:cNvSpPr/>
          <p:nvPr/>
        </p:nvSpPr>
        <p:spPr bwMode="auto">
          <a:xfrm>
            <a:off x="2532048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6" name="Ellipse 155"/>
          <p:cNvSpPr/>
          <p:nvPr/>
        </p:nvSpPr>
        <p:spPr bwMode="auto">
          <a:xfrm>
            <a:off x="2676064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7" name="Ellipse 156"/>
          <p:cNvSpPr/>
          <p:nvPr/>
        </p:nvSpPr>
        <p:spPr bwMode="auto">
          <a:xfrm>
            <a:off x="2820080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8" name="Ellipse 157"/>
          <p:cNvSpPr/>
          <p:nvPr/>
        </p:nvSpPr>
        <p:spPr bwMode="auto">
          <a:xfrm>
            <a:off x="2964096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59" name="Ellipse 158"/>
          <p:cNvSpPr/>
          <p:nvPr/>
        </p:nvSpPr>
        <p:spPr bwMode="auto">
          <a:xfrm>
            <a:off x="3108112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60" name="Ellipse 159"/>
          <p:cNvSpPr/>
          <p:nvPr/>
        </p:nvSpPr>
        <p:spPr bwMode="auto">
          <a:xfrm>
            <a:off x="3252128" y="442428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163" name="Ellipse 162"/>
          <p:cNvSpPr/>
          <p:nvPr/>
        </p:nvSpPr>
        <p:spPr bwMode="auto">
          <a:xfrm>
            <a:off x="3396144" y="4424360"/>
            <a:ext cx="144016" cy="14401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600">
              <a:solidFill>
                <a:srgbClr val="FFFFFF"/>
              </a:solidFill>
            </a:endParaRPr>
          </a:p>
        </p:txBody>
      </p:sp>
      <p:grpSp>
        <p:nvGrpSpPr>
          <p:cNvPr id="5" name="Grouper 4"/>
          <p:cNvGrpSpPr/>
          <p:nvPr/>
        </p:nvGrpSpPr>
        <p:grpSpPr>
          <a:xfrm>
            <a:off x="2063552" y="2249832"/>
            <a:ext cx="1620608" cy="2318544"/>
            <a:chOff x="539552" y="2609872"/>
            <a:chExt cx="1620608" cy="2318544"/>
          </a:xfrm>
        </p:grpSpPr>
        <p:sp>
          <p:nvSpPr>
            <p:cNvPr id="133" name="Ellipse 132"/>
            <p:cNvSpPr/>
            <p:nvPr/>
          </p:nvSpPr>
          <p:spPr bwMode="auto">
            <a:xfrm>
              <a:off x="539552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4" name="Ellipse 133"/>
            <p:cNvSpPr/>
            <p:nvPr/>
          </p:nvSpPr>
          <p:spPr bwMode="auto">
            <a:xfrm>
              <a:off x="683568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5" name="Ellipse 134"/>
            <p:cNvSpPr/>
            <p:nvPr/>
          </p:nvSpPr>
          <p:spPr bwMode="auto">
            <a:xfrm>
              <a:off x="827584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6" name="Ellipse 135"/>
            <p:cNvSpPr/>
            <p:nvPr/>
          </p:nvSpPr>
          <p:spPr bwMode="auto">
            <a:xfrm>
              <a:off x="971600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7" name="Ellipse 136"/>
            <p:cNvSpPr/>
            <p:nvPr/>
          </p:nvSpPr>
          <p:spPr bwMode="auto">
            <a:xfrm>
              <a:off x="1115616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8" name="Ellipse 137"/>
            <p:cNvSpPr/>
            <p:nvPr/>
          </p:nvSpPr>
          <p:spPr bwMode="auto">
            <a:xfrm>
              <a:off x="1259632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39" name="Ellipse 138"/>
            <p:cNvSpPr/>
            <p:nvPr/>
          </p:nvSpPr>
          <p:spPr bwMode="auto">
            <a:xfrm>
              <a:off x="1403648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1" name="Ellipse 140"/>
            <p:cNvSpPr/>
            <p:nvPr/>
          </p:nvSpPr>
          <p:spPr bwMode="auto">
            <a:xfrm>
              <a:off x="1691680" y="260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3" name="Ellipse 142"/>
            <p:cNvSpPr/>
            <p:nvPr/>
          </p:nvSpPr>
          <p:spPr bwMode="auto">
            <a:xfrm>
              <a:off x="611560" y="274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4" name="Ellipse 143"/>
            <p:cNvSpPr/>
            <p:nvPr/>
          </p:nvSpPr>
          <p:spPr bwMode="auto">
            <a:xfrm>
              <a:off x="755576" y="274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5" name="Ellipse 144"/>
            <p:cNvSpPr/>
            <p:nvPr/>
          </p:nvSpPr>
          <p:spPr bwMode="auto">
            <a:xfrm>
              <a:off x="899592" y="274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6" name="Ellipse 145"/>
            <p:cNvSpPr/>
            <p:nvPr/>
          </p:nvSpPr>
          <p:spPr bwMode="auto">
            <a:xfrm>
              <a:off x="1043608" y="274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7" name="Ellipse 146"/>
            <p:cNvSpPr/>
            <p:nvPr/>
          </p:nvSpPr>
          <p:spPr bwMode="auto">
            <a:xfrm>
              <a:off x="1187624" y="274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49" name="Ellipse 148"/>
            <p:cNvSpPr/>
            <p:nvPr/>
          </p:nvSpPr>
          <p:spPr bwMode="auto">
            <a:xfrm>
              <a:off x="1475656" y="274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4" name="Ellipse 113"/>
            <p:cNvSpPr/>
            <p:nvPr/>
          </p:nvSpPr>
          <p:spPr bwMode="auto">
            <a:xfrm>
              <a:off x="539552" y="28834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5" name="Ellipse 114"/>
            <p:cNvSpPr/>
            <p:nvPr/>
          </p:nvSpPr>
          <p:spPr bwMode="auto">
            <a:xfrm>
              <a:off x="683568" y="28834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6" name="Ellipse 115"/>
            <p:cNvSpPr/>
            <p:nvPr/>
          </p:nvSpPr>
          <p:spPr bwMode="auto">
            <a:xfrm>
              <a:off x="827584" y="28834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7" name="Ellipse 116"/>
            <p:cNvSpPr/>
            <p:nvPr/>
          </p:nvSpPr>
          <p:spPr bwMode="auto">
            <a:xfrm>
              <a:off x="971600" y="28834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9" name="Ellipse 118"/>
            <p:cNvSpPr/>
            <p:nvPr/>
          </p:nvSpPr>
          <p:spPr bwMode="auto">
            <a:xfrm>
              <a:off x="1259632" y="28834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2" name="Ellipse 121"/>
            <p:cNvSpPr/>
            <p:nvPr/>
          </p:nvSpPr>
          <p:spPr bwMode="auto">
            <a:xfrm>
              <a:off x="1691680" y="28834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4" name="Ellipse 123"/>
            <p:cNvSpPr/>
            <p:nvPr/>
          </p:nvSpPr>
          <p:spPr bwMode="auto">
            <a:xfrm>
              <a:off x="611560" y="30185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5" name="Ellipse 124"/>
            <p:cNvSpPr/>
            <p:nvPr/>
          </p:nvSpPr>
          <p:spPr bwMode="auto">
            <a:xfrm>
              <a:off x="755576" y="30185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6" name="Ellipse 125"/>
            <p:cNvSpPr/>
            <p:nvPr/>
          </p:nvSpPr>
          <p:spPr bwMode="auto">
            <a:xfrm>
              <a:off x="899592" y="30185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7" name="Ellipse 126"/>
            <p:cNvSpPr/>
            <p:nvPr/>
          </p:nvSpPr>
          <p:spPr bwMode="auto">
            <a:xfrm>
              <a:off x="1043608" y="30185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29" name="Ellipse 128"/>
            <p:cNvSpPr/>
            <p:nvPr/>
          </p:nvSpPr>
          <p:spPr bwMode="auto">
            <a:xfrm>
              <a:off x="1331640" y="30185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4" name="Ellipse 93"/>
            <p:cNvSpPr/>
            <p:nvPr/>
          </p:nvSpPr>
          <p:spPr bwMode="auto">
            <a:xfrm>
              <a:off x="539552" y="314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6" name="Ellipse 95"/>
            <p:cNvSpPr/>
            <p:nvPr/>
          </p:nvSpPr>
          <p:spPr bwMode="auto">
            <a:xfrm>
              <a:off x="683568" y="314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7" name="Ellipse 96"/>
            <p:cNvSpPr/>
            <p:nvPr/>
          </p:nvSpPr>
          <p:spPr bwMode="auto">
            <a:xfrm>
              <a:off x="827584" y="314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98" name="Ellipse 97"/>
            <p:cNvSpPr/>
            <p:nvPr/>
          </p:nvSpPr>
          <p:spPr bwMode="auto">
            <a:xfrm>
              <a:off x="971600" y="314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00" name="Ellipse 99"/>
            <p:cNvSpPr/>
            <p:nvPr/>
          </p:nvSpPr>
          <p:spPr bwMode="auto">
            <a:xfrm>
              <a:off x="1259632" y="314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03" name="Ellipse 102"/>
            <p:cNvSpPr/>
            <p:nvPr/>
          </p:nvSpPr>
          <p:spPr bwMode="auto">
            <a:xfrm>
              <a:off x="1691680" y="314987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05" name="Ellipse 104"/>
            <p:cNvSpPr/>
            <p:nvPr/>
          </p:nvSpPr>
          <p:spPr bwMode="auto">
            <a:xfrm>
              <a:off x="611560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06" name="Ellipse 105"/>
            <p:cNvSpPr/>
            <p:nvPr/>
          </p:nvSpPr>
          <p:spPr bwMode="auto">
            <a:xfrm>
              <a:off x="755576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07" name="Ellipse 106"/>
            <p:cNvSpPr/>
            <p:nvPr/>
          </p:nvSpPr>
          <p:spPr bwMode="auto">
            <a:xfrm>
              <a:off x="899592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09" name="Ellipse 108"/>
            <p:cNvSpPr/>
            <p:nvPr/>
          </p:nvSpPr>
          <p:spPr bwMode="auto">
            <a:xfrm>
              <a:off x="1187624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1" name="Ellipse 110"/>
            <p:cNvSpPr/>
            <p:nvPr/>
          </p:nvSpPr>
          <p:spPr bwMode="auto">
            <a:xfrm>
              <a:off x="1475656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12" name="Ellipse 111"/>
            <p:cNvSpPr/>
            <p:nvPr/>
          </p:nvSpPr>
          <p:spPr bwMode="auto">
            <a:xfrm>
              <a:off x="1619672" y="3284984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48" name="Ellipse 47"/>
            <p:cNvSpPr/>
            <p:nvPr/>
          </p:nvSpPr>
          <p:spPr bwMode="auto">
            <a:xfrm>
              <a:off x="1008048" y="402472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50" name="Ellipse 49"/>
            <p:cNvSpPr/>
            <p:nvPr/>
          </p:nvSpPr>
          <p:spPr bwMode="auto">
            <a:xfrm>
              <a:off x="1296080" y="402472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53" name="Ellipse 52"/>
            <p:cNvSpPr/>
            <p:nvPr/>
          </p:nvSpPr>
          <p:spPr bwMode="auto">
            <a:xfrm>
              <a:off x="1584112" y="402472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54" name="Ellipse 153"/>
            <p:cNvSpPr/>
            <p:nvPr/>
          </p:nvSpPr>
          <p:spPr bwMode="auto">
            <a:xfrm>
              <a:off x="864032" y="478432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  <p:sp>
          <p:nvSpPr>
            <p:cNvPr id="164" name="Ellipse 163"/>
            <p:cNvSpPr/>
            <p:nvPr/>
          </p:nvSpPr>
          <p:spPr bwMode="auto">
            <a:xfrm>
              <a:off x="2016144" y="4784400"/>
              <a:ext cx="144016" cy="144016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2600">
                <a:solidFill>
                  <a:srgbClr val="FFFFFF"/>
                </a:solidFill>
              </a:endParaRPr>
            </a:p>
          </p:txBody>
        </p:sp>
      </p:grpSp>
      <p:cxnSp>
        <p:nvCxnSpPr>
          <p:cNvPr id="3" name="Connecteur droit avec flèche 165">
            <a:extLst>
              <a:ext uri="{FF2B5EF4-FFF2-40B4-BE49-F238E27FC236}">
                <a16:creationId xmlns:a16="http://schemas.microsoft.com/office/drawing/2014/main" id="{B8E26007-A40F-0911-0E9D-9D1FCA97A0BC}"/>
              </a:ext>
            </a:extLst>
          </p:cNvPr>
          <p:cNvCxnSpPr>
            <a:cxnSpLocks/>
          </p:cNvCxnSpPr>
          <p:nvPr/>
        </p:nvCxnSpPr>
        <p:spPr bwMode="auto">
          <a:xfrm flipH="1">
            <a:off x="4697652" y="5085184"/>
            <a:ext cx="213826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2FF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839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2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0.27695 -0.1224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41" y="-613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29931 -0.10093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5" y="-504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1 0.00116 L 0.27956 -0.09838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76" y="-497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0.29149 -0.0787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-3935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9 -0.00301 L 0.30222 -0.06065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55" y="-2894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22222E-6 L 0.24427 -0.06736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5" y="-338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599 -0.05671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284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29 0.00116 L 0.2556 -0.04514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95" y="-2315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29 0.00185 L 0.26237 -0.03403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76" y="-1806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18907 -0.04491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-2245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18906 -0.03449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-173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0.20469 -0.01343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-67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0.00069 L 0.21862 0.00833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19" y="37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1 0.00301 L 0.15091 0.00185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-69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18125 0.01991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995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0.21268 0.03032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1505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0.2599 0.0407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2037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0.20487 0.02106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3" y="1042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0.26771 0.03171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1574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29931 0.05254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5" y="2616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29532 0.06481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7" y="324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0.2717 0.02291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113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0.20086 0.0125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625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13785 0.00185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92" y="93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14583 0.00185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2" y="93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0.16927 0.00185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5" y="9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16928 0.00185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5" y="9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1754 -0.01829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926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34254 -0.02362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18" y="-1181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0.29531 -0.0132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7" y="-67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25607 -0.0132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95" y="-671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16146 -0.00278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-139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07407E-6 L 0.18507 0.00787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3" y="394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17709 0.00787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4" y="394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8507 0.01828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3" y="903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59259E-6 L 0.17722 0.05625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4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36232 0.12592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52" grpId="0" animBg="1"/>
      <p:bldP spid="17" grpId="0"/>
      <p:bldP spid="140" grpId="0" animBg="1"/>
      <p:bldP spid="140" grpId="1" animBg="1"/>
      <p:bldP spid="142" grpId="0" animBg="1"/>
      <p:bldP spid="142" grpId="1" animBg="1"/>
      <p:bldP spid="148" grpId="0" animBg="1"/>
      <p:bldP spid="148" grpId="1" animBg="1"/>
      <p:bldP spid="150" grpId="0" animBg="1"/>
      <p:bldP spid="150" grpId="1" animBg="1"/>
      <p:bldP spid="151" grpId="0" animBg="1"/>
      <p:bldP spid="151" grpId="1" animBg="1"/>
      <p:bldP spid="118" grpId="0" animBg="1"/>
      <p:bldP spid="118" grpId="1" animBg="1"/>
      <p:bldP spid="120" grpId="0" animBg="1"/>
      <p:bldP spid="120" grpId="1" animBg="1"/>
      <p:bldP spid="121" grpId="0" animBg="1"/>
      <p:bldP spid="121" grpId="1" animBg="1"/>
      <p:bldP spid="123" grpId="0" animBg="1"/>
      <p:bldP spid="123" grpId="1" animBg="1"/>
      <p:bldP spid="128" grpId="0" animBg="1"/>
      <p:bldP spid="128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99" grpId="0" animBg="1"/>
      <p:bldP spid="99" grpId="1" animBg="1"/>
      <p:bldP spid="101" grpId="0" animBg="1"/>
      <p:bldP spid="101" grpId="1" animBg="1"/>
      <p:bldP spid="102" grpId="0" animBg="1"/>
      <p:bldP spid="102" grpId="1" animBg="1"/>
      <p:bldP spid="104" grpId="0" animBg="1"/>
      <p:bldP spid="104" grpId="1" animBg="1"/>
      <p:bldP spid="108" grpId="0" animBg="1"/>
      <p:bldP spid="108" grpId="1" animBg="1"/>
      <p:bldP spid="110" grpId="0" animBg="1"/>
      <p:bldP spid="110" grpId="1" animBg="1"/>
      <p:bldP spid="113" grpId="0" animBg="1"/>
      <p:bldP spid="113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4" grpId="0" animBg="1"/>
      <p:bldP spid="54" grpId="1" animBg="1"/>
      <p:bldP spid="95" grpId="0" animBg="1"/>
      <p:bldP spid="242" grpId="0"/>
      <p:bldP spid="291" grpId="0"/>
      <p:bldP spid="161" grpId="0" animBg="1"/>
      <p:bldP spid="161" grpId="1" animBg="1"/>
      <p:bldP spid="162" grpId="0" animBg="1"/>
      <p:bldP spid="162" grpId="1" animBg="1"/>
      <p:bldP spid="152" grpId="0" animBg="1"/>
      <p:bldP spid="152" grpId="1" animBg="1"/>
      <p:bldP spid="153" grpId="0" animBg="1"/>
      <p:bldP spid="153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60" grpId="0" animBg="1"/>
      <p:bldP spid="160" grpId="1" animBg="1"/>
      <p:bldP spid="163" grpId="0" animBg="1"/>
      <p:bldP spid="163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5BF8FDF-A8CC-4A96-8322-620109CF4FFF}"/>
              </a:ext>
            </a:extLst>
          </p:cNvPr>
          <p:cNvGrpSpPr/>
          <p:nvPr/>
        </p:nvGrpSpPr>
        <p:grpSpPr>
          <a:xfrm>
            <a:off x="1199456" y="1772816"/>
            <a:ext cx="3750519" cy="3357551"/>
            <a:chOff x="35496" y="1861868"/>
            <a:chExt cx="3750519" cy="335755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55B1D3-20CF-514E-90BF-1F628799874B}"/>
                </a:ext>
              </a:extLst>
            </p:cNvPr>
            <p:cNvSpPr/>
            <p:nvPr/>
          </p:nvSpPr>
          <p:spPr bwMode="auto">
            <a:xfrm>
              <a:off x="472208" y="1895252"/>
              <a:ext cx="3184426" cy="29591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131001-A6A6-034F-AB80-9BE850C6E835}"/>
                </a:ext>
              </a:extLst>
            </p:cNvPr>
            <p:cNvSpPr/>
            <p:nvPr/>
          </p:nvSpPr>
          <p:spPr>
            <a:xfrm>
              <a:off x="2554114" y="4757754"/>
              <a:ext cx="12319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CH" b="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energy</a:t>
              </a:r>
              <a:endParaRPr lang="fr-CH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EBD914A-D3B3-0040-A72C-D1E8BD19C021}"/>
                </a:ext>
              </a:extLst>
            </p:cNvPr>
            <p:cNvSpPr/>
            <p:nvPr/>
          </p:nvSpPr>
          <p:spPr>
            <a:xfrm rot="16200000">
              <a:off x="-495671" y="2393035"/>
              <a:ext cx="1524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CH" b="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electrons</a:t>
              </a:r>
              <a:endParaRPr lang="fr-CH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87AF53-F701-4940-BED3-454597D21C60}"/>
              </a:ext>
            </a:extLst>
          </p:cNvPr>
          <p:cNvGrpSpPr/>
          <p:nvPr/>
        </p:nvGrpSpPr>
        <p:grpSpPr>
          <a:xfrm>
            <a:off x="6168008" y="2055549"/>
            <a:ext cx="4551745" cy="4098722"/>
            <a:chOff x="4340735" y="1628800"/>
            <a:chExt cx="4551745" cy="4098722"/>
          </a:xfrm>
        </p:grpSpPr>
        <p:sp>
          <p:nvSpPr>
            <p:cNvPr id="894" name="Rectangle"/>
            <p:cNvSpPr/>
            <p:nvPr/>
          </p:nvSpPr>
          <p:spPr>
            <a:xfrm>
              <a:off x="6301680" y="1628800"/>
              <a:ext cx="2590800" cy="3810000"/>
            </a:xfrm>
            <a:prstGeom prst="rect">
              <a:avLst/>
            </a:prstGeom>
            <a:solidFill>
              <a:srgbClr val="D6D7FF"/>
            </a:soli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896" name="-0.2       -0.1           0…"/>
            <p:cNvSpPr txBox="1"/>
            <p:nvPr/>
          </p:nvSpPr>
          <p:spPr>
            <a:xfrm>
              <a:off x="6618932" y="4829200"/>
              <a:ext cx="1841500" cy="5765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>
                <a:spcBef>
                  <a:spcPts val="300"/>
                </a:spcBef>
                <a:buClr>
                  <a:srgbClr val="000000"/>
                </a:buClr>
                <a:buFont typeface="Helvetica"/>
                <a:defRPr sz="1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400" dirty="0"/>
                <a:t>-0.2       -0.1           0</a:t>
              </a:r>
            </a:p>
            <a:p>
              <a:pPr>
                <a:spcBef>
                  <a:spcPts val="300"/>
                </a:spcBef>
                <a:buClr>
                  <a:srgbClr val="000000"/>
                </a:buClr>
                <a:buFont typeface="Helvetica"/>
                <a:defRPr sz="1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400" dirty="0"/>
                <a:t>        Energy (eV)</a:t>
              </a:r>
            </a:p>
          </p:txBody>
        </p:sp>
        <p:pic>
          <p:nvPicPr>
            <p:cNvPr id="898" name="droppedImage.pdf" descr="droppedImag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4080" y="1730400"/>
              <a:ext cx="2349500" cy="3149600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  <p:sp>
          <p:nvSpPr>
            <p:cNvPr id="901" name="High-resolution spectra taken with ultrabright synchrotron radiation"/>
            <p:cNvSpPr txBox="1"/>
            <p:nvPr/>
          </p:nvSpPr>
          <p:spPr>
            <a:xfrm>
              <a:off x="4340735" y="3685937"/>
              <a:ext cx="1794446" cy="2041585"/>
            </a:xfrm>
            <a:prstGeom prst="rect">
              <a:avLst/>
            </a:prstGeom>
            <a:solidFill>
              <a:srgbClr val="FFFF00"/>
            </a:solidFill>
            <a:ln w="12700" cap="flat">
              <a:solidFill>
                <a:schemeClr val="tx1"/>
              </a:solidFill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spcBef>
                  <a:spcPts val="300"/>
                </a:spcBef>
                <a:buClr>
                  <a:srgbClr val="000000"/>
                </a:buClr>
                <a:buFont typeface="Helvetica"/>
                <a:defRPr sz="1400"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lang="fr-CH" sz="1800" b="0" dirty="0"/>
                <a:t>…</a:t>
              </a:r>
              <a:r>
                <a:rPr lang="en-US" sz="1800" b="0" dirty="0"/>
                <a:t>which became visible instead in high-resolution spectra taken with ultrabright synchrotron radiation</a:t>
              </a:r>
            </a:p>
          </p:txBody>
        </p:sp>
        <p:sp>
          <p:nvSpPr>
            <p:cNvPr id="900" name="Arrow"/>
            <p:cNvSpPr/>
            <p:nvPr/>
          </p:nvSpPr>
          <p:spPr>
            <a:xfrm flipH="1">
              <a:off x="6144871" y="4330916"/>
              <a:ext cx="2041200" cy="275574"/>
            </a:xfrm>
            <a:prstGeom prst="leftArrow">
              <a:avLst>
                <a:gd name="adj1" fmla="val 50000"/>
                <a:gd name="adj2" fmla="val 83930"/>
              </a:avLst>
            </a:prstGeom>
            <a:solidFill>
              <a:srgbClr val="FFFB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415C21D2-866D-5547-9744-C492E14803CE}"/>
              </a:ext>
            </a:extLst>
          </p:cNvPr>
          <p:cNvSpPr/>
          <p:nvPr/>
        </p:nvSpPr>
        <p:spPr bwMode="auto">
          <a:xfrm>
            <a:off x="3322389" y="2242604"/>
            <a:ext cx="122400" cy="2270877"/>
          </a:xfrm>
          <a:prstGeom prst="rect">
            <a:avLst/>
          </a:prstGeom>
          <a:solidFill>
            <a:srgbClr val="ED91FF">
              <a:alpha val="70033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34" name="super-conducting state">
            <a:extLst>
              <a:ext uri="{FF2B5EF4-FFF2-40B4-BE49-F238E27FC236}">
                <a16:creationId xmlns:a16="http://schemas.microsoft.com/office/drawing/2014/main" id="{5FEDC80B-5AF0-B347-8E31-5DB2A70333F8}"/>
              </a:ext>
            </a:extLst>
          </p:cNvPr>
          <p:cNvSpPr txBox="1"/>
          <p:nvPr/>
        </p:nvSpPr>
        <p:spPr>
          <a:xfrm>
            <a:off x="3776283" y="2755431"/>
            <a:ext cx="2895781" cy="800540"/>
          </a:xfrm>
          <a:prstGeom prst="rect">
            <a:avLst/>
          </a:prstGeom>
          <a:solidFill>
            <a:srgbClr val="F3B3FF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>
              <a:spcBef>
                <a:spcPts val="300"/>
              </a:spcBef>
              <a:buClr>
                <a:srgbClr val="B6192B"/>
              </a:buClr>
              <a:buFont typeface="Helvetica"/>
              <a:defRPr sz="1600" b="1">
                <a:solidFill>
                  <a:srgbClr val="B6192B"/>
                </a:solidFill>
                <a:uFill>
                  <a:solidFill>
                    <a:srgbClr val="B6192B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ts val="272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600" dirty="0">
                <a:solidFill>
                  <a:schemeClr val="accent2">
                    <a:lumMod val="75000"/>
                  </a:schemeClr>
                </a:solidFill>
                <a:effectLst>
                  <a:outerShdw dist="38100" sx="1000" sy="1000" algn="tl" rotWithShape="0">
                    <a:schemeClr val="tx1"/>
                  </a:outerShdw>
                </a:effectLst>
              </a:rPr>
              <a:t>S</a:t>
            </a:r>
            <a:r>
              <a:rPr sz="2600" dirty="0" err="1">
                <a:solidFill>
                  <a:schemeClr val="accent2">
                    <a:lumMod val="75000"/>
                  </a:schemeClr>
                </a:solidFill>
                <a:effectLst>
                  <a:outerShdw dist="38100" sx="1000" sy="1000" algn="tl" rotWithShape="0">
                    <a:schemeClr val="tx1"/>
                  </a:outerShdw>
                </a:effectLst>
              </a:rPr>
              <a:t>uperconducting</a:t>
            </a:r>
            <a:r>
              <a:rPr lang="fr-CH" sz="2600" dirty="0">
                <a:solidFill>
                  <a:schemeClr val="accent2">
                    <a:lumMod val="75000"/>
                  </a:schemeClr>
                </a:solidFill>
                <a:effectLst>
                  <a:outerShdw dist="38100" sx="1000" sy="1000" algn="tl" rotWithShape="0">
                    <a:schemeClr val="tx1"/>
                  </a:outerShdw>
                </a:effectLst>
              </a:rPr>
              <a:t> gap</a:t>
            </a:r>
            <a:endParaRPr sz="2600" dirty="0">
              <a:solidFill>
                <a:schemeClr val="accent2">
                  <a:lumMod val="75000"/>
                </a:schemeClr>
              </a:solidFill>
              <a:effectLst>
                <a:outerShdw dist="38100" sx="1000" sy="1000" algn="tl" rotWithShape="0">
                  <a:schemeClr val="tx1"/>
                </a:outerShdw>
              </a:effectLst>
            </a:endParaRP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B037A476-6680-C9C1-B93D-E7B113F9E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241626"/>
            <a:ext cx="11233248" cy="1267560"/>
          </a:xfrm>
          <a:prstGeom prst="rect">
            <a:avLst/>
          </a:prstGeom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4400" b="1">
                <a:solidFill>
                  <a:srgbClr val="FFFFCC"/>
                </a:solidFill>
                <a:latin typeface="+mn-lt"/>
                <a:ea typeface="+mn-ea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 b="1">
                <a:solidFill>
                  <a:srgbClr val="FFFFC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rgbClr val="FFFFC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CC"/>
                </a:solidFill>
                <a:latin typeface="+mn-lt"/>
                <a:ea typeface="+mn-ea"/>
              </a:defRPr>
            </a:lvl9pPr>
          </a:lstStyle>
          <a:p>
            <a:pPr marL="12700" indent="-12700" algn="ctr">
              <a:lnSpc>
                <a:spcPts val="4280"/>
              </a:lnSpc>
              <a:spcBef>
                <a:spcPts val="0"/>
              </a:spcBef>
              <a:defRPr/>
            </a:pPr>
            <a:r>
              <a:rPr lang="en-US" kern="0" dirty="0">
                <a:solidFill>
                  <a:srgbClr val="85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Photoemission reveals the gap of a </a:t>
            </a:r>
          </a:p>
          <a:p>
            <a:pPr marL="12700" indent="-12700" algn="ctr">
              <a:lnSpc>
                <a:spcPts val="4280"/>
              </a:lnSpc>
              <a:spcBef>
                <a:spcPts val="0"/>
              </a:spcBef>
              <a:defRPr/>
            </a:pPr>
            <a:r>
              <a:rPr lang="en-US" kern="0" dirty="0">
                <a:solidFill>
                  <a:srgbClr val="85FFDC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high-temperature superconductor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F8187E-BD30-691C-95BE-C092ABFA6BE5}"/>
              </a:ext>
            </a:extLst>
          </p:cNvPr>
          <p:cNvGrpSpPr/>
          <p:nvPr/>
        </p:nvGrpSpPr>
        <p:grpSpPr>
          <a:xfrm>
            <a:off x="2927650" y="3411953"/>
            <a:ext cx="848633" cy="2"/>
            <a:chOff x="1763690" y="3501006"/>
            <a:chExt cx="848633" cy="2"/>
          </a:xfrm>
        </p:grpSpPr>
        <p:cxnSp>
          <p:nvCxnSpPr>
            <p:cNvPr id="25" name="Connecteur droit avec flèche 164">
              <a:extLst>
                <a:ext uri="{FF2B5EF4-FFF2-40B4-BE49-F238E27FC236}">
                  <a16:creationId xmlns:a16="http://schemas.microsoft.com/office/drawing/2014/main" id="{D7B166FD-EA4D-8CC6-73B4-FC547454475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280371" y="3501007"/>
              <a:ext cx="33195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61745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Connecteur droit avec flèche 164">
              <a:extLst>
                <a:ext uri="{FF2B5EF4-FFF2-40B4-BE49-F238E27FC236}">
                  <a16:creationId xmlns:a16="http://schemas.microsoft.com/office/drawing/2014/main" id="{50CC5AEF-349F-0FDE-BEA8-F6E99935AE0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63690" y="3501006"/>
              <a:ext cx="39923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61745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362E691-3ABB-39D5-30C2-ADEB51564DC2}"/>
              </a:ext>
            </a:extLst>
          </p:cNvPr>
          <p:cNvSpPr/>
          <p:nvPr/>
        </p:nvSpPr>
        <p:spPr bwMode="auto">
          <a:xfrm>
            <a:off x="2639616" y="2242603"/>
            <a:ext cx="1486558" cy="2268090"/>
          </a:xfrm>
          <a:prstGeom prst="rect">
            <a:avLst/>
          </a:prstGeom>
          <a:gradFill flip="none" rotWithShape="1">
            <a:gsLst>
              <a:gs pos="74000">
                <a:srgbClr val="F3B4FF"/>
              </a:gs>
              <a:gs pos="25000">
                <a:srgbClr val="F3B4FF"/>
              </a:gs>
              <a:gs pos="0">
                <a:schemeClr val="bg1"/>
              </a:gs>
              <a:gs pos="50000">
                <a:srgbClr val="F3B4FF"/>
              </a:gs>
              <a:gs pos="100000">
                <a:schemeClr val="bg1"/>
              </a:gs>
            </a:gsLst>
            <a:lin ang="0" scaled="1"/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B850C50-703B-A940-9734-D050542941EC}"/>
              </a:ext>
            </a:extLst>
          </p:cNvPr>
          <p:cNvSpPr/>
          <p:nvPr/>
        </p:nvSpPr>
        <p:spPr bwMode="auto">
          <a:xfrm>
            <a:off x="2069611" y="3594237"/>
            <a:ext cx="2471830" cy="931587"/>
          </a:xfrm>
          <a:custGeom>
            <a:avLst/>
            <a:gdLst>
              <a:gd name="connsiteX0" fmla="*/ 0 w 2471830"/>
              <a:gd name="connsiteY0" fmla="*/ 0 h 896702"/>
              <a:gd name="connsiteX1" fmla="*/ 1386349 w 2471830"/>
              <a:gd name="connsiteY1" fmla="*/ 5900 h 896702"/>
              <a:gd name="connsiteX2" fmla="*/ 1386349 w 2471830"/>
              <a:gd name="connsiteY2" fmla="*/ 890803 h 896702"/>
              <a:gd name="connsiteX3" fmla="*/ 2471830 w 2471830"/>
              <a:gd name="connsiteY3" fmla="*/ 896702 h 896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1830" h="896702">
                <a:moveTo>
                  <a:pt x="0" y="0"/>
                </a:moveTo>
                <a:lnTo>
                  <a:pt x="1386349" y="5900"/>
                </a:lnTo>
                <a:lnTo>
                  <a:pt x="1386349" y="890803"/>
                </a:lnTo>
                <a:lnTo>
                  <a:pt x="2471830" y="896702"/>
                </a:ln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52932C2-41AC-3F46-B31F-6CA7E19F6212}"/>
              </a:ext>
            </a:extLst>
          </p:cNvPr>
          <p:cNvSpPr/>
          <p:nvPr/>
        </p:nvSpPr>
        <p:spPr bwMode="auto">
          <a:xfrm>
            <a:off x="2076360" y="2227604"/>
            <a:ext cx="1191847" cy="1356985"/>
          </a:xfrm>
          <a:custGeom>
            <a:avLst/>
            <a:gdLst>
              <a:gd name="connsiteX0" fmla="*/ 0 w 1195754"/>
              <a:gd name="connsiteY0" fmla="*/ 1395046 h 1432548"/>
              <a:gd name="connsiteX1" fmla="*/ 863600 w 1195754"/>
              <a:gd name="connsiteY1" fmla="*/ 1398954 h 1432548"/>
              <a:gd name="connsiteX2" fmla="*/ 1047262 w 1195754"/>
              <a:gd name="connsiteY2" fmla="*/ 1402861 h 1432548"/>
              <a:gd name="connsiteX3" fmla="*/ 1148862 w 1195754"/>
              <a:gd name="connsiteY3" fmla="*/ 988646 h 1432548"/>
              <a:gd name="connsiteX4" fmla="*/ 1195754 w 1195754"/>
              <a:gd name="connsiteY4" fmla="*/ 0 h 1432548"/>
              <a:gd name="connsiteX0" fmla="*/ 0 w 1195754"/>
              <a:gd name="connsiteY0" fmla="*/ 1395046 h 1433399"/>
              <a:gd name="connsiteX1" fmla="*/ 863600 w 1195754"/>
              <a:gd name="connsiteY1" fmla="*/ 1398954 h 1433399"/>
              <a:gd name="connsiteX2" fmla="*/ 1047262 w 1195754"/>
              <a:gd name="connsiteY2" fmla="*/ 1402861 h 1433399"/>
              <a:gd name="connsiteX3" fmla="*/ 1148862 w 1195754"/>
              <a:gd name="connsiteY3" fmla="*/ 988646 h 1433399"/>
              <a:gd name="connsiteX4" fmla="*/ 1195754 w 1195754"/>
              <a:gd name="connsiteY4" fmla="*/ 0 h 1433399"/>
              <a:gd name="connsiteX0" fmla="*/ 0 w 1195754"/>
              <a:gd name="connsiteY0" fmla="*/ 1395046 h 1400304"/>
              <a:gd name="connsiteX1" fmla="*/ 863600 w 1195754"/>
              <a:gd name="connsiteY1" fmla="*/ 1398954 h 1400304"/>
              <a:gd name="connsiteX2" fmla="*/ 1090247 w 1195754"/>
              <a:gd name="connsiteY2" fmla="*/ 1328614 h 1400304"/>
              <a:gd name="connsiteX3" fmla="*/ 1148862 w 1195754"/>
              <a:gd name="connsiteY3" fmla="*/ 988646 h 1400304"/>
              <a:gd name="connsiteX4" fmla="*/ 1195754 w 1195754"/>
              <a:gd name="connsiteY4" fmla="*/ 0 h 1400304"/>
              <a:gd name="connsiteX0" fmla="*/ 0 w 1195754"/>
              <a:gd name="connsiteY0" fmla="*/ 1395046 h 1400304"/>
              <a:gd name="connsiteX1" fmla="*/ 863600 w 1195754"/>
              <a:gd name="connsiteY1" fmla="*/ 1398954 h 1400304"/>
              <a:gd name="connsiteX2" fmla="*/ 1090247 w 1195754"/>
              <a:gd name="connsiteY2" fmla="*/ 1328614 h 1400304"/>
              <a:gd name="connsiteX3" fmla="*/ 1148862 w 1195754"/>
              <a:gd name="connsiteY3" fmla="*/ 988646 h 1400304"/>
              <a:gd name="connsiteX4" fmla="*/ 1195754 w 1195754"/>
              <a:gd name="connsiteY4" fmla="*/ 0 h 1400304"/>
              <a:gd name="connsiteX0" fmla="*/ 0 w 1195754"/>
              <a:gd name="connsiteY0" fmla="*/ 1395046 h 1400304"/>
              <a:gd name="connsiteX1" fmla="*/ 863600 w 1195754"/>
              <a:gd name="connsiteY1" fmla="*/ 1398954 h 1400304"/>
              <a:gd name="connsiteX2" fmla="*/ 1090247 w 1195754"/>
              <a:gd name="connsiteY2" fmla="*/ 1328614 h 1400304"/>
              <a:gd name="connsiteX3" fmla="*/ 1148862 w 1195754"/>
              <a:gd name="connsiteY3" fmla="*/ 988646 h 1400304"/>
              <a:gd name="connsiteX4" fmla="*/ 1195754 w 1195754"/>
              <a:gd name="connsiteY4" fmla="*/ 0 h 1400304"/>
              <a:gd name="connsiteX0" fmla="*/ 0 w 1195754"/>
              <a:gd name="connsiteY0" fmla="*/ 1395046 h 1403296"/>
              <a:gd name="connsiteX1" fmla="*/ 863600 w 1195754"/>
              <a:gd name="connsiteY1" fmla="*/ 1398954 h 1403296"/>
              <a:gd name="connsiteX2" fmla="*/ 1066801 w 1195754"/>
              <a:gd name="connsiteY2" fmla="*/ 1348152 h 1403296"/>
              <a:gd name="connsiteX3" fmla="*/ 1148862 w 1195754"/>
              <a:gd name="connsiteY3" fmla="*/ 988646 h 1403296"/>
              <a:gd name="connsiteX4" fmla="*/ 1195754 w 1195754"/>
              <a:gd name="connsiteY4" fmla="*/ 0 h 1403296"/>
              <a:gd name="connsiteX0" fmla="*/ 0 w 1195754"/>
              <a:gd name="connsiteY0" fmla="*/ 1395046 h 1402468"/>
              <a:gd name="connsiteX1" fmla="*/ 863600 w 1195754"/>
              <a:gd name="connsiteY1" fmla="*/ 1398954 h 1402468"/>
              <a:gd name="connsiteX2" fmla="*/ 1066801 w 1195754"/>
              <a:gd name="connsiteY2" fmla="*/ 1348152 h 1402468"/>
              <a:gd name="connsiteX3" fmla="*/ 1148862 w 1195754"/>
              <a:gd name="connsiteY3" fmla="*/ 988646 h 1402468"/>
              <a:gd name="connsiteX4" fmla="*/ 1195754 w 1195754"/>
              <a:gd name="connsiteY4" fmla="*/ 0 h 1402468"/>
              <a:gd name="connsiteX0" fmla="*/ 0 w 1195754"/>
              <a:gd name="connsiteY0" fmla="*/ 1395046 h 1409469"/>
              <a:gd name="connsiteX1" fmla="*/ 863600 w 1195754"/>
              <a:gd name="connsiteY1" fmla="*/ 1398954 h 1409469"/>
              <a:gd name="connsiteX2" fmla="*/ 1078524 w 1195754"/>
              <a:gd name="connsiteY2" fmla="*/ 1367690 h 1409469"/>
              <a:gd name="connsiteX3" fmla="*/ 1148862 w 1195754"/>
              <a:gd name="connsiteY3" fmla="*/ 988646 h 1409469"/>
              <a:gd name="connsiteX4" fmla="*/ 1195754 w 1195754"/>
              <a:gd name="connsiteY4" fmla="*/ 0 h 1409469"/>
              <a:gd name="connsiteX0" fmla="*/ 0 w 1195754"/>
              <a:gd name="connsiteY0" fmla="*/ 1395046 h 1401686"/>
              <a:gd name="connsiteX1" fmla="*/ 863600 w 1195754"/>
              <a:gd name="connsiteY1" fmla="*/ 1398954 h 1401686"/>
              <a:gd name="connsiteX2" fmla="*/ 1070708 w 1195754"/>
              <a:gd name="connsiteY2" fmla="*/ 1344244 h 1401686"/>
              <a:gd name="connsiteX3" fmla="*/ 1148862 w 1195754"/>
              <a:gd name="connsiteY3" fmla="*/ 988646 h 1401686"/>
              <a:gd name="connsiteX4" fmla="*/ 1195754 w 1195754"/>
              <a:gd name="connsiteY4" fmla="*/ 0 h 1401686"/>
              <a:gd name="connsiteX0" fmla="*/ 0 w 1195754"/>
              <a:gd name="connsiteY0" fmla="*/ 1395046 h 1402359"/>
              <a:gd name="connsiteX1" fmla="*/ 863600 w 1195754"/>
              <a:gd name="connsiteY1" fmla="*/ 1398954 h 1402359"/>
              <a:gd name="connsiteX2" fmla="*/ 1070708 w 1195754"/>
              <a:gd name="connsiteY2" fmla="*/ 1344244 h 1402359"/>
              <a:gd name="connsiteX3" fmla="*/ 1168401 w 1195754"/>
              <a:gd name="connsiteY3" fmla="*/ 988646 h 1402359"/>
              <a:gd name="connsiteX4" fmla="*/ 1195754 w 1195754"/>
              <a:gd name="connsiteY4" fmla="*/ 0 h 1402359"/>
              <a:gd name="connsiteX0" fmla="*/ 0 w 1191847"/>
              <a:gd name="connsiteY0" fmla="*/ 1352062 h 1359375"/>
              <a:gd name="connsiteX1" fmla="*/ 863600 w 1191847"/>
              <a:gd name="connsiteY1" fmla="*/ 1355970 h 1359375"/>
              <a:gd name="connsiteX2" fmla="*/ 1070708 w 1191847"/>
              <a:gd name="connsiteY2" fmla="*/ 1301260 h 1359375"/>
              <a:gd name="connsiteX3" fmla="*/ 1168401 w 1191847"/>
              <a:gd name="connsiteY3" fmla="*/ 945662 h 1359375"/>
              <a:gd name="connsiteX4" fmla="*/ 1191847 w 1191847"/>
              <a:gd name="connsiteY4" fmla="*/ 0 h 1359375"/>
              <a:gd name="connsiteX0" fmla="*/ 0 w 1191847"/>
              <a:gd name="connsiteY0" fmla="*/ 1352062 h 1359499"/>
              <a:gd name="connsiteX1" fmla="*/ 863600 w 1191847"/>
              <a:gd name="connsiteY1" fmla="*/ 1355970 h 1359499"/>
              <a:gd name="connsiteX2" fmla="*/ 1070708 w 1191847"/>
              <a:gd name="connsiteY2" fmla="*/ 1301260 h 1359499"/>
              <a:gd name="connsiteX3" fmla="*/ 1152770 w 1191847"/>
              <a:gd name="connsiteY3" fmla="*/ 941754 h 1359499"/>
              <a:gd name="connsiteX4" fmla="*/ 1191847 w 1191847"/>
              <a:gd name="connsiteY4" fmla="*/ 0 h 1359499"/>
              <a:gd name="connsiteX0" fmla="*/ 0 w 1191847"/>
              <a:gd name="connsiteY0" fmla="*/ 1352062 h 1359499"/>
              <a:gd name="connsiteX1" fmla="*/ 863600 w 1191847"/>
              <a:gd name="connsiteY1" fmla="*/ 1355970 h 1359499"/>
              <a:gd name="connsiteX2" fmla="*/ 1070708 w 1191847"/>
              <a:gd name="connsiteY2" fmla="*/ 1301260 h 1359499"/>
              <a:gd name="connsiteX3" fmla="*/ 1152770 w 1191847"/>
              <a:gd name="connsiteY3" fmla="*/ 941754 h 1359499"/>
              <a:gd name="connsiteX4" fmla="*/ 1191847 w 1191847"/>
              <a:gd name="connsiteY4" fmla="*/ 0 h 1359499"/>
              <a:gd name="connsiteX0" fmla="*/ 0 w 1191847"/>
              <a:gd name="connsiteY0" fmla="*/ 1352062 h 1356985"/>
              <a:gd name="connsiteX1" fmla="*/ 863600 w 1191847"/>
              <a:gd name="connsiteY1" fmla="*/ 1355970 h 1356985"/>
              <a:gd name="connsiteX2" fmla="*/ 1070708 w 1191847"/>
              <a:gd name="connsiteY2" fmla="*/ 1301260 h 1356985"/>
              <a:gd name="connsiteX3" fmla="*/ 1152770 w 1191847"/>
              <a:gd name="connsiteY3" fmla="*/ 941754 h 1356985"/>
              <a:gd name="connsiteX4" fmla="*/ 1191847 w 1191847"/>
              <a:gd name="connsiteY4" fmla="*/ 0 h 1356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1847" h="1356985">
                <a:moveTo>
                  <a:pt x="0" y="1352062"/>
                </a:moveTo>
                <a:lnTo>
                  <a:pt x="863600" y="1355970"/>
                </a:lnTo>
                <a:cubicBezTo>
                  <a:pt x="924821" y="1361180"/>
                  <a:pt x="1018605" y="1346850"/>
                  <a:pt x="1070708" y="1301260"/>
                </a:cubicBezTo>
                <a:cubicBezTo>
                  <a:pt x="1122811" y="1255670"/>
                  <a:pt x="1147560" y="1175564"/>
                  <a:pt x="1152770" y="941754"/>
                </a:cubicBezTo>
                <a:cubicBezTo>
                  <a:pt x="1165796" y="680590"/>
                  <a:pt x="1180775" y="389141"/>
                  <a:pt x="1191847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 dirty="0">
              <a:solidFill>
                <a:srgbClr val="FFFFFF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7784EE6-9BAA-A844-9712-FD5BD612F066}"/>
              </a:ext>
            </a:extLst>
          </p:cNvPr>
          <p:cNvSpPr/>
          <p:nvPr/>
        </p:nvSpPr>
        <p:spPr bwMode="auto">
          <a:xfrm>
            <a:off x="3335044" y="2234266"/>
            <a:ext cx="1191669" cy="2278804"/>
          </a:xfrm>
          <a:custGeom>
            <a:avLst/>
            <a:gdLst>
              <a:gd name="connsiteX0" fmla="*/ 0 w 1191669"/>
              <a:gd name="connsiteY0" fmla="*/ 0 h 2312547"/>
              <a:gd name="connsiteX1" fmla="*/ 0 w 1191669"/>
              <a:gd name="connsiteY1" fmla="*/ 2312547 h 2312547"/>
              <a:gd name="connsiteX2" fmla="*/ 1191669 w 1191669"/>
              <a:gd name="connsiteY2" fmla="*/ 2312547 h 231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1669" h="2312547">
                <a:moveTo>
                  <a:pt x="0" y="0"/>
                </a:moveTo>
                <a:lnTo>
                  <a:pt x="0" y="2312547"/>
                </a:lnTo>
                <a:lnTo>
                  <a:pt x="1191669" y="2312547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A3C6DA-2A45-720B-C05C-4F7CA87316F3}"/>
              </a:ext>
            </a:extLst>
          </p:cNvPr>
          <p:cNvGrpSpPr/>
          <p:nvPr/>
        </p:nvGrpSpPr>
        <p:grpSpPr>
          <a:xfrm>
            <a:off x="1385861" y="4204043"/>
            <a:ext cx="2673476" cy="2304257"/>
            <a:chOff x="221902" y="4293095"/>
            <a:chExt cx="2673476" cy="230425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734BDDC-765F-999A-EADA-74E5C866BE46}"/>
                </a:ext>
              </a:extLst>
            </p:cNvPr>
            <p:cNvGrpSpPr/>
            <p:nvPr/>
          </p:nvGrpSpPr>
          <p:grpSpPr>
            <a:xfrm>
              <a:off x="221902" y="4439144"/>
              <a:ext cx="2192512" cy="2158208"/>
              <a:chOff x="221902" y="4439144"/>
              <a:chExt cx="2192512" cy="2158208"/>
            </a:xfrm>
          </p:grpSpPr>
          <p:sp>
            <p:nvSpPr>
              <p:cNvPr id="891" name="Arrow"/>
              <p:cNvSpPr/>
              <p:nvPr/>
            </p:nvSpPr>
            <p:spPr>
              <a:xfrm rot="5400000">
                <a:off x="1449230" y="4639204"/>
                <a:ext cx="732709" cy="332589"/>
              </a:xfrm>
              <a:prstGeom prst="leftArrow">
                <a:avLst>
                  <a:gd name="adj1" fmla="val 50000"/>
                  <a:gd name="adj2" fmla="val 91087"/>
                </a:avLst>
              </a:prstGeom>
              <a:solidFill>
                <a:srgbClr val="FFFB00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892" name="The limited energy resolution of conventional photoemission makes it impossible to observe the phenomenon"/>
              <p:cNvSpPr txBox="1"/>
              <p:nvPr/>
            </p:nvSpPr>
            <p:spPr>
              <a:xfrm>
                <a:off x="221902" y="5109765"/>
                <a:ext cx="2192512" cy="1487587"/>
              </a:xfrm>
              <a:prstGeom prst="rect">
                <a:avLst/>
              </a:prstGeom>
              <a:solidFill>
                <a:srgbClr val="FFFF00"/>
              </a:solidFill>
              <a:ln w="12700" cap="flat">
                <a:solidFill>
                  <a:srgbClr val="000000"/>
                </a:solidFill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spcBef>
                    <a:spcPts val="300"/>
                  </a:spcBef>
                  <a:buClr>
                    <a:srgbClr val="000000"/>
                  </a:buClr>
                  <a:buFont typeface="Helvetica"/>
                  <a:defRPr sz="1400"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algn="r"/>
                <a:r>
                  <a:rPr lang="en-US" sz="1800" b="0" dirty="0"/>
                  <a:t>Conventional photoemission had limited energy resolution and could not detect the gap</a:t>
                </a: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2D3C78A-2ED9-244B-94F7-D84EB6D74A7F}"/>
                </a:ext>
              </a:extLst>
            </p:cNvPr>
            <p:cNvSpPr/>
            <p:nvPr/>
          </p:nvSpPr>
          <p:spPr bwMode="auto">
            <a:xfrm>
              <a:off x="1599234" y="4293095"/>
              <a:ext cx="1296144" cy="146050"/>
            </a:xfrm>
            <a:prstGeom prst="rect">
              <a:avLst/>
            </a:prstGeom>
            <a:solidFill>
              <a:srgbClr val="FFFF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C2A863AB-5876-7243-8C1E-4A0030F448F3}"/>
              </a:ext>
            </a:extLst>
          </p:cNvPr>
          <p:cNvSpPr/>
          <p:nvPr/>
        </p:nvSpPr>
        <p:spPr>
          <a:xfrm>
            <a:off x="1112871" y="1888837"/>
            <a:ext cx="3707723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200"/>
              </a:lnSpc>
            </a:pPr>
            <a:r>
              <a:rPr lang="fr-CH" b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</a:t>
            </a:r>
            <a:r>
              <a:rPr lang="fr-CH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F9DB2F-2F84-AE40-912F-818F52A797C7}"/>
              </a:ext>
            </a:extLst>
          </p:cNvPr>
          <p:cNvSpPr/>
          <p:nvPr/>
        </p:nvSpPr>
        <p:spPr>
          <a:xfrm>
            <a:off x="3444331" y="3592850"/>
            <a:ext cx="1231901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fr-CH" b="0" dirty="0">
                <a:latin typeface="Arial" panose="020B0604020202020204" pitchFamily="34" charset="0"/>
                <a:cs typeface="Arial" panose="020B0604020202020204" pitchFamily="34" charset="0"/>
              </a:rPr>
              <a:t>normal state</a:t>
            </a:r>
          </a:p>
        </p:txBody>
      </p:sp>
    </p:spTree>
    <p:extLst>
      <p:ext uri="{BB962C8B-B14F-4D97-AF65-F5344CB8AC3E}">
        <p14:creationId xmlns:p14="http://schemas.microsoft.com/office/powerpoint/2010/main" val="348575736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6" presetClass="entr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34" grpId="1" animBg="1"/>
      <p:bldP spid="34" grpId="2" animBg="1"/>
      <p:bldP spid="23" grpId="0" autoUpdateAnimBg="0"/>
      <p:bldP spid="15" grpId="1" animBg="1"/>
      <p:bldP spid="5" grpId="0" animBg="1"/>
      <p:bldP spid="5" grpId="1" animBg="1"/>
      <p:bldP spid="9" grpId="0" animBg="1"/>
      <p:bldP spid="9" grpId="1" animBg="1"/>
      <p:bldP spid="7" grpId="0" animBg="1"/>
      <p:bldP spid="7" grpId="1" animBg="1"/>
      <p:bldP spid="37" grpId="0"/>
      <p:bldP spid="37" grpId="1"/>
      <p:bldP spid="3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7A8DF977-F170-97B3-AC7F-F4A739043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6085" y="1343416"/>
            <a:ext cx="1685652" cy="2013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880AADC-1A02-EDE6-8094-3AD0442E0ADB}"/>
              </a:ext>
            </a:extLst>
          </p:cNvPr>
          <p:cNvGrpSpPr/>
          <p:nvPr/>
        </p:nvGrpSpPr>
        <p:grpSpPr>
          <a:xfrm>
            <a:off x="119336" y="523345"/>
            <a:ext cx="12192000" cy="1177463"/>
            <a:chOff x="-435062" y="431713"/>
            <a:chExt cx="9954019" cy="1177463"/>
          </a:xfrm>
        </p:grpSpPr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B514699A-EF3B-244B-AA71-45B8AAB7A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35062" y="431713"/>
              <a:ext cx="9954019" cy="1177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ts val="0"/>
                </a:spcBef>
              </a:pP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Two factors act on the electrons and cause the “ponderomotive forces” ( </a:t>
              </a:r>
              <a:r>
                <a:rPr lang="en-US" dirty="0">
                  <a:solidFill>
                    <a:schemeClr val="bg1"/>
                  </a:solidFill>
                  <a:latin typeface="Symbol" pitchFamily="2" charset="2"/>
                </a:rPr>
                <a:t>      </a:t>
              </a: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  and </a:t>
              </a:r>
              <a:r>
                <a:rPr lang="en-US" dirty="0">
                  <a:solidFill>
                    <a:srgbClr val="FF0000"/>
                  </a:solidFill>
                  <a:latin typeface="Symbol" pitchFamily="2" charset="2"/>
                </a:rPr>
                <a:t>      </a:t>
              </a:r>
              <a:r>
                <a:rPr lang="en-US" b="0" dirty="0">
                  <a:solidFill>
                    <a:srgbClr val="FFFF00"/>
                  </a:solidFill>
                  <a:latin typeface="Helvetica" charset="0"/>
                </a:rPr>
                <a:t>  ): (1) the emitted wave and (2) the undulator magnetic field, of period </a:t>
              </a:r>
              <a:r>
                <a:rPr lang="en-US" b="0" i="1" dirty="0">
                  <a:solidFill>
                    <a:srgbClr val="FFFF00"/>
                  </a:solidFill>
                  <a:latin typeface="Helvetica" charset="0"/>
                </a:rPr>
                <a:t>L</a:t>
              </a:r>
              <a:endParaRPr lang="en-US" b="0" i="1" baseline="30000" dirty="0">
                <a:solidFill>
                  <a:srgbClr val="FFFF00"/>
                </a:solidFill>
                <a:latin typeface="Helvetica" charset="0"/>
                <a:sym typeface="Symbol" charset="0"/>
              </a:endParaRPr>
            </a:p>
          </p:txBody>
        </p:sp>
        <p:cxnSp>
          <p:nvCxnSpPr>
            <p:cNvPr id="15" name="Straight Arrow Connector 17">
              <a:extLst>
                <a:ext uri="{FF2B5EF4-FFF2-40B4-BE49-F238E27FC236}">
                  <a16:creationId xmlns:a16="http://schemas.microsoft.com/office/drawing/2014/main" id="{0F704B31-03C8-2C19-64D0-48D0B421932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66598" y="692695"/>
              <a:ext cx="47299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7">
              <a:extLst>
                <a:ext uri="{FF2B5EF4-FFF2-40B4-BE49-F238E27FC236}">
                  <a16:creationId xmlns:a16="http://schemas.microsoft.com/office/drawing/2014/main" id="{45CA5F82-CE62-6FAF-9F45-7826AE2021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80941" y="673072"/>
              <a:ext cx="47299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>
              <a:glow rad="25400">
                <a:schemeClr val="accent4">
                  <a:satMod val="175000"/>
                </a:schemeClr>
              </a:glow>
            </a:effectLst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33" name="Rectangle 45">
            <a:extLst>
              <a:ext uri="{FF2B5EF4-FFF2-40B4-BE49-F238E27FC236}">
                <a16:creationId xmlns:a16="http://schemas.microsoft.com/office/drawing/2014/main" id="{7B547A07-C47C-8943-ACE4-1BDEF250A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5" y="1419720"/>
            <a:ext cx="5644941" cy="200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But, as the electrons travel over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/2, the 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direction of the undulator magnetic field is reversed: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</a:rPr>
              <a:t>one could imagine that the “ponderomotive forces” are inverted and the “slices” are depleted…</a:t>
            </a:r>
            <a:endParaRPr lang="en-US" b="0" i="1" baseline="30000" dirty="0">
              <a:solidFill>
                <a:schemeClr val="accent1">
                  <a:lumMod val="60000"/>
                  <a:lumOff val="40000"/>
                </a:schemeClr>
              </a:solidFill>
              <a:latin typeface="Helvetica" charset="0"/>
              <a:sym typeface="Symbol" charset="0"/>
            </a:endParaRPr>
          </a:p>
        </p:txBody>
      </p:sp>
      <p:sp>
        <p:nvSpPr>
          <p:cNvPr id="60" name="Rectangle 45">
            <a:extLst>
              <a:ext uri="{FF2B5EF4-FFF2-40B4-BE49-F238E27FC236}">
                <a16:creationId xmlns:a16="http://schemas.microsoft.com/office/drawing/2014/main" id="{8A497F2D-A6AB-1637-1AD7-4F0F1B81D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27" y="3717033"/>
            <a:ext cx="10164493" cy="131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b="0" dirty="0">
                <a:solidFill>
                  <a:srgbClr val="FFFF00"/>
                </a:solidFill>
                <a:latin typeface="Helvetica" charset="0"/>
              </a:rPr>
              <a:t>…because of the small difference between the electron and wave speeds, </a:t>
            </a:r>
            <a:r>
              <a:rPr lang="en-US" b="0" i="1" dirty="0">
                <a:solidFill>
                  <a:srgbClr val="FFFF00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 and </a:t>
            </a:r>
            <a:r>
              <a:rPr lang="en-US" b="0" i="1" dirty="0">
                <a:solidFill>
                  <a:srgbClr val="FFFF00"/>
                </a:solidFill>
                <a:latin typeface="Helvetica" charset="0"/>
              </a:rPr>
              <a:t>c</a:t>
            </a:r>
            <a:r>
              <a:rPr lang="en-US" sz="1200" b="0" i="1" dirty="0">
                <a:solidFill>
                  <a:srgbClr val="FFFF00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rgbClr val="FFFF00"/>
                </a:solidFill>
                <a:latin typeface="Helvetica" charset="0"/>
              </a:rPr>
              <a:t>:</a:t>
            </a:r>
            <a:endParaRPr lang="en-US" b="0" i="1" baseline="30000" dirty="0"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AC5C2F-D1D3-F18D-B48F-887AA1C6AB4F}"/>
              </a:ext>
            </a:extLst>
          </p:cNvPr>
          <p:cNvGrpSpPr/>
          <p:nvPr/>
        </p:nvGrpSpPr>
        <p:grpSpPr>
          <a:xfrm>
            <a:off x="8268216" y="1510318"/>
            <a:ext cx="2969996" cy="1990690"/>
            <a:chOff x="2289823" y="939480"/>
            <a:chExt cx="1262994" cy="846543"/>
          </a:xfrm>
        </p:grpSpPr>
        <p:grpSp>
          <p:nvGrpSpPr>
            <p:cNvPr id="48" name="Grouper 124">
              <a:extLst>
                <a:ext uri="{FF2B5EF4-FFF2-40B4-BE49-F238E27FC236}">
                  <a16:creationId xmlns:a16="http://schemas.microsoft.com/office/drawing/2014/main" id="{974DBE36-C476-414D-8D01-018D108A042C}"/>
                </a:ext>
              </a:extLst>
            </p:cNvPr>
            <p:cNvGrpSpPr/>
            <p:nvPr/>
          </p:nvGrpSpPr>
          <p:grpSpPr>
            <a:xfrm>
              <a:off x="2289823" y="939480"/>
              <a:ext cx="1262994" cy="846543"/>
              <a:chOff x="5432485" y="1484784"/>
              <a:chExt cx="476203" cy="660648"/>
            </a:xfrm>
            <a:noFill/>
          </p:grpSpPr>
          <p:sp>
            <p:nvSpPr>
              <p:cNvPr id="51" name="Freeform 450">
                <a:extLst>
                  <a:ext uri="{FF2B5EF4-FFF2-40B4-BE49-F238E27FC236}">
                    <a16:creationId xmlns:a16="http://schemas.microsoft.com/office/drawing/2014/main" id="{063B802A-93FA-8E16-DB5C-0E81D0300BA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432485" y="1815108"/>
                <a:ext cx="232953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  <p:sp>
            <p:nvSpPr>
              <p:cNvPr id="52" name="Freeform 453">
                <a:extLst>
                  <a:ext uri="{FF2B5EF4-FFF2-40B4-BE49-F238E27FC236}">
                    <a16:creationId xmlns:a16="http://schemas.microsoft.com/office/drawing/2014/main" id="{E73A3284-1A4D-615C-0462-463EBE08A2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5927" y="1484784"/>
                <a:ext cx="242761" cy="330324"/>
              </a:xfrm>
              <a:custGeom>
                <a:avLst/>
                <a:gdLst>
                  <a:gd name="T0" fmla="*/ 0 w 480"/>
                  <a:gd name="T1" fmla="*/ 384 h 384"/>
                  <a:gd name="T2" fmla="*/ 240 w 480"/>
                  <a:gd name="T3" fmla="*/ 0 h 384"/>
                  <a:gd name="T4" fmla="*/ 480 w 480"/>
                  <a:gd name="T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0" h="384">
                    <a:moveTo>
                      <a:pt x="0" y="384"/>
                    </a:moveTo>
                    <a:cubicBezTo>
                      <a:pt x="80" y="192"/>
                      <a:pt x="160" y="0"/>
                      <a:pt x="240" y="0"/>
                    </a:cubicBezTo>
                    <a:cubicBezTo>
                      <a:pt x="320" y="0"/>
                      <a:pt x="400" y="192"/>
                      <a:pt x="480" y="384"/>
                    </a:cubicBezTo>
                  </a:path>
                </a:pathLst>
              </a:custGeom>
              <a:solidFill>
                <a:srgbClr val="B88B15"/>
              </a:solidFill>
              <a:ln w="19050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0">
                  <a:cs typeface="+mn-cs"/>
                </a:endParaRPr>
              </a:p>
            </p:txBody>
          </p:sp>
        </p:grp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D551D2B-D5FB-8618-20F2-61FE0C98D759}"/>
                </a:ext>
              </a:extLst>
            </p:cNvPr>
            <p:cNvCxnSpPr>
              <a:cxnSpLocks/>
              <a:stCxn id="51" idx="0"/>
            </p:cNvCxnSpPr>
            <p:nvPr/>
          </p:nvCxnSpPr>
          <p:spPr bwMode="auto">
            <a:xfrm>
              <a:off x="2289823" y="1362752"/>
              <a:ext cx="1262994" cy="36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53" name="Rectangle 98"/>
          <p:cNvSpPr>
            <a:spLocks noChangeArrowheads="1"/>
          </p:cNvSpPr>
          <p:nvPr/>
        </p:nvSpPr>
        <p:spPr bwMode="auto">
          <a:xfrm>
            <a:off x="1524000" y="-27384"/>
            <a:ext cx="9161820" cy="62386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9525" indent="-9525" algn="ctr">
              <a:spcBef>
                <a:spcPct val="20000"/>
              </a:spcBef>
              <a:defRPr/>
            </a:pPr>
            <a:r>
              <a:rPr lang="en-US" sz="3200" dirty="0">
                <a:solidFill>
                  <a:srgbClr val="47FFD1"/>
                </a:solidFill>
                <a:effectLst>
                  <a:glow rad="76200">
                    <a:schemeClr val="tx1"/>
                  </a:glow>
                </a:effectLst>
                <a:latin typeface="Chalkboard"/>
                <a:cs typeface="Chalkboard"/>
              </a:rPr>
              <a:t>The x-FEL microbunching: a subtle “miracle”</a:t>
            </a:r>
            <a:endParaRPr lang="en-US" altLang="ja-JP" sz="3200" dirty="0">
              <a:solidFill>
                <a:srgbClr val="47FFD1"/>
              </a:solidFill>
              <a:effectLst>
                <a:glow rad="76200">
                  <a:schemeClr val="tx1"/>
                </a:glow>
              </a:effectLst>
              <a:latin typeface="Chalkboard"/>
              <a:cs typeface="Chalkboard"/>
            </a:endParaRPr>
          </a:p>
        </p:txBody>
      </p:sp>
      <p:sp>
        <p:nvSpPr>
          <p:cNvPr id="59" name="Rectangle 45">
            <a:extLst>
              <a:ext uri="{FF2B5EF4-FFF2-40B4-BE49-F238E27FC236}">
                <a16:creationId xmlns:a16="http://schemas.microsoft.com/office/drawing/2014/main" id="{B2385201-AD7F-B386-C471-88CB4FBF4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5562" y="3356993"/>
            <a:ext cx="5674774" cy="597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But this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</a:rPr>
              <a:t>does not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happen! Why?</a:t>
            </a:r>
            <a:endParaRPr lang="en-US" b="0" i="1" baseline="3000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sp>
        <p:nvSpPr>
          <p:cNvPr id="62" name="Rectangle 45">
            <a:extLst>
              <a:ext uri="{FF2B5EF4-FFF2-40B4-BE49-F238E27FC236}">
                <a16:creationId xmlns:a16="http://schemas.microsoft.com/office/drawing/2014/main" id="{D647479D-F876-310A-B412-4670DF7B1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60306"/>
            <a:ext cx="12192000" cy="83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ts val="3060"/>
              </a:lnSpc>
              <a:spcBef>
                <a:spcPts val="0"/>
              </a:spcBef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…and, over </a:t>
            </a:r>
            <a:r>
              <a:rPr lang="en-US" sz="28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Symbol" pitchFamily="2" charset="2"/>
              </a:rPr>
              <a:t>l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/2 the wave field is also reversed, so the ponderomotive force directions 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are not chan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g</a:t>
            </a:r>
            <a:r>
              <a:rPr lang="en-US" sz="2800" b="0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ed</a:t>
            </a: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: this “miracle” saves the x-FEL mechanism! </a:t>
            </a:r>
            <a:endParaRPr lang="en-US" sz="2800" b="0" i="1" baseline="30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  <a:sym typeface="Symbol" charset="0"/>
            </a:endParaRPr>
          </a:p>
        </p:txBody>
      </p:sp>
      <p:cxnSp>
        <p:nvCxnSpPr>
          <p:cNvPr id="2" name="Straight Arrow Connector 17">
            <a:extLst>
              <a:ext uri="{FF2B5EF4-FFF2-40B4-BE49-F238E27FC236}">
                <a16:creationId xmlns:a16="http://schemas.microsoft.com/office/drawing/2014/main" id="{23F441B1-F933-7772-0A56-7AB39C0048FC}"/>
              </a:ext>
            </a:extLst>
          </p:cNvPr>
          <p:cNvCxnSpPr>
            <a:cxnSpLocks/>
          </p:cNvCxnSpPr>
          <p:nvPr/>
        </p:nvCxnSpPr>
        <p:spPr bwMode="auto">
          <a:xfrm>
            <a:off x="8733946" y="2801154"/>
            <a:ext cx="6143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glow rad="25400">
              <a:schemeClr val="accent4">
                <a:satMod val="175000"/>
              </a:schemeClr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" name="Straight Arrow Connector 17">
            <a:extLst>
              <a:ext uri="{FF2B5EF4-FFF2-40B4-BE49-F238E27FC236}">
                <a16:creationId xmlns:a16="http://schemas.microsoft.com/office/drawing/2014/main" id="{63D63DD3-8765-9B05-FAD2-B97341997CD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143140" y="2227657"/>
            <a:ext cx="626336" cy="94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>
            <a:glow rad="25400">
              <a:schemeClr val="accent4">
                <a:satMod val="175000"/>
              </a:schemeClr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Arrow Connector 17">
            <a:extLst>
              <a:ext uri="{FF2B5EF4-FFF2-40B4-BE49-F238E27FC236}">
                <a16:creationId xmlns:a16="http://schemas.microsoft.com/office/drawing/2014/main" id="{3BB14F9B-D28B-B353-CE1D-F6EF1B2476B5}"/>
              </a:ext>
            </a:extLst>
          </p:cNvPr>
          <p:cNvCxnSpPr>
            <a:cxnSpLocks/>
          </p:cNvCxnSpPr>
          <p:nvPr/>
        </p:nvCxnSpPr>
        <p:spPr bwMode="auto">
          <a:xfrm flipH="1">
            <a:off x="8717293" y="2798817"/>
            <a:ext cx="61053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>
            <a:glow rad="25400">
              <a:schemeClr val="accent4">
                <a:satMod val="175000"/>
              </a:schemeClr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Arrow Connector 17">
            <a:extLst>
              <a:ext uri="{FF2B5EF4-FFF2-40B4-BE49-F238E27FC236}">
                <a16:creationId xmlns:a16="http://schemas.microsoft.com/office/drawing/2014/main" id="{5D9A4516-776D-F5F1-4044-97AB7A08031E}"/>
              </a:ext>
            </a:extLst>
          </p:cNvPr>
          <p:cNvCxnSpPr>
            <a:cxnSpLocks/>
          </p:cNvCxnSpPr>
          <p:nvPr/>
        </p:nvCxnSpPr>
        <p:spPr bwMode="auto">
          <a:xfrm>
            <a:off x="10197075" y="2225090"/>
            <a:ext cx="6143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glow rad="25400">
              <a:schemeClr val="accent4">
                <a:satMod val="175000"/>
              </a:schemeClr>
            </a:glow>
          </a:effectLst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1" name="Rectangle 45">
            <a:extLst>
              <a:ext uri="{FF2B5EF4-FFF2-40B4-BE49-F238E27FC236}">
                <a16:creationId xmlns:a16="http://schemas.microsoft.com/office/drawing/2014/main" id="{68150800-CC3D-D88B-6BCA-9F924669C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5" y="4085441"/>
            <a:ext cx="11576365" cy="15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                  the electron travels over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/2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in a time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/(2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), during which the wave propagates over [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/(2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)]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sz="12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;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0690FE1-B1F8-2990-C239-313A893CC4DB}"/>
              </a:ext>
            </a:extLst>
          </p:cNvPr>
          <p:cNvGrpSpPr/>
          <p:nvPr/>
        </p:nvGrpSpPr>
        <p:grpSpPr>
          <a:xfrm>
            <a:off x="9489616" y="2311772"/>
            <a:ext cx="505800" cy="440350"/>
            <a:chOff x="6742344" y="1772816"/>
            <a:chExt cx="347624" cy="30264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978656C-F096-D71F-CDC9-3AF754B23466}"/>
                </a:ext>
              </a:extLst>
            </p:cNvPr>
            <p:cNvSpPr/>
            <p:nvPr/>
          </p:nvSpPr>
          <p:spPr bwMode="auto">
            <a:xfrm>
              <a:off x="6846417" y="1772816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C68107-82B4-59B6-A5CF-0811C324CEAC}"/>
                </a:ext>
              </a:extLst>
            </p:cNvPr>
            <p:cNvSpPr/>
            <p:nvPr/>
          </p:nvSpPr>
          <p:spPr bwMode="auto">
            <a:xfrm>
              <a:off x="6742344" y="1851907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244EE0D-8C06-0A72-245C-F639DA4F882A}"/>
                </a:ext>
              </a:extLst>
            </p:cNvPr>
            <p:cNvSpPr/>
            <p:nvPr/>
          </p:nvSpPr>
          <p:spPr bwMode="auto">
            <a:xfrm>
              <a:off x="6759196" y="1802212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6C0986B-928E-F51F-24D2-7EF4075B503D}"/>
                </a:ext>
              </a:extLst>
            </p:cNvPr>
            <p:cNvSpPr/>
            <p:nvPr/>
          </p:nvSpPr>
          <p:spPr bwMode="auto">
            <a:xfrm>
              <a:off x="6891002" y="1859488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FD1B202-3CD0-D1C1-63E7-DE151A30E52E}"/>
                </a:ext>
              </a:extLst>
            </p:cNvPr>
            <p:cNvSpPr/>
            <p:nvPr/>
          </p:nvSpPr>
          <p:spPr bwMode="auto">
            <a:xfrm>
              <a:off x="6903557" y="1879133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EC6CCC4-2FBF-E6CF-196B-C3BC2D34277A}"/>
                </a:ext>
              </a:extLst>
            </p:cNvPr>
            <p:cNvSpPr/>
            <p:nvPr/>
          </p:nvSpPr>
          <p:spPr bwMode="auto">
            <a:xfrm>
              <a:off x="6866519" y="1888772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B58B8C8-22C8-5DB0-5E3E-BC62C14E1417}"/>
                </a:ext>
              </a:extLst>
            </p:cNvPr>
            <p:cNvSpPr/>
            <p:nvPr/>
          </p:nvSpPr>
          <p:spPr bwMode="auto">
            <a:xfrm>
              <a:off x="6781037" y="1901603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43394FA-611E-B72E-C9D4-70B12F77D54C}"/>
                </a:ext>
              </a:extLst>
            </p:cNvPr>
            <p:cNvSpPr/>
            <p:nvPr/>
          </p:nvSpPr>
          <p:spPr bwMode="auto">
            <a:xfrm>
              <a:off x="6916113" y="1796152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709EF03-C44A-BF2C-7D12-15A27F65FE11}"/>
                </a:ext>
              </a:extLst>
            </p:cNvPr>
            <p:cNvSpPr/>
            <p:nvPr/>
          </p:nvSpPr>
          <p:spPr bwMode="auto">
            <a:xfrm>
              <a:off x="6847878" y="1854931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534554-6CD1-C410-73E5-0D2045E24544}"/>
                </a:ext>
              </a:extLst>
            </p:cNvPr>
            <p:cNvSpPr/>
            <p:nvPr/>
          </p:nvSpPr>
          <p:spPr bwMode="auto">
            <a:xfrm>
              <a:off x="6782792" y="1859488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0F4392-FE7C-40D9-F0A6-5E9BD8231F0D}"/>
              </a:ext>
            </a:extLst>
          </p:cNvPr>
          <p:cNvGrpSpPr/>
          <p:nvPr/>
        </p:nvGrpSpPr>
        <p:grpSpPr>
          <a:xfrm>
            <a:off x="9490608" y="2308450"/>
            <a:ext cx="505800" cy="440350"/>
            <a:chOff x="6742344" y="1772816"/>
            <a:chExt cx="347624" cy="30264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860EC8C-7F1C-5736-D07E-FAEDA1AF034F}"/>
                </a:ext>
              </a:extLst>
            </p:cNvPr>
            <p:cNvSpPr/>
            <p:nvPr/>
          </p:nvSpPr>
          <p:spPr bwMode="auto">
            <a:xfrm>
              <a:off x="6846417" y="1772816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BA93049-DE21-53B3-FF0A-C997B6D6612C}"/>
                </a:ext>
              </a:extLst>
            </p:cNvPr>
            <p:cNvSpPr/>
            <p:nvPr/>
          </p:nvSpPr>
          <p:spPr bwMode="auto">
            <a:xfrm>
              <a:off x="6742344" y="1851907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E40B1B8-A599-667D-6B63-F7863A8771F9}"/>
                </a:ext>
              </a:extLst>
            </p:cNvPr>
            <p:cNvSpPr/>
            <p:nvPr/>
          </p:nvSpPr>
          <p:spPr bwMode="auto">
            <a:xfrm>
              <a:off x="6759196" y="1802212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658C7A1-C297-1739-8ABD-94C2DE9A52D4}"/>
                </a:ext>
              </a:extLst>
            </p:cNvPr>
            <p:cNvSpPr/>
            <p:nvPr/>
          </p:nvSpPr>
          <p:spPr bwMode="auto">
            <a:xfrm>
              <a:off x="6891002" y="1859488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239E731-7DF2-A632-F8FA-ED7CCA9D5225}"/>
                </a:ext>
              </a:extLst>
            </p:cNvPr>
            <p:cNvSpPr/>
            <p:nvPr/>
          </p:nvSpPr>
          <p:spPr bwMode="auto">
            <a:xfrm>
              <a:off x="6903557" y="1879133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CE17AC8-C00B-86AC-1C32-37F13EDA4139}"/>
                </a:ext>
              </a:extLst>
            </p:cNvPr>
            <p:cNvSpPr/>
            <p:nvPr/>
          </p:nvSpPr>
          <p:spPr bwMode="auto">
            <a:xfrm>
              <a:off x="6866519" y="1888772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785FB18-1803-67C6-67A8-978A3B4F1B84}"/>
                </a:ext>
              </a:extLst>
            </p:cNvPr>
            <p:cNvSpPr/>
            <p:nvPr/>
          </p:nvSpPr>
          <p:spPr bwMode="auto">
            <a:xfrm>
              <a:off x="6781037" y="1901603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F9FD1CF-559E-32B2-581F-363172B679ED}"/>
                </a:ext>
              </a:extLst>
            </p:cNvPr>
            <p:cNvSpPr/>
            <p:nvPr/>
          </p:nvSpPr>
          <p:spPr bwMode="auto">
            <a:xfrm>
              <a:off x="6916113" y="1796152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1F52AA6-FF15-4772-CF9A-87ECFDFFBDC4}"/>
                </a:ext>
              </a:extLst>
            </p:cNvPr>
            <p:cNvSpPr/>
            <p:nvPr/>
          </p:nvSpPr>
          <p:spPr bwMode="auto">
            <a:xfrm>
              <a:off x="6847878" y="1854931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3747B3D-8AFB-CF2B-E856-DD704F5976ED}"/>
                </a:ext>
              </a:extLst>
            </p:cNvPr>
            <p:cNvSpPr/>
            <p:nvPr/>
          </p:nvSpPr>
          <p:spPr bwMode="auto">
            <a:xfrm>
              <a:off x="6782792" y="1859488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47" name="Rectangle 45">
            <a:extLst>
              <a:ext uri="{FF2B5EF4-FFF2-40B4-BE49-F238E27FC236}">
                <a16:creationId xmlns:a16="http://schemas.microsoft.com/office/drawing/2014/main" id="{61229817-94AB-7FB8-1462-450F0ED43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009" y="5093447"/>
            <a:ext cx="1115616" cy="545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i="1" dirty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Symbol" pitchFamily="2" charset="2"/>
              </a:rPr>
              <a:t>l </a:t>
            </a:r>
            <a:r>
              <a:rPr lang="en-US" sz="3600" dirty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Helvetica" charset="0"/>
              </a:rPr>
              <a:t>/</a:t>
            </a:r>
            <a:r>
              <a:rPr lang="en-US" sz="1400" dirty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Helvetica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</a:schemeClr>
                  </a:glow>
                </a:effectLst>
                <a:latin typeface="Helvetica" charset="0"/>
              </a:rPr>
              <a:t>2</a:t>
            </a:r>
            <a:r>
              <a:rPr lang="en-US" sz="3200" b="0" dirty="0">
                <a:solidFill>
                  <a:srgbClr val="FF0000"/>
                </a:solidFill>
                <a:latin typeface="Helvetica" charset="0"/>
              </a:rPr>
              <a:t> </a:t>
            </a:r>
            <a:endParaRPr lang="en-US" sz="3200" b="0" i="1" baseline="30000" dirty="0">
              <a:solidFill>
                <a:srgbClr val="FF0000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1D416A-BA8A-BDB4-DC7F-C2EB0F9002FD}"/>
              </a:ext>
            </a:extLst>
          </p:cNvPr>
          <p:cNvGrpSpPr/>
          <p:nvPr/>
        </p:nvGrpSpPr>
        <p:grpSpPr>
          <a:xfrm>
            <a:off x="8256240" y="2382894"/>
            <a:ext cx="3003776" cy="274245"/>
            <a:chOff x="5912902" y="1924203"/>
            <a:chExt cx="2064422" cy="188482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8DB7B2E-B23C-4A8E-CD09-6BAA55EF8BFF}"/>
                </a:ext>
              </a:extLst>
            </p:cNvPr>
            <p:cNvSpPr/>
            <p:nvPr/>
          </p:nvSpPr>
          <p:spPr bwMode="auto">
            <a:xfrm>
              <a:off x="6936074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7AAF2AE-9C15-AE07-50C8-42DE5E0958C4}"/>
                </a:ext>
              </a:extLst>
            </p:cNvPr>
            <p:cNvSpPr/>
            <p:nvPr/>
          </p:nvSpPr>
          <p:spPr bwMode="auto">
            <a:xfrm>
              <a:off x="6826437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926F0D9-1CDE-ADD0-578B-B1756B814201}"/>
                </a:ext>
              </a:extLst>
            </p:cNvPr>
            <p:cNvSpPr/>
            <p:nvPr/>
          </p:nvSpPr>
          <p:spPr bwMode="auto">
            <a:xfrm>
              <a:off x="7027929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1F4983E-92CF-FA91-E0EA-4A86705BEF0A}"/>
                </a:ext>
              </a:extLst>
            </p:cNvPr>
            <p:cNvSpPr/>
            <p:nvPr/>
          </p:nvSpPr>
          <p:spPr bwMode="auto">
            <a:xfrm>
              <a:off x="6755445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77232BE-A185-F5A9-5BE2-BABEA6205641}"/>
                </a:ext>
              </a:extLst>
            </p:cNvPr>
            <p:cNvSpPr/>
            <p:nvPr/>
          </p:nvSpPr>
          <p:spPr bwMode="auto">
            <a:xfrm>
              <a:off x="7106312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5F9A783-E9AF-BE34-69E6-CB99488BAEC5}"/>
                </a:ext>
              </a:extLst>
            </p:cNvPr>
            <p:cNvSpPr/>
            <p:nvPr/>
          </p:nvSpPr>
          <p:spPr bwMode="auto">
            <a:xfrm>
              <a:off x="6644440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9A85A66-C450-BF2B-07C4-11E9074F8BEA}"/>
                </a:ext>
              </a:extLst>
            </p:cNvPr>
            <p:cNvSpPr/>
            <p:nvPr/>
          </p:nvSpPr>
          <p:spPr bwMode="auto">
            <a:xfrm>
              <a:off x="6488562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4DF0530-751F-5C57-4B6F-B9FAEC32FC1D}"/>
                </a:ext>
              </a:extLst>
            </p:cNvPr>
            <p:cNvSpPr/>
            <p:nvPr/>
          </p:nvSpPr>
          <p:spPr bwMode="auto">
            <a:xfrm>
              <a:off x="7259602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5363F78-C637-D786-F424-498DC652F022}"/>
                </a:ext>
              </a:extLst>
            </p:cNvPr>
            <p:cNvSpPr/>
            <p:nvPr/>
          </p:nvSpPr>
          <p:spPr bwMode="auto">
            <a:xfrm>
              <a:off x="7346443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A53220C-D686-837C-9B41-9D0B44C89DF8}"/>
                </a:ext>
              </a:extLst>
            </p:cNvPr>
            <p:cNvSpPr/>
            <p:nvPr/>
          </p:nvSpPr>
          <p:spPr bwMode="auto">
            <a:xfrm>
              <a:off x="6352649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9100DA8D-5585-9AA1-5680-EBF7CA1CF0C9}"/>
                </a:ext>
              </a:extLst>
            </p:cNvPr>
            <p:cNvSpPr/>
            <p:nvPr/>
          </p:nvSpPr>
          <p:spPr bwMode="auto">
            <a:xfrm>
              <a:off x="6118523" y="1927745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37E07F8-3121-7845-68B7-3B6747865737}"/>
                </a:ext>
              </a:extLst>
            </p:cNvPr>
            <p:cNvSpPr/>
            <p:nvPr/>
          </p:nvSpPr>
          <p:spPr bwMode="auto">
            <a:xfrm>
              <a:off x="6273407" y="1934234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45A4E44-DCDA-538F-EDF3-BAA2E2F1A4BD}"/>
                </a:ext>
              </a:extLst>
            </p:cNvPr>
            <p:cNvSpPr/>
            <p:nvPr/>
          </p:nvSpPr>
          <p:spPr bwMode="auto">
            <a:xfrm>
              <a:off x="7476804" y="1934234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9A3C926-7BEB-6BE2-6999-4DD86B7478F2}"/>
                </a:ext>
              </a:extLst>
            </p:cNvPr>
            <p:cNvSpPr/>
            <p:nvPr/>
          </p:nvSpPr>
          <p:spPr bwMode="auto">
            <a:xfrm>
              <a:off x="5912902" y="1924203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8A134D4-D31B-406E-857B-3541601332F6}"/>
                </a:ext>
              </a:extLst>
            </p:cNvPr>
            <p:cNvSpPr/>
            <p:nvPr/>
          </p:nvSpPr>
          <p:spPr bwMode="auto">
            <a:xfrm>
              <a:off x="6028524" y="1927744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EF5311D-5C55-8300-32AD-7B4605E8AEDE}"/>
                </a:ext>
              </a:extLst>
            </p:cNvPr>
            <p:cNvSpPr/>
            <p:nvPr/>
          </p:nvSpPr>
          <p:spPr bwMode="auto">
            <a:xfrm>
              <a:off x="7669046" y="1933678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508990C-7975-F72F-DC2E-514D485B0FB1}"/>
                </a:ext>
              </a:extLst>
            </p:cNvPr>
            <p:cNvSpPr/>
            <p:nvPr/>
          </p:nvSpPr>
          <p:spPr bwMode="auto">
            <a:xfrm>
              <a:off x="7534622" y="1936585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7D072F6-00BE-5740-F874-0EB392C12D1A}"/>
                </a:ext>
              </a:extLst>
            </p:cNvPr>
            <p:cNvSpPr/>
            <p:nvPr/>
          </p:nvSpPr>
          <p:spPr bwMode="auto">
            <a:xfrm>
              <a:off x="7803469" y="1928409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9833EA3-900B-D2A6-EE9D-93A431154FD7}"/>
              </a:ext>
            </a:extLst>
          </p:cNvPr>
          <p:cNvGrpSpPr/>
          <p:nvPr/>
        </p:nvGrpSpPr>
        <p:grpSpPr>
          <a:xfrm>
            <a:off x="8256240" y="2382894"/>
            <a:ext cx="3003776" cy="274245"/>
            <a:chOff x="5912902" y="1924203"/>
            <a:chExt cx="2064422" cy="18848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DF139AE-948A-3B5C-459D-BCC01417854E}"/>
                </a:ext>
              </a:extLst>
            </p:cNvPr>
            <p:cNvSpPr/>
            <p:nvPr/>
          </p:nvSpPr>
          <p:spPr bwMode="auto">
            <a:xfrm>
              <a:off x="6936074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6FBF475-5D37-6C57-60F4-7EBCDF6884FA}"/>
                </a:ext>
              </a:extLst>
            </p:cNvPr>
            <p:cNvSpPr/>
            <p:nvPr/>
          </p:nvSpPr>
          <p:spPr bwMode="auto">
            <a:xfrm>
              <a:off x="6826437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3D61A21-66FA-0966-1CD6-5C34164E2901}"/>
                </a:ext>
              </a:extLst>
            </p:cNvPr>
            <p:cNvSpPr/>
            <p:nvPr/>
          </p:nvSpPr>
          <p:spPr bwMode="auto">
            <a:xfrm>
              <a:off x="7027929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ED1AA5F-E922-AAA6-62F9-F1263F5362AC}"/>
                </a:ext>
              </a:extLst>
            </p:cNvPr>
            <p:cNvSpPr/>
            <p:nvPr/>
          </p:nvSpPr>
          <p:spPr bwMode="auto">
            <a:xfrm>
              <a:off x="6755445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6F3F714-1399-7DB5-E9C8-DAAB97F0FB80}"/>
                </a:ext>
              </a:extLst>
            </p:cNvPr>
            <p:cNvSpPr/>
            <p:nvPr/>
          </p:nvSpPr>
          <p:spPr bwMode="auto">
            <a:xfrm>
              <a:off x="7106312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47E2617-8ED9-4558-7ED6-0C91B59C197E}"/>
                </a:ext>
              </a:extLst>
            </p:cNvPr>
            <p:cNvSpPr/>
            <p:nvPr/>
          </p:nvSpPr>
          <p:spPr bwMode="auto">
            <a:xfrm>
              <a:off x="6644440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5B76B05-9696-E07F-27EE-B2BFA450D195}"/>
                </a:ext>
              </a:extLst>
            </p:cNvPr>
            <p:cNvSpPr/>
            <p:nvPr/>
          </p:nvSpPr>
          <p:spPr bwMode="auto">
            <a:xfrm>
              <a:off x="6488562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0EB67CA-6849-1279-1D9B-84136A6B75BE}"/>
                </a:ext>
              </a:extLst>
            </p:cNvPr>
            <p:cNvSpPr/>
            <p:nvPr/>
          </p:nvSpPr>
          <p:spPr bwMode="auto">
            <a:xfrm>
              <a:off x="7259602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EEDD5A8-7EFA-43A1-ABC8-42027896B9C2}"/>
                </a:ext>
              </a:extLst>
            </p:cNvPr>
            <p:cNvSpPr/>
            <p:nvPr/>
          </p:nvSpPr>
          <p:spPr bwMode="auto">
            <a:xfrm>
              <a:off x="7346443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379DCCD-BD49-0174-EDBC-8E3A293A077F}"/>
                </a:ext>
              </a:extLst>
            </p:cNvPr>
            <p:cNvSpPr/>
            <p:nvPr/>
          </p:nvSpPr>
          <p:spPr bwMode="auto">
            <a:xfrm>
              <a:off x="6352649" y="1938830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F46C431-1F38-5BDC-6EED-54263914F8C3}"/>
                </a:ext>
              </a:extLst>
            </p:cNvPr>
            <p:cNvSpPr/>
            <p:nvPr/>
          </p:nvSpPr>
          <p:spPr bwMode="auto">
            <a:xfrm>
              <a:off x="6118523" y="1927745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3F5F219-79BB-CFB7-7D9A-90785A0D0747}"/>
                </a:ext>
              </a:extLst>
            </p:cNvPr>
            <p:cNvSpPr/>
            <p:nvPr/>
          </p:nvSpPr>
          <p:spPr bwMode="auto">
            <a:xfrm>
              <a:off x="6273407" y="1934234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B332101-04D6-5BC8-27E0-654EF1887F5B}"/>
                </a:ext>
              </a:extLst>
            </p:cNvPr>
            <p:cNvSpPr/>
            <p:nvPr/>
          </p:nvSpPr>
          <p:spPr bwMode="auto">
            <a:xfrm>
              <a:off x="7476804" y="1934234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5D563E9C-1051-64EC-1D98-7D35122C035F}"/>
                </a:ext>
              </a:extLst>
            </p:cNvPr>
            <p:cNvSpPr/>
            <p:nvPr/>
          </p:nvSpPr>
          <p:spPr bwMode="auto">
            <a:xfrm>
              <a:off x="5912902" y="1924203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45711384-0A73-65C4-A7FD-BC1A474EFC29}"/>
                </a:ext>
              </a:extLst>
            </p:cNvPr>
            <p:cNvSpPr/>
            <p:nvPr/>
          </p:nvSpPr>
          <p:spPr bwMode="auto">
            <a:xfrm>
              <a:off x="6028524" y="1927744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CF8D6AB-60E4-A959-C27F-92FF26F41068}"/>
                </a:ext>
              </a:extLst>
            </p:cNvPr>
            <p:cNvSpPr/>
            <p:nvPr/>
          </p:nvSpPr>
          <p:spPr bwMode="auto">
            <a:xfrm>
              <a:off x="7669046" y="1933678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B2B4E3A9-67AE-D689-7251-8B921E4CB1F0}"/>
                </a:ext>
              </a:extLst>
            </p:cNvPr>
            <p:cNvSpPr/>
            <p:nvPr/>
          </p:nvSpPr>
          <p:spPr bwMode="auto">
            <a:xfrm>
              <a:off x="7534622" y="1936585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DEE1C57F-CE84-028A-59CA-540020DED87B}"/>
                </a:ext>
              </a:extLst>
            </p:cNvPr>
            <p:cNvSpPr/>
            <p:nvPr/>
          </p:nvSpPr>
          <p:spPr bwMode="auto">
            <a:xfrm>
              <a:off x="7803469" y="1928409"/>
              <a:ext cx="173855" cy="173855"/>
            </a:xfrm>
            <a:prstGeom prst="ellipse">
              <a:avLst/>
            </a:prstGeom>
            <a:gradFill flip="none" rotWithShape="1">
              <a:gsLst>
                <a:gs pos="99000">
                  <a:schemeClr val="tx1"/>
                </a:gs>
                <a:gs pos="0">
                  <a:srgbClr val="ED91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5" name="Rectangle 45">
            <a:extLst>
              <a:ext uri="{FF2B5EF4-FFF2-40B4-BE49-F238E27FC236}">
                <a16:creationId xmlns:a16="http://schemas.microsoft.com/office/drawing/2014/main" id="{57B5D8B8-555A-32D0-4B35-B52E7524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5" y="4826785"/>
            <a:ext cx="11576365" cy="83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path difference: 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/2 - [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/(2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)]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 = (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/2)(1–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 = (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/2)(1–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)(1+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)/(1+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 </a:t>
            </a:r>
          </a:p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bg1"/>
                </a:solidFill>
                <a:latin typeface="Helvetica" charset="0"/>
              </a:rPr>
              <a:t>= (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/2)(1–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baseline="30000" dirty="0">
                <a:solidFill>
                  <a:schemeClr val="bg1"/>
                </a:solidFill>
                <a:latin typeface="Helvetica" charset="0"/>
              </a:rPr>
              <a:t> 2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baseline="30000" dirty="0">
                <a:solidFill>
                  <a:schemeClr val="bg1"/>
                </a:solidFill>
                <a:latin typeface="Helvetica" charset="0"/>
              </a:rPr>
              <a:t> 2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)/(1+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v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c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 ≈ [</a:t>
            </a:r>
            <a:r>
              <a:rPr lang="en-US" b="0" i="1" dirty="0">
                <a:solidFill>
                  <a:schemeClr val="bg1"/>
                </a:solidFill>
                <a:latin typeface="Helvetica" charset="0"/>
              </a:rPr>
              <a:t>L</a:t>
            </a:r>
            <a:r>
              <a:rPr lang="en-US" sz="800" b="0" i="1" dirty="0">
                <a:solidFill>
                  <a:schemeClr val="bg1"/>
                </a:solidFill>
                <a:latin typeface="Helvetica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/(2</a:t>
            </a:r>
            <a:r>
              <a:rPr lang="en-US" b="0" i="1" dirty="0">
                <a:solidFill>
                  <a:schemeClr val="bg1"/>
                </a:solidFill>
                <a:latin typeface="Symbol" pitchFamily="2" charset="2"/>
              </a:rPr>
              <a:t>g</a:t>
            </a:r>
            <a:r>
              <a:rPr lang="en-US" b="0" baseline="30000" dirty="0">
                <a:solidFill>
                  <a:schemeClr val="bg1"/>
                </a:solidFill>
                <a:latin typeface="Helvetica" charset="0"/>
              </a:rPr>
              <a:t> 2</a:t>
            </a:r>
            <a:r>
              <a:rPr lang="en-US" b="0" dirty="0">
                <a:solidFill>
                  <a:schemeClr val="bg1"/>
                </a:solidFill>
                <a:latin typeface="Helvetica" charset="0"/>
              </a:rPr>
              <a:t>)]/2 =</a:t>
            </a:r>
            <a:endParaRPr lang="en-US" b="0" i="1" baseline="30000" dirty="0">
              <a:solidFill>
                <a:schemeClr val="bg1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3A90926-1E3D-9C4D-29E4-42046E319149}"/>
              </a:ext>
            </a:extLst>
          </p:cNvPr>
          <p:cNvGrpSpPr/>
          <p:nvPr/>
        </p:nvGrpSpPr>
        <p:grpSpPr>
          <a:xfrm>
            <a:off x="7729615" y="1556792"/>
            <a:ext cx="1894777" cy="582099"/>
            <a:chOff x="518672" y="4631621"/>
            <a:chExt cx="1788688" cy="582099"/>
          </a:xfrm>
        </p:grpSpPr>
        <p:sp>
          <p:nvSpPr>
            <p:cNvPr id="12" name="Rounded Rectangular Callout 3">
              <a:extLst>
                <a:ext uri="{FF2B5EF4-FFF2-40B4-BE49-F238E27FC236}">
                  <a16:creationId xmlns:a16="http://schemas.microsoft.com/office/drawing/2014/main" id="{64E49D43-67BC-D2D5-2AF3-39C2E93B34C5}"/>
                </a:ext>
              </a:extLst>
            </p:cNvPr>
            <p:cNvSpPr/>
            <p:nvPr/>
          </p:nvSpPr>
          <p:spPr bwMode="auto">
            <a:xfrm flipV="1">
              <a:off x="518672" y="4631621"/>
              <a:ext cx="1788688" cy="582099"/>
            </a:xfrm>
            <a:custGeom>
              <a:avLst/>
              <a:gdLst>
                <a:gd name="connsiteX0" fmla="*/ 0 w 7788084"/>
                <a:gd name="connsiteY0" fmla="*/ 207997 h 1247957"/>
                <a:gd name="connsiteX1" fmla="*/ 207997 w 7788084"/>
                <a:gd name="connsiteY1" fmla="*/ 0 h 1247957"/>
                <a:gd name="connsiteX2" fmla="*/ 1298014 w 7788084"/>
                <a:gd name="connsiteY2" fmla="*/ 0 h 1247957"/>
                <a:gd name="connsiteX3" fmla="*/ 1298014 w 7788084"/>
                <a:gd name="connsiteY3" fmla="*/ 0 h 1247957"/>
                <a:gd name="connsiteX4" fmla="*/ 3245035 w 7788084"/>
                <a:gd name="connsiteY4" fmla="*/ 0 h 1247957"/>
                <a:gd name="connsiteX5" fmla="*/ 7580087 w 7788084"/>
                <a:gd name="connsiteY5" fmla="*/ 0 h 1247957"/>
                <a:gd name="connsiteX6" fmla="*/ 7788084 w 7788084"/>
                <a:gd name="connsiteY6" fmla="*/ 207997 h 1247957"/>
                <a:gd name="connsiteX7" fmla="*/ 7788084 w 7788084"/>
                <a:gd name="connsiteY7" fmla="*/ 207993 h 1247957"/>
                <a:gd name="connsiteX8" fmla="*/ 7788084 w 7788084"/>
                <a:gd name="connsiteY8" fmla="*/ 207993 h 1247957"/>
                <a:gd name="connsiteX9" fmla="*/ 7788084 w 7788084"/>
                <a:gd name="connsiteY9" fmla="*/ 519982 h 1247957"/>
                <a:gd name="connsiteX10" fmla="*/ 7788084 w 7788084"/>
                <a:gd name="connsiteY10" fmla="*/ 1039960 h 1247957"/>
                <a:gd name="connsiteX11" fmla="*/ 7580087 w 7788084"/>
                <a:gd name="connsiteY11" fmla="*/ 1247957 h 1247957"/>
                <a:gd name="connsiteX12" fmla="*/ 3245035 w 7788084"/>
                <a:gd name="connsiteY12" fmla="*/ 1247957 h 1247957"/>
                <a:gd name="connsiteX13" fmla="*/ 1298014 w 7788084"/>
                <a:gd name="connsiteY13" fmla="*/ 1247957 h 1247957"/>
                <a:gd name="connsiteX14" fmla="*/ 1298014 w 7788084"/>
                <a:gd name="connsiteY14" fmla="*/ 1247957 h 1247957"/>
                <a:gd name="connsiteX15" fmla="*/ 207997 w 7788084"/>
                <a:gd name="connsiteY15" fmla="*/ 1247957 h 1247957"/>
                <a:gd name="connsiteX16" fmla="*/ 0 w 7788084"/>
                <a:gd name="connsiteY16" fmla="*/ 1039960 h 1247957"/>
                <a:gd name="connsiteX17" fmla="*/ 0 w 7788084"/>
                <a:gd name="connsiteY17" fmla="*/ 519982 h 1247957"/>
                <a:gd name="connsiteX18" fmla="*/ -363236 w 7788084"/>
                <a:gd name="connsiteY18" fmla="*/ 301719 h 1247957"/>
                <a:gd name="connsiteX19" fmla="*/ 0 w 7788084"/>
                <a:gd name="connsiteY19" fmla="*/ 207993 h 1247957"/>
                <a:gd name="connsiteX20" fmla="*/ 0 w 7788084"/>
                <a:gd name="connsiteY20" fmla="*/ 207997 h 1247957"/>
                <a:gd name="connsiteX0" fmla="*/ 363236 w 8151320"/>
                <a:gd name="connsiteY0" fmla="*/ 207997 h 1247957"/>
                <a:gd name="connsiteX1" fmla="*/ 571233 w 8151320"/>
                <a:gd name="connsiteY1" fmla="*/ 0 h 1247957"/>
                <a:gd name="connsiteX2" fmla="*/ 1661250 w 8151320"/>
                <a:gd name="connsiteY2" fmla="*/ 0 h 1247957"/>
                <a:gd name="connsiteX3" fmla="*/ 1661250 w 8151320"/>
                <a:gd name="connsiteY3" fmla="*/ 0 h 1247957"/>
                <a:gd name="connsiteX4" fmla="*/ 3608271 w 8151320"/>
                <a:gd name="connsiteY4" fmla="*/ 0 h 1247957"/>
                <a:gd name="connsiteX5" fmla="*/ 7943323 w 8151320"/>
                <a:gd name="connsiteY5" fmla="*/ 0 h 1247957"/>
                <a:gd name="connsiteX6" fmla="*/ 8151320 w 8151320"/>
                <a:gd name="connsiteY6" fmla="*/ 207997 h 1247957"/>
                <a:gd name="connsiteX7" fmla="*/ 8151320 w 8151320"/>
                <a:gd name="connsiteY7" fmla="*/ 207993 h 1247957"/>
                <a:gd name="connsiteX8" fmla="*/ 8151320 w 8151320"/>
                <a:gd name="connsiteY8" fmla="*/ 207993 h 1247957"/>
                <a:gd name="connsiteX9" fmla="*/ 8151320 w 8151320"/>
                <a:gd name="connsiteY9" fmla="*/ 519982 h 1247957"/>
                <a:gd name="connsiteX10" fmla="*/ 8151320 w 8151320"/>
                <a:gd name="connsiteY10" fmla="*/ 1039960 h 1247957"/>
                <a:gd name="connsiteX11" fmla="*/ 7943323 w 8151320"/>
                <a:gd name="connsiteY11" fmla="*/ 1247957 h 1247957"/>
                <a:gd name="connsiteX12" fmla="*/ 3608271 w 8151320"/>
                <a:gd name="connsiteY12" fmla="*/ 1247957 h 1247957"/>
                <a:gd name="connsiteX13" fmla="*/ 1661250 w 8151320"/>
                <a:gd name="connsiteY13" fmla="*/ 1247957 h 1247957"/>
                <a:gd name="connsiteX14" fmla="*/ 1661250 w 8151320"/>
                <a:gd name="connsiteY14" fmla="*/ 1247957 h 1247957"/>
                <a:gd name="connsiteX15" fmla="*/ 571233 w 8151320"/>
                <a:gd name="connsiteY15" fmla="*/ 1247957 h 1247957"/>
                <a:gd name="connsiteX16" fmla="*/ 363236 w 8151320"/>
                <a:gd name="connsiteY16" fmla="*/ 1039960 h 1247957"/>
                <a:gd name="connsiteX17" fmla="*/ 360061 w 8151320"/>
                <a:gd name="connsiteY17" fmla="*/ 716832 h 1247957"/>
                <a:gd name="connsiteX18" fmla="*/ 0 w 8151320"/>
                <a:gd name="connsiteY18" fmla="*/ 301719 h 1247957"/>
                <a:gd name="connsiteX19" fmla="*/ 363236 w 8151320"/>
                <a:gd name="connsiteY19" fmla="*/ 207993 h 1247957"/>
                <a:gd name="connsiteX20" fmla="*/ 363236 w 8151320"/>
                <a:gd name="connsiteY20" fmla="*/ 207997 h 1247957"/>
                <a:gd name="connsiteX0" fmla="*/ 658511 w 8446595"/>
                <a:gd name="connsiteY0" fmla="*/ 207997 h 1247957"/>
                <a:gd name="connsiteX1" fmla="*/ 866508 w 8446595"/>
                <a:gd name="connsiteY1" fmla="*/ 0 h 1247957"/>
                <a:gd name="connsiteX2" fmla="*/ 1956525 w 8446595"/>
                <a:gd name="connsiteY2" fmla="*/ 0 h 1247957"/>
                <a:gd name="connsiteX3" fmla="*/ 1956525 w 8446595"/>
                <a:gd name="connsiteY3" fmla="*/ 0 h 1247957"/>
                <a:gd name="connsiteX4" fmla="*/ 3903546 w 8446595"/>
                <a:gd name="connsiteY4" fmla="*/ 0 h 1247957"/>
                <a:gd name="connsiteX5" fmla="*/ 8238598 w 8446595"/>
                <a:gd name="connsiteY5" fmla="*/ 0 h 1247957"/>
                <a:gd name="connsiteX6" fmla="*/ 8446595 w 8446595"/>
                <a:gd name="connsiteY6" fmla="*/ 207997 h 1247957"/>
                <a:gd name="connsiteX7" fmla="*/ 8446595 w 8446595"/>
                <a:gd name="connsiteY7" fmla="*/ 207993 h 1247957"/>
                <a:gd name="connsiteX8" fmla="*/ 8446595 w 8446595"/>
                <a:gd name="connsiteY8" fmla="*/ 207993 h 1247957"/>
                <a:gd name="connsiteX9" fmla="*/ 8446595 w 8446595"/>
                <a:gd name="connsiteY9" fmla="*/ 519982 h 1247957"/>
                <a:gd name="connsiteX10" fmla="*/ 8446595 w 8446595"/>
                <a:gd name="connsiteY10" fmla="*/ 1039960 h 1247957"/>
                <a:gd name="connsiteX11" fmla="*/ 8238598 w 8446595"/>
                <a:gd name="connsiteY11" fmla="*/ 1247957 h 1247957"/>
                <a:gd name="connsiteX12" fmla="*/ 3903546 w 8446595"/>
                <a:gd name="connsiteY12" fmla="*/ 1247957 h 1247957"/>
                <a:gd name="connsiteX13" fmla="*/ 1956525 w 8446595"/>
                <a:gd name="connsiteY13" fmla="*/ 1247957 h 1247957"/>
                <a:gd name="connsiteX14" fmla="*/ 1956525 w 8446595"/>
                <a:gd name="connsiteY14" fmla="*/ 1247957 h 1247957"/>
                <a:gd name="connsiteX15" fmla="*/ 866508 w 8446595"/>
                <a:gd name="connsiteY15" fmla="*/ 1247957 h 1247957"/>
                <a:gd name="connsiteX16" fmla="*/ 658511 w 8446595"/>
                <a:gd name="connsiteY16" fmla="*/ 1039960 h 1247957"/>
                <a:gd name="connsiteX17" fmla="*/ 655336 w 8446595"/>
                <a:gd name="connsiteY17" fmla="*/ 716832 h 1247957"/>
                <a:gd name="connsiteX18" fmla="*/ 0 w 8446595"/>
                <a:gd name="connsiteY18" fmla="*/ 450944 h 1247957"/>
                <a:gd name="connsiteX19" fmla="*/ 658511 w 8446595"/>
                <a:gd name="connsiteY19" fmla="*/ 207993 h 1247957"/>
                <a:gd name="connsiteX20" fmla="*/ 658511 w 8446595"/>
                <a:gd name="connsiteY20" fmla="*/ 207997 h 1247957"/>
                <a:gd name="connsiteX0" fmla="*/ 988421 w 8776505"/>
                <a:gd name="connsiteY0" fmla="*/ 207997 h 1247957"/>
                <a:gd name="connsiteX1" fmla="*/ 1196418 w 8776505"/>
                <a:gd name="connsiteY1" fmla="*/ 0 h 1247957"/>
                <a:gd name="connsiteX2" fmla="*/ 2286435 w 8776505"/>
                <a:gd name="connsiteY2" fmla="*/ 0 h 1247957"/>
                <a:gd name="connsiteX3" fmla="*/ 2286435 w 8776505"/>
                <a:gd name="connsiteY3" fmla="*/ 0 h 1247957"/>
                <a:gd name="connsiteX4" fmla="*/ 4233456 w 8776505"/>
                <a:gd name="connsiteY4" fmla="*/ 0 h 1247957"/>
                <a:gd name="connsiteX5" fmla="*/ 8568508 w 8776505"/>
                <a:gd name="connsiteY5" fmla="*/ 0 h 1247957"/>
                <a:gd name="connsiteX6" fmla="*/ 8776505 w 8776505"/>
                <a:gd name="connsiteY6" fmla="*/ 207997 h 1247957"/>
                <a:gd name="connsiteX7" fmla="*/ 8776505 w 8776505"/>
                <a:gd name="connsiteY7" fmla="*/ 207993 h 1247957"/>
                <a:gd name="connsiteX8" fmla="*/ 8776505 w 8776505"/>
                <a:gd name="connsiteY8" fmla="*/ 207993 h 1247957"/>
                <a:gd name="connsiteX9" fmla="*/ 8776505 w 8776505"/>
                <a:gd name="connsiteY9" fmla="*/ 519982 h 1247957"/>
                <a:gd name="connsiteX10" fmla="*/ 8776505 w 8776505"/>
                <a:gd name="connsiteY10" fmla="*/ 1039960 h 1247957"/>
                <a:gd name="connsiteX11" fmla="*/ 8568508 w 8776505"/>
                <a:gd name="connsiteY11" fmla="*/ 1247957 h 1247957"/>
                <a:gd name="connsiteX12" fmla="*/ 4233456 w 8776505"/>
                <a:gd name="connsiteY12" fmla="*/ 1247957 h 1247957"/>
                <a:gd name="connsiteX13" fmla="*/ 2286435 w 8776505"/>
                <a:gd name="connsiteY13" fmla="*/ 1247957 h 1247957"/>
                <a:gd name="connsiteX14" fmla="*/ 2286435 w 8776505"/>
                <a:gd name="connsiteY14" fmla="*/ 1247957 h 1247957"/>
                <a:gd name="connsiteX15" fmla="*/ 1196418 w 8776505"/>
                <a:gd name="connsiteY15" fmla="*/ 1247957 h 1247957"/>
                <a:gd name="connsiteX16" fmla="*/ 988421 w 8776505"/>
                <a:gd name="connsiteY16" fmla="*/ 1039960 h 1247957"/>
                <a:gd name="connsiteX17" fmla="*/ 985246 w 8776505"/>
                <a:gd name="connsiteY17" fmla="*/ 716832 h 1247957"/>
                <a:gd name="connsiteX18" fmla="*/ 0 w 8776505"/>
                <a:gd name="connsiteY18" fmla="*/ 456507 h 1247957"/>
                <a:gd name="connsiteX19" fmla="*/ 988421 w 8776505"/>
                <a:gd name="connsiteY19" fmla="*/ 207993 h 1247957"/>
                <a:gd name="connsiteX20" fmla="*/ 988421 w 8776505"/>
                <a:gd name="connsiteY20" fmla="*/ 207997 h 1247957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221 h 1248181"/>
                <a:gd name="connsiteX1" fmla="*/ 1196418 w 8776505"/>
                <a:gd name="connsiteY1" fmla="*/ 224 h 1248181"/>
                <a:gd name="connsiteX2" fmla="*/ 2286435 w 8776505"/>
                <a:gd name="connsiteY2" fmla="*/ 224 h 1248181"/>
                <a:gd name="connsiteX3" fmla="*/ 2286435 w 8776505"/>
                <a:gd name="connsiteY3" fmla="*/ 224 h 1248181"/>
                <a:gd name="connsiteX4" fmla="*/ 4233456 w 8776505"/>
                <a:gd name="connsiteY4" fmla="*/ 224 h 1248181"/>
                <a:gd name="connsiteX5" fmla="*/ 8568508 w 8776505"/>
                <a:gd name="connsiteY5" fmla="*/ 224 h 1248181"/>
                <a:gd name="connsiteX6" fmla="*/ 8776505 w 8776505"/>
                <a:gd name="connsiteY6" fmla="*/ 208221 h 1248181"/>
                <a:gd name="connsiteX7" fmla="*/ 8776505 w 8776505"/>
                <a:gd name="connsiteY7" fmla="*/ 208217 h 1248181"/>
                <a:gd name="connsiteX8" fmla="*/ 8776505 w 8776505"/>
                <a:gd name="connsiteY8" fmla="*/ 208217 h 1248181"/>
                <a:gd name="connsiteX9" fmla="*/ 8776505 w 8776505"/>
                <a:gd name="connsiteY9" fmla="*/ 520206 h 1248181"/>
                <a:gd name="connsiteX10" fmla="*/ 8776505 w 8776505"/>
                <a:gd name="connsiteY10" fmla="*/ 1040184 h 1248181"/>
                <a:gd name="connsiteX11" fmla="*/ 8568508 w 8776505"/>
                <a:gd name="connsiteY11" fmla="*/ 1248181 h 1248181"/>
                <a:gd name="connsiteX12" fmla="*/ 4233456 w 8776505"/>
                <a:gd name="connsiteY12" fmla="*/ 1248181 h 1248181"/>
                <a:gd name="connsiteX13" fmla="*/ 2286435 w 8776505"/>
                <a:gd name="connsiteY13" fmla="*/ 1248181 h 1248181"/>
                <a:gd name="connsiteX14" fmla="*/ 2286435 w 8776505"/>
                <a:gd name="connsiteY14" fmla="*/ 1248181 h 1248181"/>
                <a:gd name="connsiteX15" fmla="*/ 1196418 w 8776505"/>
                <a:gd name="connsiteY15" fmla="*/ 1248181 h 1248181"/>
                <a:gd name="connsiteX16" fmla="*/ 988421 w 8776505"/>
                <a:gd name="connsiteY16" fmla="*/ 1040184 h 1248181"/>
                <a:gd name="connsiteX17" fmla="*/ 985246 w 8776505"/>
                <a:gd name="connsiteY17" fmla="*/ 717056 h 1248181"/>
                <a:gd name="connsiteX18" fmla="*/ 0 w 8776505"/>
                <a:gd name="connsiteY18" fmla="*/ 456731 h 1248181"/>
                <a:gd name="connsiteX19" fmla="*/ 988421 w 8776505"/>
                <a:gd name="connsiteY19" fmla="*/ 208217 h 1248181"/>
                <a:gd name="connsiteX20" fmla="*/ 988421 w 8776505"/>
                <a:gd name="connsiteY20" fmla="*/ 208221 h 1248181"/>
                <a:gd name="connsiteX0" fmla="*/ 988421 w 8776505"/>
                <a:gd name="connsiteY0" fmla="*/ 208970 h 1248930"/>
                <a:gd name="connsiteX1" fmla="*/ 1196418 w 8776505"/>
                <a:gd name="connsiteY1" fmla="*/ 973 h 1248930"/>
                <a:gd name="connsiteX2" fmla="*/ 2286435 w 8776505"/>
                <a:gd name="connsiteY2" fmla="*/ 973 h 1248930"/>
                <a:gd name="connsiteX3" fmla="*/ 2286435 w 8776505"/>
                <a:gd name="connsiteY3" fmla="*/ 973 h 1248930"/>
                <a:gd name="connsiteX4" fmla="*/ 4233456 w 8776505"/>
                <a:gd name="connsiteY4" fmla="*/ 973 h 1248930"/>
                <a:gd name="connsiteX5" fmla="*/ 8568508 w 8776505"/>
                <a:gd name="connsiteY5" fmla="*/ 973 h 1248930"/>
                <a:gd name="connsiteX6" fmla="*/ 8776505 w 8776505"/>
                <a:gd name="connsiteY6" fmla="*/ 208970 h 1248930"/>
                <a:gd name="connsiteX7" fmla="*/ 8776505 w 8776505"/>
                <a:gd name="connsiteY7" fmla="*/ 208966 h 1248930"/>
                <a:gd name="connsiteX8" fmla="*/ 8776505 w 8776505"/>
                <a:gd name="connsiteY8" fmla="*/ 208966 h 1248930"/>
                <a:gd name="connsiteX9" fmla="*/ 8776505 w 8776505"/>
                <a:gd name="connsiteY9" fmla="*/ 520955 h 1248930"/>
                <a:gd name="connsiteX10" fmla="*/ 8776505 w 8776505"/>
                <a:gd name="connsiteY10" fmla="*/ 1040933 h 1248930"/>
                <a:gd name="connsiteX11" fmla="*/ 8568508 w 8776505"/>
                <a:gd name="connsiteY11" fmla="*/ 1248930 h 1248930"/>
                <a:gd name="connsiteX12" fmla="*/ 4233456 w 8776505"/>
                <a:gd name="connsiteY12" fmla="*/ 1248930 h 1248930"/>
                <a:gd name="connsiteX13" fmla="*/ 2286435 w 8776505"/>
                <a:gd name="connsiteY13" fmla="*/ 1248930 h 1248930"/>
                <a:gd name="connsiteX14" fmla="*/ 2286435 w 8776505"/>
                <a:gd name="connsiteY14" fmla="*/ 1248930 h 1248930"/>
                <a:gd name="connsiteX15" fmla="*/ 1196418 w 8776505"/>
                <a:gd name="connsiteY15" fmla="*/ 1248930 h 1248930"/>
                <a:gd name="connsiteX16" fmla="*/ 988421 w 8776505"/>
                <a:gd name="connsiteY16" fmla="*/ 1040933 h 1248930"/>
                <a:gd name="connsiteX17" fmla="*/ 985246 w 8776505"/>
                <a:gd name="connsiteY17" fmla="*/ 717805 h 1248930"/>
                <a:gd name="connsiteX18" fmla="*/ 0 w 8776505"/>
                <a:gd name="connsiteY18" fmla="*/ 457480 h 1248930"/>
                <a:gd name="connsiteX19" fmla="*/ 988421 w 8776505"/>
                <a:gd name="connsiteY19" fmla="*/ 208966 h 1248930"/>
                <a:gd name="connsiteX20" fmla="*/ 988421 w 8776505"/>
                <a:gd name="connsiteY20" fmla="*/ 208970 h 1248930"/>
                <a:gd name="connsiteX0" fmla="*/ 988421 w 8776505"/>
                <a:gd name="connsiteY0" fmla="*/ 211522 h 1251482"/>
                <a:gd name="connsiteX1" fmla="*/ 1196418 w 8776505"/>
                <a:gd name="connsiteY1" fmla="*/ 3525 h 1251482"/>
                <a:gd name="connsiteX2" fmla="*/ 2286435 w 8776505"/>
                <a:gd name="connsiteY2" fmla="*/ 3525 h 1251482"/>
                <a:gd name="connsiteX3" fmla="*/ 2286435 w 8776505"/>
                <a:gd name="connsiteY3" fmla="*/ 3525 h 1251482"/>
                <a:gd name="connsiteX4" fmla="*/ 4233456 w 8776505"/>
                <a:gd name="connsiteY4" fmla="*/ 3525 h 1251482"/>
                <a:gd name="connsiteX5" fmla="*/ 8568508 w 8776505"/>
                <a:gd name="connsiteY5" fmla="*/ 3525 h 1251482"/>
                <a:gd name="connsiteX6" fmla="*/ 8776505 w 8776505"/>
                <a:gd name="connsiteY6" fmla="*/ 211522 h 1251482"/>
                <a:gd name="connsiteX7" fmla="*/ 8776505 w 8776505"/>
                <a:gd name="connsiteY7" fmla="*/ 211518 h 1251482"/>
                <a:gd name="connsiteX8" fmla="*/ 8776505 w 8776505"/>
                <a:gd name="connsiteY8" fmla="*/ 211518 h 1251482"/>
                <a:gd name="connsiteX9" fmla="*/ 8776505 w 8776505"/>
                <a:gd name="connsiteY9" fmla="*/ 523507 h 1251482"/>
                <a:gd name="connsiteX10" fmla="*/ 8776505 w 8776505"/>
                <a:gd name="connsiteY10" fmla="*/ 1043485 h 1251482"/>
                <a:gd name="connsiteX11" fmla="*/ 8568508 w 8776505"/>
                <a:gd name="connsiteY11" fmla="*/ 1251482 h 1251482"/>
                <a:gd name="connsiteX12" fmla="*/ 4233456 w 8776505"/>
                <a:gd name="connsiteY12" fmla="*/ 1251482 h 1251482"/>
                <a:gd name="connsiteX13" fmla="*/ 2286435 w 8776505"/>
                <a:gd name="connsiteY13" fmla="*/ 1251482 h 1251482"/>
                <a:gd name="connsiteX14" fmla="*/ 2286435 w 8776505"/>
                <a:gd name="connsiteY14" fmla="*/ 1251482 h 1251482"/>
                <a:gd name="connsiteX15" fmla="*/ 1196418 w 8776505"/>
                <a:gd name="connsiteY15" fmla="*/ 1251482 h 1251482"/>
                <a:gd name="connsiteX16" fmla="*/ 988421 w 8776505"/>
                <a:gd name="connsiteY16" fmla="*/ 1043485 h 1251482"/>
                <a:gd name="connsiteX17" fmla="*/ 985246 w 8776505"/>
                <a:gd name="connsiteY17" fmla="*/ 720357 h 1251482"/>
                <a:gd name="connsiteX18" fmla="*/ 0 w 8776505"/>
                <a:gd name="connsiteY18" fmla="*/ 460032 h 1251482"/>
                <a:gd name="connsiteX19" fmla="*/ 988421 w 8776505"/>
                <a:gd name="connsiteY19" fmla="*/ 211518 h 1251482"/>
                <a:gd name="connsiteX20" fmla="*/ 988421 w 8776505"/>
                <a:gd name="connsiteY20" fmla="*/ 211522 h 1251482"/>
                <a:gd name="connsiteX0" fmla="*/ 988421 w 8776505"/>
                <a:gd name="connsiteY0" fmla="*/ 218057 h 1258017"/>
                <a:gd name="connsiteX1" fmla="*/ 1377875 w 8776505"/>
                <a:gd name="connsiteY1" fmla="*/ 3368 h 1258017"/>
                <a:gd name="connsiteX2" fmla="*/ 2286435 w 8776505"/>
                <a:gd name="connsiteY2" fmla="*/ 10060 h 1258017"/>
                <a:gd name="connsiteX3" fmla="*/ 2286435 w 8776505"/>
                <a:gd name="connsiteY3" fmla="*/ 10060 h 1258017"/>
                <a:gd name="connsiteX4" fmla="*/ 4233456 w 8776505"/>
                <a:gd name="connsiteY4" fmla="*/ 10060 h 1258017"/>
                <a:gd name="connsiteX5" fmla="*/ 8568508 w 8776505"/>
                <a:gd name="connsiteY5" fmla="*/ 10060 h 1258017"/>
                <a:gd name="connsiteX6" fmla="*/ 8776505 w 8776505"/>
                <a:gd name="connsiteY6" fmla="*/ 218057 h 1258017"/>
                <a:gd name="connsiteX7" fmla="*/ 8776505 w 8776505"/>
                <a:gd name="connsiteY7" fmla="*/ 218053 h 1258017"/>
                <a:gd name="connsiteX8" fmla="*/ 8776505 w 8776505"/>
                <a:gd name="connsiteY8" fmla="*/ 218053 h 1258017"/>
                <a:gd name="connsiteX9" fmla="*/ 8776505 w 8776505"/>
                <a:gd name="connsiteY9" fmla="*/ 530042 h 1258017"/>
                <a:gd name="connsiteX10" fmla="*/ 8776505 w 8776505"/>
                <a:gd name="connsiteY10" fmla="*/ 1050020 h 1258017"/>
                <a:gd name="connsiteX11" fmla="*/ 8568508 w 8776505"/>
                <a:gd name="connsiteY11" fmla="*/ 1258017 h 1258017"/>
                <a:gd name="connsiteX12" fmla="*/ 4233456 w 8776505"/>
                <a:gd name="connsiteY12" fmla="*/ 1258017 h 1258017"/>
                <a:gd name="connsiteX13" fmla="*/ 2286435 w 8776505"/>
                <a:gd name="connsiteY13" fmla="*/ 1258017 h 1258017"/>
                <a:gd name="connsiteX14" fmla="*/ 2286435 w 8776505"/>
                <a:gd name="connsiteY14" fmla="*/ 1258017 h 1258017"/>
                <a:gd name="connsiteX15" fmla="*/ 1196418 w 8776505"/>
                <a:gd name="connsiteY15" fmla="*/ 1258017 h 1258017"/>
                <a:gd name="connsiteX16" fmla="*/ 988421 w 8776505"/>
                <a:gd name="connsiteY16" fmla="*/ 1050020 h 1258017"/>
                <a:gd name="connsiteX17" fmla="*/ 985246 w 8776505"/>
                <a:gd name="connsiteY17" fmla="*/ 726892 h 1258017"/>
                <a:gd name="connsiteX18" fmla="*/ 0 w 8776505"/>
                <a:gd name="connsiteY18" fmla="*/ 466567 h 1258017"/>
                <a:gd name="connsiteX19" fmla="*/ 988421 w 8776505"/>
                <a:gd name="connsiteY19" fmla="*/ 218053 h 1258017"/>
                <a:gd name="connsiteX20" fmla="*/ 988421 w 8776505"/>
                <a:gd name="connsiteY20" fmla="*/ 218057 h 1258017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196418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196418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70"/>
                <a:gd name="connsiteX1" fmla="*/ 1377875 w 8776505"/>
                <a:gd name="connsiteY1" fmla="*/ 921 h 1255570"/>
                <a:gd name="connsiteX2" fmla="*/ 2286435 w 8776505"/>
                <a:gd name="connsiteY2" fmla="*/ 7613 h 1255570"/>
                <a:gd name="connsiteX3" fmla="*/ 2286435 w 8776505"/>
                <a:gd name="connsiteY3" fmla="*/ 7613 h 1255570"/>
                <a:gd name="connsiteX4" fmla="*/ 4233456 w 8776505"/>
                <a:gd name="connsiteY4" fmla="*/ 7613 h 1255570"/>
                <a:gd name="connsiteX5" fmla="*/ 8568508 w 8776505"/>
                <a:gd name="connsiteY5" fmla="*/ 7613 h 1255570"/>
                <a:gd name="connsiteX6" fmla="*/ 8776505 w 8776505"/>
                <a:gd name="connsiteY6" fmla="*/ 215610 h 1255570"/>
                <a:gd name="connsiteX7" fmla="*/ 8776505 w 8776505"/>
                <a:gd name="connsiteY7" fmla="*/ 215606 h 1255570"/>
                <a:gd name="connsiteX8" fmla="*/ 8776505 w 8776505"/>
                <a:gd name="connsiteY8" fmla="*/ 215606 h 1255570"/>
                <a:gd name="connsiteX9" fmla="*/ 8776505 w 8776505"/>
                <a:gd name="connsiteY9" fmla="*/ 527595 h 1255570"/>
                <a:gd name="connsiteX10" fmla="*/ 8776505 w 8776505"/>
                <a:gd name="connsiteY10" fmla="*/ 1047573 h 1255570"/>
                <a:gd name="connsiteX11" fmla="*/ 8568508 w 8776505"/>
                <a:gd name="connsiteY11" fmla="*/ 1255570 h 1255570"/>
                <a:gd name="connsiteX12" fmla="*/ 4233456 w 8776505"/>
                <a:gd name="connsiteY12" fmla="*/ 1255570 h 1255570"/>
                <a:gd name="connsiteX13" fmla="*/ 2286435 w 8776505"/>
                <a:gd name="connsiteY13" fmla="*/ 1255570 h 1255570"/>
                <a:gd name="connsiteX14" fmla="*/ 2286435 w 8776505"/>
                <a:gd name="connsiteY14" fmla="*/ 1255570 h 1255570"/>
                <a:gd name="connsiteX15" fmla="*/ 1300109 w 8776505"/>
                <a:gd name="connsiteY15" fmla="*/ 1255570 h 1255570"/>
                <a:gd name="connsiteX16" fmla="*/ 988421 w 8776505"/>
                <a:gd name="connsiteY16" fmla="*/ 1047573 h 1255570"/>
                <a:gd name="connsiteX17" fmla="*/ 985246 w 8776505"/>
                <a:gd name="connsiteY17" fmla="*/ 724445 h 1255570"/>
                <a:gd name="connsiteX18" fmla="*/ 0 w 8776505"/>
                <a:gd name="connsiteY18" fmla="*/ 464120 h 1255570"/>
                <a:gd name="connsiteX19" fmla="*/ 988421 w 8776505"/>
                <a:gd name="connsiteY19" fmla="*/ 215606 h 1255570"/>
                <a:gd name="connsiteX20" fmla="*/ 988421 w 8776505"/>
                <a:gd name="connsiteY20" fmla="*/ 215610 h 1255570"/>
                <a:gd name="connsiteX0" fmla="*/ 988421 w 8776505"/>
                <a:gd name="connsiteY0" fmla="*/ 215610 h 1255581"/>
                <a:gd name="connsiteX1" fmla="*/ 1377875 w 8776505"/>
                <a:gd name="connsiteY1" fmla="*/ 921 h 1255581"/>
                <a:gd name="connsiteX2" fmla="*/ 2286435 w 8776505"/>
                <a:gd name="connsiteY2" fmla="*/ 7613 h 1255581"/>
                <a:gd name="connsiteX3" fmla="*/ 2286435 w 8776505"/>
                <a:gd name="connsiteY3" fmla="*/ 7613 h 1255581"/>
                <a:gd name="connsiteX4" fmla="*/ 4233456 w 8776505"/>
                <a:gd name="connsiteY4" fmla="*/ 7613 h 1255581"/>
                <a:gd name="connsiteX5" fmla="*/ 8568508 w 8776505"/>
                <a:gd name="connsiteY5" fmla="*/ 7613 h 1255581"/>
                <a:gd name="connsiteX6" fmla="*/ 8776505 w 8776505"/>
                <a:gd name="connsiteY6" fmla="*/ 215610 h 1255581"/>
                <a:gd name="connsiteX7" fmla="*/ 8776505 w 8776505"/>
                <a:gd name="connsiteY7" fmla="*/ 215606 h 1255581"/>
                <a:gd name="connsiteX8" fmla="*/ 8776505 w 8776505"/>
                <a:gd name="connsiteY8" fmla="*/ 215606 h 1255581"/>
                <a:gd name="connsiteX9" fmla="*/ 8776505 w 8776505"/>
                <a:gd name="connsiteY9" fmla="*/ 527595 h 1255581"/>
                <a:gd name="connsiteX10" fmla="*/ 8776505 w 8776505"/>
                <a:gd name="connsiteY10" fmla="*/ 1047573 h 1255581"/>
                <a:gd name="connsiteX11" fmla="*/ 8568508 w 8776505"/>
                <a:gd name="connsiteY11" fmla="*/ 1255570 h 1255581"/>
                <a:gd name="connsiteX12" fmla="*/ 4233456 w 8776505"/>
                <a:gd name="connsiteY12" fmla="*/ 1255570 h 1255581"/>
                <a:gd name="connsiteX13" fmla="*/ 2286435 w 8776505"/>
                <a:gd name="connsiteY13" fmla="*/ 1255570 h 1255581"/>
                <a:gd name="connsiteX14" fmla="*/ 2286435 w 8776505"/>
                <a:gd name="connsiteY14" fmla="*/ 1255570 h 1255581"/>
                <a:gd name="connsiteX15" fmla="*/ 1300109 w 8776505"/>
                <a:gd name="connsiteY15" fmla="*/ 1255570 h 1255581"/>
                <a:gd name="connsiteX16" fmla="*/ 988421 w 8776505"/>
                <a:gd name="connsiteY16" fmla="*/ 1047573 h 1255581"/>
                <a:gd name="connsiteX17" fmla="*/ 985246 w 8776505"/>
                <a:gd name="connsiteY17" fmla="*/ 724445 h 1255581"/>
                <a:gd name="connsiteX18" fmla="*/ 0 w 8776505"/>
                <a:gd name="connsiteY18" fmla="*/ 464120 h 1255581"/>
                <a:gd name="connsiteX19" fmla="*/ 988421 w 8776505"/>
                <a:gd name="connsiteY19" fmla="*/ 215606 h 1255581"/>
                <a:gd name="connsiteX20" fmla="*/ 988421 w 8776505"/>
                <a:gd name="connsiteY20" fmla="*/ 215610 h 1255581"/>
                <a:gd name="connsiteX0" fmla="*/ 988421 w 8776505"/>
                <a:gd name="connsiteY0" fmla="*/ 216692 h 1256661"/>
                <a:gd name="connsiteX1" fmla="*/ 1377875 w 8776505"/>
                <a:gd name="connsiteY1" fmla="*/ 2003 h 1256661"/>
                <a:gd name="connsiteX2" fmla="*/ 2286435 w 8776505"/>
                <a:gd name="connsiteY2" fmla="*/ 8695 h 1256661"/>
                <a:gd name="connsiteX3" fmla="*/ 2286435 w 8776505"/>
                <a:gd name="connsiteY3" fmla="*/ 8695 h 1256661"/>
                <a:gd name="connsiteX4" fmla="*/ 4233456 w 8776505"/>
                <a:gd name="connsiteY4" fmla="*/ 8695 h 1256661"/>
                <a:gd name="connsiteX5" fmla="*/ 8568508 w 8776505"/>
                <a:gd name="connsiteY5" fmla="*/ 8695 h 1256661"/>
                <a:gd name="connsiteX6" fmla="*/ 8776505 w 8776505"/>
                <a:gd name="connsiteY6" fmla="*/ 216692 h 1256661"/>
                <a:gd name="connsiteX7" fmla="*/ 8776505 w 8776505"/>
                <a:gd name="connsiteY7" fmla="*/ 216688 h 1256661"/>
                <a:gd name="connsiteX8" fmla="*/ 8776505 w 8776505"/>
                <a:gd name="connsiteY8" fmla="*/ 216688 h 1256661"/>
                <a:gd name="connsiteX9" fmla="*/ 8776505 w 8776505"/>
                <a:gd name="connsiteY9" fmla="*/ 528677 h 1256661"/>
                <a:gd name="connsiteX10" fmla="*/ 8776505 w 8776505"/>
                <a:gd name="connsiteY10" fmla="*/ 1048655 h 1256661"/>
                <a:gd name="connsiteX11" fmla="*/ 8568508 w 8776505"/>
                <a:gd name="connsiteY11" fmla="*/ 1256652 h 1256661"/>
                <a:gd name="connsiteX12" fmla="*/ 4233456 w 8776505"/>
                <a:gd name="connsiteY12" fmla="*/ 1256652 h 1256661"/>
                <a:gd name="connsiteX13" fmla="*/ 2286435 w 8776505"/>
                <a:gd name="connsiteY13" fmla="*/ 1256652 h 1256661"/>
                <a:gd name="connsiteX14" fmla="*/ 2286435 w 8776505"/>
                <a:gd name="connsiteY14" fmla="*/ 1256652 h 1256661"/>
                <a:gd name="connsiteX15" fmla="*/ 1300109 w 8776505"/>
                <a:gd name="connsiteY15" fmla="*/ 1256652 h 1256661"/>
                <a:gd name="connsiteX16" fmla="*/ 988421 w 8776505"/>
                <a:gd name="connsiteY16" fmla="*/ 1048655 h 1256661"/>
                <a:gd name="connsiteX17" fmla="*/ 985246 w 8776505"/>
                <a:gd name="connsiteY17" fmla="*/ 725527 h 1256661"/>
                <a:gd name="connsiteX18" fmla="*/ 0 w 8776505"/>
                <a:gd name="connsiteY18" fmla="*/ 465202 h 1256661"/>
                <a:gd name="connsiteX19" fmla="*/ 988421 w 8776505"/>
                <a:gd name="connsiteY19" fmla="*/ 216688 h 1256661"/>
                <a:gd name="connsiteX20" fmla="*/ 988421 w 8776505"/>
                <a:gd name="connsiteY20" fmla="*/ 216692 h 1256661"/>
                <a:gd name="connsiteX0" fmla="*/ 1706328 w 9494412"/>
                <a:gd name="connsiteY0" fmla="*/ 216692 h 1256661"/>
                <a:gd name="connsiteX1" fmla="*/ 2095782 w 9494412"/>
                <a:gd name="connsiteY1" fmla="*/ 2003 h 1256661"/>
                <a:gd name="connsiteX2" fmla="*/ 3004342 w 9494412"/>
                <a:gd name="connsiteY2" fmla="*/ 8695 h 1256661"/>
                <a:gd name="connsiteX3" fmla="*/ 3004342 w 9494412"/>
                <a:gd name="connsiteY3" fmla="*/ 8695 h 1256661"/>
                <a:gd name="connsiteX4" fmla="*/ 4951363 w 9494412"/>
                <a:gd name="connsiteY4" fmla="*/ 8695 h 1256661"/>
                <a:gd name="connsiteX5" fmla="*/ 9286415 w 9494412"/>
                <a:gd name="connsiteY5" fmla="*/ 8695 h 1256661"/>
                <a:gd name="connsiteX6" fmla="*/ 9494412 w 9494412"/>
                <a:gd name="connsiteY6" fmla="*/ 216692 h 1256661"/>
                <a:gd name="connsiteX7" fmla="*/ 9494412 w 9494412"/>
                <a:gd name="connsiteY7" fmla="*/ 216688 h 1256661"/>
                <a:gd name="connsiteX8" fmla="*/ 9494412 w 9494412"/>
                <a:gd name="connsiteY8" fmla="*/ 216688 h 1256661"/>
                <a:gd name="connsiteX9" fmla="*/ 9494412 w 9494412"/>
                <a:gd name="connsiteY9" fmla="*/ 528677 h 1256661"/>
                <a:gd name="connsiteX10" fmla="*/ 9494412 w 9494412"/>
                <a:gd name="connsiteY10" fmla="*/ 1048655 h 1256661"/>
                <a:gd name="connsiteX11" fmla="*/ 9286415 w 9494412"/>
                <a:gd name="connsiteY11" fmla="*/ 1256652 h 1256661"/>
                <a:gd name="connsiteX12" fmla="*/ 4951363 w 9494412"/>
                <a:gd name="connsiteY12" fmla="*/ 1256652 h 1256661"/>
                <a:gd name="connsiteX13" fmla="*/ 3004342 w 9494412"/>
                <a:gd name="connsiteY13" fmla="*/ 1256652 h 1256661"/>
                <a:gd name="connsiteX14" fmla="*/ 3004342 w 9494412"/>
                <a:gd name="connsiteY14" fmla="*/ 1256652 h 1256661"/>
                <a:gd name="connsiteX15" fmla="*/ 2018016 w 9494412"/>
                <a:gd name="connsiteY15" fmla="*/ 1256652 h 1256661"/>
                <a:gd name="connsiteX16" fmla="*/ 1706328 w 9494412"/>
                <a:gd name="connsiteY16" fmla="*/ 1048655 h 1256661"/>
                <a:gd name="connsiteX17" fmla="*/ 1703153 w 9494412"/>
                <a:gd name="connsiteY17" fmla="*/ 725527 h 1256661"/>
                <a:gd name="connsiteX18" fmla="*/ 0 w 9494412"/>
                <a:gd name="connsiteY18" fmla="*/ 255972 h 1256661"/>
                <a:gd name="connsiteX19" fmla="*/ 1706328 w 9494412"/>
                <a:gd name="connsiteY19" fmla="*/ 216688 h 1256661"/>
                <a:gd name="connsiteX20" fmla="*/ 1706328 w 9494412"/>
                <a:gd name="connsiteY20" fmla="*/ 216692 h 1256661"/>
                <a:gd name="connsiteX0" fmla="*/ 1706328 w 9494412"/>
                <a:gd name="connsiteY0" fmla="*/ 216692 h 1256661"/>
                <a:gd name="connsiteX1" fmla="*/ 2095782 w 9494412"/>
                <a:gd name="connsiteY1" fmla="*/ 2003 h 1256661"/>
                <a:gd name="connsiteX2" fmla="*/ 3004342 w 9494412"/>
                <a:gd name="connsiteY2" fmla="*/ 8695 h 1256661"/>
                <a:gd name="connsiteX3" fmla="*/ 3004342 w 9494412"/>
                <a:gd name="connsiteY3" fmla="*/ 8695 h 1256661"/>
                <a:gd name="connsiteX4" fmla="*/ 4951363 w 9494412"/>
                <a:gd name="connsiteY4" fmla="*/ 8695 h 1256661"/>
                <a:gd name="connsiteX5" fmla="*/ 9286415 w 9494412"/>
                <a:gd name="connsiteY5" fmla="*/ 8695 h 1256661"/>
                <a:gd name="connsiteX6" fmla="*/ 9494412 w 9494412"/>
                <a:gd name="connsiteY6" fmla="*/ 216692 h 1256661"/>
                <a:gd name="connsiteX7" fmla="*/ 9494412 w 9494412"/>
                <a:gd name="connsiteY7" fmla="*/ 216688 h 1256661"/>
                <a:gd name="connsiteX8" fmla="*/ 9494412 w 9494412"/>
                <a:gd name="connsiteY8" fmla="*/ 216688 h 1256661"/>
                <a:gd name="connsiteX9" fmla="*/ 9494412 w 9494412"/>
                <a:gd name="connsiteY9" fmla="*/ 528677 h 1256661"/>
                <a:gd name="connsiteX10" fmla="*/ 9494412 w 9494412"/>
                <a:gd name="connsiteY10" fmla="*/ 1048655 h 1256661"/>
                <a:gd name="connsiteX11" fmla="*/ 9011924 w 9494412"/>
                <a:gd name="connsiteY11" fmla="*/ 1256652 h 1256661"/>
                <a:gd name="connsiteX12" fmla="*/ 4951363 w 9494412"/>
                <a:gd name="connsiteY12" fmla="*/ 1256652 h 1256661"/>
                <a:gd name="connsiteX13" fmla="*/ 3004342 w 9494412"/>
                <a:gd name="connsiteY13" fmla="*/ 1256652 h 1256661"/>
                <a:gd name="connsiteX14" fmla="*/ 3004342 w 9494412"/>
                <a:gd name="connsiteY14" fmla="*/ 1256652 h 1256661"/>
                <a:gd name="connsiteX15" fmla="*/ 2018016 w 9494412"/>
                <a:gd name="connsiteY15" fmla="*/ 1256652 h 1256661"/>
                <a:gd name="connsiteX16" fmla="*/ 1706328 w 9494412"/>
                <a:gd name="connsiteY16" fmla="*/ 1048655 h 1256661"/>
                <a:gd name="connsiteX17" fmla="*/ 1703153 w 9494412"/>
                <a:gd name="connsiteY17" fmla="*/ 725527 h 1256661"/>
                <a:gd name="connsiteX18" fmla="*/ 0 w 9494412"/>
                <a:gd name="connsiteY18" fmla="*/ 255972 h 1256661"/>
                <a:gd name="connsiteX19" fmla="*/ 1706328 w 9494412"/>
                <a:gd name="connsiteY19" fmla="*/ 216688 h 1256661"/>
                <a:gd name="connsiteX20" fmla="*/ 1706328 w 9494412"/>
                <a:gd name="connsiteY20" fmla="*/ 216692 h 1256661"/>
                <a:gd name="connsiteX0" fmla="*/ 1706328 w 9494412"/>
                <a:gd name="connsiteY0" fmla="*/ 216692 h 1256661"/>
                <a:gd name="connsiteX1" fmla="*/ 2095782 w 9494412"/>
                <a:gd name="connsiteY1" fmla="*/ 2003 h 1256661"/>
                <a:gd name="connsiteX2" fmla="*/ 3004342 w 9494412"/>
                <a:gd name="connsiteY2" fmla="*/ 8695 h 1256661"/>
                <a:gd name="connsiteX3" fmla="*/ 3004342 w 9494412"/>
                <a:gd name="connsiteY3" fmla="*/ 8695 h 1256661"/>
                <a:gd name="connsiteX4" fmla="*/ 4951363 w 9494412"/>
                <a:gd name="connsiteY4" fmla="*/ 8695 h 1256661"/>
                <a:gd name="connsiteX5" fmla="*/ 9286415 w 9494412"/>
                <a:gd name="connsiteY5" fmla="*/ 8695 h 1256661"/>
                <a:gd name="connsiteX6" fmla="*/ 9494412 w 9494412"/>
                <a:gd name="connsiteY6" fmla="*/ 216692 h 1256661"/>
                <a:gd name="connsiteX7" fmla="*/ 9494412 w 9494412"/>
                <a:gd name="connsiteY7" fmla="*/ 216688 h 1256661"/>
                <a:gd name="connsiteX8" fmla="*/ 9494412 w 9494412"/>
                <a:gd name="connsiteY8" fmla="*/ 216688 h 1256661"/>
                <a:gd name="connsiteX9" fmla="*/ 9494412 w 9494412"/>
                <a:gd name="connsiteY9" fmla="*/ 528677 h 1256661"/>
                <a:gd name="connsiteX10" fmla="*/ 9494412 w 9494412"/>
                <a:gd name="connsiteY10" fmla="*/ 1048655 h 1256661"/>
                <a:gd name="connsiteX11" fmla="*/ 9011924 w 9494412"/>
                <a:gd name="connsiteY11" fmla="*/ 1256652 h 1256661"/>
                <a:gd name="connsiteX12" fmla="*/ 4951363 w 9494412"/>
                <a:gd name="connsiteY12" fmla="*/ 1256652 h 1256661"/>
                <a:gd name="connsiteX13" fmla="*/ 3004342 w 9494412"/>
                <a:gd name="connsiteY13" fmla="*/ 1256652 h 1256661"/>
                <a:gd name="connsiteX14" fmla="*/ 3004342 w 9494412"/>
                <a:gd name="connsiteY14" fmla="*/ 1256652 h 1256661"/>
                <a:gd name="connsiteX15" fmla="*/ 2018016 w 9494412"/>
                <a:gd name="connsiteY15" fmla="*/ 1256652 h 1256661"/>
                <a:gd name="connsiteX16" fmla="*/ 1706328 w 9494412"/>
                <a:gd name="connsiteY16" fmla="*/ 1048655 h 1256661"/>
                <a:gd name="connsiteX17" fmla="*/ 1703153 w 9494412"/>
                <a:gd name="connsiteY17" fmla="*/ 725527 h 1256661"/>
                <a:gd name="connsiteX18" fmla="*/ 0 w 9494412"/>
                <a:gd name="connsiteY18" fmla="*/ 255972 h 1256661"/>
                <a:gd name="connsiteX19" fmla="*/ 1706328 w 9494412"/>
                <a:gd name="connsiteY19" fmla="*/ 216688 h 1256661"/>
                <a:gd name="connsiteX20" fmla="*/ 1706328 w 9494412"/>
                <a:gd name="connsiteY20" fmla="*/ 216692 h 1256661"/>
                <a:gd name="connsiteX0" fmla="*/ 1706328 w 9494412"/>
                <a:gd name="connsiteY0" fmla="*/ 216692 h 1256661"/>
                <a:gd name="connsiteX1" fmla="*/ 2095782 w 9494412"/>
                <a:gd name="connsiteY1" fmla="*/ 2003 h 1256661"/>
                <a:gd name="connsiteX2" fmla="*/ 3004342 w 9494412"/>
                <a:gd name="connsiteY2" fmla="*/ 8695 h 1256661"/>
                <a:gd name="connsiteX3" fmla="*/ 3004342 w 9494412"/>
                <a:gd name="connsiteY3" fmla="*/ 8695 h 1256661"/>
                <a:gd name="connsiteX4" fmla="*/ 4951363 w 9494412"/>
                <a:gd name="connsiteY4" fmla="*/ 8695 h 1256661"/>
                <a:gd name="connsiteX5" fmla="*/ 8927466 w 9494412"/>
                <a:gd name="connsiteY5" fmla="*/ 8696 h 1256661"/>
                <a:gd name="connsiteX6" fmla="*/ 9494412 w 9494412"/>
                <a:gd name="connsiteY6" fmla="*/ 216692 h 1256661"/>
                <a:gd name="connsiteX7" fmla="*/ 9494412 w 9494412"/>
                <a:gd name="connsiteY7" fmla="*/ 216688 h 1256661"/>
                <a:gd name="connsiteX8" fmla="*/ 9494412 w 9494412"/>
                <a:gd name="connsiteY8" fmla="*/ 216688 h 1256661"/>
                <a:gd name="connsiteX9" fmla="*/ 9494412 w 9494412"/>
                <a:gd name="connsiteY9" fmla="*/ 528677 h 1256661"/>
                <a:gd name="connsiteX10" fmla="*/ 9494412 w 9494412"/>
                <a:gd name="connsiteY10" fmla="*/ 1048655 h 1256661"/>
                <a:gd name="connsiteX11" fmla="*/ 9011924 w 9494412"/>
                <a:gd name="connsiteY11" fmla="*/ 1256652 h 1256661"/>
                <a:gd name="connsiteX12" fmla="*/ 4951363 w 9494412"/>
                <a:gd name="connsiteY12" fmla="*/ 1256652 h 1256661"/>
                <a:gd name="connsiteX13" fmla="*/ 3004342 w 9494412"/>
                <a:gd name="connsiteY13" fmla="*/ 1256652 h 1256661"/>
                <a:gd name="connsiteX14" fmla="*/ 3004342 w 9494412"/>
                <a:gd name="connsiteY14" fmla="*/ 1256652 h 1256661"/>
                <a:gd name="connsiteX15" fmla="*/ 2018016 w 9494412"/>
                <a:gd name="connsiteY15" fmla="*/ 1256652 h 1256661"/>
                <a:gd name="connsiteX16" fmla="*/ 1706328 w 9494412"/>
                <a:gd name="connsiteY16" fmla="*/ 1048655 h 1256661"/>
                <a:gd name="connsiteX17" fmla="*/ 1703153 w 9494412"/>
                <a:gd name="connsiteY17" fmla="*/ 725527 h 1256661"/>
                <a:gd name="connsiteX18" fmla="*/ 0 w 9494412"/>
                <a:gd name="connsiteY18" fmla="*/ 255972 h 1256661"/>
                <a:gd name="connsiteX19" fmla="*/ 1706328 w 9494412"/>
                <a:gd name="connsiteY19" fmla="*/ 216688 h 1256661"/>
                <a:gd name="connsiteX20" fmla="*/ 1706328 w 9494412"/>
                <a:gd name="connsiteY20" fmla="*/ 216692 h 1256661"/>
                <a:gd name="connsiteX0" fmla="*/ 1706328 w 9494412"/>
                <a:gd name="connsiteY0" fmla="*/ 216692 h 1256661"/>
                <a:gd name="connsiteX1" fmla="*/ 2095782 w 9494412"/>
                <a:gd name="connsiteY1" fmla="*/ 2003 h 1256661"/>
                <a:gd name="connsiteX2" fmla="*/ 3004342 w 9494412"/>
                <a:gd name="connsiteY2" fmla="*/ 8695 h 1256661"/>
                <a:gd name="connsiteX3" fmla="*/ 3004342 w 9494412"/>
                <a:gd name="connsiteY3" fmla="*/ 8695 h 1256661"/>
                <a:gd name="connsiteX4" fmla="*/ 4951363 w 9494412"/>
                <a:gd name="connsiteY4" fmla="*/ 8695 h 1256661"/>
                <a:gd name="connsiteX5" fmla="*/ 8927466 w 9494412"/>
                <a:gd name="connsiteY5" fmla="*/ 8696 h 1256661"/>
                <a:gd name="connsiteX6" fmla="*/ 9494412 w 9494412"/>
                <a:gd name="connsiteY6" fmla="*/ 216692 h 1256661"/>
                <a:gd name="connsiteX7" fmla="*/ 9494412 w 9494412"/>
                <a:gd name="connsiteY7" fmla="*/ 216688 h 1256661"/>
                <a:gd name="connsiteX8" fmla="*/ 9494412 w 9494412"/>
                <a:gd name="connsiteY8" fmla="*/ 216688 h 1256661"/>
                <a:gd name="connsiteX9" fmla="*/ 9494412 w 9494412"/>
                <a:gd name="connsiteY9" fmla="*/ 528677 h 1256661"/>
                <a:gd name="connsiteX10" fmla="*/ 9494412 w 9494412"/>
                <a:gd name="connsiteY10" fmla="*/ 1048655 h 1256661"/>
                <a:gd name="connsiteX11" fmla="*/ 9011924 w 9494412"/>
                <a:gd name="connsiteY11" fmla="*/ 1256652 h 1256661"/>
                <a:gd name="connsiteX12" fmla="*/ 4951363 w 9494412"/>
                <a:gd name="connsiteY12" fmla="*/ 1256652 h 1256661"/>
                <a:gd name="connsiteX13" fmla="*/ 3004342 w 9494412"/>
                <a:gd name="connsiteY13" fmla="*/ 1256652 h 1256661"/>
                <a:gd name="connsiteX14" fmla="*/ 3004342 w 9494412"/>
                <a:gd name="connsiteY14" fmla="*/ 1256652 h 1256661"/>
                <a:gd name="connsiteX15" fmla="*/ 2018016 w 9494412"/>
                <a:gd name="connsiteY15" fmla="*/ 1256652 h 1256661"/>
                <a:gd name="connsiteX16" fmla="*/ 1706328 w 9494412"/>
                <a:gd name="connsiteY16" fmla="*/ 1048655 h 1256661"/>
                <a:gd name="connsiteX17" fmla="*/ 1703153 w 9494412"/>
                <a:gd name="connsiteY17" fmla="*/ 725527 h 1256661"/>
                <a:gd name="connsiteX18" fmla="*/ 0 w 9494412"/>
                <a:gd name="connsiteY18" fmla="*/ 255972 h 1256661"/>
                <a:gd name="connsiteX19" fmla="*/ 1706328 w 9494412"/>
                <a:gd name="connsiteY19" fmla="*/ 216688 h 1256661"/>
                <a:gd name="connsiteX20" fmla="*/ 1706328 w 9494412"/>
                <a:gd name="connsiteY20" fmla="*/ 216692 h 1256661"/>
                <a:gd name="connsiteX0" fmla="*/ 1706328 w 9494412"/>
                <a:gd name="connsiteY0" fmla="*/ 216692 h 1256661"/>
                <a:gd name="connsiteX1" fmla="*/ 2095782 w 9494412"/>
                <a:gd name="connsiteY1" fmla="*/ 2003 h 1256661"/>
                <a:gd name="connsiteX2" fmla="*/ 3004342 w 9494412"/>
                <a:gd name="connsiteY2" fmla="*/ 8695 h 1256661"/>
                <a:gd name="connsiteX3" fmla="*/ 3004342 w 9494412"/>
                <a:gd name="connsiteY3" fmla="*/ 8695 h 1256661"/>
                <a:gd name="connsiteX4" fmla="*/ 4951363 w 9494412"/>
                <a:gd name="connsiteY4" fmla="*/ 8695 h 1256661"/>
                <a:gd name="connsiteX5" fmla="*/ 8927466 w 9494412"/>
                <a:gd name="connsiteY5" fmla="*/ 8696 h 1256661"/>
                <a:gd name="connsiteX6" fmla="*/ 9494412 w 9494412"/>
                <a:gd name="connsiteY6" fmla="*/ 216692 h 1256661"/>
                <a:gd name="connsiteX7" fmla="*/ 9494412 w 9494412"/>
                <a:gd name="connsiteY7" fmla="*/ 216688 h 1256661"/>
                <a:gd name="connsiteX8" fmla="*/ 9494412 w 9494412"/>
                <a:gd name="connsiteY8" fmla="*/ 216688 h 1256661"/>
                <a:gd name="connsiteX9" fmla="*/ 9494412 w 9494412"/>
                <a:gd name="connsiteY9" fmla="*/ 528677 h 1256661"/>
                <a:gd name="connsiteX10" fmla="*/ 9494412 w 9494412"/>
                <a:gd name="connsiteY10" fmla="*/ 1048655 h 1256661"/>
                <a:gd name="connsiteX11" fmla="*/ 9011924 w 9494412"/>
                <a:gd name="connsiteY11" fmla="*/ 1256652 h 1256661"/>
                <a:gd name="connsiteX12" fmla="*/ 4951363 w 9494412"/>
                <a:gd name="connsiteY12" fmla="*/ 1256652 h 1256661"/>
                <a:gd name="connsiteX13" fmla="*/ 3004342 w 9494412"/>
                <a:gd name="connsiteY13" fmla="*/ 1256652 h 1256661"/>
                <a:gd name="connsiteX14" fmla="*/ 3004342 w 9494412"/>
                <a:gd name="connsiteY14" fmla="*/ 1256652 h 1256661"/>
                <a:gd name="connsiteX15" fmla="*/ 2229164 w 9494412"/>
                <a:gd name="connsiteY15" fmla="*/ 1256652 h 1256661"/>
                <a:gd name="connsiteX16" fmla="*/ 1706328 w 9494412"/>
                <a:gd name="connsiteY16" fmla="*/ 1048655 h 1256661"/>
                <a:gd name="connsiteX17" fmla="*/ 1703153 w 9494412"/>
                <a:gd name="connsiteY17" fmla="*/ 725527 h 1256661"/>
                <a:gd name="connsiteX18" fmla="*/ 0 w 9494412"/>
                <a:gd name="connsiteY18" fmla="*/ 255972 h 1256661"/>
                <a:gd name="connsiteX19" fmla="*/ 1706328 w 9494412"/>
                <a:gd name="connsiteY19" fmla="*/ 216688 h 1256661"/>
                <a:gd name="connsiteX20" fmla="*/ 1706328 w 9494412"/>
                <a:gd name="connsiteY20" fmla="*/ 216692 h 1256661"/>
                <a:gd name="connsiteX0" fmla="*/ 1706328 w 9494412"/>
                <a:gd name="connsiteY0" fmla="*/ 216692 h 1256652"/>
                <a:gd name="connsiteX1" fmla="*/ 2095782 w 9494412"/>
                <a:gd name="connsiteY1" fmla="*/ 2003 h 1256652"/>
                <a:gd name="connsiteX2" fmla="*/ 3004342 w 9494412"/>
                <a:gd name="connsiteY2" fmla="*/ 8695 h 1256652"/>
                <a:gd name="connsiteX3" fmla="*/ 3004342 w 9494412"/>
                <a:gd name="connsiteY3" fmla="*/ 8695 h 1256652"/>
                <a:gd name="connsiteX4" fmla="*/ 4951363 w 9494412"/>
                <a:gd name="connsiteY4" fmla="*/ 8695 h 1256652"/>
                <a:gd name="connsiteX5" fmla="*/ 8927466 w 9494412"/>
                <a:gd name="connsiteY5" fmla="*/ 8696 h 1256652"/>
                <a:gd name="connsiteX6" fmla="*/ 9494412 w 9494412"/>
                <a:gd name="connsiteY6" fmla="*/ 216692 h 1256652"/>
                <a:gd name="connsiteX7" fmla="*/ 9494412 w 9494412"/>
                <a:gd name="connsiteY7" fmla="*/ 216688 h 1256652"/>
                <a:gd name="connsiteX8" fmla="*/ 9494412 w 9494412"/>
                <a:gd name="connsiteY8" fmla="*/ 216688 h 1256652"/>
                <a:gd name="connsiteX9" fmla="*/ 9494412 w 9494412"/>
                <a:gd name="connsiteY9" fmla="*/ 528677 h 1256652"/>
                <a:gd name="connsiteX10" fmla="*/ 9494412 w 9494412"/>
                <a:gd name="connsiteY10" fmla="*/ 1048655 h 1256652"/>
                <a:gd name="connsiteX11" fmla="*/ 9011924 w 9494412"/>
                <a:gd name="connsiteY11" fmla="*/ 1256652 h 1256652"/>
                <a:gd name="connsiteX12" fmla="*/ 4951363 w 9494412"/>
                <a:gd name="connsiteY12" fmla="*/ 1256652 h 1256652"/>
                <a:gd name="connsiteX13" fmla="*/ 3004342 w 9494412"/>
                <a:gd name="connsiteY13" fmla="*/ 1256652 h 1256652"/>
                <a:gd name="connsiteX14" fmla="*/ 3004342 w 9494412"/>
                <a:gd name="connsiteY14" fmla="*/ 1256652 h 1256652"/>
                <a:gd name="connsiteX15" fmla="*/ 2229164 w 9494412"/>
                <a:gd name="connsiteY15" fmla="*/ 1256652 h 1256652"/>
                <a:gd name="connsiteX16" fmla="*/ 1706328 w 9494412"/>
                <a:gd name="connsiteY16" fmla="*/ 1048655 h 1256652"/>
                <a:gd name="connsiteX17" fmla="*/ 1703153 w 9494412"/>
                <a:gd name="connsiteY17" fmla="*/ 725527 h 1256652"/>
                <a:gd name="connsiteX18" fmla="*/ 0 w 9494412"/>
                <a:gd name="connsiteY18" fmla="*/ 255972 h 1256652"/>
                <a:gd name="connsiteX19" fmla="*/ 1706328 w 9494412"/>
                <a:gd name="connsiteY19" fmla="*/ 216688 h 1256652"/>
                <a:gd name="connsiteX20" fmla="*/ 1706328 w 9494412"/>
                <a:gd name="connsiteY20" fmla="*/ 216692 h 1256652"/>
                <a:gd name="connsiteX0" fmla="*/ 1706328 w 9494412"/>
                <a:gd name="connsiteY0" fmla="*/ 216692 h 1256652"/>
                <a:gd name="connsiteX1" fmla="*/ 2264701 w 9494412"/>
                <a:gd name="connsiteY1" fmla="*/ 2003 h 1256652"/>
                <a:gd name="connsiteX2" fmla="*/ 3004342 w 9494412"/>
                <a:gd name="connsiteY2" fmla="*/ 8695 h 1256652"/>
                <a:gd name="connsiteX3" fmla="*/ 3004342 w 9494412"/>
                <a:gd name="connsiteY3" fmla="*/ 8695 h 1256652"/>
                <a:gd name="connsiteX4" fmla="*/ 4951363 w 9494412"/>
                <a:gd name="connsiteY4" fmla="*/ 8695 h 1256652"/>
                <a:gd name="connsiteX5" fmla="*/ 8927466 w 9494412"/>
                <a:gd name="connsiteY5" fmla="*/ 8696 h 1256652"/>
                <a:gd name="connsiteX6" fmla="*/ 9494412 w 9494412"/>
                <a:gd name="connsiteY6" fmla="*/ 216692 h 1256652"/>
                <a:gd name="connsiteX7" fmla="*/ 9494412 w 9494412"/>
                <a:gd name="connsiteY7" fmla="*/ 216688 h 1256652"/>
                <a:gd name="connsiteX8" fmla="*/ 9494412 w 9494412"/>
                <a:gd name="connsiteY8" fmla="*/ 216688 h 1256652"/>
                <a:gd name="connsiteX9" fmla="*/ 9494412 w 9494412"/>
                <a:gd name="connsiteY9" fmla="*/ 528677 h 1256652"/>
                <a:gd name="connsiteX10" fmla="*/ 9494412 w 9494412"/>
                <a:gd name="connsiteY10" fmla="*/ 1048655 h 1256652"/>
                <a:gd name="connsiteX11" fmla="*/ 9011924 w 9494412"/>
                <a:gd name="connsiteY11" fmla="*/ 1256652 h 1256652"/>
                <a:gd name="connsiteX12" fmla="*/ 4951363 w 9494412"/>
                <a:gd name="connsiteY12" fmla="*/ 1256652 h 1256652"/>
                <a:gd name="connsiteX13" fmla="*/ 3004342 w 9494412"/>
                <a:gd name="connsiteY13" fmla="*/ 1256652 h 1256652"/>
                <a:gd name="connsiteX14" fmla="*/ 3004342 w 9494412"/>
                <a:gd name="connsiteY14" fmla="*/ 1256652 h 1256652"/>
                <a:gd name="connsiteX15" fmla="*/ 2229164 w 9494412"/>
                <a:gd name="connsiteY15" fmla="*/ 1256652 h 1256652"/>
                <a:gd name="connsiteX16" fmla="*/ 1706328 w 9494412"/>
                <a:gd name="connsiteY16" fmla="*/ 1048655 h 1256652"/>
                <a:gd name="connsiteX17" fmla="*/ 1703153 w 9494412"/>
                <a:gd name="connsiteY17" fmla="*/ 725527 h 1256652"/>
                <a:gd name="connsiteX18" fmla="*/ 0 w 9494412"/>
                <a:gd name="connsiteY18" fmla="*/ 255972 h 1256652"/>
                <a:gd name="connsiteX19" fmla="*/ 1706328 w 9494412"/>
                <a:gd name="connsiteY19" fmla="*/ 216688 h 1256652"/>
                <a:gd name="connsiteX20" fmla="*/ 1706328 w 9494412"/>
                <a:gd name="connsiteY20" fmla="*/ 216692 h 1256652"/>
                <a:gd name="connsiteX0" fmla="*/ 1706328 w 9494412"/>
                <a:gd name="connsiteY0" fmla="*/ 216692 h 1256652"/>
                <a:gd name="connsiteX1" fmla="*/ 2264701 w 9494412"/>
                <a:gd name="connsiteY1" fmla="*/ 2003 h 1256652"/>
                <a:gd name="connsiteX2" fmla="*/ 3004342 w 9494412"/>
                <a:gd name="connsiteY2" fmla="*/ 8695 h 1256652"/>
                <a:gd name="connsiteX3" fmla="*/ 3004342 w 9494412"/>
                <a:gd name="connsiteY3" fmla="*/ 8695 h 1256652"/>
                <a:gd name="connsiteX4" fmla="*/ 4951363 w 9494412"/>
                <a:gd name="connsiteY4" fmla="*/ 8695 h 1256652"/>
                <a:gd name="connsiteX5" fmla="*/ 8927466 w 9494412"/>
                <a:gd name="connsiteY5" fmla="*/ 8696 h 1256652"/>
                <a:gd name="connsiteX6" fmla="*/ 9494412 w 9494412"/>
                <a:gd name="connsiteY6" fmla="*/ 216692 h 1256652"/>
                <a:gd name="connsiteX7" fmla="*/ 9494412 w 9494412"/>
                <a:gd name="connsiteY7" fmla="*/ 216688 h 1256652"/>
                <a:gd name="connsiteX8" fmla="*/ 9494412 w 9494412"/>
                <a:gd name="connsiteY8" fmla="*/ 216688 h 1256652"/>
                <a:gd name="connsiteX9" fmla="*/ 9494412 w 9494412"/>
                <a:gd name="connsiteY9" fmla="*/ 528677 h 1256652"/>
                <a:gd name="connsiteX10" fmla="*/ 9494412 w 9494412"/>
                <a:gd name="connsiteY10" fmla="*/ 1048655 h 1256652"/>
                <a:gd name="connsiteX11" fmla="*/ 9011924 w 9494412"/>
                <a:gd name="connsiteY11" fmla="*/ 1256652 h 1256652"/>
                <a:gd name="connsiteX12" fmla="*/ 4951363 w 9494412"/>
                <a:gd name="connsiteY12" fmla="*/ 1256652 h 1256652"/>
                <a:gd name="connsiteX13" fmla="*/ 3004342 w 9494412"/>
                <a:gd name="connsiteY13" fmla="*/ 1256652 h 1256652"/>
                <a:gd name="connsiteX14" fmla="*/ 3004342 w 9494412"/>
                <a:gd name="connsiteY14" fmla="*/ 1256652 h 1256652"/>
                <a:gd name="connsiteX15" fmla="*/ 2229164 w 9494412"/>
                <a:gd name="connsiteY15" fmla="*/ 1256652 h 1256652"/>
                <a:gd name="connsiteX16" fmla="*/ 1706328 w 9494412"/>
                <a:gd name="connsiteY16" fmla="*/ 1048655 h 1256652"/>
                <a:gd name="connsiteX17" fmla="*/ 1703153 w 9494412"/>
                <a:gd name="connsiteY17" fmla="*/ 725527 h 1256652"/>
                <a:gd name="connsiteX18" fmla="*/ 0 w 9494412"/>
                <a:gd name="connsiteY18" fmla="*/ 255972 h 1256652"/>
                <a:gd name="connsiteX19" fmla="*/ 1706328 w 9494412"/>
                <a:gd name="connsiteY19" fmla="*/ 216688 h 1256652"/>
                <a:gd name="connsiteX20" fmla="*/ 1706328 w 9494412"/>
                <a:gd name="connsiteY20" fmla="*/ 216692 h 125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94412" h="1256652">
                  <a:moveTo>
                    <a:pt x="1706328" y="216692"/>
                  </a:moveTo>
                  <a:cubicBezTo>
                    <a:pt x="1706328" y="101818"/>
                    <a:pt x="1634494" y="-16940"/>
                    <a:pt x="2264701" y="2003"/>
                  </a:cubicBezTo>
                  <a:lnTo>
                    <a:pt x="3004342" y="8695"/>
                  </a:lnTo>
                  <a:lnTo>
                    <a:pt x="3004342" y="8695"/>
                  </a:lnTo>
                  <a:lnTo>
                    <a:pt x="4951363" y="8695"/>
                  </a:lnTo>
                  <a:lnTo>
                    <a:pt x="8927466" y="8696"/>
                  </a:lnTo>
                  <a:cubicBezTo>
                    <a:pt x="9464633" y="-9499"/>
                    <a:pt x="9494412" y="101818"/>
                    <a:pt x="9494412" y="216692"/>
                  </a:cubicBezTo>
                  <a:lnTo>
                    <a:pt x="9494412" y="216688"/>
                  </a:lnTo>
                  <a:lnTo>
                    <a:pt x="9494412" y="216688"/>
                  </a:lnTo>
                  <a:lnTo>
                    <a:pt x="9494412" y="528677"/>
                  </a:lnTo>
                  <a:lnTo>
                    <a:pt x="9494412" y="1048655"/>
                  </a:lnTo>
                  <a:cubicBezTo>
                    <a:pt x="9494412" y="1163529"/>
                    <a:pt x="9401291" y="1247557"/>
                    <a:pt x="9011924" y="1256652"/>
                  </a:cubicBezTo>
                  <a:lnTo>
                    <a:pt x="4951363" y="1256652"/>
                  </a:lnTo>
                  <a:lnTo>
                    <a:pt x="3004342" y="1256652"/>
                  </a:lnTo>
                  <a:lnTo>
                    <a:pt x="3004342" y="1256652"/>
                  </a:lnTo>
                  <a:lnTo>
                    <a:pt x="2229164" y="1256652"/>
                  </a:lnTo>
                  <a:cubicBezTo>
                    <a:pt x="1779207" y="1230490"/>
                    <a:pt x="1706328" y="1163529"/>
                    <a:pt x="1706328" y="1048655"/>
                  </a:cubicBezTo>
                  <a:cubicBezTo>
                    <a:pt x="1705270" y="940946"/>
                    <a:pt x="1704211" y="872165"/>
                    <a:pt x="1703153" y="725527"/>
                  </a:cubicBezTo>
                  <a:lnTo>
                    <a:pt x="0" y="255972"/>
                  </a:lnTo>
                  <a:lnTo>
                    <a:pt x="1706328" y="216688"/>
                  </a:lnTo>
                  <a:lnTo>
                    <a:pt x="1706328" y="2166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CH" sz="2600" dirty="0">
                <a:solidFill>
                  <a:srgbClr val="FFFFFF"/>
                </a:solidFill>
              </a:endParaRP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9A286B97-E60C-9565-9C2A-A1491F03D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408" y="4767818"/>
              <a:ext cx="1342087" cy="364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ts val="2480"/>
                </a:lnSpc>
                <a:spcBef>
                  <a:spcPts val="0"/>
                </a:spcBef>
              </a:pPr>
              <a:r>
                <a:rPr lang="en-US" altLang="ja-JP" sz="3200" b="0" dirty="0">
                  <a:latin typeface="+mn-lt"/>
                  <a:cs typeface="Chalkboard"/>
                </a:rPr>
                <a:t>Wow!!!</a:t>
              </a:r>
              <a:endParaRPr lang="en-US" altLang="ja-JP" sz="3200" i="1" dirty="0">
                <a:solidFill>
                  <a:srgbClr val="FF0000"/>
                </a:solidFill>
                <a:latin typeface="Symbol" pitchFamily="2" charset="2"/>
                <a:cs typeface="Chalkboar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132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0" autoUpdateAnimBg="0"/>
      <p:bldP spid="60" grpId="0" autoUpdateAnimBg="0"/>
      <p:bldP spid="253" grpId="0"/>
      <p:bldP spid="59" grpId="0" autoUpdateAnimBg="0"/>
      <p:bldP spid="62" grpId="0" autoUpdateAnimBg="0"/>
      <p:bldP spid="61" grpId="0" autoUpdateAnimBg="0"/>
      <p:bldP spid="47" grpId="0" autoUpdateAnimBg="0"/>
      <p:bldP spid="5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53B959-BA98-18CE-B7AE-C88B2A8F1935}"/>
              </a:ext>
            </a:extLst>
          </p:cNvPr>
          <p:cNvSpPr/>
          <p:nvPr/>
        </p:nvSpPr>
        <p:spPr bwMode="auto">
          <a:xfrm>
            <a:off x="8275463" y="3813128"/>
            <a:ext cx="3672408" cy="55197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H" sz="2600">
              <a:solidFill>
                <a:srgbClr val="FFFFFF"/>
              </a:solidFill>
            </a:endParaRPr>
          </a:p>
        </p:txBody>
      </p:sp>
      <p:sp>
        <p:nvSpPr>
          <p:cNvPr id="7" name="Rectangle 306">
            <a:extLst>
              <a:ext uri="{FF2B5EF4-FFF2-40B4-BE49-F238E27FC236}">
                <a16:creationId xmlns:a16="http://schemas.microsoft.com/office/drawing/2014/main" id="{47F82B7F-12F9-FD7B-395A-EDA8CACFC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52" y="3802855"/>
            <a:ext cx="11741323" cy="86600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Overall, </a:t>
            </a:r>
            <a:r>
              <a:rPr lang="en-US" b="0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d</a:t>
            </a:r>
            <a:r>
              <a:rPr lang="en-US" b="0" i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</a:t>
            </a:r>
            <a:r>
              <a:rPr lang="en-US" sz="10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/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d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t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is proportional to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E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Symbol" charset="0"/>
              </a:rPr>
              <a:t> </a:t>
            </a:r>
            <a:r>
              <a:rPr lang="en-US" sz="20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x</a:t>
            </a:r>
            <a:r>
              <a:rPr lang="en-US" b="0" baseline="30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E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, thus to   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  </a:t>
            </a:r>
            <a:r>
              <a:rPr lang="en-US" sz="20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x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  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   =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: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   </a:t>
            </a:r>
            <a:r>
              <a:rPr lang="en-US" sz="3200" b="0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d</a:t>
            </a:r>
            <a:r>
              <a:rPr lang="en-US" sz="3200" b="0" i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I</a:t>
            </a:r>
            <a:r>
              <a:rPr lang="en-US" sz="32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 </a:t>
            </a:r>
            <a:r>
              <a:rPr lang="en-US" sz="32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/d</a:t>
            </a:r>
            <a:r>
              <a:rPr lang="en-US" sz="32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t</a:t>
            </a:r>
            <a:r>
              <a:rPr lang="en-US" sz="32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 = constant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x</a:t>
            </a:r>
            <a:r>
              <a:rPr lang="en-US" sz="32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 </a:t>
            </a:r>
            <a:r>
              <a:rPr lang="en-US" sz="32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I</a:t>
            </a:r>
            <a:endParaRPr lang="en-US" sz="3200" b="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sym typeface="Symbol" charset="0"/>
            </a:endParaRPr>
          </a:p>
        </p:txBody>
      </p:sp>
      <p:sp>
        <p:nvSpPr>
          <p:cNvPr id="11" name="Rectangle 306">
            <a:extLst>
              <a:ext uri="{FF2B5EF4-FFF2-40B4-BE49-F238E27FC236}">
                <a16:creationId xmlns:a16="http://schemas.microsoft.com/office/drawing/2014/main" id="{31A51F14-6EF4-8841-AE05-FA587B9C2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931" y="1608796"/>
            <a:ext cx="10801200" cy="232426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  <a:tabLst>
                <a:tab pos="1243013" algn="l"/>
              </a:tabLst>
            </a:pP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The electron</a:t>
            </a:r>
            <a:r>
              <a:rPr lang="en-US" sz="10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→</a:t>
            </a:r>
            <a:r>
              <a:rPr lang="en-US" sz="10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wave 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ener</a:t>
            </a: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gy</a:t>
            </a:r>
            <a:r>
              <a:rPr lang="en-US" b="0" u="sng" dirty="0">
                <a:solidFill>
                  <a:schemeClr val="bg1"/>
                </a:solidFill>
                <a:latin typeface="Helvetica" charset="0"/>
                <a:sym typeface="Symbol" charset="0"/>
              </a:rPr>
              <a:t> transfer rate</a:t>
            </a:r>
            <a:r>
              <a:rPr lang="en-US" b="0" dirty="0">
                <a:solidFill>
                  <a:srgbClr val="FF0000"/>
                </a:solidFill>
                <a:latin typeface="Helvetica" charset="0"/>
                <a:sym typeface="Symbol" charset="0"/>
              </a:rPr>
              <a:t> </a:t>
            </a:r>
            <a:r>
              <a:rPr lang="en-US" b="0" dirty="0" err="1">
                <a:solidFill>
                  <a:srgbClr val="FFFF00"/>
                </a:solidFill>
                <a:latin typeface="Helvetica" charset="0"/>
                <a:sym typeface="Symbol" charset="0"/>
              </a:rPr>
              <a:t>d</a:t>
            </a:r>
            <a:r>
              <a:rPr lang="en-US" b="0" i="1" dirty="0" err="1">
                <a:solidFill>
                  <a:srgbClr val="FFFF00"/>
                </a:solidFill>
                <a:latin typeface="Helvetica" charset="0"/>
                <a:sym typeface="Symbol" charset="0"/>
              </a:rPr>
              <a:t>I</a:t>
            </a:r>
            <a:r>
              <a:rPr lang="en-US" sz="1000" b="0" i="1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/d</a:t>
            </a:r>
            <a:r>
              <a:rPr lang="en-US" b="0" i="1" dirty="0">
                <a:solidFill>
                  <a:srgbClr val="FFFF00"/>
                </a:solidFill>
                <a:latin typeface="Helvetica" charset="0"/>
                <a:sym typeface="Symbol" charset="0"/>
              </a:rPr>
              <a:t>t</a:t>
            </a:r>
            <a:r>
              <a:rPr lang="en-US" b="0" dirty="0">
                <a:solidFill>
                  <a:srgbClr val="FFFF00"/>
                </a:solidFill>
                <a:latin typeface="Helvetica" charset="0"/>
                <a:sym typeface="Symbol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is determined by the combination of two factors:</a:t>
            </a:r>
          </a:p>
          <a:p>
            <a:pPr marL="538163" indent="-538163"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(1</a:t>
            </a:r>
            <a:r>
              <a:rPr lang="en-US" altLang="ja-JP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) 	the transfer rate from one electron,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given by the (negative) work made by the wave, p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ro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p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ortional to </a:t>
            </a:r>
            <a:r>
              <a:rPr lang="en-US" b="0" i="1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E</a:t>
            </a:r>
            <a:endParaRPr lang="en-US" b="0" u="sng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sp>
        <p:nvSpPr>
          <p:cNvPr id="671015" name="Rectangle 295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91544" y="49808"/>
            <a:ext cx="8280920" cy="914788"/>
          </a:xfrm>
          <a:prstGeom prst="rect">
            <a:avLst/>
          </a:prstGeom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ts val="3000"/>
              </a:lnSpc>
              <a:spcBef>
                <a:spcPts val="0"/>
              </a:spcBef>
            </a:pPr>
            <a:r>
              <a:rPr lang="en-US" sz="3200" dirty="0">
                <a:solidFill>
                  <a:srgbClr val="47FFD1"/>
                </a:solidFill>
                <a:effectLst>
                  <a:glow rad="762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Another nice case of very simple theory: </a:t>
            </a:r>
          </a:p>
          <a:p>
            <a:pPr marL="0" indent="0" algn="ctr">
              <a:lnSpc>
                <a:spcPts val="3000"/>
              </a:lnSpc>
              <a:spcBef>
                <a:spcPts val="0"/>
              </a:spcBef>
            </a:pPr>
            <a:r>
              <a:rPr lang="en-US" sz="3200" dirty="0">
                <a:solidFill>
                  <a:srgbClr val="47FFD1"/>
                </a:solidFill>
                <a:effectLst>
                  <a:glow rad="762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optical amplification of FELs</a:t>
            </a:r>
            <a:endParaRPr lang="en-US" sz="3200" u="sng" dirty="0">
              <a:solidFill>
                <a:srgbClr val="47FFD1"/>
              </a:solidFill>
              <a:effectLst>
                <a:glow rad="76200">
                  <a:schemeClr val="tx1"/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E71EEB-B1FE-4447-B8A4-8FB01D45AE52}"/>
              </a:ext>
            </a:extLst>
          </p:cNvPr>
          <p:cNvGrpSpPr/>
          <p:nvPr/>
        </p:nvGrpSpPr>
        <p:grpSpPr>
          <a:xfrm>
            <a:off x="181867" y="860796"/>
            <a:ext cx="8928992" cy="828972"/>
            <a:chOff x="-900608" y="620688"/>
            <a:chExt cx="8928992" cy="828972"/>
          </a:xfrm>
        </p:grpSpPr>
        <p:sp>
          <p:nvSpPr>
            <p:cNvPr id="671026" name="Rectangle 306"/>
            <p:cNvSpPr>
              <a:spLocks noChangeArrowheads="1"/>
            </p:cNvSpPr>
            <p:nvPr/>
          </p:nvSpPr>
          <p:spPr bwMode="auto">
            <a:xfrm>
              <a:off x="-900608" y="620688"/>
              <a:ext cx="8928992" cy="82897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marL="7938">
                <a:spcBef>
                  <a:spcPts val="0"/>
                </a:spcBef>
                <a:tabLst>
                  <a:tab pos="1192213" algn="l"/>
                  <a:tab pos="1501775" algn="l"/>
                </a:tabLst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Assume: </a:t>
              </a:r>
              <a:r>
                <a:rPr lang="en-US" b="0" i="1" dirty="0">
                  <a:solidFill>
                    <a:srgbClr val="FFFF00"/>
                  </a:solidFill>
                  <a:latin typeface="Helvetica" charset="0"/>
                  <a:sym typeface="Symbol" charset="0"/>
                </a:rPr>
                <a:t>I</a:t>
              </a:r>
              <a:r>
                <a:rPr lang="en-US" b="0" dirty="0">
                  <a:solidFill>
                    <a:schemeClr val="bg1"/>
                  </a:solidFill>
                  <a:latin typeface="Helvetica" charset="0"/>
                  <a:sym typeface="Symbol" charset="0"/>
                </a:rPr>
                <a:t> </a:t>
              </a: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sym typeface="Symbol" charset="0"/>
                </a:rPr>
                <a:t>= wave intensity, </a:t>
              </a:r>
            </a:p>
            <a:p>
              <a:pPr marL="7938">
                <a:spcBef>
                  <a:spcPts val="0"/>
                </a:spcBef>
                <a:tabLst>
                  <a:tab pos="1192213" algn="l"/>
                  <a:tab pos="1501775" algn="l"/>
                </a:tabLst>
              </a:pPr>
              <a:r>
                <a:rPr lang="en-US" b="0" i="1" dirty="0">
                  <a:solidFill>
                    <a:srgbClr val="FF0000"/>
                  </a:solidFill>
                  <a:latin typeface="Helvetica" charset="0"/>
                  <a:sym typeface="Symbol" charset="0"/>
                </a:rPr>
                <a:t>	</a:t>
              </a:r>
              <a:r>
                <a:rPr lang="en-US" b="0" i="1" dirty="0">
                  <a:solidFill>
                    <a:srgbClr val="FFFF00"/>
                  </a:solidFill>
                  <a:latin typeface="Helvetica" charset="0"/>
                  <a:sym typeface="Symbol" charset="0"/>
                </a:rPr>
                <a:t>E</a:t>
              </a:r>
              <a:r>
                <a:rPr lang="en-US" b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sym typeface="Symbol" charset="0"/>
                </a:rPr>
                <a:t> = wave electric field, proportional to    </a:t>
              </a:r>
              <a:r>
                <a:rPr lang="en-US" b="0" i="1" dirty="0">
                  <a:solidFill>
                    <a:srgbClr val="FFFF00"/>
                  </a:solidFill>
                  <a:latin typeface="Helvetica" charset="0"/>
                  <a:sym typeface="Symbol" charset="0"/>
                </a:rPr>
                <a:t>I</a:t>
              </a:r>
            </a:p>
          </p:txBody>
        </p:sp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6118202D-7B84-934F-B565-1D73D83E2E67}"/>
                </a:ext>
              </a:extLst>
            </p:cNvPr>
            <p:cNvSpPr/>
            <p:nvPr/>
          </p:nvSpPr>
          <p:spPr bwMode="auto">
            <a:xfrm>
              <a:off x="5628277" y="1039390"/>
              <a:ext cx="400050" cy="288910"/>
            </a:xfrm>
            <a:custGeom>
              <a:avLst/>
              <a:gdLst>
                <a:gd name="connsiteX0" fmla="*/ 0 w 400050"/>
                <a:gd name="connsiteY0" fmla="*/ 85725 h 314325"/>
                <a:gd name="connsiteX1" fmla="*/ 79375 w 400050"/>
                <a:gd name="connsiteY1" fmla="*/ 314325 h 314325"/>
                <a:gd name="connsiteX2" fmla="*/ 127000 w 400050"/>
                <a:gd name="connsiteY2" fmla="*/ 6350 h 314325"/>
                <a:gd name="connsiteX3" fmla="*/ 400050 w 400050"/>
                <a:gd name="connsiteY3" fmla="*/ 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50" h="314325">
                  <a:moveTo>
                    <a:pt x="0" y="85725"/>
                  </a:moveTo>
                  <a:lnTo>
                    <a:pt x="79375" y="314325"/>
                  </a:lnTo>
                  <a:lnTo>
                    <a:pt x="127000" y="6350"/>
                  </a:lnTo>
                  <a:lnTo>
                    <a:pt x="400050" y="0"/>
                  </a:lnTo>
                </a:path>
              </a:pathLst>
            </a:custGeom>
            <a:noFill/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0"/>
                </a:spcBef>
              </a:pPr>
              <a:endParaRPr lang="en-CH" sz="260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81">
            <a:extLst>
              <a:ext uri="{FF2B5EF4-FFF2-40B4-BE49-F238E27FC236}">
                <a16:creationId xmlns:a16="http://schemas.microsoft.com/office/drawing/2014/main" id="{6FE32E81-8693-7B4E-B2E0-BCFD0EB7D540}"/>
              </a:ext>
            </a:extLst>
          </p:cNvPr>
          <p:cNvGrpSpPr>
            <a:grpSpLocks/>
          </p:cNvGrpSpPr>
          <p:nvPr/>
        </p:nvGrpSpPr>
        <p:grpSpPr bwMode="auto">
          <a:xfrm>
            <a:off x="5214108" y="4941168"/>
            <a:ext cx="3504167" cy="1755775"/>
            <a:chOff x="1163" y="1213"/>
            <a:chExt cx="3421" cy="1106"/>
          </a:xfrm>
          <a:effectLst/>
        </p:grpSpPr>
        <p:sp>
          <p:nvSpPr>
            <p:cNvPr id="14" name="Freeform 77">
              <a:extLst>
                <a:ext uri="{FF2B5EF4-FFF2-40B4-BE49-F238E27FC236}">
                  <a16:creationId xmlns:a16="http://schemas.microsoft.com/office/drawing/2014/main" id="{32FA9A9F-6274-044E-BA5D-EB279BC65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213"/>
              <a:ext cx="3000" cy="899"/>
            </a:xfrm>
            <a:custGeom>
              <a:avLst/>
              <a:gdLst>
                <a:gd name="T0" fmla="*/ 0 w 2976"/>
                <a:gd name="T1" fmla="*/ 0 h 1200"/>
                <a:gd name="T2" fmla="*/ 0 w 2976"/>
                <a:gd name="T3" fmla="*/ 1200 h 1200"/>
                <a:gd name="T4" fmla="*/ 2976 w 2976"/>
                <a:gd name="T5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76" h="1200">
                  <a:moveTo>
                    <a:pt x="0" y="0"/>
                  </a:moveTo>
                  <a:lnTo>
                    <a:pt x="0" y="1200"/>
                  </a:lnTo>
                  <a:lnTo>
                    <a:pt x="2976" y="1200"/>
                  </a:lnTo>
                </a:path>
              </a:pathLst>
            </a:custGeom>
            <a:noFill/>
            <a:ln w="19050" cmpd="sng">
              <a:solidFill>
                <a:schemeClr val="bg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15" name="Rectangle 78">
              <a:extLst>
                <a:ext uri="{FF2B5EF4-FFF2-40B4-BE49-F238E27FC236}">
                  <a16:creationId xmlns:a16="http://schemas.microsoft.com/office/drawing/2014/main" id="{B010F3B5-AE4E-A94A-B8A8-97BB40C45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" y="1213"/>
              <a:ext cx="399" cy="2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r">
                <a:spcBef>
                  <a:spcPct val="20000"/>
                </a:spcBef>
                <a:defRPr/>
              </a:pPr>
              <a:r>
                <a:rPr lang="en-US" sz="2000" b="0" i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</a:rPr>
                <a:t>I</a:t>
              </a:r>
              <a:endParaRPr lang="en-US" sz="3600" b="0" i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cs typeface="Times" charset="0"/>
              </a:endParaRPr>
            </a:p>
          </p:txBody>
        </p:sp>
        <p:sp>
          <p:nvSpPr>
            <p:cNvPr id="16" name="Rectangle 79">
              <a:extLst>
                <a:ext uri="{FF2B5EF4-FFF2-40B4-BE49-F238E27FC236}">
                  <a16:creationId xmlns:a16="http://schemas.microsoft.com/office/drawing/2014/main" id="{F1BCCC79-63BF-C34A-9E8B-E08ACBC32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4" y="2079"/>
              <a:ext cx="2250" cy="24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algn="r">
                <a:spcBef>
                  <a:spcPct val="20000"/>
                </a:spcBef>
                <a:defRPr/>
              </a:pPr>
              <a:r>
                <a:rPr lang="en-US" b="0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distance = </a:t>
              </a:r>
              <a:r>
                <a:rPr lang="en-US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v</a:t>
              </a:r>
              <a:r>
                <a:rPr lang="en-US" sz="1000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 </a:t>
              </a:r>
              <a:r>
                <a:rPr lang="en-US" b="0" i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Helvetica" charset="0"/>
                </a:rPr>
                <a:t>t</a:t>
              </a:r>
              <a:endParaRPr lang="en-US" b="0" i="1" u="sng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  <a:cs typeface="Times" charset="0"/>
              </a:endParaRPr>
            </a:p>
          </p:txBody>
        </p:sp>
        <p:sp>
          <p:nvSpPr>
            <p:cNvPr id="17" name="Freeform 80">
              <a:extLst>
                <a:ext uri="{FF2B5EF4-FFF2-40B4-BE49-F238E27FC236}">
                  <a16:creationId xmlns:a16="http://schemas.microsoft.com/office/drawing/2014/main" id="{6BB621B5-BA74-6F48-A392-E27637EA7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1575"/>
              <a:ext cx="1584" cy="517"/>
            </a:xfrm>
            <a:custGeom>
              <a:avLst/>
              <a:gdLst>
                <a:gd name="T0" fmla="*/ 0 w 1584"/>
                <a:gd name="T1" fmla="*/ 864 h 864"/>
                <a:gd name="T2" fmla="*/ 720 w 1584"/>
                <a:gd name="T3" fmla="*/ 720 h 864"/>
                <a:gd name="T4" fmla="*/ 1248 w 1584"/>
                <a:gd name="T5" fmla="*/ 384 h 864"/>
                <a:gd name="T6" fmla="*/ 1584 w 1584"/>
                <a:gd name="T7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4" h="864">
                  <a:moveTo>
                    <a:pt x="0" y="864"/>
                  </a:moveTo>
                  <a:cubicBezTo>
                    <a:pt x="256" y="832"/>
                    <a:pt x="512" y="800"/>
                    <a:pt x="720" y="720"/>
                  </a:cubicBezTo>
                  <a:cubicBezTo>
                    <a:pt x="928" y="640"/>
                    <a:pt x="1104" y="504"/>
                    <a:pt x="1248" y="384"/>
                  </a:cubicBezTo>
                  <a:cubicBezTo>
                    <a:pt x="1392" y="264"/>
                    <a:pt x="1488" y="132"/>
                    <a:pt x="1584" y="0"/>
                  </a:cubicBezTo>
                </a:path>
              </a:pathLst>
            </a:custGeom>
            <a:noFill/>
            <a:ln w="38100" cmpd="sng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0">
                <a:cs typeface="+mn-cs"/>
              </a:endParaRPr>
            </a:p>
          </p:txBody>
        </p:sp>
      </p:grpSp>
      <p:sp>
        <p:nvSpPr>
          <p:cNvPr id="18" name="Freeform 87">
            <a:extLst>
              <a:ext uri="{FF2B5EF4-FFF2-40B4-BE49-F238E27FC236}">
                <a16:creationId xmlns:a16="http://schemas.microsoft.com/office/drawing/2014/main" id="{5617CA9B-5542-9943-B25E-25E06D549EDC}"/>
              </a:ext>
            </a:extLst>
          </p:cNvPr>
          <p:cNvSpPr>
            <a:spLocks/>
          </p:cNvSpPr>
          <p:nvPr/>
        </p:nvSpPr>
        <p:spPr bwMode="auto">
          <a:xfrm>
            <a:off x="7328681" y="5094123"/>
            <a:ext cx="1222208" cy="336498"/>
          </a:xfrm>
          <a:custGeom>
            <a:avLst/>
            <a:gdLst>
              <a:gd name="T0" fmla="*/ 0 w 864"/>
              <a:gd name="T1" fmla="*/ 344 h 344"/>
              <a:gd name="T2" fmla="*/ 144 w 864"/>
              <a:gd name="T3" fmla="*/ 152 h 344"/>
              <a:gd name="T4" fmla="*/ 288 w 864"/>
              <a:gd name="T5" fmla="*/ 56 h 344"/>
              <a:gd name="T6" fmla="*/ 528 w 864"/>
              <a:gd name="T7" fmla="*/ 8 h 344"/>
              <a:gd name="T8" fmla="*/ 864 w 864"/>
              <a:gd name="T9" fmla="*/ 8 h 344"/>
              <a:gd name="connsiteX0" fmla="*/ 0 w 10067"/>
              <a:gd name="connsiteY0" fmla="*/ 10215 h 10215"/>
              <a:gd name="connsiteX1" fmla="*/ 1667 w 10067"/>
              <a:gd name="connsiteY1" fmla="*/ 4634 h 10215"/>
              <a:gd name="connsiteX2" fmla="*/ 3333 w 10067"/>
              <a:gd name="connsiteY2" fmla="*/ 1843 h 10215"/>
              <a:gd name="connsiteX3" fmla="*/ 6111 w 10067"/>
              <a:gd name="connsiteY3" fmla="*/ 448 h 10215"/>
              <a:gd name="connsiteX4" fmla="*/ 10067 w 10067"/>
              <a:gd name="connsiteY4" fmla="*/ 25 h 10215"/>
              <a:gd name="connsiteX0" fmla="*/ 0 w 10303"/>
              <a:gd name="connsiteY0" fmla="*/ 9942 h 9942"/>
              <a:gd name="connsiteX1" fmla="*/ 1667 w 10303"/>
              <a:gd name="connsiteY1" fmla="*/ 4361 h 9942"/>
              <a:gd name="connsiteX2" fmla="*/ 3333 w 10303"/>
              <a:gd name="connsiteY2" fmla="*/ 1570 h 9942"/>
              <a:gd name="connsiteX3" fmla="*/ 6111 w 10303"/>
              <a:gd name="connsiteY3" fmla="*/ 175 h 9942"/>
              <a:gd name="connsiteX4" fmla="*/ 10303 w 10303"/>
              <a:gd name="connsiteY4" fmla="*/ 90 h 9942"/>
              <a:gd name="connsiteX0" fmla="*/ 0 w 10101"/>
              <a:gd name="connsiteY0" fmla="*/ 10040 h 10040"/>
              <a:gd name="connsiteX1" fmla="*/ 1618 w 10101"/>
              <a:gd name="connsiteY1" fmla="*/ 4426 h 10040"/>
              <a:gd name="connsiteX2" fmla="*/ 3235 w 10101"/>
              <a:gd name="connsiteY2" fmla="*/ 1619 h 10040"/>
              <a:gd name="connsiteX3" fmla="*/ 5931 w 10101"/>
              <a:gd name="connsiteY3" fmla="*/ 216 h 10040"/>
              <a:gd name="connsiteX4" fmla="*/ 10101 w 10101"/>
              <a:gd name="connsiteY4" fmla="*/ 65 h 10040"/>
              <a:gd name="connsiteX0" fmla="*/ 0 w 9823"/>
              <a:gd name="connsiteY0" fmla="*/ 10145 h 10145"/>
              <a:gd name="connsiteX1" fmla="*/ 1618 w 9823"/>
              <a:gd name="connsiteY1" fmla="*/ 4531 h 10145"/>
              <a:gd name="connsiteX2" fmla="*/ 3235 w 9823"/>
              <a:gd name="connsiteY2" fmla="*/ 1724 h 10145"/>
              <a:gd name="connsiteX3" fmla="*/ 5931 w 9823"/>
              <a:gd name="connsiteY3" fmla="*/ 321 h 10145"/>
              <a:gd name="connsiteX4" fmla="*/ 9823 w 9823"/>
              <a:gd name="connsiteY4" fmla="*/ 38 h 10145"/>
              <a:gd name="connsiteX0" fmla="*/ 0 w 10000"/>
              <a:gd name="connsiteY0" fmla="*/ 9963 h 9963"/>
              <a:gd name="connsiteX1" fmla="*/ 1647 w 10000"/>
              <a:gd name="connsiteY1" fmla="*/ 4429 h 9963"/>
              <a:gd name="connsiteX2" fmla="*/ 3293 w 10000"/>
              <a:gd name="connsiteY2" fmla="*/ 1662 h 9963"/>
              <a:gd name="connsiteX3" fmla="*/ 6038 w 10000"/>
              <a:gd name="connsiteY3" fmla="*/ 279 h 9963"/>
              <a:gd name="connsiteX4" fmla="*/ 10000 w 10000"/>
              <a:gd name="connsiteY4" fmla="*/ 0 h 9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963">
                <a:moveTo>
                  <a:pt x="0" y="9963"/>
                </a:moveTo>
                <a:cubicBezTo>
                  <a:pt x="550" y="7888"/>
                  <a:pt x="1097" y="5813"/>
                  <a:pt x="1647" y="4429"/>
                </a:cubicBezTo>
                <a:cubicBezTo>
                  <a:pt x="2196" y="3045"/>
                  <a:pt x="2562" y="2354"/>
                  <a:pt x="3293" y="1662"/>
                </a:cubicBezTo>
                <a:cubicBezTo>
                  <a:pt x="4025" y="970"/>
                  <a:pt x="4940" y="509"/>
                  <a:pt x="6038" y="279"/>
                </a:cubicBezTo>
                <a:cubicBezTo>
                  <a:pt x="7136" y="49"/>
                  <a:pt x="8679" y="143"/>
                  <a:pt x="10000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grpSp>
        <p:nvGrpSpPr>
          <p:cNvPr id="19" name="Group 160">
            <a:extLst>
              <a:ext uri="{FF2B5EF4-FFF2-40B4-BE49-F238E27FC236}">
                <a16:creationId xmlns:a16="http://schemas.microsoft.com/office/drawing/2014/main" id="{A88606BF-B127-E24A-827E-EC04ACB35326}"/>
              </a:ext>
            </a:extLst>
          </p:cNvPr>
          <p:cNvGrpSpPr>
            <a:grpSpLocks/>
          </p:cNvGrpSpPr>
          <p:nvPr/>
        </p:nvGrpSpPr>
        <p:grpSpPr bwMode="auto">
          <a:xfrm>
            <a:off x="1199456" y="5392447"/>
            <a:ext cx="5657851" cy="1208088"/>
            <a:chOff x="-600" y="2621"/>
            <a:chExt cx="3564" cy="761"/>
          </a:xfrm>
          <a:effectLst/>
        </p:grpSpPr>
        <p:sp>
          <p:nvSpPr>
            <p:cNvPr id="20" name="AutoShape 43">
              <a:extLst>
                <a:ext uri="{FF2B5EF4-FFF2-40B4-BE49-F238E27FC236}">
                  <a16:creationId xmlns:a16="http://schemas.microsoft.com/office/drawing/2014/main" id="{DF032295-1F18-F949-8A6F-9B5CADD51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0" y="2621"/>
              <a:ext cx="3564" cy="761"/>
            </a:xfrm>
            <a:custGeom>
              <a:avLst/>
              <a:gdLst>
                <a:gd name="connsiteX0" fmla="*/ 0 w 2627313"/>
                <a:gd name="connsiteY0" fmla="*/ 0 h 1331913"/>
                <a:gd name="connsiteX1" fmla="*/ 1532599 w 2627313"/>
                <a:gd name="connsiteY1" fmla="*/ 0 h 1331913"/>
                <a:gd name="connsiteX2" fmla="*/ 1532599 w 2627313"/>
                <a:gd name="connsiteY2" fmla="*/ 0 h 1331913"/>
                <a:gd name="connsiteX3" fmla="*/ 2189428 w 2627313"/>
                <a:gd name="connsiteY3" fmla="*/ 0 h 1331913"/>
                <a:gd name="connsiteX4" fmla="*/ 2627313 w 2627313"/>
                <a:gd name="connsiteY4" fmla="*/ 0 h 1331913"/>
                <a:gd name="connsiteX5" fmla="*/ 2627313 w 2627313"/>
                <a:gd name="connsiteY5" fmla="*/ 221986 h 1331913"/>
                <a:gd name="connsiteX6" fmla="*/ 3942520 w 2627313"/>
                <a:gd name="connsiteY6" fmla="*/ 617155 h 1331913"/>
                <a:gd name="connsiteX7" fmla="*/ 2627313 w 2627313"/>
                <a:gd name="connsiteY7" fmla="*/ 554964 h 1331913"/>
                <a:gd name="connsiteX8" fmla="*/ 2627313 w 2627313"/>
                <a:gd name="connsiteY8" fmla="*/ 1331913 h 1331913"/>
                <a:gd name="connsiteX9" fmla="*/ 2189428 w 2627313"/>
                <a:gd name="connsiteY9" fmla="*/ 1331913 h 1331913"/>
                <a:gd name="connsiteX10" fmla="*/ 1532599 w 2627313"/>
                <a:gd name="connsiteY10" fmla="*/ 1331913 h 1331913"/>
                <a:gd name="connsiteX11" fmla="*/ 1532599 w 2627313"/>
                <a:gd name="connsiteY11" fmla="*/ 1331913 h 1331913"/>
                <a:gd name="connsiteX12" fmla="*/ 0 w 2627313"/>
                <a:gd name="connsiteY12" fmla="*/ 1331913 h 1331913"/>
                <a:gd name="connsiteX13" fmla="*/ 0 w 2627313"/>
                <a:gd name="connsiteY13" fmla="*/ 554964 h 1331913"/>
                <a:gd name="connsiteX14" fmla="*/ 0 w 2627313"/>
                <a:gd name="connsiteY14" fmla="*/ 221986 h 1331913"/>
                <a:gd name="connsiteX15" fmla="*/ 0 w 2627313"/>
                <a:gd name="connsiteY15" fmla="*/ 221986 h 1331913"/>
                <a:gd name="connsiteX16" fmla="*/ 0 w 2627313"/>
                <a:gd name="connsiteY16" fmla="*/ 0 h 1331913"/>
                <a:gd name="connsiteX0" fmla="*/ 0 w 3942520"/>
                <a:gd name="connsiteY0" fmla="*/ 0 h 1331913"/>
                <a:gd name="connsiteX1" fmla="*/ 1532599 w 3942520"/>
                <a:gd name="connsiteY1" fmla="*/ 0 h 1331913"/>
                <a:gd name="connsiteX2" fmla="*/ 1532599 w 3942520"/>
                <a:gd name="connsiteY2" fmla="*/ 0 h 1331913"/>
                <a:gd name="connsiteX3" fmla="*/ 2189428 w 3942520"/>
                <a:gd name="connsiteY3" fmla="*/ 0 h 1331913"/>
                <a:gd name="connsiteX4" fmla="*/ 2627313 w 3942520"/>
                <a:gd name="connsiteY4" fmla="*/ 0 h 1331913"/>
                <a:gd name="connsiteX5" fmla="*/ 2627313 w 3942520"/>
                <a:gd name="connsiteY5" fmla="*/ 221986 h 1331913"/>
                <a:gd name="connsiteX6" fmla="*/ 3942520 w 3942520"/>
                <a:gd name="connsiteY6" fmla="*/ 617155 h 1331913"/>
                <a:gd name="connsiteX7" fmla="*/ 2609728 w 3942520"/>
                <a:gd name="connsiteY7" fmla="*/ 801149 h 1331913"/>
                <a:gd name="connsiteX8" fmla="*/ 2627313 w 3942520"/>
                <a:gd name="connsiteY8" fmla="*/ 1331913 h 1331913"/>
                <a:gd name="connsiteX9" fmla="*/ 2189428 w 3942520"/>
                <a:gd name="connsiteY9" fmla="*/ 1331913 h 1331913"/>
                <a:gd name="connsiteX10" fmla="*/ 1532599 w 3942520"/>
                <a:gd name="connsiteY10" fmla="*/ 1331913 h 1331913"/>
                <a:gd name="connsiteX11" fmla="*/ 1532599 w 3942520"/>
                <a:gd name="connsiteY11" fmla="*/ 1331913 h 1331913"/>
                <a:gd name="connsiteX12" fmla="*/ 0 w 3942520"/>
                <a:gd name="connsiteY12" fmla="*/ 1331913 h 1331913"/>
                <a:gd name="connsiteX13" fmla="*/ 0 w 3942520"/>
                <a:gd name="connsiteY13" fmla="*/ 554964 h 1331913"/>
                <a:gd name="connsiteX14" fmla="*/ 0 w 3942520"/>
                <a:gd name="connsiteY14" fmla="*/ 221986 h 1331913"/>
                <a:gd name="connsiteX15" fmla="*/ 0 w 3942520"/>
                <a:gd name="connsiteY15" fmla="*/ 221986 h 1331913"/>
                <a:gd name="connsiteX16" fmla="*/ 0 w 3942520"/>
                <a:gd name="connsiteY16" fmla="*/ 0 h 1331913"/>
                <a:gd name="connsiteX0" fmla="*/ 0 w 3942520"/>
                <a:gd name="connsiteY0" fmla="*/ 0 h 1331913"/>
                <a:gd name="connsiteX1" fmla="*/ 1532599 w 3942520"/>
                <a:gd name="connsiteY1" fmla="*/ 0 h 1331913"/>
                <a:gd name="connsiteX2" fmla="*/ 1532599 w 3942520"/>
                <a:gd name="connsiteY2" fmla="*/ 0 h 1331913"/>
                <a:gd name="connsiteX3" fmla="*/ 2189428 w 3942520"/>
                <a:gd name="connsiteY3" fmla="*/ 0 h 1331913"/>
                <a:gd name="connsiteX4" fmla="*/ 2627313 w 3942520"/>
                <a:gd name="connsiteY4" fmla="*/ 0 h 1331913"/>
                <a:gd name="connsiteX5" fmla="*/ 2618520 w 3942520"/>
                <a:gd name="connsiteY5" fmla="*/ 441794 h 1331913"/>
                <a:gd name="connsiteX6" fmla="*/ 3942520 w 3942520"/>
                <a:gd name="connsiteY6" fmla="*/ 617155 h 1331913"/>
                <a:gd name="connsiteX7" fmla="*/ 2609728 w 3942520"/>
                <a:gd name="connsiteY7" fmla="*/ 801149 h 1331913"/>
                <a:gd name="connsiteX8" fmla="*/ 2627313 w 3942520"/>
                <a:gd name="connsiteY8" fmla="*/ 1331913 h 1331913"/>
                <a:gd name="connsiteX9" fmla="*/ 2189428 w 3942520"/>
                <a:gd name="connsiteY9" fmla="*/ 1331913 h 1331913"/>
                <a:gd name="connsiteX10" fmla="*/ 1532599 w 3942520"/>
                <a:gd name="connsiteY10" fmla="*/ 1331913 h 1331913"/>
                <a:gd name="connsiteX11" fmla="*/ 1532599 w 3942520"/>
                <a:gd name="connsiteY11" fmla="*/ 1331913 h 1331913"/>
                <a:gd name="connsiteX12" fmla="*/ 0 w 3942520"/>
                <a:gd name="connsiteY12" fmla="*/ 1331913 h 1331913"/>
                <a:gd name="connsiteX13" fmla="*/ 0 w 3942520"/>
                <a:gd name="connsiteY13" fmla="*/ 554964 h 1331913"/>
                <a:gd name="connsiteX14" fmla="*/ 0 w 3942520"/>
                <a:gd name="connsiteY14" fmla="*/ 221986 h 1331913"/>
                <a:gd name="connsiteX15" fmla="*/ 0 w 3942520"/>
                <a:gd name="connsiteY15" fmla="*/ 221986 h 1331913"/>
                <a:gd name="connsiteX16" fmla="*/ 0 w 3942520"/>
                <a:gd name="connsiteY16" fmla="*/ 0 h 1331913"/>
                <a:gd name="connsiteX0" fmla="*/ 0 w 3942520"/>
                <a:gd name="connsiteY0" fmla="*/ 0 h 1331913"/>
                <a:gd name="connsiteX1" fmla="*/ 1532599 w 3942520"/>
                <a:gd name="connsiteY1" fmla="*/ 0 h 1331913"/>
                <a:gd name="connsiteX2" fmla="*/ 1532599 w 3942520"/>
                <a:gd name="connsiteY2" fmla="*/ 0 h 1331913"/>
                <a:gd name="connsiteX3" fmla="*/ 2189428 w 3942520"/>
                <a:gd name="connsiteY3" fmla="*/ 0 h 1331913"/>
                <a:gd name="connsiteX4" fmla="*/ 2627313 w 3942520"/>
                <a:gd name="connsiteY4" fmla="*/ 0 h 1331913"/>
                <a:gd name="connsiteX5" fmla="*/ 2618520 w 3942520"/>
                <a:gd name="connsiteY5" fmla="*/ 441794 h 1331913"/>
                <a:gd name="connsiteX6" fmla="*/ 3942520 w 3942520"/>
                <a:gd name="connsiteY6" fmla="*/ 617155 h 1331913"/>
                <a:gd name="connsiteX7" fmla="*/ 2609728 w 3942520"/>
                <a:gd name="connsiteY7" fmla="*/ 818733 h 1331913"/>
                <a:gd name="connsiteX8" fmla="*/ 2627313 w 3942520"/>
                <a:gd name="connsiteY8" fmla="*/ 1331913 h 1331913"/>
                <a:gd name="connsiteX9" fmla="*/ 2189428 w 3942520"/>
                <a:gd name="connsiteY9" fmla="*/ 1331913 h 1331913"/>
                <a:gd name="connsiteX10" fmla="*/ 1532599 w 3942520"/>
                <a:gd name="connsiteY10" fmla="*/ 1331913 h 1331913"/>
                <a:gd name="connsiteX11" fmla="*/ 1532599 w 3942520"/>
                <a:gd name="connsiteY11" fmla="*/ 1331913 h 1331913"/>
                <a:gd name="connsiteX12" fmla="*/ 0 w 3942520"/>
                <a:gd name="connsiteY12" fmla="*/ 1331913 h 1331913"/>
                <a:gd name="connsiteX13" fmla="*/ 0 w 3942520"/>
                <a:gd name="connsiteY13" fmla="*/ 554964 h 1331913"/>
                <a:gd name="connsiteX14" fmla="*/ 0 w 3942520"/>
                <a:gd name="connsiteY14" fmla="*/ 221986 h 1331913"/>
                <a:gd name="connsiteX15" fmla="*/ 0 w 3942520"/>
                <a:gd name="connsiteY15" fmla="*/ 221986 h 1331913"/>
                <a:gd name="connsiteX16" fmla="*/ 0 w 3942520"/>
                <a:gd name="connsiteY16" fmla="*/ 0 h 1331913"/>
                <a:gd name="connsiteX0" fmla="*/ 0 w 3942520"/>
                <a:gd name="connsiteY0" fmla="*/ 0 h 1331913"/>
                <a:gd name="connsiteX1" fmla="*/ 1532599 w 3942520"/>
                <a:gd name="connsiteY1" fmla="*/ 0 h 1331913"/>
                <a:gd name="connsiteX2" fmla="*/ 1532599 w 3942520"/>
                <a:gd name="connsiteY2" fmla="*/ 0 h 1331913"/>
                <a:gd name="connsiteX3" fmla="*/ 2189428 w 3942520"/>
                <a:gd name="connsiteY3" fmla="*/ 0 h 1331913"/>
                <a:gd name="connsiteX4" fmla="*/ 2627313 w 3942520"/>
                <a:gd name="connsiteY4" fmla="*/ 0 h 1331913"/>
                <a:gd name="connsiteX5" fmla="*/ 2618520 w 3942520"/>
                <a:gd name="connsiteY5" fmla="*/ 441794 h 1331913"/>
                <a:gd name="connsiteX6" fmla="*/ 3942520 w 3942520"/>
                <a:gd name="connsiteY6" fmla="*/ 617155 h 1331913"/>
                <a:gd name="connsiteX7" fmla="*/ 2625428 w 3942520"/>
                <a:gd name="connsiteY7" fmla="*/ 822657 h 1331913"/>
                <a:gd name="connsiteX8" fmla="*/ 2627313 w 3942520"/>
                <a:gd name="connsiteY8" fmla="*/ 1331913 h 1331913"/>
                <a:gd name="connsiteX9" fmla="*/ 2189428 w 3942520"/>
                <a:gd name="connsiteY9" fmla="*/ 1331913 h 1331913"/>
                <a:gd name="connsiteX10" fmla="*/ 1532599 w 3942520"/>
                <a:gd name="connsiteY10" fmla="*/ 1331913 h 1331913"/>
                <a:gd name="connsiteX11" fmla="*/ 1532599 w 3942520"/>
                <a:gd name="connsiteY11" fmla="*/ 1331913 h 1331913"/>
                <a:gd name="connsiteX12" fmla="*/ 0 w 3942520"/>
                <a:gd name="connsiteY12" fmla="*/ 1331913 h 1331913"/>
                <a:gd name="connsiteX13" fmla="*/ 0 w 3942520"/>
                <a:gd name="connsiteY13" fmla="*/ 554964 h 1331913"/>
                <a:gd name="connsiteX14" fmla="*/ 0 w 3942520"/>
                <a:gd name="connsiteY14" fmla="*/ 221986 h 1331913"/>
                <a:gd name="connsiteX15" fmla="*/ 0 w 3942520"/>
                <a:gd name="connsiteY15" fmla="*/ 221986 h 1331913"/>
                <a:gd name="connsiteX16" fmla="*/ 0 w 3942520"/>
                <a:gd name="connsiteY16" fmla="*/ 0 h 1331913"/>
                <a:gd name="connsiteX0" fmla="*/ 0 w 3800260"/>
                <a:gd name="connsiteY0" fmla="*/ 0 h 1331913"/>
                <a:gd name="connsiteX1" fmla="*/ 1532599 w 3800260"/>
                <a:gd name="connsiteY1" fmla="*/ 0 h 1331913"/>
                <a:gd name="connsiteX2" fmla="*/ 1532599 w 3800260"/>
                <a:gd name="connsiteY2" fmla="*/ 0 h 1331913"/>
                <a:gd name="connsiteX3" fmla="*/ 2189428 w 3800260"/>
                <a:gd name="connsiteY3" fmla="*/ 0 h 1331913"/>
                <a:gd name="connsiteX4" fmla="*/ 2627313 w 3800260"/>
                <a:gd name="connsiteY4" fmla="*/ 0 h 1331913"/>
                <a:gd name="connsiteX5" fmla="*/ 2618520 w 3800260"/>
                <a:gd name="connsiteY5" fmla="*/ 441794 h 1331913"/>
                <a:gd name="connsiteX6" fmla="*/ 3800260 w 3800260"/>
                <a:gd name="connsiteY6" fmla="*/ 609154 h 1331913"/>
                <a:gd name="connsiteX7" fmla="*/ 2625428 w 3800260"/>
                <a:gd name="connsiteY7" fmla="*/ 822657 h 1331913"/>
                <a:gd name="connsiteX8" fmla="*/ 2627313 w 3800260"/>
                <a:gd name="connsiteY8" fmla="*/ 1331913 h 1331913"/>
                <a:gd name="connsiteX9" fmla="*/ 2189428 w 3800260"/>
                <a:gd name="connsiteY9" fmla="*/ 1331913 h 1331913"/>
                <a:gd name="connsiteX10" fmla="*/ 1532599 w 3800260"/>
                <a:gd name="connsiteY10" fmla="*/ 1331913 h 1331913"/>
                <a:gd name="connsiteX11" fmla="*/ 1532599 w 3800260"/>
                <a:gd name="connsiteY11" fmla="*/ 1331913 h 1331913"/>
                <a:gd name="connsiteX12" fmla="*/ 0 w 3800260"/>
                <a:gd name="connsiteY12" fmla="*/ 1331913 h 1331913"/>
                <a:gd name="connsiteX13" fmla="*/ 0 w 3800260"/>
                <a:gd name="connsiteY13" fmla="*/ 554964 h 1331913"/>
                <a:gd name="connsiteX14" fmla="*/ 0 w 3800260"/>
                <a:gd name="connsiteY14" fmla="*/ 221986 h 1331913"/>
                <a:gd name="connsiteX15" fmla="*/ 0 w 3800260"/>
                <a:gd name="connsiteY15" fmla="*/ 221986 h 1331913"/>
                <a:gd name="connsiteX16" fmla="*/ 0 w 3800260"/>
                <a:gd name="connsiteY16" fmla="*/ 0 h 1331913"/>
                <a:gd name="connsiteX0" fmla="*/ 0 w 3824791"/>
                <a:gd name="connsiteY0" fmla="*/ 0 h 1331913"/>
                <a:gd name="connsiteX1" fmla="*/ 1532599 w 3824791"/>
                <a:gd name="connsiteY1" fmla="*/ 0 h 1331913"/>
                <a:gd name="connsiteX2" fmla="*/ 1532599 w 3824791"/>
                <a:gd name="connsiteY2" fmla="*/ 0 h 1331913"/>
                <a:gd name="connsiteX3" fmla="*/ 2189428 w 3824791"/>
                <a:gd name="connsiteY3" fmla="*/ 0 h 1331913"/>
                <a:gd name="connsiteX4" fmla="*/ 2627313 w 3824791"/>
                <a:gd name="connsiteY4" fmla="*/ 0 h 1331913"/>
                <a:gd name="connsiteX5" fmla="*/ 2618520 w 3824791"/>
                <a:gd name="connsiteY5" fmla="*/ 441794 h 1331913"/>
                <a:gd name="connsiteX6" fmla="*/ 3824791 w 3824791"/>
                <a:gd name="connsiteY6" fmla="*/ 609154 h 1331913"/>
                <a:gd name="connsiteX7" fmla="*/ 2625428 w 3824791"/>
                <a:gd name="connsiteY7" fmla="*/ 822657 h 1331913"/>
                <a:gd name="connsiteX8" fmla="*/ 2627313 w 3824791"/>
                <a:gd name="connsiteY8" fmla="*/ 1331913 h 1331913"/>
                <a:gd name="connsiteX9" fmla="*/ 2189428 w 3824791"/>
                <a:gd name="connsiteY9" fmla="*/ 1331913 h 1331913"/>
                <a:gd name="connsiteX10" fmla="*/ 1532599 w 3824791"/>
                <a:gd name="connsiteY10" fmla="*/ 1331913 h 1331913"/>
                <a:gd name="connsiteX11" fmla="*/ 1532599 w 3824791"/>
                <a:gd name="connsiteY11" fmla="*/ 1331913 h 1331913"/>
                <a:gd name="connsiteX12" fmla="*/ 0 w 3824791"/>
                <a:gd name="connsiteY12" fmla="*/ 1331913 h 1331913"/>
                <a:gd name="connsiteX13" fmla="*/ 0 w 3824791"/>
                <a:gd name="connsiteY13" fmla="*/ 554964 h 1331913"/>
                <a:gd name="connsiteX14" fmla="*/ 0 w 3824791"/>
                <a:gd name="connsiteY14" fmla="*/ 221986 h 1331913"/>
                <a:gd name="connsiteX15" fmla="*/ 0 w 3824791"/>
                <a:gd name="connsiteY15" fmla="*/ 221986 h 1331913"/>
                <a:gd name="connsiteX16" fmla="*/ 0 w 3824791"/>
                <a:gd name="connsiteY16" fmla="*/ 0 h 13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24791" h="1331913">
                  <a:moveTo>
                    <a:pt x="0" y="0"/>
                  </a:moveTo>
                  <a:lnTo>
                    <a:pt x="1532599" y="0"/>
                  </a:lnTo>
                  <a:lnTo>
                    <a:pt x="1532599" y="0"/>
                  </a:lnTo>
                  <a:lnTo>
                    <a:pt x="2189428" y="0"/>
                  </a:lnTo>
                  <a:lnTo>
                    <a:pt x="2627313" y="0"/>
                  </a:lnTo>
                  <a:lnTo>
                    <a:pt x="2618520" y="441794"/>
                  </a:lnTo>
                  <a:lnTo>
                    <a:pt x="3824791" y="609154"/>
                  </a:lnTo>
                  <a:cubicBezTo>
                    <a:pt x="3385760" y="677655"/>
                    <a:pt x="3064459" y="754156"/>
                    <a:pt x="2625428" y="822657"/>
                  </a:cubicBezTo>
                  <a:cubicBezTo>
                    <a:pt x="2626056" y="992409"/>
                    <a:pt x="2626685" y="1162161"/>
                    <a:pt x="2627313" y="1331913"/>
                  </a:cubicBezTo>
                  <a:lnTo>
                    <a:pt x="2189428" y="1331913"/>
                  </a:lnTo>
                  <a:lnTo>
                    <a:pt x="1532599" y="1331913"/>
                  </a:lnTo>
                  <a:lnTo>
                    <a:pt x="1532599" y="1331913"/>
                  </a:lnTo>
                  <a:lnTo>
                    <a:pt x="0" y="1331913"/>
                  </a:lnTo>
                  <a:lnTo>
                    <a:pt x="0" y="554964"/>
                  </a:lnTo>
                  <a:lnTo>
                    <a:pt x="0" y="221986"/>
                  </a:lnTo>
                  <a:lnTo>
                    <a:pt x="0" y="2219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1" name="Rectangle 44">
              <a:extLst>
                <a:ext uri="{FF2B5EF4-FFF2-40B4-BE49-F238E27FC236}">
                  <a16:creationId xmlns:a16="http://schemas.microsoft.com/office/drawing/2014/main" id="{B9A3C806-389D-FB4B-8550-526AA8F7B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0" y="2621"/>
              <a:ext cx="2473" cy="735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Indeed, the wave intensity increases with the distance along the undulator…</a:t>
              </a:r>
            </a:p>
          </p:txBody>
        </p:sp>
      </p:grpSp>
      <p:grpSp>
        <p:nvGrpSpPr>
          <p:cNvPr id="22" name="Group 159">
            <a:extLst>
              <a:ext uri="{FF2B5EF4-FFF2-40B4-BE49-F238E27FC236}">
                <a16:creationId xmlns:a16="http://schemas.microsoft.com/office/drawing/2014/main" id="{AE462666-4511-D24D-B40D-B2B3CED11B5E}"/>
              </a:ext>
            </a:extLst>
          </p:cNvPr>
          <p:cNvGrpSpPr>
            <a:grpSpLocks/>
          </p:cNvGrpSpPr>
          <p:nvPr/>
        </p:nvGrpSpPr>
        <p:grpSpPr bwMode="auto">
          <a:xfrm>
            <a:off x="7699893" y="5104364"/>
            <a:ext cx="3348062" cy="1166767"/>
            <a:chOff x="1639" y="3366"/>
            <a:chExt cx="2176" cy="664"/>
          </a:xfrm>
          <a:effectLst/>
        </p:grpSpPr>
        <p:sp>
          <p:nvSpPr>
            <p:cNvPr id="23" name="AutoShape 84">
              <a:extLst>
                <a:ext uri="{FF2B5EF4-FFF2-40B4-BE49-F238E27FC236}">
                  <a16:creationId xmlns:a16="http://schemas.microsoft.com/office/drawing/2014/main" id="{F99C7B15-BEAD-A14C-AD14-CF8084EE4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" y="3366"/>
              <a:ext cx="2176" cy="664"/>
            </a:xfrm>
            <a:custGeom>
              <a:avLst/>
              <a:gdLst>
                <a:gd name="connsiteX0" fmla="*/ 0 w 2952634"/>
                <a:gd name="connsiteY0" fmla="*/ 0 h 797759"/>
                <a:gd name="connsiteX1" fmla="*/ 492106 w 2952634"/>
                <a:gd name="connsiteY1" fmla="*/ 0 h 797759"/>
                <a:gd name="connsiteX2" fmla="*/ 600418 w 2952634"/>
                <a:gd name="connsiteY2" fmla="*/ -307680 h 797759"/>
                <a:gd name="connsiteX3" fmla="*/ 1230264 w 2952634"/>
                <a:gd name="connsiteY3" fmla="*/ 0 h 797759"/>
                <a:gd name="connsiteX4" fmla="*/ 2952634 w 2952634"/>
                <a:gd name="connsiteY4" fmla="*/ 0 h 797759"/>
                <a:gd name="connsiteX5" fmla="*/ 2952634 w 2952634"/>
                <a:gd name="connsiteY5" fmla="*/ 132960 h 797759"/>
                <a:gd name="connsiteX6" fmla="*/ 2952634 w 2952634"/>
                <a:gd name="connsiteY6" fmla="*/ 132960 h 797759"/>
                <a:gd name="connsiteX7" fmla="*/ 2952634 w 2952634"/>
                <a:gd name="connsiteY7" fmla="*/ 332400 h 797759"/>
                <a:gd name="connsiteX8" fmla="*/ 2952634 w 2952634"/>
                <a:gd name="connsiteY8" fmla="*/ 797759 h 797759"/>
                <a:gd name="connsiteX9" fmla="*/ 1230264 w 2952634"/>
                <a:gd name="connsiteY9" fmla="*/ 797759 h 797759"/>
                <a:gd name="connsiteX10" fmla="*/ 492106 w 2952634"/>
                <a:gd name="connsiteY10" fmla="*/ 797759 h 797759"/>
                <a:gd name="connsiteX11" fmla="*/ 492106 w 2952634"/>
                <a:gd name="connsiteY11" fmla="*/ 797759 h 797759"/>
                <a:gd name="connsiteX12" fmla="*/ 0 w 2952634"/>
                <a:gd name="connsiteY12" fmla="*/ 797759 h 797759"/>
                <a:gd name="connsiteX13" fmla="*/ 0 w 2952634"/>
                <a:gd name="connsiteY13" fmla="*/ 332400 h 797759"/>
                <a:gd name="connsiteX14" fmla="*/ 0 w 2952634"/>
                <a:gd name="connsiteY14" fmla="*/ 132960 h 797759"/>
                <a:gd name="connsiteX15" fmla="*/ 0 w 2952634"/>
                <a:gd name="connsiteY15" fmla="*/ 132960 h 797759"/>
                <a:gd name="connsiteX16" fmla="*/ 0 w 2952634"/>
                <a:gd name="connsiteY16" fmla="*/ 0 h 797759"/>
                <a:gd name="connsiteX0" fmla="*/ 0 w 2952634"/>
                <a:gd name="connsiteY0" fmla="*/ 307680 h 1105439"/>
                <a:gd name="connsiteX1" fmla="*/ 492106 w 2952634"/>
                <a:gd name="connsiteY1" fmla="*/ 307680 h 1105439"/>
                <a:gd name="connsiteX2" fmla="*/ 600418 w 2952634"/>
                <a:gd name="connsiteY2" fmla="*/ 0 h 1105439"/>
                <a:gd name="connsiteX3" fmla="*/ 887792 w 2952634"/>
                <a:gd name="connsiteY3" fmla="*/ 307680 h 1105439"/>
                <a:gd name="connsiteX4" fmla="*/ 2952634 w 2952634"/>
                <a:gd name="connsiteY4" fmla="*/ 307680 h 1105439"/>
                <a:gd name="connsiteX5" fmla="*/ 2952634 w 2952634"/>
                <a:gd name="connsiteY5" fmla="*/ 440640 h 1105439"/>
                <a:gd name="connsiteX6" fmla="*/ 2952634 w 2952634"/>
                <a:gd name="connsiteY6" fmla="*/ 440640 h 1105439"/>
                <a:gd name="connsiteX7" fmla="*/ 2952634 w 2952634"/>
                <a:gd name="connsiteY7" fmla="*/ 640080 h 1105439"/>
                <a:gd name="connsiteX8" fmla="*/ 2952634 w 2952634"/>
                <a:gd name="connsiteY8" fmla="*/ 1105439 h 1105439"/>
                <a:gd name="connsiteX9" fmla="*/ 1230264 w 2952634"/>
                <a:gd name="connsiteY9" fmla="*/ 1105439 h 1105439"/>
                <a:gd name="connsiteX10" fmla="*/ 492106 w 2952634"/>
                <a:gd name="connsiteY10" fmla="*/ 1105439 h 1105439"/>
                <a:gd name="connsiteX11" fmla="*/ 492106 w 2952634"/>
                <a:gd name="connsiteY11" fmla="*/ 1105439 h 1105439"/>
                <a:gd name="connsiteX12" fmla="*/ 0 w 2952634"/>
                <a:gd name="connsiteY12" fmla="*/ 1105439 h 1105439"/>
                <a:gd name="connsiteX13" fmla="*/ 0 w 2952634"/>
                <a:gd name="connsiteY13" fmla="*/ 640080 h 1105439"/>
                <a:gd name="connsiteX14" fmla="*/ 0 w 2952634"/>
                <a:gd name="connsiteY14" fmla="*/ 440640 h 1105439"/>
                <a:gd name="connsiteX15" fmla="*/ 0 w 2952634"/>
                <a:gd name="connsiteY15" fmla="*/ 440640 h 1105439"/>
                <a:gd name="connsiteX16" fmla="*/ 0 w 2952634"/>
                <a:gd name="connsiteY16" fmla="*/ 307680 h 110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52634" h="1105439">
                  <a:moveTo>
                    <a:pt x="0" y="307680"/>
                  </a:moveTo>
                  <a:lnTo>
                    <a:pt x="492106" y="307680"/>
                  </a:lnTo>
                  <a:lnTo>
                    <a:pt x="600418" y="0"/>
                  </a:lnTo>
                  <a:lnTo>
                    <a:pt x="887792" y="307680"/>
                  </a:lnTo>
                  <a:lnTo>
                    <a:pt x="2952634" y="307680"/>
                  </a:lnTo>
                  <a:lnTo>
                    <a:pt x="2952634" y="440640"/>
                  </a:lnTo>
                  <a:lnTo>
                    <a:pt x="2952634" y="440640"/>
                  </a:lnTo>
                  <a:lnTo>
                    <a:pt x="2952634" y="640080"/>
                  </a:lnTo>
                  <a:lnTo>
                    <a:pt x="2952634" y="1105439"/>
                  </a:lnTo>
                  <a:lnTo>
                    <a:pt x="1230264" y="1105439"/>
                  </a:lnTo>
                  <a:lnTo>
                    <a:pt x="492106" y="1105439"/>
                  </a:lnTo>
                  <a:lnTo>
                    <a:pt x="492106" y="1105439"/>
                  </a:lnTo>
                  <a:lnTo>
                    <a:pt x="0" y="1105439"/>
                  </a:lnTo>
                  <a:lnTo>
                    <a:pt x="0" y="640080"/>
                  </a:lnTo>
                  <a:lnTo>
                    <a:pt x="0" y="440640"/>
                  </a:lnTo>
                  <a:lnTo>
                    <a:pt x="0" y="440640"/>
                  </a:lnTo>
                  <a:lnTo>
                    <a:pt x="0" y="30768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b="0">
                <a:cs typeface="+mn-cs"/>
              </a:endParaRPr>
            </a:p>
          </p:txBody>
        </p:sp>
        <p:sp>
          <p:nvSpPr>
            <p:cNvPr id="24" name="Rectangle 85">
              <a:extLst>
                <a:ext uri="{FF2B5EF4-FFF2-40B4-BE49-F238E27FC236}">
                  <a16:creationId xmlns:a16="http://schemas.microsoft.com/office/drawing/2014/main" id="{B45E1311-9EC6-4F42-B668-1E598AFA5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" y="3559"/>
              <a:ext cx="2176" cy="445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b="0" dirty="0">
                  <a:solidFill>
                    <a:schemeClr val="bg1"/>
                  </a:solidFill>
                  <a:latin typeface="Helvetica" charset="0"/>
                </a:rPr>
                <a:t>eventually, however, the increase  saturates</a:t>
              </a:r>
            </a:p>
          </p:txBody>
        </p:sp>
      </p:grpSp>
      <p:sp>
        <p:nvSpPr>
          <p:cNvPr id="25" name="Rectangle 306">
            <a:extLst>
              <a:ext uri="{FF2B5EF4-FFF2-40B4-BE49-F238E27FC236}">
                <a16:creationId xmlns:a16="http://schemas.microsoft.com/office/drawing/2014/main" id="{C3691C84-7AEC-084B-A4B3-DF091BD92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931" y="3046526"/>
            <a:ext cx="10513168" cy="125621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538163" indent="-538163">
              <a:spcBef>
                <a:spcPts val="0"/>
              </a:spcBef>
            </a:pPr>
            <a:r>
              <a:rPr lang="en-US" altLang="ja-JP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(2) 	the degree of microbunching, </a:t>
            </a:r>
            <a:r>
              <a:rPr lang="en-US" b="0" dirty="0">
                <a:solidFill>
                  <a:srgbClr val="FFFFFF"/>
                </a:solidFill>
                <a:latin typeface="Helvetica" charset="0"/>
                <a:sym typeface="Symbol" charset="0"/>
              </a:rPr>
              <a:t>determined by the “ponderomotive forces” on the electrons, also p</a:t>
            </a:r>
            <a:r>
              <a:rPr lang="en-US" b="0" u="sng" dirty="0">
                <a:solidFill>
                  <a:srgbClr val="FFFFFF"/>
                </a:solidFill>
                <a:latin typeface="Helvetica" charset="0"/>
                <a:sym typeface="Symbol" charset="0"/>
              </a:rPr>
              <a:t>ro</a:t>
            </a:r>
            <a:r>
              <a:rPr lang="en-US" b="0" dirty="0">
                <a:solidFill>
                  <a:srgbClr val="FFFFFF"/>
                </a:solidFill>
                <a:latin typeface="Helvetica" charset="0"/>
                <a:sym typeface="Symbol" charset="0"/>
              </a:rPr>
              <a:t>p</a:t>
            </a:r>
            <a:r>
              <a:rPr lang="en-US" b="0" u="sng" dirty="0">
                <a:solidFill>
                  <a:srgbClr val="FFFFFF"/>
                </a:solidFill>
                <a:latin typeface="Helvetica" charset="0"/>
                <a:sym typeface="Symbol" charset="0"/>
              </a:rPr>
              <a:t>ortional to</a:t>
            </a:r>
            <a:r>
              <a:rPr lang="en-US" b="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charset="0"/>
                <a:sym typeface="Symbol" charset="0"/>
              </a:rPr>
              <a:t> </a:t>
            </a:r>
            <a:r>
              <a:rPr lang="en-US" b="0" i="1" u="sng" dirty="0">
                <a:solidFill>
                  <a:srgbClr val="FFFF00"/>
                </a:solidFill>
                <a:latin typeface="Helvetica" charset="0"/>
                <a:sym typeface="Symbol" charset="0"/>
              </a:rPr>
              <a:t>E</a:t>
            </a:r>
            <a:endParaRPr lang="en-US" b="0" u="sng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Helvetica" charset="0"/>
              <a:sym typeface="Symbol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393AE7-842E-FA0F-6566-11F63385152B}"/>
              </a:ext>
            </a:extLst>
          </p:cNvPr>
          <p:cNvGrpSpPr/>
          <p:nvPr/>
        </p:nvGrpSpPr>
        <p:grpSpPr>
          <a:xfrm>
            <a:off x="6443265" y="3932178"/>
            <a:ext cx="1040110" cy="288910"/>
            <a:chOff x="6207045" y="3576256"/>
            <a:chExt cx="1040110" cy="288910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210C06E-E22A-7740-B869-9C46BCE5D8E7}"/>
                </a:ext>
              </a:extLst>
            </p:cNvPr>
            <p:cNvSpPr/>
            <p:nvPr/>
          </p:nvSpPr>
          <p:spPr bwMode="auto">
            <a:xfrm>
              <a:off x="6207045" y="3576256"/>
              <a:ext cx="381179" cy="288910"/>
            </a:xfrm>
            <a:custGeom>
              <a:avLst/>
              <a:gdLst>
                <a:gd name="connsiteX0" fmla="*/ 0 w 400050"/>
                <a:gd name="connsiteY0" fmla="*/ 85725 h 314325"/>
                <a:gd name="connsiteX1" fmla="*/ 79375 w 400050"/>
                <a:gd name="connsiteY1" fmla="*/ 314325 h 314325"/>
                <a:gd name="connsiteX2" fmla="*/ 127000 w 400050"/>
                <a:gd name="connsiteY2" fmla="*/ 6350 h 314325"/>
                <a:gd name="connsiteX3" fmla="*/ 400050 w 400050"/>
                <a:gd name="connsiteY3" fmla="*/ 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50" h="314325">
                  <a:moveTo>
                    <a:pt x="0" y="85725"/>
                  </a:moveTo>
                  <a:lnTo>
                    <a:pt x="79375" y="314325"/>
                  </a:lnTo>
                  <a:lnTo>
                    <a:pt x="127000" y="6350"/>
                  </a:lnTo>
                  <a:lnTo>
                    <a:pt x="400050" y="0"/>
                  </a:lnTo>
                </a:path>
              </a:pathLst>
            </a:custGeom>
            <a:noFill/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0"/>
                </a:spcBef>
              </a:pPr>
              <a:endParaRPr lang="en-CH" sz="2600">
                <a:solidFill>
                  <a:srgbClr val="FFFFFF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3D76CEE-743A-414A-AA56-AC7DC5FF4C77}"/>
                </a:ext>
              </a:extLst>
            </p:cNvPr>
            <p:cNvSpPr/>
            <p:nvPr/>
          </p:nvSpPr>
          <p:spPr bwMode="auto">
            <a:xfrm>
              <a:off x="6865976" y="3576256"/>
              <a:ext cx="381179" cy="288910"/>
            </a:xfrm>
            <a:custGeom>
              <a:avLst/>
              <a:gdLst>
                <a:gd name="connsiteX0" fmla="*/ 0 w 400050"/>
                <a:gd name="connsiteY0" fmla="*/ 85725 h 314325"/>
                <a:gd name="connsiteX1" fmla="*/ 79375 w 400050"/>
                <a:gd name="connsiteY1" fmla="*/ 314325 h 314325"/>
                <a:gd name="connsiteX2" fmla="*/ 127000 w 400050"/>
                <a:gd name="connsiteY2" fmla="*/ 6350 h 314325"/>
                <a:gd name="connsiteX3" fmla="*/ 400050 w 400050"/>
                <a:gd name="connsiteY3" fmla="*/ 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50" h="314325">
                  <a:moveTo>
                    <a:pt x="0" y="85725"/>
                  </a:moveTo>
                  <a:lnTo>
                    <a:pt x="79375" y="314325"/>
                  </a:lnTo>
                  <a:lnTo>
                    <a:pt x="127000" y="6350"/>
                  </a:lnTo>
                  <a:lnTo>
                    <a:pt x="400050" y="0"/>
                  </a:lnTo>
                </a:path>
              </a:pathLst>
            </a:custGeom>
            <a:noFill/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0"/>
                </a:spcBef>
              </a:pPr>
              <a:endParaRPr lang="en-CH" sz="2600">
                <a:solidFill>
                  <a:srgbClr val="FFFFFF"/>
                </a:solidFill>
              </a:endParaRPr>
            </a:p>
          </p:txBody>
        </p:sp>
      </p:grpSp>
      <p:sp>
        <p:nvSpPr>
          <p:cNvPr id="3" name="Rectangle 306">
            <a:extLst>
              <a:ext uri="{FF2B5EF4-FFF2-40B4-BE49-F238E27FC236}">
                <a16:creationId xmlns:a16="http://schemas.microsoft.com/office/drawing/2014/main" id="{A334E954-59E1-83CC-9563-7E0903D0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29" y="4293096"/>
            <a:ext cx="11741323" cy="80974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sym typeface="Symbol" charset="0"/>
              </a:rPr>
              <a:t>The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solution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(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t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) = </a:t>
            </a:r>
            <a:r>
              <a:rPr lang="en-US" b="0" i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I</a:t>
            </a:r>
            <a:r>
              <a:rPr lang="en-US" b="0" baseline="-25000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o</a:t>
            </a:r>
            <a:r>
              <a:rPr lang="en-US" b="0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exp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(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ymbol" pitchFamily="2" charset="2"/>
                <a:sym typeface="Symbol" charset="0"/>
              </a:rPr>
              <a:t>a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t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)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of this equation grows with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t , </a:t>
            </a:r>
            <a:r>
              <a:rPr lang="en-US" b="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thus with the distance =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v</a:t>
            </a:r>
            <a:r>
              <a:rPr lang="en-US" sz="1000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 </a:t>
            </a:r>
            <a:r>
              <a:rPr lang="en-US" b="0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sym typeface="Symbol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5031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6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11" grpId="0" autoUpdateAnimBg="0"/>
      <p:bldP spid="671015" grpId="0" autoUpdateAnimBg="0"/>
      <p:bldP spid="18" grpId="0" animBg="1"/>
      <p:bldP spid="25" grpId="0" autoUpdateAnimBg="0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24">
            <a:extLst>
              <a:ext uri="{FF2B5EF4-FFF2-40B4-BE49-F238E27FC236}">
                <a16:creationId xmlns:a16="http://schemas.microsoft.com/office/drawing/2014/main" id="{77B65296-3702-964F-A1B6-D848A4153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4" y="4487144"/>
            <a:ext cx="11673519" cy="11741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furthermore, as the electrons lose energy to the wave, their </a:t>
            </a:r>
            <a:r>
              <a:rPr lang="en-US" sz="2800" b="0" i="1" dirty="0">
                <a:solidFill>
                  <a:schemeClr val="bg1"/>
                </a:solidFill>
                <a:latin typeface="Symbol" charset="2"/>
                <a:cs typeface="Symbol" charset="2"/>
              </a:rPr>
              <a:t>g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  and emitted wavelength </a:t>
            </a:r>
            <a:r>
              <a:rPr lang="en-US" sz="2800" b="0" i="1" dirty="0">
                <a:solidFill>
                  <a:schemeClr val="bg1"/>
                </a:solidFill>
                <a:latin typeface="Helvetica" charset="0"/>
                <a:sym typeface="Symbol" charset="0"/>
              </a:rPr>
              <a:t>L</a:t>
            </a:r>
            <a:r>
              <a:rPr lang="en-US" sz="1400" b="0" i="1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/(2</a:t>
            </a:r>
            <a:r>
              <a:rPr lang="en-US" sz="28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</a:t>
            </a:r>
            <a:r>
              <a:rPr lang="en-US" sz="2800" b="0" baseline="30000" dirty="0">
                <a:solidFill>
                  <a:schemeClr val="bg1"/>
                </a:solidFill>
                <a:latin typeface="Helvetica" charset="0"/>
                <a:sym typeface="Symbol" charset="0"/>
              </a:rPr>
              <a:t> 2</a:t>
            </a:r>
            <a:r>
              <a:rPr lang="en-US" sz="2800" b="0" dirty="0">
                <a:solidFill>
                  <a:schemeClr val="bg1"/>
                </a:solidFill>
                <a:latin typeface="Helvetica" charset="0"/>
                <a:sym typeface="Symbol" charset="0"/>
              </a:rPr>
              <a:t>) change: they no longer increase the intensity at the original </a:t>
            </a:r>
            <a:r>
              <a:rPr lang="en-US" sz="2800" b="0" i="1" dirty="0">
                <a:solidFill>
                  <a:schemeClr val="bg1"/>
                </a:solidFill>
                <a:latin typeface="Symbol" charset="0"/>
                <a:sym typeface="Symbol" charset="0"/>
              </a:rPr>
              <a:t>l</a:t>
            </a:r>
            <a:r>
              <a:rPr lang="en-US" sz="2800" b="0" baseline="30000" dirty="0">
                <a:solidFill>
                  <a:schemeClr val="bg1"/>
                </a:solidFill>
                <a:latin typeface="Helvetica" charset="0"/>
                <a:sym typeface="Symbol" charset="0"/>
              </a:rPr>
              <a:t> </a:t>
            </a:r>
            <a:endParaRPr lang="en-US" sz="2800" b="0" i="1" baseline="-25000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185" name="Rectangle 24">
            <a:extLst>
              <a:ext uri="{FF2B5EF4-FFF2-40B4-BE49-F238E27FC236}">
                <a16:creationId xmlns:a16="http://schemas.microsoft.com/office/drawing/2014/main" id="{1AE51A1E-31F7-1BE7-A9E9-65DD26DE8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236" y="5705504"/>
            <a:ext cx="11943382" cy="8198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elvetica" charset="0"/>
              </a:rPr>
              <a:t>These factors and others cause the saturation of the amplification – which anyway could not continue forever since the energy supply is not infinite…</a:t>
            </a:r>
            <a:endParaRPr lang="en-US" sz="2800" b="0" i="1" baseline="-25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elvetica" charset="0"/>
            </a:endParaRPr>
          </a:p>
        </p:txBody>
      </p:sp>
      <p:sp>
        <p:nvSpPr>
          <p:cNvPr id="6727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488044" y="-7914"/>
            <a:ext cx="9936547" cy="628602"/>
          </a:xfrm>
          <a:prstGeom prst="rect">
            <a:avLst/>
          </a:prstGeom>
          <a:effectLst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1113" indent="-11113" algn="ctr"/>
            <a:r>
              <a:rPr lang="en-US" sz="3600" dirty="0">
                <a:solidFill>
                  <a:srgbClr val="47FFD1"/>
                </a:solidFill>
                <a:effectLst>
                  <a:glow rad="76200">
                    <a:schemeClr val="tx1"/>
                  </a:glow>
                </a:effectLst>
                <a:latin typeface="Chalkboard"/>
                <a:ea typeface="ＭＳ Ｐゴシック" charset="0"/>
                <a:cs typeface="Chalkboard"/>
              </a:rPr>
              <a:t>Why does the intensity increase saturate?</a:t>
            </a:r>
            <a:endParaRPr lang="en-US" sz="3600" u="sng" dirty="0">
              <a:solidFill>
                <a:srgbClr val="47FFD1"/>
              </a:solidFill>
              <a:effectLst>
                <a:glow rad="76200">
                  <a:schemeClr val="tx1"/>
                </a:glow>
              </a:effectLst>
              <a:latin typeface="Chalkboard"/>
              <a:ea typeface="ＭＳ Ｐゴシック" charset="0"/>
              <a:cs typeface="Chalkboard"/>
            </a:endParaRP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1A3056C0-B7BB-1BF5-A335-F4EB18B691B8}"/>
              </a:ext>
            </a:extLst>
          </p:cNvPr>
          <p:cNvGrpSpPr/>
          <p:nvPr/>
        </p:nvGrpSpPr>
        <p:grpSpPr>
          <a:xfrm>
            <a:off x="5463490" y="2063744"/>
            <a:ext cx="163559" cy="1437264"/>
            <a:chOff x="5751398" y="1732280"/>
            <a:chExt cx="264919" cy="2327959"/>
          </a:xfrm>
        </p:grpSpPr>
        <p:sp>
          <p:nvSpPr>
            <p:cNvPr id="672777" name="Ellipse 135">
              <a:extLst>
                <a:ext uri="{FF2B5EF4-FFF2-40B4-BE49-F238E27FC236}">
                  <a16:creationId xmlns:a16="http://schemas.microsoft.com/office/drawing/2014/main" id="{1F413D13-D666-5A9E-44DB-EE47A305AD47}"/>
                </a:ext>
              </a:extLst>
            </p:cNvPr>
            <p:cNvSpPr/>
            <p:nvPr/>
          </p:nvSpPr>
          <p:spPr>
            <a:xfrm>
              <a:off x="5751398" y="3829319"/>
              <a:ext cx="230920" cy="230920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72778" name="Ellipse 135">
              <a:extLst>
                <a:ext uri="{FF2B5EF4-FFF2-40B4-BE49-F238E27FC236}">
                  <a16:creationId xmlns:a16="http://schemas.microsoft.com/office/drawing/2014/main" id="{F82FE7F0-0CD2-0538-E445-BF34B0B34CE0}"/>
                </a:ext>
              </a:extLst>
            </p:cNvPr>
            <p:cNvSpPr/>
            <p:nvPr/>
          </p:nvSpPr>
          <p:spPr>
            <a:xfrm>
              <a:off x="5781241" y="357301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79" name="Ellipse 135">
              <a:extLst>
                <a:ext uri="{FF2B5EF4-FFF2-40B4-BE49-F238E27FC236}">
                  <a16:creationId xmlns:a16="http://schemas.microsoft.com/office/drawing/2014/main" id="{73AF8AB4-8AD9-3042-CB42-10A5ADDB8A87}"/>
                </a:ext>
              </a:extLst>
            </p:cNvPr>
            <p:cNvSpPr/>
            <p:nvPr/>
          </p:nvSpPr>
          <p:spPr>
            <a:xfrm>
              <a:off x="5769565" y="291004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80" name="Ellipse 135">
              <a:extLst>
                <a:ext uri="{FF2B5EF4-FFF2-40B4-BE49-F238E27FC236}">
                  <a16:creationId xmlns:a16="http://schemas.microsoft.com/office/drawing/2014/main" id="{A21726F7-8850-732B-8651-172B58EF3109}"/>
                </a:ext>
              </a:extLst>
            </p:cNvPr>
            <p:cNvSpPr/>
            <p:nvPr/>
          </p:nvSpPr>
          <p:spPr>
            <a:xfrm>
              <a:off x="5771729" y="217754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81" name="Ellipse 135">
              <a:extLst>
                <a:ext uri="{FF2B5EF4-FFF2-40B4-BE49-F238E27FC236}">
                  <a16:creationId xmlns:a16="http://schemas.microsoft.com/office/drawing/2014/main" id="{E4F1CD72-A73D-A9DA-474E-7EBB8C22A0AD}"/>
                </a:ext>
              </a:extLst>
            </p:cNvPr>
            <p:cNvSpPr/>
            <p:nvPr/>
          </p:nvSpPr>
          <p:spPr>
            <a:xfrm>
              <a:off x="5768899" y="249289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82" name="Ellipse 135">
              <a:extLst>
                <a:ext uri="{FF2B5EF4-FFF2-40B4-BE49-F238E27FC236}">
                  <a16:creationId xmlns:a16="http://schemas.microsoft.com/office/drawing/2014/main" id="{EEB0DC23-E483-F8A6-11D3-664406032672}"/>
                </a:ext>
              </a:extLst>
            </p:cNvPr>
            <p:cNvSpPr/>
            <p:nvPr/>
          </p:nvSpPr>
          <p:spPr>
            <a:xfrm>
              <a:off x="5776994" y="1732280"/>
              <a:ext cx="230920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9" name="Ellipse 135">
              <a:extLst>
                <a:ext uri="{FF2B5EF4-FFF2-40B4-BE49-F238E27FC236}">
                  <a16:creationId xmlns:a16="http://schemas.microsoft.com/office/drawing/2014/main" id="{077F8F9D-20B0-2FE3-F7B4-CC08D3AE2CDE}"/>
                </a:ext>
              </a:extLst>
            </p:cNvPr>
            <p:cNvSpPr/>
            <p:nvPr/>
          </p:nvSpPr>
          <p:spPr>
            <a:xfrm>
              <a:off x="5776994" y="318433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50" name="Ellipse 135">
              <a:extLst>
                <a:ext uri="{FF2B5EF4-FFF2-40B4-BE49-F238E27FC236}">
                  <a16:creationId xmlns:a16="http://schemas.microsoft.com/office/drawing/2014/main" id="{66694837-05DE-2FF3-D6F3-8DE7B9DBD788}"/>
                </a:ext>
              </a:extLst>
            </p:cNvPr>
            <p:cNvSpPr/>
            <p:nvPr/>
          </p:nvSpPr>
          <p:spPr>
            <a:xfrm>
              <a:off x="5785397" y="1848912"/>
              <a:ext cx="230920" cy="230920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F225AFC1-67E8-368C-ECF2-3EF13418A63C}"/>
              </a:ext>
            </a:extLst>
          </p:cNvPr>
          <p:cNvGrpSpPr/>
          <p:nvPr/>
        </p:nvGrpSpPr>
        <p:grpSpPr>
          <a:xfrm>
            <a:off x="4992751" y="2063744"/>
            <a:ext cx="160688" cy="1581280"/>
            <a:chOff x="4988938" y="1732282"/>
            <a:chExt cx="260268" cy="2561223"/>
          </a:xfrm>
        </p:grpSpPr>
        <p:sp>
          <p:nvSpPr>
            <p:cNvPr id="672918" name="Ellipse 135">
              <a:extLst>
                <a:ext uri="{FF2B5EF4-FFF2-40B4-BE49-F238E27FC236}">
                  <a16:creationId xmlns:a16="http://schemas.microsoft.com/office/drawing/2014/main" id="{E3480ECF-CE59-BD46-0E14-BFC5FB10B1D6}"/>
                </a:ext>
              </a:extLst>
            </p:cNvPr>
            <p:cNvSpPr/>
            <p:nvPr/>
          </p:nvSpPr>
          <p:spPr>
            <a:xfrm>
              <a:off x="4988938" y="218996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2" name="Ellipse 135">
              <a:extLst>
                <a:ext uri="{FF2B5EF4-FFF2-40B4-BE49-F238E27FC236}">
                  <a16:creationId xmlns:a16="http://schemas.microsoft.com/office/drawing/2014/main" id="{DFA0E171-274F-ECBC-A622-8F04988690F8}"/>
                </a:ext>
              </a:extLst>
            </p:cNvPr>
            <p:cNvSpPr/>
            <p:nvPr/>
          </p:nvSpPr>
          <p:spPr>
            <a:xfrm>
              <a:off x="4988938" y="298205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4" name="Ellipse 135">
              <a:extLst>
                <a:ext uri="{FF2B5EF4-FFF2-40B4-BE49-F238E27FC236}">
                  <a16:creationId xmlns:a16="http://schemas.microsoft.com/office/drawing/2014/main" id="{B73E7A26-C968-1026-DF86-D8DB4C09C159}"/>
                </a:ext>
              </a:extLst>
            </p:cNvPr>
            <p:cNvSpPr/>
            <p:nvPr/>
          </p:nvSpPr>
          <p:spPr>
            <a:xfrm>
              <a:off x="4993181" y="363012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3" name="Ellipse 135">
              <a:extLst>
                <a:ext uri="{FF2B5EF4-FFF2-40B4-BE49-F238E27FC236}">
                  <a16:creationId xmlns:a16="http://schemas.microsoft.com/office/drawing/2014/main" id="{D239EF90-E628-2AF9-B6DC-61F923D44E54}"/>
                </a:ext>
              </a:extLst>
            </p:cNvPr>
            <p:cNvSpPr/>
            <p:nvPr/>
          </p:nvSpPr>
          <p:spPr>
            <a:xfrm>
              <a:off x="4995495" y="249289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5" name="Ellipse 135">
              <a:extLst>
                <a:ext uri="{FF2B5EF4-FFF2-40B4-BE49-F238E27FC236}">
                  <a16:creationId xmlns:a16="http://schemas.microsoft.com/office/drawing/2014/main" id="{09518F40-B92F-ED68-4579-F60F47C96075}"/>
                </a:ext>
              </a:extLst>
            </p:cNvPr>
            <p:cNvSpPr/>
            <p:nvPr/>
          </p:nvSpPr>
          <p:spPr>
            <a:xfrm>
              <a:off x="5002792" y="321297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8" name="Ellipse 135">
              <a:extLst>
                <a:ext uri="{FF2B5EF4-FFF2-40B4-BE49-F238E27FC236}">
                  <a16:creationId xmlns:a16="http://schemas.microsoft.com/office/drawing/2014/main" id="{53F52938-2AF2-29A9-0C99-925AE537D8DC}"/>
                </a:ext>
              </a:extLst>
            </p:cNvPr>
            <p:cNvSpPr/>
            <p:nvPr/>
          </p:nvSpPr>
          <p:spPr>
            <a:xfrm>
              <a:off x="5018287" y="1732282"/>
              <a:ext cx="230919" cy="230920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9" name="Ellipse 135">
              <a:extLst>
                <a:ext uri="{FF2B5EF4-FFF2-40B4-BE49-F238E27FC236}">
                  <a16:creationId xmlns:a16="http://schemas.microsoft.com/office/drawing/2014/main" id="{A0E633AA-7F45-CFBB-32E4-72B49DECE8B3}"/>
                </a:ext>
              </a:extLst>
            </p:cNvPr>
            <p:cNvSpPr/>
            <p:nvPr/>
          </p:nvSpPr>
          <p:spPr>
            <a:xfrm>
              <a:off x="5018287" y="4062585"/>
              <a:ext cx="230919" cy="230920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F3C4E2E-5E35-CD1F-25F9-5C698036FF3D}"/>
              </a:ext>
            </a:extLst>
          </p:cNvPr>
          <p:cNvGrpSpPr/>
          <p:nvPr/>
        </p:nvGrpSpPr>
        <p:grpSpPr>
          <a:xfrm>
            <a:off x="3841005" y="1878858"/>
            <a:ext cx="156985" cy="1706540"/>
            <a:chOff x="3123436" y="1551796"/>
            <a:chExt cx="254271" cy="2764107"/>
          </a:xfrm>
        </p:grpSpPr>
        <p:sp>
          <p:nvSpPr>
            <p:cNvPr id="49" name="Ellipse 135">
              <a:extLst>
                <a:ext uri="{FF2B5EF4-FFF2-40B4-BE49-F238E27FC236}">
                  <a16:creationId xmlns:a16="http://schemas.microsoft.com/office/drawing/2014/main" id="{5149EDE3-12A3-EA63-38A7-3AA662E20FF4}"/>
                </a:ext>
              </a:extLst>
            </p:cNvPr>
            <p:cNvSpPr/>
            <p:nvPr/>
          </p:nvSpPr>
          <p:spPr>
            <a:xfrm>
              <a:off x="3140768" y="408498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" name="Ellipse 135">
              <a:extLst>
                <a:ext uri="{FF2B5EF4-FFF2-40B4-BE49-F238E27FC236}">
                  <a16:creationId xmlns:a16="http://schemas.microsoft.com/office/drawing/2014/main" id="{5555B7BD-F5C9-1617-0E5C-C49DB004A851}"/>
                </a:ext>
              </a:extLst>
            </p:cNvPr>
            <p:cNvSpPr/>
            <p:nvPr/>
          </p:nvSpPr>
          <p:spPr>
            <a:xfrm>
              <a:off x="3146788" y="37170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" name="Ellipse 135">
              <a:extLst>
                <a:ext uri="{FF2B5EF4-FFF2-40B4-BE49-F238E27FC236}">
                  <a16:creationId xmlns:a16="http://schemas.microsoft.com/office/drawing/2014/main" id="{F7202DB0-AB84-9E0A-DCEF-E009E2A80F07}"/>
                </a:ext>
              </a:extLst>
            </p:cNvPr>
            <p:cNvSpPr/>
            <p:nvPr/>
          </p:nvSpPr>
          <p:spPr>
            <a:xfrm>
              <a:off x="3135112" y="269260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6" name="Ellipse 135">
              <a:extLst>
                <a:ext uri="{FF2B5EF4-FFF2-40B4-BE49-F238E27FC236}">
                  <a16:creationId xmlns:a16="http://schemas.microsoft.com/office/drawing/2014/main" id="{20C204AB-D474-DF40-C0AC-3F90503CA458}"/>
                </a:ext>
              </a:extLst>
            </p:cNvPr>
            <p:cNvSpPr/>
            <p:nvPr/>
          </p:nvSpPr>
          <p:spPr>
            <a:xfrm>
              <a:off x="3123436" y="18766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7" name="Ellipse 135">
              <a:extLst>
                <a:ext uri="{FF2B5EF4-FFF2-40B4-BE49-F238E27FC236}">
                  <a16:creationId xmlns:a16="http://schemas.microsoft.com/office/drawing/2014/main" id="{81E93AB4-B7E5-E918-5CC2-ED75405F56B5}"/>
                </a:ext>
              </a:extLst>
            </p:cNvPr>
            <p:cNvSpPr/>
            <p:nvPr/>
          </p:nvSpPr>
          <p:spPr>
            <a:xfrm>
              <a:off x="3134446" y="242739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3" name="Ellipse 135">
              <a:extLst>
                <a:ext uri="{FF2B5EF4-FFF2-40B4-BE49-F238E27FC236}">
                  <a16:creationId xmlns:a16="http://schemas.microsoft.com/office/drawing/2014/main" id="{982BA64C-4F0D-84A7-E389-FBDD2DAF2A87}"/>
                </a:ext>
              </a:extLst>
            </p:cNvPr>
            <p:cNvSpPr/>
            <p:nvPr/>
          </p:nvSpPr>
          <p:spPr>
            <a:xfrm>
              <a:off x="3142542" y="155179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7" name="Ellipse 135">
              <a:extLst>
                <a:ext uri="{FF2B5EF4-FFF2-40B4-BE49-F238E27FC236}">
                  <a16:creationId xmlns:a16="http://schemas.microsoft.com/office/drawing/2014/main" id="{2E8FF87C-1E29-B223-E57E-692A457B135A}"/>
                </a:ext>
              </a:extLst>
            </p:cNvPr>
            <p:cNvSpPr/>
            <p:nvPr/>
          </p:nvSpPr>
          <p:spPr>
            <a:xfrm>
              <a:off x="3145052" y="319748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59" name="Group 672958">
            <a:extLst>
              <a:ext uri="{FF2B5EF4-FFF2-40B4-BE49-F238E27FC236}">
                <a16:creationId xmlns:a16="http://schemas.microsoft.com/office/drawing/2014/main" id="{71B2C43A-6A26-67E7-1F4A-DFDD9FFDF3D9}"/>
              </a:ext>
            </a:extLst>
          </p:cNvPr>
          <p:cNvGrpSpPr/>
          <p:nvPr/>
        </p:nvGrpSpPr>
        <p:grpSpPr>
          <a:xfrm>
            <a:off x="2849242" y="2059772"/>
            <a:ext cx="163241" cy="1352109"/>
            <a:chOff x="1517064" y="1844824"/>
            <a:chExt cx="264404" cy="2190030"/>
          </a:xfrm>
        </p:grpSpPr>
        <p:sp>
          <p:nvSpPr>
            <p:cNvPr id="135" name="Ellipse 135">
              <a:extLst>
                <a:ext uri="{FF2B5EF4-FFF2-40B4-BE49-F238E27FC236}">
                  <a16:creationId xmlns:a16="http://schemas.microsoft.com/office/drawing/2014/main" id="{38285D20-A6F2-2854-B874-84A46F1CA039}"/>
                </a:ext>
              </a:extLst>
            </p:cNvPr>
            <p:cNvSpPr/>
            <p:nvPr/>
          </p:nvSpPr>
          <p:spPr>
            <a:xfrm>
              <a:off x="1550549" y="263619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87DF9F6-FA6B-0D95-59F8-5B52F00EAFFC}"/>
                </a:ext>
              </a:extLst>
            </p:cNvPr>
            <p:cNvSpPr/>
            <p:nvPr/>
          </p:nvSpPr>
          <p:spPr>
            <a:xfrm>
              <a:off x="1550162" y="380393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" name="Ellipse 135">
              <a:extLst>
                <a:ext uri="{FF2B5EF4-FFF2-40B4-BE49-F238E27FC236}">
                  <a16:creationId xmlns:a16="http://schemas.microsoft.com/office/drawing/2014/main" id="{58646685-83B4-D21A-92EA-5752480F023C}"/>
                </a:ext>
              </a:extLst>
            </p:cNvPr>
            <p:cNvSpPr/>
            <p:nvPr/>
          </p:nvSpPr>
          <p:spPr>
            <a:xfrm>
              <a:off x="1524872" y="224469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" name="Ellipse 135">
              <a:extLst>
                <a:ext uri="{FF2B5EF4-FFF2-40B4-BE49-F238E27FC236}">
                  <a16:creationId xmlns:a16="http://schemas.microsoft.com/office/drawing/2014/main" id="{D2F0C9B5-88EA-BF2D-B74B-CA2E99B1C621}"/>
                </a:ext>
              </a:extLst>
            </p:cNvPr>
            <p:cNvSpPr/>
            <p:nvPr/>
          </p:nvSpPr>
          <p:spPr>
            <a:xfrm>
              <a:off x="1545303" y="339679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" name="Ellipse 135">
              <a:extLst>
                <a:ext uri="{FF2B5EF4-FFF2-40B4-BE49-F238E27FC236}">
                  <a16:creationId xmlns:a16="http://schemas.microsoft.com/office/drawing/2014/main" id="{F4E4F8D8-159E-65BE-D773-3E40C0303508}"/>
                </a:ext>
              </a:extLst>
            </p:cNvPr>
            <p:cNvSpPr/>
            <p:nvPr/>
          </p:nvSpPr>
          <p:spPr>
            <a:xfrm>
              <a:off x="1517064" y="184482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B501999-1A85-F97E-E681-F8812937F2D8}"/>
              </a:ext>
            </a:extLst>
          </p:cNvPr>
          <p:cNvGrpSpPr/>
          <p:nvPr/>
        </p:nvGrpSpPr>
        <p:grpSpPr>
          <a:xfrm>
            <a:off x="3339043" y="2059772"/>
            <a:ext cx="160688" cy="1431827"/>
            <a:chOff x="2310403" y="1844824"/>
            <a:chExt cx="260268" cy="2319151"/>
          </a:xfrm>
        </p:grpSpPr>
        <p:sp>
          <p:nvSpPr>
            <p:cNvPr id="47" name="Ellipse 135">
              <a:extLst>
                <a:ext uri="{FF2B5EF4-FFF2-40B4-BE49-F238E27FC236}">
                  <a16:creationId xmlns:a16="http://schemas.microsoft.com/office/drawing/2014/main" id="{B38F8101-9DCC-9428-3ED4-B4A8958651ED}"/>
                </a:ext>
              </a:extLst>
            </p:cNvPr>
            <p:cNvSpPr/>
            <p:nvPr/>
          </p:nvSpPr>
          <p:spPr>
            <a:xfrm>
              <a:off x="2310403" y="213285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Ellipse 135">
              <a:extLst>
                <a:ext uri="{FF2B5EF4-FFF2-40B4-BE49-F238E27FC236}">
                  <a16:creationId xmlns:a16="http://schemas.microsoft.com/office/drawing/2014/main" id="{25D22E7D-53FB-553B-6442-9D95524467D7}"/>
                </a:ext>
              </a:extLst>
            </p:cNvPr>
            <p:cNvSpPr/>
            <p:nvPr/>
          </p:nvSpPr>
          <p:spPr>
            <a:xfrm>
              <a:off x="2310403" y="305406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135">
              <a:extLst>
                <a:ext uri="{FF2B5EF4-FFF2-40B4-BE49-F238E27FC236}">
                  <a16:creationId xmlns:a16="http://schemas.microsoft.com/office/drawing/2014/main" id="{A341A6BA-5E25-C6C2-AE2E-52ED46C0C4E9}"/>
                </a:ext>
              </a:extLst>
            </p:cNvPr>
            <p:cNvSpPr/>
            <p:nvPr/>
          </p:nvSpPr>
          <p:spPr>
            <a:xfrm>
              <a:off x="2314646" y="365214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135">
              <a:extLst>
                <a:ext uri="{FF2B5EF4-FFF2-40B4-BE49-F238E27FC236}">
                  <a16:creationId xmlns:a16="http://schemas.microsoft.com/office/drawing/2014/main" id="{2C36E9F1-4C33-C8C5-525E-1FB9676F9707}"/>
                </a:ext>
              </a:extLst>
            </p:cNvPr>
            <p:cNvSpPr/>
            <p:nvPr/>
          </p:nvSpPr>
          <p:spPr>
            <a:xfrm>
              <a:off x="2316960" y="272231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" name="Ellipse 135">
              <a:extLst>
                <a:ext uri="{FF2B5EF4-FFF2-40B4-BE49-F238E27FC236}">
                  <a16:creationId xmlns:a16="http://schemas.microsoft.com/office/drawing/2014/main" id="{809064D2-1D92-E0A7-0A7D-6095F646651F}"/>
                </a:ext>
              </a:extLst>
            </p:cNvPr>
            <p:cNvSpPr/>
            <p:nvPr/>
          </p:nvSpPr>
          <p:spPr>
            <a:xfrm>
              <a:off x="2324257" y="340079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2" name="Ellipse 135">
              <a:extLst>
                <a:ext uri="{FF2B5EF4-FFF2-40B4-BE49-F238E27FC236}">
                  <a16:creationId xmlns:a16="http://schemas.microsoft.com/office/drawing/2014/main" id="{54FD818B-8825-9A39-B723-1947F3ED68CD}"/>
                </a:ext>
              </a:extLst>
            </p:cNvPr>
            <p:cNvSpPr/>
            <p:nvPr/>
          </p:nvSpPr>
          <p:spPr>
            <a:xfrm>
              <a:off x="2339752" y="184482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4" name="Ellipse 135">
              <a:extLst>
                <a:ext uri="{FF2B5EF4-FFF2-40B4-BE49-F238E27FC236}">
                  <a16:creationId xmlns:a16="http://schemas.microsoft.com/office/drawing/2014/main" id="{0FFA4A07-65D2-A2A6-8A38-32ABC7F96D2C}"/>
                </a:ext>
              </a:extLst>
            </p:cNvPr>
            <p:cNvSpPr/>
            <p:nvPr/>
          </p:nvSpPr>
          <p:spPr>
            <a:xfrm>
              <a:off x="2339752" y="393305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93B2EE4-1AFE-9074-7A39-30E4E47215E6}"/>
              </a:ext>
            </a:extLst>
          </p:cNvPr>
          <p:cNvGrpSpPr/>
          <p:nvPr/>
        </p:nvGrpSpPr>
        <p:grpSpPr>
          <a:xfrm>
            <a:off x="4184587" y="1926400"/>
            <a:ext cx="164889" cy="1663747"/>
            <a:chOff x="3679942" y="1628800"/>
            <a:chExt cx="267073" cy="2694795"/>
          </a:xfrm>
        </p:grpSpPr>
        <p:sp>
          <p:nvSpPr>
            <p:cNvPr id="228" name="Ellipse 135">
              <a:extLst>
                <a:ext uri="{FF2B5EF4-FFF2-40B4-BE49-F238E27FC236}">
                  <a16:creationId xmlns:a16="http://schemas.microsoft.com/office/drawing/2014/main" id="{01AB1C28-DD39-DAA8-B1EF-CF555D9BC1D6}"/>
                </a:ext>
              </a:extLst>
            </p:cNvPr>
            <p:cNvSpPr/>
            <p:nvPr/>
          </p:nvSpPr>
          <p:spPr>
            <a:xfrm>
              <a:off x="3679942" y="19168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2" name="Ellipse 135">
              <a:extLst>
                <a:ext uri="{FF2B5EF4-FFF2-40B4-BE49-F238E27FC236}">
                  <a16:creationId xmlns:a16="http://schemas.microsoft.com/office/drawing/2014/main" id="{29B8CC9D-AD37-D042-4E93-FCD7492AA730}"/>
                </a:ext>
              </a:extLst>
            </p:cNvPr>
            <p:cNvSpPr/>
            <p:nvPr/>
          </p:nvSpPr>
          <p:spPr>
            <a:xfrm>
              <a:off x="3679942" y="278092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4" name="Ellipse 135">
              <a:extLst>
                <a:ext uri="{FF2B5EF4-FFF2-40B4-BE49-F238E27FC236}">
                  <a16:creationId xmlns:a16="http://schemas.microsoft.com/office/drawing/2014/main" id="{8A0024B3-9571-8A62-E445-CCF998CA37DF}"/>
                </a:ext>
              </a:extLst>
            </p:cNvPr>
            <p:cNvSpPr/>
            <p:nvPr/>
          </p:nvSpPr>
          <p:spPr>
            <a:xfrm>
              <a:off x="3684185" y="350813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3" name="Ellipse 135">
              <a:extLst>
                <a:ext uri="{FF2B5EF4-FFF2-40B4-BE49-F238E27FC236}">
                  <a16:creationId xmlns:a16="http://schemas.microsoft.com/office/drawing/2014/main" id="{EE55DD60-8BE8-001D-3B86-184B6A03A8B2}"/>
                </a:ext>
              </a:extLst>
            </p:cNvPr>
            <p:cNvSpPr/>
            <p:nvPr/>
          </p:nvSpPr>
          <p:spPr>
            <a:xfrm>
              <a:off x="3686499" y="242088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5" name="Ellipse 135">
              <a:extLst>
                <a:ext uri="{FF2B5EF4-FFF2-40B4-BE49-F238E27FC236}">
                  <a16:creationId xmlns:a16="http://schemas.microsoft.com/office/drawing/2014/main" id="{9655ABD6-2916-33E7-A721-690D231A1207}"/>
                </a:ext>
              </a:extLst>
            </p:cNvPr>
            <p:cNvSpPr/>
            <p:nvPr/>
          </p:nvSpPr>
          <p:spPr>
            <a:xfrm>
              <a:off x="3693796" y="325678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8" name="Ellipse 135">
              <a:extLst>
                <a:ext uri="{FF2B5EF4-FFF2-40B4-BE49-F238E27FC236}">
                  <a16:creationId xmlns:a16="http://schemas.microsoft.com/office/drawing/2014/main" id="{7D652248-5248-AA8A-2F32-6F9654C388D6}"/>
                </a:ext>
              </a:extLst>
            </p:cNvPr>
            <p:cNvSpPr/>
            <p:nvPr/>
          </p:nvSpPr>
          <p:spPr>
            <a:xfrm>
              <a:off x="3709291" y="162880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9" name="Ellipse 135">
              <a:extLst>
                <a:ext uri="{FF2B5EF4-FFF2-40B4-BE49-F238E27FC236}">
                  <a16:creationId xmlns:a16="http://schemas.microsoft.com/office/drawing/2014/main" id="{62ECCCAF-F1F6-8327-F1DE-A1AEF1FEFCCA}"/>
                </a:ext>
              </a:extLst>
            </p:cNvPr>
            <p:cNvSpPr/>
            <p:nvPr/>
          </p:nvSpPr>
          <p:spPr>
            <a:xfrm>
              <a:off x="3709291" y="378904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4" name="Ellipse 135">
              <a:extLst>
                <a:ext uri="{FF2B5EF4-FFF2-40B4-BE49-F238E27FC236}">
                  <a16:creationId xmlns:a16="http://schemas.microsoft.com/office/drawing/2014/main" id="{4DA1E164-D5D7-6AD1-BB95-3076F79665F3}"/>
                </a:ext>
              </a:extLst>
            </p:cNvPr>
            <p:cNvSpPr/>
            <p:nvPr/>
          </p:nvSpPr>
          <p:spPr>
            <a:xfrm>
              <a:off x="3716096" y="409267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0E427594-C618-23AA-3B35-25BD99527494}"/>
              </a:ext>
            </a:extLst>
          </p:cNvPr>
          <p:cNvGrpSpPr/>
          <p:nvPr/>
        </p:nvGrpSpPr>
        <p:grpSpPr>
          <a:xfrm>
            <a:off x="4667265" y="2104228"/>
            <a:ext cx="156986" cy="1562531"/>
            <a:chOff x="4461744" y="1916832"/>
            <a:chExt cx="254272" cy="2530854"/>
          </a:xfrm>
        </p:grpSpPr>
        <p:sp>
          <p:nvSpPr>
            <p:cNvPr id="255" name="Ellipse 135">
              <a:extLst>
                <a:ext uri="{FF2B5EF4-FFF2-40B4-BE49-F238E27FC236}">
                  <a16:creationId xmlns:a16="http://schemas.microsoft.com/office/drawing/2014/main" id="{53AD09D4-B15E-D98A-1703-0615C9C48BD5}"/>
                </a:ext>
              </a:extLst>
            </p:cNvPr>
            <p:cNvSpPr/>
            <p:nvPr/>
          </p:nvSpPr>
          <p:spPr>
            <a:xfrm>
              <a:off x="4467271" y="397227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68" name="Ellipse 135">
              <a:extLst>
                <a:ext uri="{FF2B5EF4-FFF2-40B4-BE49-F238E27FC236}">
                  <a16:creationId xmlns:a16="http://schemas.microsoft.com/office/drawing/2014/main" id="{45A5BA12-B825-2B27-6725-F7EA41CC11CA}"/>
                </a:ext>
              </a:extLst>
            </p:cNvPr>
            <p:cNvSpPr/>
            <p:nvPr/>
          </p:nvSpPr>
          <p:spPr>
            <a:xfrm>
              <a:off x="4485097" y="366097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69" name="Ellipse 135">
              <a:extLst>
                <a:ext uri="{FF2B5EF4-FFF2-40B4-BE49-F238E27FC236}">
                  <a16:creationId xmlns:a16="http://schemas.microsoft.com/office/drawing/2014/main" id="{AD4C4264-B25A-11BB-745F-ACEFB1FCD07F}"/>
                </a:ext>
              </a:extLst>
            </p:cNvPr>
            <p:cNvSpPr/>
            <p:nvPr/>
          </p:nvSpPr>
          <p:spPr>
            <a:xfrm>
              <a:off x="4473421" y="284500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71" name="Ellipse 135">
              <a:extLst>
                <a:ext uri="{FF2B5EF4-FFF2-40B4-BE49-F238E27FC236}">
                  <a16:creationId xmlns:a16="http://schemas.microsoft.com/office/drawing/2014/main" id="{6531F43F-13BD-8B6E-1427-87840EFE58B4}"/>
                </a:ext>
              </a:extLst>
            </p:cNvPr>
            <p:cNvSpPr/>
            <p:nvPr/>
          </p:nvSpPr>
          <p:spPr>
            <a:xfrm>
              <a:off x="4461745" y="19168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72" name="Ellipse 135">
              <a:extLst>
                <a:ext uri="{FF2B5EF4-FFF2-40B4-BE49-F238E27FC236}">
                  <a16:creationId xmlns:a16="http://schemas.microsoft.com/office/drawing/2014/main" id="{D4D52D19-B840-8C0D-240A-030019C6E2EF}"/>
                </a:ext>
              </a:extLst>
            </p:cNvPr>
            <p:cNvSpPr/>
            <p:nvPr/>
          </p:nvSpPr>
          <p:spPr>
            <a:xfrm>
              <a:off x="4472755" y="257979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74" name="Ellipse 135">
              <a:extLst>
                <a:ext uri="{FF2B5EF4-FFF2-40B4-BE49-F238E27FC236}">
                  <a16:creationId xmlns:a16="http://schemas.microsoft.com/office/drawing/2014/main" id="{008E8353-1404-4FD9-3474-FE0251699B2A}"/>
                </a:ext>
              </a:extLst>
            </p:cNvPr>
            <p:cNvSpPr/>
            <p:nvPr/>
          </p:nvSpPr>
          <p:spPr>
            <a:xfrm>
              <a:off x="4461744" y="230441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75" name="Ellipse 135">
              <a:extLst>
                <a:ext uri="{FF2B5EF4-FFF2-40B4-BE49-F238E27FC236}">
                  <a16:creationId xmlns:a16="http://schemas.microsoft.com/office/drawing/2014/main" id="{D08C238E-1798-ED55-029C-330A5772BACC}"/>
                </a:ext>
              </a:extLst>
            </p:cNvPr>
            <p:cNvSpPr/>
            <p:nvPr/>
          </p:nvSpPr>
          <p:spPr>
            <a:xfrm>
              <a:off x="4463115" y="340079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776" name="Ellipse 135">
              <a:extLst>
                <a:ext uri="{FF2B5EF4-FFF2-40B4-BE49-F238E27FC236}">
                  <a16:creationId xmlns:a16="http://schemas.microsoft.com/office/drawing/2014/main" id="{6CA5566E-1F9A-7FC7-31C5-81E891356782}"/>
                </a:ext>
              </a:extLst>
            </p:cNvPr>
            <p:cNvSpPr/>
            <p:nvPr/>
          </p:nvSpPr>
          <p:spPr>
            <a:xfrm>
              <a:off x="4469985" y="421676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C68460C-6AE0-048F-F97D-59AA9D5C0C25}"/>
              </a:ext>
            </a:extLst>
          </p:cNvPr>
          <p:cNvGrpSpPr/>
          <p:nvPr/>
        </p:nvGrpSpPr>
        <p:grpSpPr>
          <a:xfrm>
            <a:off x="5649404" y="2135752"/>
            <a:ext cx="156985" cy="1293248"/>
            <a:chOff x="7085263" y="1848912"/>
            <a:chExt cx="254271" cy="2094691"/>
          </a:xfrm>
        </p:grpSpPr>
        <p:sp>
          <p:nvSpPr>
            <p:cNvPr id="6" name="Ellipse 135">
              <a:extLst>
                <a:ext uri="{FF2B5EF4-FFF2-40B4-BE49-F238E27FC236}">
                  <a16:creationId xmlns:a16="http://schemas.microsoft.com/office/drawing/2014/main" id="{EDFDFC6F-B640-26CA-1B1C-044AA9DA8669}"/>
                </a:ext>
              </a:extLst>
            </p:cNvPr>
            <p:cNvSpPr/>
            <p:nvPr/>
          </p:nvSpPr>
          <p:spPr>
            <a:xfrm>
              <a:off x="7102596" y="3712684"/>
              <a:ext cx="230920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135">
              <a:extLst>
                <a:ext uri="{FF2B5EF4-FFF2-40B4-BE49-F238E27FC236}">
                  <a16:creationId xmlns:a16="http://schemas.microsoft.com/office/drawing/2014/main" id="{C8406451-8E22-619B-A44D-5D2E14ECD064}"/>
                </a:ext>
              </a:extLst>
            </p:cNvPr>
            <p:cNvSpPr/>
            <p:nvPr/>
          </p:nvSpPr>
          <p:spPr>
            <a:xfrm>
              <a:off x="7108615" y="357301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135">
              <a:extLst>
                <a:ext uri="{FF2B5EF4-FFF2-40B4-BE49-F238E27FC236}">
                  <a16:creationId xmlns:a16="http://schemas.microsoft.com/office/drawing/2014/main" id="{819F420D-67F2-4D91-484E-FB26C33F173A}"/>
                </a:ext>
              </a:extLst>
            </p:cNvPr>
            <p:cNvSpPr/>
            <p:nvPr/>
          </p:nvSpPr>
          <p:spPr>
            <a:xfrm>
              <a:off x="7096939" y="284500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135">
              <a:extLst>
                <a:ext uri="{FF2B5EF4-FFF2-40B4-BE49-F238E27FC236}">
                  <a16:creationId xmlns:a16="http://schemas.microsoft.com/office/drawing/2014/main" id="{E62FC7A6-68F9-AE9F-9F43-C7FD4452A581}"/>
                </a:ext>
              </a:extLst>
            </p:cNvPr>
            <p:cNvSpPr/>
            <p:nvPr/>
          </p:nvSpPr>
          <p:spPr>
            <a:xfrm>
              <a:off x="7085263" y="204595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135">
              <a:extLst>
                <a:ext uri="{FF2B5EF4-FFF2-40B4-BE49-F238E27FC236}">
                  <a16:creationId xmlns:a16="http://schemas.microsoft.com/office/drawing/2014/main" id="{DD08F09A-29D9-F835-CFAE-DEA7CB62D7A2}"/>
                </a:ext>
              </a:extLst>
            </p:cNvPr>
            <p:cNvSpPr/>
            <p:nvPr/>
          </p:nvSpPr>
          <p:spPr>
            <a:xfrm>
              <a:off x="7096273" y="256490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135">
              <a:extLst>
                <a:ext uri="{FF2B5EF4-FFF2-40B4-BE49-F238E27FC236}">
                  <a16:creationId xmlns:a16="http://schemas.microsoft.com/office/drawing/2014/main" id="{F90FDBA9-1F87-8963-D1AD-CB26B05F6136}"/>
                </a:ext>
              </a:extLst>
            </p:cNvPr>
            <p:cNvSpPr/>
            <p:nvPr/>
          </p:nvSpPr>
          <p:spPr>
            <a:xfrm>
              <a:off x="7104369" y="1848912"/>
              <a:ext cx="230920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Ellipse 135">
              <a:extLst>
                <a:ext uri="{FF2B5EF4-FFF2-40B4-BE49-F238E27FC236}">
                  <a16:creationId xmlns:a16="http://schemas.microsoft.com/office/drawing/2014/main" id="{08798C91-5B91-BD8E-15EC-BCD4099198A0}"/>
                </a:ext>
              </a:extLst>
            </p:cNvPr>
            <p:cNvSpPr/>
            <p:nvPr/>
          </p:nvSpPr>
          <p:spPr>
            <a:xfrm>
              <a:off x="7106879" y="321297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52" name="Group 672951">
            <a:extLst>
              <a:ext uri="{FF2B5EF4-FFF2-40B4-BE49-F238E27FC236}">
                <a16:creationId xmlns:a16="http://schemas.microsoft.com/office/drawing/2014/main" id="{4995F6F3-023B-D124-65D8-44D76985CCED}"/>
              </a:ext>
            </a:extLst>
          </p:cNvPr>
          <p:cNvGrpSpPr/>
          <p:nvPr/>
        </p:nvGrpSpPr>
        <p:grpSpPr>
          <a:xfrm>
            <a:off x="2382463" y="2377931"/>
            <a:ext cx="147839" cy="770884"/>
            <a:chOff x="761015" y="2360153"/>
            <a:chExt cx="239457" cy="1248612"/>
          </a:xfrm>
        </p:grpSpPr>
        <p:sp>
          <p:nvSpPr>
            <p:cNvPr id="134" name="Ellipse 135">
              <a:extLst>
                <a:ext uri="{FF2B5EF4-FFF2-40B4-BE49-F238E27FC236}">
                  <a16:creationId xmlns:a16="http://schemas.microsoft.com/office/drawing/2014/main" id="{3CA1A1E2-A55E-3B76-464F-2D3B0CD3707D}"/>
                </a:ext>
              </a:extLst>
            </p:cNvPr>
            <p:cNvSpPr/>
            <p:nvPr/>
          </p:nvSpPr>
          <p:spPr>
            <a:xfrm>
              <a:off x="769553" y="236015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" name="Ellipse 135">
              <a:extLst>
                <a:ext uri="{FF2B5EF4-FFF2-40B4-BE49-F238E27FC236}">
                  <a16:creationId xmlns:a16="http://schemas.microsoft.com/office/drawing/2014/main" id="{DD795933-2A9A-6A0E-1EB3-E0B076384057}"/>
                </a:ext>
              </a:extLst>
            </p:cNvPr>
            <p:cNvSpPr/>
            <p:nvPr/>
          </p:nvSpPr>
          <p:spPr>
            <a:xfrm>
              <a:off x="761015" y="26754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" name="Ellipse 135">
              <a:extLst>
                <a:ext uri="{FF2B5EF4-FFF2-40B4-BE49-F238E27FC236}">
                  <a16:creationId xmlns:a16="http://schemas.microsoft.com/office/drawing/2014/main" id="{878A2207-5C94-A1FD-A2BF-04ABDBBE846F}"/>
                </a:ext>
              </a:extLst>
            </p:cNvPr>
            <p:cNvSpPr/>
            <p:nvPr/>
          </p:nvSpPr>
          <p:spPr>
            <a:xfrm>
              <a:off x="767848" y="337784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" name="Ellipse 135">
              <a:extLst>
                <a:ext uri="{FF2B5EF4-FFF2-40B4-BE49-F238E27FC236}">
                  <a16:creationId xmlns:a16="http://schemas.microsoft.com/office/drawing/2014/main" id="{63276C7E-F0E8-038E-432E-674600D899A5}"/>
                </a:ext>
              </a:extLst>
            </p:cNvPr>
            <p:cNvSpPr/>
            <p:nvPr/>
          </p:nvSpPr>
          <p:spPr>
            <a:xfrm>
              <a:off x="767848" y="308393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C0D9D022-83F5-BF01-EE5B-13B278E74F44}"/>
              </a:ext>
            </a:extLst>
          </p:cNvPr>
          <p:cNvGrpSpPr/>
          <p:nvPr/>
        </p:nvGrpSpPr>
        <p:grpSpPr>
          <a:xfrm>
            <a:off x="3178479" y="2006118"/>
            <a:ext cx="162529" cy="1493914"/>
            <a:chOff x="2050333" y="1757921"/>
            <a:chExt cx="263251" cy="2419715"/>
          </a:xfrm>
        </p:grpSpPr>
        <p:sp>
          <p:nvSpPr>
            <p:cNvPr id="46" name="Ellipse 135">
              <a:extLst>
                <a:ext uri="{FF2B5EF4-FFF2-40B4-BE49-F238E27FC236}">
                  <a16:creationId xmlns:a16="http://schemas.microsoft.com/office/drawing/2014/main" id="{4EDCA8F6-CDBC-F447-895F-51E33DA4D7F6}"/>
                </a:ext>
              </a:extLst>
            </p:cNvPr>
            <p:cNvSpPr/>
            <p:nvPr/>
          </p:nvSpPr>
          <p:spPr>
            <a:xfrm>
              <a:off x="2050334" y="234278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135">
              <a:extLst>
                <a:ext uri="{FF2B5EF4-FFF2-40B4-BE49-F238E27FC236}">
                  <a16:creationId xmlns:a16="http://schemas.microsoft.com/office/drawing/2014/main" id="{6626A183-3D1D-474E-2A88-16C4B0F42A98}"/>
                </a:ext>
              </a:extLst>
            </p:cNvPr>
            <p:cNvSpPr/>
            <p:nvPr/>
          </p:nvSpPr>
          <p:spPr>
            <a:xfrm>
              <a:off x="2050333" y="175792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Ellipse 135">
              <a:extLst>
                <a:ext uri="{FF2B5EF4-FFF2-40B4-BE49-F238E27FC236}">
                  <a16:creationId xmlns:a16="http://schemas.microsoft.com/office/drawing/2014/main" id="{12BF4497-6F1F-41A0-AB0C-5C53637B9A62}"/>
                </a:ext>
              </a:extLst>
            </p:cNvPr>
            <p:cNvSpPr/>
            <p:nvPr/>
          </p:nvSpPr>
          <p:spPr>
            <a:xfrm>
              <a:off x="2066684" y="295039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Ellipse 135">
              <a:extLst>
                <a:ext uri="{FF2B5EF4-FFF2-40B4-BE49-F238E27FC236}">
                  <a16:creationId xmlns:a16="http://schemas.microsoft.com/office/drawing/2014/main" id="{DBCC144C-5781-C118-C6C8-17D2C007515E}"/>
                </a:ext>
              </a:extLst>
            </p:cNvPr>
            <p:cNvSpPr/>
            <p:nvPr/>
          </p:nvSpPr>
          <p:spPr>
            <a:xfrm>
              <a:off x="2082665" y="394671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Ellipse 135">
              <a:extLst>
                <a:ext uri="{FF2B5EF4-FFF2-40B4-BE49-F238E27FC236}">
                  <a16:creationId xmlns:a16="http://schemas.microsoft.com/office/drawing/2014/main" id="{5854B02A-B65D-AF8E-2632-3F99EA8B9C49}"/>
                </a:ext>
              </a:extLst>
            </p:cNvPr>
            <p:cNvSpPr/>
            <p:nvPr/>
          </p:nvSpPr>
          <p:spPr>
            <a:xfrm>
              <a:off x="2073517" y="365280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" name="Ellipse 135">
              <a:extLst>
                <a:ext uri="{FF2B5EF4-FFF2-40B4-BE49-F238E27FC236}">
                  <a16:creationId xmlns:a16="http://schemas.microsoft.com/office/drawing/2014/main" id="{7108CAB0-843F-9272-C5EB-D9D4CC7368CC}"/>
                </a:ext>
              </a:extLst>
            </p:cNvPr>
            <p:cNvSpPr/>
            <p:nvPr/>
          </p:nvSpPr>
          <p:spPr>
            <a:xfrm>
              <a:off x="2073517" y="335889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47F483C6-EF85-4DBD-B47B-56FB76A77F05}"/>
              </a:ext>
            </a:extLst>
          </p:cNvPr>
          <p:cNvGrpSpPr/>
          <p:nvPr/>
        </p:nvGrpSpPr>
        <p:grpSpPr>
          <a:xfrm>
            <a:off x="3506579" y="1926399"/>
            <a:ext cx="157307" cy="1500474"/>
            <a:chOff x="2581762" y="1628800"/>
            <a:chExt cx="254792" cy="2430340"/>
          </a:xfrm>
        </p:grpSpPr>
        <p:sp>
          <p:nvSpPr>
            <p:cNvPr id="45" name="Ellipse 135">
              <a:extLst>
                <a:ext uri="{FF2B5EF4-FFF2-40B4-BE49-F238E27FC236}">
                  <a16:creationId xmlns:a16="http://schemas.microsoft.com/office/drawing/2014/main" id="{110935AA-E139-31F0-A214-85E3C9A6DFDC}"/>
                </a:ext>
              </a:extLst>
            </p:cNvPr>
            <p:cNvSpPr/>
            <p:nvPr/>
          </p:nvSpPr>
          <p:spPr>
            <a:xfrm>
              <a:off x="2581763" y="162880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135">
              <a:extLst>
                <a:ext uri="{FF2B5EF4-FFF2-40B4-BE49-F238E27FC236}">
                  <a16:creationId xmlns:a16="http://schemas.microsoft.com/office/drawing/2014/main" id="{7F2235DE-B018-9DB8-F222-79D8F330C8B6}"/>
                </a:ext>
              </a:extLst>
            </p:cNvPr>
            <p:cNvSpPr/>
            <p:nvPr/>
          </p:nvSpPr>
          <p:spPr>
            <a:xfrm>
              <a:off x="2588421" y="270892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Ellipse 135">
              <a:extLst>
                <a:ext uri="{FF2B5EF4-FFF2-40B4-BE49-F238E27FC236}">
                  <a16:creationId xmlns:a16="http://schemas.microsoft.com/office/drawing/2014/main" id="{F6E0A955-EAF8-E137-829C-AEEAD228DFDF}"/>
                </a:ext>
              </a:extLst>
            </p:cNvPr>
            <p:cNvSpPr/>
            <p:nvPr/>
          </p:nvSpPr>
          <p:spPr>
            <a:xfrm>
              <a:off x="2581762" y="242739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Ellipse 135">
              <a:extLst>
                <a:ext uri="{FF2B5EF4-FFF2-40B4-BE49-F238E27FC236}">
                  <a16:creationId xmlns:a16="http://schemas.microsoft.com/office/drawing/2014/main" id="{868C6D9B-3F31-DF73-C9ED-F63AFCC6C28F}"/>
                </a:ext>
              </a:extLst>
            </p:cNvPr>
            <p:cNvSpPr/>
            <p:nvPr/>
          </p:nvSpPr>
          <p:spPr>
            <a:xfrm>
              <a:off x="2599623" y="333193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1" name="Ellipse 135">
              <a:extLst>
                <a:ext uri="{FF2B5EF4-FFF2-40B4-BE49-F238E27FC236}">
                  <a16:creationId xmlns:a16="http://schemas.microsoft.com/office/drawing/2014/main" id="{D0113502-0021-B3FE-7133-E5DEC6A2DD89}"/>
                </a:ext>
              </a:extLst>
            </p:cNvPr>
            <p:cNvSpPr/>
            <p:nvPr/>
          </p:nvSpPr>
          <p:spPr>
            <a:xfrm>
              <a:off x="2605635" y="382822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6224C19-BA70-B597-E800-E2624AA9798F}"/>
              </a:ext>
            </a:extLst>
          </p:cNvPr>
          <p:cNvGrpSpPr/>
          <p:nvPr/>
        </p:nvGrpSpPr>
        <p:grpSpPr>
          <a:xfrm>
            <a:off x="3655352" y="1935404"/>
            <a:ext cx="160002" cy="1635913"/>
            <a:chOff x="2822733" y="1643384"/>
            <a:chExt cx="259158" cy="2649712"/>
          </a:xfrm>
        </p:grpSpPr>
        <p:sp>
          <p:nvSpPr>
            <p:cNvPr id="48" name="Ellipse 135">
              <a:extLst>
                <a:ext uri="{FF2B5EF4-FFF2-40B4-BE49-F238E27FC236}">
                  <a16:creationId xmlns:a16="http://schemas.microsoft.com/office/drawing/2014/main" id="{0F32B008-2452-FCAB-03EB-1E304397D8EA}"/>
                </a:ext>
              </a:extLst>
            </p:cNvPr>
            <p:cNvSpPr/>
            <p:nvPr/>
          </p:nvSpPr>
          <p:spPr>
            <a:xfrm>
              <a:off x="2830542" y="339311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135">
              <a:extLst>
                <a:ext uri="{FF2B5EF4-FFF2-40B4-BE49-F238E27FC236}">
                  <a16:creationId xmlns:a16="http://schemas.microsoft.com/office/drawing/2014/main" id="{5D187205-F5D4-E93A-ADC6-27696DE84315}"/>
                </a:ext>
              </a:extLst>
            </p:cNvPr>
            <p:cNvSpPr/>
            <p:nvPr/>
          </p:nvSpPr>
          <p:spPr>
            <a:xfrm>
              <a:off x="2837974" y="406217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Ellipse 135">
              <a:extLst>
                <a:ext uri="{FF2B5EF4-FFF2-40B4-BE49-F238E27FC236}">
                  <a16:creationId xmlns:a16="http://schemas.microsoft.com/office/drawing/2014/main" id="{C3D7E2D3-7754-562C-670D-50920440BA9D}"/>
                </a:ext>
              </a:extLst>
            </p:cNvPr>
            <p:cNvSpPr/>
            <p:nvPr/>
          </p:nvSpPr>
          <p:spPr>
            <a:xfrm>
              <a:off x="2823390" y="301529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Ellipse 135">
              <a:extLst>
                <a:ext uri="{FF2B5EF4-FFF2-40B4-BE49-F238E27FC236}">
                  <a16:creationId xmlns:a16="http://schemas.microsoft.com/office/drawing/2014/main" id="{D700719D-DD10-D4CC-32F3-EB90BA557B04}"/>
                </a:ext>
              </a:extLst>
            </p:cNvPr>
            <p:cNvSpPr/>
            <p:nvPr/>
          </p:nvSpPr>
          <p:spPr>
            <a:xfrm>
              <a:off x="2823389" y="191032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Ellipse 135">
              <a:extLst>
                <a:ext uri="{FF2B5EF4-FFF2-40B4-BE49-F238E27FC236}">
                  <a16:creationId xmlns:a16="http://schemas.microsoft.com/office/drawing/2014/main" id="{43643DC2-0844-22BA-2847-730DC045D068}"/>
                </a:ext>
              </a:extLst>
            </p:cNvPr>
            <p:cNvSpPr/>
            <p:nvPr/>
          </p:nvSpPr>
          <p:spPr>
            <a:xfrm>
              <a:off x="2850972" y="367175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" name="Ellipse 135">
              <a:extLst>
                <a:ext uri="{FF2B5EF4-FFF2-40B4-BE49-F238E27FC236}">
                  <a16:creationId xmlns:a16="http://schemas.microsoft.com/office/drawing/2014/main" id="{7D071488-7ECB-14D2-FFE8-334F964F9739}"/>
                </a:ext>
              </a:extLst>
            </p:cNvPr>
            <p:cNvSpPr/>
            <p:nvPr/>
          </p:nvSpPr>
          <p:spPr>
            <a:xfrm>
              <a:off x="2822733" y="225857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5" name="Ellipse 135">
              <a:extLst>
                <a:ext uri="{FF2B5EF4-FFF2-40B4-BE49-F238E27FC236}">
                  <a16:creationId xmlns:a16="http://schemas.microsoft.com/office/drawing/2014/main" id="{E7554A9B-6957-A022-BF79-273A2E29C155}"/>
                </a:ext>
              </a:extLst>
            </p:cNvPr>
            <p:cNvSpPr/>
            <p:nvPr/>
          </p:nvSpPr>
          <p:spPr>
            <a:xfrm>
              <a:off x="2829806" y="164338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54B0DE2-7665-E510-DCC5-D5D0ECE6788C}"/>
              </a:ext>
            </a:extLst>
          </p:cNvPr>
          <p:cNvGrpSpPr/>
          <p:nvPr/>
        </p:nvGrpSpPr>
        <p:grpSpPr>
          <a:xfrm>
            <a:off x="4024022" y="1881943"/>
            <a:ext cx="162529" cy="1733831"/>
            <a:chOff x="3419872" y="1556792"/>
            <a:chExt cx="263251" cy="2808312"/>
          </a:xfrm>
        </p:grpSpPr>
        <p:sp>
          <p:nvSpPr>
            <p:cNvPr id="227" name="Ellipse 135">
              <a:extLst>
                <a:ext uri="{FF2B5EF4-FFF2-40B4-BE49-F238E27FC236}">
                  <a16:creationId xmlns:a16="http://schemas.microsoft.com/office/drawing/2014/main" id="{6CD19DB1-DA91-58F2-446A-1ADC99A0A160}"/>
                </a:ext>
              </a:extLst>
            </p:cNvPr>
            <p:cNvSpPr/>
            <p:nvPr/>
          </p:nvSpPr>
          <p:spPr>
            <a:xfrm>
              <a:off x="3419873" y="226197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1" name="Ellipse 135">
              <a:extLst>
                <a:ext uri="{FF2B5EF4-FFF2-40B4-BE49-F238E27FC236}">
                  <a16:creationId xmlns:a16="http://schemas.microsoft.com/office/drawing/2014/main" id="{F83BF5B9-D16C-AB16-61F6-85B861534D4F}"/>
                </a:ext>
              </a:extLst>
            </p:cNvPr>
            <p:cNvSpPr/>
            <p:nvPr/>
          </p:nvSpPr>
          <p:spPr>
            <a:xfrm>
              <a:off x="3419872" y="155679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5" name="Ellipse 135">
              <a:extLst>
                <a:ext uri="{FF2B5EF4-FFF2-40B4-BE49-F238E27FC236}">
                  <a16:creationId xmlns:a16="http://schemas.microsoft.com/office/drawing/2014/main" id="{5AC8FC21-9D30-CB74-978F-A7C192938673}"/>
                </a:ext>
              </a:extLst>
            </p:cNvPr>
            <p:cNvSpPr/>
            <p:nvPr/>
          </p:nvSpPr>
          <p:spPr>
            <a:xfrm>
              <a:off x="3436223" y="280637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6" name="Ellipse 135">
              <a:extLst>
                <a:ext uri="{FF2B5EF4-FFF2-40B4-BE49-F238E27FC236}">
                  <a16:creationId xmlns:a16="http://schemas.microsoft.com/office/drawing/2014/main" id="{419BE422-7845-B38E-B136-1FB0F2E13DDD}"/>
                </a:ext>
              </a:extLst>
            </p:cNvPr>
            <p:cNvSpPr/>
            <p:nvPr/>
          </p:nvSpPr>
          <p:spPr>
            <a:xfrm>
              <a:off x="3452204" y="413418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0" name="Ellipse 135">
              <a:extLst>
                <a:ext uri="{FF2B5EF4-FFF2-40B4-BE49-F238E27FC236}">
                  <a16:creationId xmlns:a16="http://schemas.microsoft.com/office/drawing/2014/main" id="{2C9DB1AC-9D33-FFB7-0208-05F59519FA5A}"/>
                </a:ext>
              </a:extLst>
            </p:cNvPr>
            <p:cNvSpPr/>
            <p:nvPr/>
          </p:nvSpPr>
          <p:spPr>
            <a:xfrm>
              <a:off x="3443056" y="350879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6" name="Ellipse 135">
              <a:extLst>
                <a:ext uri="{FF2B5EF4-FFF2-40B4-BE49-F238E27FC236}">
                  <a16:creationId xmlns:a16="http://schemas.microsoft.com/office/drawing/2014/main" id="{CBE85215-3696-011B-C334-9DFAA8447310}"/>
                </a:ext>
              </a:extLst>
            </p:cNvPr>
            <p:cNvSpPr/>
            <p:nvPr/>
          </p:nvSpPr>
          <p:spPr>
            <a:xfrm>
              <a:off x="3443056" y="321487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EE8EAD2-FDB1-7FE3-BA44-1F1FD0698AAE}"/>
              </a:ext>
            </a:extLst>
          </p:cNvPr>
          <p:cNvGrpSpPr/>
          <p:nvPr/>
        </p:nvGrpSpPr>
        <p:grpSpPr>
          <a:xfrm>
            <a:off x="4352123" y="1961660"/>
            <a:ext cx="157469" cy="1609656"/>
            <a:chOff x="3951301" y="1685913"/>
            <a:chExt cx="255055" cy="2607183"/>
          </a:xfrm>
        </p:grpSpPr>
        <p:sp>
          <p:nvSpPr>
            <p:cNvPr id="226" name="Ellipse 135">
              <a:extLst>
                <a:ext uri="{FF2B5EF4-FFF2-40B4-BE49-F238E27FC236}">
                  <a16:creationId xmlns:a16="http://schemas.microsoft.com/office/drawing/2014/main" id="{DE3EB7E6-55D0-691F-92E8-798B6212C2B3}"/>
                </a:ext>
              </a:extLst>
            </p:cNvPr>
            <p:cNvSpPr/>
            <p:nvPr/>
          </p:nvSpPr>
          <p:spPr>
            <a:xfrm>
              <a:off x="3951302" y="168591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3" name="Ellipse 135">
              <a:extLst>
                <a:ext uri="{FF2B5EF4-FFF2-40B4-BE49-F238E27FC236}">
                  <a16:creationId xmlns:a16="http://schemas.microsoft.com/office/drawing/2014/main" id="{DA517105-F478-4ABB-957A-72E6EC692AE3}"/>
                </a:ext>
              </a:extLst>
            </p:cNvPr>
            <p:cNvSpPr/>
            <p:nvPr/>
          </p:nvSpPr>
          <p:spPr>
            <a:xfrm>
              <a:off x="3957960" y="256490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9" name="Ellipse 135">
              <a:extLst>
                <a:ext uri="{FF2B5EF4-FFF2-40B4-BE49-F238E27FC236}">
                  <a16:creationId xmlns:a16="http://schemas.microsoft.com/office/drawing/2014/main" id="{ECF27721-061E-9D6B-9F16-BF83E594D0EE}"/>
                </a:ext>
              </a:extLst>
            </p:cNvPr>
            <p:cNvSpPr/>
            <p:nvPr/>
          </p:nvSpPr>
          <p:spPr>
            <a:xfrm>
              <a:off x="3951301" y="228338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2" name="Ellipse 135">
              <a:extLst>
                <a:ext uri="{FF2B5EF4-FFF2-40B4-BE49-F238E27FC236}">
                  <a16:creationId xmlns:a16="http://schemas.microsoft.com/office/drawing/2014/main" id="{C4049401-BEAC-5028-996F-651C598B5765}"/>
                </a:ext>
              </a:extLst>
            </p:cNvPr>
            <p:cNvSpPr/>
            <p:nvPr/>
          </p:nvSpPr>
          <p:spPr>
            <a:xfrm>
              <a:off x="3969162" y="363012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7" name="Ellipse 135">
              <a:extLst>
                <a:ext uri="{FF2B5EF4-FFF2-40B4-BE49-F238E27FC236}">
                  <a16:creationId xmlns:a16="http://schemas.microsoft.com/office/drawing/2014/main" id="{3245330B-D137-9959-BBB0-CC5E5B8059F9}"/>
                </a:ext>
              </a:extLst>
            </p:cNvPr>
            <p:cNvSpPr/>
            <p:nvPr/>
          </p:nvSpPr>
          <p:spPr>
            <a:xfrm>
              <a:off x="3975174" y="406217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1" name="Ellipse 135">
              <a:extLst>
                <a:ext uri="{FF2B5EF4-FFF2-40B4-BE49-F238E27FC236}">
                  <a16:creationId xmlns:a16="http://schemas.microsoft.com/office/drawing/2014/main" id="{9E218714-4D5C-5723-8DDA-CB89AECA5DCE}"/>
                </a:ext>
              </a:extLst>
            </p:cNvPr>
            <p:cNvSpPr/>
            <p:nvPr/>
          </p:nvSpPr>
          <p:spPr>
            <a:xfrm>
              <a:off x="3969162" y="296656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2" name="Ellipse 135">
              <a:extLst>
                <a:ext uri="{FF2B5EF4-FFF2-40B4-BE49-F238E27FC236}">
                  <a16:creationId xmlns:a16="http://schemas.microsoft.com/office/drawing/2014/main" id="{CE8DBF47-A291-4512-C8EA-2C491EB0CFF2}"/>
                </a:ext>
              </a:extLst>
            </p:cNvPr>
            <p:cNvSpPr/>
            <p:nvPr/>
          </p:nvSpPr>
          <p:spPr>
            <a:xfrm>
              <a:off x="3975437" y="337550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0E4A7B7-0B0E-867A-6824-890E1DB28E96}"/>
              </a:ext>
            </a:extLst>
          </p:cNvPr>
          <p:cNvGrpSpPr/>
          <p:nvPr/>
        </p:nvGrpSpPr>
        <p:grpSpPr>
          <a:xfrm>
            <a:off x="4500895" y="1837485"/>
            <a:ext cx="160002" cy="1822746"/>
            <a:chOff x="4192272" y="1484784"/>
            <a:chExt cx="259158" cy="2952328"/>
          </a:xfrm>
        </p:grpSpPr>
        <p:sp>
          <p:nvSpPr>
            <p:cNvPr id="229" name="Ellipse 135">
              <a:extLst>
                <a:ext uri="{FF2B5EF4-FFF2-40B4-BE49-F238E27FC236}">
                  <a16:creationId xmlns:a16="http://schemas.microsoft.com/office/drawing/2014/main" id="{9DADF0F9-B0A5-DD09-73CA-AAF2282B4B7C}"/>
                </a:ext>
              </a:extLst>
            </p:cNvPr>
            <p:cNvSpPr/>
            <p:nvPr/>
          </p:nvSpPr>
          <p:spPr>
            <a:xfrm>
              <a:off x="4200081" y="334209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0" name="Ellipse 135">
              <a:extLst>
                <a:ext uri="{FF2B5EF4-FFF2-40B4-BE49-F238E27FC236}">
                  <a16:creationId xmlns:a16="http://schemas.microsoft.com/office/drawing/2014/main" id="{7790608E-708B-E9D1-C0FF-B8740E336724}"/>
                </a:ext>
              </a:extLst>
            </p:cNvPr>
            <p:cNvSpPr/>
            <p:nvPr/>
          </p:nvSpPr>
          <p:spPr>
            <a:xfrm>
              <a:off x="4207513" y="420619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7" name="Ellipse 135">
              <a:extLst>
                <a:ext uri="{FF2B5EF4-FFF2-40B4-BE49-F238E27FC236}">
                  <a16:creationId xmlns:a16="http://schemas.microsoft.com/office/drawing/2014/main" id="{BB9B4AFD-3767-1ABD-2E71-9BF62A11363F}"/>
                </a:ext>
              </a:extLst>
            </p:cNvPr>
            <p:cNvSpPr/>
            <p:nvPr/>
          </p:nvSpPr>
          <p:spPr>
            <a:xfrm>
              <a:off x="4192929" y="270892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8" name="Ellipse 135">
              <a:extLst>
                <a:ext uri="{FF2B5EF4-FFF2-40B4-BE49-F238E27FC236}">
                  <a16:creationId xmlns:a16="http://schemas.microsoft.com/office/drawing/2014/main" id="{69706E70-2D22-4952-9AE9-0AF7322CB73D}"/>
                </a:ext>
              </a:extLst>
            </p:cNvPr>
            <p:cNvSpPr/>
            <p:nvPr/>
          </p:nvSpPr>
          <p:spPr>
            <a:xfrm>
              <a:off x="4192928" y="176630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1" name="Ellipse 135">
              <a:extLst>
                <a:ext uri="{FF2B5EF4-FFF2-40B4-BE49-F238E27FC236}">
                  <a16:creationId xmlns:a16="http://schemas.microsoft.com/office/drawing/2014/main" id="{36058EA1-13CF-C6E9-9A28-EB31DD044D3B}"/>
                </a:ext>
              </a:extLst>
            </p:cNvPr>
            <p:cNvSpPr/>
            <p:nvPr/>
          </p:nvSpPr>
          <p:spPr>
            <a:xfrm>
              <a:off x="4220511" y="37170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4" name="Ellipse 135">
              <a:extLst>
                <a:ext uri="{FF2B5EF4-FFF2-40B4-BE49-F238E27FC236}">
                  <a16:creationId xmlns:a16="http://schemas.microsoft.com/office/drawing/2014/main" id="{845A1457-5F0F-E6B4-3DF9-AC31000564E7}"/>
                </a:ext>
              </a:extLst>
            </p:cNvPr>
            <p:cNvSpPr/>
            <p:nvPr/>
          </p:nvSpPr>
          <p:spPr>
            <a:xfrm>
              <a:off x="4192272" y="211455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0" name="Ellipse 135">
              <a:extLst>
                <a:ext uri="{FF2B5EF4-FFF2-40B4-BE49-F238E27FC236}">
                  <a16:creationId xmlns:a16="http://schemas.microsoft.com/office/drawing/2014/main" id="{9722B69E-E175-D35C-C83F-1CE9C1CA4683}"/>
                </a:ext>
              </a:extLst>
            </p:cNvPr>
            <p:cNvSpPr/>
            <p:nvPr/>
          </p:nvSpPr>
          <p:spPr>
            <a:xfrm>
              <a:off x="4199345" y="148478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3" name="Ellipse 135">
              <a:extLst>
                <a:ext uri="{FF2B5EF4-FFF2-40B4-BE49-F238E27FC236}">
                  <a16:creationId xmlns:a16="http://schemas.microsoft.com/office/drawing/2014/main" id="{E99A355A-5CFC-A175-D62B-8B6489FAF557}"/>
                </a:ext>
              </a:extLst>
            </p:cNvPr>
            <p:cNvSpPr/>
            <p:nvPr/>
          </p:nvSpPr>
          <p:spPr>
            <a:xfrm>
              <a:off x="4208576" y="303729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5A2F761C-534D-7F8E-88EF-AD14705C4E8B}"/>
              </a:ext>
            </a:extLst>
          </p:cNvPr>
          <p:cNvGrpSpPr/>
          <p:nvPr/>
        </p:nvGrpSpPr>
        <p:grpSpPr>
          <a:xfrm>
            <a:off x="5309060" y="2063744"/>
            <a:ext cx="160002" cy="1509272"/>
            <a:chOff x="5501268" y="1732279"/>
            <a:chExt cx="259158" cy="2444589"/>
          </a:xfrm>
        </p:grpSpPr>
        <p:sp>
          <p:nvSpPr>
            <p:cNvPr id="672919" name="Ellipse 135">
              <a:extLst>
                <a:ext uri="{FF2B5EF4-FFF2-40B4-BE49-F238E27FC236}">
                  <a16:creationId xmlns:a16="http://schemas.microsoft.com/office/drawing/2014/main" id="{8B590CA7-566A-1416-EAE0-F718E446E0E4}"/>
                </a:ext>
              </a:extLst>
            </p:cNvPr>
            <p:cNvSpPr/>
            <p:nvPr/>
          </p:nvSpPr>
          <p:spPr>
            <a:xfrm>
              <a:off x="5509077" y="321297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0" name="Ellipse 135">
              <a:extLst>
                <a:ext uri="{FF2B5EF4-FFF2-40B4-BE49-F238E27FC236}">
                  <a16:creationId xmlns:a16="http://schemas.microsoft.com/office/drawing/2014/main" id="{FFDEDC4D-FDEA-0F93-70F6-8CD1974A9987}"/>
                </a:ext>
              </a:extLst>
            </p:cNvPr>
            <p:cNvSpPr/>
            <p:nvPr/>
          </p:nvSpPr>
          <p:spPr>
            <a:xfrm>
              <a:off x="5516510" y="3945949"/>
              <a:ext cx="230918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7" name="Ellipse 135">
              <a:extLst>
                <a:ext uri="{FF2B5EF4-FFF2-40B4-BE49-F238E27FC236}">
                  <a16:creationId xmlns:a16="http://schemas.microsoft.com/office/drawing/2014/main" id="{03342812-F50D-D80D-0313-8FDA5350BA72}"/>
                </a:ext>
              </a:extLst>
            </p:cNvPr>
            <p:cNvSpPr/>
            <p:nvPr/>
          </p:nvSpPr>
          <p:spPr>
            <a:xfrm>
              <a:off x="5501925" y="285293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8" name="Ellipse 135">
              <a:extLst>
                <a:ext uri="{FF2B5EF4-FFF2-40B4-BE49-F238E27FC236}">
                  <a16:creationId xmlns:a16="http://schemas.microsoft.com/office/drawing/2014/main" id="{7F4137D8-169D-371E-8621-5798167ED3CC}"/>
                </a:ext>
              </a:extLst>
            </p:cNvPr>
            <p:cNvSpPr/>
            <p:nvPr/>
          </p:nvSpPr>
          <p:spPr>
            <a:xfrm>
              <a:off x="5501924" y="190193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1" name="Ellipse 135">
              <a:extLst>
                <a:ext uri="{FF2B5EF4-FFF2-40B4-BE49-F238E27FC236}">
                  <a16:creationId xmlns:a16="http://schemas.microsoft.com/office/drawing/2014/main" id="{532DFDC7-2D61-7B60-CFD6-C23804DE466F}"/>
                </a:ext>
              </a:extLst>
            </p:cNvPr>
            <p:cNvSpPr/>
            <p:nvPr/>
          </p:nvSpPr>
          <p:spPr>
            <a:xfrm>
              <a:off x="5529507" y="363012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4" name="Ellipse 135">
              <a:extLst>
                <a:ext uri="{FF2B5EF4-FFF2-40B4-BE49-F238E27FC236}">
                  <a16:creationId xmlns:a16="http://schemas.microsoft.com/office/drawing/2014/main" id="{E984F0E7-329F-A186-2438-A701A9731219}"/>
                </a:ext>
              </a:extLst>
            </p:cNvPr>
            <p:cNvSpPr/>
            <p:nvPr/>
          </p:nvSpPr>
          <p:spPr>
            <a:xfrm>
              <a:off x="5501268" y="233398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0" name="Ellipse 135">
              <a:extLst>
                <a:ext uri="{FF2B5EF4-FFF2-40B4-BE49-F238E27FC236}">
                  <a16:creationId xmlns:a16="http://schemas.microsoft.com/office/drawing/2014/main" id="{D3532CCF-81B7-6FEF-BCBB-86EFB0E0C94B}"/>
                </a:ext>
              </a:extLst>
            </p:cNvPr>
            <p:cNvSpPr/>
            <p:nvPr/>
          </p:nvSpPr>
          <p:spPr>
            <a:xfrm>
              <a:off x="5508341" y="1732279"/>
              <a:ext cx="230918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465C2511-8625-875B-BD82-3A53E6DC67AD}"/>
              </a:ext>
            </a:extLst>
          </p:cNvPr>
          <p:cNvGrpSpPr/>
          <p:nvPr/>
        </p:nvGrpSpPr>
        <p:grpSpPr>
          <a:xfrm>
            <a:off x="4832187" y="1916832"/>
            <a:ext cx="162529" cy="1610028"/>
            <a:chOff x="4728868" y="1613302"/>
            <a:chExt cx="263251" cy="2607786"/>
          </a:xfrm>
        </p:grpSpPr>
        <p:sp>
          <p:nvSpPr>
            <p:cNvPr id="672917" name="Ellipse 135">
              <a:extLst>
                <a:ext uri="{FF2B5EF4-FFF2-40B4-BE49-F238E27FC236}">
                  <a16:creationId xmlns:a16="http://schemas.microsoft.com/office/drawing/2014/main" id="{55B9C1FF-1028-32FD-83EF-2DC20E08B2DB}"/>
                </a:ext>
              </a:extLst>
            </p:cNvPr>
            <p:cNvSpPr/>
            <p:nvPr/>
          </p:nvSpPr>
          <p:spPr>
            <a:xfrm>
              <a:off x="4728869" y="226197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1" name="Ellipse 135">
              <a:extLst>
                <a:ext uri="{FF2B5EF4-FFF2-40B4-BE49-F238E27FC236}">
                  <a16:creationId xmlns:a16="http://schemas.microsoft.com/office/drawing/2014/main" id="{5D57BD82-A105-6EE1-D0CA-1DADAD800388}"/>
                </a:ext>
              </a:extLst>
            </p:cNvPr>
            <p:cNvSpPr/>
            <p:nvPr/>
          </p:nvSpPr>
          <p:spPr>
            <a:xfrm>
              <a:off x="4728868" y="1613302"/>
              <a:ext cx="230918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5" name="Ellipse 135">
              <a:extLst>
                <a:ext uri="{FF2B5EF4-FFF2-40B4-BE49-F238E27FC236}">
                  <a16:creationId xmlns:a16="http://schemas.microsoft.com/office/drawing/2014/main" id="{F7BAD268-D260-2A4A-4A6D-703409F0E54B}"/>
                </a:ext>
              </a:extLst>
            </p:cNvPr>
            <p:cNvSpPr/>
            <p:nvPr/>
          </p:nvSpPr>
          <p:spPr>
            <a:xfrm>
              <a:off x="4745219" y="270892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6" name="Ellipse 135">
              <a:extLst>
                <a:ext uri="{FF2B5EF4-FFF2-40B4-BE49-F238E27FC236}">
                  <a16:creationId xmlns:a16="http://schemas.microsoft.com/office/drawing/2014/main" id="{B836045E-7032-0826-6BDC-5A937E9ADF96}"/>
                </a:ext>
              </a:extLst>
            </p:cNvPr>
            <p:cNvSpPr/>
            <p:nvPr/>
          </p:nvSpPr>
          <p:spPr>
            <a:xfrm>
              <a:off x="4761200" y="399016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0" name="Ellipse 135">
              <a:extLst>
                <a:ext uri="{FF2B5EF4-FFF2-40B4-BE49-F238E27FC236}">
                  <a16:creationId xmlns:a16="http://schemas.microsoft.com/office/drawing/2014/main" id="{66306909-06D6-E8B0-C3F3-1FA62D7F2B3A}"/>
                </a:ext>
              </a:extLst>
            </p:cNvPr>
            <p:cNvSpPr/>
            <p:nvPr/>
          </p:nvSpPr>
          <p:spPr>
            <a:xfrm>
              <a:off x="4752052" y="350100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6" name="Ellipse 135">
              <a:extLst>
                <a:ext uri="{FF2B5EF4-FFF2-40B4-BE49-F238E27FC236}">
                  <a16:creationId xmlns:a16="http://schemas.microsoft.com/office/drawing/2014/main" id="{17FA3AF5-8DBB-D67E-92DF-F26DE86BDB43}"/>
                </a:ext>
              </a:extLst>
            </p:cNvPr>
            <p:cNvSpPr/>
            <p:nvPr/>
          </p:nvSpPr>
          <p:spPr>
            <a:xfrm>
              <a:off x="4752052" y="327008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1" name="Ellipse 135">
              <a:extLst>
                <a:ext uri="{FF2B5EF4-FFF2-40B4-BE49-F238E27FC236}">
                  <a16:creationId xmlns:a16="http://schemas.microsoft.com/office/drawing/2014/main" id="{300AFAFB-875F-30ED-CD67-54E4A8F4604E}"/>
                </a:ext>
              </a:extLst>
            </p:cNvPr>
            <p:cNvSpPr/>
            <p:nvPr/>
          </p:nvSpPr>
          <p:spPr>
            <a:xfrm>
              <a:off x="4742221" y="184322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167BA111-033D-25B7-5501-949FDBFC7D88}"/>
              </a:ext>
            </a:extLst>
          </p:cNvPr>
          <p:cNvGrpSpPr/>
          <p:nvPr/>
        </p:nvGrpSpPr>
        <p:grpSpPr>
          <a:xfrm>
            <a:off x="5160286" y="2168489"/>
            <a:ext cx="161978" cy="1476535"/>
            <a:chOff x="5260297" y="1901937"/>
            <a:chExt cx="262358" cy="2391565"/>
          </a:xfrm>
        </p:grpSpPr>
        <p:sp>
          <p:nvSpPr>
            <p:cNvPr id="672916" name="Ellipse 135">
              <a:extLst>
                <a:ext uri="{FF2B5EF4-FFF2-40B4-BE49-F238E27FC236}">
                  <a16:creationId xmlns:a16="http://schemas.microsoft.com/office/drawing/2014/main" id="{D58F4E30-1901-5BF3-6E09-59B8FADE765C}"/>
                </a:ext>
              </a:extLst>
            </p:cNvPr>
            <p:cNvSpPr/>
            <p:nvPr/>
          </p:nvSpPr>
          <p:spPr>
            <a:xfrm>
              <a:off x="5260298" y="190193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3" name="Ellipse 135">
              <a:extLst>
                <a:ext uri="{FF2B5EF4-FFF2-40B4-BE49-F238E27FC236}">
                  <a16:creationId xmlns:a16="http://schemas.microsoft.com/office/drawing/2014/main" id="{29D95063-D3ED-4A9E-3887-8D0B3593CCE6}"/>
                </a:ext>
              </a:extLst>
            </p:cNvPr>
            <p:cNvSpPr/>
            <p:nvPr/>
          </p:nvSpPr>
          <p:spPr>
            <a:xfrm>
              <a:off x="5266956" y="249289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29" name="Ellipse 135">
              <a:extLst>
                <a:ext uri="{FF2B5EF4-FFF2-40B4-BE49-F238E27FC236}">
                  <a16:creationId xmlns:a16="http://schemas.microsoft.com/office/drawing/2014/main" id="{68EEDE81-3CAF-AE49-AE39-B5BC33FB7B53}"/>
                </a:ext>
              </a:extLst>
            </p:cNvPr>
            <p:cNvSpPr/>
            <p:nvPr/>
          </p:nvSpPr>
          <p:spPr>
            <a:xfrm>
              <a:off x="5260297" y="220486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2" name="Ellipse 135">
              <a:extLst>
                <a:ext uri="{FF2B5EF4-FFF2-40B4-BE49-F238E27FC236}">
                  <a16:creationId xmlns:a16="http://schemas.microsoft.com/office/drawing/2014/main" id="{9632C901-9217-D123-8444-30968F1F69B1}"/>
                </a:ext>
              </a:extLst>
            </p:cNvPr>
            <p:cNvSpPr/>
            <p:nvPr/>
          </p:nvSpPr>
          <p:spPr>
            <a:xfrm>
              <a:off x="5278158" y="2780928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37" name="Ellipse 135">
              <a:extLst>
                <a:ext uri="{FF2B5EF4-FFF2-40B4-BE49-F238E27FC236}">
                  <a16:creationId xmlns:a16="http://schemas.microsoft.com/office/drawing/2014/main" id="{32F2F523-46FA-5EC7-2E76-E12EA09E95B1}"/>
                </a:ext>
              </a:extLst>
            </p:cNvPr>
            <p:cNvSpPr/>
            <p:nvPr/>
          </p:nvSpPr>
          <p:spPr>
            <a:xfrm>
              <a:off x="5284170" y="384615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2" name="Ellipse 135">
              <a:extLst>
                <a:ext uri="{FF2B5EF4-FFF2-40B4-BE49-F238E27FC236}">
                  <a16:creationId xmlns:a16="http://schemas.microsoft.com/office/drawing/2014/main" id="{BC6984BE-54A4-FA23-0C13-B6142BB073A7}"/>
                </a:ext>
              </a:extLst>
            </p:cNvPr>
            <p:cNvSpPr/>
            <p:nvPr/>
          </p:nvSpPr>
          <p:spPr>
            <a:xfrm>
              <a:off x="5280482" y="334209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3" name="Ellipse 135">
              <a:extLst>
                <a:ext uri="{FF2B5EF4-FFF2-40B4-BE49-F238E27FC236}">
                  <a16:creationId xmlns:a16="http://schemas.microsoft.com/office/drawing/2014/main" id="{103E5EA8-EFBF-F942-4611-91AC276A6C24}"/>
                </a:ext>
              </a:extLst>
            </p:cNvPr>
            <p:cNvSpPr/>
            <p:nvPr/>
          </p:nvSpPr>
          <p:spPr>
            <a:xfrm>
              <a:off x="5291736" y="406258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930AF10-DA2F-83F1-485A-E04DD74B74F2}"/>
              </a:ext>
            </a:extLst>
          </p:cNvPr>
          <p:cNvGrpSpPr/>
          <p:nvPr/>
        </p:nvGrpSpPr>
        <p:grpSpPr>
          <a:xfrm>
            <a:off x="3031286" y="2123746"/>
            <a:ext cx="156184" cy="1278938"/>
            <a:chOff x="1801835" y="1946622"/>
            <a:chExt cx="252973" cy="2071514"/>
          </a:xfrm>
        </p:grpSpPr>
        <p:sp>
          <p:nvSpPr>
            <p:cNvPr id="39" name="Ellipse 135">
              <a:extLst>
                <a:ext uri="{FF2B5EF4-FFF2-40B4-BE49-F238E27FC236}">
                  <a16:creationId xmlns:a16="http://schemas.microsoft.com/office/drawing/2014/main" id="{5A2991CD-1B69-C4CC-43F0-A6844375D622}"/>
                </a:ext>
              </a:extLst>
            </p:cNvPr>
            <p:cNvSpPr/>
            <p:nvPr/>
          </p:nvSpPr>
          <p:spPr>
            <a:xfrm>
              <a:off x="1805772" y="378721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135">
              <a:extLst>
                <a:ext uri="{FF2B5EF4-FFF2-40B4-BE49-F238E27FC236}">
                  <a16:creationId xmlns:a16="http://schemas.microsoft.com/office/drawing/2014/main" id="{3022DB41-917D-722A-B871-A0A48CB15055}"/>
                </a:ext>
              </a:extLst>
            </p:cNvPr>
            <p:cNvSpPr/>
            <p:nvPr/>
          </p:nvSpPr>
          <p:spPr>
            <a:xfrm>
              <a:off x="1801835" y="194662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8" name="Ellipse 135">
              <a:extLst>
                <a:ext uri="{FF2B5EF4-FFF2-40B4-BE49-F238E27FC236}">
                  <a16:creationId xmlns:a16="http://schemas.microsoft.com/office/drawing/2014/main" id="{6263D755-DE08-5C69-A6F8-710380BFA4D6}"/>
                </a:ext>
              </a:extLst>
            </p:cNvPr>
            <p:cNvSpPr/>
            <p:nvPr/>
          </p:nvSpPr>
          <p:spPr>
            <a:xfrm>
              <a:off x="1812266" y="353668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9" name="Ellipse 135">
              <a:extLst>
                <a:ext uri="{FF2B5EF4-FFF2-40B4-BE49-F238E27FC236}">
                  <a16:creationId xmlns:a16="http://schemas.microsoft.com/office/drawing/2014/main" id="{25708C00-B0A2-83FA-4B53-501AC5319DB8}"/>
                </a:ext>
              </a:extLst>
            </p:cNvPr>
            <p:cNvSpPr/>
            <p:nvPr/>
          </p:nvSpPr>
          <p:spPr>
            <a:xfrm>
              <a:off x="1801835" y="313618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0" name="Ellipse 135">
              <a:extLst>
                <a:ext uri="{FF2B5EF4-FFF2-40B4-BE49-F238E27FC236}">
                  <a16:creationId xmlns:a16="http://schemas.microsoft.com/office/drawing/2014/main" id="{9839EF01-EB4A-D562-6ED9-BD7BE3EE06CF}"/>
                </a:ext>
              </a:extLst>
            </p:cNvPr>
            <p:cNvSpPr/>
            <p:nvPr/>
          </p:nvSpPr>
          <p:spPr>
            <a:xfrm>
              <a:off x="1823889" y="246397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4" name="Ellipse 135">
              <a:extLst>
                <a:ext uri="{FF2B5EF4-FFF2-40B4-BE49-F238E27FC236}">
                  <a16:creationId xmlns:a16="http://schemas.microsoft.com/office/drawing/2014/main" id="{7B45F4E3-65C3-393B-7019-5168FFDBFF8A}"/>
                </a:ext>
              </a:extLst>
            </p:cNvPr>
            <p:cNvSpPr/>
            <p:nvPr/>
          </p:nvSpPr>
          <p:spPr>
            <a:xfrm>
              <a:off x="1811887" y="218649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5" name="Ellipse 135">
              <a:extLst>
                <a:ext uri="{FF2B5EF4-FFF2-40B4-BE49-F238E27FC236}">
                  <a16:creationId xmlns:a16="http://schemas.microsoft.com/office/drawing/2014/main" id="{B7470B6A-726E-022A-DE5D-3EBD57A4B7D6}"/>
                </a:ext>
              </a:extLst>
            </p:cNvPr>
            <p:cNvSpPr/>
            <p:nvPr/>
          </p:nvSpPr>
          <p:spPr>
            <a:xfrm>
              <a:off x="1818796" y="278336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D0F76CFE-1316-F80D-C6C6-911A2BBBFF69}"/>
              </a:ext>
            </a:extLst>
          </p:cNvPr>
          <p:cNvGrpSpPr/>
          <p:nvPr/>
        </p:nvGrpSpPr>
        <p:grpSpPr>
          <a:xfrm>
            <a:off x="6149040" y="2435232"/>
            <a:ext cx="153596" cy="764969"/>
            <a:chOff x="7894532" y="2333985"/>
            <a:chExt cx="248781" cy="1239031"/>
          </a:xfrm>
        </p:grpSpPr>
        <p:sp>
          <p:nvSpPr>
            <p:cNvPr id="672899" name="Ellipse 135">
              <a:extLst>
                <a:ext uri="{FF2B5EF4-FFF2-40B4-BE49-F238E27FC236}">
                  <a16:creationId xmlns:a16="http://schemas.microsoft.com/office/drawing/2014/main" id="{21688D95-AD72-FDE8-8C5F-F9A42F1BDA84}"/>
                </a:ext>
              </a:extLst>
            </p:cNvPr>
            <p:cNvSpPr/>
            <p:nvPr/>
          </p:nvSpPr>
          <p:spPr>
            <a:xfrm>
              <a:off x="7894532" y="233398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5" name="Ellipse 135">
              <a:extLst>
                <a:ext uri="{FF2B5EF4-FFF2-40B4-BE49-F238E27FC236}">
                  <a16:creationId xmlns:a16="http://schemas.microsoft.com/office/drawing/2014/main" id="{1AB341BC-EDC8-22DB-DC85-3FDB80607C36}"/>
                </a:ext>
              </a:extLst>
            </p:cNvPr>
            <p:cNvSpPr/>
            <p:nvPr/>
          </p:nvSpPr>
          <p:spPr>
            <a:xfrm>
              <a:off x="7905958" y="334209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11" name="Ellipse 135">
              <a:extLst>
                <a:ext uri="{FF2B5EF4-FFF2-40B4-BE49-F238E27FC236}">
                  <a16:creationId xmlns:a16="http://schemas.microsoft.com/office/drawing/2014/main" id="{B827E1FB-3579-6BD1-0044-C845519BCA23}"/>
                </a:ext>
              </a:extLst>
            </p:cNvPr>
            <p:cNvSpPr/>
            <p:nvPr/>
          </p:nvSpPr>
          <p:spPr>
            <a:xfrm>
              <a:off x="7894533" y="270892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14" name="Ellipse 135">
              <a:extLst>
                <a:ext uri="{FF2B5EF4-FFF2-40B4-BE49-F238E27FC236}">
                  <a16:creationId xmlns:a16="http://schemas.microsoft.com/office/drawing/2014/main" id="{0FA0ABF1-ED92-1ED6-D92F-07869D641FB6}"/>
                </a:ext>
              </a:extLst>
            </p:cNvPr>
            <p:cNvSpPr/>
            <p:nvPr/>
          </p:nvSpPr>
          <p:spPr>
            <a:xfrm>
              <a:off x="7912394" y="298205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411A5AE1-E587-414F-2B24-9DEA6DB31FF9}"/>
              </a:ext>
            </a:extLst>
          </p:cNvPr>
          <p:cNvGrpSpPr/>
          <p:nvPr/>
        </p:nvGrpSpPr>
        <p:grpSpPr>
          <a:xfrm>
            <a:off x="6297815" y="2479689"/>
            <a:ext cx="158225" cy="685250"/>
            <a:chOff x="8135504" y="2405993"/>
            <a:chExt cx="256280" cy="1109910"/>
          </a:xfrm>
        </p:grpSpPr>
        <p:sp>
          <p:nvSpPr>
            <p:cNvPr id="672902" name="Ellipse 135">
              <a:extLst>
                <a:ext uri="{FF2B5EF4-FFF2-40B4-BE49-F238E27FC236}">
                  <a16:creationId xmlns:a16="http://schemas.microsoft.com/office/drawing/2014/main" id="{C12B3B49-0175-BECC-5CDF-32A2A1A1B35D}"/>
                </a:ext>
              </a:extLst>
            </p:cNvPr>
            <p:cNvSpPr/>
            <p:nvPr/>
          </p:nvSpPr>
          <p:spPr>
            <a:xfrm>
              <a:off x="8160865" y="328498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9" name="Ellipse 135">
              <a:extLst>
                <a:ext uri="{FF2B5EF4-FFF2-40B4-BE49-F238E27FC236}">
                  <a16:creationId xmlns:a16="http://schemas.microsoft.com/office/drawing/2014/main" id="{5E79772C-7EAE-A1C1-0BB9-86CD65B179DE}"/>
                </a:ext>
              </a:extLst>
            </p:cNvPr>
            <p:cNvSpPr/>
            <p:nvPr/>
          </p:nvSpPr>
          <p:spPr>
            <a:xfrm>
              <a:off x="8158986" y="299695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10" name="Ellipse 135">
              <a:extLst>
                <a:ext uri="{FF2B5EF4-FFF2-40B4-BE49-F238E27FC236}">
                  <a16:creationId xmlns:a16="http://schemas.microsoft.com/office/drawing/2014/main" id="{904F5C3E-4E25-2F4D-C6F2-2473E9971B75}"/>
                </a:ext>
              </a:extLst>
            </p:cNvPr>
            <p:cNvSpPr/>
            <p:nvPr/>
          </p:nvSpPr>
          <p:spPr>
            <a:xfrm>
              <a:off x="8136160" y="240599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6" name="Ellipse 135">
              <a:extLst>
                <a:ext uri="{FF2B5EF4-FFF2-40B4-BE49-F238E27FC236}">
                  <a16:creationId xmlns:a16="http://schemas.microsoft.com/office/drawing/2014/main" id="{194B831A-679C-A50E-01EC-E8DB3943F5AF}"/>
                </a:ext>
              </a:extLst>
            </p:cNvPr>
            <p:cNvSpPr/>
            <p:nvPr/>
          </p:nvSpPr>
          <p:spPr>
            <a:xfrm>
              <a:off x="8135504" y="270892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5ED31441-C097-11BA-D679-085F64EEE78D}"/>
              </a:ext>
            </a:extLst>
          </p:cNvPr>
          <p:cNvGrpSpPr/>
          <p:nvPr/>
        </p:nvGrpSpPr>
        <p:grpSpPr>
          <a:xfrm>
            <a:off x="5820192" y="2168489"/>
            <a:ext cx="163279" cy="1298455"/>
            <a:chOff x="7361890" y="1901937"/>
            <a:chExt cx="264465" cy="2103127"/>
          </a:xfrm>
        </p:grpSpPr>
        <p:sp>
          <p:nvSpPr>
            <p:cNvPr id="672900" name="Ellipse 135">
              <a:extLst>
                <a:ext uri="{FF2B5EF4-FFF2-40B4-BE49-F238E27FC236}">
                  <a16:creationId xmlns:a16="http://schemas.microsoft.com/office/drawing/2014/main" id="{FD7105DB-0EAE-80B5-617F-12465417C386}"/>
                </a:ext>
              </a:extLst>
            </p:cNvPr>
            <p:cNvSpPr/>
            <p:nvPr/>
          </p:nvSpPr>
          <p:spPr>
            <a:xfrm>
              <a:off x="7382339" y="231193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3" name="Ellipse 135">
              <a:extLst>
                <a:ext uri="{FF2B5EF4-FFF2-40B4-BE49-F238E27FC236}">
                  <a16:creationId xmlns:a16="http://schemas.microsoft.com/office/drawing/2014/main" id="{DB0FCC1F-E542-5AE0-81A0-EEA2A7BFD68F}"/>
                </a:ext>
              </a:extLst>
            </p:cNvPr>
            <p:cNvSpPr/>
            <p:nvPr/>
          </p:nvSpPr>
          <p:spPr>
            <a:xfrm>
              <a:off x="7363104" y="190193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7" name="Ellipse 135">
              <a:extLst>
                <a:ext uri="{FF2B5EF4-FFF2-40B4-BE49-F238E27FC236}">
                  <a16:creationId xmlns:a16="http://schemas.microsoft.com/office/drawing/2014/main" id="{7A4187E4-4572-B079-B469-A33A22CBBF01}"/>
                </a:ext>
              </a:extLst>
            </p:cNvPr>
            <p:cNvSpPr/>
            <p:nvPr/>
          </p:nvSpPr>
          <p:spPr>
            <a:xfrm>
              <a:off x="7385426" y="263691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8" name="Ellipse 135">
              <a:extLst>
                <a:ext uri="{FF2B5EF4-FFF2-40B4-BE49-F238E27FC236}">
                  <a16:creationId xmlns:a16="http://schemas.microsoft.com/office/drawing/2014/main" id="{C0FE8A10-FF79-694A-C7C4-195AFE3BA552}"/>
                </a:ext>
              </a:extLst>
            </p:cNvPr>
            <p:cNvSpPr/>
            <p:nvPr/>
          </p:nvSpPr>
          <p:spPr>
            <a:xfrm>
              <a:off x="7395436" y="377414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12" name="Ellipse 135">
              <a:extLst>
                <a:ext uri="{FF2B5EF4-FFF2-40B4-BE49-F238E27FC236}">
                  <a16:creationId xmlns:a16="http://schemas.microsoft.com/office/drawing/2014/main" id="{7F6A6AA9-4716-D10F-D08D-C9EC95268EB2}"/>
                </a:ext>
              </a:extLst>
            </p:cNvPr>
            <p:cNvSpPr/>
            <p:nvPr/>
          </p:nvSpPr>
          <p:spPr>
            <a:xfrm>
              <a:off x="7386288" y="348611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51" name="Ellipse 135">
              <a:extLst>
                <a:ext uri="{FF2B5EF4-FFF2-40B4-BE49-F238E27FC236}">
                  <a16:creationId xmlns:a16="http://schemas.microsoft.com/office/drawing/2014/main" id="{FEBCC83E-4140-8880-9C98-84603C7DB7AB}"/>
                </a:ext>
              </a:extLst>
            </p:cNvPr>
            <p:cNvSpPr/>
            <p:nvPr/>
          </p:nvSpPr>
          <p:spPr>
            <a:xfrm>
              <a:off x="7361890" y="305726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6934C1F-999F-0DE9-EB6D-3B0F05A4EFBC}"/>
              </a:ext>
            </a:extLst>
          </p:cNvPr>
          <p:cNvGrpSpPr/>
          <p:nvPr/>
        </p:nvGrpSpPr>
        <p:grpSpPr>
          <a:xfrm>
            <a:off x="5981506" y="2257403"/>
            <a:ext cx="160688" cy="1174280"/>
            <a:chOff x="7623174" y="2045953"/>
            <a:chExt cx="260268" cy="1901998"/>
          </a:xfrm>
        </p:grpSpPr>
        <p:sp>
          <p:nvSpPr>
            <p:cNvPr id="672901" name="Ellipse 135">
              <a:extLst>
                <a:ext uri="{FF2B5EF4-FFF2-40B4-BE49-F238E27FC236}">
                  <a16:creationId xmlns:a16="http://schemas.microsoft.com/office/drawing/2014/main" id="{7425A3E3-31E5-A366-BF8E-FC5BEA296634}"/>
                </a:ext>
              </a:extLst>
            </p:cNvPr>
            <p:cNvSpPr/>
            <p:nvPr/>
          </p:nvSpPr>
          <p:spPr>
            <a:xfrm>
              <a:off x="7623174" y="283804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4" name="Ellipse 135">
              <a:extLst>
                <a:ext uri="{FF2B5EF4-FFF2-40B4-BE49-F238E27FC236}">
                  <a16:creationId xmlns:a16="http://schemas.microsoft.com/office/drawing/2014/main" id="{20668057-D3EC-38EE-CCFC-74A3BA5C9AC6}"/>
                </a:ext>
              </a:extLst>
            </p:cNvPr>
            <p:cNvSpPr/>
            <p:nvPr/>
          </p:nvSpPr>
          <p:spPr>
            <a:xfrm>
              <a:off x="7623174" y="342900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06" name="Ellipse 135">
              <a:extLst>
                <a:ext uri="{FF2B5EF4-FFF2-40B4-BE49-F238E27FC236}">
                  <a16:creationId xmlns:a16="http://schemas.microsoft.com/office/drawing/2014/main" id="{894033CE-D64D-58BC-1C3B-767EFCB098CA}"/>
                </a:ext>
              </a:extLst>
            </p:cNvPr>
            <p:cNvSpPr/>
            <p:nvPr/>
          </p:nvSpPr>
          <p:spPr>
            <a:xfrm>
              <a:off x="7627417" y="233398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15" name="Ellipse 135">
              <a:extLst>
                <a:ext uri="{FF2B5EF4-FFF2-40B4-BE49-F238E27FC236}">
                  <a16:creationId xmlns:a16="http://schemas.microsoft.com/office/drawing/2014/main" id="{1DC89279-4991-1D46-77C6-703227040FD5}"/>
                </a:ext>
              </a:extLst>
            </p:cNvPr>
            <p:cNvSpPr/>
            <p:nvPr/>
          </p:nvSpPr>
          <p:spPr>
            <a:xfrm>
              <a:off x="7629731" y="319808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48" name="Ellipse 135">
              <a:extLst>
                <a:ext uri="{FF2B5EF4-FFF2-40B4-BE49-F238E27FC236}">
                  <a16:creationId xmlns:a16="http://schemas.microsoft.com/office/drawing/2014/main" id="{44DA22B2-7E38-9142-E696-A7A544195DA7}"/>
                </a:ext>
              </a:extLst>
            </p:cNvPr>
            <p:cNvSpPr/>
            <p:nvPr/>
          </p:nvSpPr>
          <p:spPr>
            <a:xfrm>
              <a:off x="7637028" y="371703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53" name="Ellipse 135">
              <a:extLst>
                <a:ext uri="{FF2B5EF4-FFF2-40B4-BE49-F238E27FC236}">
                  <a16:creationId xmlns:a16="http://schemas.microsoft.com/office/drawing/2014/main" id="{8CE5C0E9-5C91-445E-D738-3F866CBE9765}"/>
                </a:ext>
              </a:extLst>
            </p:cNvPr>
            <p:cNvSpPr/>
            <p:nvPr/>
          </p:nvSpPr>
          <p:spPr>
            <a:xfrm>
              <a:off x="7652523" y="2045953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13" name="Group 672912">
            <a:extLst>
              <a:ext uri="{FF2B5EF4-FFF2-40B4-BE49-F238E27FC236}">
                <a16:creationId xmlns:a16="http://schemas.microsoft.com/office/drawing/2014/main" id="{850C5DEB-E784-9B05-FB7E-F8613C5EDF98}"/>
              </a:ext>
            </a:extLst>
          </p:cNvPr>
          <p:cNvGrpSpPr/>
          <p:nvPr/>
        </p:nvGrpSpPr>
        <p:grpSpPr>
          <a:xfrm>
            <a:off x="2222662" y="2370972"/>
            <a:ext cx="153039" cy="721901"/>
            <a:chOff x="502183" y="2348880"/>
            <a:chExt cx="247880" cy="1169273"/>
          </a:xfrm>
        </p:grpSpPr>
        <p:sp>
          <p:nvSpPr>
            <p:cNvPr id="672956" name="Ellipse 135">
              <a:extLst>
                <a:ext uri="{FF2B5EF4-FFF2-40B4-BE49-F238E27FC236}">
                  <a16:creationId xmlns:a16="http://schemas.microsoft.com/office/drawing/2014/main" id="{DF1E59B7-A3D2-1B8E-9724-3B983064561A}"/>
                </a:ext>
              </a:extLst>
            </p:cNvPr>
            <p:cNvSpPr/>
            <p:nvPr/>
          </p:nvSpPr>
          <p:spPr>
            <a:xfrm>
              <a:off x="506120" y="328723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57" name="Ellipse 135">
              <a:extLst>
                <a:ext uri="{FF2B5EF4-FFF2-40B4-BE49-F238E27FC236}">
                  <a16:creationId xmlns:a16="http://schemas.microsoft.com/office/drawing/2014/main" id="{CDCA0330-1430-5BD8-56AE-2B05EDD4EC84}"/>
                </a:ext>
              </a:extLst>
            </p:cNvPr>
            <p:cNvSpPr/>
            <p:nvPr/>
          </p:nvSpPr>
          <p:spPr>
            <a:xfrm>
              <a:off x="512614" y="292494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2958" name="Ellipse 135">
              <a:extLst>
                <a:ext uri="{FF2B5EF4-FFF2-40B4-BE49-F238E27FC236}">
                  <a16:creationId xmlns:a16="http://schemas.microsoft.com/office/drawing/2014/main" id="{4F7103C1-3BA6-FC6B-FF4B-BAE3EE7A6A00}"/>
                </a:ext>
              </a:extLst>
            </p:cNvPr>
            <p:cNvSpPr/>
            <p:nvPr/>
          </p:nvSpPr>
          <p:spPr>
            <a:xfrm>
              <a:off x="502183" y="2636197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" name="Ellipse 135">
              <a:extLst>
                <a:ext uri="{FF2B5EF4-FFF2-40B4-BE49-F238E27FC236}">
                  <a16:creationId xmlns:a16="http://schemas.microsoft.com/office/drawing/2014/main" id="{F5192D98-EEA3-E09E-BC85-68DDEC80EF3A}"/>
                </a:ext>
              </a:extLst>
            </p:cNvPr>
            <p:cNvSpPr/>
            <p:nvPr/>
          </p:nvSpPr>
          <p:spPr>
            <a:xfrm>
              <a:off x="519144" y="2348880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54" name="Group 672953">
            <a:extLst>
              <a:ext uri="{FF2B5EF4-FFF2-40B4-BE49-F238E27FC236}">
                <a16:creationId xmlns:a16="http://schemas.microsoft.com/office/drawing/2014/main" id="{31DB57D1-B73F-9E0A-84EB-F1FE7C37FA4A}"/>
              </a:ext>
            </a:extLst>
          </p:cNvPr>
          <p:cNvGrpSpPr/>
          <p:nvPr/>
        </p:nvGrpSpPr>
        <p:grpSpPr>
          <a:xfrm>
            <a:off x="2532933" y="2408110"/>
            <a:ext cx="151121" cy="740300"/>
            <a:chOff x="1004734" y="2409034"/>
            <a:chExt cx="244773" cy="1199074"/>
          </a:xfrm>
        </p:grpSpPr>
        <p:sp>
          <p:nvSpPr>
            <p:cNvPr id="137" name="Ellipse 135">
              <a:extLst>
                <a:ext uri="{FF2B5EF4-FFF2-40B4-BE49-F238E27FC236}">
                  <a16:creationId xmlns:a16="http://schemas.microsoft.com/office/drawing/2014/main" id="{956EBF4A-167E-CD2A-66B9-4C4CC85195FC}"/>
                </a:ext>
              </a:extLst>
            </p:cNvPr>
            <p:cNvSpPr/>
            <p:nvPr/>
          </p:nvSpPr>
          <p:spPr>
            <a:xfrm>
              <a:off x="1004734" y="263691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" name="Ellipse 135">
              <a:extLst>
                <a:ext uri="{FF2B5EF4-FFF2-40B4-BE49-F238E27FC236}">
                  <a16:creationId xmlns:a16="http://schemas.microsoft.com/office/drawing/2014/main" id="{A513DEAF-19FE-B618-5E19-5987B77C81E6}"/>
                </a:ext>
              </a:extLst>
            </p:cNvPr>
            <p:cNvSpPr/>
            <p:nvPr/>
          </p:nvSpPr>
          <p:spPr>
            <a:xfrm>
              <a:off x="1008977" y="337718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" name="Ellipse 135">
              <a:extLst>
                <a:ext uri="{FF2B5EF4-FFF2-40B4-BE49-F238E27FC236}">
                  <a16:creationId xmlns:a16="http://schemas.microsoft.com/office/drawing/2014/main" id="{56952A1D-957E-F9C8-70FF-91915DC148A2}"/>
                </a:ext>
              </a:extLst>
            </p:cNvPr>
            <p:cNvSpPr/>
            <p:nvPr/>
          </p:nvSpPr>
          <p:spPr>
            <a:xfrm>
              <a:off x="1011181" y="240903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Ellipse 135">
              <a:extLst>
                <a:ext uri="{FF2B5EF4-FFF2-40B4-BE49-F238E27FC236}">
                  <a16:creationId xmlns:a16="http://schemas.microsoft.com/office/drawing/2014/main" id="{8144B01C-FBB3-64D3-EC56-3C62017C96AC}"/>
                </a:ext>
              </a:extLst>
            </p:cNvPr>
            <p:cNvSpPr/>
            <p:nvPr/>
          </p:nvSpPr>
          <p:spPr>
            <a:xfrm>
              <a:off x="1018588" y="2924944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2955" name="Group 672954">
            <a:extLst>
              <a:ext uri="{FF2B5EF4-FFF2-40B4-BE49-F238E27FC236}">
                <a16:creationId xmlns:a16="http://schemas.microsoft.com/office/drawing/2014/main" id="{32687798-D82D-2118-6159-FF466AEB1ACF}"/>
              </a:ext>
            </a:extLst>
          </p:cNvPr>
          <p:cNvGrpSpPr/>
          <p:nvPr/>
        </p:nvGrpSpPr>
        <p:grpSpPr>
          <a:xfrm>
            <a:off x="2700467" y="2206312"/>
            <a:ext cx="161912" cy="1077224"/>
            <a:chOff x="1276093" y="2082179"/>
            <a:chExt cx="262252" cy="1744795"/>
          </a:xfrm>
        </p:grpSpPr>
        <p:sp>
          <p:nvSpPr>
            <p:cNvPr id="138" name="Ellipse 135">
              <a:extLst>
                <a:ext uri="{FF2B5EF4-FFF2-40B4-BE49-F238E27FC236}">
                  <a16:creationId xmlns:a16="http://schemas.microsoft.com/office/drawing/2014/main" id="{442ED779-0455-5C43-B44D-5762EE76F9D9}"/>
                </a:ext>
              </a:extLst>
            </p:cNvPr>
            <p:cNvSpPr/>
            <p:nvPr/>
          </p:nvSpPr>
          <p:spPr>
            <a:xfrm>
              <a:off x="1288903" y="2569836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" name="Ellipse 135">
              <a:extLst>
                <a:ext uri="{FF2B5EF4-FFF2-40B4-BE49-F238E27FC236}">
                  <a16:creationId xmlns:a16="http://schemas.microsoft.com/office/drawing/2014/main" id="{8C5444AB-50C2-95DD-F0C1-0696AEDC92B4}"/>
                </a:ext>
              </a:extLst>
            </p:cNvPr>
            <p:cNvSpPr/>
            <p:nvPr/>
          </p:nvSpPr>
          <p:spPr>
            <a:xfrm>
              <a:off x="1276093" y="2082179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" name="Ellipse 135">
              <a:extLst>
                <a:ext uri="{FF2B5EF4-FFF2-40B4-BE49-F238E27FC236}">
                  <a16:creationId xmlns:a16="http://schemas.microsoft.com/office/drawing/2014/main" id="{10CA5F11-0021-FD96-0898-2FF215505D9D}"/>
                </a:ext>
              </a:extLst>
            </p:cNvPr>
            <p:cNvSpPr/>
            <p:nvPr/>
          </p:nvSpPr>
          <p:spPr>
            <a:xfrm>
              <a:off x="1307426" y="3250361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Ellipse 135">
              <a:extLst>
                <a:ext uri="{FF2B5EF4-FFF2-40B4-BE49-F238E27FC236}">
                  <a16:creationId xmlns:a16="http://schemas.microsoft.com/office/drawing/2014/main" id="{34D121F4-835F-2518-4E51-519E8720C366}"/>
                </a:ext>
              </a:extLst>
            </p:cNvPr>
            <p:cNvSpPr/>
            <p:nvPr/>
          </p:nvSpPr>
          <p:spPr>
            <a:xfrm>
              <a:off x="1293405" y="3596055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Ellipse 135">
              <a:extLst>
                <a:ext uri="{FF2B5EF4-FFF2-40B4-BE49-F238E27FC236}">
                  <a16:creationId xmlns:a16="http://schemas.microsoft.com/office/drawing/2014/main" id="{531F07D7-14F3-8C3E-5395-3B9109DE7951}"/>
                </a:ext>
              </a:extLst>
            </p:cNvPr>
            <p:cNvSpPr/>
            <p:nvPr/>
          </p:nvSpPr>
          <p:spPr>
            <a:xfrm>
              <a:off x="1293758" y="2821312"/>
              <a:ext cx="230919" cy="230919"/>
            </a:xfrm>
            <a:prstGeom prst="ellipse">
              <a:avLst/>
            </a:prstGeom>
            <a:solidFill>
              <a:srgbClr val="00B0F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2" name="Rectangle 24">
            <a:extLst>
              <a:ext uri="{FF2B5EF4-FFF2-40B4-BE49-F238E27FC236}">
                <a16:creationId xmlns:a16="http://schemas.microsoft.com/office/drawing/2014/main" id="{65324A82-B151-BA99-880A-E30CE6C6E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288" y="620688"/>
            <a:ext cx="781831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Electron bunch entering the x-FEL undulator:</a:t>
            </a:r>
            <a:endParaRPr lang="en-US" sz="2800" b="0" i="1" baseline="-25000" dirty="0">
              <a:solidFill>
                <a:srgbClr val="FFFF00"/>
              </a:solidFill>
              <a:latin typeface="Helvetica" charset="0"/>
            </a:endParaRPr>
          </a:p>
        </p:txBody>
      </p:sp>
      <p:sp>
        <p:nvSpPr>
          <p:cNvPr id="183" name="Rectangle 24">
            <a:extLst>
              <a:ext uri="{FF2B5EF4-FFF2-40B4-BE49-F238E27FC236}">
                <a16:creationId xmlns:a16="http://schemas.microsoft.com/office/drawing/2014/main" id="{ABE21148-282C-CE98-B6CC-257E01DAC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337" y="1860036"/>
            <a:ext cx="2808311" cy="18970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800" b="0" dirty="0">
                <a:solidFill>
                  <a:srgbClr val="FFFF00"/>
                </a:solidFill>
                <a:latin typeface="Helvetica" charset="0"/>
              </a:rPr>
              <a:t>…when the microbunching is complete, the amplification slows down </a:t>
            </a:r>
            <a:endParaRPr lang="en-US" sz="2800" b="0" i="1" baseline="-25000" dirty="0">
              <a:solidFill>
                <a:srgbClr val="FFFF00"/>
              </a:solidFill>
              <a:latin typeface="Helvetica" charset="0"/>
            </a:endParaRPr>
          </a:p>
        </p:txBody>
      </p:sp>
      <p:grpSp>
        <p:nvGrpSpPr>
          <p:cNvPr id="673036" name="Group 673035">
            <a:extLst>
              <a:ext uri="{FF2B5EF4-FFF2-40B4-BE49-F238E27FC236}">
                <a16:creationId xmlns:a16="http://schemas.microsoft.com/office/drawing/2014/main" id="{E2A96792-B567-0A18-C79A-1B3B360E35B7}"/>
              </a:ext>
            </a:extLst>
          </p:cNvPr>
          <p:cNvGrpSpPr/>
          <p:nvPr/>
        </p:nvGrpSpPr>
        <p:grpSpPr>
          <a:xfrm>
            <a:off x="2587786" y="2541898"/>
            <a:ext cx="5801474" cy="445202"/>
            <a:chOff x="848390" y="1638325"/>
            <a:chExt cx="4891525" cy="445202"/>
          </a:xfrm>
        </p:grpSpPr>
        <p:grpSp>
          <p:nvGrpSpPr>
            <p:cNvPr id="673037" name="Group 673036">
              <a:extLst>
                <a:ext uri="{FF2B5EF4-FFF2-40B4-BE49-F238E27FC236}">
                  <a16:creationId xmlns:a16="http://schemas.microsoft.com/office/drawing/2014/main" id="{0D5B1116-EAA3-9DF7-F057-9F5237A8A762}"/>
                </a:ext>
              </a:extLst>
            </p:cNvPr>
            <p:cNvGrpSpPr/>
            <p:nvPr/>
          </p:nvGrpSpPr>
          <p:grpSpPr>
            <a:xfrm>
              <a:off x="870707" y="1663314"/>
              <a:ext cx="4869208" cy="420213"/>
              <a:chOff x="1933402" y="2127817"/>
              <a:chExt cx="1076494" cy="194574"/>
            </a:xfrm>
          </p:grpSpPr>
          <p:grpSp>
            <p:nvGrpSpPr>
              <p:cNvPr id="673056" name="Grouper 124">
                <a:extLst>
                  <a:ext uri="{FF2B5EF4-FFF2-40B4-BE49-F238E27FC236}">
                    <a16:creationId xmlns:a16="http://schemas.microsoft.com/office/drawing/2014/main" id="{CCD58B79-51DA-95D3-0211-EED81D1A50DB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73067" name="Freeform 446">
                  <a:extLst>
                    <a:ext uri="{FF2B5EF4-FFF2-40B4-BE49-F238E27FC236}">
                      <a16:creationId xmlns:a16="http://schemas.microsoft.com/office/drawing/2014/main" id="{EC8095AC-E164-3764-E4AF-CBF2365B55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8" name="Freeform 447">
                  <a:extLst>
                    <a:ext uri="{FF2B5EF4-FFF2-40B4-BE49-F238E27FC236}">
                      <a16:creationId xmlns:a16="http://schemas.microsoft.com/office/drawing/2014/main" id="{C459CB58-AD12-F726-2358-03DA9F872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9" name="Freeform 449">
                  <a:extLst>
                    <a:ext uri="{FF2B5EF4-FFF2-40B4-BE49-F238E27FC236}">
                      <a16:creationId xmlns:a16="http://schemas.microsoft.com/office/drawing/2014/main" id="{80D3D0A4-0BBA-5919-6D2E-6CF4B3DB97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70" name="Freeform 450">
                  <a:extLst>
                    <a:ext uri="{FF2B5EF4-FFF2-40B4-BE49-F238E27FC236}">
                      <a16:creationId xmlns:a16="http://schemas.microsoft.com/office/drawing/2014/main" id="{A2779697-92BC-2977-311D-ADDD15047C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71" name="Freeform 453">
                  <a:extLst>
                    <a:ext uri="{FF2B5EF4-FFF2-40B4-BE49-F238E27FC236}">
                      <a16:creationId xmlns:a16="http://schemas.microsoft.com/office/drawing/2014/main" id="{54B2B638-CC03-938C-710F-5FAC95426A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72" name="Freeform 454">
                  <a:extLst>
                    <a:ext uri="{FF2B5EF4-FFF2-40B4-BE49-F238E27FC236}">
                      <a16:creationId xmlns:a16="http://schemas.microsoft.com/office/drawing/2014/main" id="{FA98AFD5-4A98-6E66-6FD6-4365A1F39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057" name="Grouper 124">
                <a:extLst>
                  <a:ext uri="{FF2B5EF4-FFF2-40B4-BE49-F238E27FC236}">
                    <a16:creationId xmlns:a16="http://schemas.microsoft.com/office/drawing/2014/main" id="{B1878AAD-7CD3-E8B1-F8E7-7519D62B94F6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73061" name="Freeform 446">
                  <a:extLst>
                    <a:ext uri="{FF2B5EF4-FFF2-40B4-BE49-F238E27FC236}">
                      <a16:creationId xmlns:a16="http://schemas.microsoft.com/office/drawing/2014/main" id="{1760DE4A-C1C7-467E-1C05-131CDCD1B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2" name="Freeform 447">
                  <a:extLst>
                    <a:ext uri="{FF2B5EF4-FFF2-40B4-BE49-F238E27FC236}">
                      <a16:creationId xmlns:a16="http://schemas.microsoft.com/office/drawing/2014/main" id="{6BA120E8-CC47-3C69-149C-2FDDAB033A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3" name="Freeform 449">
                  <a:extLst>
                    <a:ext uri="{FF2B5EF4-FFF2-40B4-BE49-F238E27FC236}">
                      <a16:creationId xmlns:a16="http://schemas.microsoft.com/office/drawing/2014/main" id="{2F00B9D3-DECF-AE8D-FD1C-E4E712A6CB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4" name="Freeform 450">
                  <a:extLst>
                    <a:ext uri="{FF2B5EF4-FFF2-40B4-BE49-F238E27FC236}">
                      <a16:creationId xmlns:a16="http://schemas.microsoft.com/office/drawing/2014/main" id="{672DB591-D025-9C1B-F080-49B37404D4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5" name="Freeform 453">
                  <a:extLst>
                    <a:ext uri="{FF2B5EF4-FFF2-40B4-BE49-F238E27FC236}">
                      <a16:creationId xmlns:a16="http://schemas.microsoft.com/office/drawing/2014/main" id="{E8A6E56A-B856-31AF-8955-F1B254792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6" name="Freeform 454">
                  <a:extLst>
                    <a:ext uri="{FF2B5EF4-FFF2-40B4-BE49-F238E27FC236}">
                      <a16:creationId xmlns:a16="http://schemas.microsoft.com/office/drawing/2014/main" id="{990AFDDD-AC71-D96A-0730-33FF814DD8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058" name="Grouper 124">
                <a:extLst>
                  <a:ext uri="{FF2B5EF4-FFF2-40B4-BE49-F238E27FC236}">
                    <a16:creationId xmlns:a16="http://schemas.microsoft.com/office/drawing/2014/main" id="{B1744570-730F-6810-2D76-BB29ADA11A2A}"/>
                  </a:ext>
                </a:extLst>
              </p:cNvPr>
              <p:cNvGrpSpPr/>
              <p:nvPr/>
            </p:nvGrpSpPr>
            <p:grpSpPr>
              <a:xfrm>
                <a:off x="2854481" y="2127817"/>
                <a:ext cx="155415" cy="194574"/>
                <a:chOff x="4723327" y="1484784"/>
                <a:chExt cx="479147" cy="660648"/>
              </a:xfrm>
              <a:noFill/>
            </p:grpSpPr>
            <p:sp>
              <p:nvSpPr>
                <p:cNvPr id="673059" name="Freeform 446">
                  <a:extLst>
                    <a:ext uri="{FF2B5EF4-FFF2-40B4-BE49-F238E27FC236}">
                      <a16:creationId xmlns:a16="http://schemas.microsoft.com/office/drawing/2014/main" id="{8F1BE156-7A41-F8C8-2E1A-8FC5617D98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60" name="Freeform 447">
                  <a:extLst>
                    <a:ext uri="{FF2B5EF4-FFF2-40B4-BE49-F238E27FC236}">
                      <a16:creationId xmlns:a16="http://schemas.microsoft.com/office/drawing/2014/main" id="{E21B92CE-C980-6B7E-24F2-EE0930132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  <p:grpSp>
          <p:nvGrpSpPr>
            <p:cNvPr id="673038" name="Group 673037">
              <a:extLst>
                <a:ext uri="{FF2B5EF4-FFF2-40B4-BE49-F238E27FC236}">
                  <a16:creationId xmlns:a16="http://schemas.microsoft.com/office/drawing/2014/main" id="{E3078C82-DA64-A33D-696B-B64E217B3662}"/>
                </a:ext>
              </a:extLst>
            </p:cNvPr>
            <p:cNvGrpSpPr/>
            <p:nvPr/>
          </p:nvGrpSpPr>
          <p:grpSpPr>
            <a:xfrm>
              <a:off x="848390" y="1638325"/>
              <a:ext cx="4869208" cy="420213"/>
              <a:chOff x="1933402" y="2127817"/>
              <a:chExt cx="1076494" cy="194574"/>
            </a:xfrm>
          </p:grpSpPr>
          <p:grpSp>
            <p:nvGrpSpPr>
              <p:cNvPr id="673039" name="Grouper 124">
                <a:extLst>
                  <a:ext uri="{FF2B5EF4-FFF2-40B4-BE49-F238E27FC236}">
                    <a16:creationId xmlns:a16="http://schemas.microsoft.com/office/drawing/2014/main" id="{36365A75-D978-F1DA-98F5-2137E771F98E}"/>
                  </a:ext>
                </a:extLst>
              </p:cNvPr>
              <p:cNvGrpSpPr/>
              <p:nvPr/>
            </p:nvGrpSpPr>
            <p:grpSpPr>
              <a:xfrm>
                <a:off x="1933402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73050" name="Freeform 446">
                  <a:extLst>
                    <a:ext uri="{FF2B5EF4-FFF2-40B4-BE49-F238E27FC236}">
                      <a16:creationId xmlns:a16="http://schemas.microsoft.com/office/drawing/2014/main" id="{79CD20D1-AFB2-773F-59E6-707356783F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51" name="Freeform 447">
                  <a:extLst>
                    <a:ext uri="{FF2B5EF4-FFF2-40B4-BE49-F238E27FC236}">
                      <a16:creationId xmlns:a16="http://schemas.microsoft.com/office/drawing/2014/main" id="{C1ADD429-E992-EF15-A649-B85A5A7C91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52" name="Freeform 449">
                  <a:extLst>
                    <a:ext uri="{FF2B5EF4-FFF2-40B4-BE49-F238E27FC236}">
                      <a16:creationId xmlns:a16="http://schemas.microsoft.com/office/drawing/2014/main" id="{02BAF03C-8E3E-C7EC-5251-CC72F70EDB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53" name="Freeform 450">
                  <a:extLst>
                    <a:ext uri="{FF2B5EF4-FFF2-40B4-BE49-F238E27FC236}">
                      <a16:creationId xmlns:a16="http://schemas.microsoft.com/office/drawing/2014/main" id="{436194EE-1D93-0CB7-4D54-02FAE7E8D9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54" name="Freeform 453">
                  <a:extLst>
                    <a:ext uri="{FF2B5EF4-FFF2-40B4-BE49-F238E27FC236}">
                      <a16:creationId xmlns:a16="http://schemas.microsoft.com/office/drawing/2014/main" id="{CD280060-EE2B-5C92-BA03-6E5B471153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55" name="Freeform 454">
                  <a:extLst>
                    <a:ext uri="{FF2B5EF4-FFF2-40B4-BE49-F238E27FC236}">
                      <a16:creationId xmlns:a16="http://schemas.microsoft.com/office/drawing/2014/main" id="{EB116AD9-06E4-69B8-1D5E-DECF025A63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040" name="Grouper 124">
                <a:extLst>
                  <a:ext uri="{FF2B5EF4-FFF2-40B4-BE49-F238E27FC236}">
                    <a16:creationId xmlns:a16="http://schemas.microsoft.com/office/drawing/2014/main" id="{F76B45C8-572D-1882-3CA2-640A65E1830A}"/>
                  </a:ext>
                </a:extLst>
              </p:cNvPr>
              <p:cNvGrpSpPr/>
              <p:nvPr/>
            </p:nvGrpSpPr>
            <p:grpSpPr>
              <a:xfrm>
                <a:off x="2394277" y="2127817"/>
                <a:ext cx="461153" cy="194574"/>
                <a:chOff x="4723327" y="1484784"/>
                <a:chExt cx="1421747" cy="660648"/>
              </a:xfrm>
              <a:noFill/>
            </p:grpSpPr>
            <p:sp>
              <p:nvSpPr>
                <p:cNvPr id="673044" name="Freeform 446">
                  <a:extLst>
                    <a:ext uri="{FF2B5EF4-FFF2-40B4-BE49-F238E27FC236}">
                      <a16:creationId xmlns:a16="http://schemas.microsoft.com/office/drawing/2014/main" id="{AFB547DE-70A5-70A5-868E-6DC6D7D1AD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45" name="Freeform 447">
                  <a:extLst>
                    <a:ext uri="{FF2B5EF4-FFF2-40B4-BE49-F238E27FC236}">
                      <a16:creationId xmlns:a16="http://schemas.microsoft.com/office/drawing/2014/main" id="{14247482-6635-DD5C-7DC2-6C21B4AB34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46" name="Freeform 449">
                  <a:extLst>
                    <a:ext uri="{FF2B5EF4-FFF2-40B4-BE49-F238E27FC236}">
                      <a16:creationId xmlns:a16="http://schemas.microsoft.com/office/drawing/2014/main" id="{D82FDD55-B67E-7999-2A25-1DAEC3D450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474" y="1484784"/>
                  <a:ext cx="230010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47" name="Freeform 450">
                  <a:extLst>
                    <a:ext uri="{FF2B5EF4-FFF2-40B4-BE49-F238E27FC236}">
                      <a16:creationId xmlns:a16="http://schemas.microsoft.com/office/drawing/2014/main" id="{09834336-509D-2F0D-D876-06A944AAA1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432485" y="1815108"/>
                  <a:ext cx="232953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48" name="Freeform 453">
                  <a:extLst>
                    <a:ext uri="{FF2B5EF4-FFF2-40B4-BE49-F238E27FC236}">
                      <a16:creationId xmlns:a16="http://schemas.microsoft.com/office/drawing/2014/main" id="{849B5136-F311-F3C8-2D57-1692303EE9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5927" y="1484784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49" name="Freeform 454">
                  <a:extLst>
                    <a:ext uri="{FF2B5EF4-FFF2-40B4-BE49-F238E27FC236}">
                      <a16:creationId xmlns:a16="http://schemas.microsoft.com/office/drawing/2014/main" id="{685EA87B-0FD5-5893-8462-99EB417989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5908688" y="1815108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  <p:grpSp>
            <p:nvGrpSpPr>
              <p:cNvPr id="673041" name="Grouper 124">
                <a:extLst>
                  <a:ext uri="{FF2B5EF4-FFF2-40B4-BE49-F238E27FC236}">
                    <a16:creationId xmlns:a16="http://schemas.microsoft.com/office/drawing/2014/main" id="{CB860A3F-A965-27CF-6AB4-FE78EE10498C}"/>
                  </a:ext>
                </a:extLst>
              </p:cNvPr>
              <p:cNvGrpSpPr/>
              <p:nvPr/>
            </p:nvGrpSpPr>
            <p:grpSpPr>
              <a:xfrm>
                <a:off x="2854481" y="2127817"/>
                <a:ext cx="155415" cy="194574"/>
                <a:chOff x="4723327" y="1484784"/>
                <a:chExt cx="479147" cy="660648"/>
              </a:xfrm>
              <a:noFill/>
            </p:grpSpPr>
            <p:sp>
              <p:nvSpPr>
                <p:cNvPr id="673042" name="Freeform 446">
                  <a:extLst>
                    <a:ext uri="{FF2B5EF4-FFF2-40B4-BE49-F238E27FC236}">
                      <a16:creationId xmlns:a16="http://schemas.microsoft.com/office/drawing/2014/main" id="{6DEE1638-187D-CA98-340C-EFD47CE454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3327" y="1484784"/>
                  <a:ext cx="236386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  <p:sp>
              <p:nvSpPr>
                <p:cNvPr id="673043" name="Freeform 447">
                  <a:extLst>
                    <a:ext uri="{FF2B5EF4-FFF2-40B4-BE49-F238E27FC236}">
                      <a16:creationId xmlns:a16="http://schemas.microsoft.com/office/drawing/2014/main" id="{F6D1CB33-ABC4-D4FB-6435-26FFFF109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959713" y="1815108"/>
                  <a:ext cx="242761" cy="330324"/>
                </a:xfrm>
                <a:custGeom>
                  <a:avLst/>
                  <a:gdLst>
                    <a:gd name="T0" fmla="*/ 0 w 480"/>
                    <a:gd name="T1" fmla="*/ 384 h 384"/>
                    <a:gd name="T2" fmla="*/ 240 w 480"/>
                    <a:gd name="T3" fmla="*/ 0 h 384"/>
                    <a:gd name="T4" fmla="*/ 480 w 480"/>
                    <a:gd name="T5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0" h="384">
                      <a:moveTo>
                        <a:pt x="0" y="384"/>
                      </a:moveTo>
                      <a:cubicBezTo>
                        <a:pt x="80" y="192"/>
                        <a:pt x="160" y="0"/>
                        <a:pt x="240" y="0"/>
                      </a:cubicBezTo>
                      <a:cubicBezTo>
                        <a:pt x="320" y="0"/>
                        <a:pt x="400" y="192"/>
                        <a:pt x="480" y="384"/>
                      </a:cubicBezTo>
                    </a:path>
                  </a:pathLst>
                </a:custGeom>
                <a:grpFill/>
                <a:ln w="38100" cmpd="sng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b="0">
                    <a:cs typeface="+mn-cs"/>
                  </a:endParaRPr>
                </a:p>
              </p:txBody>
            </p:sp>
          </p:grpSp>
        </p:grpSp>
      </p:grpSp>
      <p:grpSp>
        <p:nvGrpSpPr>
          <p:cNvPr id="673073" name="Group 673072">
            <a:extLst>
              <a:ext uri="{FF2B5EF4-FFF2-40B4-BE49-F238E27FC236}">
                <a16:creationId xmlns:a16="http://schemas.microsoft.com/office/drawing/2014/main" id="{0204B5E6-F3F3-E1C9-0B3A-2CF6924ED35D}"/>
              </a:ext>
            </a:extLst>
          </p:cNvPr>
          <p:cNvGrpSpPr/>
          <p:nvPr/>
        </p:nvGrpSpPr>
        <p:grpSpPr>
          <a:xfrm>
            <a:off x="1895160" y="1162330"/>
            <a:ext cx="18432223" cy="3226186"/>
            <a:chOff x="371159" y="1162330"/>
            <a:chExt cx="18432223" cy="3226186"/>
          </a:xfrm>
        </p:grpSpPr>
        <p:grpSp>
          <p:nvGrpSpPr>
            <p:cNvPr id="673074" name="Group 673073">
              <a:extLst>
                <a:ext uri="{FF2B5EF4-FFF2-40B4-BE49-F238E27FC236}">
                  <a16:creationId xmlns:a16="http://schemas.microsoft.com/office/drawing/2014/main" id="{BD02BC1A-577B-3505-5C64-9A6AB9FD5BB0}"/>
                </a:ext>
              </a:extLst>
            </p:cNvPr>
            <p:cNvGrpSpPr/>
            <p:nvPr/>
          </p:nvGrpSpPr>
          <p:grpSpPr>
            <a:xfrm>
              <a:off x="371159" y="1162331"/>
              <a:ext cx="8189207" cy="3226184"/>
              <a:chOff x="371159" y="1162331"/>
              <a:chExt cx="8189207" cy="3226184"/>
            </a:xfrm>
          </p:grpSpPr>
          <p:grpSp>
            <p:nvGrpSpPr>
              <p:cNvPr id="673102" name="Group 673101">
                <a:extLst>
                  <a:ext uri="{FF2B5EF4-FFF2-40B4-BE49-F238E27FC236}">
                    <a16:creationId xmlns:a16="http://schemas.microsoft.com/office/drawing/2014/main" id="{3546C68D-39B7-4281-06BE-28CE4DE1DA12}"/>
                  </a:ext>
                </a:extLst>
              </p:cNvPr>
              <p:cNvGrpSpPr/>
              <p:nvPr/>
            </p:nvGrpSpPr>
            <p:grpSpPr>
              <a:xfrm>
                <a:off x="371159" y="1162332"/>
                <a:ext cx="6143246" cy="3226183"/>
                <a:chOff x="2516374" y="3284984"/>
                <a:chExt cx="6471269" cy="2132403"/>
              </a:xfrm>
            </p:grpSpPr>
            <p:grpSp>
              <p:nvGrpSpPr>
                <p:cNvPr id="673110" name="Group 673109">
                  <a:extLst>
                    <a:ext uri="{FF2B5EF4-FFF2-40B4-BE49-F238E27FC236}">
                      <a16:creationId xmlns:a16="http://schemas.microsoft.com/office/drawing/2014/main" id="{98CECA9F-73E4-7D5E-18F9-3EA3D535370B}"/>
                    </a:ext>
                  </a:extLst>
                </p:cNvPr>
                <p:cNvGrpSpPr/>
                <p:nvPr/>
              </p:nvGrpSpPr>
              <p:grpSpPr>
                <a:xfrm>
                  <a:off x="2523562" y="3284984"/>
                  <a:ext cx="6464081" cy="359116"/>
                  <a:chOff x="2523562" y="3439175"/>
                  <a:chExt cx="6464081" cy="359116"/>
                </a:xfrm>
              </p:grpSpPr>
              <p:sp>
                <p:nvSpPr>
                  <p:cNvPr id="673118" name="Rectangle 673117">
                    <a:extLst>
                      <a:ext uri="{FF2B5EF4-FFF2-40B4-BE49-F238E27FC236}">
                        <a16:creationId xmlns:a16="http://schemas.microsoft.com/office/drawing/2014/main" id="{1BDD43E7-066D-15C0-ADB4-B6010B18AD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10296" y="3439175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19" name="Rectangle 673118">
                    <a:extLst>
                      <a:ext uri="{FF2B5EF4-FFF2-40B4-BE49-F238E27FC236}">
                        <a16:creationId xmlns:a16="http://schemas.microsoft.com/office/drawing/2014/main" id="{70CB72FB-5AA6-8422-7173-B2DE549D02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32949" y="3439175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20" name="Rectangle 673119">
                    <a:extLst>
                      <a:ext uri="{FF2B5EF4-FFF2-40B4-BE49-F238E27FC236}">
                        <a16:creationId xmlns:a16="http://schemas.microsoft.com/office/drawing/2014/main" id="{E996E302-75A1-4E3E-2EF9-55EFF1015E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55603" y="3439175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21" name="Rectangle 673120">
                    <a:extLst>
                      <a:ext uri="{FF2B5EF4-FFF2-40B4-BE49-F238E27FC236}">
                        <a16:creationId xmlns:a16="http://schemas.microsoft.com/office/drawing/2014/main" id="{29232CAB-C8D3-BD56-F24B-8202FCA903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8255" y="3439175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22" name="Rectangle 673121">
                    <a:extLst>
                      <a:ext uri="{FF2B5EF4-FFF2-40B4-BE49-F238E27FC236}">
                        <a16:creationId xmlns:a16="http://schemas.microsoft.com/office/drawing/2014/main" id="{AC93011F-0F26-1453-6FEA-DE40F5D5C8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0909" y="3439175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23" name="Rectangle 673122">
                    <a:extLst>
                      <a:ext uri="{FF2B5EF4-FFF2-40B4-BE49-F238E27FC236}">
                        <a16:creationId xmlns:a16="http://schemas.microsoft.com/office/drawing/2014/main" id="{4AE2F924-E5D3-49E4-6B51-9813FC40B1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23562" y="3439175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673111" name="Group 673110">
                  <a:extLst>
                    <a:ext uri="{FF2B5EF4-FFF2-40B4-BE49-F238E27FC236}">
                      <a16:creationId xmlns:a16="http://schemas.microsoft.com/office/drawing/2014/main" id="{7A56E01A-F7D9-6FD9-457B-9BF0DC053D16}"/>
                    </a:ext>
                  </a:extLst>
                </p:cNvPr>
                <p:cNvGrpSpPr/>
                <p:nvPr/>
              </p:nvGrpSpPr>
              <p:grpSpPr>
                <a:xfrm flipH="1">
                  <a:off x="2516374" y="5058270"/>
                  <a:ext cx="6464081" cy="359117"/>
                  <a:chOff x="2490304" y="4093813"/>
                  <a:chExt cx="6464081" cy="359117"/>
                </a:xfrm>
              </p:grpSpPr>
              <p:sp>
                <p:nvSpPr>
                  <p:cNvPr id="673112" name="Rectangle 673111">
                    <a:extLst>
                      <a:ext uri="{FF2B5EF4-FFF2-40B4-BE49-F238E27FC236}">
                        <a16:creationId xmlns:a16="http://schemas.microsoft.com/office/drawing/2014/main" id="{593D2EB8-855D-BB81-571E-43D5E6CF88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77038" y="4093814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13" name="Rectangle 673112">
                    <a:extLst>
                      <a:ext uri="{FF2B5EF4-FFF2-40B4-BE49-F238E27FC236}">
                        <a16:creationId xmlns:a16="http://schemas.microsoft.com/office/drawing/2014/main" id="{885466DE-F9EE-A971-5A65-D41E230C4B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99690" y="4093813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14" name="Rectangle 673113">
                    <a:extLst>
                      <a:ext uri="{FF2B5EF4-FFF2-40B4-BE49-F238E27FC236}">
                        <a16:creationId xmlns:a16="http://schemas.microsoft.com/office/drawing/2014/main" id="{8EF519AD-B58A-4A8F-E584-EC4547A3D9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22344" y="4093813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15" name="Rectangle 673114">
                    <a:extLst>
                      <a:ext uri="{FF2B5EF4-FFF2-40B4-BE49-F238E27FC236}">
                        <a16:creationId xmlns:a16="http://schemas.microsoft.com/office/drawing/2014/main" id="{75A1AA14-B80E-6C6A-C0B7-B4D6694CF0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44998" y="4093813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16" name="Rectangle 673115">
                    <a:extLst>
                      <a:ext uri="{FF2B5EF4-FFF2-40B4-BE49-F238E27FC236}">
                        <a16:creationId xmlns:a16="http://schemas.microsoft.com/office/drawing/2014/main" id="{EBE8FD84-F0AA-71F3-7053-D1BD4DC685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67650" y="4093813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17" name="Rectangle 673116">
                    <a:extLst>
                      <a:ext uri="{FF2B5EF4-FFF2-40B4-BE49-F238E27FC236}">
                        <a16:creationId xmlns:a16="http://schemas.microsoft.com/office/drawing/2014/main" id="{C9B3F0A2-F6A1-8AE9-5E2D-655BD11F52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90304" y="4093813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673103" name="Group 673102">
                <a:extLst>
                  <a:ext uri="{FF2B5EF4-FFF2-40B4-BE49-F238E27FC236}">
                    <a16:creationId xmlns:a16="http://schemas.microsoft.com/office/drawing/2014/main" id="{3EDCE43E-05D1-1580-5C2C-CE36A4B28747}"/>
                  </a:ext>
                </a:extLst>
              </p:cNvPr>
              <p:cNvGrpSpPr/>
              <p:nvPr/>
            </p:nvGrpSpPr>
            <p:grpSpPr>
              <a:xfrm>
                <a:off x="6508067" y="1162331"/>
                <a:ext cx="2052299" cy="3226184"/>
                <a:chOff x="2516374" y="3280114"/>
                <a:chExt cx="2161883" cy="2132404"/>
              </a:xfrm>
            </p:grpSpPr>
            <p:grpSp>
              <p:nvGrpSpPr>
                <p:cNvPr id="673104" name="Group 673103">
                  <a:extLst>
                    <a:ext uri="{FF2B5EF4-FFF2-40B4-BE49-F238E27FC236}">
                      <a16:creationId xmlns:a16="http://schemas.microsoft.com/office/drawing/2014/main" id="{D48EF739-9466-1AE4-478C-65D2948836D5}"/>
                    </a:ext>
                  </a:extLst>
                </p:cNvPr>
                <p:cNvGrpSpPr/>
                <p:nvPr/>
              </p:nvGrpSpPr>
              <p:grpSpPr>
                <a:xfrm>
                  <a:off x="2523562" y="3280114"/>
                  <a:ext cx="2154695" cy="359116"/>
                  <a:chOff x="2523562" y="3434305"/>
                  <a:chExt cx="2154695" cy="359116"/>
                </a:xfrm>
              </p:grpSpPr>
              <p:sp>
                <p:nvSpPr>
                  <p:cNvPr id="673108" name="Rectangle 673107">
                    <a:extLst>
                      <a:ext uri="{FF2B5EF4-FFF2-40B4-BE49-F238E27FC236}">
                        <a16:creationId xmlns:a16="http://schemas.microsoft.com/office/drawing/2014/main" id="{D1533C73-7102-5C89-AF68-930A4B6B60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0910" y="3434305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09" name="Rectangle 673108">
                    <a:extLst>
                      <a:ext uri="{FF2B5EF4-FFF2-40B4-BE49-F238E27FC236}">
                        <a16:creationId xmlns:a16="http://schemas.microsoft.com/office/drawing/2014/main" id="{17414F4F-F634-6631-C93A-A6D3F40DEA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23562" y="3434305"/>
                    <a:ext cx="1077348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673105" name="Group 673104">
                  <a:extLst>
                    <a:ext uri="{FF2B5EF4-FFF2-40B4-BE49-F238E27FC236}">
                      <a16:creationId xmlns:a16="http://schemas.microsoft.com/office/drawing/2014/main" id="{76D825AD-DF4F-51E8-70F4-4248E56DE8DD}"/>
                    </a:ext>
                  </a:extLst>
                </p:cNvPr>
                <p:cNvGrpSpPr/>
                <p:nvPr/>
              </p:nvGrpSpPr>
              <p:grpSpPr>
                <a:xfrm flipH="1">
                  <a:off x="2516374" y="5053402"/>
                  <a:ext cx="2154695" cy="359116"/>
                  <a:chOff x="6799690" y="4088945"/>
                  <a:chExt cx="2154695" cy="359116"/>
                </a:xfrm>
              </p:grpSpPr>
              <p:sp>
                <p:nvSpPr>
                  <p:cNvPr id="673106" name="Rectangle 673105">
                    <a:extLst>
                      <a:ext uri="{FF2B5EF4-FFF2-40B4-BE49-F238E27FC236}">
                        <a16:creationId xmlns:a16="http://schemas.microsoft.com/office/drawing/2014/main" id="{939218CA-C1C1-E7A7-2E3A-E560A464FB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77038" y="4088945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07" name="Rectangle 673106">
                    <a:extLst>
                      <a:ext uri="{FF2B5EF4-FFF2-40B4-BE49-F238E27FC236}">
                        <a16:creationId xmlns:a16="http://schemas.microsoft.com/office/drawing/2014/main" id="{A1C33895-168F-61DC-7387-17961208AA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99690" y="4088945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73075" name="Group 673074">
              <a:extLst>
                <a:ext uri="{FF2B5EF4-FFF2-40B4-BE49-F238E27FC236}">
                  <a16:creationId xmlns:a16="http://schemas.microsoft.com/office/drawing/2014/main" id="{A267F3A9-5684-2799-52BF-165D241FBE27}"/>
                </a:ext>
              </a:extLst>
            </p:cNvPr>
            <p:cNvGrpSpPr/>
            <p:nvPr/>
          </p:nvGrpSpPr>
          <p:grpSpPr>
            <a:xfrm>
              <a:off x="8552143" y="1162330"/>
              <a:ext cx="10251239" cy="3226186"/>
              <a:chOff x="371159" y="1146694"/>
              <a:chExt cx="10251239" cy="3226186"/>
            </a:xfrm>
          </p:grpSpPr>
          <p:grpSp>
            <p:nvGrpSpPr>
              <p:cNvPr id="673076" name="Group 673075">
                <a:extLst>
                  <a:ext uri="{FF2B5EF4-FFF2-40B4-BE49-F238E27FC236}">
                    <a16:creationId xmlns:a16="http://schemas.microsoft.com/office/drawing/2014/main" id="{2C9308FD-D26B-2CEF-96DC-3B8BE0D1330F}"/>
                  </a:ext>
                </a:extLst>
              </p:cNvPr>
              <p:cNvGrpSpPr/>
              <p:nvPr/>
            </p:nvGrpSpPr>
            <p:grpSpPr>
              <a:xfrm>
                <a:off x="371159" y="1146695"/>
                <a:ext cx="6143246" cy="3226184"/>
                <a:chOff x="2516374" y="3274649"/>
                <a:chExt cx="6471269" cy="2132404"/>
              </a:xfrm>
            </p:grpSpPr>
            <p:grpSp>
              <p:nvGrpSpPr>
                <p:cNvPr id="673088" name="Group 673087">
                  <a:extLst>
                    <a:ext uri="{FF2B5EF4-FFF2-40B4-BE49-F238E27FC236}">
                      <a16:creationId xmlns:a16="http://schemas.microsoft.com/office/drawing/2014/main" id="{290C9E7D-D33F-D7C4-D0A0-EF431DCE124D}"/>
                    </a:ext>
                  </a:extLst>
                </p:cNvPr>
                <p:cNvGrpSpPr/>
                <p:nvPr/>
              </p:nvGrpSpPr>
              <p:grpSpPr>
                <a:xfrm>
                  <a:off x="2523562" y="3274649"/>
                  <a:ext cx="6464081" cy="359116"/>
                  <a:chOff x="2523562" y="3428840"/>
                  <a:chExt cx="6464081" cy="359116"/>
                </a:xfrm>
              </p:grpSpPr>
              <p:sp>
                <p:nvSpPr>
                  <p:cNvPr id="673096" name="Rectangle 673095">
                    <a:extLst>
                      <a:ext uri="{FF2B5EF4-FFF2-40B4-BE49-F238E27FC236}">
                        <a16:creationId xmlns:a16="http://schemas.microsoft.com/office/drawing/2014/main" id="{757039C9-56EC-CCCA-7D9D-C355C2ADE3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10296" y="3428840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7" name="Rectangle 673096">
                    <a:extLst>
                      <a:ext uri="{FF2B5EF4-FFF2-40B4-BE49-F238E27FC236}">
                        <a16:creationId xmlns:a16="http://schemas.microsoft.com/office/drawing/2014/main" id="{1007DA80-18BC-E960-5F2D-FCB95D5AA5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32949" y="3428840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8" name="Rectangle 673097">
                    <a:extLst>
                      <a:ext uri="{FF2B5EF4-FFF2-40B4-BE49-F238E27FC236}">
                        <a16:creationId xmlns:a16="http://schemas.microsoft.com/office/drawing/2014/main" id="{22EC28D4-A090-01D8-1124-58C164184A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55602" y="3428840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9" name="Rectangle 673098">
                    <a:extLst>
                      <a:ext uri="{FF2B5EF4-FFF2-40B4-BE49-F238E27FC236}">
                        <a16:creationId xmlns:a16="http://schemas.microsoft.com/office/drawing/2014/main" id="{F0E195D0-3B24-65D1-749D-1F80E952CD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8255" y="3428840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00" name="Rectangle 673099">
                    <a:extLst>
                      <a:ext uri="{FF2B5EF4-FFF2-40B4-BE49-F238E27FC236}">
                        <a16:creationId xmlns:a16="http://schemas.microsoft.com/office/drawing/2014/main" id="{4900B31B-03F7-EBE0-FD35-1F56EFE6DF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0909" y="3428840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101" name="Rectangle 673100">
                    <a:extLst>
                      <a:ext uri="{FF2B5EF4-FFF2-40B4-BE49-F238E27FC236}">
                        <a16:creationId xmlns:a16="http://schemas.microsoft.com/office/drawing/2014/main" id="{07AA3C8B-39E8-975F-54AC-F344F5FDB2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23562" y="3428840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673089" name="Group 673088">
                  <a:extLst>
                    <a:ext uri="{FF2B5EF4-FFF2-40B4-BE49-F238E27FC236}">
                      <a16:creationId xmlns:a16="http://schemas.microsoft.com/office/drawing/2014/main" id="{78D11ABE-260D-C6DC-8C38-9F1C3492BCAD}"/>
                    </a:ext>
                  </a:extLst>
                </p:cNvPr>
                <p:cNvGrpSpPr/>
                <p:nvPr/>
              </p:nvGrpSpPr>
              <p:grpSpPr>
                <a:xfrm flipH="1">
                  <a:off x="2516374" y="5047936"/>
                  <a:ext cx="6464081" cy="359117"/>
                  <a:chOff x="2490304" y="4083479"/>
                  <a:chExt cx="6464081" cy="359117"/>
                </a:xfrm>
              </p:grpSpPr>
              <p:sp>
                <p:nvSpPr>
                  <p:cNvPr id="673090" name="Rectangle 673089">
                    <a:extLst>
                      <a:ext uri="{FF2B5EF4-FFF2-40B4-BE49-F238E27FC236}">
                        <a16:creationId xmlns:a16="http://schemas.microsoft.com/office/drawing/2014/main" id="{B413DC81-4411-B9D1-5CE8-813E9391D6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77038" y="4083479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1" name="Rectangle 673090">
                    <a:extLst>
                      <a:ext uri="{FF2B5EF4-FFF2-40B4-BE49-F238E27FC236}">
                        <a16:creationId xmlns:a16="http://schemas.microsoft.com/office/drawing/2014/main" id="{30C92E99-BE93-CCC8-FF61-CDDD8C8B1A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99690" y="4083480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2" name="Rectangle 673091">
                    <a:extLst>
                      <a:ext uri="{FF2B5EF4-FFF2-40B4-BE49-F238E27FC236}">
                        <a16:creationId xmlns:a16="http://schemas.microsoft.com/office/drawing/2014/main" id="{858BC245-5CCB-B5EC-9CE1-8B6E494415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22344" y="4083479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3" name="Rectangle 673092">
                    <a:extLst>
                      <a:ext uri="{FF2B5EF4-FFF2-40B4-BE49-F238E27FC236}">
                        <a16:creationId xmlns:a16="http://schemas.microsoft.com/office/drawing/2014/main" id="{5E7C969E-CE26-CDCF-7FBE-9C2ACAFB241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44998" y="4083479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4" name="Rectangle 673093">
                    <a:extLst>
                      <a:ext uri="{FF2B5EF4-FFF2-40B4-BE49-F238E27FC236}">
                        <a16:creationId xmlns:a16="http://schemas.microsoft.com/office/drawing/2014/main" id="{22499B24-CFED-5715-F065-B3441E0C1B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67650" y="4083479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95" name="Rectangle 673094">
                    <a:extLst>
                      <a:ext uri="{FF2B5EF4-FFF2-40B4-BE49-F238E27FC236}">
                        <a16:creationId xmlns:a16="http://schemas.microsoft.com/office/drawing/2014/main" id="{D077A994-712C-0318-2C1C-C5EE5DC237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90304" y="4083479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673077" name="Group 673076">
                <a:extLst>
                  <a:ext uri="{FF2B5EF4-FFF2-40B4-BE49-F238E27FC236}">
                    <a16:creationId xmlns:a16="http://schemas.microsoft.com/office/drawing/2014/main" id="{E0E904D2-950F-0B3B-11EB-E58686D7B667}"/>
                  </a:ext>
                </a:extLst>
              </p:cNvPr>
              <p:cNvGrpSpPr/>
              <p:nvPr/>
            </p:nvGrpSpPr>
            <p:grpSpPr>
              <a:xfrm>
                <a:off x="6508068" y="1146694"/>
                <a:ext cx="4114330" cy="3226186"/>
                <a:chOff x="2516374" y="3269778"/>
                <a:chExt cx="4334018" cy="2132405"/>
              </a:xfrm>
            </p:grpSpPr>
            <p:grpSp>
              <p:nvGrpSpPr>
                <p:cNvPr id="673078" name="Group 673077">
                  <a:extLst>
                    <a:ext uri="{FF2B5EF4-FFF2-40B4-BE49-F238E27FC236}">
                      <a16:creationId xmlns:a16="http://schemas.microsoft.com/office/drawing/2014/main" id="{894186BC-F264-D71C-BC37-64C8B4CA56B9}"/>
                    </a:ext>
                  </a:extLst>
                </p:cNvPr>
                <p:cNvGrpSpPr/>
                <p:nvPr/>
              </p:nvGrpSpPr>
              <p:grpSpPr>
                <a:xfrm>
                  <a:off x="2523562" y="3269778"/>
                  <a:ext cx="4326830" cy="359117"/>
                  <a:chOff x="2523562" y="3423969"/>
                  <a:chExt cx="4326830" cy="359117"/>
                </a:xfrm>
              </p:grpSpPr>
              <p:sp>
                <p:nvSpPr>
                  <p:cNvPr id="673084" name="Rectangle 673083">
                    <a:extLst>
                      <a:ext uri="{FF2B5EF4-FFF2-40B4-BE49-F238E27FC236}">
                        <a16:creationId xmlns:a16="http://schemas.microsoft.com/office/drawing/2014/main" id="{9B18E6B7-0053-A6E0-931F-A2662ABF6F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0910" y="3423969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85" name="Rectangle 673084">
                    <a:extLst>
                      <a:ext uri="{FF2B5EF4-FFF2-40B4-BE49-F238E27FC236}">
                        <a16:creationId xmlns:a16="http://schemas.microsoft.com/office/drawing/2014/main" id="{8921B6B3-2358-180D-E915-1A10B7E239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23562" y="3423969"/>
                    <a:ext cx="1077348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86" name="Rectangle 673085">
                    <a:extLst>
                      <a:ext uri="{FF2B5EF4-FFF2-40B4-BE49-F238E27FC236}">
                        <a16:creationId xmlns:a16="http://schemas.microsoft.com/office/drawing/2014/main" id="{916A259A-3523-F458-5CAB-819F3E0BA5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83059" y="3423970"/>
                    <a:ext cx="1077348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87" name="Rectangle 673086">
                    <a:extLst>
                      <a:ext uri="{FF2B5EF4-FFF2-40B4-BE49-F238E27FC236}">
                        <a16:creationId xmlns:a16="http://schemas.microsoft.com/office/drawing/2014/main" id="{0DAEC3A2-5E8B-3ADD-B4CC-594E68AEA1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73045" y="3423969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673079" name="Group 673078">
                  <a:extLst>
                    <a:ext uri="{FF2B5EF4-FFF2-40B4-BE49-F238E27FC236}">
                      <a16:creationId xmlns:a16="http://schemas.microsoft.com/office/drawing/2014/main" id="{D5A0700D-9ECD-4C1E-6653-43B7A52F6E51}"/>
                    </a:ext>
                  </a:extLst>
                </p:cNvPr>
                <p:cNvGrpSpPr/>
                <p:nvPr/>
              </p:nvGrpSpPr>
              <p:grpSpPr>
                <a:xfrm flipH="1">
                  <a:off x="2516374" y="5043065"/>
                  <a:ext cx="4326828" cy="359118"/>
                  <a:chOff x="4627557" y="4078608"/>
                  <a:chExt cx="4326828" cy="359118"/>
                </a:xfrm>
              </p:grpSpPr>
              <p:sp>
                <p:nvSpPr>
                  <p:cNvPr id="673080" name="Rectangle 673079">
                    <a:extLst>
                      <a:ext uri="{FF2B5EF4-FFF2-40B4-BE49-F238E27FC236}">
                        <a16:creationId xmlns:a16="http://schemas.microsoft.com/office/drawing/2014/main" id="{C817BAA4-9C45-0E97-F9FB-CCF3694FB6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77038" y="4078608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81" name="Rectangle 673080">
                    <a:extLst>
                      <a:ext uri="{FF2B5EF4-FFF2-40B4-BE49-F238E27FC236}">
                        <a16:creationId xmlns:a16="http://schemas.microsoft.com/office/drawing/2014/main" id="{895BD6A4-4071-A889-5F83-09DBB9C694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99690" y="4078608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82" name="Rectangle 673081">
                    <a:extLst>
                      <a:ext uri="{FF2B5EF4-FFF2-40B4-BE49-F238E27FC236}">
                        <a16:creationId xmlns:a16="http://schemas.microsoft.com/office/drawing/2014/main" id="{104508EB-4023-E176-8EC0-072A8730CC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17541" y="4078608"/>
                    <a:ext cx="1077347" cy="359116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73083" name="Rectangle 673082">
                    <a:extLst>
                      <a:ext uri="{FF2B5EF4-FFF2-40B4-BE49-F238E27FC236}">
                        <a16:creationId xmlns:a16="http://schemas.microsoft.com/office/drawing/2014/main" id="{3F0D2ED9-1D54-82C4-6598-7B78888F6D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27557" y="4078610"/>
                    <a:ext cx="1077347" cy="35911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 sz="26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2" name="Rectangle 24">
            <a:extLst>
              <a:ext uri="{FF2B5EF4-FFF2-40B4-BE49-F238E27FC236}">
                <a16:creationId xmlns:a16="http://schemas.microsoft.com/office/drawing/2014/main" id="{24906F88-B514-039D-2AAE-ACBBC0A4D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932" y="3011004"/>
            <a:ext cx="2578608" cy="4607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b="0" dirty="0">
                <a:solidFill>
                  <a:schemeClr val="bg1"/>
                </a:solidFill>
                <a:latin typeface="Helvetica" charset="0"/>
              </a:rPr>
              <a:t>emitted wave</a:t>
            </a:r>
            <a:endParaRPr lang="en-US" sz="2800" b="0" i="1" baseline="-25000" dirty="0">
              <a:solidFill>
                <a:schemeClr val="bg1"/>
              </a:solidFill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87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800"/>
                                        <p:tgtEl>
                                          <p:spTgt spid="6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7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67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67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1000"/>
                                        <p:tgtEl>
                                          <p:spTgt spid="672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1000"/>
                                        <p:tgtEl>
                                          <p:spTgt spid="67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1000"/>
                                        <p:tgtEl>
                                          <p:spTgt spid="67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0"/>
                                        <p:tgtEl>
                                          <p:spTgt spid="67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66 3.33333E-6 L -0.97934 -0.00394 " pathEditMode="relative" rAng="0" ptsTypes="AA">
                                      <p:cBhvr>
                                        <p:cTn id="107" dur="5000" fill="hold"/>
                                        <p:tgtEl>
                                          <p:spTgt spid="673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08" y="-208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0.02578 0.00116 " pathEditMode="relative" rAng="0" ptsTypes="AA">
                                      <p:cBhvr>
                                        <p:cTn id="109" dur="3000" fill="hold"/>
                                        <p:tgtEl>
                                          <p:spTgt spid="6729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46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0.01211 -0.00046 " pathEditMode="relative" rAng="0" ptsTypes="AA">
                                      <p:cBhvr>
                                        <p:cTn id="111" dur="3000" fill="hold"/>
                                        <p:tgtEl>
                                          <p:spTgt spid="6729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" y="-23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1498 0.00162 " pathEditMode="relative" rAng="0" ptsTypes="AA">
                                      <p:cBhvr>
                                        <p:cTn id="113" dur="3000" fill="hold"/>
                                        <p:tgtEl>
                                          <p:spTgt spid="6729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69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-0.02604 0.00556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6729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278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99 -0.00139 L 0.02916 -0.00047 " pathEditMode="relative" rAng="0" ptsTypes="AA">
                                      <p:cBhvr>
                                        <p:cTn id="117" dur="3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46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093 L 0.025 -0.00139 " pathEditMode="relative" rAng="0" ptsTypes="AA">
                                      <p:cBhvr>
                                        <p:cTn id="119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-23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3 1.11111E-6 L 0.01263 0.00023 " pathEditMode="relative" rAng="0" ptsTypes="AA">
                                      <p:cBhvr>
                                        <p:cTn id="12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088 L -0.01406 0.01111 " pathEditMode="relative" rAng="0" ptsTypes="AA">
                                      <p:cBhvr>
                                        <p:cTn id="123" dur="3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-0.02643 -0.00023 " pathEditMode="relative" rAng="0" ptsTypes="AA">
                                      <p:cBhvr>
                                        <p:cTn id="125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8" y="-23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7 L 0.02735 0.00694 " pathEditMode="relative" rAng="0" ptsTypes="AA">
                                      <p:cBhvr>
                                        <p:cTn id="127" dur="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347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0.0125 0.00348 " pathEditMode="relative" rAng="0" ptsTypes="AA">
                                      <p:cBhvr>
                                        <p:cTn id="129" dur="3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16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01419 -0.00139 " pathEditMode="relative" rAng="0" ptsTypes="AA">
                                      <p:cBhvr>
                                        <p:cTn id="131" dur="3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-69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0.0007 L -0.02643 0.0007 " pathEditMode="relative" rAng="0" ptsTypes="AA">
                                      <p:cBhvr>
                                        <p:cTn id="133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" y="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0.02722 -0.00833 " pathEditMode="relative" rAng="0" ptsTypes="AA">
                                      <p:cBhvr>
                                        <p:cTn id="135" dur="3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-417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2 -0.00139 L 0.01342 -0.00116 " pathEditMode="relative" rAng="0" ptsTypes="AA">
                                      <p:cBhvr>
                                        <p:cTn id="137" dur="3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-0.01328 0.00463 " pathEditMode="relative" rAng="0" ptsTypes="AA">
                                      <p:cBhvr>
                                        <p:cTn id="139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23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-0.025 0.02268 " pathEditMode="relative" rAng="0" ptsTypes="AA">
                                      <p:cBhvr>
                                        <p:cTn id="141" dur="3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113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5 0.00069 L 0.01302 0.00115 " pathEditMode="relative" rAng="0" ptsTypes="AA">
                                      <p:cBhvr>
                                        <p:cTn id="143" dur="3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23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85 -0.00208 L -0.02774 -0.00093 " pathEditMode="relative" rAng="0" ptsTypes="AA">
                                      <p:cBhvr>
                                        <p:cTn id="145" dur="3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46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L -0.01433 -0.00462 " pathEditMode="relative" rAng="0" ptsTypes="AA">
                                      <p:cBhvr>
                                        <p:cTn id="147" dur="3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-23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33 -0.00208 L -0.04024 -0.00138 " pathEditMode="relative" rAng="0" ptsTypes="AA">
                                      <p:cBhvr>
                                        <p:cTn id="149" dur="3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185" grpId="0"/>
      <p:bldP spid="672770" grpId="0" autoUpdateAnimBg="0"/>
      <p:bldP spid="32" grpId="0"/>
      <p:bldP spid="183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|10.2|12.4"/>
</p:tagLst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">
      <a:majorFont>
        <a:latin typeface="Times"/>
        <a:ea typeface="ＭＳ Ｐゴシック"/>
        <a:cs typeface=""/>
      </a:majorFont>
      <a:minorFont>
        <a:latin typeface="Helvetic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6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600" b="1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82907</TotalTime>
  <Words>6856</Words>
  <Application>Microsoft Macintosh PowerPoint</Application>
  <PresentationFormat>Widescreen</PresentationFormat>
  <Paragraphs>828</Paragraphs>
  <Slides>63</Slides>
  <Notes>63</Notes>
  <HiddenSlides>0</HiddenSlides>
  <MMClips>18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63</vt:i4>
      </vt:variant>
    </vt:vector>
  </HeadingPairs>
  <TitlesOfParts>
    <vt:vector size="72" baseType="lpstr">
      <vt:lpstr>ＭＳ Ｐゴシック</vt:lpstr>
      <vt:lpstr>Arial</vt:lpstr>
      <vt:lpstr>Broadway</vt:lpstr>
      <vt:lpstr>Chalkboard</vt:lpstr>
      <vt:lpstr>Helvetica</vt:lpstr>
      <vt:lpstr>Lucida Calligraphy</vt:lpstr>
      <vt:lpstr>Symbol</vt:lpstr>
      <vt:lpstr>Times</vt:lpstr>
      <vt:lpstr>Blank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epfl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EPFL Faculté des Sciences de Base</dc:title>
  <dc:creator>physics dept</dc:creator>
  <cp:lastModifiedBy>Settimio Mobilio</cp:lastModifiedBy>
  <cp:revision>7373</cp:revision>
  <cp:lastPrinted>2024-08-01T09:01:36Z</cp:lastPrinted>
  <dcterms:created xsi:type="dcterms:W3CDTF">2012-03-14T11:02:18Z</dcterms:created>
  <dcterms:modified xsi:type="dcterms:W3CDTF">2026-09-21T15:27:01Z</dcterms:modified>
</cp:coreProperties>
</file>