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</p:sldIdLst>
  <p:sldSz cx="12192000" cy="6858000"/>
  <p:notesSz cx="6858000" cy="9144000"/>
  <p:embeddedFontLst>
    <p:embeddedFont>
      <p:font typeface="Cambria Math" panose="02040503050406030204" pitchFamily="18" charset="0"/>
      <p:regular r:id="rId11"/>
    </p:embeddedFont>
    <p:embeddedFont>
      <p:font typeface="Open Sans" panose="020B0606030504020204" pitchFamily="34" charset="0"/>
      <p:regular r:id="rId12"/>
      <p:bold r:id="rId13"/>
      <p:italic r:id="rId14"/>
      <p:boldItalic r:id="rId15"/>
    </p:embeddedFont>
    <p:embeddedFont>
      <p:font typeface="Outfit" panose="020B0604020202020204" charset="0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3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eIB0ikBHG4fWLsoKWJM+vqIsM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2F4E"/>
    <a:srgbClr val="3858A4"/>
    <a:srgbClr val="D1D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6F8554-192C-4ED0-B27D-DC6C9DCAA86D}" v="164" dt="2026-09-24T09:11:07.400"/>
  </p1510:revLst>
</p1510:revInfo>
</file>

<file path=ppt/tableStyles.xml><?xml version="1.0" encoding="utf-8"?>
<a:tblStyleLst xmlns:a="http://schemas.openxmlformats.org/drawingml/2006/main" def="{8D191590-A227-4186-80CC-D536AD8FFD20}">
  <a:tblStyle styleId="{8D191590-A227-4186-80CC-D536AD8FFD20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81"/>
    <p:restoredTop sz="94697"/>
  </p:normalViewPr>
  <p:slideViewPr>
    <p:cSldViewPr snapToGrid="0">
      <p:cViewPr varScale="1">
        <p:scale>
          <a:sx n="49" d="100"/>
          <a:sy n="49" d="100"/>
        </p:scale>
        <p:origin x="595" y="53"/>
      </p:cViewPr>
      <p:guideLst>
        <p:guide orient="horz" pos="243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 Braga" userId="04dbbd6a306a252b" providerId="LiveId" clId="{78951888-538C-41C0-AADD-D115769F44F5}"/>
    <pc:docChg chg="undo custSel addSld delSld modSld modMainMaster">
      <pc:chgData name="Andrea Braga" userId="04dbbd6a306a252b" providerId="LiveId" clId="{78951888-538C-41C0-AADD-D115769F44F5}" dt="2026-09-24T09:20:04.753" v="6342"/>
      <pc:docMkLst>
        <pc:docMk/>
      </pc:docMkLst>
      <pc:sldChg chg="del">
        <pc:chgData name="Andrea Braga" userId="04dbbd6a306a252b" providerId="LiveId" clId="{78951888-538C-41C0-AADD-D115769F44F5}" dt="2026-09-23T19:26:44.805" v="1" actId="47"/>
        <pc:sldMkLst>
          <pc:docMk/>
          <pc:sldMk cId="1608930386" sldId="265"/>
        </pc:sldMkLst>
      </pc:sldChg>
      <pc:sldChg chg="addSp modSp mod">
        <pc:chgData name="Andrea Braga" userId="04dbbd6a306a252b" providerId="LiveId" clId="{78951888-538C-41C0-AADD-D115769F44F5}" dt="2026-09-23T19:35:07.405" v="63" actId="14100"/>
        <pc:sldMkLst>
          <pc:docMk/>
          <pc:sldMk cId="4126404340" sldId="266"/>
        </pc:sldMkLst>
        <pc:spChg chg="mod">
          <ac:chgData name="Andrea Braga" userId="04dbbd6a306a252b" providerId="LiveId" clId="{78951888-538C-41C0-AADD-D115769F44F5}" dt="2026-09-23T19:34:41.353" v="19" actId="14100"/>
          <ac:spMkLst>
            <pc:docMk/>
            <pc:sldMk cId="4126404340" sldId="266"/>
            <ac:spMk id="2" creationId="{27A7D8FA-0891-23FF-E3C7-03D3A6B43652}"/>
          </ac:spMkLst>
        </pc:spChg>
        <pc:spChg chg="add mod">
          <ac:chgData name="Andrea Braga" userId="04dbbd6a306a252b" providerId="LiveId" clId="{78951888-538C-41C0-AADD-D115769F44F5}" dt="2026-09-23T19:35:07.405" v="63" actId="14100"/>
          <ac:spMkLst>
            <pc:docMk/>
            <pc:sldMk cId="4126404340" sldId="266"/>
            <ac:spMk id="3" creationId="{BE04CB30-BCFE-8FF0-565F-7E5611AB8A0B}"/>
          </ac:spMkLst>
        </pc:spChg>
      </pc:sldChg>
      <pc:sldChg chg="addSp delSp modSp mod addAnim delAnim modAnim chgLayout">
        <pc:chgData name="Andrea Braga" userId="04dbbd6a306a252b" providerId="LiveId" clId="{78951888-538C-41C0-AADD-D115769F44F5}" dt="2026-09-23T21:19:31.763" v="6301"/>
        <pc:sldMkLst>
          <pc:docMk/>
          <pc:sldMk cId="2337101708" sldId="267"/>
        </pc:sldMkLst>
        <pc:spChg chg="mod ord">
          <ac:chgData name="Andrea Braga" userId="04dbbd6a306a252b" providerId="LiveId" clId="{78951888-538C-41C0-AADD-D115769F44F5}" dt="2026-09-23T19:36:35.925" v="80" actId="20577"/>
          <ac:spMkLst>
            <pc:docMk/>
            <pc:sldMk cId="2337101708" sldId="267"/>
            <ac:spMk id="2" creationId="{B30EAAF8-A25B-BABB-BB26-AF726A5E0B39}"/>
          </ac:spMkLst>
        </pc:spChg>
        <pc:spChg chg="del mod ord">
          <ac:chgData name="Andrea Braga" userId="04dbbd6a306a252b" providerId="LiveId" clId="{78951888-538C-41C0-AADD-D115769F44F5}" dt="2026-09-23T19:39:49.878" v="83" actId="478"/>
          <ac:spMkLst>
            <pc:docMk/>
            <pc:sldMk cId="2337101708" sldId="267"/>
            <ac:spMk id="3" creationId="{910BF665-64D7-3E84-6273-45F9CF28069B}"/>
          </ac:spMkLst>
        </pc:spChg>
        <pc:spChg chg="add del mod">
          <ac:chgData name="Andrea Braga" userId="04dbbd6a306a252b" providerId="LiveId" clId="{78951888-538C-41C0-AADD-D115769F44F5}" dt="2026-09-23T19:39:51.588" v="84" actId="478"/>
          <ac:spMkLst>
            <pc:docMk/>
            <pc:sldMk cId="2337101708" sldId="267"/>
            <ac:spMk id="5" creationId="{D4E9EE7E-05E8-54FF-F909-6BCE848DF024}"/>
          </ac:spMkLst>
        </pc:spChg>
        <pc:spChg chg="add mod">
          <ac:chgData name="Andrea Braga" userId="04dbbd6a306a252b" providerId="LiveId" clId="{78951888-538C-41C0-AADD-D115769F44F5}" dt="2026-09-23T19:39:55.443" v="85" actId="767"/>
          <ac:spMkLst>
            <pc:docMk/>
            <pc:sldMk cId="2337101708" sldId="267"/>
            <ac:spMk id="6" creationId="{F43A8C80-BEBC-69A3-AD88-0A0356EEDBB9}"/>
          </ac:spMkLst>
        </pc:spChg>
        <pc:spChg chg="add mod">
          <ac:chgData name="Andrea Braga" userId="04dbbd6a306a252b" providerId="LiveId" clId="{78951888-538C-41C0-AADD-D115769F44F5}" dt="2026-09-23T19:48:13.898" v="560" actId="1076"/>
          <ac:spMkLst>
            <pc:docMk/>
            <pc:sldMk cId="2337101708" sldId="267"/>
            <ac:spMk id="16" creationId="{827BA627-FC56-C2AB-1F89-0D9BB19B3EFF}"/>
          </ac:spMkLst>
        </pc:spChg>
        <pc:spChg chg="add mod">
          <ac:chgData name="Andrea Braga" userId="04dbbd6a306a252b" providerId="LiveId" clId="{78951888-538C-41C0-AADD-D115769F44F5}" dt="2026-09-23T19:48:10.078" v="557" actId="1076"/>
          <ac:spMkLst>
            <pc:docMk/>
            <pc:sldMk cId="2337101708" sldId="267"/>
            <ac:spMk id="18" creationId="{2BB6ABE9-A2C8-17B7-CC8A-363B26B99B62}"/>
          </ac:spMkLst>
        </pc:spChg>
        <pc:spChg chg="add mod">
          <ac:chgData name="Andrea Braga" userId="04dbbd6a306a252b" providerId="LiveId" clId="{78951888-538C-41C0-AADD-D115769F44F5}" dt="2026-09-23T19:48:07.919" v="556" actId="1076"/>
          <ac:spMkLst>
            <pc:docMk/>
            <pc:sldMk cId="2337101708" sldId="267"/>
            <ac:spMk id="20" creationId="{37E2A4B6-A3A6-86C5-603C-D557771E13F2}"/>
          </ac:spMkLst>
        </pc:spChg>
        <pc:spChg chg="add mod">
          <ac:chgData name="Andrea Braga" userId="04dbbd6a306a252b" providerId="LiveId" clId="{78951888-538C-41C0-AADD-D115769F44F5}" dt="2026-09-23T19:51:59.040" v="805" actId="2711"/>
          <ac:spMkLst>
            <pc:docMk/>
            <pc:sldMk cId="2337101708" sldId="267"/>
            <ac:spMk id="22" creationId="{BA1F2DB5-4EDB-8B5E-22C2-5C824F8861D7}"/>
          </ac:spMkLst>
        </pc:spChg>
        <pc:spChg chg="add del mod">
          <ac:chgData name="Andrea Braga" userId="04dbbd6a306a252b" providerId="LiveId" clId="{78951888-538C-41C0-AADD-D115769F44F5}" dt="2026-09-23T19:49:11.235" v="563"/>
          <ac:spMkLst>
            <pc:docMk/>
            <pc:sldMk cId="2337101708" sldId="267"/>
            <ac:spMk id="23" creationId="{253A396B-0E4D-FC51-8690-2920E35F5B3A}"/>
          </ac:spMkLst>
        </pc:spChg>
        <pc:spChg chg="add del mod">
          <ac:chgData name="Andrea Braga" userId="04dbbd6a306a252b" providerId="LiveId" clId="{78951888-538C-41C0-AADD-D115769F44F5}" dt="2026-09-23T19:49:29.662" v="566"/>
          <ac:spMkLst>
            <pc:docMk/>
            <pc:sldMk cId="2337101708" sldId="267"/>
            <ac:spMk id="24" creationId="{E67765F6-5ED8-2C41-A8AC-B70A5A7F0069}"/>
          </ac:spMkLst>
        </pc:spChg>
        <pc:spChg chg="add mod">
          <ac:chgData name="Andrea Braga" userId="04dbbd6a306a252b" providerId="LiveId" clId="{78951888-538C-41C0-AADD-D115769F44F5}" dt="2026-09-23T19:54:40.450" v="1084" actId="20577"/>
          <ac:spMkLst>
            <pc:docMk/>
            <pc:sldMk cId="2337101708" sldId="267"/>
            <ac:spMk id="25" creationId="{CDC9020E-8D75-9F70-345B-7BD57F49BB17}"/>
          </ac:spMkLst>
        </pc:spChg>
        <pc:picChg chg="add mod">
          <ac:chgData name="Andrea Braga" userId="04dbbd6a306a252b" providerId="LiveId" clId="{78951888-538C-41C0-AADD-D115769F44F5}" dt="2026-09-23T19:48:12.310" v="559" actId="1076"/>
          <ac:picMkLst>
            <pc:docMk/>
            <pc:sldMk cId="2337101708" sldId="267"/>
            <ac:picMk id="8" creationId="{FAB0CEFA-2A89-9A24-1B27-DC45B910E070}"/>
          </ac:picMkLst>
        </pc:picChg>
        <pc:picChg chg="add mod">
          <ac:chgData name="Andrea Braga" userId="04dbbd6a306a252b" providerId="LiveId" clId="{78951888-538C-41C0-AADD-D115769F44F5}" dt="2026-09-23T19:48:11.420" v="558" actId="1076"/>
          <ac:picMkLst>
            <pc:docMk/>
            <pc:sldMk cId="2337101708" sldId="267"/>
            <ac:picMk id="10" creationId="{AF9F2B19-95D2-52F3-973C-A4AFC2847D79}"/>
          </ac:picMkLst>
        </pc:picChg>
        <pc:picChg chg="add mod">
          <ac:chgData name="Andrea Braga" userId="04dbbd6a306a252b" providerId="LiveId" clId="{78951888-538C-41C0-AADD-D115769F44F5}" dt="2026-09-23T19:48:07.919" v="556" actId="1076"/>
          <ac:picMkLst>
            <pc:docMk/>
            <pc:sldMk cId="2337101708" sldId="267"/>
            <ac:picMk id="12" creationId="{DD00FE3D-D5E0-11D9-C83D-ED53A32053AA}"/>
          </ac:picMkLst>
        </pc:picChg>
        <pc:picChg chg="add mod">
          <ac:chgData name="Andrea Braga" userId="04dbbd6a306a252b" providerId="LiveId" clId="{78951888-538C-41C0-AADD-D115769F44F5}" dt="2026-09-23T19:48:02.248" v="555" actId="1076"/>
          <ac:picMkLst>
            <pc:docMk/>
            <pc:sldMk cId="2337101708" sldId="267"/>
            <ac:picMk id="14" creationId="{67748220-EF89-1664-3578-BCDF0F3AE833}"/>
          </ac:picMkLst>
        </pc:picChg>
        <pc:picChg chg="add del">
          <ac:chgData name="Andrea Braga" userId="04dbbd6a306a252b" providerId="LiveId" clId="{78951888-538C-41C0-AADD-D115769F44F5}" dt="2026-09-23T19:54:48.058" v="1086" actId="22"/>
          <ac:picMkLst>
            <pc:docMk/>
            <pc:sldMk cId="2337101708" sldId="267"/>
            <ac:picMk id="27" creationId="{F2782152-59E3-9C40-5C15-174F54A133AA}"/>
          </ac:picMkLst>
        </pc:picChg>
        <pc:picChg chg="add mod">
          <ac:chgData name="Andrea Braga" userId="04dbbd6a306a252b" providerId="LiveId" clId="{78951888-538C-41C0-AADD-D115769F44F5}" dt="2026-09-23T19:55:04.608" v="1093" actId="1076"/>
          <ac:picMkLst>
            <pc:docMk/>
            <pc:sldMk cId="2337101708" sldId="267"/>
            <ac:picMk id="29" creationId="{F2A3BFF5-A175-77FE-DB25-31637DC3D214}"/>
          </ac:picMkLst>
        </pc:picChg>
      </pc:sldChg>
      <pc:sldChg chg="del">
        <pc:chgData name="Andrea Braga" userId="04dbbd6a306a252b" providerId="LiveId" clId="{78951888-538C-41C0-AADD-D115769F44F5}" dt="2026-09-23T19:26:43.344" v="0" actId="47"/>
        <pc:sldMkLst>
          <pc:docMk/>
          <pc:sldMk cId="1295089161" sldId="268"/>
        </pc:sldMkLst>
      </pc:sldChg>
      <pc:sldChg chg="addSp delSp modSp new mod addAnim delAnim modAnim">
        <pc:chgData name="Andrea Braga" userId="04dbbd6a306a252b" providerId="LiveId" clId="{78951888-538C-41C0-AADD-D115769F44F5}" dt="2026-09-24T09:17:56.070" v="6341"/>
        <pc:sldMkLst>
          <pc:docMk/>
          <pc:sldMk cId="2305822689" sldId="268"/>
        </pc:sldMkLst>
        <pc:spChg chg="mod">
          <ac:chgData name="Andrea Braga" userId="04dbbd6a306a252b" providerId="LiveId" clId="{78951888-538C-41C0-AADD-D115769F44F5}" dt="2026-09-23T19:57:10.321" v="1130" actId="20577"/>
          <ac:spMkLst>
            <pc:docMk/>
            <pc:sldMk cId="2305822689" sldId="268"/>
            <ac:spMk id="2" creationId="{280B2803-2E3B-DA21-74C5-7BDC5522DA7F}"/>
          </ac:spMkLst>
        </pc:spChg>
        <pc:spChg chg="del">
          <ac:chgData name="Andrea Braga" userId="04dbbd6a306a252b" providerId="LiveId" clId="{78951888-538C-41C0-AADD-D115769F44F5}" dt="2026-09-23T19:57:13.430" v="1131" actId="478"/>
          <ac:spMkLst>
            <pc:docMk/>
            <pc:sldMk cId="2305822689" sldId="268"/>
            <ac:spMk id="3" creationId="{CD47F30C-1DFD-29BE-D408-ACDC2B93CF75}"/>
          </ac:spMkLst>
        </pc:spChg>
        <pc:spChg chg="del mod">
          <ac:chgData name="Andrea Braga" userId="04dbbd6a306a252b" providerId="LiveId" clId="{78951888-538C-41C0-AADD-D115769F44F5}" dt="2026-09-23T19:58:15.730" v="1150" actId="478"/>
          <ac:spMkLst>
            <pc:docMk/>
            <pc:sldMk cId="2305822689" sldId="268"/>
            <ac:spMk id="4" creationId="{CE9DA342-020D-38A0-5B6E-549EFC6E56BC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42" creationId="{2A3048DC-9F2A-3239-5E2F-D8DAD0C243C5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45" creationId="{F782FE70-06AA-6534-E8D9-64DF10267B08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51" creationId="{06E766BC-5CC4-BCBD-2C0F-0345810775AA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62" creationId="{1C6DF7FD-AD34-1A59-6360-72D910728214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70" creationId="{D68C75AC-439D-BC9C-4926-01BC37933D07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71" creationId="{44785EC8-E465-2D41-8CC5-431ADF6FACCD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105" creationId="{FC29999D-7ACA-74BF-5499-B578B7515810}"/>
          </ac:spMkLst>
        </pc:spChg>
        <pc:spChg chg="mod">
          <ac:chgData name="Andrea Braga" userId="04dbbd6a306a252b" providerId="LiveId" clId="{78951888-538C-41C0-AADD-D115769F44F5}" dt="2026-09-23T20:04:40.868" v="1679" actId="164"/>
          <ac:spMkLst>
            <pc:docMk/>
            <pc:sldMk cId="2305822689" sldId="268"/>
            <ac:spMk id="106" creationId="{95DB146E-ABF5-58FA-DD9B-A979FB9CCCF4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123" creationId="{9BFF8C4D-AD2A-C461-3A5A-864BE58BE861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127" creationId="{09A7816D-AAA2-2947-F572-F8FACAFE510A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146" creationId="{2BE50510-CF72-B50D-0220-89C780CCF346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163" creationId="{C2A4E532-89D6-1CC6-671E-90947AA32694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164" creationId="{B3436438-5150-1FC2-868D-8BB6E8F6A5D8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169" creationId="{D242800B-7757-E774-F9A3-69C205F222CF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176" creationId="{0B131E6F-ADB4-FB9B-82D9-D6BE00D10527}"/>
          </ac:spMkLst>
        </pc:spChg>
        <pc:spChg chg="mod">
          <ac:chgData name="Andrea Braga" userId="04dbbd6a306a252b" providerId="LiveId" clId="{78951888-538C-41C0-AADD-D115769F44F5}" dt="2026-09-23T20:04:40.868" v="1679" actId="164"/>
          <ac:spMkLst>
            <pc:docMk/>
            <pc:sldMk cId="2305822689" sldId="268"/>
            <ac:spMk id="186" creationId="{06476B51-9055-5397-2CEF-54E3D290C61A}"/>
          </ac:spMkLst>
        </pc:spChg>
        <pc:spChg chg="mod">
          <ac:chgData name="Andrea Braga" userId="04dbbd6a306a252b" providerId="LiveId" clId="{78951888-538C-41C0-AADD-D115769F44F5}" dt="2026-09-23T20:04:40.868" v="1679" actId="164"/>
          <ac:spMkLst>
            <pc:docMk/>
            <pc:sldMk cId="2305822689" sldId="268"/>
            <ac:spMk id="187" creationId="{444425FF-1884-B66A-4FEF-02D258CD6556}"/>
          </ac:spMkLst>
        </pc:spChg>
        <pc:spChg chg="mod">
          <ac:chgData name="Andrea Braga" userId="04dbbd6a306a252b" providerId="LiveId" clId="{78951888-538C-41C0-AADD-D115769F44F5}" dt="2026-09-23T20:04:40.868" v="1679" actId="164"/>
          <ac:spMkLst>
            <pc:docMk/>
            <pc:sldMk cId="2305822689" sldId="268"/>
            <ac:spMk id="188" creationId="{7F7EB636-3ACE-241A-5B51-B95C68BD7ADB}"/>
          </ac:spMkLst>
        </pc:spChg>
        <pc:spChg chg="mod">
          <ac:chgData name="Andrea Braga" userId="04dbbd6a306a252b" providerId="LiveId" clId="{78951888-538C-41C0-AADD-D115769F44F5}" dt="2026-09-23T20:04:40.868" v="1679" actId="164"/>
          <ac:spMkLst>
            <pc:docMk/>
            <pc:sldMk cId="2305822689" sldId="268"/>
            <ac:spMk id="189" creationId="{C35B6B91-F34A-F2BE-8F27-AFF2A3A29AC4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202" creationId="{138D4740-4829-8807-04E0-6B9C1DDDC9DF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225" creationId="{FA39A87E-A788-F882-5369-6FBD03A29FD8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232" creationId="{B5B30BEB-F3F4-A510-566D-1AC3ECEB5B42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237" creationId="{DF763598-BAC5-C9C3-3637-EE042BDC9296}"/>
          </ac:spMkLst>
        </pc:spChg>
        <pc:spChg chg="mod">
          <ac:chgData name="Andrea Braga" userId="04dbbd6a306a252b" providerId="LiveId" clId="{78951888-538C-41C0-AADD-D115769F44F5}" dt="2026-09-23T19:58:07.082" v="1148" actId="2711"/>
          <ac:spMkLst>
            <pc:docMk/>
            <pc:sldMk cId="2305822689" sldId="268"/>
            <ac:spMk id="298" creationId="{24517F73-3A63-152F-6E80-78441CBCEEC5}"/>
          </ac:spMkLst>
        </pc:spChg>
        <pc:spChg chg="mod">
          <ac:chgData name="Andrea Braga" userId="04dbbd6a306a252b" providerId="LiveId" clId="{78951888-538C-41C0-AADD-D115769F44F5}" dt="2026-09-23T19:58:12.849" v="1149" actId="165"/>
          <ac:spMkLst>
            <pc:docMk/>
            <pc:sldMk cId="2305822689" sldId="268"/>
            <ac:spMk id="328" creationId="{B05D1C71-2728-3CEE-0BD5-D9C7430E07E5}"/>
          </ac:spMkLst>
        </pc:spChg>
        <pc:spChg chg="mod">
          <ac:chgData name="Andrea Braga" userId="04dbbd6a306a252b" providerId="LiveId" clId="{78951888-538C-41C0-AADD-D115769F44F5}" dt="2026-09-23T20:05:36.161" v="1707" actId="1076"/>
          <ac:spMkLst>
            <pc:docMk/>
            <pc:sldMk cId="2305822689" sldId="268"/>
            <ac:spMk id="337" creationId="{420A8480-5B34-5636-4B27-2D7272E1C958}"/>
          </ac:spMkLst>
        </pc:spChg>
        <pc:spChg chg="mod">
          <ac:chgData name="Andrea Braga" userId="04dbbd6a306a252b" providerId="LiveId" clId="{78951888-538C-41C0-AADD-D115769F44F5}" dt="2026-09-23T20:04:57.452" v="1700" actId="1076"/>
          <ac:spMkLst>
            <pc:docMk/>
            <pc:sldMk cId="2305822689" sldId="268"/>
            <ac:spMk id="338" creationId="{F4D806B5-DEC4-728C-A943-23DC264FAA55}"/>
          </ac:spMkLst>
        </pc:spChg>
        <pc:spChg chg="mod">
          <ac:chgData name="Andrea Braga" userId="04dbbd6a306a252b" providerId="LiveId" clId="{78951888-538C-41C0-AADD-D115769F44F5}" dt="2026-09-23T20:06:23.838" v="1732" actId="1076"/>
          <ac:spMkLst>
            <pc:docMk/>
            <pc:sldMk cId="2305822689" sldId="268"/>
            <ac:spMk id="339" creationId="{8146D12B-1086-63FD-E353-3F383F7847DF}"/>
          </ac:spMkLst>
        </pc:spChg>
        <pc:spChg chg="mod">
          <ac:chgData name="Andrea Braga" userId="04dbbd6a306a252b" providerId="LiveId" clId="{78951888-538C-41C0-AADD-D115769F44F5}" dt="2026-09-23T20:06:42.318" v="1750" actId="14100"/>
          <ac:spMkLst>
            <pc:docMk/>
            <pc:sldMk cId="2305822689" sldId="268"/>
            <ac:spMk id="340" creationId="{C8A9146B-FF35-2006-8CBC-BDD5002E976D}"/>
          </ac:spMkLst>
        </pc:spChg>
        <pc:spChg chg="mod">
          <ac:chgData name="Andrea Braga" userId="04dbbd6a306a252b" providerId="LiveId" clId="{78951888-538C-41C0-AADD-D115769F44F5}" dt="2026-09-23T20:12:06.785" v="1982" actId="1076"/>
          <ac:spMkLst>
            <pc:docMk/>
            <pc:sldMk cId="2305822689" sldId="268"/>
            <ac:spMk id="342" creationId="{290A256A-F2BF-1D8E-A3F0-7F590EB1C42E}"/>
          </ac:spMkLst>
        </pc:spChg>
        <pc:spChg chg="add del mod">
          <ac:chgData name="Andrea Braga" userId="04dbbd6a306a252b" providerId="LiveId" clId="{78951888-538C-41C0-AADD-D115769F44F5}" dt="2026-09-23T20:00:45.399" v="1158" actId="478"/>
          <ac:spMkLst>
            <pc:docMk/>
            <pc:sldMk cId="2305822689" sldId="268"/>
            <ac:spMk id="345" creationId="{4F94C14E-5D5E-A91A-688F-6E565D45C65C}"/>
          </ac:spMkLst>
        </pc:spChg>
        <pc:spChg chg="add mod">
          <ac:chgData name="Andrea Braga" userId="04dbbd6a306a252b" providerId="LiveId" clId="{78951888-538C-41C0-AADD-D115769F44F5}" dt="2026-09-23T20:03:44.118" v="1642" actId="20577"/>
          <ac:spMkLst>
            <pc:docMk/>
            <pc:sldMk cId="2305822689" sldId="268"/>
            <ac:spMk id="347" creationId="{8DB6E853-8CB1-8B38-9F28-857681873313}"/>
          </ac:spMkLst>
        </pc:spChg>
        <pc:spChg chg="add mod">
          <ac:chgData name="Andrea Braga" userId="04dbbd6a306a252b" providerId="LiveId" clId="{78951888-538C-41C0-AADD-D115769F44F5}" dt="2026-09-23T20:08:52.603" v="1824" actId="1076"/>
          <ac:spMkLst>
            <pc:docMk/>
            <pc:sldMk cId="2305822689" sldId="268"/>
            <ac:spMk id="352" creationId="{5D56357B-3FD9-C5BF-1922-96DA08677B73}"/>
          </ac:spMkLst>
        </pc:spChg>
        <pc:spChg chg="add mod ord">
          <ac:chgData name="Andrea Braga" userId="04dbbd6a306a252b" providerId="LiveId" clId="{78951888-538C-41C0-AADD-D115769F44F5}" dt="2026-09-23T20:10:24.378" v="1933" actId="692"/>
          <ac:spMkLst>
            <pc:docMk/>
            <pc:sldMk cId="2305822689" sldId="268"/>
            <ac:spMk id="353" creationId="{1B785761-3F1B-5D65-8E45-6AD9C705ABF0}"/>
          </ac:spMkLst>
        </pc:spChg>
        <pc:spChg chg="add mod">
          <ac:chgData name="Andrea Braga" userId="04dbbd6a306a252b" providerId="LiveId" clId="{78951888-538C-41C0-AADD-D115769F44F5}" dt="2026-09-23T20:10:53.250" v="1936" actId="1076"/>
          <ac:spMkLst>
            <pc:docMk/>
            <pc:sldMk cId="2305822689" sldId="268"/>
            <ac:spMk id="354" creationId="{C99922C1-047A-C64F-859C-7C6667BA3DAD}"/>
          </ac:spMkLst>
        </pc:spChg>
        <pc:spChg chg="add mod">
          <ac:chgData name="Andrea Braga" userId="04dbbd6a306a252b" providerId="LiveId" clId="{78951888-538C-41C0-AADD-D115769F44F5}" dt="2026-09-23T20:11:35.458" v="1957" actId="1076"/>
          <ac:spMkLst>
            <pc:docMk/>
            <pc:sldMk cId="2305822689" sldId="268"/>
            <ac:spMk id="355" creationId="{C8B15517-282B-6A6D-FB77-F574DB39AE77}"/>
          </ac:spMkLst>
        </pc:spChg>
        <pc:spChg chg="add mod">
          <ac:chgData name="Andrea Braga" userId="04dbbd6a306a252b" providerId="LiveId" clId="{78951888-538C-41C0-AADD-D115769F44F5}" dt="2026-09-23T20:11:43.618" v="1962" actId="20577"/>
          <ac:spMkLst>
            <pc:docMk/>
            <pc:sldMk cId="2305822689" sldId="268"/>
            <ac:spMk id="356" creationId="{E3F2674B-8705-B94A-9F52-476A193BB7CC}"/>
          </ac:spMkLst>
        </pc:spChg>
        <pc:spChg chg="add mod">
          <ac:chgData name="Andrea Braga" userId="04dbbd6a306a252b" providerId="LiveId" clId="{78951888-538C-41C0-AADD-D115769F44F5}" dt="2026-09-23T20:12:53.387" v="2047" actId="1076"/>
          <ac:spMkLst>
            <pc:docMk/>
            <pc:sldMk cId="2305822689" sldId="268"/>
            <ac:spMk id="357" creationId="{2658FE82-3191-1D84-9DB4-9B86772135E9}"/>
          </ac:spMkLst>
        </pc:spChg>
        <pc:spChg chg="add mod">
          <ac:chgData name="Andrea Braga" userId="04dbbd6a306a252b" providerId="LiveId" clId="{78951888-538C-41C0-AADD-D115769F44F5}" dt="2026-09-23T20:12:51.819" v="2046" actId="1076"/>
          <ac:spMkLst>
            <pc:docMk/>
            <pc:sldMk cId="2305822689" sldId="268"/>
            <ac:spMk id="358" creationId="{A4F5F3AC-C7E9-B04D-D054-655B852A113A}"/>
          </ac:spMkLst>
        </pc:spChg>
        <pc:spChg chg="add mod">
          <ac:chgData name="Andrea Braga" userId="04dbbd6a306a252b" providerId="LiveId" clId="{78951888-538C-41C0-AADD-D115769F44F5}" dt="2026-09-23T20:13:04.968" v="2051" actId="208"/>
          <ac:spMkLst>
            <pc:docMk/>
            <pc:sldMk cId="2305822689" sldId="268"/>
            <ac:spMk id="359" creationId="{543B1920-2039-8CEE-364A-0528B39AD532}"/>
          </ac:spMkLst>
        </pc:spChg>
        <pc:spChg chg="add mod">
          <ac:chgData name="Andrea Braga" userId="04dbbd6a306a252b" providerId="LiveId" clId="{78951888-538C-41C0-AADD-D115769F44F5}" dt="2026-09-23T20:13:08.104" v="2053" actId="571"/>
          <ac:spMkLst>
            <pc:docMk/>
            <pc:sldMk cId="2305822689" sldId="268"/>
            <ac:spMk id="361" creationId="{D4797602-045F-232C-61ED-7526B9F3DE19}"/>
          </ac:spMkLst>
        </pc:spChg>
        <pc:spChg chg="add mod">
          <ac:chgData name="Andrea Braga" userId="04dbbd6a306a252b" providerId="LiveId" clId="{78951888-538C-41C0-AADD-D115769F44F5}" dt="2026-09-23T20:13:16.538" v="2056" actId="1076"/>
          <ac:spMkLst>
            <pc:docMk/>
            <pc:sldMk cId="2305822689" sldId="268"/>
            <ac:spMk id="362" creationId="{426D8FCA-0E6F-B2D4-BE87-49A470F59593}"/>
          </ac:spMkLst>
        </pc:spChg>
        <pc:grpChg chg="mod">
          <ac:chgData name="Andrea Braga" userId="04dbbd6a306a252b" providerId="LiveId" clId="{78951888-538C-41C0-AADD-D115769F44F5}" dt="2026-09-23T20:03:51.039" v="1644" actId="164"/>
          <ac:grpSpMkLst>
            <pc:docMk/>
            <pc:sldMk cId="2305822689" sldId="268"/>
            <ac:grpSpMk id="5" creationId="{8F29AF7F-4D6B-C8EF-539E-24F20502922D}"/>
          </ac:grpSpMkLst>
        </pc:grpChg>
        <pc:grpChg chg="mod">
          <ac:chgData name="Andrea Braga" userId="04dbbd6a306a252b" providerId="LiveId" clId="{78951888-538C-41C0-AADD-D115769F44F5}" dt="2026-09-23T20:04:40.868" v="1679" actId="164"/>
          <ac:grpSpMkLst>
            <pc:docMk/>
            <pc:sldMk cId="2305822689" sldId="268"/>
            <ac:grpSpMk id="107" creationId="{CC634129-B25D-295D-84F7-2D70C621F5A2}"/>
          </ac:grpSpMkLst>
        </pc:grpChg>
        <pc:grpChg chg="mod">
          <ac:chgData name="Andrea Braga" userId="04dbbd6a306a252b" providerId="LiveId" clId="{78951888-538C-41C0-AADD-D115769F44F5}" dt="2026-09-23T20:04:40.868" v="1679" actId="164"/>
          <ac:grpSpMkLst>
            <pc:docMk/>
            <pc:sldMk cId="2305822689" sldId="268"/>
            <ac:grpSpMk id="154" creationId="{BE2E12A1-9181-3681-A933-B482FDF62E0C}"/>
          </ac:grpSpMkLst>
        </pc:grpChg>
        <pc:grpChg chg="mod">
          <ac:chgData name="Andrea Braga" userId="04dbbd6a306a252b" providerId="LiveId" clId="{78951888-538C-41C0-AADD-D115769F44F5}" dt="2026-09-23T20:04:40.868" v="1679" actId="164"/>
          <ac:grpSpMkLst>
            <pc:docMk/>
            <pc:sldMk cId="2305822689" sldId="268"/>
            <ac:grpSpMk id="170" creationId="{90932509-BD47-8D25-8BB2-8ED760FB3945}"/>
          </ac:grpSpMkLst>
        </pc:grpChg>
        <pc:grpChg chg="mod">
          <ac:chgData name="Andrea Braga" userId="04dbbd6a306a252b" providerId="LiveId" clId="{78951888-538C-41C0-AADD-D115769F44F5}" dt="2026-09-23T20:05:04.247" v="1704" actId="164"/>
          <ac:grpSpMkLst>
            <pc:docMk/>
            <pc:sldMk cId="2305822689" sldId="268"/>
            <ac:grpSpMk id="190" creationId="{73E48422-FFA0-15C5-89AE-B70B78110CFB}"/>
          </ac:grpSpMkLst>
        </pc:grpChg>
        <pc:grpChg chg="mod">
          <ac:chgData name="Andrea Braga" userId="04dbbd6a306a252b" providerId="LiveId" clId="{78951888-538C-41C0-AADD-D115769F44F5}" dt="2026-09-23T20:05:09.688" v="1705" actId="164"/>
          <ac:grpSpMkLst>
            <pc:docMk/>
            <pc:sldMk cId="2305822689" sldId="268"/>
            <ac:grpSpMk id="282" creationId="{248484D3-25D2-8BA6-1627-ED924D21DA3C}"/>
          </ac:grpSpMkLst>
        </pc:grpChg>
        <pc:grpChg chg="mod">
          <ac:chgData name="Andrea Braga" userId="04dbbd6a306a252b" providerId="LiveId" clId="{78951888-538C-41C0-AADD-D115769F44F5}" dt="2026-09-23T19:57:54.810" v="1139" actId="1076"/>
          <ac:grpSpMkLst>
            <pc:docMk/>
            <pc:sldMk cId="2305822689" sldId="268"/>
            <ac:grpSpMk id="343" creationId="{82E7A25C-CEE4-2CB6-E962-A4089CC6AB6A}"/>
          </ac:grpSpMkLst>
        </pc:grpChg>
        <pc:grpChg chg="add mod">
          <ac:chgData name="Andrea Braga" userId="04dbbd6a306a252b" providerId="LiveId" clId="{78951888-538C-41C0-AADD-D115769F44F5}" dt="2026-09-23T20:07:08.388" v="1755" actId="1076"/>
          <ac:grpSpMkLst>
            <pc:docMk/>
            <pc:sldMk cId="2305822689" sldId="268"/>
            <ac:grpSpMk id="348" creationId="{3FFD9D27-1F79-2B10-6FE7-7C29AEEAD156}"/>
          </ac:grpSpMkLst>
        </pc:grpChg>
        <pc:grpChg chg="add mod">
          <ac:chgData name="Andrea Braga" userId="04dbbd6a306a252b" providerId="LiveId" clId="{78951888-538C-41C0-AADD-D115769F44F5}" dt="2026-09-23T20:07:08.388" v="1755" actId="1076"/>
          <ac:grpSpMkLst>
            <pc:docMk/>
            <pc:sldMk cId="2305822689" sldId="268"/>
            <ac:grpSpMk id="349" creationId="{02DBA3E4-1E07-DEC4-7FB3-86C77396C076}"/>
          </ac:grpSpMkLst>
        </pc:grpChg>
        <pc:grpChg chg="add mod">
          <ac:chgData name="Andrea Braga" userId="04dbbd6a306a252b" providerId="LiveId" clId="{78951888-538C-41C0-AADD-D115769F44F5}" dt="2026-09-23T20:07:08.388" v="1755" actId="1076"/>
          <ac:grpSpMkLst>
            <pc:docMk/>
            <pc:sldMk cId="2305822689" sldId="268"/>
            <ac:grpSpMk id="350" creationId="{B14E8733-889A-01F6-BBC4-1F081AA315A4}"/>
          </ac:grpSpMkLst>
        </pc:grpChg>
        <pc:grpChg chg="add mod">
          <ac:chgData name="Andrea Braga" userId="04dbbd6a306a252b" providerId="LiveId" clId="{78951888-538C-41C0-AADD-D115769F44F5}" dt="2026-09-23T20:07:08.388" v="1755" actId="1076"/>
          <ac:grpSpMkLst>
            <pc:docMk/>
            <pc:sldMk cId="2305822689" sldId="268"/>
            <ac:grpSpMk id="351" creationId="{D35E5B94-2479-0F51-1E55-723A2D1B9424}"/>
          </ac:grpSpMkLst>
        </pc:grpChg>
        <pc:picChg chg="mod">
          <ac:chgData name="Andrea Braga" userId="04dbbd6a306a252b" providerId="LiveId" clId="{78951888-538C-41C0-AADD-D115769F44F5}" dt="2026-09-23T20:10:56.798" v="1938" actId="1076"/>
          <ac:picMkLst>
            <pc:docMk/>
            <pc:sldMk cId="2305822689" sldId="268"/>
            <ac:picMk id="341" creationId="{BDAB73F2-C9E3-20F5-C484-2C053387B411}"/>
          </ac:picMkLst>
        </pc:picChg>
        <pc:picChg chg="add mod">
          <ac:chgData name="Andrea Braga" userId="04dbbd6a306a252b" providerId="LiveId" clId="{78951888-538C-41C0-AADD-D115769F44F5}" dt="2026-09-23T20:13:08.104" v="2053" actId="571"/>
          <ac:picMkLst>
            <pc:docMk/>
            <pc:sldMk cId="2305822689" sldId="268"/>
            <ac:picMk id="360" creationId="{9AE5DBB8-76BA-FC71-4C03-AF5F614AC16B}"/>
          </ac:picMkLst>
        </pc:picChg>
      </pc:sldChg>
      <pc:sldChg chg="addSp delSp modSp new mod addAnim delAnim modAnim">
        <pc:chgData name="Andrea Braga" userId="04dbbd6a306a252b" providerId="LiveId" clId="{78951888-538C-41C0-AADD-D115769F44F5}" dt="2026-09-23T21:19:40.474" v="6303"/>
        <pc:sldMkLst>
          <pc:docMk/>
          <pc:sldMk cId="4097600384" sldId="269"/>
        </pc:sldMkLst>
        <pc:spChg chg="mod">
          <ac:chgData name="Andrea Braga" userId="04dbbd6a306a252b" providerId="LiveId" clId="{78951888-538C-41C0-AADD-D115769F44F5}" dt="2026-09-23T20:13:46.890" v="2085" actId="20577"/>
          <ac:spMkLst>
            <pc:docMk/>
            <pc:sldMk cId="4097600384" sldId="269"/>
            <ac:spMk id="2" creationId="{5CCFEB2A-1719-A6C9-7D1A-6039366D5356}"/>
          </ac:spMkLst>
        </pc:spChg>
        <pc:spChg chg="del mod">
          <ac:chgData name="Andrea Braga" userId="04dbbd6a306a252b" providerId="LiveId" clId="{78951888-538C-41C0-AADD-D115769F44F5}" dt="2026-09-23T20:14:16.865" v="2133" actId="478"/>
          <ac:spMkLst>
            <pc:docMk/>
            <pc:sldMk cId="4097600384" sldId="269"/>
            <ac:spMk id="3" creationId="{04DBADB7-5A13-D752-D7B6-19F338CB004E}"/>
          </ac:spMkLst>
        </pc:spChg>
        <pc:spChg chg="add del mod">
          <ac:chgData name="Andrea Braga" userId="04dbbd6a306a252b" providerId="LiveId" clId="{78951888-538C-41C0-AADD-D115769F44F5}" dt="2026-09-23T20:14:19.247" v="2136" actId="478"/>
          <ac:spMkLst>
            <pc:docMk/>
            <pc:sldMk cId="4097600384" sldId="269"/>
            <ac:spMk id="5" creationId="{6ABB02AB-F1A4-C8FC-8C08-55216FEDDF20}"/>
          </ac:spMkLst>
        </pc:spChg>
        <pc:spChg chg="add mod">
          <ac:chgData name="Andrea Braga" userId="04dbbd6a306a252b" providerId="LiveId" clId="{78951888-538C-41C0-AADD-D115769F44F5}" dt="2026-09-23T21:16:35.620" v="6209" actId="20577"/>
          <ac:spMkLst>
            <pc:docMk/>
            <pc:sldMk cId="4097600384" sldId="269"/>
            <ac:spMk id="7" creationId="{92A8AF49-7E9E-B72A-4D45-D3A1F064ACC5}"/>
          </ac:spMkLst>
        </pc:spChg>
        <pc:spChg chg="add mod">
          <ac:chgData name="Andrea Braga" userId="04dbbd6a306a252b" providerId="LiveId" clId="{78951888-538C-41C0-AADD-D115769F44F5}" dt="2026-09-23T20:32:13.423" v="4119" actId="948"/>
          <ac:spMkLst>
            <pc:docMk/>
            <pc:sldMk cId="4097600384" sldId="269"/>
            <ac:spMk id="8" creationId="{566D317D-0626-1D65-A311-D3B5572C8822}"/>
          </ac:spMkLst>
        </pc:spChg>
      </pc:sldChg>
      <pc:sldChg chg="addSp delSp modSp new mod">
        <pc:chgData name="Andrea Braga" userId="04dbbd6a306a252b" providerId="LiveId" clId="{78951888-538C-41C0-AADD-D115769F44F5}" dt="2026-09-24T09:07:32.817" v="6331" actId="1035"/>
        <pc:sldMkLst>
          <pc:docMk/>
          <pc:sldMk cId="1644115223" sldId="270"/>
        </pc:sldMkLst>
        <pc:spChg chg="mod">
          <ac:chgData name="Andrea Braga" userId="04dbbd6a306a252b" providerId="LiveId" clId="{78951888-538C-41C0-AADD-D115769F44F5}" dt="2026-09-23T20:26:57.048" v="3611" actId="20577"/>
          <ac:spMkLst>
            <pc:docMk/>
            <pc:sldMk cId="1644115223" sldId="270"/>
            <ac:spMk id="2" creationId="{DAA54350-939A-B407-B37D-01D3A52BC914}"/>
          </ac:spMkLst>
        </pc:spChg>
        <pc:spChg chg="del">
          <ac:chgData name="Andrea Braga" userId="04dbbd6a306a252b" providerId="LiveId" clId="{78951888-538C-41C0-AADD-D115769F44F5}" dt="2026-09-23T20:26:26.061" v="3548" actId="478"/>
          <ac:spMkLst>
            <pc:docMk/>
            <pc:sldMk cId="1644115223" sldId="270"/>
            <ac:spMk id="3" creationId="{0FBF8A9A-2EB0-1D03-5658-4822AA986246}"/>
          </ac:spMkLst>
        </pc:spChg>
        <pc:spChg chg="add mod">
          <ac:chgData name="Andrea Braga" userId="04dbbd6a306a252b" providerId="LiveId" clId="{78951888-538C-41C0-AADD-D115769F44F5}" dt="2026-09-23T20:32:05.622" v="4118" actId="948"/>
          <ac:spMkLst>
            <pc:docMk/>
            <pc:sldMk cId="1644115223" sldId="270"/>
            <ac:spMk id="8" creationId="{52099C17-892A-9A42-1BB1-1FAAB18B4086}"/>
          </ac:spMkLst>
        </pc:spChg>
        <pc:spChg chg="add mod">
          <ac:chgData name="Andrea Braga" userId="04dbbd6a306a252b" providerId="LiveId" clId="{78951888-538C-41C0-AADD-D115769F44F5}" dt="2026-09-24T09:07:32.817" v="6331" actId="1035"/>
          <ac:spMkLst>
            <pc:docMk/>
            <pc:sldMk cId="1644115223" sldId="270"/>
            <ac:spMk id="9" creationId="{6A928F7B-3CB1-B579-B8F0-177D6769C638}"/>
          </ac:spMkLst>
        </pc:spChg>
        <pc:spChg chg="add mod">
          <ac:chgData name="Andrea Braga" userId="04dbbd6a306a252b" providerId="LiveId" clId="{78951888-538C-41C0-AADD-D115769F44F5}" dt="2026-09-24T09:07:32.817" v="6331" actId="1035"/>
          <ac:spMkLst>
            <pc:docMk/>
            <pc:sldMk cId="1644115223" sldId="270"/>
            <ac:spMk id="10" creationId="{70F7BCB0-7D03-C2E1-C3F0-47B83562A5EC}"/>
          </ac:spMkLst>
        </pc:spChg>
        <pc:picChg chg="add mod">
          <ac:chgData name="Andrea Braga" userId="04dbbd6a306a252b" providerId="LiveId" clId="{78951888-538C-41C0-AADD-D115769F44F5}" dt="2026-09-23T20:30:18.991" v="4032" actId="1076"/>
          <ac:picMkLst>
            <pc:docMk/>
            <pc:sldMk cId="1644115223" sldId="270"/>
            <ac:picMk id="5" creationId="{8B0602FA-D76E-EDBC-915E-71C667F7A4F3}"/>
          </ac:picMkLst>
        </pc:picChg>
        <pc:picChg chg="add mod">
          <ac:chgData name="Andrea Braga" userId="04dbbd6a306a252b" providerId="LiveId" clId="{78951888-538C-41C0-AADD-D115769F44F5}" dt="2026-09-24T09:07:32.817" v="6331" actId="1035"/>
          <ac:picMkLst>
            <pc:docMk/>
            <pc:sldMk cId="1644115223" sldId="270"/>
            <ac:picMk id="7" creationId="{856406F5-8CA2-9D4D-947F-E50E04ECB50D}"/>
          </ac:picMkLst>
        </pc:picChg>
      </pc:sldChg>
      <pc:sldChg chg="new del">
        <pc:chgData name="Andrea Braga" userId="04dbbd6a306a252b" providerId="LiveId" clId="{78951888-538C-41C0-AADD-D115769F44F5}" dt="2026-09-23T20:17:53.722" v="2577" actId="680"/>
        <pc:sldMkLst>
          <pc:docMk/>
          <pc:sldMk cId="2349661899" sldId="270"/>
        </pc:sldMkLst>
      </pc:sldChg>
      <pc:sldChg chg="del">
        <pc:chgData name="Andrea Braga" userId="04dbbd6a306a252b" providerId="LiveId" clId="{78951888-538C-41C0-AADD-D115769F44F5}" dt="2026-09-23T19:26:43.344" v="0" actId="47"/>
        <pc:sldMkLst>
          <pc:docMk/>
          <pc:sldMk cId="2537049110" sldId="270"/>
        </pc:sldMkLst>
      </pc:sldChg>
      <pc:sldChg chg="addSp delSp modSp new mod addAnim delAnim modAnim">
        <pc:chgData name="Andrea Braga" userId="04dbbd6a306a252b" providerId="LiveId" clId="{78951888-538C-41C0-AADD-D115769F44F5}" dt="2026-09-24T09:20:04.753" v="6342"/>
        <pc:sldMkLst>
          <pc:docMk/>
          <pc:sldMk cId="470448094" sldId="271"/>
        </pc:sldMkLst>
        <pc:spChg chg="mod">
          <ac:chgData name="Andrea Braga" userId="04dbbd6a306a252b" providerId="LiveId" clId="{78951888-538C-41C0-AADD-D115769F44F5}" dt="2026-09-23T20:30:53.699" v="4100" actId="1076"/>
          <ac:spMkLst>
            <pc:docMk/>
            <pc:sldMk cId="470448094" sldId="271"/>
            <ac:spMk id="2" creationId="{38C585ED-20DE-AB3D-B0C7-F3DE8DF9F518}"/>
          </ac:spMkLst>
        </pc:spChg>
        <pc:spChg chg="del mod">
          <ac:chgData name="Andrea Braga" userId="04dbbd6a306a252b" providerId="LiveId" clId="{78951888-538C-41C0-AADD-D115769F44F5}" dt="2026-09-23T20:31:08.171" v="4106" actId="478"/>
          <ac:spMkLst>
            <pc:docMk/>
            <pc:sldMk cId="470448094" sldId="271"/>
            <ac:spMk id="3" creationId="{F81962DD-F453-7AF6-3444-AA5775DEEE30}"/>
          </ac:spMkLst>
        </pc:spChg>
        <pc:spChg chg="del mod topLvl">
          <ac:chgData name="Andrea Braga" userId="04dbbd6a306a252b" providerId="LiveId" clId="{78951888-538C-41C0-AADD-D115769F44F5}" dt="2026-09-23T20:35:44.040" v="4517" actId="478"/>
          <ac:spMkLst>
            <pc:docMk/>
            <pc:sldMk cId="470448094" sldId="271"/>
            <ac:spMk id="10" creationId="{25C654AF-6333-8132-3284-786581C60FC4}"/>
          </ac:spMkLst>
        </pc:spChg>
        <pc:spChg chg="del mod topLvl">
          <ac:chgData name="Andrea Braga" userId="04dbbd6a306a252b" providerId="LiveId" clId="{78951888-538C-41C0-AADD-D115769F44F5}" dt="2026-09-23T20:35:49.010" v="4520" actId="478"/>
          <ac:spMkLst>
            <pc:docMk/>
            <pc:sldMk cId="470448094" sldId="271"/>
            <ac:spMk id="12" creationId="{A6D268EE-D7D0-2DC5-8670-3598D26C453F}"/>
          </ac:spMkLst>
        </pc:spChg>
        <pc:spChg chg="del mod">
          <ac:chgData name="Andrea Braga" userId="04dbbd6a306a252b" providerId="LiveId" clId="{78951888-538C-41C0-AADD-D115769F44F5}" dt="2026-09-23T20:35:41.138" v="4515" actId="478"/>
          <ac:spMkLst>
            <pc:docMk/>
            <pc:sldMk cId="470448094" sldId="271"/>
            <ac:spMk id="16" creationId="{91E9B578-50DB-A432-8526-3EEF3C379EAD}"/>
          </ac:spMkLst>
        </pc:spChg>
        <pc:spChg chg="mod">
          <ac:chgData name="Andrea Braga" userId="04dbbd6a306a252b" providerId="LiveId" clId="{78951888-538C-41C0-AADD-D115769F44F5}" dt="2026-09-23T20:34:12.921" v="4356" actId="165"/>
          <ac:spMkLst>
            <pc:docMk/>
            <pc:sldMk cId="470448094" sldId="271"/>
            <ac:spMk id="19" creationId="{07A2C915-7E3F-8BA7-483E-93D91690ED82}"/>
          </ac:spMkLst>
        </pc:spChg>
        <pc:spChg chg="mod">
          <ac:chgData name="Andrea Braga" userId="04dbbd6a306a252b" providerId="LiveId" clId="{78951888-538C-41C0-AADD-D115769F44F5}" dt="2026-09-23T20:34:12.921" v="4356" actId="165"/>
          <ac:spMkLst>
            <pc:docMk/>
            <pc:sldMk cId="470448094" sldId="271"/>
            <ac:spMk id="20" creationId="{230BDFBC-BCEC-6977-300C-A2DB81E817BA}"/>
          </ac:spMkLst>
        </pc:spChg>
        <pc:spChg chg="del mod">
          <ac:chgData name="Andrea Braga" userId="04dbbd6a306a252b" providerId="LiveId" clId="{78951888-538C-41C0-AADD-D115769F44F5}" dt="2026-09-23T20:35:42.798" v="4516" actId="478"/>
          <ac:spMkLst>
            <pc:docMk/>
            <pc:sldMk cId="470448094" sldId="271"/>
            <ac:spMk id="22" creationId="{F614CD19-94C5-EBEC-E40D-6CEE549BDA64}"/>
          </ac:spMkLst>
        </pc:spChg>
        <pc:spChg chg="mod">
          <ac:chgData name="Andrea Braga" userId="04dbbd6a306a252b" providerId="LiveId" clId="{78951888-538C-41C0-AADD-D115769F44F5}" dt="2026-09-23T20:34:12.921" v="4356" actId="165"/>
          <ac:spMkLst>
            <pc:docMk/>
            <pc:sldMk cId="470448094" sldId="271"/>
            <ac:spMk id="23" creationId="{D1EB6861-FF84-4A2A-E978-6328FBF0F9C8}"/>
          </ac:spMkLst>
        </pc:spChg>
        <pc:spChg chg="mod">
          <ac:chgData name="Andrea Braga" userId="04dbbd6a306a252b" providerId="LiveId" clId="{78951888-538C-41C0-AADD-D115769F44F5}" dt="2026-09-23T20:34:12.921" v="4356" actId="165"/>
          <ac:spMkLst>
            <pc:docMk/>
            <pc:sldMk cId="470448094" sldId="271"/>
            <ac:spMk id="26" creationId="{C5932991-84A3-D1DB-7C56-F0287F261D3F}"/>
          </ac:spMkLst>
        </pc:spChg>
        <pc:spChg chg="mod">
          <ac:chgData name="Andrea Braga" userId="04dbbd6a306a252b" providerId="LiveId" clId="{78951888-538C-41C0-AADD-D115769F44F5}" dt="2026-09-23T20:34:12.921" v="4356" actId="165"/>
          <ac:spMkLst>
            <pc:docMk/>
            <pc:sldMk cId="470448094" sldId="271"/>
            <ac:spMk id="29" creationId="{80783E42-380F-9F7A-4954-43EA62234724}"/>
          </ac:spMkLst>
        </pc:spChg>
        <pc:spChg chg="add del mod">
          <ac:chgData name="Andrea Braga" userId="04dbbd6a306a252b" providerId="LiveId" clId="{78951888-538C-41C0-AADD-D115769F44F5}" dt="2026-09-23T20:34:08.507" v="4355" actId="478"/>
          <ac:spMkLst>
            <pc:docMk/>
            <pc:sldMk cId="470448094" sldId="271"/>
            <ac:spMk id="31" creationId="{E9612A1E-6668-3423-256D-22EAFAB55AF8}"/>
          </ac:spMkLst>
        </pc:spChg>
        <pc:spChg chg="add mod">
          <ac:chgData name="Andrea Braga" userId="04dbbd6a306a252b" providerId="LiveId" clId="{78951888-538C-41C0-AADD-D115769F44F5}" dt="2026-09-23T20:36:19.998" v="4533" actId="12789"/>
          <ac:spMkLst>
            <pc:docMk/>
            <pc:sldMk cId="470448094" sldId="271"/>
            <ac:spMk id="33" creationId="{3BE0F25C-616C-5831-FD22-5004019AC574}"/>
          </ac:spMkLst>
        </pc:spChg>
        <pc:spChg chg="add mod">
          <ac:chgData name="Andrea Braga" userId="04dbbd6a306a252b" providerId="LiveId" clId="{78951888-538C-41C0-AADD-D115769F44F5}" dt="2026-09-23T20:36:26.618" v="4535" actId="1076"/>
          <ac:spMkLst>
            <pc:docMk/>
            <pc:sldMk cId="470448094" sldId="271"/>
            <ac:spMk id="34" creationId="{9AA9867B-1137-C150-573F-8D2BB55185AF}"/>
          </ac:spMkLst>
        </pc:spChg>
        <pc:spChg chg="add mod">
          <ac:chgData name="Andrea Braga" userId="04dbbd6a306a252b" providerId="LiveId" clId="{78951888-538C-41C0-AADD-D115769F44F5}" dt="2026-09-23T20:36:19.998" v="4533" actId="12789"/>
          <ac:spMkLst>
            <pc:docMk/>
            <pc:sldMk cId="470448094" sldId="271"/>
            <ac:spMk id="35" creationId="{4A684675-B3B6-04D8-0AB9-FA70D69ED030}"/>
          </ac:spMkLst>
        </pc:spChg>
        <pc:spChg chg="add mod">
          <ac:chgData name="Andrea Braga" userId="04dbbd6a306a252b" providerId="LiveId" clId="{78951888-538C-41C0-AADD-D115769F44F5}" dt="2026-09-23T20:36:24.111" v="4534" actId="1076"/>
          <ac:spMkLst>
            <pc:docMk/>
            <pc:sldMk cId="470448094" sldId="271"/>
            <ac:spMk id="36" creationId="{D3A20C1C-D31A-3090-A22A-76B78B9EAFF0}"/>
          </ac:spMkLst>
        </pc:spChg>
        <pc:spChg chg="add mod">
          <ac:chgData name="Andrea Braga" userId="04dbbd6a306a252b" providerId="LiveId" clId="{78951888-538C-41C0-AADD-D115769F44F5}" dt="2026-09-23T20:41:19.167" v="4976" actId="947"/>
          <ac:spMkLst>
            <pc:docMk/>
            <pc:sldMk cId="470448094" sldId="271"/>
            <ac:spMk id="37" creationId="{EFDFDE1D-2756-8317-54FC-A4A751187055}"/>
          </ac:spMkLst>
        </pc:spChg>
        <pc:grpChg chg="mod">
          <ac:chgData name="Andrea Braga" userId="04dbbd6a306a252b" providerId="LiveId" clId="{78951888-538C-41C0-AADD-D115769F44F5}" dt="2026-09-23T20:31:25.647" v="4112" actId="1076"/>
          <ac:grpSpMkLst>
            <pc:docMk/>
            <pc:sldMk cId="470448094" sldId="271"/>
            <ac:grpSpMk id="4" creationId="{12B678AA-764E-F5BD-80A5-87E44E21B22E}"/>
          </ac:grpSpMkLst>
        </pc:grpChg>
        <pc:grpChg chg="mod">
          <ac:chgData name="Andrea Braga" userId="04dbbd6a306a252b" providerId="LiveId" clId="{78951888-538C-41C0-AADD-D115769F44F5}" dt="2026-09-23T20:36:01.188" v="4523" actId="1076"/>
          <ac:grpSpMkLst>
            <pc:docMk/>
            <pc:sldMk cId="470448094" sldId="271"/>
            <ac:grpSpMk id="5" creationId="{1B68B8FC-24F8-C45F-8747-3D4236FC1817}"/>
          </ac:grpSpMkLst>
        </pc:grpChg>
        <pc:grpChg chg="mod">
          <ac:chgData name="Andrea Braga" userId="04dbbd6a306a252b" providerId="LiveId" clId="{78951888-538C-41C0-AADD-D115769F44F5}" dt="2026-09-23T20:35:57.178" v="4522" actId="1076"/>
          <ac:grpSpMkLst>
            <pc:docMk/>
            <pc:sldMk cId="470448094" sldId="271"/>
            <ac:grpSpMk id="6" creationId="{ADAB1EB8-3CD2-862F-746C-C1475D95F10A}"/>
          </ac:grpSpMkLst>
        </pc:grpChg>
        <pc:grpChg chg="add del mod">
          <ac:chgData name="Andrea Braga" userId="04dbbd6a306a252b" providerId="LiveId" clId="{78951888-538C-41C0-AADD-D115769F44F5}" dt="2026-09-23T20:35:49.010" v="4520" actId="478"/>
          <ac:grpSpMkLst>
            <pc:docMk/>
            <pc:sldMk cId="470448094" sldId="271"/>
            <ac:grpSpMk id="7" creationId="{B1BE0255-AE7A-8D94-1192-E2A2E8AFBD2A}"/>
          </ac:grpSpMkLst>
        </pc:grpChg>
        <pc:grpChg chg="del mod">
          <ac:chgData name="Andrea Braga" userId="04dbbd6a306a252b" providerId="LiveId" clId="{78951888-538C-41C0-AADD-D115769F44F5}" dt="2026-09-23T20:35:44.040" v="4517" actId="478"/>
          <ac:grpSpMkLst>
            <pc:docMk/>
            <pc:sldMk cId="470448094" sldId="271"/>
            <ac:grpSpMk id="8" creationId="{40A813C7-6AF4-EEB9-ADC5-E727A2B05AC1}"/>
          </ac:grpSpMkLst>
        </pc:grpChg>
        <pc:picChg chg="topLvl">
          <ac:chgData name="Andrea Braga" userId="04dbbd6a306a252b" providerId="LiveId" clId="{78951888-538C-41C0-AADD-D115769F44F5}" dt="2026-09-23T20:35:44.040" v="4517" actId="478"/>
          <ac:picMkLst>
            <pc:docMk/>
            <pc:sldMk cId="470448094" sldId="271"/>
            <ac:picMk id="9" creationId="{82EFC110-8E9E-9394-9686-1BF16172CD78}"/>
          </ac:picMkLst>
        </pc:picChg>
        <pc:picChg chg="add del mod topLvl">
          <ac:chgData name="Andrea Braga" userId="04dbbd6a306a252b" providerId="LiveId" clId="{78951888-538C-41C0-AADD-D115769F44F5}" dt="2026-09-23T20:35:49.010" v="4520" actId="478"/>
          <ac:picMkLst>
            <pc:docMk/>
            <pc:sldMk cId="470448094" sldId="271"/>
            <ac:picMk id="11" creationId="{8E5153D6-115C-7890-28F8-A3B250CE893D}"/>
          </ac:picMkLst>
        </pc:picChg>
        <pc:picChg chg="mod">
          <ac:chgData name="Andrea Braga" userId="04dbbd6a306a252b" providerId="LiveId" clId="{78951888-538C-41C0-AADD-D115769F44F5}" dt="2026-09-23T20:34:12.921" v="4356" actId="165"/>
          <ac:picMkLst>
            <pc:docMk/>
            <pc:sldMk cId="470448094" sldId="271"/>
            <ac:picMk id="21" creationId="{AD3AF961-157C-CA40-8BAA-F838A9BDFA99}"/>
          </ac:picMkLst>
        </pc:picChg>
      </pc:sldChg>
      <pc:sldChg chg="del">
        <pc:chgData name="Andrea Braga" userId="04dbbd6a306a252b" providerId="LiveId" clId="{78951888-538C-41C0-AADD-D115769F44F5}" dt="2026-09-23T19:26:43.344" v="0" actId="47"/>
        <pc:sldMkLst>
          <pc:docMk/>
          <pc:sldMk cId="2738913116" sldId="271"/>
        </pc:sldMkLst>
      </pc:sldChg>
      <pc:sldChg chg="del">
        <pc:chgData name="Andrea Braga" userId="04dbbd6a306a252b" providerId="LiveId" clId="{78951888-538C-41C0-AADD-D115769F44F5}" dt="2026-09-23T19:26:43.344" v="0" actId="47"/>
        <pc:sldMkLst>
          <pc:docMk/>
          <pc:sldMk cId="2004424334" sldId="272"/>
        </pc:sldMkLst>
      </pc:sldChg>
      <pc:sldChg chg="addSp delSp modSp new mod">
        <pc:chgData name="Andrea Braga" userId="04dbbd6a306a252b" providerId="LiveId" clId="{78951888-538C-41C0-AADD-D115769F44F5}" dt="2026-09-23T21:17:55.988" v="6300" actId="20577"/>
        <pc:sldMkLst>
          <pc:docMk/>
          <pc:sldMk cId="2114089261" sldId="272"/>
        </pc:sldMkLst>
        <pc:spChg chg="mod">
          <ac:chgData name="Andrea Braga" userId="04dbbd6a306a252b" providerId="LiveId" clId="{78951888-538C-41C0-AADD-D115769F44F5}" dt="2026-09-23T20:40:13.951" v="4956" actId="20577"/>
          <ac:spMkLst>
            <pc:docMk/>
            <pc:sldMk cId="2114089261" sldId="272"/>
            <ac:spMk id="2" creationId="{35CBD2F1-EAC1-4B45-B094-9F2CA5D1C834}"/>
          </ac:spMkLst>
        </pc:spChg>
        <pc:spChg chg="del">
          <ac:chgData name="Andrea Braga" userId="04dbbd6a306a252b" providerId="LiveId" clId="{78951888-538C-41C0-AADD-D115769F44F5}" dt="2026-09-23T20:39:26.498" v="4877" actId="478"/>
          <ac:spMkLst>
            <pc:docMk/>
            <pc:sldMk cId="2114089261" sldId="272"/>
            <ac:spMk id="3" creationId="{68F52C8A-5BE5-4131-6FC6-6053029106F1}"/>
          </ac:spMkLst>
        </pc:spChg>
        <pc:spChg chg="mod">
          <ac:chgData name="Andrea Braga" userId="04dbbd6a306a252b" providerId="LiveId" clId="{78951888-538C-41C0-AADD-D115769F44F5}" dt="2026-09-23T20:39:27.380" v="4878"/>
          <ac:spMkLst>
            <pc:docMk/>
            <pc:sldMk cId="2114089261" sldId="272"/>
            <ac:spMk id="13" creationId="{93586540-80C7-119D-8561-EC11AB6325FB}"/>
          </ac:spMkLst>
        </pc:spChg>
        <pc:spChg chg="mod">
          <ac:chgData name="Andrea Braga" userId="04dbbd6a306a252b" providerId="LiveId" clId="{78951888-538C-41C0-AADD-D115769F44F5}" dt="2026-09-23T20:39:27.380" v="4878"/>
          <ac:spMkLst>
            <pc:docMk/>
            <pc:sldMk cId="2114089261" sldId="272"/>
            <ac:spMk id="15" creationId="{155B7846-570B-DAEE-11F7-F27E5151917E}"/>
          </ac:spMkLst>
        </pc:spChg>
        <pc:spChg chg="mod">
          <ac:chgData name="Andrea Braga" userId="04dbbd6a306a252b" providerId="LiveId" clId="{78951888-538C-41C0-AADD-D115769F44F5}" dt="2026-09-23T20:39:27.380" v="4878"/>
          <ac:spMkLst>
            <pc:docMk/>
            <pc:sldMk cId="2114089261" sldId="272"/>
            <ac:spMk id="19" creationId="{70D001DA-5BB7-E716-0185-0DD6748B1246}"/>
          </ac:spMkLst>
        </pc:spChg>
        <pc:spChg chg="mod">
          <ac:chgData name="Andrea Braga" userId="04dbbd6a306a252b" providerId="LiveId" clId="{78951888-538C-41C0-AADD-D115769F44F5}" dt="2026-09-23T20:39:27.380" v="4878"/>
          <ac:spMkLst>
            <pc:docMk/>
            <pc:sldMk cId="2114089261" sldId="272"/>
            <ac:spMk id="22" creationId="{331AD25D-D85B-090E-1F1E-90D680849F22}"/>
          </ac:spMkLst>
        </pc:spChg>
        <pc:spChg chg="mod">
          <ac:chgData name="Andrea Braga" userId="04dbbd6a306a252b" providerId="LiveId" clId="{78951888-538C-41C0-AADD-D115769F44F5}" dt="2026-09-23T20:39:27.380" v="4878"/>
          <ac:spMkLst>
            <pc:docMk/>
            <pc:sldMk cId="2114089261" sldId="272"/>
            <ac:spMk id="23" creationId="{3C3DA425-1144-EC3A-F84D-FEAA17258C10}"/>
          </ac:spMkLst>
        </pc:spChg>
        <pc:spChg chg="mod">
          <ac:chgData name="Andrea Braga" userId="04dbbd6a306a252b" providerId="LiveId" clId="{78951888-538C-41C0-AADD-D115769F44F5}" dt="2026-09-23T20:39:27.380" v="4878"/>
          <ac:spMkLst>
            <pc:docMk/>
            <pc:sldMk cId="2114089261" sldId="272"/>
            <ac:spMk id="25" creationId="{1C3CFB4E-A6A5-B800-3EC0-B3B77560EF9C}"/>
          </ac:spMkLst>
        </pc:spChg>
        <pc:spChg chg="mod">
          <ac:chgData name="Andrea Braga" userId="04dbbd6a306a252b" providerId="LiveId" clId="{78951888-538C-41C0-AADD-D115769F44F5}" dt="2026-09-23T20:39:27.380" v="4878"/>
          <ac:spMkLst>
            <pc:docMk/>
            <pc:sldMk cId="2114089261" sldId="272"/>
            <ac:spMk id="26" creationId="{E856D46B-B745-1413-0FD4-021637698E3B}"/>
          </ac:spMkLst>
        </pc:spChg>
        <pc:spChg chg="mod">
          <ac:chgData name="Andrea Braga" userId="04dbbd6a306a252b" providerId="LiveId" clId="{78951888-538C-41C0-AADD-D115769F44F5}" dt="2026-09-23T20:39:27.380" v="4878"/>
          <ac:spMkLst>
            <pc:docMk/>
            <pc:sldMk cId="2114089261" sldId="272"/>
            <ac:spMk id="29" creationId="{984CD6C4-D7E7-BC16-672A-604FBC786915}"/>
          </ac:spMkLst>
        </pc:spChg>
        <pc:spChg chg="mod">
          <ac:chgData name="Andrea Braga" userId="04dbbd6a306a252b" providerId="LiveId" clId="{78951888-538C-41C0-AADD-D115769F44F5}" dt="2026-09-23T20:39:27.380" v="4878"/>
          <ac:spMkLst>
            <pc:docMk/>
            <pc:sldMk cId="2114089261" sldId="272"/>
            <ac:spMk id="32" creationId="{EBBF407B-4405-C89E-6A82-ACC0FF01F9D2}"/>
          </ac:spMkLst>
        </pc:spChg>
        <pc:spChg chg="add mod">
          <ac:chgData name="Andrea Braga" userId="04dbbd6a306a252b" providerId="LiveId" clId="{78951888-538C-41C0-AADD-D115769F44F5}" dt="2026-09-23T21:17:55.988" v="6300" actId="20577"/>
          <ac:spMkLst>
            <pc:docMk/>
            <pc:sldMk cId="2114089261" sldId="272"/>
            <ac:spMk id="34" creationId="{A2B4094B-AE16-4579-71DF-6D77F90176AB}"/>
          </ac:spMkLst>
        </pc:spChg>
        <pc:grpChg chg="del">
          <ac:chgData name="Andrea Braga" userId="04dbbd6a306a252b" providerId="LiveId" clId="{78951888-538C-41C0-AADD-D115769F44F5}" dt="2026-09-23T20:39:31.289" v="4879" actId="478"/>
          <ac:grpSpMkLst>
            <pc:docMk/>
            <pc:sldMk cId="2114089261" sldId="272"/>
            <ac:grpSpMk id="7" creationId="{130B8640-8319-61C5-5CB7-E3B8BC813C66}"/>
          </ac:grpSpMkLst>
        </pc:grpChg>
        <pc:graphicFrameChg chg="mod modGraphic">
          <ac:chgData name="Andrea Braga" userId="04dbbd6a306a252b" providerId="LiveId" clId="{78951888-538C-41C0-AADD-D115769F44F5}" dt="2026-09-23T20:44:28.527" v="5325" actId="1076"/>
          <ac:graphicFrameMkLst>
            <pc:docMk/>
            <pc:sldMk cId="2114089261" sldId="272"/>
            <ac:graphicFrameMk id="6" creationId="{DF6E4D99-74FD-0A65-C32C-57794B8C61C1}"/>
          </ac:graphicFrameMkLst>
        </pc:graphicFrameChg>
        <pc:picChg chg="mod">
          <ac:chgData name="Andrea Braga" userId="04dbbd6a306a252b" providerId="LiveId" clId="{78951888-538C-41C0-AADD-D115769F44F5}" dt="2026-09-23T20:40:24.559" v="4961" actId="1076"/>
          <ac:picMkLst>
            <pc:docMk/>
            <pc:sldMk cId="2114089261" sldId="272"/>
            <ac:picMk id="4" creationId="{2ED7A3A0-725E-FC4F-E55B-5206D6A4479D}"/>
          </ac:picMkLst>
        </pc:picChg>
        <pc:picChg chg="mod">
          <ac:chgData name="Andrea Braga" userId="04dbbd6a306a252b" providerId="LiveId" clId="{78951888-538C-41C0-AADD-D115769F44F5}" dt="2026-09-23T20:40:23.098" v="4960" actId="1076"/>
          <ac:picMkLst>
            <pc:docMk/>
            <pc:sldMk cId="2114089261" sldId="272"/>
            <ac:picMk id="5" creationId="{76BF703C-8EEE-9C78-5D7E-C24980E63CC7}"/>
          </ac:picMkLst>
        </pc:picChg>
        <pc:picChg chg="mod">
          <ac:chgData name="Andrea Braga" userId="04dbbd6a306a252b" providerId="LiveId" clId="{78951888-538C-41C0-AADD-D115769F44F5}" dt="2026-09-23T20:39:27.380" v="4878"/>
          <ac:picMkLst>
            <pc:docMk/>
            <pc:sldMk cId="2114089261" sldId="272"/>
            <ac:picMk id="24" creationId="{6F908E81-3E0F-2CEA-37E9-917505CB48C1}"/>
          </ac:picMkLst>
        </pc:picChg>
      </pc:sldChg>
      <pc:sldChg chg="addSp delSp modSp new mod">
        <pc:chgData name="Andrea Braga" userId="04dbbd6a306a252b" providerId="LiveId" clId="{78951888-538C-41C0-AADD-D115769F44F5}" dt="2026-09-24T09:11:10.055" v="6339" actId="20577"/>
        <pc:sldMkLst>
          <pc:docMk/>
          <pc:sldMk cId="1410151660" sldId="273"/>
        </pc:sldMkLst>
        <pc:spChg chg="mod">
          <ac:chgData name="Andrea Braga" userId="04dbbd6a306a252b" providerId="LiveId" clId="{78951888-538C-41C0-AADD-D115769F44F5}" dt="2026-09-23T20:53:33.892" v="5389" actId="20577"/>
          <ac:spMkLst>
            <pc:docMk/>
            <pc:sldMk cId="1410151660" sldId="273"/>
            <ac:spMk id="2" creationId="{8F0340F7-2142-6D50-35F4-ADBE80072552}"/>
          </ac:spMkLst>
        </pc:spChg>
        <pc:spChg chg="del">
          <ac:chgData name="Andrea Braga" userId="04dbbd6a306a252b" providerId="LiveId" clId="{78951888-538C-41C0-AADD-D115769F44F5}" dt="2026-09-23T20:53:36.390" v="5390" actId="478"/>
          <ac:spMkLst>
            <pc:docMk/>
            <pc:sldMk cId="1410151660" sldId="273"/>
            <ac:spMk id="3" creationId="{39653359-487E-322E-29FD-9DB21AFEEAB6}"/>
          </ac:spMkLst>
        </pc:spChg>
        <pc:spChg chg="add mod">
          <ac:chgData name="Andrea Braga" userId="04dbbd6a306a252b" providerId="LiveId" clId="{78951888-538C-41C0-AADD-D115769F44F5}" dt="2026-09-24T09:11:10.055" v="6339" actId="20577"/>
          <ac:spMkLst>
            <pc:docMk/>
            <pc:sldMk cId="1410151660" sldId="273"/>
            <ac:spMk id="5" creationId="{9668B885-163E-DF4F-C863-6D376707F407}"/>
          </ac:spMkLst>
        </pc:spChg>
      </pc:sldChg>
      <pc:sldChg chg="del">
        <pc:chgData name="Andrea Braga" userId="04dbbd6a306a252b" providerId="LiveId" clId="{78951888-538C-41C0-AADD-D115769F44F5}" dt="2026-09-23T19:26:43.344" v="0" actId="47"/>
        <pc:sldMkLst>
          <pc:docMk/>
          <pc:sldMk cId="4096838663" sldId="273"/>
        </pc:sldMkLst>
      </pc:sldChg>
      <pc:sldChg chg="del">
        <pc:chgData name="Andrea Braga" userId="04dbbd6a306a252b" providerId="LiveId" clId="{78951888-538C-41C0-AADD-D115769F44F5}" dt="2026-09-23T19:26:43.344" v="0" actId="47"/>
        <pc:sldMkLst>
          <pc:docMk/>
          <pc:sldMk cId="1844815733" sldId="274"/>
        </pc:sldMkLst>
      </pc:sldChg>
      <pc:sldChg chg="del">
        <pc:chgData name="Andrea Braga" userId="04dbbd6a306a252b" providerId="LiveId" clId="{78951888-538C-41C0-AADD-D115769F44F5}" dt="2026-09-23T19:26:43.344" v="0" actId="47"/>
        <pc:sldMkLst>
          <pc:docMk/>
          <pc:sldMk cId="2992251591" sldId="275"/>
        </pc:sldMkLst>
      </pc:sldChg>
      <pc:sldChg chg="del">
        <pc:chgData name="Andrea Braga" userId="04dbbd6a306a252b" providerId="LiveId" clId="{78951888-538C-41C0-AADD-D115769F44F5}" dt="2026-09-23T19:26:43.344" v="0" actId="47"/>
        <pc:sldMkLst>
          <pc:docMk/>
          <pc:sldMk cId="4129058591" sldId="276"/>
        </pc:sldMkLst>
      </pc:sldChg>
      <pc:sldChg chg="del">
        <pc:chgData name="Andrea Braga" userId="04dbbd6a306a252b" providerId="LiveId" clId="{78951888-538C-41C0-AADD-D115769F44F5}" dt="2026-09-23T19:26:43.344" v="0" actId="47"/>
        <pc:sldMkLst>
          <pc:docMk/>
          <pc:sldMk cId="303312661" sldId="277"/>
        </pc:sldMkLst>
      </pc:sldChg>
      <pc:sldMasterChg chg="delSldLayout modSldLayout sldLayoutOrd">
        <pc:chgData name="Andrea Braga" userId="04dbbd6a306a252b" providerId="LiveId" clId="{78951888-538C-41C0-AADD-D115769F44F5}" dt="2026-09-23T19:49:52.683" v="570"/>
        <pc:sldMasterMkLst>
          <pc:docMk/>
          <pc:sldMasterMk cId="0" sldId="2147483648"/>
        </pc:sldMasterMkLst>
        <pc:sldLayoutChg chg="del">
          <pc:chgData name="Andrea Braga" userId="04dbbd6a306a252b" providerId="LiveId" clId="{78951888-538C-41C0-AADD-D115769F44F5}" dt="2026-09-23T19:26:44.805" v="1" actId="47"/>
          <pc:sldLayoutMkLst>
            <pc:docMk/>
            <pc:sldMasterMk cId="0" sldId="2147483648"/>
            <pc:sldLayoutMk cId="0" sldId="2147483649"/>
          </pc:sldLayoutMkLst>
        </pc:sldLayoutChg>
        <pc:sldLayoutChg chg="addSp delSp modSp mod ord">
          <pc:chgData name="Andrea Braga" userId="04dbbd6a306a252b" providerId="LiveId" clId="{78951888-538C-41C0-AADD-D115769F44F5}" dt="2026-09-23T19:49:52.683" v="570"/>
          <pc:sldLayoutMkLst>
            <pc:docMk/>
            <pc:sldMasterMk cId="0" sldId="2147483648"/>
            <pc:sldLayoutMk cId="0" sldId="2147483652"/>
          </pc:sldLayoutMkLst>
          <pc:spChg chg="mod">
            <ac:chgData name="Andrea Braga" userId="04dbbd6a306a252b" providerId="LiveId" clId="{78951888-538C-41C0-AADD-D115769F44F5}" dt="2026-09-23T19:33:13.272" v="13" actId="1076"/>
            <ac:spMkLst>
              <pc:docMk/>
              <pc:sldMasterMk cId="0" sldId="2147483648"/>
              <pc:sldLayoutMk cId="0" sldId="2147483652"/>
              <ac:spMk id="2" creationId="{ED6DD888-A0A8-1F41-2FB7-E3E49991A132}"/>
            </ac:spMkLst>
          </pc:spChg>
          <pc:spChg chg="mod">
            <ac:chgData name="Andrea Braga" userId="04dbbd6a306a252b" providerId="LiveId" clId="{78951888-538C-41C0-AADD-D115769F44F5}" dt="2026-09-23T19:33:15.967" v="14" actId="1076"/>
            <ac:spMkLst>
              <pc:docMk/>
              <pc:sldMasterMk cId="0" sldId="2147483648"/>
              <pc:sldLayoutMk cId="0" sldId="2147483652"/>
              <ac:spMk id="6" creationId="{57452FE6-04E6-41B9-AFA3-1AC558130065}"/>
            </ac:spMkLst>
          </pc:spChg>
          <pc:spChg chg="add del mod">
            <ac:chgData name="Andrea Braga" userId="04dbbd6a306a252b" providerId="LiveId" clId="{78951888-538C-41C0-AADD-D115769F44F5}" dt="2026-09-23T19:49:52.683" v="570"/>
            <ac:spMkLst>
              <pc:docMk/>
              <pc:sldMasterMk cId="0" sldId="2147483648"/>
              <pc:sldLayoutMk cId="0" sldId="2147483652"/>
              <ac:spMk id="7" creationId="{731DEA91-64C7-9D51-1C61-B93C0886FA74}"/>
            </ac:spMkLst>
          </pc:spChg>
          <pc:spChg chg="mod">
            <ac:chgData name="Andrea Braga" userId="04dbbd6a306a252b" providerId="LiveId" clId="{78951888-538C-41C0-AADD-D115769F44F5}" dt="2026-09-23T19:36:14.105" v="68" actId="403"/>
            <ac:spMkLst>
              <pc:docMk/>
              <pc:sldMasterMk cId="0" sldId="2147483648"/>
              <pc:sldLayoutMk cId="0" sldId="2147483652"/>
              <ac:spMk id="25" creationId="{00000000-0000-0000-0000-000000000000}"/>
            </ac:spMkLst>
          </pc:spChg>
          <pc:picChg chg="add mod">
            <ac:chgData name="Andrea Braga" userId="04dbbd6a306a252b" providerId="LiveId" clId="{78951888-538C-41C0-AADD-D115769F44F5}" dt="2026-09-23T19:32:59.596" v="9" actId="1076"/>
            <ac:picMkLst>
              <pc:docMk/>
              <pc:sldMasterMk cId="0" sldId="2147483648"/>
              <pc:sldLayoutMk cId="0" sldId="2147483652"/>
              <ac:picMk id="4" creationId="{B2A2B40F-10F8-47AA-528C-A1B0E89894D0}"/>
            </ac:picMkLst>
          </pc:picChg>
          <pc:picChg chg="del">
            <ac:chgData name="Andrea Braga" userId="04dbbd6a306a252b" providerId="LiveId" clId="{78951888-538C-41C0-AADD-D115769F44F5}" dt="2026-09-23T19:32:51.362" v="6" actId="478"/>
            <ac:picMkLst>
              <pc:docMk/>
              <pc:sldMasterMk cId="0" sldId="2147483648"/>
              <pc:sldLayoutMk cId="0" sldId="2147483652"/>
              <ac:picMk id="5" creationId="{422C18D2-D122-48EB-94E5-FC7A6E749C74}"/>
            </ac:picMkLst>
          </pc:picChg>
        </pc:sldLayoutChg>
        <pc:sldLayoutChg chg="del">
          <pc:chgData name="Andrea Braga" userId="04dbbd6a306a252b" providerId="LiveId" clId="{78951888-538C-41C0-AADD-D115769F44F5}" dt="2026-09-23T19:26:43.344" v="0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Andrea Braga" userId="04dbbd6a306a252b" providerId="LiveId" clId="{78951888-538C-41C0-AADD-D115769F44F5}" dt="2026-09-23T19:26:43.344" v="0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Andrea Braga" userId="04dbbd6a306a252b" providerId="LiveId" clId="{78951888-538C-41C0-AADD-D115769F44F5}" dt="2026-09-23T19:26:43.344" v="0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Andrea Braga" userId="04dbbd6a306a252b" providerId="LiveId" clId="{78951888-538C-41C0-AADD-D115769F44F5}" dt="2026-09-23T19:26:43.344" v="0" actId="47"/>
          <pc:sldLayoutMkLst>
            <pc:docMk/>
            <pc:sldMasterMk cId="0" sldId="2147483648"/>
            <pc:sldLayoutMk cId="0" sldId="21474836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>
  <p:cSld name="6_Solo el título">
    <p:bg>
      <p:bgRef idx="1001">
        <a:schemeClr val="bg1"/>
      </p:bgRef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3"/>
          <p:cNvSpPr txBox="1">
            <a:spLocks noGrp="1"/>
          </p:cNvSpPr>
          <p:nvPr>
            <p:ph type="title"/>
          </p:nvPr>
        </p:nvSpPr>
        <p:spPr>
          <a:xfrm>
            <a:off x="643128" y="2445582"/>
            <a:ext cx="10905744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sp>
        <p:nvSpPr>
          <p:cNvPr id="141" name="Google Shape;141;p63"/>
          <p:cNvSpPr>
            <a:spLocks noGrp="1"/>
          </p:cNvSpPr>
          <p:nvPr>
            <p:ph type="pic" idx="2"/>
          </p:nvPr>
        </p:nvSpPr>
        <p:spPr>
          <a:xfrm>
            <a:off x="-6493" y="4197096"/>
            <a:ext cx="12204985" cy="26609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2" name="Google Shape;11;p4">
            <a:extLst>
              <a:ext uri="{FF2B5EF4-FFF2-40B4-BE49-F238E27FC236}">
                <a16:creationId xmlns:a16="http://schemas.microsoft.com/office/drawing/2014/main" id="{1775AFA9-22ED-C064-5A60-41470C086C66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B49C9D-9F04-4A4F-B6F2-F7F008AB60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962" y="1096473"/>
            <a:ext cx="2152800" cy="10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59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 userDrawn="1">
  <p:cSld name="Blanc4"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1"/>
          <p:cNvSpPr txBox="1">
            <a:spLocks noGrp="1"/>
          </p:cNvSpPr>
          <p:nvPr>
            <p:ph type="title"/>
          </p:nvPr>
        </p:nvSpPr>
        <p:spPr>
          <a:xfrm>
            <a:off x="208293" y="98720"/>
            <a:ext cx="10423197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Google Shape;11;p4">
            <a:extLst>
              <a:ext uri="{FF2B5EF4-FFF2-40B4-BE49-F238E27FC236}">
                <a16:creationId xmlns:a16="http://schemas.microsoft.com/office/drawing/2014/main" id="{ED6DD888-A0A8-1F41-2FB7-E3E49991A132}"/>
              </a:ext>
            </a:extLst>
          </p:cNvPr>
          <p:cNvSpPr txBox="1"/>
          <p:nvPr userDrawn="1"/>
        </p:nvSpPr>
        <p:spPr>
          <a:xfrm>
            <a:off x="64798" y="6581001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7452FE6-04E6-41B9-AFA3-1AC558130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293" y="883104"/>
            <a:ext cx="5108094" cy="22839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B2A2B40F-10F8-47AA-528C-A1B0E89894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99938" y="98720"/>
            <a:ext cx="1163934" cy="580909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 userDrawn="1">
  <p:cSld name="6_Solo el título">
    <p:bg>
      <p:bgRef idx="1001">
        <a:schemeClr val="bg1"/>
      </p:bgRef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3"/>
          <p:cNvSpPr txBox="1">
            <a:spLocks noGrp="1"/>
          </p:cNvSpPr>
          <p:nvPr>
            <p:ph type="title"/>
          </p:nvPr>
        </p:nvSpPr>
        <p:spPr>
          <a:xfrm>
            <a:off x="643128" y="2531779"/>
            <a:ext cx="4438158" cy="3530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sp>
        <p:nvSpPr>
          <p:cNvPr id="2" name="Google Shape;41;p56">
            <a:extLst>
              <a:ext uri="{FF2B5EF4-FFF2-40B4-BE49-F238E27FC236}">
                <a16:creationId xmlns:a16="http://schemas.microsoft.com/office/drawing/2014/main" id="{D2E74852-727F-67A6-D1B3-119BBA68CC4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41043" y="0"/>
            <a:ext cx="6463942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3" name="Google Shape;11;p4">
            <a:extLst>
              <a:ext uri="{FF2B5EF4-FFF2-40B4-BE49-F238E27FC236}">
                <a16:creationId xmlns:a16="http://schemas.microsoft.com/office/drawing/2014/main" id="{B1613DBE-4D6C-7E0C-217E-A749E69E3878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0B02A7-C35B-4A41-8385-511D47B94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962" y="1096473"/>
            <a:ext cx="2152800" cy="10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552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apositiva de título" userDrawn="1">
  <p:cSld name="Blanc11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0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204521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92F56"/>
              </a:buClr>
              <a:buSzPts val="4400"/>
              <a:buFont typeface="Arial"/>
              <a:buNone/>
              <a:defRPr sz="36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sp>
        <p:nvSpPr>
          <p:cNvPr id="2" name="Google Shape;11;p4">
            <a:extLst>
              <a:ext uri="{FF2B5EF4-FFF2-40B4-BE49-F238E27FC236}">
                <a16:creationId xmlns:a16="http://schemas.microsoft.com/office/drawing/2014/main" id="{EFCEF1BB-9B7E-0305-3CC3-5BC500E760D7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6370D1-E169-4ADE-B0D4-91FD640ADE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2472" y="6402888"/>
            <a:ext cx="1659600" cy="20790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5B8BEA9-D5F8-4A8F-BB45-50351B9FCE3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93736" y="2185415"/>
            <a:ext cx="4747186" cy="34544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9DA8520-A72D-4FEB-8F27-58A37111A5A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451077" y="2171917"/>
            <a:ext cx="4747186" cy="34544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Solo el título">
  <p:cSld name="Blanc12"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1"/>
          <p:cNvSpPr txBox="1"/>
          <p:nvPr/>
        </p:nvSpPr>
        <p:spPr>
          <a:xfrm>
            <a:off x="4456912" y="5342714"/>
            <a:ext cx="327817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Helvetica Neue"/>
              </a:rPr>
              <a:t>Cerdanyola del Vallès (Barcelona) Spain</a:t>
            </a:r>
            <a:endParaRPr sz="1000" b="0" i="0" u="none" strike="noStrike" cap="none" dirty="0">
              <a:solidFill>
                <a:srgbClr val="152F4E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Helvetica Neue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Helvetica Neue"/>
              </a:rPr>
              <a:t>Tel: (+34) 93 592 43 00</a:t>
            </a:r>
            <a:endParaRPr sz="1000" b="0" i="0" u="none" strike="noStrike" cap="none" dirty="0">
              <a:solidFill>
                <a:srgbClr val="152F4E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Helvetica Neue"/>
            </a:endParaRPr>
          </a:p>
        </p:txBody>
      </p:sp>
      <p:sp>
        <p:nvSpPr>
          <p:cNvPr id="76" name="Google Shape;76;p61"/>
          <p:cNvSpPr txBox="1"/>
          <p:nvPr/>
        </p:nvSpPr>
        <p:spPr>
          <a:xfrm>
            <a:off x="4557728" y="3937977"/>
            <a:ext cx="307654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52F4E"/>
                </a:solidFill>
                <a:latin typeface="Outfit" pitchFamily="2" charset="0"/>
                <a:ea typeface="Open Sans" pitchFamily="2" charset="0"/>
                <a:cs typeface="Open Sans" pitchFamily="2" charset="0"/>
                <a:sym typeface="Helvetica Neue"/>
              </a:rPr>
              <a:t>www.cells.es</a:t>
            </a:r>
            <a:endParaRPr sz="1600" b="0" i="0" u="none" strike="noStrike" cap="none" dirty="0">
              <a:solidFill>
                <a:srgbClr val="152F4E"/>
              </a:solidFill>
              <a:latin typeface="Outfit" pitchFamily="2" charset="0"/>
              <a:ea typeface="Open Sans" pitchFamily="2" charset="0"/>
              <a:cs typeface="Open Sans" pitchFamily="2" charset="0"/>
              <a:sym typeface="Helvetica Neu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85C59E-62F3-44F8-B06D-E7755EC05B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6269" y="2199011"/>
            <a:ext cx="3078000" cy="15362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>
  <p:cSld name="6_Solo el título">
    <p:bg>
      <p:bgPr>
        <a:solidFill>
          <a:srgbClr val="152F4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3791EF-16B2-4B2F-9955-3F755DE377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7580" y="991311"/>
            <a:ext cx="2775600" cy="138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72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 userDrawn="1">
  <p:cSld name="6_Solo el título">
    <p:bg>
      <p:bgPr>
        <a:solidFill>
          <a:srgbClr val="152F4E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3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63"/>
          <p:cNvSpPr>
            <a:spLocks noGrp="1"/>
          </p:cNvSpPr>
          <p:nvPr>
            <p:ph type="pic" idx="2"/>
          </p:nvPr>
        </p:nvSpPr>
        <p:spPr>
          <a:xfrm>
            <a:off x="-6493" y="4197096"/>
            <a:ext cx="12204985" cy="26609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4" name="Google Shape;140;p63">
            <a:extLst>
              <a:ext uri="{FF2B5EF4-FFF2-40B4-BE49-F238E27FC236}">
                <a16:creationId xmlns:a16="http://schemas.microsoft.com/office/drawing/2014/main" id="{BAF67AD8-97CA-74F7-825E-D94F456C2E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3128" y="2445582"/>
            <a:ext cx="10905744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539B98-B4C9-45D3-904A-EE0FC4CFCA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9588" y="829564"/>
            <a:ext cx="2282400" cy="113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598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 userDrawn="1">
  <p:cSld name="6_Solo el título">
    <p:bg>
      <p:bgPr>
        <a:solidFill>
          <a:srgbClr val="152F4E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3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41;p56">
            <a:extLst>
              <a:ext uri="{FF2B5EF4-FFF2-40B4-BE49-F238E27FC236}">
                <a16:creationId xmlns:a16="http://schemas.microsoft.com/office/drawing/2014/main" id="{D2E74852-727F-67A6-D1B3-119BBA68CC4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41043" y="0"/>
            <a:ext cx="6463942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3" name="Google Shape;140;p63">
            <a:extLst>
              <a:ext uri="{FF2B5EF4-FFF2-40B4-BE49-F238E27FC236}">
                <a16:creationId xmlns:a16="http://schemas.microsoft.com/office/drawing/2014/main" id="{D7CDD5B9-1438-6450-C41C-225D1BDD71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3128" y="2531779"/>
            <a:ext cx="4438158" cy="3530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C69BB1-6CE9-4049-B785-4169621C53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9588" y="829564"/>
            <a:ext cx="2282400" cy="113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7212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 preserve="1" userDrawn="1">
  <p:cSld name="2_Diapositiva de título">
    <p:bg>
      <p:bgPr>
        <a:solidFill>
          <a:srgbClr val="152F4E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1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423197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7" name="Google Shape;27;p51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429498-33E8-4BE1-9ED1-5850F71B17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2E02A64-C600-4F0D-90C4-CA0DD256949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87904" y="3268980"/>
            <a:ext cx="3826698" cy="24587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39709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 preserve="1" userDrawn="1">
  <p:cSld name="2_Diapositiva de título">
    <p:bg>
      <p:bgPr>
        <a:solidFill>
          <a:srgbClr val="152F4E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5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204520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" name="Google Shape;37;p55"/>
          <p:cNvSpPr txBox="1">
            <a:spLocks noGrp="1"/>
          </p:cNvSpPr>
          <p:nvPr>
            <p:ph type="body" idx="2"/>
          </p:nvPr>
        </p:nvSpPr>
        <p:spPr>
          <a:xfrm>
            <a:off x="993737" y="2081369"/>
            <a:ext cx="10204520" cy="753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2F4E"/>
              </a:buClr>
              <a:buSzPts val="1600"/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Google Shape;38;p55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2245C2-FA48-489E-8A9A-0575E0D770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CACC073-5A9C-4967-89E5-1291551CF79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015889" y="2891184"/>
            <a:ext cx="10204520" cy="19246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1430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lo el título" preserve="1" userDrawn="1">
  <p:cSld name="6_Solo el título">
    <p:bg>
      <p:bgPr>
        <a:solidFill>
          <a:srgbClr val="152F4E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6"/>
          <p:cNvSpPr>
            <a:spLocks noGrp="1"/>
          </p:cNvSpPr>
          <p:nvPr>
            <p:ph type="pic" idx="2"/>
          </p:nvPr>
        </p:nvSpPr>
        <p:spPr>
          <a:xfrm>
            <a:off x="6843861" y="0"/>
            <a:ext cx="5361124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44" name="Google Shape;44;p56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48;p57">
            <a:extLst>
              <a:ext uri="{FF2B5EF4-FFF2-40B4-BE49-F238E27FC236}">
                <a16:creationId xmlns:a16="http://schemas.microsoft.com/office/drawing/2014/main" id="{6C819DC6-15A2-2CE3-8D2A-2A9AA3E557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4909119" cy="1563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10FFA8-09E4-4994-AC62-28B596828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A8AA7AC-98B5-4CE7-A9B9-785889715A5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97233" y="2592730"/>
            <a:ext cx="4905625" cy="3145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47597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lo el título" preserve="1" userDrawn="1">
  <p:cSld name="6_Solo el título">
    <p:bg>
      <p:bgPr>
        <a:solidFill>
          <a:srgbClr val="152F4E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8"/>
          <p:cNvSpPr>
            <a:spLocks noGrp="1"/>
          </p:cNvSpPr>
          <p:nvPr>
            <p:ph type="pic" idx="2"/>
          </p:nvPr>
        </p:nvSpPr>
        <p:spPr>
          <a:xfrm>
            <a:off x="8066637" y="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56" name="Google Shape;56;p58"/>
          <p:cNvSpPr>
            <a:spLocks noGrp="1"/>
          </p:cNvSpPr>
          <p:nvPr>
            <p:ph type="pic" idx="3"/>
          </p:nvPr>
        </p:nvSpPr>
        <p:spPr>
          <a:xfrm>
            <a:off x="8066637" y="342900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58" name="Google Shape;58;p58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48;p57">
            <a:extLst>
              <a:ext uri="{FF2B5EF4-FFF2-40B4-BE49-F238E27FC236}">
                <a16:creationId xmlns:a16="http://schemas.microsoft.com/office/drawing/2014/main" id="{6FCC651F-2ACC-1082-7E30-AB8BE0E55C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3740" y="774588"/>
            <a:ext cx="6158498" cy="1456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CE3D59-B18F-4BE0-97CF-753A2D73E2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B877142-5A77-4973-ACF6-43C443AF417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9238" y="2481538"/>
            <a:ext cx="6158498" cy="33553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27635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lo el título" preserve="1" userDrawn="1">
  <p:cSld name="6_Solo el título">
    <p:bg>
      <p:bgPr>
        <a:solidFill>
          <a:srgbClr val="152F4E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9"/>
          <p:cNvSpPr>
            <a:spLocks noGrp="1"/>
          </p:cNvSpPr>
          <p:nvPr>
            <p:ph type="pic" idx="2"/>
          </p:nvPr>
        </p:nvSpPr>
        <p:spPr>
          <a:xfrm>
            <a:off x="8066637" y="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64" name="Google Shape;64;p59"/>
          <p:cNvSpPr>
            <a:spLocks noGrp="1"/>
          </p:cNvSpPr>
          <p:nvPr>
            <p:ph type="pic" idx="3"/>
          </p:nvPr>
        </p:nvSpPr>
        <p:spPr>
          <a:xfrm>
            <a:off x="8066637" y="342900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66" name="Google Shape;66;p59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48;p57">
            <a:extLst>
              <a:ext uri="{FF2B5EF4-FFF2-40B4-BE49-F238E27FC236}">
                <a16:creationId xmlns:a16="http://schemas.microsoft.com/office/drawing/2014/main" id="{61080865-8C76-1075-6630-405BFE349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3740" y="774588"/>
            <a:ext cx="6158498" cy="1456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Google Shape;61;p59">
            <a:extLst>
              <a:ext uri="{FF2B5EF4-FFF2-40B4-BE49-F238E27FC236}">
                <a16:creationId xmlns:a16="http://schemas.microsoft.com/office/drawing/2014/main" id="{423B2DEC-DB2E-65A4-5C91-CF6D7BD9FA8E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93739" y="2481535"/>
            <a:ext cx="6158498" cy="854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2F4E"/>
              </a:buClr>
              <a:buSzPts val="1600"/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Outfit" pitchFamily="2" charset="0"/>
                <a:ea typeface="Open Sans" pitchFamily="2" charset="0"/>
                <a:cs typeface="Open Sans" pitchFamily="2" charset="0"/>
                <a:sym typeface="Gill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ABC524-6028-476A-AFF0-B0874FA826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D91B26-6DC9-4AED-AE6F-EC0C52C9A9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93739" y="3477102"/>
            <a:ext cx="6158498" cy="232860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6734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apositiva de título" preserve="1" userDrawn="1">
  <p:cSld name="7_Diapositiva de título">
    <p:bg>
      <p:bgPr>
        <a:solidFill>
          <a:srgbClr val="152F4E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0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204521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92F56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sp>
        <p:nvSpPr>
          <p:cNvPr id="72" name="Google Shape;72;p60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F69901-1FAA-43B2-8B96-7C1D905E7A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8D22A3-53EE-4F62-90B7-9A39393BD4B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018805" y="2185416"/>
            <a:ext cx="4747187" cy="35905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FBC63D9-016D-4F11-83BB-53D1C3BE7C5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426008" y="2185416"/>
            <a:ext cx="4747187" cy="35905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52025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Solo el título" preserve="1">
  <p:cSld name="6_Solo el título">
    <p:bg>
      <p:bgPr>
        <a:solidFill>
          <a:srgbClr val="152F4E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1"/>
          <p:cNvSpPr txBox="1"/>
          <p:nvPr/>
        </p:nvSpPr>
        <p:spPr>
          <a:xfrm>
            <a:off x="4456912" y="5342714"/>
            <a:ext cx="327817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Helvetica Neue"/>
              </a:rPr>
              <a:t>Cerdanyola del Vallès (Barcelona) Spain</a:t>
            </a:r>
            <a:endParaRPr sz="1000" b="0" i="0" u="none" strike="noStrike" cap="none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Helvetica Neue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Helvetica Neue"/>
              </a:rPr>
              <a:t>Tel: (+34) 93 592 43 00</a:t>
            </a:r>
            <a:endParaRPr sz="1000" b="0" i="0" u="none" strike="noStrike" cap="none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Helvetica Neue"/>
            </a:endParaRPr>
          </a:p>
        </p:txBody>
      </p:sp>
      <p:sp>
        <p:nvSpPr>
          <p:cNvPr id="76" name="Google Shape;76;p61"/>
          <p:cNvSpPr txBox="1"/>
          <p:nvPr/>
        </p:nvSpPr>
        <p:spPr>
          <a:xfrm>
            <a:off x="4557728" y="3937977"/>
            <a:ext cx="307654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6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FBFEC6-B547-4585-92EC-40BD44792B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6286" y="2162305"/>
            <a:ext cx="3178800" cy="158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71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>
  <p:cSld name="6_Solo el título">
    <p:bg>
      <p:bgPr>
        <a:solidFill>
          <a:srgbClr val="D1D8E9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;p4">
            <a:extLst>
              <a:ext uri="{FF2B5EF4-FFF2-40B4-BE49-F238E27FC236}">
                <a16:creationId xmlns:a16="http://schemas.microsoft.com/office/drawing/2014/main" id="{297C4FA2-4E85-1FDD-0369-7305884507CB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833871-426E-4C9A-BA51-C7342CA040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0780" y="1065955"/>
            <a:ext cx="2689200" cy="134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94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 userDrawn="1">
  <p:cSld name="6_Solo el título">
    <p:bg>
      <p:bgPr>
        <a:solidFill>
          <a:srgbClr val="D1D8E9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3"/>
          <p:cNvSpPr>
            <a:spLocks noGrp="1"/>
          </p:cNvSpPr>
          <p:nvPr>
            <p:ph type="pic" idx="2"/>
          </p:nvPr>
        </p:nvSpPr>
        <p:spPr>
          <a:xfrm>
            <a:off x="-6493" y="4197096"/>
            <a:ext cx="12204985" cy="26609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2" name="Google Shape;11;p4">
            <a:extLst>
              <a:ext uri="{FF2B5EF4-FFF2-40B4-BE49-F238E27FC236}">
                <a16:creationId xmlns:a16="http://schemas.microsoft.com/office/drawing/2014/main" id="{0DA85410-610C-A5B5-AF2D-DAB92A03AD37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" name="Google Shape;140;p63">
            <a:extLst>
              <a:ext uri="{FF2B5EF4-FFF2-40B4-BE49-F238E27FC236}">
                <a16:creationId xmlns:a16="http://schemas.microsoft.com/office/drawing/2014/main" id="{C5FB56A6-9067-43C3-C0D1-5101AE363A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3128" y="2445582"/>
            <a:ext cx="10905744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0ACCF0-FA20-4E8A-920E-333FAB3C4B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962" y="1096473"/>
            <a:ext cx="2152800" cy="10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61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 userDrawn="1">
  <p:cSld name="6_Solo el título">
    <p:bg>
      <p:bgPr>
        <a:solidFill>
          <a:srgbClr val="D1D8E9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1;p56">
            <a:extLst>
              <a:ext uri="{FF2B5EF4-FFF2-40B4-BE49-F238E27FC236}">
                <a16:creationId xmlns:a16="http://schemas.microsoft.com/office/drawing/2014/main" id="{D2E74852-727F-67A6-D1B3-119BBA68CC4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41043" y="0"/>
            <a:ext cx="6463942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3" name="Google Shape;11;p4">
            <a:extLst>
              <a:ext uri="{FF2B5EF4-FFF2-40B4-BE49-F238E27FC236}">
                <a16:creationId xmlns:a16="http://schemas.microsoft.com/office/drawing/2014/main" id="{5BC38C54-B889-5384-4B9C-C10C6839F3C4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" name="Google Shape;140;p63">
            <a:extLst>
              <a:ext uri="{FF2B5EF4-FFF2-40B4-BE49-F238E27FC236}">
                <a16:creationId xmlns:a16="http://schemas.microsoft.com/office/drawing/2014/main" id="{B101BD4F-55A1-4CEE-FD7C-13E86B8D20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3128" y="2531779"/>
            <a:ext cx="4438158" cy="3530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8CCB70-9C87-4ED8-A930-7D5766E3EC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962" y="1096473"/>
            <a:ext cx="2152800" cy="1074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34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 preserve="1" userDrawn="1">
  <p:cSld name="2_Diapositiva de título">
    <p:bg>
      <p:bgPr>
        <a:solidFill>
          <a:srgbClr val="D1D8E9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1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423197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Google Shape;11;p4">
            <a:extLst>
              <a:ext uri="{FF2B5EF4-FFF2-40B4-BE49-F238E27FC236}">
                <a16:creationId xmlns:a16="http://schemas.microsoft.com/office/drawing/2014/main" id="{C97CCA8B-F6BE-60EF-6BAB-078D78C3C197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B81554-5866-4FC2-B0CE-9C0315F3A1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2472" y="6402888"/>
            <a:ext cx="1659600" cy="20790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6C8FA68-AE4A-4692-A18B-760ECB99B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906" y="3433357"/>
            <a:ext cx="5108094" cy="228397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801025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 preserve="1" userDrawn="1">
  <p:cSld name="2_Diapositiva de título">
    <p:bg>
      <p:bgPr>
        <a:solidFill>
          <a:srgbClr val="D1D8E9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5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204520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" name="Google Shape;37;p55"/>
          <p:cNvSpPr txBox="1">
            <a:spLocks noGrp="1"/>
          </p:cNvSpPr>
          <p:nvPr>
            <p:ph type="body" idx="2"/>
          </p:nvPr>
        </p:nvSpPr>
        <p:spPr>
          <a:xfrm>
            <a:off x="993737" y="2081369"/>
            <a:ext cx="10204520" cy="753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2F4E"/>
              </a:buClr>
              <a:buSzPts val="1600"/>
              <a:buFont typeface="Arial" panose="020B0604020202020204" pitchFamily="34" charset="0"/>
              <a:buNone/>
              <a:defRPr sz="1600" b="0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Google Shape;11;p4">
            <a:extLst>
              <a:ext uri="{FF2B5EF4-FFF2-40B4-BE49-F238E27FC236}">
                <a16:creationId xmlns:a16="http://schemas.microsoft.com/office/drawing/2014/main" id="{40EDE541-EA8C-A46A-AD1D-9741F2E254F0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BBDA6-C914-4E88-8D2B-04CE077771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2472" y="6402888"/>
            <a:ext cx="1659600" cy="20790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B56DFD-4E74-4167-9F82-7A6B5689A77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97226" y="2892169"/>
            <a:ext cx="10201031" cy="193941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64577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lo el título" preserve="1" userDrawn="1">
  <p:cSld name="6_Solo el título">
    <p:bg>
      <p:bgPr>
        <a:solidFill>
          <a:srgbClr val="D1D8E9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6"/>
          <p:cNvSpPr>
            <a:spLocks noGrp="1"/>
          </p:cNvSpPr>
          <p:nvPr>
            <p:ph type="pic" idx="2"/>
          </p:nvPr>
        </p:nvSpPr>
        <p:spPr>
          <a:xfrm>
            <a:off x="6843861" y="0"/>
            <a:ext cx="5361124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2" name="Google Shape;48;p57">
            <a:extLst>
              <a:ext uri="{FF2B5EF4-FFF2-40B4-BE49-F238E27FC236}">
                <a16:creationId xmlns:a16="http://schemas.microsoft.com/office/drawing/2014/main" id="{6C819DC6-15A2-2CE3-8D2A-2A9AA3E557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4909119" cy="1563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" name="Google Shape;11;p4">
            <a:extLst>
              <a:ext uri="{FF2B5EF4-FFF2-40B4-BE49-F238E27FC236}">
                <a16:creationId xmlns:a16="http://schemas.microsoft.com/office/drawing/2014/main" id="{3E1B29AA-D0A7-C1DC-8351-5A131F5AEF6C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131264-5EDA-4D6E-9E67-DCC3930F2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2472" y="6402888"/>
            <a:ext cx="1659600" cy="20790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E2E88B-A5CB-4A63-B27B-F744A9B3E0A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93739" y="2588470"/>
            <a:ext cx="4909118" cy="31857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653980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lo el título" preserve="1" userDrawn="1">
  <p:cSld name="6_Solo el título">
    <p:bg>
      <p:bgPr>
        <a:solidFill>
          <a:srgbClr val="D1D8E9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8"/>
          <p:cNvSpPr>
            <a:spLocks noGrp="1"/>
          </p:cNvSpPr>
          <p:nvPr>
            <p:ph type="pic" idx="2"/>
          </p:nvPr>
        </p:nvSpPr>
        <p:spPr>
          <a:xfrm>
            <a:off x="8066637" y="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56" name="Google Shape;56;p58"/>
          <p:cNvSpPr>
            <a:spLocks noGrp="1"/>
          </p:cNvSpPr>
          <p:nvPr>
            <p:ph type="pic" idx="3"/>
          </p:nvPr>
        </p:nvSpPr>
        <p:spPr>
          <a:xfrm>
            <a:off x="8066637" y="342900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2" name="Google Shape;48;p57">
            <a:extLst>
              <a:ext uri="{FF2B5EF4-FFF2-40B4-BE49-F238E27FC236}">
                <a16:creationId xmlns:a16="http://schemas.microsoft.com/office/drawing/2014/main" id="{6FCC651F-2ACC-1082-7E30-AB8BE0E55C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3740" y="774588"/>
            <a:ext cx="6158498" cy="1456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" name="Google Shape;11;p4">
            <a:extLst>
              <a:ext uri="{FF2B5EF4-FFF2-40B4-BE49-F238E27FC236}">
                <a16:creationId xmlns:a16="http://schemas.microsoft.com/office/drawing/2014/main" id="{01CBFC44-D4E5-932E-75C9-8A830AC788FA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03F911-6766-4A49-AFD8-88F7EB5D97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2472" y="6402888"/>
            <a:ext cx="1659600" cy="20790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8612B37-5028-4366-AC92-25F2B8E22FE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93740" y="2481535"/>
            <a:ext cx="6158498" cy="32969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26038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lo el título" preserve="1" userDrawn="1">
  <p:cSld name="6_Solo el título">
    <p:bg>
      <p:bgPr>
        <a:solidFill>
          <a:srgbClr val="D1D8E9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9"/>
          <p:cNvSpPr>
            <a:spLocks noGrp="1"/>
          </p:cNvSpPr>
          <p:nvPr>
            <p:ph type="pic" idx="2"/>
          </p:nvPr>
        </p:nvSpPr>
        <p:spPr>
          <a:xfrm>
            <a:off x="8066637" y="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64" name="Google Shape;64;p59"/>
          <p:cNvSpPr>
            <a:spLocks noGrp="1"/>
          </p:cNvSpPr>
          <p:nvPr>
            <p:ph type="pic" idx="3"/>
          </p:nvPr>
        </p:nvSpPr>
        <p:spPr>
          <a:xfrm>
            <a:off x="8066637" y="342900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2" name="Google Shape;48;p57">
            <a:extLst>
              <a:ext uri="{FF2B5EF4-FFF2-40B4-BE49-F238E27FC236}">
                <a16:creationId xmlns:a16="http://schemas.microsoft.com/office/drawing/2014/main" id="{61080865-8C76-1075-6630-405BFE349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3740" y="774588"/>
            <a:ext cx="6158498" cy="1456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Google Shape;61;p59">
            <a:extLst>
              <a:ext uri="{FF2B5EF4-FFF2-40B4-BE49-F238E27FC236}">
                <a16:creationId xmlns:a16="http://schemas.microsoft.com/office/drawing/2014/main" id="{423B2DEC-DB2E-65A4-5C91-CF6D7BD9FA8E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93739" y="2481535"/>
            <a:ext cx="6158498" cy="854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2F4E"/>
              </a:buClr>
              <a:buSzPts val="1600"/>
              <a:buFont typeface="Arial" panose="020B0604020202020204" pitchFamily="34" charset="0"/>
              <a:buNone/>
              <a:defRPr sz="1600" b="0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6" name="Google Shape;11;p4">
            <a:extLst>
              <a:ext uri="{FF2B5EF4-FFF2-40B4-BE49-F238E27FC236}">
                <a16:creationId xmlns:a16="http://schemas.microsoft.com/office/drawing/2014/main" id="{A81214C4-6C5F-1520-096C-ABE730BD1CDA}"/>
              </a:ext>
            </a:extLst>
          </p:cNvPr>
          <p:cNvSpPr txBox="1"/>
          <p:nvPr userDrawn="1"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DA0F90-08CD-4207-B6E1-0CD24D052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2472" y="6402888"/>
            <a:ext cx="1659600" cy="207905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65AFE1C-DF7F-46AD-95EB-68F9CEB9E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738" y="3429000"/>
            <a:ext cx="6158498" cy="2349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082853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apositiva de título" preserve="1" userDrawn="1">
  <p:cSld name="7_Diapositiva de título">
    <p:bg>
      <p:bgPr>
        <a:solidFill>
          <a:srgbClr val="D1D8E9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0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204521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92F56"/>
              </a:buClr>
              <a:buSzPts val="4400"/>
              <a:buFont typeface="Arial"/>
              <a:buNone/>
              <a:defRPr sz="36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sp>
        <p:nvSpPr>
          <p:cNvPr id="72" name="Google Shape;72;p60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9D9D9C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rgbClr val="9D9D9C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36C3B8-2D24-4B3C-9A4D-A14F384F08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2472" y="6402888"/>
            <a:ext cx="1659600" cy="20790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3BE83A-AFDD-46CF-88B8-9A0638A1ED6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93736" y="2185415"/>
            <a:ext cx="4747186" cy="34544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4D6B42-91EC-4026-AFEF-41BF35180E7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451077" y="2171917"/>
            <a:ext cx="4747186" cy="34544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52F4E"/>
                </a:solidFill>
                <a:latin typeface="+mn-lt"/>
              </a:defRPr>
            </a:lvl1pPr>
            <a:lvl2pPr marL="171450" indent="-171450" defTabSz="72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4pPr>
            <a:lvl5pPr marL="396000" indent="-171450" defTabSz="360000">
              <a:buFont typeface="Arial" panose="020B0604020202020204" pitchFamily="34" charset="0"/>
              <a:buChar char="•"/>
              <a:defRPr sz="900">
                <a:solidFill>
                  <a:srgbClr val="152F4E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172035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Solo el título" preserve="1">
  <p:cSld name="6_Solo el título">
    <p:bg>
      <p:bgPr>
        <a:solidFill>
          <a:srgbClr val="D1D8E9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1"/>
          <p:cNvSpPr txBox="1"/>
          <p:nvPr/>
        </p:nvSpPr>
        <p:spPr>
          <a:xfrm>
            <a:off x="4456912" y="5342714"/>
            <a:ext cx="327817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Helvetica Neue"/>
              </a:rPr>
              <a:t>Cerdanyola del Vallès (Barcelona) Spain</a:t>
            </a:r>
            <a:endParaRPr sz="1000" b="0" i="0" u="none" strike="noStrike" cap="none" dirty="0">
              <a:solidFill>
                <a:srgbClr val="152F4E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Helvetica Neue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rgbClr val="152F4E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Helvetica Neue"/>
              </a:rPr>
              <a:t>Tel: (+34) 93 592 43 00</a:t>
            </a:r>
            <a:endParaRPr sz="1000" b="0" i="0" u="none" strike="noStrike" cap="none" dirty="0">
              <a:solidFill>
                <a:srgbClr val="152F4E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Helvetica Neue"/>
            </a:endParaRPr>
          </a:p>
        </p:txBody>
      </p:sp>
      <p:sp>
        <p:nvSpPr>
          <p:cNvPr id="76" name="Google Shape;76;p61"/>
          <p:cNvSpPr txBox="1"/>
          <p:nvPr/>
        </p:nvSpPr>
        <p:spPr>
          <a:xfrm>
            <a:off x="4557728" y="3937977"/>
            <a:ext cx="307654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52F4E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600" b="0" i="0" u="none" strike="noStrike" cap="none" dirty="0">
              <a:solidFill>
                <a:srgbClr val="152F4E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D89664-1652-4B56-9B2F-9E5CBBF2F1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6269" y="2199011"/>
            <a:ext cx="3078000" cy="1536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596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>
  <p:cSld name="6_Solo el título">
    <p:bg>
      <p:bgPr>
        <a:solidFill>
          <a:srgbClr val="3858A4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4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31CD4A-07C2-4629-9AC3-E332439265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7580" y="991311"/>
            <a:ext cx="2775600" cy="138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47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 userDrawn="1">
  <p:cSld name="6_Solo el título">
    <p:bg>
      <p:bgPr>
        <a:solidFill>
          <a:srgbClr val="3858A4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3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63"/>
          <p:cNvSpPr>
            <a:spLocks noGrp="1"/>
          </p:cNvSpPr>
          <p:nvPr>
            <p:ph type="pic" idx="2"/>
          </p:nvPr>
        </p:nvSpPr>
        <p:spPr>
          <a:xfrm>
            <a:off x="-6493" y="4197096"/>
            <a:ext cx="12204985" cy="266090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4" name="Google Shape;140;p63">
            <a:extLst>
              <a:ext uri="{FF2B5EF4-FFF2-40B4-BE49-F238E27FC236}">
                <a16:creationId xmlns:a16="http://schemas.microsoft.com/office/drawing/2014/main" id="{357337F3-FB3A-5D7E-5763-99EDEBD768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3128" y="2445582"/>
            <a:ext cx="10905744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E6C9A4-4976-45A0-8F18-921FCAACB5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9588" y="829564"/>
            <a:ext cx="2282400" cy="113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14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Solo el título" preserve="1" userDrawn="1">
  <p:cSld name="6_Solo el título">
    <p:bg>
      <p:bgPr>
        <a:solidFill>
          <a:srgbClr val="3858A4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3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41;p56">
            <a:extLst>
              <a:ext uri="{FF2B5EF4-FFF2-40B4-BE49-F238E27FC236}">
                <a16:creationId xmlns:a16="http://schemas.microsoft.com/office/drawing/2014/main" id="{D2E74852-727F-67A6-D1B3-119BBA68CC4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741043" y="0"/>
            <a:ext cx="6463942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5" name="Google Shape;140;p63">
            <a:extLst>
              <a:ext uri="{FF2B5EF4-FFF2-40B4-BE49-F238E27FC236}">
                <a16:creationId xmlns:a16="http://schemas.microsoft.com/office/drawing/2014/main" id="{13950A54-5FBA-369E-8A6E-E43B8301E4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3128" y="2531779"/>
            <a:ext cx="4438158" cy="3530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822BC1-A229-4A21-9D3F-EA6E6158B3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9588" y="829564"/>
            <a:ext cx="2282400" cy="113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856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37">
          <p15:clr>
            <a:srgbClr val="FBAE40"/>
          </p15:clr>
        </p15:guide>
        <p15:guide id="2" pos="3817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 preserve="1" userDrawn="1">
  <p:cSld name="2_Diapositiva de título">
    <p:bg>
      <p:bgPr>
        <a:solidFill>
          <a:srgbClr val="3858A4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1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423197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7" name="Google Shape;27;p51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2D52A0-AEE7-4D7D-8F4F-53359CA406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E1A4EAD-5C01-4739-976B-285F6E47D25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87904" y="3429000"/>
            <a:ext cx="5102258" cy="22986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61935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 preserve="1" userDrawn="1">
  <p:cSld name="2_Diapositiva de título">
    <p:bg>
      <p:bgPr>
        <a:solidFill>
          <a:srgbClr val="3858A4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5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204520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7" name="Google Shape;37;p55"/>
          <p:cNvSpPr txBox="1">
            <a:spLocks noGrp="1"/>
          </p:cNvSpPr>
          <p:nvPr>
            <p:ph type="body" idx="2"/>
          </p:nvPr>
        </p:nvSpPr>
        <p:spPr>
          <a:xfrm>
            <a:off x="993737" y="2081369"/>
            <a:ext cx="10204520" cy="753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2F4E"/>
              </a:buClr>
              <a:buSzPts val="1600"/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8" name="Google Shape;38;p55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4C7C39-27C0-4075-A4CC-101DBE0CC6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A8A60AF-CC64-4785-B725-43193F63EF7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015889" y="2891184"/>
            <a:ext cx="10204520" cy="19246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524290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lo el título" preserve="1" userDrawn="1">
  <p:cSld name="3_Solo el título">
    <p:bg>
      <p:bgPr>
        <a:solidFill>
          <a:srgbClr val="3858A4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6"/>
          <p:cNvSpPr>
            <a:spLocks noGrp="1"/>
          </p:cNvSpPr>
          <p:nvPr>
            <p:ph type="pic" idx="2"/>
          </p:nvPr>
        </p:nvSpPr>
        <p:spPr>
          <a:xfrm>
            <a:off x="6843861" y="0"/>
            <a:ext cx="5361124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44" name="Google Shape;44;p56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48;p57">
            <a:extLst>
              <a:ext uri="{FF2B5EF4-FFF2-40B4-BE49-F238E27FC236}">
                <a16:creationId xmlns:a16="http://schemas.microsoft.com/office/drawing/2014/main" id="{6C819DC6-15A2-2CE3-8D2A-2A9AA3E557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4909119" cy="1563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9116A6-2567-4E24-86CE-9BDAF9C835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7F03CB-7E44-4537-A852-6F5DA0A0582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97233" y="2592730"/>
            <a:ext cx="4905625" cy="31451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99570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lo el título" preserve="1" userDrawn="1">
  <p:cSld name="3_Solo el título">
    <p:bg>
      <p:bgPr>
        <a:solidFill>
          <a:srgbClr val="3858A4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8"/>
          <p:cNvSpPr>
            <a:spLocks noGrp="1"/>
          </p:cNvSpPr>
          <p:nvPr>
            <p:ph type="pic" idx="2"/>
          </p:nvPr>
        </p:nvSpPr>
        <p:spPr>
          <a:xfrm>
            <a:off x="8066637" y="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56" name="Google Shape;56;p58"/>
          <p:cNvSpPr>
            <a:spLocks noGrp="1"/>
          </p:cNvSpPr>
          <p:nvPr>
            <p:ph type="pic" idx="3"/>
          </p:nvPr>
        </p:nvSpPr>
        <p:spPr>
          <a:xfrm>
            <a:off x="8066637" y="342900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58" name="Google Shape;58;p58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48;p57">
            <a:extLst>
              <a:ext uri="{FF2B5EF4-FFF2-40B4-BE49-F238E27FC236}">
                <a16:creationId xmlns:a16="http://schemas.microsoft.com/office/drawing/2014/main" id="{6FCC651F-2ACC-1082-7E30-AB8BE0E55C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3740" y="774588"/>
            <a:ext cx="6158498" cy="1456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074345-E0DC-4693-9FCB-ECB9BF290C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DCA41-637F-470C-BF9E-B30863C044E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97231" y="2481538"/>
            <a:ext cx="6158498" cy="33553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486500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lo el título" preserve="1" userDrawn="1">
  <p:cSld name="3_Solo el título">
    <p:bg>
      <p:bgPr>
        <a:solidFill>
          <a:srgbClr val="3858A4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9"/>
          <p:cNvSpPr>
            <a:spLocks noGrp="1"/>
          </p:cNvSpPr>
          <p:nvPr>
            <p:ph type="pic" idx="2"/>
          </p:nvPr>
        </p:nvSpPr>
        <p:spPr>
          <a:xfrm>
            <a:off x="8066637" y="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64" name="Google Shape;64;p59"/>
          <p:cNvSpPr>
            <a:spLocks noGrp="1"/>
          </p:cNvSpPr>
          <p:nvPr>
            <p:ph type="pic" idx="3"/>
          </p:nvPr>
        </p:nvSpPr>
        <p:spPr>
          <a:xfrm>
            <a:off x="8066637" y="3429000"/>
            <a:ext cx="4138347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endParaRPr lang="es-ES" dirty="0"/>
          </a:p>
        </p:txBody>
      </p:sp>
      <p:sp>
        <p:nvSpPr>
          <p:cNvPr id="66" name="Google Shape;66;p59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Google Shape;48;p57">
            <a:extLst>
              <a:ext uri="{FF2B5EF4-FFF2-40B4-BE49-F238E27FC236}">
                <a16:creationId xmlns:a16="http://schemas.microsoft.com/office/drawing/2014/main" id="{61080865-8C76-1075-6630-405BFE3494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3740" y="774588"/>
            <a:ext cx="6158498" cy="1456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Google Shape;61;p59">
            <a:extLst>
              <a:ext uri="{FF2B5EF4-FFF2-40B4-BE49-F238E27FC236}">
                <a16:creationId xmlns:a16="http://schemas.microsoft.com/office/drawing/2014/main" id="{423B2DEC-DB2E-65A4-5C91-CF6D7BD9FA8E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993739" y="2481535"/>
            <a:ext cx="6158498" cy="854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52F4E"/>
              </a:buClr>
              <a:buSzPts val="1600"/>
              <a:buFont typeface="Arial" panose="020B0604020202020204" pitchFamily="34" charset="0"/>
              <a:buNone/>
              <a:defRPr sz="1600" b="0" i="0" u="none" strike="noStrike" cap="none">
                <a:solidFill>
                  <a:schemeClr val="bg1"/>
                </a:solidFill>
                <a:latin typeface="Outfit" pitchFamily="2" charset="0"/>
                <a:ea typeface="Open Sans" pitchFamily="2" charset="0"/>
                <a:cs typeface="Open Sans" pitchFamily="2" charset="0"/>
                <a:sym typeface="Gill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A17462-EA37-4BB0-A471-278289E50B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70CB69E-EE74-4B43-A7D7-17DE1898FE7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93739" y="3477102"/>
            <a:ext cx="6158498" cy="232860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794259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Diapositiva de título" preserve="1" userDrawn="1">
  <p:cSld name="7_Diapositiva de título">
    <p:bg>
      <p:bgPr>
        <a:solidFill>
          <a:srgbClr val="3858A4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60"/>
          <p:cNvSpPr txBox="1">
            <a:spLocks noGrp="1"/>
          </p:cNvSpPr>
          <p:nvPr>
            <p:ph type="title"/>
          </p:nvPr>
        </p:nvSpPr>
        <p:spPr>
          <a:xfrm>
            <a:off x="993740" y="774589"/>
            <a:ext cx="10204521" cy="580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92F56"/>
              </a:buClr>
              <a:buSzPts val="4400"/>
              <a:buFont typeface="Arial"/>
              <a:buNone/>
              <a:defRPr sz="3600" b="1" i="0" u="none" strike="noStrike" cap="none">
                <a:solidFill>
                  <a:schemeClr val="bg1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s-ES" dirty="0"/>
          </a:p>
        </p:txBody>
      </p:sp>
      <p:sp>
        <p:nvSpPr>
          <p:cNvPr id="72" name="Google Shape;72;p60"/>
          <p:cNvSpPr txBox="1"/>
          <p:nvPr/>
        </p:nvSpPr>
        <p:spPr>
          <a:xfrm>
            <a:off x="279164" y="247207"/>
            <a:ext cx="184621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2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B77B66-C851-4CE9-8E13-2C3866652D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727" y="6345656"/>
            <a:ext cx="1692000" cy="2119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D986D75-5B45-43F2-A6A8-719FCE639E6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018805" y="2185416"/>
            <a:ext cx="4747187" cy="35905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F52A3D2-4656-48ED-8DD6-68CE419CBC5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426008" y="2185416"/>
            <a:ext cx="4747187" cy="35905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 marL="171450" indent="-171450" defTabSz="72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2pPr>
            <a:lvl3pPr marL="171450" indent="-171450" defTabSz="360000">
              <a:buFont typeface="Arial" panose="020B0604020202020204" pitchFamily="34" charset="0"/>
              <a:buChar char="•"/>
              <a:defRPr>
                <a:solidFill>
                  <a:srgbClr val="152F4E"/>
                </a:solidFill>
                <a:latin typeface="+mn-lt"/>
              </a:defRPr>
            </a:lvl3pPr>
            <a:lvl4pPr marL="288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4pPr>
            <a:lvl5pPr marL="396000" indent="-171450" defTabSz="360000">
              <a:buClr>
                <a:schemeClr val="bg1"/>
              </a:buClr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3928941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Solo el título" preserve="1">
  <p:cSld name="6_Solo el título">
    <p:bg>
      <p:bgPr>
        <a:solidFill>
          <a:srgbClr val="3858A4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1"/>
          <p:cNvSpPr txBox="1"/>
          <p:nvPr/>
        </p:nvSpPr>
        <p:spPr>
          <a:xfrm>
            <a:off x="4456912" y="5342714"/>
            <a:ext cx="3278174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Helvetica Neue"/>
              </a:rPr>
              <a:t>Cerdanyola del Vallès (Barcelona) Spain</a:t>
            </a:r>
            <a:endParaRPr sz="1000" b="0" i="0" u="none" strike="noStrike" cap="none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Helvetica Neue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000" b="0" i="0" u="none" strike="noStrike" cap="none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Helvetica Neue"/>
              </a:rPr>
              <a:t>Tel: (+34) 93 592 43 00</a:t>
            </a:r>
            <a:endParaRPr sz="1000" b="0" i="0" u="none" strike="noStrike" cap="none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Helvetica Neue"/>
            </a:endParaRPr>
          </a:p>
        </p:txBody>
      </p:sp>
      <p:sp>
        <p:nvSpPr>
          <p:cNvPr id="76" name="Google Shape;76;p61"/>
          <p:cNvSpPr txBox="1"/>
          <p:nvPr/>
        </p:nvSpPr>
        <p:spPr>
          <a:xfrm>
            <a:off x="4557728" y="3937977"/>
            <a:ext cx="307654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 dirty="0">
                <a:solidFill>
                  <a:schemeClr val="bg1"/>
                </a:solidFill>
                <a:latin typeface="Outfit" pitchFamily="2" charset="0"/>
                <a:ea typeface="Helvetica Neue"/>
                <a:cs typeface="Helvetica Neue"/>
                <a:sym typeface="Helvetica Neue"/>
              </a:rPr>
              <a:t>www.cells.es</a:t>
            </a:r>
            <a:endParaRPr sz="1600" b="0" i="0" u="none" strike="noStrike" cap="none" dirty="0">
              <a:solidFill>
                <a:schemeClr val="bg1"/>
              </a:solidFill>
              <a:latin typeface="Outfit" pitchFamily="2" charset="0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Google Shape;82;p62">
            <a:extLst>
              <a:ext uri="{FF2B5EF4-FFF2-40B4-BE49-F238E27FC236}">
                <a16:creationId xmlns:a16="http://schemas.microsoft.com/office/drawing/2014/main" id="{A14B647F-6BE8-AF25-1199-00605F2EF235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6015" y="2076905"/>
            <a:ext cx="3179966" cy="16880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1162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52" r:id="rId2"/>
    <p:sldLayoutId id="2147483694" r:id="rId3"/>
    <p:sldLayoutId id="2147483659" r:id="rId4"/>
    <p:sldLayoutId id="2147483660" r:id="rId5"/>
    <p:sldLayoutId id="214748372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25" r:id="rId26"/>
    <p:sldLayoutId id="2147483726" r:id="rId27"/>
    <p:sldLayoutId id="2147483727" r:id="rId28"/>
    <p:sldLayoutId id="2147483728" r:id="rId29"/>
    <p:sldLayoutId id="2147483729" r:id="rId30"/>
    <p:sldLayoutId id="2147483730" r:id="rId31"/>
    <p:sldLayoutId id="2147483731" r:id="rId32"/>
    <p:sldLayoutId id="2147483732" r:id="rId33"/>
    <p:sldLayoutId id="2147483733" r:id="rId34"/>
    <p:sldLayoutId id="2147483734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A7D8FA-0891-23FF-E3C7-03D3A6B43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28" y="2445582"/>
            <a:ext cx="10905744" cy="1212018"/>
          </a:xfrm>
        </p:spPr>
        <p:txBody>
          <a:bodyPr/>
          <a:lstStyle/>
          <a:p>
            <a:r>
              <a:rPr lang="en-US" sz="3600" dirty="0"/>
              <a:t>Ex situ and in situ synchrotron studies of CeO</a:t>
            </a:r>
            <a:r>
              <a:rPr lang="en-US" sz="3600" baseline="-25000" dirty="0"/>
              <a:t>2</a:t>
            </a:r>
            <a:r>
              <a:rPr lang="en-US" sz="3600" dirty="0"/>
              <a:t> thin films grown by Atomic Layer Deposition</a:t>
            </a:r>
          </a:p>
        </p:txBody>
      </p:sp>
      <p:pic>
        <p:nvPicPr>
          <p:cNvPr id="9" name="Marcador de posición de imagen 8" descr="Un tren en las vias de tren&#10;&#10;Descripción generada automáticamente con confianza media">
            <a:extLst>
              <a:ext uri="{FF2B5EF4-FFF2-40B4-BE49-F238E27FC236}">
                <a16:creationId xmlns:a16="http://schemas.microsoft.com/office/drawing/2014/main" id="{2762EF0A-FA46-D166-21C3-39F7A9C4BC8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BE04CB30-BCFE-8FF0-565F-7E5611AB8A0B}"/>
              </a:ext>
            </a:extLst>
          </p:cNvPr>
          <p:cNvSpPr txBox="1">
            <a:spLocks/>
          </p:cNvSpPr>
          <p:nvPr/>
        </p:nvSpPr>
        <p:spPr>
          <a:xfrm>
            <a:off x="643128" y="3729318"/>
            <a:ext cx="3875084" cy="403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152F4E"/>
                </a:solidFill>
                <a:latin typeface="Outfit" pitchFamily="2" charset="0"/>
                <a:ea typeface="Outfit" pitchFamily="2" charset="0"/>
                <a:cs typeface="Outfit" pitchFamily="2" charset="0"/>
                <a:sym typeface="Gill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800" dirty="0"/>
              <a:t>Andrea Braga – abraga@cells.es</a:t>
            </a:r>
          </a:p>
        </p:txBody>
      </p:sp>
    </p:spTree>
    <p:extLst>
      <p:ext uri="{BB962C8B-B14F-4D97-AF65-F5344CB8AC3E}">
        <p14:creationId xmlns:p14="http://schemas.microsoft.com/office/powerpoint/2010/main" val="4126404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0EAAF8-A25B-BABB-BB26-AF726A5E0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Introduction</a:t>
            </a:r>
          </a:p>
        </p:txBody>
      </p:sp>
      <p:pic>
        <p:nvPicPr>
          <p:cNvPr id="8" name="Immagine 7" descr="Immagine che contiene aria aperta, cielo, edificio, nuvola&#10;&#10;Il contenuto generato dall'IA potrebbe non essere corretto.">
            <a:extLst>
              <a:ext uri="{FF2B5EF4-FFF2-40B4-BE49-F238E27FC236}">
                <a16:creationId xmlns:a16="http://schemas.microsoft.com/office/drawing/2014/main" id="{FAB0CEFA-2A89-9A24-1B27-DC45B910E0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5300" y="679628"/>
            <a:ext cx="1591178" cy="1046476"/>
          </a:xfrm>
          <a:prstGeom prst="rect">
            <a:avLst/>
          </a:prstGeom>
        </p:spPr>
      </p:pic>
      <p:pic>
        <p:nvPicPr>
          <p:cNvPr id="10" name="Picture 8" descr="Barcellona a giugno: cosa vedere e fare">
            <a:extLst>
              <a:ext uri="{FF2B5EF4-FFF2-40B4-BE49-F238E27FC236}">
                <a16:creationId xmlns:a16="http://schemas.microsoft.com/office/drawing/2014/main" id="{AF9F2B19-95D2-52F3-973C-A4AFC2847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117" y="2115535"/>
            <a:ext cx="1580907" cy="1054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Scoprite l'affascinante Udine: una città di eleganza, storia e buona cucina  - ItalieOnline">
            <a:extLst>
              <a:ext uri="{FF2B5EF4-FFF2-40B4-BE49-F238E27FC236}">
                <a16:creationId xmlns:a16="http://schemas.microsoft.com/office/drawing/2014/main" id="{DD00FE3D-D5E0-11D9-C83D-ED53A3205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2131" y="3590174"/>
            <a:ext cx="1591178" cy="107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Welcome to ALBA - ALBA Synchrotron">
            <a:extLst>
              <a:ext uri="{FF2B5EF4-FFF2-40B4-BE49-F238E27FC236}">
                <a16:creationId xmlns:a16="http://schemas.microsoft.com/office/drawing/2014/main" id="{67748220-EF89-1664-3578-BCDF0F3AE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727" y="4850846"/>
            <a:ext cx="2634500" cy="168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27BA627-FC56-C2AB-1F89-0D9BB19B3EFF}"/>
              </a:ext>
            </a:extLst>
          </p:cNvPr>
          <p:cNvSpPr txBox="1"/>
          <p:nvPr/>
        </p:nvSpPr>
        <p:spPr>
          <a:xfrm>
            <a:off x="717482" y="887286"/>
            <a:ext cx="203498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noProof="0" dirty="0">
                <a:latin typeface="Outfit" panose="020B0604020202020204" charset="0"/>
              </a:rPr>
              <a:t>BSc + MSc in </a:t>
            </a:r>
            <a:br>
              <a:rPr lang="en-GB" sz="1200" b="1" noProof="0" dirty="0">
                <a:latin typeface="Outfit" panose="020B0604020202020204" charset="0"/>
              </a:rPr>
            </a:br>
            <a:r>
              <a:rPr lang="en-GB" sz="1200" b="1" noProof="0" dirty="0">
                <a:latin typeface="Outfit" panose="020B0604020202020204" charset="0"/>
              </a:rPr>
              <a:t>Materials Science</a:t>
            </a:r>
            <a:endParaRPr lang="en-GB" sz="1200" b="1" dirty="0">
              <a:latin typeface="Outfit" panose="020B0604020202020204" charset="0"/>
            </a:endParaRPr>
          </a:p>
          <a:p>
            <a:pPr algn="ctr">
              <a:spcAft>
                <a:spcPts val="600"/>
              </a:spcAft>
            </a:pPr>
            <a:r>
              <a:rPr lang="en-GB" sz="1200" b="1" dirty="0">
                <a:latin typeface="Outfit" panose="020B0604020202020204" charset="0"/>
              </a:rPr>
              <a:t>University of Padua, Italy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BB6ABE9-A2C8-17B7-CC8A-363B26B99B62}"/>
              </a:ext>
            </a:extLst>
          </p:cNvPr>
          <p:cNvSpPr txBox="1"/>
          <p:nvPr/>
        </p:nvSpPr>
        <p:spPr>
          <a:xfrm>
            <a:off x="2619935" y="2034021"/>
            <a:ext cx="252190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noProof="0" dirty="0">
                <a:latin typeface="Outfit" panose="020B0604020202020204" charset="0"/>
              </a:rPr>
              <a:t>PhD in Chemical Engineering</a:t>
            </a:r>
          </a:p>
          <a:p>
            <a:pPr algn="ctr">
              <a:spcAft>
                <a:spcPts val="600"/>
              </a:spcAft>
            </a:pPr>
            <a:r>
              <a:rPr lang="en-GB" sz="1200" b="1" noProof="0" dirty="0">
                <a:latin typeface="Outfit" panose="020B0604020202020204" charset="0"/>
              </a:rPr>
              <a:t>University of Catalonia, Barcelona, Spain</a:t>
            </a:r>
          </a:p>
          <a:p>
            <a:pPr algn="ctr">
              <a:spcAft>
                <a:spcPts val="600"/>
              </a:spcAft>
            </a:pPr>
            <a:r>
              <a:rPr lang="en-GB" sz="1200" noProof="0" dirty="0">
                <a:latin typeface="Outfit" panose="020B0604020202020204" charset="0"/>
              </a:rPr>
              <a:t>Research on catalysis for hydrogen and syngas production with synchrotron characterisation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7E2A4B6-A3A6-86C5-603C-D557771E13F2}"/>
              </a:ext>
            </a:extLst>
          </p:cNvPr>
          <p:cNvSpPr txBox="1"/>
          <p:nvPr/>
        </p:nvSpPr>
        <p:spPr>
          <a:xfrm>
            <a:off x="417727" y="3674911"/>
            <a:ext cx="278440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noProof="0" dirty="0">
                <a:latin typeface="Outfit" panose="020B0604020202020204" charset="0"/>
              </a:rPr>
              <a:t>Postdoctoral researcher at the University of Udine, Italy</a:t>
            </a:r>
          </a:p>
          <a:p>
            <a:pPr algn="ctr">
              <a:spcAft>
                <a:spcPts val="600"/>
              </a:spcAft>
            </a:pPr>
            <a:r>
              <a:rPr lang="en-GB" sz="1200" noProof="0" dirty="0">
                <a:latin typeface="Outfit" panose="020B0604020202020204" charset="0"/>
              </a:rPr>
              <a:t>Bi</a:t>
            </a:r>
            <a:r>
              <a:rPr lang="en-GB" sz="1200" dirty="0">
                <a:latin typeface="Outfit" panose="020B0604020202020204" charset="0"/>
              </a:rPr>
              <a:t>functional nanomaterials for CO</a:t>
            </a:r>
            <a:r>
              <a:rPr lang="en-GB" sz="1200" baseline="-25000" dirty="0">
                <a:latin typeface="Outfit" panose="020B0604020202020204" charset="0"/>
              </a:rPr>
              <a:t>2</a:t>
            </a:r>
            <a:r>
              <a:rPr lang="en-GB" sz="1200" dirty="0">
                <a:latin typeface="Outfit" panose="020B0604020202020204" charset="0"/>
              </a:rPr>
              <a:t> capture and conversion</a:t>
            </a:r>
            <a:endParaRPr lang="en-GB" sz="1200" noProof="0" dirty="0">
              <a:latin typeface="Outfit" panose="020B0604020202020204" charset="0"/>
            </a:endParaRPr>
          </a:p>
        </p:txBody>
      </p:sp>
      <p:sp>
        <p:nvSpPr>
          <p:cNvPr id="22" name="CasellaDiTesto 7">
            <a:extLst>
              <a:ext uri="{FF2B5EF4-FFF2-40B4-BE49-F238E27FC236}">
                <a16:creationId xmlns:a16="http://schemas.microsoft.com/office/drawing/2014/main" id="{BA1F2DB5-4EDB-8B5E-22C2-5C824F8861D7}"/>
              </a:ext>
            </a:extLst>
          </p:cNvPr>
          <p:cNvSpPr txBox="1"/>
          <p:nvPr/>
        </p:nvSpPr>
        <p:spPr>
          <a:xfrm>
            <a:off x="3114980" y="4963791"/>
            <a:ext cx="2128255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1200" b="1" noProof="0" dirty="0">
                <a:latin typeface="+mj-lt"/>
              </a:rPr>
              <a:t>Postdoctoral researcher at ALBA synchrotron, Barcelona, Spain</a:t>
            </a:r>
          </a:p>
          <a:p>
            <a:pPr algn="ctr">
              <a:spcAft>
                <a:spcPts val="600"/>
              </a:spcAft>
            </a:pPr>
            <a:r>
              <a:rPr lang="en-GB" sz="1200" noProof="0" dirty="0">
                <a:latin typeface="+mj-lt"/>
              </a:rPr>
              <a:t>Development of </a:t>
            </a:r>
            <a:r>
              <a:rPr lang="en-GB" sz="1200" i="1" noProof="0" dirty="0">
                <a:latin typeface="+mj-lt"/>
              </a:rPr>
              <a:t>in situ</a:t>
            </a:r>
            <a:r>
              <a:rPr lang="en-GB" sz="1200" noProof="0" dirty="0">
                <a:latin typeface="+mj-lt"/>
              </a:rPr>
              <a:t> Atomic Layer Deposition characterisation and processes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DC9020E-8D75-9F70-345B-7BD57F49BB17}"/>
              </a:ext>
            </a:extLst>
          </p:cNvPr>
          <p:cNvSpPr txBox="1"/>
          <p:nvPr/>
        </p:nvSpPr>
        <p:spPr>
          <a:xfrm>
            <a:off x="6096000" y="941146"/>
            <a:ext cx="5755341" cy="24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600"/>
              </a:spcAft>
            </a:pPr>
            <a:r>
              <a:rPr lang="en-GB" b="1" dirty="0">
                <a:latin typeface="+mj-lt"/>
              </a:rPr>
              <a:t>Atomic Layer Deposition project at ALBA synchrotron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Development of ALD2, an in-house modular reactor for </a:t>
            </a:r>
            <a:r>
              <a:rPr lang="en-GB" i="1" dirty="0">
                <a:latin typeface="+mj-lt"/>
              </a:rPr>
              <a:t>in situ</a:t>
            </a:r>
            <a:r>
              <a:rPr lang="en-GB" dirty="0">
                <a:latin typeface="+mj-lt"/>
              </a:rPr>
              <a:t> and </a:t>
            </a:r>
            <a:r>
              <a:rPr lang="en-GB" i="1" dirty="0">
                <a:latin typeface="+mj-lt"/>
              </a:rPr>
              <a:t>operando</a:t>
            </a:r>
            <a:r>
              <a:rPr lang="en-GB" dirty="0">
                <a:latin typeface="+mj-lt"/>
              </a:rPr>
              <a:t> characterisation of ALD processes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Research focused on fundamental aspects of ALD growth, especially during the first ALD cycles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Growth of Al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O</a:t>
            </a:r>
            <a:r>
              <a:rPr lang="en-GB" baseline="-25000" dirty="0">
                <a:latin typeface="+mj-lt"/>
              </a:rPr>
              <a:t>3</a:t>
            </a:r>
            <a:r>
              <a:rPr lang="en-GB" dirty="0">
                <a:latin typeface="+mj-lt"/>
              </a:rPr>
              <a:t>, TiO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, CeO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, template-assisted ALD etc.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Final goal: preparation of model catalytic surface for hydrogen applications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F2A3BFF5-A175-77FE-DB25-31637DC3D2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r="4496"/>
          <a:stretch>
            <a:fillRect/>
          </a:stretch>
        </p:blipFill>
        <p:spPr>
          <a:xfrm>
            <a:off x="7173819" y="3672379"/>
            <a:ext cx="3599702" cy="291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0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Arco 352">
            <a:extLst>
              <a:ext uri="{FF2B5EF4-FFF2-40B4-BE49-F238E27FC236}">
                <a16:creationId xmlns:a16="http://schemas.microsoft.com/office/drawing/2014/main" id="{1B785761-3F1B-5D65-8E45-6AD9C705ABF0}"/>
              </a:ext>
            </a:extLst>
          </p:cNvPr>
          <p:cNvSpPr/>
          <p:nvPr/>
        </p:nvSpPr>
        <p:spPr>
          <a:xfrm>
            <a:off x="1615844" y="3980282"/>
            <a:ext cx="2642648" cy="2642648"/>
          </a:xfrm>
          <a:prstGeom prst="arc">
            <a:avLst>
              <a:gd name="adj1" fmla="val 15214849"/>
              <a:gd name="adj2" fmla="val 12343358"/>
            </a:avLst>
          </a:prstGeom>
          <a:ln w="76200" cap="flat" cmpd="sng" algn="ctr">
            <a:solidFill>
              <a:schemeClr val="accent5">
                <a:lumMod val="75000"/>
                <a:alpha val="18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80B2803-2E3B-DA21-74C5-7BDC5522D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Atomic Layer Deposition</a:t>
            </a:r>
          </a:p>
        </p:txBody>
      </p:sp>
      <p:grpSp>
        <p:nvGrpSpPr>
          <p:cNvPr id="348" name="Gruppo 347">
            <a:extLst>
              <a:ext uri="{FF2B5EF4-FFF2-40B4-BE49-F238E27FC236}">
                <a16:creationId xmlns:a16="http://schemas.microsoft.com/office/drawing/2014/main" id="{3FFD9D27-1F79-2B10-6FE7-7C29AEEAD156}"/>
              </a:ext>
            </a:extLst>
          </p:cNvPr>
          <p:cNvGrpSpPr/>
          <p:nvPr/>
        </p:nvGrpSpPr>
        <p:grpSpPr>
          <a:xfrm>
            <a:off x="893190" y="3535965"/>
            <a:ext cx="1880212" cy="1145241"/>
            <a:chOff x="406103" y="4055048"/>
            <a:chExt cx="1880212" cy="1145241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8F29AF7F-4D6B-C8EF-539E-24F20502922D}"/>
                </a:ext>
              </a:extLst>
            </p:cNvPr>
            <p:cNvGrpSpPr/>
            <p:nvPr/>
          </p:nvGrpSpPr>
          <p:grpSpPr>
            <a:xfrm>
              <a:off x="750755" y="4444843"/>
              <a:ext cx="1177154" cy="755446"/>
              <a:chOff x="1275874" y="19444037"/>
              <a:chExt cx="3297168" cy="2115977"/>
            </a:xfrm>
          </p:grpSpPr>
          <p:sp>
            <p:nvSpPr>
              <p:cNvPr id="6" name="Rettangolo 5">
                <a:extLst>
                  <a:ext uri="{FF2B5EF4-FFF2-40B4-BE49-F238E27FC236}">
                    <a16:creationId xmlns:a16="http://schemas.microsoft.com/office/drawing/2014/main" id="{0DAEFB5F-2F42-F04A-7445-C13802582340}"/>
                  </a:ext>
                </a:extLst>
              </p:cNvPr>
              <p:cNvSpPr/>
              <p:nvPr/>
            </p:nvSpPr>
            <p:spPr>
              <a:xfrm>
                <a:off x="1314401" y="21096855"/>
                <a:ext cx="3258641" cy="46315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2D983864-709E-C6C7-C254-4CC5A0287A83}"/>
                  </a:ext>
                </a:extLst>
              </p:cNvPr>
              <p:cNvGrpSpPr/>
              <p:nvPr/>
            </p:nvGrpSpPr>
            <p:grpSpPr>
              <a:xfrm>
                <a:off x="1392830" y="20705702"/>
                <a:ext cx="3002690" cy="391153"/>
                <a:chOff x="9541109" y="27363462"/>
                <a:chExt cx="3002690" cy="391153"/>
              </a:xfrm>
            </p:grpSpPr>
            <p:grpSp>
              <p:nvGrpSpPr>
                <p:cNvPr id="76" name="Gruppo 75">
                  <a:extLst>
                    <a:ext uri="{FF2B5EF4-FFF2-40B4-BE49-F238E27FC236}">
                      <a16:creationId xmlns:a16="http://schemas.microsoft.com/office/drawing/2014/main" id="{670F1A2B-1519-CE58-5B6B-8CE89E8582BF}"/>
                    </a:ext>
                  </a:extLst>
                </p:cNvPr>
                <p:cNvGrpSpPr/>
                <p:nvPr/>
              </p:nvGrpSpPr>
              <p:grpSpPr>
                <a:xfrm>
                  <a:off x="954110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104" name="Connettore diritto 103">
                    <a:extLst>
                      <a:ext uri="{FF2B5EF4-FFF2-40B4-BE49-F238E27FC236}">
                        <a16:creationId xmlns:a16="http://schemas.microsoft.com/office/drawing/2014/main" id="{1E7F59F2-C4D8-648F-5459-548EF8BF02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5" name="Ovale 104">
                    <a:extLst>
                      <a:ext uri="{FF2B5EF4-FFF2-40B4-BE49-F238E27FC236}">
                        <a16:creationId xmlns:a16="http://schemas.microsoft.com/office/drawing/2014/main" id="{FC29999D-7ACA-74BF-5499-B578B7515810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77" name="Gruppo 76">
                  <a:extLst>
                    <a:ext uri="{FF2B5EF4-FFF2-40B4-BE49-F238E27FC236}">
                      <a16:creationId xmlns:a16="http://schemas.microsoft.com/office/drawing/2014/main" id="{533FC17C-6789-D330-9DD1-F4F7A173E08E}"/>
                    </a:ext>
                  </a:extLst>
                </p:cNvPr>
                <p:cNvGrpSpPr/>
                <p:nvPr/>
              </p:nvGrpSpPr>
              <p:grpSpPr>
                <a:xfrm>
                  <a:off x="985073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102" name="Connettore diritto 101">
                    <a:extLst>
                      <a:ext uri="{FF2B5EF4-FFF2-40B4-BE49-F238E27FC236}">
                        <a16:creationId xmlns:a16="http://schemas.microsoft.com/office/drawing/2014/main" id="{AA0B582E-C5CB-D89E-E12B-422E2770BB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3" name="Ovale 102">
                    <a:extLst>
                      <a:ext uri="{FF2B5EF4-FFF2-40B4-BE49-F238E27FC236}">
                        <a16:creationId xmlns:a16="http://schemas.microsoft.com/office/drawing/2014/main" id="{018F64B6-B79A-5561-709C-557AFDAA6BF4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78" name="Gruppo 77">
                  <a:extLst>
                    <a:ext uri="{FF2B5EF4-FFF2-40B4-BE49-F238E27FC236}">
                      <a16:creationId xmlns:a16="http://schemas.microsoft.com/office/drawing/2014/main" id="{DB2EED8F-D6BD-B105-C114-9B82CCA9BE77}"/>
                    </a:ext>
                  </a:extLst>
                </p:cNvPr>
                <p:cNvGrpSpPr/>
                <p:nvPr/>
              </p:nvGrpSpPr>
              <p:grpSpPr>
                <a:xfrm>
                  <a:off x="1016036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100" name="Connettore diritto 99">
                    <a:extLst>
                      <a:ext uri="{FF2B5EF4-FFF2-40B4-BE49-F238E27FC236}">
                        <a16:creationId xmlns:a16="http://schemas.microsoft.com/office/drawing/2014/main" id="{AFA0D615-1C5C-37E7-25AA-561FF8938D8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1" name="Ovale 100">
                    <a:extLst>
                      <a:ext uri="{FF2B5EF4-FFF2-40B4-BE49-F238E27FC236}">
                        <a16:creationId xmlns:a16="http://schemas.microsoft.com/office/drawing/2014/main" id="{AC022F49-07C5-577F-045D-3492674796A0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79" name="Gruppo 78">
                  <a:extLst>
                    <a:ext uri="{FF2B5EF4-FFF2-40B4-BE49-F238E27FC236}">
                      <a16:creationId xmlns:a16="http://schemas.microsoft.com/office/drawing/2014/main" id="{3566AECB-5640-4252-A65F-D695111555DE}"/>
                    </a:ext>
                  </a:extLst>
                </p:cNvPr>
                <p:cNvGrpSpPr/>
                <p:nvPr/>
              </p:nvGrpSpPr>
              <p:grpSpPr>
                <a:xfrm>
                  <a:off x="1046999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98" name="Connettore diritto 97">
                    <a:extLst>
                      <a:ext uri="{FF2B5EF4-FFF2-40B4-BE49-F238E27FC236}">
                        <a16:creationId xmlns:a16="http://schemas.microsoft.com/office/drawing/2014/main" id="{EAA5FCE1-DC9D-5F7E-E4D9-55FD6732409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9" name="Ovale 98">
                    <a:extLst>
                      <a:ext uri="{FF2B5EF4-FFF2-40B4-BE49-F238E27FC236}">
                        <a16:creationId xmlns:a16="http://schemas.microsoft.com/office/drawing/2014/main" id="{AFEE7114-372E-4EAF-BE3C-9CAC39D49135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80" name="Gruppo 79">
                  <a:extLst>
                    <a:ext uri="{FF2B5EF4-FFF2-40B4-BE49-F238E27FC236}">
                      <a16:creationId xmlns:a16="http://schemas.microsoft.com/office/drawing/2014/main" id="{E71C36A4-0944-F2AD-B2B5-7B8D3DFC5D22}"/>
                    </a:ext>
                  </a:extLst>
                </p:cNvPr>
                <p:cNvGrpSpPr/>
                <p:nvPr/>
              </p:nvGrpSpPr>
              <p:grpSpPr>
                <a:xfrm>
                  <a:off x="1077962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96" name="Connettore diritto 95">
                    <a:extLst>
                      <a:ext uri="{FF2B5EF4-FFF2-40B4-BE49-F238E27FC236}">
                        <a16:creationId xmlns:a16="http://schemas.microsoft.com/office/drawing/2014/main" id="{FA429219-BEFC-86E3-DA23-5D75E206A67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7" name="Ovale 96">
                    <a:extLst>
                      <a:ext uri="{FF2B5EF4-FFF2-40B4-BE49-F238E27FC236}">
                        <a16:creationId xmlns:a16="http://schemas.microsoft.com/office/drawing/2014/main" id="{0857BCBC-1DA5-236A-F3C4-A4F092534862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81" name="Gruppo 80">
                  <a:extLst>
                    <a:ext uri="{FF2B5EF4-FFF2-40B4-BE49-F238E27FC236}">
                      <a16:creationId xmlns:a16="http://schemas.microsoft.com/office/drawing/2014/main" id="{80298AE9-8B95-A345-6F9F-22DFDCCF05E9}"/>
                    </a:ext>
                  </a:extLst>
                </p:cNvPr>
                <p:cNvGrpSpPr/>
                <p:nvPr/>
              </p:nvGrpSpPr>
              <p:grpSpPr>
                <a:xfrm>
                  <a:off x="1108925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94" name="Connettore diritto 93">
                    <a:extLst>
                      <a:ext uri="{FF2B5EF4-FFF2-40B4-BE49-F238E27FC236}">
                        <a16:creationId xmlns:a16="http://schemas.microsoft.com/office/drawing/2014/main" id="{8158BA9B-0CF7-32A0-D01E-BDA3A4D619C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5" name="Ovale 94">
                    <a:extLst>
                      <a:ext uri="{FF2B5EF4-FFF2-40B4-BE49-F238E27FC236}">
                        <a16:creationId xmlns:a16="http://schemas.microsoft.com/office/drawing/2014/main" id="{397E800D-E9DA-50BE-5296-132E4D0F047A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82" name="Gruppo 81">
                  <a:extLst>
                    <a:ext uri="{FF2B5EF4-FFF2-40B4-BE49-F238E27FC236}">
                      <a16:creationId xmlns:a16="http://schemas.microsoft.com/office/drawing/2014/main" id="{13A6EFF9-8AE0-833F-4F00-40043AE7E4F7}"/>
                    </a:ext>
                  </a:extLst>
                </p:cNvPr>
                <p:cNvGrpSpPr/>
                <p:nvPr/>
              </p:nvGrpSpPr>
              <p:grpSpPr>
                <a:xfrm>
                  <a:off x="1139888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92" name="Connettore diritto 91">
                    <a:extLst>
                      <a:ext uri="{FF2B5EF4-FFF2-40B4-BE49-F238E27FC236}">
                        <a16:creationId xmlns:a16="http://schemas.microsoft.com/office/drawing/2014/main" id="{45DCA2D8-546F-63A9-C66A-0EA89DB76DF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3" name="Ovale 92">
                    <a:extLst>
                      <a:ext uri="{FF2B5EF4-FFF2-40B4-BE49-F238E27FC236}">
                        <a16:creationId xmlns:a16="http://schemas.microsoft.com/office/drawing/2014/main" id="{3F5B4A69-296C-2A11-CC90-AF76362B2248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83" name="Gruppo 82">
                  <a:extLst>
                    <a:ext uri="{FF2B5EF4-FFF2-40B4-BE49-F238E27FC236}">
                      <a16:creationId xmlns:a16="http://schemas.microsoft.com/office/drawing/2014/main" id="{87344F19-EB02-A0E4-0624-8C9BA63F04A0}"/>
                    </a:ext>
                  </a:extLst>
                </p:cNvPr>
                <p:cNvGrpSpPr/>
                <p:nvPr/>
              </p:nvGrpSpPr>
              <p:grpSpPr>
                <a:xfrm>
                  <a:off x="1170851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90" name="Connettore diritto 89">
                    <a:extLst>
                      <a:ext uri="{FF2B5EF4-FFF2-40B4-BE49-F238E27FC236}">
                        <a16:creationId xmlns:a16="http://schemas.microsoft.com/office/drawing/2014/main" id="{3B8C4D57-427C-B3ED-8757-3C8C8661141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1" name="Ovale 90">
                    <a:extLst>
                      <a:ext uri="{FF2B5EF4-FFF2-40B4-BE49-F238E27FC236}">
                        <a16:creationId xmlns:a16="http://schemas.microsoft.com/office/drawing/2014/main" id="{E364D2BD-9585-A14F-8BBE-6AA96F96BFCE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84" name="Gruppo 83">
                  <a:extLst>
                    <a:ext uri="{FF2B5EF4-FFF2-40B4-BE49-F238E27FC236}">
                      <a16:creationId xmlns:a16="http://schemas.microsoft.com/office/drawing/2014/main" id="{3FB81613-5CC2-AF88-FEA8-2A4F6DEA0912}"/>
                    </a:ext>
                  </a:extLst>
                </p:cNvPr>
                <p:cNvGrpSpPr/>
                <p:nvPr/>
              </p:nvGrpSpPr>
              <p:grpSpPr>
                <a:xfrm>
                  <a:off x="1201814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88" name="Connettore diritto 87">
                    <a:extLst>
                      <a:ext uri="{FF2B5EF4-FFF2-40B4-BE49-F238E27FC236}">
                        <a16:creationId xmlns:a16="http://schemas.microsoft.com/office/drawing/2014/main" id="{8F2BB990-2C2A-32C4-5392-6A283705BC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Ovale 88">
                    <a:extLst>
                      <a:ext uri="{FF2B5EF4-FFF2-40B4-BE49-F238E27FC236}">
                        <a16:creationId xmlns:a16="http://schemas.microsoft.com/office/drawing/2014/main" id="{8B451C7E-6B3B-6403-490E-D951986097A4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85" name="Gruppo 84">
                  <a:extLst>
                    <a:ext uri="{FF2B5EF4-FFF2-40B4-BE49-F238E27FC236}">
                      <a16:creationId xmlns:a16="http://schemas.microsoft.com/office/drawing/2014/main" id="{2F825EAB-5048-A8D7-C61C-07B3C97CBF48}"/>
                    </a:ext>
                  </a:extLst>
                </p:cNvPr>
                <p:cNvGrpSpPr/>
                <p:nvPr/>
              </p:nvGrpSpPr>
              <p:grpSpPr>
                <a:xfrm>
                  <a:off x="12327777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86" name="Connettore diritto 85">
                    <a:extLst>
                      <a:ext uri="{FF2B5EF4-FFF2-40B4-BE49-F238E27FC236}">
                        <a16:creationId xmlns:a16="http://schemas.microsoft.com/office/drawing/2014/main" id="{6D9334F6-0A41-C81D-82AD-C44DC9FF943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7" name="Ovale 86">
                    <a:extLst>
                      <a:ext uri="{FF2B5EF4-FFF2-40B4-BE49-F238E27FC236}">
                        <a16:creationId xmlns:a16="http://schemas.microsoft.com/office/drawing/2014/main" id="{5ED5FBD3-18F6-74B1-0B29-35D6C0B0DFFD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8" name="Gruppo 7">
                <a:extLst>
                  <a:ext uri="{FF2B5EF4-FFF2-40B4-BE49-F238E27FC236}">
                    <a16:creationId xmlns:a16="http://schemas.microsoft.com/office/drawing/2014/main" id="{6E078534-906D-BF9B-A4A7-CAA08A55EBB7}"/>
                  </a:ext>
                </a:extLst>
              </p:cNvPr>
              <p:cNvGrpSpPr/>
              <p:nvPr/>
            </p:nvGrpSpPr>
            <p:grpSpPr>
              <a:xfrm>
                <a:off x="1275874" y="19444037"/>
                <a:ext cx="807073" cy="946373"/>
                <a:chOff x="9665808" y="26052871"/>
                <a:chExt cx="807073" cy="946373"/>
              </a:xfrm>
            </p:grpSpPr>
            <p:sp>
              <p:nvSpPr>
                <p:cNvPr id="54" name="Ovale 53">
                  <a:extLst>
                    <a:ext uri="{FF2B5EF4-FFF2-40B4-BE49-F238E27FC236}">
                      <a16:creationId xmlns:a16="http://schemas.microsoft.com/office/drawing/2014/main" id="{F36E979B-ECE6-EB03-8B32-0F8D0E667E7B}"/>
                    </a:ext>
                  </a:extLst>
                </p:cNvPr>
                <p:cNvSpPr/>
                <p:nvPr/>
              </p:nvSpPr>
              <p:spPr>
                <a:xfrm>
                  <a:off x="9947582" y="26349971"/>
                  <a:ext cx="299892" cy="29989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grpSp>
              <p:nvGrpSpPr>
                <p:cNvPr id="55" name="Gruppo 54">
                  <a:extLst>
                    <a:ext uri="{FF2B5EF4-FFF2-40B4-BE49-F238E27FC236}">
                      <a16:creationId xmlns:a16="http://schemas.microsoft.com/office/drawing/2014/main" id="{D2D1E54F-D9D4-3D67-4423-8576415E4BA7}"/>
                    </a:ext>
                  </a:extLst>
                </p:cNvPr>
                <p:cNvGrpSpPr/>
                <p:nvPr/>
              </p:nvGrpSpPr>
              <p:grpSpPr>
                <a:xfrm rot="606806">
                  <a:off x="9857696" y="26052871"/>
                  <a:ext cx="599735" cy="340092"/>
                  <a:chOff x="10443897" y="26046015"/>
                  <a:chExt cx="599735" cy="340092"/>
                </a:xfrm>
              </p:grpSpPr>
              <p:sp>
                <p:nvSpPr>
                  <p:cNvPr id="70" name="Ovale 69">
                    <a:extLst>
                      <a:ext uri="{FF2B5EF4-FFF2-40B4-BE49-F238E27FC236}">
                        <a16:creationId xmlns:a16="http://schemas.microsoft.com/office/drawing/2014/main" id="{D68C75AC-439D-BC9C-4926-01BC37933D07}"/>
                      </a:ext>
                    </a:extLst>
                  </p:cNvPr>
                  <p:cNvSpPr/>
                  <p:nvPr/>
                </p:nvSpPr>
                <p:spPr>
                  <a:xfrm>
                    <a:off x="10543027" y="2622606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71" name="Ovale 70">
                    <a:extLst>
                      <a:ext uri="{FF2B5EF4-FFF2-40B4-BE49-F238E27FC236}">
                        <a16:creationId xmlns:a16="http://schemas.microsoft.com/office/drawing/2014/main" id="{44785EC8-E465-2D41-8CC5-431ADF6FACCD}"/>
                      </a:ext>
                    </a:extLst>
                  </p:cNvPr>
                  <p:cNvSpPr/>
                  <p:nvPr/>
                </p:nvSpPr>
                <p:spPr>
                  <a:xfrm>
                    <a:off x="10770052" y="26235468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72" name="Ovale 71">
                    <a:extLst>
                      <a:ext uri="{FF2B5EF4-FFF2-40B4-BE49-F238E27FC236}">
                        <a16:creationId xmlns:a16="http://schemas.microsoft.com/office/drawing/2014/main" id="{9B7F5013-E3B3-82DC-B7B8-AFC539C47FE0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166400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73" name="Ovale 72">
                    <a:extLst>
                      <a:ext uri="{FF2B5EF4-FFF2-40B4-BE49-F238E27FC236}">
                        <a16:creationId xmlns:a16="http://schemas.microsoft.com/office/drawing/2014/main" id="{ABABBAEC-FF70-C557-CBB6-B7684AEA28B5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04601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74" name="Ovale 73">
                    <a:extLst>
                      <a:ext uri="{FF2B5EF4-FFF2-40B4-BE49-F238E27FC236}">
                        <a16:creationId xmlns:a16="http://schemas.microsoft.com/office/drawing/2014/main" id="{20C9E9A5-D2F6-5C8B-39BD-E8E1B6BFB9A6}"/>
                      </a:ext>
                    </a:extLst>
                  </p:cNvPr>
                  <p:cNvSpPr/>
                  <p:nvPr/>
                </p:nvSpPr>
                <p:spPr>
                  <a:xfrm>
                    <a:off x="10892993" y="26200372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75" name="Ovale 74">
                    <a:extLst>
                      <a:ext uri="{FF2B5EF4-FFF2-40B4-BE49-F238E27FC236}">
                        <a16:creationId xmlns:a16="http://schemas.microsoft.com/office/drawing/2014/main" id="{55BA9BA1-CEEE-28AB-0540-C84D7C6E1F9D}"/>
                      </a:ext>
                    </a:extLst>
                  </p:cNvPr>
                  <p:cNvSpPr/>
                  <p:nvPr/>
                </p:nvSpPr>
                <p:spPr>
                  <a:xfrm>
                    <a:off x="10443897" y="26155765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56" name="Gruppo 55">
                  <a:extLst>
                    <a:ext uri="{FF2B5EF4-FFF2-40B4-BE49-F238E27FC236}">
                      <a16:creationId xmlns:a16="http://schemas.microsoft.com/office/drawing/2014/main" id="{B7E6BF68-A442-A882-FAA9-3BADAE568041}"/>
                    </a:ext>
                  </a:extLst>
                </p:cNvPr>
                <p:cNvGrpSpPr/>
                <p:nvPr/>
              </p:nvGrpSpPr>
              <p:grpSpPr>
                <a:xfrm rot="7711766">
                  <a:off x="10002967" y="26529331"/>
                  <a:ext cx="599735" cy="340092"/>
                  <a:chOff x="10443897" y="26046015"/>
                  <a:chExt cx="599735" cy="340092"/>
                </a:xfrm>
              </p:grpSpPr>
              <p:sp>
                <p:nvSpPr>
                  <p:cNvPr id="64" name="Ovale 63">
                    <a:extLst>
                      <a:ext uri="{FF2B5EF4-FFF2-40B4-BE49-F238E27FC236}">
                        <a16:creationId xmlns:a16="http://schemas.microsoft.com/office/drawing/2014/main" id="{D20EDE95-5B28-57FE-ACC1-124635AAB275}"/>
                      </a:ext>
                    </a:extLst>
                  </p:cNvPr>
                  <p:cNvSpPr/>
                  <p:nvPr/>
                </p:nvSpPr>
                <p:spPr>
                  <a:xfrm>
                    <a:off x="10543027" y="2622606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65" name="Ovale 64">
                    <a:extLst>
                      <a:ext uri="{FF2B5EF4-FFF2-40B4-BE49-F238E27FC236}">
                        <a16:creationId xmlns:a16="http://schemas.microsoft.com/office/drawing/2014/main" id="{8608EB83-CFAA-95CF-CF10-30CDA19A2B65}"/>
                      </a:ext>
                    </a:extLst>
                  </p:cNvPr>
                  <p:cNvSpPr/>
                  <p:nvPr/>
                </p:nvSpPr>
                <p:spPr>
                  <a:xfrm>
                    <a:off x="10770052" y="26235468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66" name="Ovale 65">
                    <a:extLst>
                      <a:ext uri="{FF2B5EF4-FFF2-40B4-BE49-F238E27FC236}">
                        <a16:creationId xmlns:a16="http://schemas.microsoft.com/office/drawing/2014/main" id="{63E91997-6989-D616-846F-29C833E5E4BF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166400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67" name="Ovale 66">
                    <a:extLst>
                      <a:ext uri="{FF2B5EF4-FFF2-40B4-BE49-F238E27FC236}">
                        <a16:creationId xmlns:a16="http://schemas.microsoft.com/office/drawing/2014/main" id="{12933555-6065-A0FE-9798-97E86699B2D4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04601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68" name="Ovale 67">
                    <a:extLst>
                      <a:ext uri="{FF2B5EF4-FFF2-40B4-BE49-F238E27FC236}">
                        <a16:creationId xmlns:a16="http://schemas.microsoft.com/office/drawing/2014/main" id="{D949E081-41C6-199E-C631-3BAF66B0A7BA}"/>
                      </a:ext>
                    </a:extLst>
                  </p:cNvPr>
                  <p:cNvSpPr/>
                  <p:nvPr/>
                </p:nvSpPr>
                <p:spPr>
                  <a:xfrm>
                    <a:off x="10892993" y="26200372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69" name="Ovale 68">
                    <a:extLst>
                      <a:ext uri="{FF2B5EF4-FFF2-40B4-BE49-F238E27FC236}">
                        <a16:creationId xmlns:a16="http://schemas.microsoft.com/office/drawing/2014/main" id="{553DC5BE-3C1E-6797-65F9-E10336372413}"/>
                      </a:ext>
                    </a:extLst>
                  </p:cNvPr>
                  <p:cNvSpPr/>
                  <p:nvPr/>
                </p:nvSpPr>
                <p:spPr>
                  <a:xfrm>
                    <a:off x="10443897" y="26155765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57" name="Gruppo 56">
                  <a:extLst>
                    <a:ext uri="{FF2B5EF4-FFF2-40B4-BE49-F238E27FC236}">
                      <a16:creationId xmlns:a16="http://schemas.microsoft.com/office/drawing/2014/main" id="{6454117C-898F-2165-073D-DAAC872F92A6}"/>
                    </a:ext>
                  </a:extLst>
                </p:cNvPr>
                <p:cNvGrpSpPr/>
                <p:nvPr/>
              </p:nvGrpSpPr>
              <p:grpSpPr>
                <a:xfrm rot="15249852">
                  <a:off x="9535986" y="26393718"/>
                  <a:ext cx="599735" cy="340092"/>
                  <a:chOff x="10443897" y="26046015"/>
                  <a:chExt cx="599735" cy="340092"/>
                </a:xfrm>
              </p:grpSpPr>
              <p:sp>
                <p:nvSpPr>
                  <p:cNvPr id="58" name="Ovale 57">
                    <a:extLst>
                      <a:ext uri="{FF2B5EF4-FFF2-40B4-BE49-F238E27FC236}">
                        <a16:creationId xmlns:a16="http://schemas.microsoft.com/office/drawing/2014/main" id="{209E5A46-3486-EAF5-5F25-A92DA4EE3AF4}"/>
                      </a:ext>
                    </a:extLst>
                  </p:cNvPr>
                  <p:cNvSpPr/>
                  <p:nvPr/>
                </p:nvSpPr>
                <p:spPr>
                  <a:xfrm>
                    <a:off x="10543027" y="2622606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59" name="Ovale 58">
                    <a:extLst>
                      <a:ext uri="{FF2B5EF4-FFF2-40B4-BE49-F238E27FC236}">
                        <a16:creationId xmlns:a16="http://schemas.microsoft.com/office/drawing/2014/main" id="{27C74ED5-AE35-4BBA-BF18-E0CD149D8A19}"/>
                      </a:ext>
                    </a:extLst>
                  </p:cNvPr>
                  <p:cNvSpPr/>
                  <p:nvPr/>
                </p:nvSpPr>
                <p:spPr>
                  <a:xfrm>
                    <a:off x="10770052" y="26235468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60" name="Ovale 59">
                    <a:extLst>
                      <a:ext uri="{FF2B5EF4-FFF2-40B4-BE49-F238E27FC236}">
                        <a16:creationId xmlns:a16="http://schemas.microsoft.com/office/drawing/2014/main" id="{0753C673-EE44-AF57-07C1-B2206DDF2F4F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166400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61" name="Ovale 60">
                    <a:extLst>
                      <a:ext uri="{FF2B5EF4-FFF2-40B4-BE49-F238E27FC236}">
                        <a16:creationId xmlns:a16="http://schemas.microsoft.com/office/drawing/2014/main" id="{19F06814-7A04-6B6A-6AB2-34899403896C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04601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62" name="Ovale 61">
                    <a:extLst>
                      <a:ext uri="{FF2B5EF4-FFF2-40B4-BE49-F238E27FC236}">
                        <a16:creationId xmlns:a16="http://schemas.microsoft.com/office/drawing/2014/main" id="{1C6DF7FD-AD34-1A59-6360-72D910728214}"/>
                      </a:ext>
                    </a:extLst>
                  </p:cNvPr>
                  <p:cNvSpPr/>
                  <p:nvPr/>
                </p:nvSpPr>
                <p:spPr>
                  <a:xfrm>
                    <a:off x="10892993" y="26200372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63" name="Ovale 62">
                    <a:extLst>
                      <a:ext uri="{FF2B5EF4-FFF2-40B4-BE49-F238E27FC236}">
                        <a16:creationId xmlns:a16="http://schemas.microsoft.com/office/drawing/2014/main" id="{2A67FF53-A42D-A25C-D5B0-A9239BBE9CAD}"/>
                      </a:ext>
                    </a:extLst>
                  </p:cNvPr>
                  <p:cNvSpPr/>
                  <p:nvPr/>
                </p:nvSpPr>
                <p:spPr>
                  <a:xfrm>
                    <a:off x="10443897" y="26155765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9" name="Gruppo 8">
                <a:extLst>
                  <a:ext uri="{FF2B5EF4-FFF2-40B4-BE49-F238E27FC236}">
                    <a16:creationId xmlns:a16="http://schemas.microsoft.com/office/drawing/2014/main" id="{32D4E3F1-7424-AA62-706A-01CE07272B9D}"/>
                  </a:ext>
                </a:extLst>
              </p:cNvPr>
              <p:cNvGrpSpPr/>
              <p:nvPr/>
            </p:nvGrpSpPr>
            <p:grpSpPr>
              <a:xfrm rot="3098824">
                <a:off x="2514788" y="20123577"/>
                <a:ext cx="791623" cy="810760"/>
                <a:chOff x="9665808" y="26052871"/>
                <a:chExt cx="791623" cy="810760"/>
              </a:xfrm>
            </p:grpSpPr>
            <p:sp>
              <p:nvSpPr>
                <p:cNvPr id="39" name="Ovale 38">
                  <a:extLst>
                    <a:ext uri="{FF2B5EF4-FFF2-40B4-BE49-F238E27FC236}">
                      <a16:creationId xmlns:a16="http://schemas.microsoft.com/office/drawing/2014/main" id="{99BCDA05-8294-F41C-D928-075227E0FBBD}"/>
                    </a:ext>
                  </a:extLst>
                </p:cNvPr>
                <p:cNvSpPr/>
                <p:nvPr/>
              </p:nvSpPr>
              <p:spPr>
                <a:xfrm>
                  <a:off x="9947582" y="26349971"/>
                  <a:ext cx="299892" cy="29989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grpSp>
              <p:nvGrpSpPr>
                <p:cNvPr id="40" name="Gruppo 39">
                  <a:extLst>
                    <a:ext uri="{FF2B5EF4-FFF2-40B4-BE49-F238E27FC236}">
                      <a16:creationId xmlns:a16="http://schemas.microsoft.com/office/drawing/2014/main" id="{00D9B326-94FA-336E-F992-83AF9C779C25}"/>
                    </a:ext>
                  </a:extLst>
                </p:cNvPr>
                <p:cNvGrpSpPr/>
                <p:nvPr/>
              </p:nvGrpSpPr>
              <p:grpSpPr>
                <a:xfrm rot="606806">
                  <a:off x="9857696" y="26052871"/>
                  <a:ext cx="599735" cy="340092"/>
                  <a:chOff x="10443897" y="26046015"/>
                  <a:chExt cx="599735" cy="340092"/>
                </a:xfrm>
              </p:grpSpPr>
              <p:sp>
                <p:nvSpPr>
                  <p:cNvPr id="48" name="Ovale 47">
                    <a:extLst>
                      <a:ext uri="{FF2B5EF4-FFF2-40B4-BE49-F238E27FC236}">
                        <a16:creationId xmlns:a16="http://schemas.microsoft.com/office/drawing/2014/main" id="{1055EA5A-7EFF-0A5E-8942-EA93054EED39}"/>
                      </a:ext>
                    </a:extLst>
                  </p:cNvPr>
                  <p:cNvSpPr/>
                  <p:nvPr/>
                </p:nvSpPr>
                <p:spPr>
                  <a:xfrm>
                    <a:off x="10543027" y="2622606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49" name="Ovale 48">
                    <a:extLst>
                      <a:ext uri="{FF2B5EF4-FFF2-40B4-BE49-F238E27FC236}">
                        <a16:creationId xmlns:a16="http://schemas.microsoft.com/office/drawing/2014/main" id="{E19EDB02-9BA7-6177-9A19-570BB880E666}"/>
                      </a:ext>
                    </a:extLst>
                  </p:cNvPr>
                  <p:cNvSpPr/>
                  <p:nvPr/>
                </p:nvSpPr>
                <p:spPr>
                  <a:xfrm>
                    <a:off x="10770052" y="26235468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50" name="Ovale 49">
                    <a:extLst>
                      <a:ext uri="{FF2B5EF4-FFF2-40B4-BE49-F238E27FC236}">
                        <a16:creationId xmlns:a16="http://schemas.microsoft.com/office/drawing/2014/main" id="{57102483-1170-9590-F75C-2BEE1A7B0AA9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166400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51" name="Ovale 50">
                    <a:extLst>
                      <a:ext uri="{FF2B5EF4-FFF2-40B4-BE49-F238E27FC236}">
                        <a16:creationId xmlns:a16="http://schemas.microsoft.com/office/drawing/2014/main" id="{06E766BC-5CC4-BCBD-2C0F-0345810775AA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04601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52" name="Ovale 51">
                    <a:extLst>
                      <a:ext uri="{FF2B5EF4-FFF2-40B4-BE49-F238E27FC236}">
                        <a16:creationId xmlns:a16="http://schemas.microsoft.com/office/drawing/2014/main" id="{71E638BA-6DF2-6896-0BB0-A726A07F87F6}"/>
                      </a:ext>
                    </a:extLst>
                  </p:cNvPr>
                  <p:cNvSpPr/>
                  <p:nvPr/>
                </p:nvSpPr>
                <p:spPr>
                  <a:xfrm>
                    <a:off x="10892993" y="26200372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53" name="Ovale 52">
                    <a:extLst>
                      <a:ext uri="{FF2B5EF4-FFF2-40B4-BE49-F238E27FC236}">
                        <a16:creationId xmlns:a16="http://schemas.microsoft.com/office/drawing/2014/main" id="{C6070F3D-95D9-A5B8-944F-E3376B292563}"/>
                      </a:ext>
                    </a:extLst>
                  </p:cNvPr>
                  <p:cNvSpPr/>
                  <p:nvPr/>
                </p:nvSpPr>
                <p:spPr>
                  <a:xfrm>
                    <a:off x="10443897" y="26155765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41" name="Gruppo 40">
                  <a:extLst>
                    <a:ext uri="{FF2B5EF4-FFF2-40B4-BE49-F238E27FC236}">
                      <a16:creationId xmlns:a16="http://schemas.microsoft.com/office/drawing/2014/main" id="{E476D873-29D2-5F19-FC99-EC48A07882C4}"/>
                    </a:ext>
                  </a:extLst>
                </p:cNvPr>
                <p:cNvGrpSpPr/>
                <p:nvPr/>
              </p:nvGrpSpPr>
              <p:grpSpPr>
                <a:xfrm rot="15249852">
                  <a:off x="9535986" y="26393718"/>
                  <a:ext cx="599735" cy="340092"/>
                  <a:chOff x="10443897" y="26046015"/>
                  <a:chExt cx="599735" cy="340092"/>
                </a:xfrm>
              </p:grpSpPr>
              <p:sp>
                <p:nvSpPr>
                  <p:cNvPr id="42" name="Ovale 41">
                    <a:extLst>
                      <a:ext uri="{FF2B5EF4-FFF2-40B4-BE49-F238E27FC236}">
                        <a16:creationId xmlns:a16="http://schemas.microsoft.com/office/drawing/2014/main" id="{2A3048DC-9F2A-3239-5E2F-D8DAD0C243C5}"/>
                      </a:ext>
                    </a:extLst>
                  </p:cNvPr>
                  <p:cNvSpPr/>
                  <p:nvPr/>
                </p:nvSpPr>
                <p:spPr>
                  <a:xfrm>
                    <a:off x="10543027" y="2622606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43" name="Ovale 42">
                    <a:extLst>
                      <a:ext uri="{FF2B5EF4-FFF2-40B4-BE49-F238E27FC236}">
                        <a16:creationId xmlns:a16="http://schemas.microsoft.com/office/drawing/2014/main" id="{B3EB1F9F-A541-2B67-BEBB-0B27FD6F6A03}"/>
                      </a:ext>
                    </a:extLst>
                  </p:cNvPr>
                  <p:cNvSpPr/>
                  <p:nvPr/>
                </p:nvSpPr>
                <p:spPr>
                  <a:xfrm>
                    <a:off x="10770052" y="26235468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44" name="Ovale 43">
                    <a:extLst>
                      <a:ext uri="{FF2B5EF4-FFF2-40B4-BE49-F238E27FC236}">
                        <a16:creationId xmlns:a16="http://schemas.microsoft.com/office/drawing/2014/main" id="{9855DE40-7B77-B5C9-4BF0-F17A1BCB78F5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166400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45" name="Ovale 44">
                    <a:extLst>
                      <a:ext uri="{FF2B5EF4-FFF2-40B4-BE49-F238E27FC236}">
                        <a16:creationId xmlns:a16="http://schemas.microsoft.com/office/drawing/2014/main" id="{F782FE70-06AA-6534-E8D9-64DF10267B08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04601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46" name="Ovale 45">
                    <a:extLst>
                      <a:ext uri="{FF2B5EF4-FFF2-40B4-BE49-F238E27FC236}">
                        <a16:creationId xmlns:a16="http://schemas.microsoft.com/office/drawing/2014/main" id="{0494F6A5-F026-4EBC-62F2-CF52BC3540EA}"/>
                      </a:ext>
                    </a:extLst>
                  </p:cNvPr>
                  <p:cNvSpPr/>
                  <p:nvPr/>
                </p:nvSpPr>
                <p:spPr>
                  <a:xfrm>
                    <a:off x="10892993" y="26200372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47" name="Ovale 46">
                    <a:extLst>
                      <a:ext uri="{FF2B5EF4-FFF2-40B4-BE49-F238E27FC236}">
                        <a16:creationId xmlns:a16="http://schemas.microsoft.com/office/drawing/2014/main" id="{23FC32F2-EF79-A764-8807-A1F4EAB4634F}"/>
                      </a:ext>
                    </a:extLst>
                  </p:cNvPr>
                  <p:cNvSpPr/>
                  <p:nvPr/>
                </p:nvSpPr>
                <p:spPr>
                  <a:xfrm>
                    <a:off x="10443897" y="26155765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275219AF-7878-81AF-9121-A1E0EE1C40E7}"/>
                  </a:ext>
                </a:extLst>
              </p:cNvPr>
              <p:cNvGrpSpPr/>
              <p:nvPr/>
            </p:nvGrpSpPr>
            <p:grpSpPr>
              <a:xfrm rot="12692545">
                <a:off x="2720303" y="19488594"/>
                <a:ext cx="599735" cy="340092"/>
                <a:chOff x="10443897" y="26046015"/>
                <a:chExt cx="599735" cy="340092"/>
              </a:xfrm>
            </p:grpSpPr>
            <p:sp>
              <p:nvSpPr>
                <p:cNvPr id="33" name="Ovale 32">
                  <a:extLst>
                    <a:ext uri="{FF2B5EF4-FFF2-40B4-BE49-F238E27FC236}">
                      <a16:creationId xmlns:a16="http://schemas.microsoft.com/office/drawing/2014/main" id="{2F195101-4774-3A24-1365-FC9970AC9163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34" name="Ovale 33">
                  <a:extLst>
                    <a:ext uri="{FF2B5EF4-FFF2-40B4-BE49-F238E27FC236}">
                      <a16:creationId xmlns:a16="http://schemas.microsoft.com/office/drawing/2014/main" id="{5FE1D0BC-D462-BC3D-6581-4B851F996B61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35" name="Ovale 34">
                  <a:extLst>
                    <a:ext uri="{FF2B5EF4-FFF2-40B4-BE49-F238E27FC236}">
                      <a16:creationId xmlns:a16="http://schemas.microsoft.com/office/drawing/2014/main" id="{89F699FD-A464-50D5-1328-8E909D287B18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36" name="Ovale 35">
                  <a:extLst>
                    <a:ext uri="{FF2B5EF4-FFF2-40B4-BE49-F238E27FC236}">
                      <a16:creationId xmlns:a16="http://schemas.microsoft.com/office/drawing/2014/main" id="{5049BA45-9836-4DFC-0C8B-1D0C84A9AF2F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37" name="Ovale 36">
                  <a:extLst>
                    <a:ext uri="{FF2B5EF4-FFF2-40B4-BE49-F238E27FC236}">
                      <a16:creationId xmlns:a16="http://schemas.microsoft.com/office/drawing/2014/main" id="{897887A5-6BC9-32EA-4687-3A999F11FE29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38" name="Ovale 37">
                  <a:extLst>
                    <a:ext uri="{FF2B5EF4-FFF2-40B4-BE49-F238E27FC236}">
                      <a16:creationId xmlns:a16="http://schemas.microsoft.com/office/drawing/2014/main" id="{CD14DD84-8F8E-8675-5017-451C7BBBB466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" name="Gruppo 10">
                <a:extLst>
                  <a:ext uri="{FF2B5EF4-FFF2-40B4-BE49-F238E27FC236}">
                    <a16:creationId xmlns:a16="http://schemas.microsoft.com/office/drawing/2014/main" id="{1A882541-67AC-4B65-EF63-6420D6DCB66D}"/>
                  </a:ext>
                </a:extLst>
              </p:cNvPr>
              <p:cNvGrpSpPr/>
              <p:nvPr/>
            </p:nvGrpSpPr>
            <p:grpSpPr>
              <a:xfrm rot="2659670">
                <a:off x="3740019" y="20129861"/>
                <a:ext cx="791623" cy="810760"/>
                <a:chOff x="9665808" y="26052871"/>
                <a:chExt cx="791623" cy="810760"/>
              </a:xfrm>
            </p:grpSpPr>
            <p:sp>
              <p:nvSpPr>
                <p:cNvPr id="18" name="Ovale 17">
                  <a:extLst>
                    <a:ext uri="{FF2B5EF4-FFF2-40B4-BE49-F238E27FC236}">
                      <a16:creationId xmlns:a16="http://schemas.microsoft.com/office/drawing/2014/main" id="{DCCAA4C1-15BA-67FB-4187-370A851CC2A9}"/>
                    </a:ext>
                  </a:extLst>
                </p:cNvPr>
                <p:cNvSpPr/>
                <p:nvPr/>
              </p:nvSpPr>
              <p:spPr>
                <a:xfrm>
                  <a:off x="9947582" y="26349971"/>
                  <a:ext cx="299892" cy="29989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grpSp>
              <p:nvGrpSpPr>
                <p:cNvPr id="19" name="Gruppo 18">
                  <a:extLst>
                    <a:ext uri="{FF2B5EF4-FFF2-40B4-BE49-F238E27FC236}">
                      <a16:creationId xmlns:a16="http://schemas.microsoft.com/office/drawing/2014/main" id="{14F7BA8B-765A-5225-6F67-3F7D570C8D08}"/>
                    </a:ext>
                  </a:extLst>
                </p:cNvPr>
                <p:cNvGrpSpPr/>
                <p:nvPr/>
              </p:nvGrpSpPr>
              <p:grpSpPr>
                <a:xfrm rot="606806">
                  <a:off x="9857696" y="26052871"/>
                  <a:ext cx="599735" cy="340092"/>
                  <a:chOff x="10443897" y="26046015"/>
                  <a:chExt cx="599735" cy="340092"/>
                </a:xfrm>
              </p:grpSpPr>
              <p:sp>
                <p:nvSpPr>
                  <p:cNvPr id="27" name="Ovale 26">
                    <a:extLst>
                      <a:ext uri="{FF2B5EF4-FFF2-40B4-BE49-F238E27FC236}">
                        <a16:creationId xmlns:a16="http://schemas.microsoft.com/office/drawing/2014/main" id="{3024ECC0-6E8A-50E2-341B-ACFF4238835C}"/>
                      </a:ext>
                    </a:extLst>
                  </p:cNvPr>
                  <p:cNvSpPr/>
                  <p:nvPr/>
                </p:nvSpPr>
                <p:spPr>
                  <a:xfrm>
                    <a:off x="10543027" y="2622606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28" name="Ovale 27">
                    <a:extLst>
                      <a:ext uri="{FF2B5EF4-FFF2-40B4-BE49-F238E27FC236}">
                        <a16:creationId xmlns:a16="http://schemas.microsoft.com/office/drawing/2014/main" id="{5933D44E-A632-4D44-1F05-2DEF1797DB09}"/>
                      </a:ext>
                    </a:extLst>
                  </p:cNvPr>
                  <p:cNvSpPr/>
                  <p:nvPr/>
                </p:nvSpPr>
                <p:spPr>
                  <a:xfrm>
                    <a:off x="10770052" y="26235468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29" name="Ovale 28">
                    <a:extLst>
                      <a:ext uri="{FF2B5EF4-FFF2-40B4-BE49-F238E27FC236}">
                        <a16:creationId xmlns:a16="http://schemas.microsoft.com/office/drawing/2014/main" id="{A2527A99-9662-C6EA-0E40-A1FFB368FC3E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166400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30" name="Ovale 29">
                    <a:extLst>
                      <a:ext uri="{FF2B5EF4-FFF2-40B4-BE49-F238E27FC236}">
                        <a16:creationId xmlns:a16="http://schemas.microsoft.com/office/drawing/2014/main" id="{269562AC-2AE5-F5DA-5DC8-4B817284E922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04601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31" name="Ovale 30">
                    <a:extLst>
                      <a:ext uri="{FF2B5EF4-FFF2-40B4-BE49-F238E27FC236}">
                        <a16:creationId xmlns:a16="http://schemas.microsoft.com/office/drawing/2014/main" id="{E6D4A52D-8B19-7590-A45D-A690DF6287B8}"/>
                      </a:ext>
                    </a:extLst>
                  </p:cNvPr>
                  <p:cNvSpPr/>
                  <p:nvPr/>
                </p:nvSpPr>
                <p:spPr>
                  <a:xfrm>
                    <a:off x="10892993" y="26200372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32" name="Ovale 31">
                    <a:extLst>
                      <a:ext uri="{FF2B5EF4-FFF2-40B4-BE49-F238E27FC236}">
                        <a16:creationId xmlns:a16="http://schemas.microsoft.com/office/drawing/2014/main" id="{9DF04415-E110-ADB1-D383-B8294A270EE6}"/>
                      </a:ext>
                    </a:extLst>
                  </p:cNvPr>
                  <p:cNvSpPr/>
                  <p:nvPr/>
                </p:nvSpPr>
                <p:spPr>
                  <a:xfrm>
                    <a:off x="10443897" y="26155765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0" name="Gruppo 19">
                  <a:extLst>
                    <a:ext uri="{FF2B5EF4-FFF2-40B4-BE49-F238E27FC236}">
                      <a16:creationId xmlns:a16="http://schemas.microsoft.com/office/drawing/2014/main" id="{CFF19866-27B8-86D8-7927-36BE0A1F1207}"/>
                    </a:ext>
                  </a:extLst>
                </p:cNvPr>
                <p:cNvGrpSpPr/>
                <p:nvPr/>
              </p:nvGrpSpPr>
              <p:grpSpPr>
                <a:xfrm rot="15249852">
                  <a:off x="9535986" y="26393718"/>
                  <a:ext cx="599735" cy="340092"/>
                  <a:chOff x="10443897" y="26046015"/>
                  <a:chExt cx="599735" cy="340092"/>
                </a:xfrm>
              </p:grpSpPr>
              <p:sp>
                <p:nvSpPr>
                  <p:cNvPr id="21" name="Ovale 20">
                    <a:extLst>
                      <a:ext uri="{FF2B5EF4-FFF2-40B4-BE49-F238E27FC236}">
                        <a16:creationId xmlns:a16="http://schemas.microsoft.com/office/drawing/2014/main" id="{7DAFDBC8-E238-5ADD-A568-33DD38FEF63D}"/>
                      </a:ext>
                    </a:extLst>
                  </p:cNvPr>
                  <p:cNvSpPr/>
                  <p:nvPr/>
                </p:nvSpPr>
                <p:spPr>
                  <a:xfrm>
                    <a:off x="10543027" y="2622606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22" name="Ovale 21">
                    <a:extLst>
                      <a:ext uri="{FF2B5EF4-FFF2-40B4-BE49-F238E27FC236}">
                        <a16:creationId xmlns:a16="http://schemas.microsoft.com/office/drawing/2014/main" id="{EF73CD87-9F21-B181-3DC1-3CB8869887F7}"/>
                      </a:ext>
                    </a:extLst>
                  </p:cNvPr>
                  <p:cNvSpPr/>
                  <p:nvPr/>
                </p:nvSpPr>
                <p:spPr>
                  <a:xfrm>
                    <a:off x="10770052" y="26235468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23" name="Ovale 22">
                    <a:extLst>
                      <a:ext uri="{FF2B5EF4-FFF2-40B4-BE49-F238E27FC236}">
                        <a16:creationId xmlns:a16="http://schemas.microsoft.com/office/drawing/2014/main" id="{01162C21-4187-B0FE-CDFD-258D25BE1CC4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166400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24" name="Ovale 23">
                    <a:extLst>
                      <a:ext uri="{FF2B5EF4-FFF2-40B4-BE49-F238E27FC236}">
                        <a16:creationId xmlns:a16="http://schemas.microsoft.com/office/drawing/2014/main" id="{A36677AD-0805-5114-84E6-8D220C28228E}"/>
                      </a:ext>
                    </a:extLst>
                  </p:cNvPr>
                  <p:cNvSpPr/>
                  <p:nvPr/>
                </p:nvSpPr>
                <p:spPr>
                  <a:xfrm>
                    <a:off x="10661107" y="26046015"/>
                    <a:ext cx="150639" cy="150639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25" name="Ovale 24">
                    <a:extLst>
                      <a:ext uri="{FF2B5EF4-FFF2-40B4-BE49-F238E27FC236}">
                        <a16:creationId xmlns:a16="http://schemas.microsoft.com/office/drawing/2014/main" id="{D6E9FC7B-CD74-0B49-7B50-E01091FE7C44}"/>
                      </a:ext>
                    </a:extLst>
                  </p:cNvPr>
                  <p:cNvSpPr/>
                  <p:nvPr/>
                </p:nvSpPr>
                <p:spPr>
                  <a:xfrm>
                    <a:off x="10892993" y="26200372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  <p:sp>
                <p:nvSpPr>
                  <p:cNvPr id="26" name="Ovale 25">
                    <a:extLst>
                      <a:ext uri="{FF2B5EF4-FFF2-40B4-BE49-F238E27FC236}">
                        <a16:creationId xmlns:a16="http://schemas.microsoft.com/office/drawing/2014/main" id="{62134ED1-FD65-6DB1-ADCF-39038A2832E1}"/>
                      </a:ext>
                    </a:extLst>
                  </p:cNvPr>
                  <p:cNvSpPr/>
                  <p:nvPr/>
                </p:nvSpPr>
                <p:spPr>
                  <a:xfrm>
                    <a:off x="10443897" y="26155765"/>
                    <a:ext cx="150639" cy="150639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</p:grpSp>
          <p:sp>
            <p:nvSpPr>
              <p:cNvPr id="12" name="Ovale 11">
                <a:extLst>
                  <a:ext uri="{FF2B5EF4-FFF2-40B4-BE49-F238E27FC236}">
                    <a16:creationId xmlns:a16="http://schemas.microsoft.com/office/drawing/2014/main" id="{B5A07C32-77D3-DD69-9390-36A807BA70E0}"/>
                  </a:ext>
                </a:extLst>
              </p:cNvPr>
              <p:cNvSpPr/>
              <p:nvPr/>
            </p:nvSpPr>
            <p:spPr>
              <a:xfrm>
                <a:off x="1435377" y="20580899"/>
                <a:ext cx="128918" cy="12891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13" name="Ovale 12">
                <a:extLst>
                  <a:ext uri="{FF2B5EF4-FFF2-40B4-BE49-F238E27FC236}">
                    <a16:creationId xmlns:a16="http://schemas.microsoft.com/office/drawing/2014/main" id="{110C4682-1F48-497B-7379-53EDD75F2223}"/>
                  </a:ext>
                </a:extLst>
              </p:cNvPr>
              <p:cNvSpPr/>
              <p:nvPr/>
            </p:nvSpPr>
            <p:spPr>
              <a:xfrm>
                <a:off x="1730018" y="20580899"/>
                <a:ext cx="128918" cy="12891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14" name="Ovale 13">
                <a:extLst>
                  <a:ext uri="{FF2B5EF4-FFF2-40B4-BE49-F238E27FC236}">
                    <a16:creationId xmlns:a16="http://schemas.microsoft.com/office/drawing/2014/main" id="{AD29B311-D464-9BE1-826E-826CAC8C6227}"/>
                  </a:ext>
                </a:extLst>
              </p:cNvPr>
              <p:cNvSpPr/>
              <p:nvPr/>
            </p:nvSpPr>
            <p:spPr>
              <a:xfrm>
                <a:off x="2068977" y="20580899"/>
                <a:ext cx="128918" cy="12891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15" name="Ovale 14">
                <a:extLst>
                  <a:ext uri="{FF2B5EF4-FFF2-40B4-BE49-F238E27FC236}">
                    <a16:creationId xmlns:a16="http://schemas.microsoft.com/office/drawing/2014/main" id="{91A08C49-0FEB-7E53-07AE-CB744D9CD346}"/>
                  </a:ext>
                </a:extLst>
              </p:cNvPr>
              <p:cNvSpPr/>
              <p:nvPr/>
            </p:nvSpPr>
            <p:spPr>
              <a:xfrm>
                <a:off x="2343477" y="20580899"/>
                <a:ext cx="128918" cy="12891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16" name="Ovale 15">
                <a:extLst>
                  <a:ext uri="{FF2B5EF4-FFF2-40B4-BE49-F238E27FC236}">
                    <a16:creationId xmlns:a16="http://schemas.microsoft.com/office/drawing/2014/main" id="{4998E841-F337-79E7-DA99-AC4B36581377}"/>
                  </a:ext>
                </a:extLst>
              </p:cNvPr>
              <p:cNvSpPr/>
              <p:nvPr/>
            </p:nvSpPr>
            <p:spPr>
              <a:xfrm>
                <a:off x="3309168" y="20580899"/>
                <a:ext cx="128918" cy="12891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17" name="Ovale 16">
                <a:extLst>
                  <a:ext uri="{FF2B5EF4-FFF2-40B4-BE49-F238E27FC236}">
                    <a16:creationId xmlns:a16="http://schemas.microsoft.com/office/drawing/2014/main" id="{B48060B9-C321-396B-96D4-4716231E5DDE}"/>
                  </a:ext>
                </a:extLst>
              </p:cNvPr>
              <p:cNvSpPr/>
              <p:nvPr/>
            </p:nvSpPr>
            <p:spPr>
              <a:xfrm>
                <a:off x="3582004" y="20580899"/>
                <a:ext cx="128918" cy="12891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sp>
          <p:nvSpPr>
            <p:cNvPr id="337" name="CasellaDiTesto 336">
              <a:extLst>
                <a:ext uri="{FF2B5EF4-FFF2-40B4-BE49-F238E27FC236}">
                  <a16:creationId xmlns:a16="http://schemas.microsoft.com/office/drawing/2014/main" id="{420A8480-5B34-5636-4B27-2D7272E1C958}"/>
                </a:ext>
              </a:extLst>
            </p:cNvPr>
            <p:cNvSpPr txBox="1"/>
            <p:nvPr/>
          </p:nvSpPr>
          <p:spPr>
            <a:xfrm>
              <a:off x="406103" y="4055048"/>
              <a:ext cx="188021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dirty="0">
                  <a:latin typeface="+mj-lt"/>
                </a:rPr>
                <a:t>A – Precursor, </a:t>
              </a:r>
              <a:r>
                <a:rPr lang="en-GB" dirty="0" err="1">
                  <a:latin typeface="+mj-lt"/>
                </a:rPr>
                <a:t>t</a:t>
              </a:r>
              <a:r>
                <a:rPr lang="en-GB" baseline="-25000" dirty="0" err="1">
                  <a:latin typeface="+mj-lt"/>
                </a:rPr>
                <a:t>A</a:t>
              </a:r>
              <a:endParaRPr lang="en-GB" dirty="0">
                <a:latin typeface="+mj-lt"/>
              </a:endParaRPr>
            </a:p>
          </p:txBody>
        </p:sp>
      </p:grpSp>
      <p:grpSp>
        <p:nvGrpSpPr>
          <p:cNvPr id="349" name="Gruppo 348">
            <a:extLst>
              <a:ext uri="{FF2B5EF4-FFF2-40B4-BE49-F238E27FC236}">
                <a16:creationId xmlns:a16="http://schemas.microsoft.com/office/drawing/2014/main" id="{02DBA3E4-1E07-DEC4-7FB3-86C77396C076}"/>
              </a:ext>
            </a:extLst>
          </p:cNvPr>
          <p:cNvGrpSpPr/>
          <p:nvPr/>
        </p:nvGrpSpPr>
        <p:grpSpPr>
          <a:xfrm>
            <a:off x="3416154" y="3588158"/>
            <a:ext cx="1626940" cy="1093511"/>
            <a:chOff x="1762435" y="4106777"/>
            <a:chExt cx="1626940" cy="1093511"/>
          </a:xfrm>
        </p:grpSpPr>
        <p:sp>
          <p:nvSpPr>
            <p:cNvPr id="106" name="Rettangolo 105">
              <a:extLst>
                <a:ext uri="{FF2B5EF4-FFF2-40B4-BE49-F238E27FC236}">
                  <a16:creationId xmlns:a16="http://schemas.microsoft.com/office/drawing/2014/main" id="{95DB146E-ABF5-58FA-DD9B-A979FB9CCCF4}"/>
                </a:ext>
              </a:extLst>
            </p:cNvPr>
            <p:cNvSpPr/>
            <p:nvPr/>
          </p:nvSpPr>
          <p:spPr>
            <a:xfrm>
              <a:off x="2047399" y="5034931"/>
              <a:ext cx="1163399" cy="16535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grpSp>
          <p:nvGrpSpPr>
            <p:cNvPr id="107" name="Gruppo 106">
              <a:extLst>
                <a:ext uri="{FF2B5EF4-FFF2-40B4-BE49-F238E27FC236}">
                  <a16:creationId xmlns:a16="http://schemas.microsoft.com/office/drawing/2014/main" id="{CC634129-B25D-295D-84F7-2D70C621F5A2}"/>
                </a:ext>
              </a:extLst>
            </p:cNvPr>
            <p:cNvGrpSpPr/>
            <p:nvPr/>
          </p:nvGrpSpPr>
          <p:grpSpPr>
            <a:xfrm>
              <a:off x="2075400" y="4895282"/>
              <a:ext cx="1072020" cy="139649"/>
              <a:chOff x="9541109" y="27363462"/>
              <a:chExt cx="3002690" cy="391153"/>
            </a:xfrm>
          </p:grpSpPr>
          <p:grpSp>
            <p:nvGrpSpPr>
              <p:cNvPr id="108" name="Gruppo 107">
                <a:extLst>
                  <a:ext uri="{FF2B5EF4-FFF2-40B4-BE49-F238E27FC236}">
                    <a16:creationId xmlns:a16="http://schemas.microsoft.com/office/drawing/2014/main" id="{61B819F4-2038-8931-678B-17C8D6320A8E}"/>
                  </a:ext>
                </a:extLst>
              </p:cNvPr>
              <p:cNvGrpSpPr/>
              <p:nvPr/>
            </p:nvGrpSpPr>
            <p:grpSpPr>
              <a:xfrm>
                <a:off x="9541109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36" name="Connettore diritto 135">
                  <a:extLst>
                    <a:ext uri="{FF2B5EF4-FFF2-40B4-BE49-F238E27FC236}">
                      <a16:creationId xmlns:a16="http://schemas.microsoft.com/office/drawing/2014/main" id="{D5B3559B-9E35-B104-B9D8-A7558F4A96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Ovale 136">
                  <a:extLst>
                    <a:ext uri="{FF2B5EF4-FFF2-40B4-BE49-F238E27FC236}">
                      <a16:creationId xmlns:a16="http://schemas.microsoft.com/office/drawing/2014/main" id="{C5C953D6-78E6-E2AA-4D4D-8989BE60256F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09" name="Gruppo 108">
                <a:extLst>
                  <a:ext uri="{FF2B5EF4-FFF2-40B4-BE49-F238E27FC236}">
                    <a16:creationId xmlns:a16="http://schemas.microsoft.com/office/drawing/2014/main" id="{AC0DBC18-2CD8-1B21-55FE-A3EB16CF7DBF}"/>
                  </a:ext>
                </a:extLst>
              </p:cNvPr>
              <p:cNvGrpSpPr/>
              <p:nvPr/>
            </p:nvGrpSpPr>
            <p:grpSpPr>
              <a:xfrm>
                <a:off x="9850739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34" name="Connettore diritto 133">
                  <a:extLst>
                    <a:ext uri="{FF2B5EF4-FFF2-40B4-BE49-F238E27FC236}">
                      <a16:creationId xmlns:a16="http://schemas.microsoft.com/office/drawing/2014/main" id="{69897712-BD9E-AE6F-8DA0-6D65616D45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5" name="Ovale 134">
                  <a:extLst>
                    <a:ext uri="{FF2B5EF4-FFF2-40B4-BE49-F238E27FC236}">
                      <a16:creationId xmlns:a16="http://schemas.microsoft.com/office/drawing/2014/main" id="{13BC9488-0FD9-D627-70AD-FDC1354FCE36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0" name="Gruppo 109">
                <a:extLst>
                  <a:ext uri="{FF2B5EF4-FFF2-40B4-BE49-F238E27FC236}">
                    <a16:creationId xmlns:a16="http://schemas.microsoft.com/office/drawing/2014/main" id="{4BB868DD-E803-6D09-1F98-EB1F2B1E0CF7}"/>
                  </a:ext>
                </a:extLst>
              </p:cNvPr>
              <p:cNvGrpSpPr/>
              <p:nvPr/>
            </p:nvGrpSpPr>
            <p:grpSpPr>
              <a:xfrm>
                <a:off x="10160369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32" name="Connettore diritto 131">
                  <a:extLst>
                    <a:ext uri="{FF2B5EF4-FFF2-40B4-BE49-F238E27FC236}">
                      <a16:creationId xmlns:a16="http://schemas.microsoft.com/office/drawing/2014/main" id="{BEB09A47-951E-C300-795B-32856D4941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3" name="Ovale 132">
                  <a:extLst>
                    <a:ext uri="{FF2B5EF4-FFF2-40B4-BE49-F238E27FC236}">
                      <a16:creationId xmlns:a16="http://schemas.microsoft.com/office/drawing/2014/main" id="{3EE6A9B1-DF02-FE9B-4B08-4E93AE99E3E3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1" name="Gruppo 110">
                <a:extLst>
                  <a:ext uri="{FF2B5EF4-FFF2-40B4-BE49-F238E27FC236}">
                    <a16:creationId xmlns:a16="http://schemas.microsoft.com/office/drawing/2014/main" id="{A2641F5A-8C46-6869-28C0-9BAFCE6AC838}"/>
                  </a:ext>
                </a:extLst>
              </p:cNvPr>
              <p:cNvGrpSpPr/>
              <p:nvPr/>
            </p:nvGrpSpPr>
            <p:grpSpPr>
              <a:xfrm>
                <a:off x="10469999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30" name="Connettore diritto 129">
                  <a:extLst>
                    <a:ext uri="{FF2B5EF4-FFF2-40B4-BE49-F238E27FC236}">
                      <a16:creationId xmlns:a16="http://schemas.microsoft.com/office/drawing/2014/main" id="{59450BDE-D06F-B004-825E-ECBE6106B5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1" name="Ovale 130">
                  <a:extLst>
                    <a:ext uri="{FF2B5EF4-FFF2-40B4-BE49-F238E27FC236}">
                      <a16:creationId xmlns:a16="http://schemas.microsoft.com/office/drawing/2014/main" id="{BBEEBE84-E441-AB16-1CAC-FE12802E94B6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2" name="Gruppo 111">
                <a:extLst>
                  <a:ext uri="{FF2B5EF4-FFF2-40B4-BE49-F238E27FC236}">
                    <a16:creationId xmlns:a16="http://schemas.microsoft.com/office/drawing/2014/main" id="{E239E662-15E2-69B1-3FAD-55495C8998EA}"/>
                  </a:ext>
                </a:extLst>
              </p:cNvPr>
              <p:cNvGrpSpPr/>
              <p:nvPr/>
            </p:nvGrpSpPr>
            <p:grpSpPr>
              <a:xfrm>
                <a:off x="10779629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28" name="Connettore diritto 127">
                  <a:extLst>
                    <a:ext uri="{FF2B5EF4-FFF2-40B4-BE49-F238E27FC236}">
                      <a16:creationId xmlns:a16="http://schemas.microsoft.com/office/drawing/2014/main" id="{F2CC495A-24C8-071A-AAFF-E8AAAD74A1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Ovale 128">
                  <a:extLst>
                    <a:ext uri="{FF2B5EF4-FFF2-40B4-BE49-F238E27FC236}">
                      <a16:creationId xmlns:a16="http://schemas.microsoft.com/office/drawing/2014/main" id="{331AF219-A24A-47F4-341F-106F59EB4777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3" name="Gruppo 112">
                <a:extLst>
                  <a:ext uri="{FF2B5EF4-FFF2-40B4-BE49-F238E27FC236}">
                    <a16:creationId xmlns:a16="http://schemas.microsoft.com/office/drawing/2014/main" id="{1B66D816-B738-8C19-92A0-AA4547461381}"/>
                  </a:ext>
                </a:extLst>
              </p:cNvPr>
              <p:cNvGrpSpPr/>
              <p:nvPr/>
            </p:nvGrpSpPr>
            <p:grpSpPr>
              <a:xfrm>
                <a:off x="11089259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26" name="Connettore diritto 125">
                  <a:extLst>
                    <a:ext uri="{FF2B5EF4-FFF2-40B4-BE49-F238E27FC236}">
                      <a16:creationId xmlns:a16="http://schemas.microsoft.com/office/drawing/2014/main" id="{E368E0A6-B49A-E31B-CA01-69DDEE69BE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Ovale 126">
                  <a:extLst>
                    <a:ext uri="{FF2B5EF4-FFF2-40B4-BE49-F238E27FC236}">
                      <a16:creationId xmlns:a16="http://schemas.microsoft.com/office/drawing/2014/main" id="{09A7816D-AAA2-2947-F572-F8FACAFE510A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4" name="Gruppo 113">
                <a:extLst>
                  <a:ext uri="{FF2B5EF4-FFF2-40B4-BE49-F238E27FC236}">
                    <a16:creationId xmlns:a16="http://schemas.microsoft.com/office/drawing/2014/main" id="{B46921D5-6909-C90E-744F-0DFFB3108543}"/>
                  </a:ext>
                </a:extLst>
              </p:cNvPr>
              <p:cNvGrpSpPr/>
              <p:nvPr/>
            </p:nvGrpSpPr>
            <p:grpSpPr>
              <a:xfrm>
                <a:off x="11398889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24" name="Connettore diritto 123">
                  <a:extLst>
                    <a:ext uri="{FF2B5EF4-FFF2-40B4-BE49-F238E27FC236}">
                      <a16:creationId xmlns:a16="http://schemas.microsoft.com/office/drawing/2014/main" id="{1101E52C-C873-1B14-EE4B-C03F464523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5" name="Ovale 124">
                  <a:extLst>
                    <a:ext uri="{FF2B5EF4-FFF2-40B4-BE49-F238E27FC236}">
                      <a16:creationId xmlns:a16="http://schemas.microsoft.com/office/drawing/2014/main" id="{6DBD29AE-9589-7632-735D-D7DE9C18F228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5" name="Gruppo 114">
                <a:extLst>
                  <a:ext uri="{FF2B5EF4-FFF2-40B4-BE49-F238E27FC236}">
                    <a16:creationId xmlns:a16="http://schemas.microsoft.com/office/drawing/2014/main" id="{2B3D1098-FB9E-8F9E-FC3F-EA22C980941D}"/>
                  </a:ext>
                </a:extLst>
              </p:cNvPr>
              <p:cNvGrpSpPr/>
              <p:nvPr/>
            </p:nvGrpSpPr>
            <p:grpSpPr>
              <a:xfrm>
                <a:off x="11708519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22" name="Connettore diritto 121">
                  <a:extLst>
                    <a:ext uri="{FF2B5EF4-FFF2-40B4-BE49-F238E27FC236}">
                      <a16:creationId xmlns:a16="http://schemas.microsoft.com/office/drawing/2014/main" id="{77438F36-C678-3473-7CF2-6ADED18167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Ovale 122">
                  <a:extLst>
                    <a:ext uri="{FF2B5EF4-FFF2-40B4-BE49-F238E27FC236}">
                      <a16:creationId xmlns:a16="http://schemas.microsoft.com/office/drawing/2014/main" id="{9BFF8C4D-AD2A-C461-3A5A-864BE58BE861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6" name="Gruppo 115">
                <a:extLst>
                  <a:ext uri="{FF2B5EF4-FFF2-40B4-BE49-F238E27FC236}">
                    <a16:creationId xmlns:a16="http://schemas.microsoft.com/office/drawing/2014/main" id="{208BF4C8-69E9-2481-74B8-E79D54EFBA1F}"/>
                  </a:ext>
                </a:extLst>
              </p:cNvPr>
              <p:cNvGrpSpPr/>
              <p:nvPr/>
            </p:nvGrpSpPr>
            <p:grpSpPr>
              <a:xfrm>
                <a:off x="12018149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20" name="Connettore diritto 119">
                  <a:extLst>
                    <a:ext uri="{FF2B5EF4-FFF2-40B4-BE49-F238E27FC236}">
                      <a16:creationId xmlns:a16="http://schemas.microsoft.com/office/drawing/2014/main" id="{9FE9EC72-F019-7BEF-2811-AF79B979F4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21" name="Ovale 120">
                  <a:extLst>
                    <a:ext uri="{FF2B5EF4-FFF2-40B4-BE49-F238E27FC236}">
                      <a16:creationId xmlns:a16="http://schemas.microsoft.com/office/drawing/2014/main" id="{491F874D-6E19-7645-9CA7-3304FC2DA66F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17" name="Gruppo 116">
                <a:extLst>
                  <a:ext uri="{FF2B5EF4-FFF2-40B4-BE49-F238E27FC236}">
                    <a16:creationId xmlns:a16="http://schemas.microsoft.com/office/drawing/2014/main" id="{7A3FA932-8FB8-29B7-FB66-F0640262FDF8}"/>
                  </a:ext>
                </a:extLst>
              </p:cNvPr>
              <p:cNvGrpSpPr/>
              <p:nvPr/>
            </p:nvGrpSpPr>
            <p:grpSpPr>
              <a:xfrm>
                <a:off x="12327777" y="27363462"/>
                <a:ext cx="216022" cy="391153"/>
                <a:chOff x="9541109" y="27363462"/>
                <a:chExt cx="216022" cy="391153"/>
              </a:xfrm>
            </p:grpSpPr>
            <p:cxnSp>
              <p:nvCxnSpPr>
                <p:cNvPr id="118" name="Connettore diritto 117">
                  <a:extLst>
                    <a:ext uri="{FF2B5EF4-FFF2-40B4-BE49-F238E27FC236}">
                      <a16:creationId xmlns:a16="http://schemas.microsoft.com/office/drawing/2014/main" id="{F9D6C32B-12A7-5D03-FE0B-2A4471AB16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649123" y="27595043"/>
                  <a:ext cx="0" cy="159572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19" name="Ovale 118">
                  <a:extLst>
                    <a:ext uri="{FF2B5EF4-FFF2-40B4-BE49-F238E27FC236}">
                      <a16:creationId xmlns:a16="http://schemas.microsoft.com/office/drawing/2014/main" id="{125FFECC-C30B-D5D7-D2D3-B768205800FC}"/>
                    </a:ext>
                  </a:extLst>
                </p:cNvPr>
                <p:cNvSpPr/>
                <p:nvPr/>
              </p:nvSpPr>
              <p:spPr>
                <a:xfrm>
                  <a:off x="9541109" y="27363462"/>
                  <a:ext cx="216022" cy="21602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</p:grpSp>
        <p:grpSp>
          <p:nvGrpSpPr>
            <p:cNvPr id="138" name="Gruppo 137">
              <a:extLst>
                <a:ext uri="{FF2B5EF4-FFF2-40B4-BE49-F238E27FC236}">
                  <a16:creationId xmlns:a16="http://schemas.microsoft.com/office/drawing/2014/main" id="{AA00E8BA-0E6D-8639-8992-3C8BA6B93F0D}"/>
                </a:ext>
              </a:extLst>
            </p:cNvPr>
            <p:cNvGrpSpPr/>
            <p:nvPr/>
          </p:nvGrpSpPr>
          <p:grpSpPr>
            <a:xfrm rot="2978824">
              <a:off x="2474899" y="4689244"/>
              <a:ext cx="282625" cy="289457"/>
              <a:chOff x="9665808" y="26052871"/>
              <a:chExt cx="791623" cy="810760"/>
            </a:xfrm>
          </p:grpSpPr>
          <p:sp>
            <p:nvSpPr>
              <p:cNvPr id="139" name="Ovale 138">
                <a:extLst>
                  <a:ext uri="{FF2B5EF4-FFF2-40B4-BE49-F238E27FC236}">
                    <a16:creationId xmlns:a16="http://schemas.microsoft.com/office/drawing/2014/main" id="{665D5CA8-CC3D-FDB1-6E3E-148292E8F2F1}"/>
                  </a:ext>
                </a:extLst>
              </p:cNvPr>
              <p:cNvSpPr/>
              <p:nvPr/>
            </p:nvSpPr>
            <p:spPr>
              <a:xfrm>
                <a:off x="9947582" y="26349971"/>
                <a:ext cx="299892" cy="29989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grpSp>
            <p:nvGrpSpPr>
              <p:cNvPr id="140" name="Gruppo 139">
                <a:extLst>
                  <a:ext uri="{FF2B5EF4-FFF2-40B4-BE49-F238E27FC236}">
                    <a16:creationId xmlns:a16="http://schemas.microsoft.com/office/drawing/2014/main" id="{D9CE80C4-68B7-5B8B-3DAE-C65BD7FCAD72}"/>
                  </a:ext>
                </a:extLst>
              </p:cNvPr>
              <p:cNvGrpSpPr/>
              <p:nvPr/>
            </p:nvGrpSpPr>
            <p:grpSpPr>
              <a:xfrm rot="606806">
                <a:off x="9857696" y="26052871"/>
                <a:ext cx="599735" cy="340092"/>
                <a:chOff x="10443897" y="26046015"/>
                <a:chExt cx="599735" cy="340092"/>
              </a:xfrm>
            </p:grpSpPr>
            <p:sp>
              <p:nvSpPr>
                <p:cNvPr id="148" name="Ovale 147">
                  <a:extLst>
                    <a:ext uri="{FF2B5EF4-FFF2-40B4-BE49-F238E27FC236}">
                      <a16:creationId xmlns:a16="http://schemas.microsoft.com/office/drawing/2014/main" id="{22AE8F3D-FE70-9160-A837-7BA91C99A292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49" name="Ovale 148">
                  <a:extLst>
                    <a:ext uri="{FF2B5EF4-FFF2-40B4-BE49-F238E27FC236}">
                      <a16:creationId xmlns:a16="http://schemas.microsoft.com/office/drawing/2014/main" id="{8857AA76-D786-62F2-8FC5-3880E23DD5FC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50" name="Ovale 149">
                  <a:extLst>
                    <a:ext uri="{FF2B5EF4-FFF2-40B4-BE49-F238E27FC236}">
                      <a16:creationId xmlns:a16="http://schemas.microsoft.com/office/drawing/2014/main" id="{5F0B97CF-6E1A-21C9-2723-DF422190E969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51" name="Ovale 150">
                  <a:extLst>
                    <a:ext uri="{FF2B5EF4-FFF2-40B4-BE49-F238E27FC236}">
                      <a16:creationId xmlns:a16="http://schemas.microsoft.com/office/drawing/2014/main" id="{CEC02B00-79E2-7F07-A6ED-4C5702C9918F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52" name="Ovale 151">
                  <a:extLst>
                    <a:ext uri="{FF2B5EF4-FFF2-40B4-BE49-F238E27FC236}">
                      <a16:creationId xmlns:a16="http://schemas.microsoft.com/office/drawing/2014/main" id="{F4CAAC76-A427-B1E0-B830-32A5CB8462D5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53" name="Ovale 152">
                  <a:extLst>
                    <a:ext uri="{FF2B5EF4-FFF2-40B4-BE49-F238E27FC236}">
                      <a16:creationId xmlns:a16="http://schemas.microsoft.com/office/drawing/2014/main" id="{0276F010-E08C-6AF2-C881-67957D76685F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41" name="Gruppo 140">
                <a:extLst>
                  <a:ext uri="{FF2B5EF4-FFF2-40B4-BE49-F238E27FC236}">
                    <a16:creationId xmlns:a16="http://schemas.microsoft.com/office/drawing/2014/main" id="{130F356D-91B8-FC0D-4B5B-F45AABF8BE63}"/>
                  </a:ext>
                </a:extLst>
              </p:cNvPr>
              <p:cNvGrpSpPr/>
              <p:nvPr/>
            </p:nvGrpSpPr>
            <p:grpSpPr>
              <a:xfrm rot="15249852">
                <a:off x="9535986" y="26393718"/>
                <a:ext cx="599735" cy="340092"/>
                <a:chOff x="10443897" y="26046015"/>
                <a:chExt cx="599735" cy="340092"/>
              </a:xfrm>
            </p:grpSpPr>
            <p:sp>
              <p:nvSpPr>
                <p:cNvPr id="142" name="Ovale 141">
                  <a:extLst>
                    <a:ext uri="{FF2B5EF4-FFF2-40B4-BE49-F238E27FC236}">
                      <a16:creationId xmlns:a16="http://schemas.microsoft.com/office/drawing/2014/main" id="{F6D4EBF6-E001-6445-B886-421792A06EC6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43" name="Ovale 142">
                  <a:extLst>
                    <a:ext uri="{FF2B5EF4-FFF2-40B4-BE49-F238E27FC236}">
                      <a16:creationId xmlns:a16="http://schemas.microsoft.com/office/drawing/2014/main" id="{88831B3D-A8AB-CA47-E508-ECAEDA0A9938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44" name="Ovale 143">
                  <a:extLst>
                    <a:ext uri="{FF2B5EF4-FFF2-40B4-BE49-F238E27FC236}">
                      <a16:creationId xmlns:a16="http://schemas.microsoft.com/office/drawing/2014/main" id="{CB62F62C-32B9-16FA-D6DB-3CD8D19727A1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45" name="Ovale 144">
                  <a:extLst>
                    <a:ext uri="{FF2B5EF4-FFF2-40B4-BE49-F238E27FC236}">
                      <a16:creationId xmlns:a16="http://schemas.microsoft.com/office/drawing/2014/main" id="{FBC64B82-4E3D-942B-4478-C2774F015B73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46" name="Ovale 145">
                  <a:extLst>
                    <a:ext uri="{FF2B5EF4-FFF2-40B4-BE49-F238E27FC236}">
                      <a16:creationId xmlns:a16="http://schemas.microsoft.com/office/drawing/2014/main" id="{2BE50510-CF72-B50D-0220-89C780CCF346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47" name="Ovale 146">
                  <a:extLst>
                    <a:ext uri="{FF2B5EF4-FFF2-40B4-BE49-F238E27FC236}">
                      <a16:creationId xmlns:a16="http://schemas.microsoft.com/office/drawing/2014/main" id="{594ADA8C-06DB-5840-E874-EDDE4F5FC075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</p:grpSp>
        <p:grpSp>
          <p:nvGrpSpPr>
            <p:cNvPr id="154" name="Gruppo 153">
              <a:extLst>
                <a:ext uri="{FF2B5EF4-FFF2-40B4-BE49-F238E27FC236}">
                  <a16:creationId xmlns:a16="http://schemas.microsoft.com/office/drawing/2014/main" id="{BE2E12A1-9181-3681-A933-B482FDF62E0C}"/>
                </a:ext>
              </a:extLst>
            </p:cNvPr>
            <p:cNvGrpSpPr/>
            <p:nvPr/>
          </p:nvGrpSpPr>
          <p:grpSpPr>
            <a:xfrm rot="2659670">
              <a:off x="2913393" y="4689695"/>
              <a:ext cx="282625" cy="289457"/>
              <a:chOff x="9665808" y="26052871"/>
              <a:chExt cx="791623" cy="810760"/>
            </a:xfrm>
          </p:grpSpPr>
          <p:sp>
            <p:nvSpPr>
              <p:cNvPr id="155" name="Ovale 154">
                <a:extLst>
                  <a:ext uri="{FF2B5EF4-FFF2-40B4-BE49-F238E27FC236}">
                    <a16:creationId xmlns:a16="http://schemas.microsoft.com/office/drawing/2014/main" id="{21537700-333A-448B-1A10-79EA4F78F09E}"/>
                  </a:ext>
                </a:extLst>
              </p:cNvPr>
              <p:cNvSpPr/>
              <p:nvPr/>
            </p:nvSpPr>
            <p:spPr>
              <a:xfrm>
                <a:off x="9947582" y="26349971"/>
                <a:ext cx="299892" cy="29989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grpSp>
            <p:nvGrpSpPr>
              <p:cNvPr id="156" name="Gruppo 155">
                <a:extLst>
                  <a:ext uri="{FF2B5EF4-FFF2-40B4-BE49-F238E27FC236}">
                    <a16:creationId xmlns:a16="http://schemas.microsoft.com/office/drawing/2014/main" id="{5D2A428B-5487-35D3-F356-566C6705B3A7}"/>
                  </a:ext>
                </a:extLst>
              </p:cNvPr>
              <p:cNvGrpSpPr/>
              <p:nvPr/>
            </p:nvGrpSpPr>
            <p:grpSpPr>
              <a:xfrm rot="606806">
                <a:off x="9857696" y="26052871"/>
                <a:ext cx="599735" cy="340092"/>
                <a:chOff x="10443897" y="26046015"/>
                <a:chExt cx="599735" cy="340092"/>
              </a:xfrm>
            </p:grpSpPr>
            <p:sp>
              <p:nvSpPr>
                <p:cNvPr id="164" name="Ovale 163">
                  <a:extLst>
                    <a:ext uri="{FF2B5EF4-FFF2-40B4-BE49-F238E27FC236}">
                      <a16:creationId xmlns:a16="http://schemas.microsoft.com/office/drawing/2014/main" id="{B3436438-5150-1FC2-868D-8BB6E8F6A5D8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65" name="Ovale 164">
                  <a:extLst>
                    <a:ext uri="{FF2B5EF4-FFF2-40B4-BE49-F238E27FC236}">
                      <a16:creationId xmlns:a16="http://schemas.microsoft.com/office/drawing/2014/main" id="{DF72AA9C-9B15-8C2B-CDE5-316B1D2F1004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66" name="Ovale 165">
                  <a:extLst>
                    <a:ext uri="{FF2B5EF4-FFF2-40B4-BE49-F238E27FC236}">
                      <a16:creationId xmlns:a16="http://schemas.microsoft.com/office/drawing/2014/main" id="{2AD1EF36-9077-AC41-6804-023F9D26D5F9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67" name="Ovale 166">
                  <a:extLst>
                    <a:ext uri="{FF2B5EF4-FFF2-40B4-BE49-F238E27FC236}">
                      <a16:creationId xmlns:a16="http://schemas.microsoft.com/office/drawing/2014/main" id="{B07EA49E-F7DD-6343-357E-4E3360D7A983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68" name="Ovale 167">
                  <a:extLst>
                    <a:ext uri="{FF2B5EF4-FFF2-40B4-BE49-F238E27FC236}">
                      <a16:creationId xmlns:a16="http://schemas.microsoft.com/office/drawing/2014/main" id="{20993FDE-A627-4B35-E61B-BBFB3A07F8A3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69" name="Ovale 168">
                  <a:extLst>
                    <a:ext uri="{FF2B5EF4-FFF2-40B4-BE49-F238E27FC236}">
                      <a16:creationId xmlns:a16="http://schemas.microsoft.com/office/drawing/2014/main" id="{D242800B-7757-E774-F9A3-69C205F222CF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57" name="Gruppo 156">
                <a:extLst>
                  <a:ext uri="{FF2B5EF4-FFF2-40B4-BE49-F238E27FC236}">
                    <a16:creationId xmlns:a16="http://schemas.microsoft.com/office/drawing/2014/main" id="{D5E97138-0690-AE1A-014F-4B50B0973E67}"/>
                  </a:ext>
                </a:extLst>
              </p:cNvPr>
              <p:cNvGrpSpPr/>
              <p:nvPr/>
            </p:nvGrpSpPr>
            <p:grpSpPr>
              <a:xfrm rot="15249852">
                <a:off x="9535986" y="26393718"/>
                <a:ext cx="599735" cy="340092"/>
                <a:chOff x="10443897" y="26046015"/>
                <a:chExt cx="599735" cy="340092"/>
              </a:xfrm>
            </p:grpSpPr>
            <p:sp>
              <p:nvSpPr>
                <p:cNvPr id="158" name="Ovale 157">
                  <a:extLst>
                    <a:ext uri="{FF2B5EF4-FFF2-40B4-BE49-F238E27FC236}">
                      <a16:creationId xmlns:a16="http://schemas.microsoft.com/office/drawing/2014/main" id="{6EA2F613-C264-860F-21B2-5EB09F103EE2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59" name="Ovale 158">
                  <a:extLst>
                    <a:ext uri="{FF2B5EF4-FFF2-40B4-BE49-F238E27FC236}">
                      <a16:creationId xmlns:a16="http://schemas.microsoft.com/office/drawing/2014/main" id="{0F1D1287-6E31-8B4A-D5AA-086C801B990E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60" name="Ovale 159">
                  <a:extLst>
                    <a:ext uri="{FF2B5EF4-FFF2-40B4-BE49-F238E27FC236}">
                      <a16:creationId xmlns:a16="http://schemas.microsoft.com/office/drawing/2014/main" id="{A82DA540-F6A3-A851-304D-05CC7B8C8643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61" name="Ovale 160">
                  <a:extLst>
                    <a:ext uri="{FF2B5EF4-FFF2-40B4-BE49-F238E27FC236}">
                      <a16:creationId xmlns:a16="http://schemas.microsoft.com/office/drawing/2014/main" id="{82B34802-691D-9E81-6B07-53D131C07D51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62" name="Ovale 161">
                  <a:extLst>
                    <a:ext uri="{FF2B5EF4-FFF2-40B4-BE49-F238E27FC236}">
                      <a16:creationId xmlns:a16="http://schemas.microsoft.com/office/drawing/2014/main" id="{47FDC143-8325-E874-EA6C-DCA5F1992E0C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63" name="Ovale 162">
                  <a:extLst>
                    <a:ext uri="{FF2B5EF4-FFF2-40B4-BE49-F238E27FC236}">
                      <a16:creationId xmlns:a16="http://schemas.microsoft.com/office/drawing/2014/main" id="{C2A4E532-89D6-1CC6-671E-90947AA32694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</p:grpSp>
        <p:grpSp>
          <p:nvGrpSpPr>
            <p:cNvPr id="170" name="Gruppo 169">
              <a:extLst>
                <a:ext uri="{FF2B5EF4-FFF2-40B4-BE49-F238E27FC236}">
                  <a16:creationId xmlns:a16="http://schemas.microsoft.com/office/drawing/2014/main" id="{90932509-BD47-8D25-8BB2-8ED760FB3945}"/>
                </a:ext>
              </a:extLst>
            </p:cNvPr>
            <p:cNvGrpSpPr/>
            <p:nvPr/>
          </p:nvGrpSpPr>
          <p:grpSpPr>
            <a:xfrm rot="2659135">
              <a:off x="2039953" y="4708905"/>
              <a:ext cx="256932" cy="263143"/>
              <a:chOff x="9665808" y="26052871"/>
              <a:chExt cx="791623" cy="810760"/>
            </a:xfrm>
          </p:grpSpPr>
          <p:sp>
            <p:nvSpPr>
              <p:cNvPr id="171" name="Ovale 170">
                <a:extLst>
                  <a:ext uri="{FF2B5EF4-FFF2-40B4-BE49-F238E27FC236}">
                    <a16:creationId xmlns:a16="http://schemas.microsoft.com/office/drawing/2014/main" id="{2A61F41D-10B6-0402-01AD-48EF69E29F08}"/>
                  </a:ext>
                </a:extLst>
              </p:cNvPr>
              <p:cNvSpPr/>
              <p:nvPr/>
            </p:nvSpPr>
            <p:spPr>
              <a:xfrm>
                <a:off x="9947582" y="26349971"/>
                <a:ext cx="299892" cy="29989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grpSp>
            <p:nvGrpSpPr>
              <p:cNvPr id="172" name="Gruppo 171">
                <a:extLst>
                  <a:ext uri="{FF2B5EF4-FFF2-40B4-BE49-F238E27FC236}">
                    <a16:creationId xmlns:a16="http://schemas.microsoft.com/office/drawing/2014/main" id="{4AF685AB-A8A2-F4E2-9F76-FB208E5E2E15}"/>
                  </a:ext>
                </a:extLst>
              </p:cNvPr>
              <p:cNvGrpSpPr/>
              <p:nvPr/>
            </p:nvGrpSpPr>
            <p:grpSpPr>
              <a:xfrm rot="606806">
                <a:off x="9857696" y="26052871"/>
                <a:ext cx="599735" cy="340092"/>
                <a:chOff x="10443897" y="26046015"/>
                <a:chExt cx="599735" cy="340092"/>
              </a:xfrm>
            </p:grpSpPr>
            <p:sp>
              <p:nvSpPr>
                <p:cNvPr id="180" name="Ovale 179">
                  <a:extLst>
                    <a:ext uri="{FF2B5EF4-FFF2-40B4-BE49-F238E27FC236}">
                      <a16:creationId xmlns:a16="http://schemas.microsoft.com/office/drawing/2014/main" id="{25E9311D-38F3-7233-865F-891840FE7041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81" name="Ovale 180">
                  <a:extLst>
                    <a:ext uri="{FF2B5EF4-FFF2-40B4-BE49-F238E27FC236}">
                      <a16:creationId xmlns:a16="http://schemas.microsoft.com/office/drawing/2014/main" id="{2B1707EF-432E-3F93-5CFF-61159037912D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82" name="Ovale 181">
                  <a:extLst>
                    <a:ext uri="{FF2B5EF4-FFF2-40B4-BE49-F238E27FC236}">
                      <a16:creationId xmlns:a16="http://schemas.microsoft.com/office/drawing/2014/main" id="{22585DE5-B9FC-C1FD-9180-C0709BBC66F9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83" name="Ovale 182">
                  <a:extLst>
                    <a:ext uri="{FF2B5EF4-FFF2-40B4-BE49-F238E27FC236}">
                      <a16:creationId xmlns:a16="http://schemas.microsoft.com/office/drawing/2014/main" id="{06DF94F6-A988-A3CC-AA82-04AC09F9789E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84" name="Ovale 183">
                  <a:extLst>
                    <a:ext uri="{FF2B5EF4-FFF2-40B4-BE49-F238E27FC236}">
                      <a16:creationId xmlns:a16="http://schemas.microsoft.com/office/drawing/2014/main" id="{3A9DB15F-8A52-EFF7-9D17-CA7C21DD9DA1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85" name="Ovale 184">
                  <a:extLst>
                    <a:ext uri="{FF2B5EF4-FFF2-40B4-BE49-F238E27FC236}">
                      <a16:creationId xmlns:a16="http://schemas.microsoft.com/office/drawing/2014/main" id="{D342DF38-EAC6-D650-B70C-3E1A6C73592C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73" name="Gruppo 172">
                <a:extLst>
                  <a:ext uri="{FF2B5EF4-FFF2-40B4-BE49-F238E27FC236}">
                    <a16:creationId xmlns:a16="http://schemas.microsoft.com/office/drawing/2014/main" id="{F54AFE45-71DD-E54E-1F67-A5923909536F}"/>
                  </a:ext>
                </a:extLst>
              </p:cNvPr>
              <p:cNvGrpSpPr/>
              <p:nvPr/>
            </p:nvGrpSpPr>
            <p:grpSpPr>
              <a:xfrm rot="15249852">
                <a:off x="9535986" y="26393718"/>
                <a:ext cx="599735" cy="340092"/>
                <a:chOff x="10443897" y="26046015"/>
                <a:chExt cx="599735" cy="340092"/>
              </a:xfrm>
            </p:grpSpPr>
            <p:sp>
              <p:nvSpPr>
                <p:cNvPr id="174" name="Ovale 173">
                  <a:extLst>
                    <a:ext uri="{FF2B5EF4-FFF2-40B4-BE49-F238E27FC236}">
                      <a16:creationId xmlns:a16="http://schemas.microsoft.com/office/drawing/2014/main" id="{563854E4-1A58-C432-2C70-D949A70A881C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75" name="Ovale 174">
                  <a:extLst>
                    <a:ext uri="{FF2B5EF4-FFF2-40B4-BE49-F238E27FC236}">
                      <a16:creationId xmlns:a16="http://schemas.microsoft.com/office/drawing/2014/main" id="{DE34BD66-963A-820C-969E-8ADC6E0DA226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76" name="Ovale 175">
                  <a:extLst>
                    <a:ext uri="{FF2B5EF4-FFF2-40B4-BE49-F238E27FC236}">
                      <a16:creationId xmlns:a16="http://schemas.microsoft.com/office/drawing/2014/main" id="{0B131E6F-ADB4-FB9B-82D9-D6BE00D10527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77" name="Ovale 176">
                  <a:extLst>
                    <a:ext uri="{FF2B5EF4-FFF2-40B4-BE49-F238E27FC236}">
                      <a16:creationId xmlns:a16="http://schemas.microsoft.com/office/drawing/2014/main" id="{0847665E-3710-E073-2E98-D7EB1F3E8A9A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78" name="Ovale 177">
                  <a:extLst>
                    <a:ext uri="{FF2B5EF4-FFF2-40B4-BE49-F238E27FC236}">
                      <a16:creationId xmlns:a16="http://schemas.microsoft.com/office/drawing/2014/main" id="{6ED88D6D-883A-D3DD-C4DD-0F8342C8F710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179" name="Ovale 178">
                  <a:extLst>
                    <a:ext uri="{FF2B5EF4-FFF2-40B4-BE49-F238E27FC236}">
                      <a16:creationId xmlns:a16="http://schemas.microsoft.com/office/drawing/2014/main" id="{2C19886B-9F8F-ED88-2C3E-EF29284FB49A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</p:grpSp>
        <p:sp>
          <p:nvSpPr>
            <p:cNvPr id="186" name="Ovale 185">
              <a:extLst>
                <a:ext uri="{FF2B5EF4-FFF2-40B4-BE49-F238E27FC236}">
                  <a16:creationId xmlns:a16="http://schemas.microsoft.com/office/drawing/2014/main" id="{06476B51-9055-5397-2CEF-54E3D290C61A}"/>
                </a:ext>
              </a:extLst>
            </p:cNvPr>
            <p:cNvSpPr/>
            <p:nvPr/>
          </p:nvSpPr>
          <p:spPr>
            <a:xfrm>
              <a:off x="2310518" y="4850725"/>
              <a:ext cx="46026" cy="4602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187" name="Ovale 186">
              <a:extLst>
                <a:ext uri="{FF2B5EF4-FFF2-40B4-BE49-F238E27FC236}">
                  <a16:creationId xmlns:a16="http://schemas.microsoft.com/office/drawing/2014/main" id="{444425FF-1884-B66A-4FEF-02D258CD6556}"/>
                </a:ext>
              </a:extLst>
            </p:cNvPr>
            <p:cNvSpPr/>
            <p:nvPr/>
          </p:nvSpPr>
          <p:spPr>
            <a:xfrm>
              <a:off x="2415742" y="4850725"/>
              <a:ext cx="46026" cy="4602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188" name="Ovale 187">
              <a:extLst>
                <a:ext uri="{FF2B5EF4-FFF2-40B4-BE49-F238E27FC236}">
                  <a16:creationId xmlns:a16="http://schemas.microsoft.com/office/drawing/2014/main" id="{7F7EB636-3ACE-241A-5B51-B95C68BD7ADB}"/>
                </a:ext>
              </a:extLst>
            </p:cNvPr>
            <p:cNvSpPr/>
            <p:nvPr/>
          </p:nvSpPr>
          <p:spPr>
            <a:xfrm>
              <a:off x="2756954" y="4850725"/>
              <a:ext cx="46026" cy="4602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189" name="Ovale 188">
              <a:extLst>
                <a:ext uri="{FF2B5EF4-FFF2-40B4-BE49-F238E27FC236}">
                  <a16:creationId xmlns:a16="http://schemas.microsoft.com/office/drawing/2014/main" id="{C35B6B91-F34A-F2BE-8F27-AFF2A3A29AC4}"/>
                </a:ext>
              </a:extLst>
            </p:cNvPr>
            <p:cNvSpPr/>
            <p:nvPr/>
          </p:nvSpPr>
          <p:spPr>
            <a:xfrm>
              <a:off x="2861407" y="4850725"/>
              <a:ext cx="46026" cy="4602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+mj-lt"/>
              </a:endParaRPr>
            </a:p>
          </p:txBody>
        </p:sp>
        <p:sp>
          <p:nvSpPr>
            <p:cNvPr id="338" name="CasellaDiTesto 337">
              <a:extLst>
                <a:ext uri="{FF2B5EF4-FFF2-40B4-BE49-F238E27FC236}">
                  <a16:creationId xmlns:a16="http://schemas.microsoft.com/office/drawing/2014/main" id="{F4D806B5-DEC4-728C-A943-23DC264FAA55}"/>
                </a:ext>
              </a:extLst>
            </p:cNvPr>
            <p:cNvSpPr txBox="1"/>
            <p:nvPr/>
          </p:nvSpPr>
          <p:spPr>
            <a:xfrm>
              <a:off x="1762435" y="4106777"/>
              <a:ext cx="162694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dirty="0">
                  <a:latin typeface="+mj-lt"/>
                </a:rPr>
                <a:t>B – N</a:t>
              </a:r>
              <a:r>
                <a:rPr lang="en-GB" baseline="-25000" dirty="0">
                  <a:latin typeface="+mj-lt"/>
                </a:rPr>
                <a:t>2</a:t>
              </a:r>
              <a:r>
                <a:rPr lang="en-GB" dirty="0">
                  <a:latin typeface="+mj-lt"/>
                </a:rPr>
                <a:t> purge, </a:t>
              </a:r>
              <a:r>
                <a:rPr lang="en-GB" dirty="0" err="1">
                  <a:latin typeface="+mj-lt"/>
                </a:rPr>
                <a:t>t</a:t>
              </a:r>
              <a:r>
                <a:rPr lang="en-GB" baseline="-25000" dirty="0" err="1">
                  <a:latin typeface="+mj-lt"/>
                </a:rPr>
                <a:t>B</a:t>
              </a:r>
              <a:endParaRPr lang="en-GB" dirty="0">
                <a:latin typeface="+mj-lt"/>
              </a:endParaRPr>
            </a:p>
          </p:txBody>
        </p:sp>
      </p:grpSp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B14E8733-889A-01F6-BBC4-1F081AA315A4}"/>
              </a:ext>
            </a:extLst>
          </p:cNvPr>
          <p:cNvGrpSpPr/>
          <p:nvPr/>
        </p:nvGrpSpPr>
        <p:grpSpPr>
          <a:xfrm>
            <a:off x="3271627" y="5150923"/>
            <a:ext cx="1909974" cy="1262278"/>
            <a:chOff x="2809141" y="4684750"/>
            <a:chExt cx="1909974" cy="1262278"/>
          </a:xfrm>
        </p:grpSpPr>
        <p:grpSp>
          <p:nvGrpSpPr>
            <p:cNvPr id="190" name="Gruppo 189">
              <a:extLst>
                <a:ext uri="{FF2B5EF4-FFF2-40B4-BE49-F238E27FC236}">
                  <a16:creationId xmlns:a16="http://schemas.microsoft.com/office/drawing/2014/main" id="{73E48422-FFA0-15C5-89AE-B70B78110CFB}"/>
                </a:ext>
              </a:extLst>
            </p:cNvPr>
            <p:cNvGrpSpPr/>
            <p:nvPr/>
          </p:nvGrpSpPr>
          <p:grpSpPr>
            <a:xfrm>
              <a:off x="3230511" y="5074861"/>
              <a:ext cx="1168864" cy="872167"/>
              <a:chOff x="8485620" y="19117106"/>
              <a:chExt cx="3273948" cy="2442908"/>
            </a:xfrm>
          </p:grpSpPr>
          <p:sp>
            <p:nvSpPr>
              <p:cNvPr id="191" name="Rettangolo 190">
                <a:extLst>
                  <a:ext uri="{FF2B5EF4-FFF2-40B4-BE49-F238E27FC236}">
                    <a16:creationId xmlns:a16="http://schemas.microsoft.com/office/drawing/2014/main" id="{3B81ADFB-7587-A399-81B2-9580323AD5D1}"/>
                  </a:ext>
                </a:extLst>
              </p:cNvPr>
              <p:cNvSpPr/>
              <p:nvPr/>
            </p:nvSpPr>
            <p:spPr>
              <a:xfrm>
                <a:off x="8500927" y="21096855"/>
                <a:ext cx="3258641" cy="46315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+mj-lt"/>
                </a:endParaRPr>
              </a:p>
            </p:txBody>
          </p:sp>
          <p:grpSp>
            <p:nvGrpSpPr>
              <p:cNvPr id="192" name="Gruppo 191">
                <a:extLst>
                  <a:ext uri="{FF2B5EF4-FFF2-40B4-BE49-F238E27FC236}">
                    <a16:creationId xmlns:a16="http://schemas.microsoft.com/office/drawing/2014/main" id="{54286316-C4C5-66C1-BAC3-0EC8C46382AE}"/>
                  </a:ext>
                </a:extLst>
              </p:cNvPr>
              <p:cNvGrpSpPr/>
              <p:nvPr/>
            </p:nvGrpSpPr>
            <p:grpSpPr>
              <a:xfrm>
                <a:off x="8579356" y="20705702"/>
                <a:ext cx="3002690" cy="391153"/>
                <a:chOff x="9541109" y="27363462"/>
                <a:chExt cx="3002690" cy="391153"/>
              </a:xfrm>
            </p:grpSpPr>
            <p:grpSp>
              <p:nvGrpSpPr>
                <p:cNvPr id="252" name="Gruppo 251">
                  <a:extLst>
                    <a:ext uri="{FF2B5EF4-FFF2-40B4-BE49-F238E27FC236}">
                      <a16:creationId xmlns:a16="http://schemas.microsoft.com/office/drawing/2014/main" id="{6D4E55DD-F64E-AB91-CD8F-F38E819432CD}"/>
                    </a:ext>
                  </a:extLst>
                </p:cNvPr>
                <p:cNvGrpSpPr/>
                <p:nvPr/>
              </p:nvGrpSpPr>
              <p:grpSpPr>
                <a:xfrm>
                  <a:off x="954110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80" name="Connettore diritto 279">
                    <a:extLst>
                      <a:ext uri="{FF2B5EF4-FFF2-40B4-BE49-F238E27FC236}">
                        <a16:creationId xmlns:a16="http://schemas.microsoft.com/office/drawing/2014/main" id="{EC7AFB61-CCC5-2A1F-2503-634F06EDE5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1" name="Ovale 280">
                    <a:extLst>
                      <a:ext uri="{FF2B5EF4-FFF2-40B4-BE49-F238E27FC236}">
                        <a16:creationId xmlns:a16="http://schemas.microsoft.com/office/drawing/2014/main" id="{B98074AA-349C-1096-436D-1D70709A68E4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53" name="Gruppo 252">
                  <a:extLst>
                    <a:ext uri="{FF2B5EF4-FFF2-40B4-BE49-F238E27FC236}">
                      <a16:creationId xmlns:a16="http://schemas.microsoft.com/office/drawing/2014/main" id="{06DF6ACB-536C-7EE8-4C68-4D4E8DD5109F}"/>
                    </a:ext>
                  </a:extLst>
                </p:cNvPr>
                <p:cNvGrpSpPr/>
                <p:nvPr/>
              </p:nvGrpSpPr>
              <p:grpSpPr>
                <a:xfrm>
                  <a:off x="985073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78" name="Connettore diritto 277">
                    <a:extLst>
                      <a:ext uri="{FF2B5EF4-FFF2-40B4-BE49-F238E27FC236}">
                        <a16:creationId xmlns:a16="http://schemas.microsoft.com/office/drawing/2014/main" id="{66A50ADE-15A5-4176-7416-0E2DFC3294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9" name="Ovale 278">
                    <a:extLst>
                      <a:ext uri="{FF2B5EF4-FFF2-40B4-BE49-F238E27FC236}">
                        <a16:creationId xmlns:a16="http://schemas.microsoft.com/office/drawing/2014/main" id="{CC3735CF-F058-46C9-589B-615374AD1BE1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54" name="Gruppo 253">
                  <a:extLst>
                    <a:ext uri="{FF2B5EF4-FFF2-40B4-BE49-F238E27FC236}">
                      <a16:creationId xmlns:a16="http://schemas.microsoft.com/office/drawing/2014/main" id="{A9B3742E-9FCF-5701-199F-4C104C8EE560}"/>
                    </a:ext>
                  </a:extLst>
                </p:cNvPr>
                <p:cNvGrpSpPr/>
                <p:nvPr/>
              </p:nvGrpSpPr>
              <p:grpSpPr>
                <a:xfrm>
                  <a:off x="1016036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76" name="Connettore diritto 275">
                    <a:extLst>
                      <a:ext uri="{FF2B5EF4-FFF2-40B4-BE49-F238E27FC236}">
                        <a16:creationId xmlns:a16="http://schemas.microsoft.com/office/drawing/2014/main" id="{FFDF4BCB-1C4D-1323-AB8C-299D8CD92BE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7" name="Ovale 276">
                    <a:extLst>
                      <a:ext uri="{FF2B5EF4-FFF2-40B4-BE49-F238E27FC236}">
                        <a16:creationId xmlns:a16="http://schemas.microsoft.com/office/drawing/2014/main" id="{58ED3A9A-B5B2-9F63-0109-94A8AD04E191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55" name="Gruppo 254">
                  <a:extLst>
                    <a:ext uri="{FF2B5EF4-FFF2-40B4-BE49-F238E27FC236}">
                      <a16:creationId xmlns:a16="http://schemas.microsoft.com/office/drawing/2014/main" id="{3DAA662F-7252-5BD6-0B26-F8B3B0CF826F}"/>
                    </a:ext>
                  </a:extLst>
                </p:cNvPr>
                <p:cNvGrpSpPr/>
                <p:nvPr/>
              </p:nvGrpSpPr>
              <p:grpSpPr>
                <a:xfrm>
                  <a:off x="1046999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74" name="Connettore diritto 273">
                    <a:extLst>
                      <a:ext uri="{FF2B5EF4-FFF2-40B4-BE49-F238E27FC236}">
                        <a16:creationId xmlns:a16="http://schemas.microsoft.com/office/drawing/2014/main" id="{B5928123-1906-C26D-D4E3-069A227AEB8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5" name="Ovale 274">
                    <a:extLst>
                      <a:ext uri="{FF2B5EF4-FFF2-40B4-BE49-F238E27FC236}">
                        <a16:creationId xmlns:a16="http://schemas.microsoft.com/office/drawing/2014/main" id="{867CA598-DD49-A816-E806-67545031FEF9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56" name="Gruppo 255">
                  <a:extLst>
                    <a:ext uri="{FF2B5EF4-FFF2-40B4-BE49-F238E27FC236}">
                      <a16:creationId xmlns:a16="http://schemas.microsoft.com/office/drawing/2014/main" id="{DAA409C5-14E0-C220-AC35-E29421086007}"/>
                    </a:ext>
                  </a:extLst>
                </p:cNvPr>
                <p:cNvGrpSpPr/>
                <p:nvPr/>
              </p:nvGrpSpPr>
              <p:grpSpPr>
                <a:xfrm>
                  <a:off x="1077962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72" name="Connettore diritto 271">
                    <a:extLst>
                      <a:ext uri="{FF2B5EF4-FFF2-40B4-BE49-F238E27FC236}">
                        <a16:creationId xmlns:a16="http://schemas.microsoft.com/office/drawing/2014/main" id="{18FDD7C4-48BA-F572-6B51-CFF0EA3915B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3" name="Ovale 272">
                    <a:extLst>
                      <a:ext uri="{FF2B5EF4-FFF2-40B4-BE49-F238E27FC236}">
                        <a16:creationId xmlns:a16="http://schemas.microsoft.com/office/drawing/2014/main" id="{D44B5D74-C2FF-1A8F-0F39-E4E56B6A30F3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57" name="Gruppo 256">
                  <a:extLst>
                    <a:ext uri="{FF2B5EF4-FFF2-40B4-BE49-F238E27FC236}">
                      <a16:creationId xmlns:a16="http://schemas.microsoft.com/office/drawing/2014/main" id="{36BE8E6E-347E-626C-F9CA-4FCDCD4BF5C2}"/>
                    </a:ext>
                  </a:extLst>
                </p:cNvPr>
                <p:cNvGrpSpPr/>
                <p:nvPr/>
              </p:nvGrpSpPr>
              <p:grpSpPr>
                <a:xfrm>
                  <a:off x="1108925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70" name="Connettore diritto 269">
                    <a:extLst>
                      <a:ext uri="{FF2B5EF4-FFF2-40B4-BE49-F238E27FC236}">
                        <a16:creationId xmlns:a16="http://schemas.microsoft.com/office/drawing/2014/main" id="{25561344-050C-5AF7-CFDE-D5B529457D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1" name="Ovale 270">
                    <a:extLst>
                      <a:ext uri="{FF2B5EF4-FFF2-40B4-BE49-F238E27FC236}">
                        <a16:creationId xmlns:a16="http://schemas.microsoft.com/office/drawing/2014/main" id="{6BAD8804-A3E2-6679-E09E-8157B104DB40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58" name="Gruppo 257">
                  <a:extLst>
                    <a:ext uri="{FF2B5EF4-FFF2-40B4-BE49-F238E27FC236}">
                      <a16:creationId xmlns:a16="http://schemas.microsoft.com/office/drawing/2014/main" id="{30D0FC53-DD68-FD1C-00DD-A9CF74B97F4A}"/>
                    </a:ext>
                  </a:extLst>
                </p:cNvPr>
                <p:cNvGrpSpPr/>
                <p:nvPr/>
              </p:nvGrpSpPr>
              <p:grpSpPr>
                <a:xfrm>
                  <a:off x="1139888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68" name="Connettore diritto 267">
                    <a:extLst>
                      <a:ext uri="{FF2B5EF4-FFF2-40B4-BE49-F238E27FC236}">
                        <a16:creationId xmlns:a16="http://schemas.microsoft.com/office/drawing/2014/main" id="{FC6F6D25-465F-B09F-FDF8-475BBF869A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9" name="Ovale 268">
                    <a:extLst>
                      <a:ext uri="{FF2B5EF4-FFF2-40B4-BE49-F238E27FC236}">
                        <a16:creationId xmlns:a16="http://schemas.microsoft.com/office/drawing/2014/main" id="{91FB5042-7968-463A-07FE-3F0C39216E6D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59" name="Gruppo 258">
                  <a:extLst>
                    <a:ext uri="{FF2B5EF4-FFF2-40B4-BE49-F238E27FC236}">
                      <a16:creationId xmlns:a16="http://schemas.microsoft.com/office/drawing/2014/main" id="{A4F3E5A8-F761-9ACC-15EE-C5D48FCDB77A}"/>
                    </a:ext>
                  </a:extLst>
                </p:cNvPr>
                <p:cNvGrpSpPr/>
                <p:nvPr/>
              </p:nvGrpSpPr>
              <p:grpSpPr>
                <a:xfrm>
                  <a:off x="1170851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66" name="Connettore diritto 265">
                    <a:extLst>
                      <a:ext uri="{FF2B5EF4-FFF2-40B4-BE49-F238E27FC236}">
                        <a16:creationId xmlns:a16="http://schemas.microsoft.com/office/drawing/2014/main" id="{7507F623-E55E-CD0C-219E-AA76C747CA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7" name="Ovale 266">
                    <a:extLst>
                      <a:ext uri="{FF2B5EF4-FFF2-40B4-BE49-F238E27FC236}">
                        <a16:creationId xmlns:a16="http://schemas.microsoft.com/office/drawing/2014/main" id="{0ADE5AF3-610D-6CEB-95AB-1B3F021EA9A9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60" name="Gruppo 259">
                  <a:extLst>
                    <a:ext uri="{FF2B5EF4-FFF2-40B4-BE49-F238E27FC236}">
                      <a16:creationId xmlns:a16="http://schemas.microsoft.com/office/drawing/2014/main" id="{333CF3F7-8869-93FA-F68A-F6C7473B1C29}"/>
                    </a:ext>
                  </a:extLst>
                </p:cNvPr>
                <p:cNvGrpSpPr/>
                <p:nvPr/>
              </p:nvGrpSpPr>
              <p:grpSpPr>
                <a:xfrm>
                  <a:off x="1201814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64" name="Connettore diritto 263">
                    <a:extLst>
                      <a:ext uri="{FF2B5EF4-FFF2-40B4-BE49-F238E27FC236}">
                        <a16:creationId xmlns:a16="http://schemas.microsoft.com/office/drawing/2014/main" id="{910D95BF-8FD4-F4C2-FA63-62E338FE714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5" name="Ovale 264">
                    <a:extLst>
                      <a:ext uri="{FF2B5EF4-FFF2-40B4-BE49-F238E27FC236}">
                        <a16:creationId xmlns:a16="http://schemas.microsoft.com/office/drawing/2014/main" id="{25EBCCCA-1A9D-BDDB-6EC8-4A865494005E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261" name="Gruppo 260">
                  <a:extLst>
                    <a:ext uri="{FF2B5EF4-FFF2-40B4-BE49-F238E27FC236}">
                      <a16:creationId xmlns:a16="http://schemas.microsoft.com/office/drawing/2014/main" id="{EE88F048-40EC-8FE2-1A4F-C94EA6098F07}"/>
                    </a:ext>
                  </a:extLst>
                </p:cNvPr>
                <p:cNvGrpSpPr/>
                <p:nvPr/>
              </p:nvGrpSpPr>
              <p:grpSpPr>
                <a:xfrm>
                  <a:off x="12327777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262" name="Connettore diritto 261">
                    <a:extLst>
                      <a:ext uri="{FF2B5EF4-FFF2-40B4-BE49-F238E27FC236}">
                        <a16:creationId xmlns:a16="http://schemas.microsoft.com/office/drawing/2014/main" id="{A0E7F52A-BE0C-DDE4-2177-EFE8CD4DB82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63" name="Ovale 262">
                    <a:extLst>
                      <a:ext uri="{FF2B5EF4-FFF2-40B4-BE49-F238E27FC236}">
                        <a16:creationId xmlns:a16="http://schemas.microsoft.com/office/drawing/2014/main" id="{27BB0978-215E-8DE5-31A6-6B6756D532E7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</p:grpSp>
          <p:sp>
            <p:nvSpPr>
              <p:cNvPr id="193" name="Ovale 192">
                <a:extLst>
                  <a:ext uri="{FF2B5EF4-FFF2-40B4-BE49-F238E27FC236}">
                    <a16:creationId xmlns:a16="http://schemas.microsoft.com/office/drawing/2014/main" id="{25201861-BAED-20BC-B869-B576861CF198}"/>
                  </a:ext>
                </a:extLst>
              </p:cNvPr>
              <p:cNvSpPr/>
              <p:nvPr/>
            </p:nvSpPr>
            <p:spPr>
              <a:xfrm rot="3098824">
                <a:off x="9936786" y="20433024"/>
                <a:ext cx="299892" cy="29989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grpSp>
            <p:nvGrpSpPr>
              <p:cNvPr id="194" name="Gruppo 193">
                <a:extLst>
                  <a:ext uri="{FF2B5EF4-FFF2-40B4-BE49-F238E27FC236}">
                    <a16:creationId xmlns:a16="http://schemas.microsoft.com/office/drawing/2014/main" id="{AC1F6EAA-E9A8-B3B9-55D9-D20E9F08DECC}"/>
                  </a:ext>
                </a:extLst>
              </p:cNvPr>
              <p:cNvGrpSpPr/>
              <p:nvPr/>
            </p:nvGrpSpPr>
            <p:grpSpPr>
              <a:xfrm rot="3705630">
                <a:off x="9918660" y="19513483"/>
                <a:ext cx="599735" cy="340092"/>
                <a:chOff x="10443897" y="26046015"/>
                <a:chExt cx="599735" cy="340092"/>
              </a:xfrm>
            </p:grpSpPr>
            <p:sp>
              <p:nvSpPr>
                <p:cNvPr id="246" name="Ovale 245">
                  <a:extLst>
                    <a:ext uri="{FF2B5EF4-FFF2-40B4-BE49-F238E27FC236}">
                      <a16:creationId xmlns:a16="http://schemas.microsoft.com/office/drawing/2014/main" id="{359CE6C6-BC2F-687A-1FDE-10F7232486DD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47" name="Ovale 246">
                  <a:extLst>
                    <a:ext uri="{FF2B5EF4-FFF2-40B4-BE49-F238E27FC236}">
                      <a16:creationId xmlns:a16="http://schemas.microsoft.com/office/drawing/2014/main" id="{DCE5A7AE-E333-0A07-BED2-DE91AB263995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48" name="Ovale 247">
                  <a:extLst>
                    <a:ext uri="{FF2B5EF4-FFF2-40B4-BE49-F238E27FC236}">
                      <a16:creationId xmlns:a16="http://schemas.microsoft.com/office/drawing/2014/main" id="{83869FA6-3333-2F24-6388-A1764FC0F9B1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49" name="Ovale 248">
                  <a:extLst>
                    <a:ext uri="{FF2B5EF4-FFF2-40B4-BE49-F238E27FC236}">
                      <a16:creationId xmlns:a16="http://schemas.microsoft.com/office/drawing/2014/main" id="{0FE5FB6C-CFD8-0CFD-AF0B-8714DE21FD93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50" name="Ovale 249">
                  <a:extLst>
                    <a:ext uri="{FF2B5EF4-FFF2-40B4-BE49-F238E27FC236}">
                      <a16:creationId xmlns:a16="http://schemas.microsoft.com/office/drawing/2014/main" id="{A1C3F932-C6E5-B53F-39DA-4080E689ACA1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51" name="Ovale 250">
                  <a:extLst>
                    <a:ext uri="{FF2B5EF4-FFF2-40B4-BE49-F238E27FC236}">
                      <a16:creationId xmlns:a16="http://schemas.microsoft.com/office/drawing/2014/main" id="{8154B384-B89E-E242-CF07-F42FDA0A6EF1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195" name="Ovale 194">
                <a:extLst>
                  <a:ext uri="{FF2B5EF4-FFF2-40B4-BE49-F238E27FC236}">
                    <a16:creationId xmlns:a16="http://schemas.microsoft.com/office/drawing/2014/main" id="{AC3C0E2D-80D8-E20C-80FB-0597D2D760FD}"/>
                  </a:ext>
                </a:extLst>
              </p:cNvPr>
              <p:cNvSpPr/>
              <p:nvPr/>
            </p:nvSpPr>
            <p:spPr>
              <a:xfrm rot="2659670">
                <a:off x="11168983" y="20440192"/>
                <a:ext cx="299892" cy="29989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grpSp>
            <p:nvGrpSpPr>
              <p:cNvPr id="196" name="Gruppo 195">
                <a:extLst>
                  <a:ext uri="{FF2B5EF4-FFF2-40B4-BE49-F238E27FC236}">
                    <a16:creationId xmlns:a16="http://schemas.microsoft.com/office/drawing/2014/main" id="{1AEFC91E-95B6-6443-1185-40EEA8A0F0E3}"/>
                  </a:ext>
                </a:extLst>
              </p:cNvPr>
              <p:cNvGrpSpPr/>
              <p:nvPr/>
            </p:nvGrpSpPr>
            <p:grpSpPr>
              <a:xfrm rot="3266476">
                <a:off x="11153254" y="19352922"/>
                <a:ext cx="599735" cy="340092"/>
                <a:chOff x="10443897" y="26046015"/>
                <a:chExt cx="599735" cy="340092"/>
              </a:xfrm>
            </p:grpSpPr>
            <p:sp>
              <p:nvSpPr>
                <p:cNvPr id="240" name="Ovale 239">
                  <a:extLst>
                    <a:ext uri="{FF2B5EF4-FFF2-40B4-BE49-F238E27FC236}">
                      <a16:creationId xmlns:a16="http://schemas.microsoft.com/office/drawing/2014/main" id="{751917B0-A885-C3DB-69F7-353823A6DD72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41" name="Ovale 240">
                  <a:extLst>
                    <a:ext uri="{FF2B5EF4-FFF2-40B4-BE49-F238E27FC236}">
                      <a16:creationId xmlns:a16="http://schemas.microsoft.com/office/drawing/2014/main" id="{1B88627E-FA05-B31D-9EC3-7A43EC3480F3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42" name="Ovale 241">
                  <a:extLst>
                    <a:ext uri="{FF2B5EF4-FFF2-40B4-BE49-F238E27FC236}">
                      <a16:creationId xmlns:a16="http://schemas.microsoft.com/office/drawing/2014/main" id="{90AB7846-E29C-192C-67D4-EDE4CB5BF431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43" name="Ovale 242">
                  <a:extLst>
                    <a:ext uri="{FF2B5EF4-FFF2-40B4-BE49-F238E27FC236}">
                      <a16:creationId xmlns:a16="http://schemas.microsoft.com/office/drawing/2014/main" id="{CFA99227-EBF5-3994-42CA-D8B87F191486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44" name="Ovale 243">
                  <a:extLst>
                    <a:ext uri="{FF2B5EF4-FFF2-40B4-BE49-F238E27FC236}">
                      <a16:creationId xmlns:a16="http://schemas.microsoft.com/office/drawing/2014/main" id="{4CC1A67F-DDB6-0EF5-E24B-7957B15712AD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45" name="Ovale 244">
                  <a:extLst>
                    <a:ext uri="{FF2B5EF4-FFF2-40B4-BE49-F238E27FC236}">
                      <a16:creationId xmlns:a16="http://schemas.microsoft.com/office/drawing/2014/main" id="{E3AED399-932C-530A-A178-AB38A9DEBCF7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197" name="Gruppo 196">
                <a:extLst>
                  <a:ext uri="{FF2B5EF4-FFF2-40B4-BE49-F238E27FC236}">
                    <a16:creationId xmlns:a16="http://schemas.microsoft.com/office/drawing/2014/main" id="{C7A0C6C9-2B39-8DA8-B550-6077B6C26783}"/>
                  </a:ext>
                </a:extLst>
              </p:cNvPr>
              <p:cNvGrpSpPr/>
              <p:nvPr/>
            </p:nvGrpSpPr>
            <p:grpSpPr>
              <a:xfrm rot="17909522">
                <a:off x="10310052" y="19246928"/>
                <a:ext cx="599735" cy="340092"/>
                <a:chOff x="10443897" y="26046015"/>
                <a:chExt cx="599735" cy="340092"/>
              </a:xfrm>
            </p:grpSpPr>
            <p:sp>
              <p:nvSpPr>
                <p:cNvPr id="234" name="Ovale 233">
                  <a:extLst>
                    <a:ext uri="{FF2B5EF4-FFF2-40B4-BE49-F238E27FC236}">
                      <a16:creationId xmlns:a16="http://schemas.microsoft.com/office/drawing/2014/main" id="{F487CE89-A7D6-E958-77CA-076696F0C783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35" name="Ovale 234">
                  <a:extLst>
                    <a:ext uri="{FF2B5EF4-FFF2-40B4-BE49-F238E27FC236}">
                      <a16:creationId xmlns:a16="http://schemas.microsoft.com/office/drawing/2014/main" id="{B7636724-6B93-3F03-50E5-4927175EB707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36" name="Ovale 235">
                  <a:extLst>
                    <a:ext uri="{FF2B5EF4-FFF2-40B4-BE49-F238E27FC236}">
                      <a16:creationId xmlns:a16="http://schemas.microsoft.com/office/drawing/2014/main" id="{E6AFF0D3-4148-BB0F-04C6-8449E379BF5E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37" name="Ovale 236">
                  <a:extLst>
                    <a:ext uri="{FF2B5EF4-FFF2-40B4-BE49-F238E27FC236}">
                      <a16:creationId xmlns:a16="http://schemas.microsoft.com/office/drawing/2014/main" id="{DF763598-BAC5-C9C3-3637-EE042BDC9296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38" name="Ovale 237">
                  <a:extLst>
                    <a:ext uri="{FF2B5EF4-FFF2-40B4-BE49-F238E27FC236}">
                      <a16:creationId xmlns:a16="http://schemas.microsoft.com/office/drawing/2014/main" id="{BDCB8841-91E2-3649-1409-4C3096262E4B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39" name="Ovale 238">
                  <a:extLst>
                    <a:ext uri="{FF2B5EF4-FFF2-40B4-BE49-F238E27FC236}">
                      <a16:creationId xmlns:a16="http://schemas.microsoft.com/office/drawing/2014/main" id="{3F0272CB-CFF2-83F6-6BC2-8047A37B0CFE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198" name="Ovale 197">
                <a:extLst>
                  <a:ext uri="{FF2B5EF4-FFF2-40B4-BE49-F238E27FC236}">
                    <a16:creationId xmlns:a16="http://schemas.microsoft.com/office/drawing/2014/main" id="{90C0378C-4CD7-0142-B3F5-23CED14BB6D3}"/>
                  </a:ext>
                </a:extLst>
              </p:cNvPr>
              <p:cNvSpPr/>
              <p:nvPr/>
            </p:nvSpPr>
            <p:spPr>
              <a:xfrm rot="2659135">
                <a:off x="8700476" y="20465786"/>
                <a:ext cx="272629" cy="27262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grpSp>
            <p:nvGrpSpPr>
              <p:cNvPr id="199" name="Gruppo 198">
                <a:extLst>
                  <a:ext uri="{FF2B5EF4-FFF2-40B4-BE49-F238E27FC236}">
                    <a16:creationId xmlns:a16="http://schemas.microsoft.com/office/drawing/2014/main" id="{446B35BF-927C-2273-F5CA-BAF4406FA59C}"/>
                  </a:ext>
                </a:extLst>
              </p:cNvPr>
              <p:cNvGrpSpPr/>
              <p:nvPr/>
            </p:nvGrpSpPr>
            <p:grpSpPr>
              <a:xfrm rot="17908987">
                <a:off x="8702484" y="19622456"/>
                <a:ext cx="545214" cy="309174"/>
                <a:chOff x="10443897" y="26046015"/>
                <a:chExt cx="599735" cy="340092"/>
              </a:xfrm>
            </p:grpSpPr>
            <p:sp>
              <p:nvSpPr>
                <p:cNvPr id="228" name="Ovale 227">
                  <a:extLst>
                    <a:ext uri="{FF2B5EF4-FFF2-40B4-BE49-F238E27FC236}">
                      <a16:creationId xmlns:a16="http://schemas.microsoft.com/office/drawing/2014/main" id="{BADF0307-F749-C3E7-3BE6-48FD3AAE5564}"/>
                    </a:ext>
                  </a:extLst>
                </p:cNvPr>
                <p:cNvSpPr/>
                <p:nvPr/>
              </p:nvSpPr>
              <p:spPr>
                <a:xfrm>
                  <a:off x="10543027" y="2622606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29" name="Ovale 228">
                  <a:extLst>
                    <a:ext uri="{FF2B5EF4-FFF2-40B4-BE49-F238E27FC236}">
                      <a16:creationId xmlns:a16="http://schemas.microsoft.com/office/drawing/2014/main" id="{025FFF5B-8155-E8D9-9034-5C8BD3B7EF5A}"/>
                    </a:ext>
                  </a:extLst>
                </p:cNvPr>
                <p:cNvSpPr/>
                <p:nvPr/>
              </p:nvSpPr>
              <p:spPr>
                <a:xfrm>
                  <a:off x="10770052" y="26235468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30" name="Ovale 229">
                  <a:extLst>
                    <a:ext uri="{FF2B5EF4-FFF2-40B4-BE49-F238E27FC236}">
                      <a16:creationId xmlns:a16="http://schemas.microsoft.com/office/drawing/2014/main" id="{0115346C-14D2-42B6-54FE-11802FC52172}"/>
                    </a:ext>
                  </a:extLst>
                </p:cNvPr>
                <p:cNvSpPr/>
                <p:nvPr/>
              </p:nvSpPr>
              <p:spPr>
                <a:xfrm>
                  <a:off x="10661107" y="26166400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31" name="Ovale 230">
                  <a:extLst>
                    <a:ext uri="{FF2B5EF4-FFF2-40B4-BE49-F238E27FC236}">
                      <a16:creationId xmlns:a16="http://schemas.microsoft.com/office/drawing/2014/main" id="{27EA6379-3401-7D6F-2B09-2965CCFD0C39}"/>
                    </a:ext>
                  </a:extLst>
                </p:cNvPr>
                <p:cNvSpPr/>
                <p:nvPr/>
              </p:nvSpPr>
              <p:spPr>
                <a:xfrm>
                  <a:off x="10661107" y="26046015"/>
                  <a:ext cx="150639" cy="150639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32" name="Ovale 231">
                  <a:extLst>
                    <a:ext uri="{FF2B5EF4-FFF2-40B4-BE49-F238E27FC236}">
                      <a16:creationId xmlns:a16="http://schemas.microsoft.com/office/drawing/2014/main" id="{B5B30BEB-F3F4-A510-566D-1AC3ECEB5B42}"/>
                    </a:ext>
                  </a:extLst>
                </p:cNvPr>
                <p:cNvSpPr/>
                <p:nvPr/>
              </p:nvSpPr>
              <p:spPr>
                <a:xfrm>
                  <a:off x="10892993" y="26200372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233" name="Ovale 232">
                  <a:extLst>
                    <a:ext uri="{FF2B5EF4-FFF2-40B4-BE49-F238E27FC236}">
                      <a16:creationId xmlns:a16="http://schemas.microsoft.com/office/drawing/2014/main" id="{D3A49E08-404E-53E5-F36D-5D4EDAAB5BD9}"/>
                    </a:ext>
                  </a:extLst>
                </p:cNvPr>
                <p:cNvSpPr/>
                <p:nvPr/>
              </p:nvSpPr>
              <p:spPr>
                <a:xfrm>
                  <a:off x="10443897" y="26155765"/>
                  <a:ext cx="150639" cy="150639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200" name="Ovale 199">
                <a:extLst>
                  <a:ext uri="{FF2B5EF4-FFF2-40B4-BE49-F238E27FC236}">
                    <a16:creationId xmlns:a16="http://schemas.microsoft.com/office/drawing/2014/main" id="{D537B6A1-5DDB-D859-91D3-E8DA739F1B84}"/>
                  </a:ext>
                </a:extLst>
              </p:cNvPr>
              <p:cNvSpPr/>
              <p:nvPr/>
            </p:nvSpPr>
            <p:spPr>
              <a:xfrm>
                <a:off x="8558249" y="19387252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01" name="Ovale 200">
                <a:extLst>
                  <a:ext uri="{FF2B5EF4-FFF2-40B4-BE49-F238E27FC236}">
                    <a16:creationId xmlns:a16="http://schemas.microsoft.com/office/drawing/2014/main" id="{F06B9B9C-2E3E-2708-A05D-7C0C0BCC55FD}"/>
                  </a:ext>
                </a:extLst>
              </p:cNvPr>
              <p:cNvSpPr/>
              <p:nvPr/>
            </p:nvSpPr>
            <p:spPr>
              <a:xfrm>
                <a:off x="8709814" y="19334084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02" name="Ovale 201">
                <a:extLst>
                  <a:ext uri="{FF2B5EF4-FFF2-40B4-BE49-F238E27FC236}">
                    <a16:creationId xmlns:a16="http://schemas.microsoft.com/office/drawing/2014/main" id="{138D4740-4829-8807-04E0-6B9C1DDDC9DF}"/>
                  </a:ext>
                </a:extLst>
              </p:cNvPr>
              <p:cNvSpPr/>
              <p:nvPr/>
            </p:nvSpPr>
            <p:spPr>
              <a:xfrm>
                <a:off x="8485620" y="19334084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03" name="Ovale 202">
                <a:extLst>
                  <a:ext uri="{FF2B5EF4-FFF2-40B4-BE49-F238E27FC236}">
                    <a16:creationId xmlns:a16="http://schemas.microsoft.com/office/drawing/2014/main" id="{F1DD6CBE-BE88-42E9-09BF-79ADB1F466C7}"/>
                  </a:ext>
                </a:extLst>
              </p:cNvPr>
              <p:cNvSpPr/>
              <p:nvPr/>
            </p:nvSpPr>
            <p:spPr>
              <a:xfrm rot="3818614">
                <a:off x="10161804" y="20310551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04" name="Ovale 203">
                <a:extLst>
                  <a:ext uri="{FF2B5EF4-FFF2-40B4-BE49-F238E27FC236}">
                    <a16:creationId xmlns:a16="http://schemas.microsoft.com/office/drawing/2014/main" id="{DB23C113-CCAF-A620-2A81-984E3F36F072}"/>
                  </a:ext>
                </a:extLst>
              </p:cNvPr>
              <p:cNvSpPr/>
              <p:nvPr/>
            </p:nvSpPr>
            <p:spPr>
              <a:xfrm rot="3818614">
                <a:off x="10016511" y="19681394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05" name="Ovale 204">
                <a:extLst>
                  <a:ext uri="{FF2B5EF4-FFF2-40B4-BE49-F238E27FC236}">
                    <a16:creationId xmlns:a16="http://schemas.microsoft.com/office/drawing/2014/main" id="{82866277-F1EC-1263-9FC8-2B25B5FA871A}"/>
                  </a:ext>
                </a:extLst>
              </p:cNvPr>
              <p:cNvSpPr/>
              <p:nvPr/>
            </p:nvSpPr>
            <p:spPr>
              <a:xfrm rot="3818614">
                <a:off x="10240444" y="20207060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06" name="Ovale 205">
                <a:extLst>
                  <a:ext uri="{FF2B5EF4-FFF2-40B4-BE49-F238E27FC236}">
                    <a16:creationId xmlns:a16="http://schemas.microsoft.com/office/drawing/2014/main" id="{AE65C6AD-AEA2-0A11-AF30-51F7CC0AC352}"/>
                  </a:ext>
                </a:extLst>
              </p:cNvPr>
              <p:cNvSpPr/>
              <p:nvPr/>
            </p:nvSpPr>
            <p:spPr>
              <a:xfrm rot="3537951">
                <a:off x="11027850" y="20318529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07" name="Ovale 206">
                <a:extLst>
                  <a:ext uri="{FF2B5EF4-FFF2-40B4-BE49-F238E27FC236}">
                    <a16:creationId xmlns:a16="http://schemas.microsoft.com/office/drawing/2014/main" id="{3F5BB32F-14D4-1D63-AB22-4B7D1B6B4A1A}"/>
                  </a:ext>
                </a:extLst>
              </p:cNvPr>
              <p:cNvSpPr/>
              <p:nvPr/>
            </p:nvSpPr>
            <p:spPr>
              <a:xfrm rot="3537951">
                <a:off x="10676649" y="19445623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08" name="Ovale 207">
                <a:extLst>
                  <a:ext uri="{FF2B5EF4-FFF2-40B4-BE49-F238E27FC236}">
                    <a16:creationId xmlns:a16="http://schemas.microsoft.com/office/drawing/2014/main" id="{E972F30E-6B5E-FB9C-0825-21E2F977D805}"/>
                  </a:ext>
                </a:extLst>
              </p:cNvPr>
              <p:cNvSpPr/>
              <p:nvPr/>
            </p:nvSpPr>
            <p:spPr>
              <a:xfrm rot="3537951">
                <a:off x="10982938" y="20212665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09" name="Ovale 208">
                <a:extLst>
                  <a:ext uri="{FF2B5EF4-FFF2-40B4-BE49-F238E27FC236}">
                    <a16:creationId xmlns:a16="http://schemas.microsoft.com/office/drawing/2014/main" id="{F32D2546-4A57-05EF-6B68-E488B4562DCC}"/>
                  </a:ext>
                </a:extLst>
              </p:cNvPr>
              <p:cNvSpPr/>
              <p:nvPr/>
            </p:nvSpPr>
            <p:spPr>
              <a:xfrm rot="3537951">
                <a:off x="11394948" y="20322867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0" name="Ovale 209">
                <a:extLst>
                  <a:ext uri="{FF2B5EF4-FFF2-40B4-BE49-F238E27FC236}">
                    <a16:creationId xmlns:a16="http://schemas.microsoft.com/office/drawing/2014/main" id="{DDFF5EDC-F9E3-9FCF-4A34-BC893C5DD6A0}"/>
                  </a:ext>
                </a:extLst>
              </p:cNvPr>
              <p:cNvSpPr/>
              <p:nvPr/>
            </p:nvSpPr>
            <p:spPr>
              <a:xfrm rot="3537951">
                <a:off x="11242854" y="19544235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1" name="Ovale 210">
                <a:extLst>
                  <a:ext uri="{FF2B5EF4-FFF2-40B4-BE49-F238E27FC236}">
                    <a16:creationId xmlns:a16="http://schemas.microsoft.com/office/drawing/2014/main" id="{5FCDC613-866A-2EBF-7DBE-FD5DE729C19B}"/>
                  </a:ext>
                </a:extLst>
              </p:cNvPr>
              <p:cNvSpPr/>
              <p:nvPr/>
            </p:nvSpPr>
            <p:spPr>
              <a:xfrm rot="3537951">
                <a:off x="11498275" y="20217004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2" name="Ovale 211">
                <a:extLst>
                  <a:ext uri="{FF2B5EF4-FFF2-40B4-BE49-F238E27FC236}">
                    <a16:creationId xmlns:a16="http://schemas.microsoft.com/office/drawing/2014/main" id="{58E65E41-D2D0-2694-439F-C70BD3B3CC3F}"/>
                  </a:ext>
                </a:extLst>
              </p:cNvPr>
              <p:cNvSpPr/>
              <p:nvPr/>
            </p:nvSpPr>
            <p:spPr>
              <a:xfrm>
                <a:off x="9299988" y="19841491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3" name="Ovale 212">
                <a:extLst>
                  <a:ext uri="{FF2B5EF4-FFF2-40B4-BE49-F238E27FC236}">
                    <a16:creationId xmlns:a16="http://schemas.microsoft.com/office/drawing/2014/main" id="{1B1D1139-6436-4003-86B9-DBF1E1A4BC9C}"/>
                  </a:ext>
                </a:extLst>
              </p:cNvPr>
              <p:cNvSpPr/>
              <p:nvPr/>
            </p:nvSpPr>
            <p:spPr>
              <a:xfrm>
                <a:off x="9451553" y="19788323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4" name="Ovale 213">
                <a:extLst>
                  <a:ext uri="{FF2B5EF4-FFF2-40B4-BE49-F238E27FC236}">
                    <a16:creationId xmlns:a16="http://schemas.microsoft.com/office/drawing/2014/main" id="{EC4B7950-258E-4DDA-E1E6-8868A801C6A3}"/>
                  </a:ext>
                </a:extLst>
              </p:cNvPr>
              <p:cNvSpPr/>
              <p:nvPr/>
            </p:nvSpPr>
            <p:spPr>
              <a:xfrm>
                <a:off x="9227359" y="19788323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5" name="Ovale 214">
                <a:extLst>
                  <a:ext uri="{FF2B5EF4-FFF2-40B4-BE49-F238E27FC236}">
                    <a16:creationId xmlns:a16="http://schemas.microsoft.com/office/drawing/2014/main" id="{0151E0C5-9055-7678-53DA-F34220599FCA}"/>
                  </a:ext>
                </a:extLst>
              </p:cNvPr>
              <p:cNvSpPr/>
              <p:nvPr/>
            </p:nvSpPr>
            <p:spPr>
              <a:xfrm>
                <a:off x="10707142" y="19796011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6" name="Ovale 215">
                <a:extLst>
                  <a:ext uri="{FF2B5EF4-FFF2-40B4-BE49-F238E27FC236}">
                    <a16:creationId xmlns:a16="http://schemas.microsoft.com/office/drawing/2014/main" id="{3DCC2378-1487-B647-855A-4C9950634C44}"/>
                  </a:ext>
                </a:extLst>
              </p:cNvPr>
              <p:cNvSpPr/>
              <p:nvPr/>
            </p:nvSpPr>
            <p:spPr>
              <a:xfrm>
                <a:off x="10858707" y="19742843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7" name="Ovale 216">
                <a:extLst>
                  <a:ext uri="{FF2B5EF4-FFF2-40B4-BE49-F238E27FC236}">
                    <a16:creationId xmlns:a16="http://schemas.microsoft.com/office/drawing/2014/main" id="{52EB5518-E273-4F61-4163-7F2CD9696E7D}"/>
                  </a:ext>
                </a:extLst>
              </p:cNvPr>
              <p:cNvSpPr/>
              <p:nvPr/>
            </p:nvSpPr>
            <p:spPr>
              <a:xfrm>
                <a:off x="10634513" y="19742843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8" name="Ovale 217">
                <a:extLst>
                  <a:ext uri="{FF2B5EF4-FFF2-40B4-BE49-F238E27FC236}">
                    <a16:creationId xmlns:a16="http://schemas.microsoft.com/office/drawing/2014/main" id="{A1D5E603-4EC2-F244-8934-B27773C6C484}"/>
                  </a:ext>
                </a:extLst>
              </p:cNvPr>
              <p:cNvSpPr/>
              <p:nvPr/>
            </p:nvSpPr>
            <p:spPr>
              <a:xfrm>
                <a:off x="8868334" y="20318926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19" name="Ovale 218">
                <a:extLst>
                  <a:ext uri="{FF2B5EF4-FFF2-40B4-BE49-F238E27FC236}">
                    <a16:creationId xmlns:a16="http://schemas.microsoft.com/office/drawing/2014/main" id="{438EA39B-82ED-5E9C-B041-8AA9FFC31FD8}"/>
                  </a:ext>
                </a:extLst>
              </p:cNvPr>
              <p:cNvSpPr/>
              <p:nvPr/>
            </p:nvSpPr>
            <p:spPr>
              <a:xfrm>
                <a:off x="9019899" y="20265758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20" name="Ovale 219">
                <a:extLst>
                  <a:ext uri="{FF2B5EF4-FFF2-40B4-BE49-F238E27FC236}">
                    <a16:creationId xmlns:a16="http://schemas.microsoft.com/office/drawing/2014/main" id="{0C489493-21CD-1326-C43A-4FB308D48242}"/>
                  </a:ext>
                </a:extLst>
              </p:cNvPr>
              <p:cNvSpPr/>
              <p:nvPr/>
            </p:nvSpPr>
            <p:spPr>
              <a:xfrm rot="17100000">
                <a:off x="8571420" y="20320624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21" name="Ovale 220">
                <a:extLst>
                  <a:ext uri="{FF2B5EF4-FFF2-40B4-BE49-F238E27FC236}">
                    <a16:creationId xmlns:a16="http://schemas.microsoft.com/office/drawing/2014/main" id="{DAD1A436-7EF5-F01C-7FB3-F4E7AC869069}"/>
                  </a:ext>
                </a:extLst>
              </p:cNvPr>
              <p:cNvSpPr/>
              <p:nvPr/>
            </p:nvSpPr>
            <p:spPr>
              <a:xfrm rot="17100000">
                <a:off x="8549503" y="20234812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22" name="Ovale 221">
                <a:extLst>
                  <a:ext uri="{FF2B5EF4-FFF2-40B4-BE49-F238E27FC236}">
                    <a16:creationId xmlns:a16="http://schemas.microsoft.com/office/drawing/2014/main" id="{187A20BD-21AA-CE7A-782D-9A65C66EBD1E}"/>
                  </a:ext>
                </a:extLst>
              </p:cNvPr>
              <p:cNvSpPr/>
              <p:nvPr/>
            </p:nvSpPr>
            <p:spPr>
              <a:xfrm>
                <a:off x="9812698" y="20307188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23" name="Ovale 222">
                <a:extLst>
                  <a:ext uri="{FF2B5EF4-FFF2-40B4-BE49-F238E27FC236}">
                    <a16:creationId xmlns:a16="http://schemas.microsoft.com/office/drawing/2014/main" id="{B60E766C-B83B-8FFE-9C95-93F20A1C46B0}"/>
                  </a:ext>
                </a:extLst>
              </p:cNvPr>
              <p:cNvSpPr/>
              <p:nvPr/>
            </p:nvSpPr>
            <p:spPr>
              <a:xfrm>
                <a:off x="9740069" y="20254020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24" name="Ovale 223">
                <a:extLst>
                  <a:ext uri="{FF2B5EF4-FFF2-40B4-BE49-F238E27FC236}">
                    <a16:creationId xmlns:a16="http://schemas.microsoft.com/office/drawing/2014/main" id="{4D8E938E-42B1-124D-CB4C-3241AAC1FED9}"/>
                  </a:ext>
                </a:extLst>
              </p:cNvPr>
              <p:cNvSpPr/>
              <p:nvPr/>
            </p:nvSpPr>
            <p:spPr>
              <a:xfrm>
                <a:off x="9253211" y="20580899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25" name="Ovale 224">
                <a:extLst>
                  <a:ext uri="{FF2B5EF4-FFF2-40B4-BE49-F238E27FC236}">
                    <a16:creationId xmlns:a16="http://schemas.microsoft.com/office/drawing/2014/main" id="{FA39A87E-A788-F882-5369-6FBD03A29FD8}"/>
                  </a:ext>
                </a:extLst>
              </p:cNvPr>
              <p:cNvSpPr/>
              <p:nvPr/>
            </p:nvSpPr>
            <p:spPr>
              <a:xfrm>
                <a:off x="9552126" y="20580899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26" name="Ovale 225">
                <a:extLst>
                  <a:ext uri="{FF2B5EF4-FFF2-40B4-BE49-F238E27FC236}">
                    <a16:creationId xmlns:a16="http://schemas.microsoft.com/office/drawing/2014/main" id="{29951D9E-BC8A-C3A4-74DB-2AB6A2FBCC53}"/>
                  </a:ext>
                </a:extLst>
              </p:cNvPr>
              <p:cNvSpPr/>
              <p:nvPr/>
            </p:nvSpPr>
            <p:spPr>
              <a:xfrm>
                <a:off x="10476656" y="20580899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27" name="Ovale 226">
                <a:extLst>
                  <a:ext uri="{FF2B5EF4-FFF2-40B4-BE49-F238E27FC236}">
                    <a16:creationId xmlns:a16="http://schemas.microsoft.com/office/drawing/2014/main" id="{E710C8B6-BAA8-91A7-BC45-436214F43262}"/>
                  </a:ext>
                </a:extLst>
              </p:cNvPr>
              <p:cNvSpPr/>
              <p:nvPr/>
            </p:nvSpPr>
            <p:spPr>
              <a:xfrm>
                <a:off x="10791335" y="20580899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sp>
          <p:nvSpPr>
            <p:cNvPr id="339" name="CasellaDiTesto 338">
              <a:extLst>
                <a:ext uri="{FF2B5EF4-FFF2-40B4-BE49-F238E27FC236}">
                  <a16:creationId xmlns:a16="http://schemas.microsoft.com/office/drawing/2014/main" id="{8146D12B-1086-63FD-E353-3F383F7847DF}"/>
                </a:ext>
              </a:extLst>
            </p:cNvPr>
            <p:cNvSpPr txBox="1"/>
            <p:nvPr/>
          </p:nvSpPr>
          <p:spPr>
            <a:xfrm>
              <a:off x="2809141" y="4684750"/>
              <a:ext cx="190997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dirty="0">
                  <a:latin typeface="+mj-lt"/>
                </a:rPr>
                <a:t>C – co-reactant, </a:t>
              </a:r>
              <a:r>
                <a:rPr lang="en-GB" dirty="0" err="1">
                  <a:latin typeface="+mj-lt"/>
                </a:rPr>
                <a:t>t</a:t>
              </a:r>
              <a:r>
                <a:rPr lang="en-GB" baseline="-25000" dirty="0" err="1">
                  <a:latin typeface="+mj-lt"/>
                </a:rPr>
                <a:t>C</a:t>
              </a:r>
              <a:endParaRPr lang="en-GB" dirty="0">
                <a:latin typeface="+mj-lt"/>
              </a:endParaRPr>
            </a:p>
          </p:txBody>
        </p:sp>
      </p:grpSp>
      <p:grpSp>
        <p:nvGrpSpPr>
          <p:cNvPr id="351" name="Gruppo 350">
            <a:extLst>
              <a:ext uri="{FF2B5EF4-FFF2-40B4-BE49-F238E27FC236}">
                <a16:creationId xmlns:a16="http://schemas.microsoft.com/office/drawing/2014/main" id="{D35E5B94-2479-0F51-1E55-723A2D1B9424}"/>
              </a:ext>
            </a:extLst>
          </p:cNvPr>
          <p:cNvGrpSpPr/>
          <p:nvPr/>
        </p:nvGrpSpPr>
        <p:grpSpPr>
          <a:xfrm>
            <a:off x="994803" y="5301606"/>
            <a:ext cx="1575258" cy="1117872"/>
            <a:chOff x="4257051" y="4829155"/>
            <a:chExt cx="1575258" cy="1117872"/>
          </a:xfrm>
        </p:grpSpPr>
        <p:grpSp>
          <p:nvGrpSpPr>
            <p:cNvPr id="282" name="Gruppo 281">
              <a:extLst>
                <a:ext uri="{FF2B5EF4-FFF2-40B4-BE49-F238E27FC236}">
                  <a16:creationId xmlns:a16="http://schemas.microsoft.com/office/drawing/2014/main" id="{248484D3-25D2-8BA6-1627-ED924D21DA3C}"/>
                </a:ext>
              </a:extLst>
            </p:cNvPr>
            <p:cNvGrpSpPr/>
            <p:nvPr/>
          </p:nvGrpSpPr>
          <p:grpSpPr>
            <a:xfrm>
              <a:off x="4511418" y="5463996"/>
              <a:ext cx="1163399" cy="483031"/>
              <a:chOff x="12067974" y="20207060"/>
              <a:chExt cx="3258641" cy="1352954"/>
            </a:xfrm>
          </p:grpSpPr>
          <p:sp>
            <p:nvSpPr>
              <p:cNvPr id="283" name="Rettangolo 282">
                <a:extLst>
                  <a:ext uri="{FF2B5EF4-FFF2-40B4-BE49-F238E27FC236}">
                    <a16:creationId xmlns:a16="http://schemas.microsoft.com/office/drawing/2014/main" id="{0BC7B14F-0566-CA9B-2966-9C1C42971E98}"/>
                  </a:ext>
                </a:extLst>
              </p:cNvPr>
              <p:cNvSpPr/>
              <p:nvPr/>
            </p:nvSpPr>
            <p:spPr>
              <a:xfrm>
                <a:off x="12067974" y="21096855"/>
                <a:ext cx="3258641" cy="46315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latin typeface="+mj-lt"/>
                </a:endParaRPr>
              </a:p>
            </p:txBody>
          </p:sp>
          <p:grpSp>
            <p:nvGrpSpPr>
              <p:cNvPr id="284" name="Gruppo 283">
                <a:extLst>
                  <a:ext uri="{FF2B5EF4-FFF2-40B4-BE49-F238E27FC236}">
                    <a16:creationId xmlns:a16="http://schemas.microsoft.com/office/drawing/2014/main" id="{6B4568D2-FACA-2468-8146-E99B336A570F}"/>
                  </a:ext>
                </a:extLst>
              </p:cNvPr>
              <p:cNvGrpSpPr/>
              <p:nvPr/>
            </p:nvGrpSpPr>
            <p:grpSpPr>
              <a:xfrm>
                <a:off x="12175984" y="20705702"/>
                <a:ext cx="3002690" cy="391153"/>
                <a:chOff x="9541109" y="27363462"/>
                <a:chExt cx="3002690" cy="391153"/>
              </a:xfrm>
            </p:grpSpPr>
            <p:grpSp>
              <p:nvGrpSpPr>
                <p:cNvPr id="307" name="Gruppo 306">
                  <a:extLst>
                    <a:ext uri="{FF2B5EF4-FFF2-40B4-BE49-F238E27FC236}">
                      <a16:creationId xmlns:a16="http://schemas.microsoft.com/office/drawing/2014/main" id="{3112A6B2-38DA-FA33-A075-246DCE4201B2}"/>
                    </a:ext>
                  </a:extLst>
                </p:cNvPr>
                <p:cNvGrpSpPr/>
                <p:nvPr/>
              </p:nvGrpSpPr>
              <p:grpSpPr>
                <a:xfrm>
                  <a:off x="954110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35" name="Connettore diritto 334">
                    <a:extLst>
                      <a:ext uri="{FF2B5EF4-FFF2-40B4-BE49-F238E27FC236}">
                        <a16:creationId xmlns:a16="http://schemas.microsoft.com/office/drawing/2014/main" id="{BD6260E7-61A8-0D28-3B88-CE33C92FF76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6" name="Ovale 335">
                    <a:extLst>
                      <a:ext uri="{FF2B5EF4-FFF2-40B4-BE49-F238E27FC236}">
                        <a16:creationId xmlns:a16="http://schemas.microsoft.com/office/drawing/2014/main" id="{4BE3378A-22E6-D061-A87D-0F9BE7156A0C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308" name="Gruppo 307">
                  <a:extLst>
                    <a:ext uri="{FF2B5EF4-FFF2-40B4-BE49-F238E27FC236}">
                      <a16:creationId xmlns:a16="http://schemas.microsoft.com/office/drawing/2014/main" id="{CD2166B4-9075-85A4-79D6-BBA2E82419A6}"/>
                    </a:ext>
                  </a:extLst>
                </p:cNvPr>
                <p:cNvGrpSpPr/>
                <p:nvPr/>
              </p:nvGrpSpPr>
              <p:grpSpPr>
                <a:xfrm>
                  <a:off x="985073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33" name="Connettore diritto 332">
                    <a:extLst>
                      <a:ext uri="{FF2B5EF4-FFF2-40B4-BE49-F238E27FC236}">
                        <a16:creationId xmlns:a16="http://schemas.microsoft.com/office/drawing/2014/main" id="{C9E2B2F4-13A3-CECE-5D90-FCD07240677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4" name="Ovale 333">
                    <a:extLst>
                      <a:ext uri="{FF2B5EF4-FFF2-40B4-BE49-F238E27FC236}">
                        <a16:creationId xmlns:a16="http://schemas.microsoft.com/office/drawing/2014/main" id="{7BBA4558-D5B7-9032-6A3B-BBFBE1496C45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309" name="Gruppo 308">
                  <a:extLst>
                    <a:ext uri="{FF2B5EF4-FFF2-40B4-BE49-F238E27FC236}">
                      <a16:creationId xmlns:a16="http://schemas.microsoft.com/office/drawing/2014/main" id="{990E20AE-23C3-BE9D-AE4C-3E6D55209E45}"/>
                    </a:ext>
                  </a:extLst>
                </p:cNvPr>
                <p:cNvGrpSpPr/>
                <p:nvPr/>
              </p:nvGrpSpPr>
              <p:grpSpPr>
                <a:xfrm>
                  <a:off x="1016036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31" name="Connettore diritto 330">
                    <a:extLst>
                      <a:ext uri="{FF2B5EF4-FFF2-40B4-BE49-F238E27FC236}">
                        <a16:creationId xmlns:a16="http://schemas.microsoft.com/office/drawing/2014/main" id="{29066A8F-3D26-D57D-43B2-F2BEC072160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2" name="Ovale 331">
                    <a:extLst>
                      <a:ext uri="{FF2B5EF4-FFF2-40B4-BE49-F238E27FC236}">
                        <a16:creationId xmlns:a16="http://schemas.microsoft.com/office/drawing/2014/main" id="{CD3F5C68-3310-6907-3FF0-3A73C69A46B4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310" name="Gruppo 309">
                  <a:extLst>
                    <a:ext uri="{FF2B5EF4-FFF2-40B4-BE49-F238E27FC236}">
                      <a16:creationId xmlns:a16="http://schemas.microsoft.com/office/drawing/2014/main" id="{43DE0820-78A3-F900-6EB0-139B179F44F4}"/>
                    </a:ext>
                  </a:extLst>
                </p:cNvPr>
                <p:cNvGrpSpPr/>
                <p:nvPr/>
              </p:nvGrpSpPr>
              <p:grpSpPr>
                <a:xfrm>
                  <a:off x="1046999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29" name="Connettore diritto 328">
                    <a:extLst>
                      <a:ext uri="{FF2B5EF4-FFF2-40B4-BE49-F238E27FC236}">
                        <a16:creationId xmlns:a16="http://schemas.microsoft.com/office/drawing/2014/main" id="{364E9BB6-0D64-30F8-643C-520F9EAD18A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0" name="Ovale 329">
                    <a:extLst>
                      <a:ext uri="{FF2B5EF4-FFF2-40B4-BE49-F238E27FC236}">
                        <a16:creationId xmlns:a16="http://schemas.microsoft.com/office/drawing/2014/main" id="{10801FC4-ADD8-873E-A18C-CD2A94B61B28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311" name="Gruppo 310">
                  <a:extLst>
                    <a:ext uri="{FF2B5EF4-FFF2-40B4-BE49-F238E27FC236}">
                      <a16:creationId xmlns:a16="http://schemas.microsoft.com/office/drawing/2014/main" id="{0E27E457-0A7C-4C5B-40F1-D371E21731D5}"/>
                    </a:ext>
                  </a:extLst>
                </p:cNvPr>
                <p:cNvGrpSpPr/>
                <p:nvPr/>
              </p:nvGrpSpPr>
              <p:grpSpPr>
                <a:xfrm>
                  <a:off x="1077962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27" name="Connettore diritto 326">
                    <a:extLst>
                      <a:ext uri="{FF2B5EF4-FFF2-40B4-BE49-F238E27FC236}">
                        <a16:creationId xmlns:a16="http://schemas.microsoft.com/office/drawing/2014/main" id="{77DA049D-09E3-E02B-FEBB-4C7D7603A7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8" name="Ovale 327">
                    <a:extLst>
                      <a:ext uri="{FF2B5EF4-FFF2-40B4-BE49-F238E27FC236}">
                        <a16:creationId xmlns:a16="http://schemas.microsoft.com/office/drawing/2014/main" id="{B05D1C71-2728-3CEE-0BD5-D9C7430E07E5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312" name="Gruppo 311">
                  <a:extLst>
                    <a:ext uri="{FF2B5EF4-FFF2-40B4-BE49-F238E27FC236}">
                      <a16:creationId xmlns:a16="http://schemas.microsoft.com/office/drawing/2014/main" id="{6F1E2FD5-B0DB-637B-1989-2E205CF13946}"/>
                    </a:ext>
                  </a:extLst>
                </p:cNvPr>
                <p:cNvGrpSpPr/>
                <p:nvPr/>
              </p:nvGrpSpPr>
              <p:grpSpPr>
                <a:xfrm>
                  <a:off x="1108925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25" name="Connettore diritto 324">
                    <a:extLst>
                      <a:ext uri="{FF2B5EF4-FFF2-40B4-BE49-F238E27FC236}">
                        <a16:creationId xmlns:a16="http://schemas.microsoft.com/office/drawing/2014/main" id="{CA2BEB8B-4A5E-AA27-9F16-98F0B78E0CB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6" name="Ovale 325">
                    <a:extLst>
                      <a:ext uri="{FF2B5EF4-FFF2-40B4-BE49-F238E27FC236}">
                        <a16:creationId xmlns:a16="http://schemas.microsoft.com/office/drawing/2014/main" id="{5EB2ABD2-D396-C75F-F3B7-C26DD3BA0AB5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313" name="Gruppo 312">
                  <a:extLst>
                    <a:ext uri="{FF2B5EF4-FFF2-40B4-BE49-F238E27FC236}">
                      <a16:creationId xmlns:a16="http://schemas.microsoft.com/office/drawing/2014/main" id="{E019DFD0-E3EE-971F-9DA2-C8F3ECC5F555}"/>
                    </a:ext>
                  </a:extLst>
                </p:cNvPr>
                <p:cNvGrpSpPr/>
                <p:nvPr/>
              </p:nvGrpSpPr>
              <p:grpSpPr>
                <a:xfrm>
                  <a:off x="1139888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23" name="Connettore diritto 322">
                    <a:extLst>
                      <a:ext uri="{FF2B5EF4-FFF2-40B4-BE49-F238E27FC236}">
                        <a16:creationId xmlns:a16="http://schemas.microsoft.com/office/drawing/2014/main" id="{FBB6A373-5810-7211-D1CB-496AAB6DC0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4" name="Ovale 323">
                    <a:extLst>
                      <a:ext uri="{FF2B5EF4-FFF2-40B4-BE49-F238E27FC236}">
                        <a16:creationId xmlns:a16="http://schemas.microsoft.com/office/drawing/2014/main" id="{309D667E-AB9E-B65F-1141-0006F15479EC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314" name="Gruppo 313">
                  <a:extLst>
                    <a:ext uri="{FF2B5EF4-FFF2-40B4-BE49-F238E27FC236}">
                      <a16:creationId xmlns:a16="http://schemas.microsoft.com/office/drawing/2014/main" id="{33D7F792-8F19-2CCE-D36D-E4139806EB38}"/>
                    </a:ext>
                  </a:extLst>
                </p:cNvPr>
                <p:cNvGrpSpPr/>
                <p:nvPr/>
              </p:nvGrpSpPr>
              <p:grpSpPr>
                <a:xfrm>
                  <a:off x="1170851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21" name="Connettore diritto 320">
                    <a:extLst>
                      <a:ext uri="{FF2B5EF4-FFF2-40B4-BE49-F238E27FC236}">
                        <a16:creationId xmlns:a16="http://schemas.microsoft.com/office/drawing/2014/main" id="{96146258-7BC3-9909-12CA-FEE01938EC8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2" name="Ovale 321">
                    <a:extLst>
                      <a:ext uri="{FF2B5EF4-FFF2-40B4-BE49-F238E27FC236}">
                        <a16:creationId xmlns:a16="http://schemas.microsoft.com/office/drawing/2014/main" id="{67EFBABA-B21B-0184-D6F2-179C50242F0E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315" name="Gruppo 314">
                  <a:extLst>
                    <a:ext uri="{FF2B5EF4-FFF2-40B4-BE49-F238E27FC236}">
                      <a16:creationId xmlns:a16="http://schemas.microsoft.com/office/drawing/2014/main" id="{5D13348A-316D-B5BC-9A55-F1DF2E8AC09A}"/>
                    </a:ext>
                  </a:extLst>
                </p:cNvPr>
                <p:cNvGrpSpPr/>
                <p:nvPr/>
              </p:nvGrpSpPr>
              <p:grpSpPr>
                <a:xfrm>
                  <a:off x="12018149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19" name="Connettore diritto 318">
                    <a:extLst>
                      <a:ext uri="{FF2B5EF4-FFF2-40B4-BE49-F238E27FC236}">
                        <a16:creationId xmlns:a16="http://schemas.microsoft.com/office/drawing/2014/main" id="{2C3742E3-8D2C-A140-46F4-212564608F3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0" name="Ovale 319">
                    <a:extLst>
                      <a:ext uri="{FF2B5EF4-FFF2-40B4-BE49-F238E27FC236}">
                        <a16:creationId xmlns:a16="http://schemas.microsoft.com/office/drawing/2014/main" id="{CAF631E4-5055-1FC2-59AF-14348EE32B5C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  <p:grpSp>
              <p:nvGrpSpPr>
                <p:cNvPr id="316" name="Gruppo 315">
                  <a:extLst>
                    <a:ext uri="{FF2B5EF4-FFF2-40B4-BE49-F238E27FC236}">
                      <a16:creationId xmlns:a16="http://schemas.microsoft.com/office/drawing/2014/main" id="{7034020E-C242-21B3-8DB8-CAFF71186C29}"/>
                    </a:ext>
                  </a:extLst>
                </p:cNvPr>
                <p:cNvGrpSpPr/>
                <p:nvPr/>
              </p:nvGrpSpPr>
              <p:grpSpPr>
                <a:xfrm>
                  <a:off x="12327777" y="27363462"/>
                  <a:ext cx="216022" cy="391153"/>
                  <a:chOff x="9541109" y="27363462"/>
                  <a:chExt cx="216022" cy="391153"/>
                </a:xfrm>
              </p:grpSpPr>
              <p:cxnSp>
                <p:nvCxnSpPr>
                  <p:cNvPr id="317" name="Connettore diritto 316">
                    <a:extLst>
                      <a:ext uri="{FF2B5EF4-FFF2-40B4-BE49-F238E27FC236}">
                        <a16:creationId xmlns:a16="http://schemas.microsoft.com/office/drawing/2014/main" id="{014CFE7C-700D-9C11-1B5C-51EC472523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49123" y="27595043"/>
                    <a:ext cx="0" cy="159572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8" name="Ovale 317">
                    <a:extLst>
                      <a:ext uri="{FF2B5EF4-FFF2-40B4-BE49-F238E27FC236}">
                        <a16:creationId xmlns:a16="http://schemas.microsoft.com/office/drawing/2014/main" id="{CA6C8616-9013-4B8B-894B-86A3D1254E6B}"/>
                      </a:ext>
                    </a:extLst>
                  </p:cNvPr>
                  <p:cNvSpPr/>
                  <p:nvPr/>
                </p:nvSpPr>
                <p:spPr>
                  <a:xfrm>
                    <a:off x="9541109" y="27363462"/>
                    <a:ext cx="216022" cy="216022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>
                      <a:latin typeface="+mj-lt"/>
                    </a:endParaRPr>
                  </a:p>
                </p:txBody>
              </p:sp>
            </p:grpSp>
          </p:grpSp>
          <p:sp>
            <p:nvSpPr>
              <p:cNvPr id="285" name="Ovale 284">
                <a:extLst>
                  <a:ext uri="{FF2B5EF4-FFF2-40B4-BE49-F238E27FC236}">
                    <a16:creationId xmlns:a16="http://schemas.microsoft.com/office/drawing/2014/main" id="{18F47C04-6657-33C7-BB93-78D7DB6E3E5E}"/>
                  </a:ext>
                </a:extLst>
              </p:cNvPr>
              <p:cNvSpPr/>
              <p:nvPr/>
            </p:nvSpPr>
            <p:spPr>
              <a:xfrm rot="3098824">
                <a:off x="13533414" y="20433024"/>
                <a:ext cx="299892" cy="29989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86" name="Ovale 285">
                <a:extLst>
                  <a:ext uri="{FF2B5EF4-FFF2-40B4-BE49-F238E27FC236}">
                    <a16:creationId xmlns:a16="http://schemas.microsoft.com/office/drawing/2014/main" id="{245F1561-9603-AB23-F5CC-98A139F42820}"/>
                  </a:ext>
                </a:extLst>
              </p:cNvPr>
              <p:cNvSpPr/>
              <p:nvPr/>
            </p:nvSpPr>
            <p:spPr>
              <a:xfrm rot="2659670">
                <a:off x="14765611" y="20440192"/>
                <a:ext cx="299892" cy="29989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87" name="Ovale 286">
                <a:extLst>
                  <a:ext uri="{FF2B5EF4-FFF2-40B4-BE49-F238E27FC236}">
                    <a16:creationId xmlns:a16="http://schemas.microsoft.com/office/drawing/2014/main" id="{E1A421AC-37D3-8C5B-436B-0E9496EC4BE4}"/>
                  </a:ext>
                </a:extLst>
              </p:cNvPr>
              <p:cNvSpPr/>
              <p:nvPr/>
            </p:nvSpPr>
            <p:spPr>
              <a:xfrm rot="2659135">
                <a:off x="12297104" y="20465786"/>
                <a:ext cx="272629" cy="27262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88" name="Ovale 287">
                <a:extLst>
                  <a:ext uri="{FF2B5EF4-FFF2-40B4-BE49-F238E27FC236}">
                    <a16:creationId xmlns:a16="http://schemas.microsoft.com/office/drawing/2014/main" id="{E21B8791-B497-42A7-E255-8236FCB0E282}"/>
                  </a:ext>
                </a:extLst>
              </p:cNvPr>
              <p:cNvSpPr/>
              <p:nvPr/>
            </p:nvSpPr>
            <p:spPr>
              <a:xfrm rot="3818614">
                <a:off x="13758432" y="20310551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89" name="Ovale 288">
                <a:extLst>
                  <a:ext uri="{FF2B5EF4-FFF2-40B4-BE49-F238E27FC236}">
                    <a16:creationId xmlns:a16="http://schemas.microsoft.com/office/drawing/2014/main" id="{AE7A5BD0-4A2A-9DBC-D6A1-04E605159F66}"/>
                  </a:ext>
                </a:extLst>
              </p:cNvPr>
              <p:cNvSpPr/>
              <p:nvPr/>
            </p:nvSpPr>
            <p:spPr>
              <a:xfrm rot="3818614">
                <a:off x="13837072" y="20207060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90" name="Ovale 289">
                <a:extLst>
                  <a:ext uri="{FF2B5EF4-FFF2-40B4-BE49-F238E27FC236}">
                    <a16:creationId xmlns:a16="http://schemas.microsoft.com/office/drawing/2014/main" id="{5FC5EBC2-9674-0B03-B1BD-BBE8B7363CDE}"/>
                  </a:ext>
                </a:extLst>
              </p:cNvPr>
              <p:cNvSpPr/>
              <p:nvPr/>
            </p:nvSpPr>
            <p:spPr>
              <a:xfrm rot="3537951">
                <a:off x="14624478" y="20318529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91" name="Ovale 290">
                <a:extLst>
                  <a:ext uri="{FF2B5EF4-FFF2-40B4-BE49-F238E27FC236}">
                    <a16:creationId xmlns:a16="http://schemas.microsoft.com/office/drawing/2014/main" id="{B75A3777-F4A1-9FAB-49E0-A4CF5D89D9A6}"/>
                  </a:ext>
                </a:extLst>
              </p:cNvPr>
              <p:cNvSpPr/>
              <p:nvPr/>
            </p:nvSpPr>
            <p:spPr>
              <a:xfrm rot="3537951">
                <a:off x="14579566" y="20212665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92" name="Ovale 291">
                <a:extLst>
                  <a:ext uri="{FF2B5EF4-FFF2-40B4-BE49-F238E27FC236}">
                    <a16:creationId xmlns:a16="http://schemas.microsoft.com/office/drawing/2014/main" id="{35B3BFF0-36EA-9778-D87E-93654F263978}"/>
                  </a:ext>
                </a:extLst>
              </p:cNvPr>
              <p:cNvSpPr/>
              <p:nvPr/>
            </p:nvSpPr>
            <p:spPr>
              <a:xfrm rot="3537951">
                <a:off x="14991576" y="20322867"/>
                <a:ext cx="216024" cy="21602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93" name="Ovale 292">
                <a:extLst>
                  <a:ext uri="{FF2B5EF4-FFF2-40B4-BE49-F238E27FC236}">
                    <a16:creationId xmlns:a16="http://schemas.microsoft.com/office/drawing/2014/main" id="{EB0C2F82-5BA9-3030-9F38-AD0C1E1DA769}"/>
                  </a:ext>
                </a:extLst>
              </p:cNvPr>
              <p:cNvSpPr/>
              <p:nvPr/>
            </p:nvSpPr>
            <p:spPr>
              <a:xfrm rot="3537951">
                <a:off x="15094903" y="20217004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grpSp>
            <p:nvGrpSpPr>
              <p:cNvPr id="294" name="Gruppo 293">
                <a:extLst>
                  <a:ext uri="{FF2B5EF4-FFF2-40B4-BE49-F238E27FC236}">
                    <a16:creationId xmlns:a16="http://schemas.microsoft.com/office/drawing/2014/main" id="{2D022C29-81B4-00BF-3440-A55B54F6D955}"/>
                  </a:ext>
                </a:extLst>
              </p:cNvPr>
              <p:cNvGrpSpPr/>
              <p:nvPr/>
            </p:nvGrpSpPr>
            <p:grpSpPr>
              <a:xfrm>
                <a:off x="12464962" y="20265758"/>
                <a:ext cx="280483" cy="269192"/>
                <a:chOff x="17497995" y="26251706"/>
                <a:chExt cx="280483" cy="269192"/>
              </a:xfrm>
              <a:solidFill>
                <a:schemeClr val="bg1"/>
              </a:solidFill>
            </p:grpSpPr>
            <p:sp>
              <p:nvSpPr>
                <p:cNvPr id="305" name="Ovale 304">
                  <a:extLst>
                    <a:ext uri="{FF2B5EF4-FFF2-40B4-BE49-F238E27FC236}">
                      <a16:creationId xmlns:a16="http://schemas.microsoft.com/office/drawing/2014/main" id="{63AA5FE3-A979-C84F-32EE-59155E605B4B}"/>
                    </a:ext>
                  </a:extLst>
                </p:cNvPr>
                <p:cNvSpPr/>
                <p:nvPr/>
              </p:nvSpPr>
              <p:spPr>
                <a:xfrm>
                  <a:off x="17497995" y="26304874"/>
                  <a:ext cx="216024" cy="216024"/>
                </a:xfrm>
                <a:prstGeom prst="ellipse">
                  <a:avLst/>
                </a:prstGeom>
                <a:solidFill>
                  <a:schemeClr val="accent2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306" name="Ovale 305">
                  <a:extLst>
                    <a:ext uri="{FF2B5EF4-FFF2-40B4-BE49-F238E27FC236}">
                      <a16:creationId xmlns:a16="http://schemas.microsoft.com/office/drawing/2014/main" id="{FA4BE030-A91C-91CC-35CA-47A7623F9005}"/>
                    </a:ext>
                  </a:extLst>
                </p:cNvPr>
                <p:cNvSpPr/>
                <p:nvPr/>
              </p:nvSpPr>
              <p:spPr>
                <a:xfrm>
                  <a:off x="17649560" y="26251706"/>
                  <a:ext cx="128918" cy="12891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295" name="Gruppo 294">
                <a:extLst>
                  <a:ext uri="{FF2B5EF4-FFF2-40B4-BE49-F238E27FC236}">
                    <a16:creationId xmlns:a16="http://schemas.microsoft.com/office/drawing/2014/main" id="{780F21F0-1E73-C6C9-C556-BE187BC7B5AC}"/>
                  </a:ext>
                </a:extLst>
              </p:cNvPr>
              <p:cNvGrpSpPr/>
              <p:nvPr/>
            </p:nvGrpSpPr>
            <p:grpSpPr>
              <a:xfrm rot="17100000">
                <a:off x="12118482" y="20256028"/>
                <a:ext cx="280483" cy="269192"/>
                <a:chOff x="17497995" y="26251706"/>
                <a:chExt cx="280483" cy="269192"/>
              </a:xfrm>
              <a:solidFill>
                <a:schemeClr val="bg1"/>
              </a:solidFill>
            </p:grpSpPr>
            <p:sp>
              <p:nvSpPr>
                <p:cNvPr id="303" name="Ovale 302">
                  <a:extLst>
                    <a:ext uri="{FF2B5EF4-FFF2-40B4-BE49-F238E27FC236}">
                      <a16:creationId xmlns:a16="http://schemas.microsoft.com/office/drawing/2014/main" id="{BEAF55EB-4A2E-3829-4AE4-262B4CA67C5B}"/>
                    </a:ext>
                  </a:extLst>
                </p:cNvPr>
                <p:cNvSpPr/>
                <p:nvPr/>
              </p:nvSpPr>
              <p:spPr>
                <a:xfrm>
                  <a:off x="17497995" y="26304874"/>
                  <a:ext cx="216024" cy="216024"/>
                </a:xfrm>
                <a:prstGeom prst="ellipse">
                  <a:avLst/>
                </a:prstGeom>
                <a:solidFill>
                  <a:schemeClr val="accent2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>
                    <a:latin typeface="+mj-lt"/>
                  </a:endParaRPr>
                </a:p>
              </p:txBody>
            </p:sp>
            <p:sp>
              <p:nvSpPr>
                <p:cNvPr id="304" name="Ovale 303">
                  <a:extLst>
                    <a:ext uri="{FF2B5EF4-FFF2-40B4-BE49-F238E27FC236}">
                      <a16:creationId xmlns:a16="http://schemas.microsoft.com/office/drawing/2014/main" id="{54BA503B-8746-42F9-AD0C-22B315CCA37E}"/>
                    </a:ext>
                  </a:extLst>
                </p:cNvPr>
                <p:cNvSpPr/>
                <p:nvPr/>
              </p:nvSpPr>
              <p:spPr>
                <a:xfrm>
                  <a:off x="17649560" y="26251706"/>
                  <a:ext cx="128918" cy="12891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grpSp>
            <p:nvGrpSpPr>
              <p:cNvPr id="296" name="Gruppo 295">
                <a:extLst>
                  <a:ext uri="{FF2B5EF4-FFF2-40B4-BE49-F238E27FC236}">
                    <a16:creationId xmlns:a16="http://schemas.microsoft.com/office/drawing/2014/main" id="{F1F2B273-4A7B-16A5-D024-5136E55B04A6}"/>
                  </a:ext>
                </a:extLst>
              </p:cNvPr>
              <p:cNvGrpSpPr/>
              <p:nvPr/>
            </p:nvGrpSpPr>
            <p:grpSpPr>
              <a:xfrm>
                <a:off x="13336697" y="20254020"/>
                <a:ext cx="288653" cy="269192"/>
                <a:chOff x="17425366" y="26251706"/>
                <a:chExt cx="288653" cy="269192"/>
              </a:xfrm>
              <a:solidFill>
                <a:schemeClr val="bg1"/>
              </a:solidFill>
            </p:grpSpPr>
            <p:sp>
              <p:nvSpPr>
                <p:cNvPr id="301" name="Ovale 300">
                  <a:extLst>
                    <a:ext uri="{FF2B5EF4-FFF2-40B4-BE49-F238E27FC236}">
                      <a16:creationId xmlns:a16="http://schemas.microsoft.com/office/drawing/2014/main" id="{CC6D529E-D2B8-F48D-1E24-F4D8EF9E791D}"/>
                    </a:ext>
                  </a:extLst>
                </p:cNvPr>
                <p:cNvSpPr/>
                <p:nvPr/>
              </p:nvSpPr>
              <p:spPr>
                <a:xfrm>
                  <a:off x="17497995" y="26304874"/>
                  <a:ext cx="216024" cy="216024"/>
                </a:xfrm>
                <a:prstGeom prst="ellipse">
                  <a:avLst/>
                </a:prstGeom>
                <a:solidFill>
                  <a:schemeClr val="accent2"/>
                </a:solidFill>
                <a:ln w="31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  <p:sp>
              <p:nvSpPr>
                <p:cNvPr id="302" name="Ovale 301">
                  <a:extLst>
                    <a:ext uri="{FF2B5EF4-FFF2-40B4-BE49-F238E27FC236}">
                      <a16:creationId xmlns:a16="http://schemas.microsoft.com/office/drawing/2014/main" id="{333B50EE-CF2E-3327-CAFA-38ADD81AD1B0}"/>
                    </a:ext>
                  </a:extLst>
                </p:cNvPr>
                <p:cNvSpPr/>
                <p:nvPr/>
              </p:nvSpPr>
              <p:spPr>
                <a:xfrm>
                  <a:off x="17425366" y="26251706"/>
                  <a:ext cx="128918" cy="128918"/>
                </a:xfrm>
                <a:prstGeom prst="ellipse">
                  <a:avLst/>
                </a:prstGeom>
                <a:grpFill/>
                <a:ln w="31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latin typeface="+mj-lt"/>
                  </a:endParaRPr>
                </a:p>
              </p:txBody>
            </p:sp>
          </p:grpSp>
          <p:sp>
            <p:nvSpPr>
              <p:cNvPr id="297" name="Ovale 296">
                <a:extLst>
                  <a:ext uri="{FF2B5EF4-FFF2-40B4-BE49-F238E27FC236}">
                    <a16:creationId xmlns:a16="http://schemas.microsoft.com/office/drawing/2014/main" id="{6ECCDBF2-818F-192B-2706-918D01CEC792}"/>
                  </a:ext>
                </a:extLst>
              </p:cNvPr>
              <p:cNvSpPr/>
              <p:nvPr/>
            </p:nvSpPr>
            <p:spPr>
              <a:xfrm>
                <a:off x="12842396" y="20580899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98" name="Ovale 297">
                <a:extLst>
                  <a:ext uri="{FF2B5EF4-FFF2-40B4-BE49-F238E27FC236}">
                    <a16:creationId xmlns:a16="http://schemas.microsoft.com/office/drawing/2014/main" id="{24517F73-3A63-152F-6E80-78441CBCEEC5}"/>
                  </a:ext>
                </a:extLst>
              </p:cNvPr>
              <p:cNvSpPr/>
              <p:nvPr/>
            </p:nvSpPr>
            <p:spPr>
              <a:xfrm>
                <a:off x="13146923" y="20580899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299" name="Ovale 298">
                <a:extLst>
                  <a:ext uri="{FF2B5EF4-FFF2-40B4-BE49-F238E27FC236}">
                    <a16:creationId xmlns:a16="http://schemas.microsoft.com/office/drawing/2014/main" id="{BD81146D-E241-BEA6-2EF2-B5D99ED26C2D}"/>
                  </a:ext>
                </a:extLst>
              </p:cNvPr>
              <p:cNvSpPr/>
              <p:nvPr/>
            </p:nvSpPr>
            <p:spPr>
              <a:xfrm>
                <a:off x="14077368" y="20580899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  <p:sp>
            <p:nvSpPr>
              <p:cNvPr id="300" name="Ovale 299">
                <a:extLst>
                  <a:ext uri="{FF2B5EF4-FFF2-40B4-BE49-F238E27FC236}">
                    <a16:creationId xmlns:a16="http://schemas.microsoft.com/office/drawing/2014/main" id="{49CC9312-B4BA-7853-9DAC-74640EDAF058}"/>
                  </a:ext>
                </a:extLst>
              </p:cNvPr>
              <p:cNvSpPr/>
              <p:nvPr/>
            </p:nvSpPr>
            <p:spPr>
              <a:xfrm>
                <a:off x="14399568" y="20580899"/>
                <a:ext cx="128918" cy="128918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+mj-lt"/>
                </a:endParaRPr>
              </a:p>
            </p:txBody>
          </p:sp>
        </p:grpSp>
        <p:sp>
          <p:nvSpPr>
            <p:cNvPr id="340" name="CasellaDiTesto 339">
              <a:extLst>
                <a:ext uri="{FF2B5EF4-FFF2-40B4-BE49-F238E27FC236}">
                  <a16:creationId xmlns:a16="http://schemas.microsoft.com/office/drawing/2014/main" id="{C8A9146B-FF35-2006-8CBC-BDD5002E976D}"/>
                </a:ext>
              </a:extLst>
            </p:cNvPr>
            <p:cNvSpPr txBox="1"/>
            <p:nvPr/>
          </p:nvSpPr>
          <p:spPr>
            <a:xfrm>
              <a:off x="4257051" y="4829155"/>
              <a:ext cx="157525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dirty="0">
                  <a:latin typeface="+mj-lt"/>
                </a:rPr>
                <a:t>D – N</a:t>
              </a:r>
              <a:r>
                <a:rPr lang="en-GB" baseline="-25000" dirty="0">
                  <a:latin typeface="+mj-lt"/>
                </a:rPr>
                <a:t>2 </a:t>
              </a:r>
              <a:r>
                <a:rPr lang="en-GB" dirty="0">
                  <a:latin typeface="+mj-lt"/>
                </a:rPr>
                <a:t>purge, </a:t>
              </a:r>
              <a:r>
                <a:rPr lang="en-GB" dirty="0" err="1">
                  <a:latin typeface="+mj-lt"/>
                </a:rPr>
                <a:t>t</a:t>
              </a:r>
              <a:r>
                <a:rPr lang="en-GB" baseline="-25000" dirty="0" err="1">
                  <a:latin typeface="+mj-lt"/>
                </a:rPr>
                <a:t>D</a:t>
              </a:r>
              <a:endParaRPr lang="en-GB" dirty="0">
                <a:latin typeface="+mj-lt"/>
              </a:endParaRPr>
            </a:p>
          </p:txBody>
        </p:sp>
      </p:grpSp>
      <p:pic>
        <p:nvPicPr>
          <p:cNvPr id="341" name="Immagine 340" descr="Positioning diode response characterization. (a) Maximum stage ...">
            <a:extLst>
              <a:ext uri="{FF2B5EF4-FFF2-40B4-BE49-F238E27FC236}">
                <a16:creationId xmlns:a16="http://schemas.microsoft.com/office/drawing/2014/main" id="{BDAB73F2-C9E3-20F5-C484-2C053387B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878" y="2176507"/>
            <a:ext cx="5411586" cy="2163168"/>
          </a:xfrm>
          <a:prstGeom prst="rect">
            <a:avLst/>
          </a:prstGeom>
        </p:spPr>
      </p:pic>
      <p:sp>
        <p:nvSpPr>
          <p:cNvPr id="342" name="CasellaDiTesto 341">
            <a:extLst>
              <a:ext uri="{FF2B5EF4-FFF2-40B4-BE49-F238E27FC236}">
                <a16:creationId xmlns:a16="http://schemas.microsoft.com/office/drawing/2014/main" id="{290A256A-F2BF-1D8E-A3F0-7F590EB1C42E}"/>
              </a:ext>
            </a:extLst>
          </p:cNvPr>
          <p:cNvSpPr txBox="1"/>
          <p:nvPr/>
        </p:nvSpPr>
        <p:spPr>
          <a:xfrm>
            <a:off x="6593474" y="4607761"/>
            <a:ext cx="5240386" cy="84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+mj-lt"/>
              </a:rPr>
              <a:t>Saturation curves of ALD: growth per cycle rises with precursor dose and lowers with purge time until reaching a plateau, beyond which further exposure adds no additional growth.</a:t>
            </a:r>
            <a:endParaRPr lang="en-GB" dirty="0">
              <a:latin typeface="+mj-lt"/>
            </a:endParaRPr>
          </a:p>
        </p:txBody>
      </p:sp>
      <p:sp>
        <p:nvSpPr>
          <p:cNvPr id="347" name="CasellaDiTesto 346">
            <a:extLst>
              <a:ext uri="{FF2B5EF4-FFF2-40B4-BE49-F238E27FC236}">
                <a16:creationId xmlns:a16="http://schemas.microsoft.com/office/drawing/2014/main" id="{8DB6E853-8CB1-8B38-9F28-857681873313}"/>
              </a:ext>
            </a:extLst>
          </p:cNvPr>
          <p:cNvSpPr txBox="1"/>
          <p:nvPr/>
        </p:nvSpPr>
        <p:spPr>
          <a:xfrm>
            <a:off x="220634" y="779181"/>
            <a:ext cx="5755341" cy="202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Thin film synthesis technique, derived from chemical vapour deposition (CVD)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The chemical reaction is split in steps with self-limiting reactions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Sub-nanometre thickness control, conformal coverage of complex geometries, high purity and uniformity, doping control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Used in semiconductor industry for high-k dielectrics, being developed for solar cells and other thin film technologies</a:t>
            </a:r>
          </a:p>
        </p:txBody>
      </p:sp>
      <p:sp>
        <p:nvSpPr>
          <p:cNvPr id="352" name="CasellaDiTesto 351">
            <a:extLst>
              <a:ext uri="{FF2B5EF4-FFF2-40B4-BE49-F238E27FC236}">
                <a16:creationId xmlns:a16="http://schemas.microsoft.com/office/drawing/2014/main" id="{5D56357B-3FD9-C5BF-1922-96DA08677B73}"/>
              </a:ext>
            </a:extLst>
          </p:cNvPr>
          <p:cNvSpPr txBox="1"/>
          <p:nvPr/>
        </p:nvSpPr>
        <p:spPr>
          <a:xfrm>
            <a:off x="2040027" y="2965015"/>
            <a:ext cx="18239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GB" b="1" dirty="0">
                <a:latin typeface="+mj-lt"/>
              </a:rPr>
              <a:t>ALD cycle</a:t>
            </a:r>
          </a:p>
        </p:txBody>
      </p:sp>
      <p:sp>
        <p:nvSpPr>
          <p:cNvPr id="354" name="CasellaDiTesto 353">
            <a:extLst>
              <a:ext uri="{FF2B5EF4-FFF2-40B4-BE49-F238E27FC236}">
                <a16:creationId xmlns:a16="http://schemas.microsoft.com/office/drawing/2014/main" id="{C99922C1-047A-C64F-859C-7C6667BA3DAD}"/>
              </a:ext>
            </a:extLst>
          </p:cNvPr>
          <p:cNvSpPr txBox="1"/>
          <p:nvPr/>
        </p:nvSpPr>
        <p:spPr>
          <a:xfrm>
            <a:off x="6775009" y="1499307"/>
            <a:ext cx="4465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GB" b="1" dirty="0">
                <a:latin typeface="+mj-lt"/>
              </a:rPr>
              <a:t>Self-limiting reactions, surface saturation</a:t>
            </a:r>
          </a:p>
        </p:txBody>
      </p:sp>
      <p:sp>
        <p:nvSpPr>
          <p:cNvPr id="355" name="CasellaDiTesto 354">
            <a:extLst>
              <a:ext uri="{FF2B5EF4-FFF2-40B4-BE49-F238E27FC236}">
                <a16:creationId xmlns:a16="http://schemas.microsoft.com/office/drawing/2014/main" id="{C8B15517-282B-6A6D-FB77-F574DB39AE77}"/>
              </a:ext>
            </a:extLst>
          </p:cNvPr>
          <p:cNvSpPr txBox="1"/>
          <p:nvPr/>
        </p:nvSpPr>
        <p:spPr>
          <a:xfrm>
            <a:off x="8354242" y="4127615"/>
            <a:ext cx="3642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(</a:t>
            </a:r>
            <a:r>
              <a:rPr lang="en-GB" sz="1000" dirty="0" err="1"/>
              <a:t>t</a:t>
            </a:r>
            <a:r>
              <a:rPr lang="en-GB" sz="1000" baseline="-25000" dirty="0" err="1"/>
              <a:t>A</a:t>
            </a:r>
            <a:r>
              <a:rPr lang="en-GB" sz="1000" dirty="0"/>
              <a:t>)</a:t>
            </a:r>
          </a:p>
        </p:txBody>
      </p:sp>
      <p:sp>
        <p:nvSpPr>
          <p:cNvPr id="356" name="CasellaDiTesto 355">
            <a:extLst>
              <a:ext uri="{FF2B5EF4-FFF2-40B4-BE49-F238E27FC236}">
                <a16:creationId xmlns:a16="http://schemas.microsoft.com/office/drawing/2014/main" id="{E3F2674B-8705-B94A-9F52-476A193BB7CC}"/>
              </a:ext>
            </a:extLst>
          </p:cNvPr>
          <p:cNvSpPr txBox="1"/>
          <p:nvPr/>
        </p:nvSpPr>
        <p:spPr>
          <a:xfrm>
            <a:off x="10876131" y="4127615"/>
            <a:ext cx="3642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(</a:t>
            </a:r>
            <a:r>
              <a:rPr lang="en-GB" sz="1000" dirty="0" err="1"/>
              <a:t>t</a:t>
            </a:r>
            <a:r>
              <a:rPr lang="en-GB" sz="1000" baseline="-25000" dirty="0" err="1"/>
              <a:t>B</a:t>
            </a:r>
            <a:r>
              <a:rPr lang="en-GB" sz="1000" dirty="0"/>
              <a:t>)</a:t>
            </a:r>
          </a:p>
        </p:txBody>
      </p:sp>
      <p:sp>
        <p:nvSpPr>
          <p:cNvPr id="357" name="CasellaDiTesto 356">
            <a:extLst>
              <a:ext uri="{FF2B5EF4-FFF2-40B4-BE49-F238E27FC236}">
                <a16:creationId xmlns:a16="http://schemas.microsoft.com/office/drawing/2014/main" id="{2658FE82-3191-1D84-9DB4-9B86772135E9}"/>
              </a:ext>
            </a:extLst>
          </p:cNvPr>
          <p:cNvSpPr txBox="1"/>
          <p:nvPr/>
        </p:nvSpPr>
        <p:spPr>
          <a:xfrm>
            <a:off x="6732561" y="2503652"/>
            <a:ext cx="15247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latin typeface="+mj-lt"/>
              </a:rPr>
              <a:t>Surface sites available</a:t>
            </a:r>
          </a:p>
        </p:txBody>
      </p:sp>
      <p:sp>
        <p:nvSpPr>
          <p:cNvPr id="358" name="CasellaDiTesto 357">
            <a:extLst>
              <a:ext uri="{FF2B5EF4-FFF2-40B4-BE49-F238E27FC236}">
                <a16:creationId xmlns:a16="http://schemas.microsoft.com/office/drawing/2014/main" id="{A4F5F3AC-C7E9-B04D-D054-655B852A113A}"/>
              </a:ext>
            </a:extLst>
          </p:cNvPr>
          <p:cNvSpPr txBox="1"/>
          <p:nvPr/>
        </p:nvSpPr>
        <p:spPr>
          <a:xfrm>
            <a:off x="9434396" y="2905840"/>
            <a:ext cx="20730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>
                <a:latin typeface="+mj-lt"/>
              </a:rPr>
              <a:t>CVD regime, precursor residues</a:t>
            </a:r>
          </a:p>
        </p:txBody>
      </p:sp>
      <p:sp>
        <p:nvSpPr>
          <p:cNvPr id="359" name="Ovale 358">
            <a:extLst>
              <a:ext uri="{FF2B5EF4-FFF2-40B4-BE49-F238E27FC236}">
                <a16:creationId xmlns:a16="http://schemas.microsoft.com/office/drawing/2014/main" id="{543B1920-2039-8CEE-364A-0528B39AD532}"/>
              </a:ext>
            </a:extLst>
          </p:cNvPr>
          <p:cNvSpPr/>
          <p:nvPr/>
        </p:nvSpPr>
        <p:spPr>
          <a:xfrm>
            <a:off x="6701349" y="2734633"/>
            <a:ext cx="906641" cy="12217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2" name="Ovale 361">
            <a:extLst>
              <a:ext uri="{FF2B5EF4-FFF2-40B4-BE49-F238E27FC236}">
                <a16:creationId xmlns:a16="http://schemas.microsoft.com/office/drawing/2014/main" id="{426D8FCA-0E6F-B2D4-BE87-49A470F59593}"/>
              </a:ext>
            </a:extLst>
          </p:cNvPr>
          <p:cNvSpPr/>
          <p:nvPr/>
        </p:nvSpPr>
        <p:spPr>
          <a:xfrm>
            <a:off x="9434396" y="2332311"/>
            <a:ext cx="906641" cy="47338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82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" grpId="0" animBg="1"/>
      <p:bldP spid="342" grpId="0"/>
      <p:bldP spid="352" grpId="0"/>
      <p:bldP spid="354" grpId="0"/>
      <p:bldP spid="355" grpId="0"/>
      <p:bldP spid="356" grpId="0"/>
      <p:bldP spid="357" grpId="0"/>
      <p:bldP spid="358" grpId="0"/>
      <p:bldP spid="359" grpId="0" animBg="1"/>
      <p:bldP spid="3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CFEB2A-1719-A6C9-7D1A-6039366D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CeO</a:t>
            </a:r>
            <a:r>
              <a:rPr lang="en-GB" baseline="-25000" dirty="0"/>
              <a:t>2</a:t>
            </a:r>
            <a:r>
              <a:rPr lang="en-GB" dirty="0"/>
              <a:t> thin films by ALD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2A8AF49-7E9E-B72A-4D45-D3A1F064ACC5}"/>
              </a:ext>
            </a:extLst>
          </p:cNvPr>
          <p:cNvSpPr txBox="1"/>
          <p:nvPr/>
        </p:nvSpPr>
        <p:spPr>
          <a:xfrm>
            <a:off x="208293" y="941146"/>
            <a:ext cx="5755341" cy="34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b="1" dirty="0">
                <a:latin typeface="+mj-lt"/>
              </a:rPr>
              <a:t>Motivations and aims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Model catalysts for H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 production: CeO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 is a fundamental support for many catalytic reactions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Interest for high-k dielectric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CeO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 ALD processes lack characterisation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Al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O</a:t>
            </a:r>
            <a:r>
              <a:rPr lang="en-GB" baseline="-25000" dirty="0">
                <a:latin typeface="+mj-lt"/>
              </a:rPr>
              <a:t>3</a:t>
            </a:r>
            <a:r>
              <a:rPr lang="en-GB" dirty="0">
                <a:latin typeface="+mj-lt"/>
              </a:rPr>
              <a:t> and TiO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 are mature, CeO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 </a:t>
            </a:r>
            <a:r>
              <a:rPr lang="en-GB" dirty="0"/>
              <a:t>needs more development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As of today, no thin film regime has been obtained reliably using Ce(</a:t>
            </a:r>
            <a:r>
              <a:rPr lang="en-GB" dirty="0" err="1">
                <a:latin typeface="+mj-lt"/>
              </a:rPr>
              <a:t>dpdmg</a:t>
            </a:r>
            <a:r>
              <a:rPr lang="en-GB" dirty="0">
                <a:latin typeface="+mj-lt"/>
              </a:rPr>
              <a:t>)</a:t>
            </a:r>
            <a:r>
              <a:rPr lang="en-GB" baseline="-25000" dirty="0">
                <a:latin typeface="+mj-lt"/>
              </a:rPr>
              <a:t>3</a:t>
            </a:r>
            <a:r>
              <a:rPr lang="en-GB" dirty="0">
                <a:latin typeface="+mj-lt"/>
              </a:rPr>
              <a:t>, only island growth and inhomogeneous films, no clear trend with process parameters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Track thickness with </a:t>
            </a:r>
            <a:r>
              <a:rPr lang="en-GB" i="1" dirty="0">
                <a:latin typeface="+mj-lt"/>
              </a:rPr>
              <a:t>in situ</a:t>
            </a:r>
            <a:r>
              <a:rPr lang="en-GB" dirty="0">
                <a:latin typeface="+mj-lt"/>
              </a:rPr>
              <a:t> XANES, mapping with </a:t>
            </a:r>
            <a:r>
              <a:rPr lang="en-GB" i="1" dirty="0">
                <a:latin typeface="+mj-lt"/>
              </a:rPr>
              <a:t>ex situ </a:t>
            </a:r>
            <a:r>
              <a:rPr lang="en-GB" dirty="0">
                <a:latin typeface="+mj-lt"/>
              </a:rPr>
              <a:t>XAS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Characterise the deposited Ce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66D317D-0626-1D65-A311-D3B5572C8822}"/>
              </a:ext>
            </a:extLst>
          </p:cNvPr>
          <p:cNvSpPr txBox="1"/>
          <p:nvPr/>
        </p:nvSpPr>
        <p:spPr>
          <a:xfrm>
            <a:off x="6228368" y="941146"/>
            <a:ext cx="5755341" cy="3636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b="1" dirty="0">
                <a:latin typeface="+mj-lt"/>
              </a:rPr>
              <a:t>Methods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CeO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 thin films are being grown on Si substrates with 2-3 nm native SiO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 layer, recipe development offline in the lab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ALD cycle consisting of </a:t>
            </a:r>
            <a:r>
              <a:rPr lang="en-US" dirty="0">
                <a:latin typeface="+mj-lt"/>
              </a:rPr>
              <a:t>a A) Ce(</a:t>
            </a:r>
            <a:r>
              <a:rPr lang="en-US" dirty="0" err="1">
                <a:latin typeface="+mj-lt"/>
              </a:rPr>
              <a:t>dpdmg</a:t>
            </a:r>
            <a:r>
              <a:rPr lang="en-US" dirty="0">
                <a:latin typeface="+mj-lt"/>
              </a:rPr>
              <a:t>)</a:t>
            </a:r>
            <a:r>
              <a:rPr lang="en-US" baseline="-25000" dirty="0">
                <a:latin typeface="+mj-lt"/>
              </a:rPr>
              <a:t>3</a:t>
            </a:r>
            <a:r>
              <a:rPr lang="en-US" dirty="0">
                <a:latin typeface="+mj-lt"/>
              </a:rPr>
              <a:t> pulse, B) N</a:t>
            </a:r>
            <a:r>
              <a:rPr lang="en-US" baseline="-25000" dirty="0">
                <a:latin typeface="+mj-lt"/>
              </a:rPr>
              <a:t>2</a:t>
            </a:r>
            <a:r>
              <a:rPr lang="en-US" dirty="0">
                <a:latin typeface="+mj-lt"/>
              </a:rPr>
              <a:t> purge,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C) the co-reactant pulse (H</a:t>
            </a:r>
            <a:r>
              <a:rPr lang="en-US" baseline="-25000" dirty="0">
                <a:latin typeface="+mj-lt"/>
              </a:rPr>
              <a:t>2</a:t>
            </a:r>
            <a:r>
              <a:rPr lang="en-US" dirty="0">
                <a:latin typeface="+mj-lt"/>
              </a:rPr>
              <a:t>O or O</a:t>
            </a:r>
            <a:r>
              <a:rPr lang="en-US" baseline="-25000" dirty="0">
                <a:latin typeface="+mj-lt"/>
              </a:rPr>
              <a:t>2</a:t>
            </a:r>
            <a:r>
              <a:rPr lang="en-US" dirty="0">
                <a:latin typeface="+mj-lt"/>
              </a:rPr>
              <a:t>), and D) N</a:t>
            </a:r>
            <a:r>
              <a:rPr lang="en-US" baseline="-25000" dirty="0">
                <a:latin typeface="+mj-lt"/>
              </a:rPr>
              <a:t>2</a:t>
            </a:r>
            <a:r>
              <a:rPr lang="en-US" dirty="0">
                <a:latin typeface="+mj-lt"/>
              </a:rPr>
              <a:t> purge; the timing for each step are [13, 20, 3.5, 60] seconds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noProof="0" dirty="0">
                <a:latin typeface="+mj-lt"/>
              </a:rPr>
              <a:t>Film thickness tracked at NOTOS beamline, ALBA, measuring the XANES edge jump μ of Ce L</a:t>
            </a:r>
            <a:r>
              <a:rPr lang="en-GB" baseline="-25000" noProof="0" dirty="0">
                <a:latin typeface="+mj-lt"/>
              </a:rPr>
              <a:t>3</a:t>
            </a:r>
            <a:r>
              <a:rPr lang="en-GB" noProof="0" dirty="0">
                <a:latin typeface="+mj-lt"/>
              </a:rPr>
              <a:t>-edge at 5700 eV every 5-10 cycles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XAS maps measured with fluorescence detection at 5800 eV of Ce signal and resolution of 10 </a:t>
            </a:r>
            <a:r>
              <a:rPr lang="el-GR" dirty="0">
                <a:latin typeface="+mj-lt"/>
              </a:rPr>
              <a:t>μ</a:t>
            </a:r>
            <a:r>
              <a:rPr lang="it-IT" dirty="0">
                <a:latin typeface="+mj-lt"/>
              </a:rPr>
              <a:t>m </a:t>
            </a:r>
            <a:r>
              <a:rPr lang="it-IT" dirty="0" err="1">
                <a:latin typeface="+mj-lt"/>
              </a:rPr>
              <a:t>at</a:t>
            </a:r>
            <a:r>
              <a:rPr lang="it-IT" dirty="0">
                <a:latin typeface="+mj-lt"/>
              </a:rPr>
              <a:t> NOTOS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noProof="0" dirty="0">
                <a:latin typeface="+mj-lt"/>
              </a:rPr>
              <a:t>XPS </a:t>
            </a:r>
            <a:r>
              <a:rPr lang="it-IT" noProof="0" dirty="0" err="1">
                <a:latin typeface="+mj-lt"/>
              </a:rPr>
              <a:t>measurements</a:t>
            </a:r>
            <a:r>
              <a:rPr lang="it-IT" noProof="0" dirty="0">
                <a:latin typeface="+mj-lt"/>
              </a:rPr>
              <a:t> </a:t>
            </a:r>
            <a:r>
              <a:rPr lang="it-IT" noProof="0" dirty="0" err="1">
                <a:latin typeface="+mj-lt"/>
              </a:rPr>
              <a:t>conducted</a:t>
            </a:r>
            <a:r>
              <a:rPr lang="it-IT" noProof="0" dirty="0">
                <a:latin typeface="+mj-lt"/>
              </a:rPr>
              <a:t> in UHV in a commercial SPECS XPS</a:t>
            </a:r>
            <a:endParaRPr lang="en-GB" noProof="0" dirty="0">
              <a:latin typeface="+mj-lt"/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760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54350-939A-B407-B37D-01D3A52BC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XAS </a:t>
            </a:r>
            <a:r>
              <a:rPr lang="en-GB" dirty="0" err="1"/>
              <a:t>mapps</a:t>
            </a:r>
            <a:r>
              <a:rPr lang="en-GB" dirty="0"/>
              <a:t>: Ce deposition and homogeneity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B0602FA-D76E-EDBC-915E-71C667F7A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47" y="1060048"/>
            <a:ext cx="6163855" cy="4072022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56406F5-8CA2-9D4D-947F-E50E04ECB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692" y="1716503"/>
            <a:ext cx="3464929" cy="304756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52099C17-892A-9A42-1BB1-1FAAB18B4086}"/>
              </a:ext>
            </a:extLst>
          </p:cNvPr>
          <p:cNvSpPr txBox="1"/>
          <p:nvPr/>
        </p:nvSpPr>
        <p:spPr>
          <a:xfrm>
            <a:off x="802124" y="5428620"/>
            <a:ext cx="5674100" cy="84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i="1" dirty="0">
                <a:latin typeface="+mj-lt"/>
              </a:rPr>
              <a:t>Ex situ </a:t>
            </a:r>
            <a:r>
              <a:rPr lang="en-GB" dirty="0">
                <a:latin typeface="+mj-lt"/>
              </a:rPr>
              <a:t>Ce L</a:t>
            </a:r>
            <a:r>
              <a:rPr lang="en-GB" baseline="-25000" dirty="0">
                <a:latin typeface="+mj-lt"/>
              </a:rPr>
              <a:t>3</a:t>
            </a:r>
            <a:r>
              <a:rPr lang="en-GB" dirty="0">
                <a:latin typeface="+mj-lt"/>
              </a:rPr>
              <a:t>-edge XAS maps at 5800 eV of various samples prepared in the lab with different process parameters (cycle number, substrate temperature, co-reactant, Ce precursor flow)</a:t>
            </a:r>
            <a:endParaRPr lang="en-GB" i="1" dirty="0">
              <a:latin typeface="+mj-lt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A928F7B-3CB1-B579-B8F0-177D6769C638}"/>
              </a:ext>
            </a:extLst>
          </p:cNvPr>
          <p:cNvSpPr txBox="1"/>
          <p:nvPr/>
        </p:nvSpPr>
        <p:spPr>
          <a:xfrm>
            <a:off x="7382295" y="5122643"/>
            <a:ext cx="3737722" cy="847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latin typeface="+mj-lt"/>
              </a:rPr>
              <a:t>Standard deviation scaled linearly with XAS median intensity, coefficient of variation is constant, island growth regime.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70F7BCB0-7D03-C2E1-C3F0-47B83562A5EC}"/>
                  </a:ext>
                </a:extLst>
              </p:cNvPr>
              <p:cNvSpPr txBox="1"/>
              <p:nvPr/>
            </p:nvSpPr>
            <p:spPr>
              <a:xfrm>
                <a:off x="11120017" y="3015488"/>
                <a:ext cx="861583" cy="4040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𝐶𝑉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num>
                        <m:den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𝑋𝐴𝑆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70F7BCB0-7D03-C2E1-C3F0-47B83562A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20017" y="3015488"/>
                <a:ext cx="861583" cy="404085"/>
              </a:xfrm>
              <a:prstGeom prst="rect">
                <a:avLst/>
              </a:prstGeom>
              <a:blipFill>
                <a:blip r:embed="rId4"/>
                <a:stretch>
                  <a:fillRect l="-3546" r="-709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4115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C585ED-20DE-AB3D-B0C7-F3DE8DF9F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>In situ</a:t>
            </a:r>
            <a:r>
              <a:rPr lang="en-GB" dirty="0"/>
              <a:t> XANES: tracking film thickness and chemical information</a:t>
            </a:r>
            <a:endParaRPr lang="en-GB" i="1" dirty="0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1B68B8FC-24F8-C45F-8747-3D4236FC1817}"/>
              </a:ext>
            </a:extLst>
          </p:cNvPr>
          <p:cNvGrpSpPr/>
          <p:nvPr/>
        </p:nvGrpSpPr>
        <p:grpSpPr>
          <a:xfrm>
            <a:off x="9224854" y="1592345"/>
            <a:ext cx="2735052" cy="2557728"/>
            <a:chOff x="21199528" y="23536203"/>
            <a:chExt cx="4364123" cy="4140064"/>
          </a:xfrm>
        </p:grpSpPr>
        <p:pic>
          <p:nvPicPr>
            <p:cNvPr id="21" name="Picture 8">
              <a:extLst>
                <a:ext uri="{FF2B5EF4-FFF2-40B4-BE49-F238E27FC236}">
                  <a16:creationId xmlns:a16="http://schemas.microsoft.com/office/drawing/2014/main" id="{AD3AF961-157C-CA40-8BAA-F838A9BDF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199528" y="23871647"/>
              <a:ext cx="4364123" cy="3804620"/>
            </a:xfrm>
            <a:prstGeom prst="rect">
              <a:avLst/>
            </a:prstGeom>
          </p:spPr>
        </p:pic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D1EB6861-FF84-4A2A-E978-6328FBF0F9C8}"/>
                </a:ext>
              </a:extLst>
            </p:cNvPr>
            <p:cNvSpPr txBox="1"/>
            <p:nvPr/>
          </p:nvSpPr>
          <p:spPr>
            <a:xfrm rot="5400000">
              <a:off x="21308122" y="25410514"/>
              <a:ext cx="1386090" cy="4174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50" b="1" dirty="0">
                  <a:solidFill>
                    <a:schemeClr val="bg1"/>
                  </a:solidFill>
                  <a:latin typeface="+mj-lt"/>
                </a:rPr>
                <a:t>ALD </a:t>
              </a:r>
              <a:r>
                <a:rPr lang="it-IT" sz="1050" b="1" dirty="0" err="1">
                  <a:solidFill>
                    <a:schemeClr val="bg1"/>
                  </a:solidFill>
                  <a:latin typeface="+mj-lt"/>
                </a:rPr>
                <a:t>Cycle</a:t>
              </a:r>
              <a:endParaRPr lang="en-GB" sz="1050" b="1" dirty="0">
                <a:solidFill>
                  <a:schemeClr val="bg1"/>
                </a:solidFill>
                <a:latin typeface="+mj-lt"/>
              </a:endParaRPr>
            </a:p>
          </p:txBody>
        </p:sp>
        <p:cxnSp>
          <p:nvCxnSpPr>
            <p:cNvPr id="24" name="Straight Arrow Connector 17">
              <a:extLst>
                <a:ext uri="{FF2B5EF4-FFF2-40B4-BE49-F238E27FC236}">
                  <a16:creationId xmlns:a16="http://schemas.microsoft.com/office/drawing/2014/main" id="{56D27F8D-1E2B-DA38-280A-D876EFF67E83}"/>
                </a:ext>
              </a:extLst>
            </p:cNvPr>
            <p:cNvCxnSpPr/>
            <p:nvPr/>
          </p:nvCxnSpPr>
          <p:spPr>
            <a:xfrm>
              <a:off x="21834023" y="24103225"/>
              <a:ext cx="0" cy="3031241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32">
              <a:extLst>
                <a:ext uri="{FF2B5EF4-FFF2-40B4-BE49-F238E27FC236}">
                  <a16:creationId xmlns:a16="http://schemas.microsoft.com/office/drawing/2014/main" id="{E1CA8BCD-8709-DE44-76C4-7F98FFAF2B8E}"/>
                </a:ext>
              </a:extLst>
            </p:cNvPr>
            <p:cNvCxnSpPr>
              <a:cxnSpLocks/>
            </p:cNvCxnSpPr>
            <p:nvPr/>
          </p:nvCxnSpPr>
          <p:spPr>
            <a:xfrm>
              <a:off x="22526189" y="23807661"/>
              <a:ext cx="0" cy="774528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33">
              <a:extLst>
                <a:ext uri="{FF2B5EF4-FFF2-40B4-BE49-F238E27FC236}">
                  <a16:creationId xmlns:a16="http://schemas.microsoft.com/office/drawing/2014/main" id="{C5932991-84A3-D1DB-7C56-F0287F261D3F}"/>
                </a:ext>
              </a:extLst>
            </p:cNvPr>
            <p:cNvSpPr txBox="1"/>
            <p:nvPr/>
          </p:nvSpPr>
          <p:spPr>
            <a:xfrm>
              <a:off x="22242339" y="23536203"/>
              <a:ext cx="742273" cy="4234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50" b="1" dirty="0">
                  <a:latin typeface="+mj-lt"/>
                </a:rPr>
                <a:t>Ce</a:t>
              </a:r>
              <a:r>
                <a:rPr lang="it-IT" sz="1050" b="1" baseline="30000" dirty="0">
                  <a:latin typeface="+mj-lt"/>
                </a:rPr>
                <a:t>3+</a:t>
              </a:r>
              <a:endParaRPr lang="en-GB" sz="1050" b="1" baseline="30000" dirty="0">
                <a:latin typeface="+mj-lt"/>
              </a:endParaRPr>
            </a:p>
          </p:txBody>
        </p:sp>
        <p:cxnSp>
          <p:nvCxnSpPr>
            <p:cNvPr id="27" name="Straight Connector 34">
              <a:extLst>
                <a:ext uri="{FF2B5EF4-FFF2-40B4-BE49-F238E27FC236}">
                  <a16:creationId xmlns:a16="http://schemas.microsoft.com/office/drawing/2014/main" id="{C51D99FE-F6A6-9385-BAF3-8944902320CB}"/>
                </a:ext>
              </a:extLst>
            </p:cNvPr>
            <p:cNvCxnSpPr>
              <a:cxnSpLocks/>
            </p:cNvCxnSpPr>
            <p:nvPr/>
          </p:nvCxnSpPr>
          <p:spPr>
            <a:xfrm>
              <a:off x="22837066" y="24464483"/>
              <a:ext cx="0" cy="2468668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5">
              <a:extLst>
                <a:ext uri="{FF2B5EF4-FFF2-40B4-BE49-F238E27FC236}">
                  <a16:creationId xmlns:a16="http://schemas.microsoft.com/office/drawing/2014/main" id="{D5D2FCF1-46F1-A487-72BE-916B4F9817A7}"/>
                </a:ext>
              </a:extLst>
            </p:cNvPr>
            <p:cNvCxnSpPr>
              <a:cxnSpLocks/>
            </p:cNvCxnSpPr>
            <p:nvPr/>
          </p:nvCxnSpPr>
          <p:spPr>
            <a:xfrm>
              <a:off x="22583877" y="24478549"/>
              <a:ext cx="0" cy="2310586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80783E42-380F-9F7A-4954-43EA62234724}"/>
                </a:ext>
              </a:extLst>
            </p:cNvPr>
            <p:cNvSpPr txBox="1"/>
            <p:nvPr/>
          </p:nvSpPr>
          <p:spPr>
            <a:xfrm>
              <a:off x="22425174" y="24202099"/>
              <a:ext cx="749945" cy="4234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1050" b="1" dirty="0">
                  <a:latin typeface="+mj-lt"/>
                </a:rPr>
                <a:t>Ce</a:t>
              </a:r>
              <a:r>
                <a:rPr lang="it-IT" sz="1050" b="1" baseline="30000" dirty="0">
                  <a:latin typeface="+mj-lt"/>
                </a:rPr>
                <a:t>4+</a:t>
              </a:r>
              <a:endParaRPr lang="en-GB" sz="1050" b="1" baseline="30000" dirty="0">
                <a:latin typeface="+mj-lt"/>
              </a:endParaRPr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ADAB1EB8-3CD2-862F-746C-C1475D95F10A}"/>
              </a:ext>
            </a:extLst>
          </p:cNvPr>
          <p:cNvGrpSpPr/>
          <p:nvPr/>
        </p:nvGrpSpPr>
        <p:grpSpPr>
          <a:xfrm>
            <a:off x="6474196" y="1773463"/>
            <a:ext cx="2492753" cy="2413303"/>
            <a:chOff x="18915394" y="22883419"/>
            <a:chExt cx="4201287" cy="4126066"/>
          </a:xfrm>
        </p:grpSpPr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8CED509A-F64F-0893-0CEB-696BC83B785A}"/>
                </a:ext>
              </a:extLst>
            </p:cNvPr>
            <p:cNvGrpSpPr/>
            <p:nvPr/>
          </p:nvGrpSpPr>
          <p:grpSpPr>
            <a:xfrm>
              <a:off x="18915394" y="22883419"/>
              <a:ext cx="4201287" cy="4126066"/>
              <a:chOff x="16956953" y="23609264"/>
              <a:chExt cx="4201287" cy="4126066"/>
            </a:xfrm>
          </p:grpSpPr>
          <p:pic>
            <p:nvPicPr>
              <p:cNvPr id="15" name="Picture 10">
                <a:extLst>
                  <a:ext uri="{FF2B5EF4-FFF2-40B4-BE49-F238E27FC236}">
                    <a16:creationId xmlns:a16="http://schemas.microsoft.com/office/drawing/2014/main" id="{2BAD04EE-F058-FF65-FCAF-25D7D4602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56953" y="23871647"/>
                <a:ext cx="4201287" cy="3863683"/>
              </a:xfrm>
              <a:prstGeom prst="rect">
                <a:avLst/>
              </a:prstGeom>
            </p:spPr>
          </p:pic>
          <p:cxnSp>
            <p:nvCxnSpPr>
              <p:cNvPr id="17" name="Straight Connector 27">
                <a:extLst>
                  <a:ext uri="{FF2B5EF4-FFF2-40B4-BE49-F238E27FC236}">
                    <a16:creationId xmlns:a16="http://schemas.microsoft.com/office/drawing/2014/main" id="{1181763E-914B-ABA5-62DA-D253EAC6E3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889505" y="24562946"/>
                <a:ext cx="0" cy="1002053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28">
                <a:extLst>
                  <a:ext uri="{FF2B5EF4-FFF2-40B4-BE49-F238E27FC236}">
                    <a16:creationId xmlns:a16="http://schemas.microsoft.com/office/drawing/2014/main" id="{2510C74C-C71F-6DA5-0710-6207DE34B0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650381" y="24562946"/>
                <a:ext cx="0" cy="714021"/>
              </a:xfrm>
              <a:prstGeom prst="line">
                <a:avLst/>
              </a:prstGeom>
              <a:ln w="381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30">
                <a:extLst>
                  <a:ext uri="{FF2B5EF4-FFF2-40B4-BE49-F238E27FC236}">
                    <a16:creationId xmlns:a16="http://schemas.microsoft.com/office/drawing/2014/main" id="{07A2C915-7E3F-8BA7-483E-93D91690ED82}"/>
                  </a:ext>
                </a:extLst>
              </p:cNvPr>
              <p:cNvSpPr txBox="1"/>
              <p:nvPr/>
            </p:nvSpPr>
            <p:spPr>
              <a:xfrm>
                <a:off x="18204771" y="23609264"/>
                <a:ext cx="784035" cy="4472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50" b="1" dirty="0">
                    <a:latin typeface="+mj-lt"/>
                  </a:rPr>
                  <a:t>Ce</a:t>
                </a:r>
                <a:r>
                  <a:rPr lang="it-IT" sz="1050" b="1" baseline="30000" dirty="0">
                    <a:latin typeface="+mj-lt"/>
                  </a:rPr>
                  <a:t>3+</a:t>
                </a:r>
                <a:endParaRPr lang="en-GB" sz="1050" b="1" baseline="30000" dirty="0">
                  <a:latin typeface="+mj-lt"/>
                </a:endParaRPr>
              </a:p>
            </p:txBody>
          </p:sp>
          <p:sp>
            <p:nvSpPr>
              <p:cNvPr id="20" name="TextBox 31">
                <a:extLst>
                  <a:ext uri="{FF2B5EF4-FFF2-40B4-BE49-F238E27FC236}">
                    <a16:creationId xmlns:a16="http://schemas.microsoft.com/office/drawing/2014/main" id="{230BDFBC-BCEC-6977-300C-A2DB81E817BA}"/>
                  </a:ext>
                </a:extLst>
              </p:cNvPr>
              <p:cNvSpPr txBox="1"/>
              <p:nvPr/>
            </p:nvSpPr>
            <p:spPr>
              <a:xfrm>
                <a:off x="18477612" y="24300563"/>
                <a:ext cx="792138" cy="4472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1050" b="1" dirty="0">
                    <a:latin typeface="+mj-lt"/>
                  </a:rPr>
                  <a:t>Ce</a:t>
                </a:r>
                <a:r>
                  <a:rPr lang="it-IT" sz="1050" b="1" baseline="30000" dirty="0">
                    <a:latin typeface="+mj-lt"/>
                  </a:rPr>
                  <a:t>4+</a:t>
                </a:r>
                <a:endParaRPr lang="en-GB" sz="1050" b="1" baseline="30000" dirty="0">
                  <a:latin typeface="+mj-lt"/>
                </a:endParaRPr>
              </a:p>
            </p:txBody>
          </p:sp>
        </p:grpSp>
        <p:cxnSp>
          <p:nvCxnSpPr>
            <p:cNvPr id="14" name="Straight Connector 24">
              <a:extLst>
                <a:ext uri="{FF2B5EF4-FFF2-40B4-BE49-F238E27FC236}">
                  <a16:creationId xmlns:a16="http://schemas.microsoft.com/office/drawing/2014/main" id="{61F69497-C4B6-FDBF-AF20-63635106E214}"/>
                </a:ext>
              </a:extLst>
            </p:cNvPr>
            <p:cNvCxnSpPr>
              <a:cxnSpLocks/>
            </p:cNvCxnSpPr>
            <p:nvPr/>
          </p:nvCxnSpPr>
          <p:spPr>
            <a:xfrm>
              <a:off x="20450323" y="23088881"/>
              <a:ext cx="0" cy="746191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Immagine 10">
            <a:extLst>
              <a:ext uri="{FF2B5EF4-FFF2-40B4-BE49-F238E27FC236}">
                <a16:creationId xmlns:a16="http://schemas.microsoft.com/office/drawing/2014/main" id="{8E5153D6-115C-7890-28F8-A3B250CE8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51" y="1903536"/>
            <a:ext cx="2551965" cy="228239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2EFC110-8E9E-9394-9686-1BF16172CD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867" y="1938503"/>
            <a:ext cx="2499973" cy="2183206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3BE0F25C-616C-5831-FD22-5004019AC574}"/>
              </a:ext>
            </a:extLst>
          </p:cNvPr>
          <p:cNvSpPr txBox="1"/>
          <p:nvPr/>
        </p:nvSpPr>
        <p:spPr>
          <a:xfrm>
            <a:off x="713708" y="4320048"/>
            <a:ext cx="2397045" cy="58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latin typeface="+mj-lt"/>
              </a:rPr>
              <a:t>Ce L</a:t>
            </a:r>
            <a:r>
              <a:rPr lang="en-GB" baseline="-25000" dirty="0">
                <a:latin typeface="+mj-lt"/>
              </a:rPr>
              <a:t>3</a:t>
            </a:r>
            <a:r>
              <a:rPr lang="en-GB" dirty="0">
                <a:latin typeface="+mj-lt"/>
              </a:rPr>
              <a:t>-edge jump, direct thickness track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9AA9867B-1137-C150-573F-8D2BB55185AF}"/>
              </a:ext>
            </a:extLst>
          </p:cNvPr>
          <p:cNvSpPr txBox="1"/>
          <p:nvPr/>
        </p:nvSpPr>
        <p:spPr>
          <a:xfrm>
            <a:off x="3498748" y="4320048"/>
            <a:ext cx="2397045" cy="58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latin typeface="+mj-lt"/>
              </a:rPr>
              <a:t>Raw XANES spectra collected every 5 cycles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4A684675-B3B6-04D8-0AB9-FA70D69ED030}"/>
              </a:ext>
            </a:extLst>
          </p:cNvPr>
          <p:cNvSpPr txBox="1"/>
          <p:nvPr/>
        </p:nvSpPr>
        <p:spPr>
          <a:xfrm>
            <a:off x="9432967" y="4320048"/>
            <a:ext cx="2397045" cy="58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latin typeface="+mj-lt"/>
              </a:rPr>
              <a:t>2D XANES map, normalised spectra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D3A20C1C-D31A-3090-A22A-76B78B9EAFF0}"/>
              </a:ext>
            </a:extLst>
          </p:cNvPr>
          <p:cNvSpPr txBox="1"/>
          <p:nvPr/>
        </p:nvSpPr>
        <p:spPr>
          <a:xfrm>
            <a:off x="6647927" y="4449314"/>
            <a:ext cx="2397045" cy="330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dirty="0">
                <a:latin typeface="+mj-lt"/>
              </a:rPr>
              <a:t>Normalised XANES spectra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EFDFDE1D-2756-8317-54FC-A4A751187055}"/>
              </a:ext>
            </a:extLst>
          </p:cNvPr>
          <p:cNvSpPr txBox="1"/>
          <p:nvPr/>
        </p:nvSpPr>
        <p:spPr>
          <a:xfrm>
            <a:off x="6014064" y="5169857"/>
            <a:ext cx="5690772" cy="11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GB" dirty="0">
                <a:latin typeface="+mj-lt"/>
              </a:rPr>
              <a:t>Ce</a:t>
            </a:r>
            <a:r>
              <a:rPr lang="en-GB" baseline="30000" dirty="0">
                <a:latin typeface="+mj-lt"/>
              </a:rPr>
              <a:t>3+</a:t>
            </a:r>
            <a:r>
              <a:rPr lang="en-GB" dirty="0">
                <a:latin typeface="+mj-lt"/>
              </a:rPr>
              <a:t> is formed during the first cycles when the film is ultrathin (or islands are very small), later CeO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 is formed.</a:t>
            </a:r>
          </a:p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GB" dirty="0">
                <a:latin typeface="+mj-lt"/>
              </a:rPr>
              <a:t>The jump show linear ALD growth only for limited number of ALD cycles, inconsistent growth.</a:t>
            </a:r>
          </a:p>
        </p:txBody>
      </p:sp>
    </p:spTree>
    <p:extLst>
      <p:ext uri="{BB962C8B-B14F-4D97-AF65-F5344CB8AC3E}">
        <p14:creationId xmlns:p14="http://schemas.microsoft.com/office/powerpoint/2010/main" val="47044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CBD2F1-EAC1-4B45-B094-9F2CA5D1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XPS analysis: chemical information and interfaces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ED7A3A0-725E-FC4F-E55B-5206D6A44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15" y="1095093"/>
            <a:ext cx="2500398" cy="515144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76BF703C-8EEE-9C78-5D7E-C24980E63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90" y="1095093"/>
            <a:ext cx="2414610" cy="5149352"/>
          </a:xfrm>
          <a:prstGeom prst="rect">
            <a:avLst/>
          </a:prstGeom>
        </p:spPr>
      </p:pic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DF6E4D99-74FD-0A65-C32C-57794B8C6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0223297"/>
              </p:ext>
            </p:extLst>
          </p:nvPr>
        </p:nvGraphicFramePr>
        <p:xfrm>
          <a:off x="6970073" y="1095093"/>
          <a:ext cx="4101338" cy="272408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514268">
                  <a:extLst>
                    <a:ext uri="{9D8B030D-6E8A-4147-A177-3AD203B41FA5}">
                      <a16:colId xmlns:a16="http://schemas.microsoft.com/office/drawing/2014/main" val="1943389080"/>
                    </a:ext>
                  </a:extLst>
                </a:gridCol>
                <a:gridCol w="888568">
                  <a:extLst>
                    <a:ext uri="{9D8B030D-6E8A-4147-A177-3AD203B41FA5}">
                      <a16:colId xmlns:a16="http://schemas.microsoft.com/office/drawing/2014/main" val="1304015756"/>
                    </a:ext>
                  </a:extLst>
                </a:gridCol>
                <a:gridCol w="849251">
                  <a:extLst>
                    <a:ext uri="{9D8B030D-6E8A-4147-A177-3AD203B41FA5}">
                      <a16:colId xmlns:a16="http://schemas.microsoft.com/office/drawing/2014/main" val="4044892233"/>
                    </a:ext>
                  </a:extLst>
                </a:gridCol>
                <a:gridCol w="849251">
                  <a:extLst>
                    <a:ext uri="{9D8B030D-6E8A-4147-A177-3AD203B41FA5}">
                      <a16:colId xmlns:a16="http://schemas.microsoft.com/office/drawing/2014/main" val="2590739630"/>
                    </a:ext>
                  </a:extLst>
                </a:gridCol>
              </a:tblGrid>
              <a:tr h="388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Sample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A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B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C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7184253"/>
                  </a:ext>
                </a:extLst>
              </a:tr>
              <a:tr h="388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200" b="1" u="none" strike="noStrike" dirty="0" err="1">
                          <a:effectLst/>
                        </a:rPr>
                        <a:t>Cycles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70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70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140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2640661"/>
                  </a:ext>
                </a:extLst>
              </a:tr>
              <a:tr h="388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N</a:t>
                      </a:r>
                      <a:r>
                        <a:rPr lang="it-IT" sz="1200" b="1" u="none" strike="noStrike" baseline="-25000" dirty="0">
                          <a:effectLst/>
                        </a:rPr>
                        <a:t>2</a:t>
                      </a:r>
                      <a:r>
                        <a:rPr lang="it-IT" sz="1200" b="1" u="none" strike="noStrike" dirty="0">
                          <a:effectLst/>
                        </a:rPr>
                        <a:t> flow (</a:t>
                      </a:r>
                      <a:r>
                        <a:rPr lang="it-IT" sz="1200" b="1" u="none" strike="noStrike" dirty="0" err="1">
                          <a:effectLst/>
                        </a:rPr>
                        <a:t>mL</a:t>
                      </a:r>
                      <a:r>
                        <a:rPr lang="it-IT" sz="1200" b="1" u="none" strike="noStrike" dirty="0">
                          <a:effectLst/>
                        </a:rPr>
                        <a:t>/min)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20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160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160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11939785"/>
                  </a:ext>
                </a:extLst>
              </a:tr>
              <a:tr h="388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Si-O-Ce</a:t>
                      </a:r>
                      <a:r>
                        <a:rPr lang="it-IT" sz="1200" b="1" u="none" strike="noStrike" baseline="30000" dirty="0">
                          <a:effectLst/>
                        </a:rPr>
                        <a:t>3+</a:t>
                      </a:r>
                      <a:br>
                        <a:rPr lang="it-IT" sz="1200" b="1" u="none" strike="noStrike" baseline="30000" dirty="0">
                          <a:effectLst/>
                        </a:rPr>
                      </a:br>
                      <a:r>
                        <a:rPr lang="it-IT" sz="1200" b="1" u="none" strike="noStrike" baseline="0" dirty="0">
                          <a:effectLst/>
                        </a:rPr>
                        <a:t>(%)</a:t>
                      </a:r>
                      <a:endParaRPr lang="it-IT" sz="12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5.9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8.4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13.2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9433168"/>
                  </a:ext>
                </a:extLst>
              </a:tr>
              <a:tr h="388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Ce</a:t>
                      </a:r>
                      <a:r>
                        <a:rPr lang="it-IT" sz="1200" b="1" u="none" strike="noStrike" baseline="30000" dirty="0">
                          <a:effectLst/>
                        </a:rPr>
                        <a:t>3+</a:t>
                      </a:r>
                      <a:br>
                        <a:rPr lang="it-IT" sz="1200" b="1" u="none" strike="noStrike" baseline="30000" dirty="0">
                          <a:effectLst/>
                        </a:rPr>
                      </a:br>
                      <a:r>
                        <a:rPr lang="it-IT" sz="1200" b="1" u="none" strike="noStrike" baseline="0" dirty="0">
                          <a:effectLst/>
                        </a:rPr>
                        <a:t>(%)</a:t>
                      </a:r>
                      <a:endParaRPr lang="it-IT" sz="12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69.2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48.1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29.5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796604"/>
                  </a:ext>
                </a:extLst>
              </a:tr>
              <a:tr h="3880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Total Ce</a:t>
                      </a:r>
                      <a:br>
                        <a:rPr lang="it-IT" sz="1200" b="1" u="none" strike="noStrike" dirty="0">
                          <a:effectLst/>
                        </a:rPr>
                      </a:br>
                      <a:r>
                        <a:rPr lang="it-IT" sz="1200" b="1" u="none" strike="noStrike" baseline="0" dirty="0">
                          <a:effectLst/>
                        </a:rPr>
                        <a:t>(%)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3.6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6.3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27.4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2253318"/>
                  </a:ext>
                </a:extLst>
              </a:tr>
              <a:tr h="3957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Total </a:t>
                      </a:r>
                      <a:br>
                        <a:rPr lang="it-IT" sz="1200" b="1" u="none" strike="noStrike" dirty="0">
                          <a:effectLst/>
                        </a:rPr>
                      </a:br>
                      <a:r>
                        <a:rPr lang="it-IT" sz="1200" b="1" u="none" strike="noStrike" dirty="0">
                          <a:effectLst/>
                        </a:rPr>
                        <a:t>Ce/Si-O-Ce</a:t>
                      </a:r>
                      <a:r>
                        <a:rPr lang="it-IT" sz="1200" b="1" u="none" strike="noStrike" baseline="30000" dirty="0">
                          <a:effectLst/>
                        </a:rPr>
                        <a:t>3+</a:t>
                      </a:r>
                      <a:endParaRPr lang="it-IT" sz="1200" b="1" i="0" u="none" strike="noStrike" baseline="3000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44000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0.6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0.7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2.1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27672446"/>
                  </a:ext>
                </a:extLst>
              </a:tr>
            </a:tbl>
          </a:graphicData>
        </a:graphic>
      </p:graphicFrame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A2B4094B-AE16-4579-71DF-6D77F90176AB}"/>
              </a:ext>
            </a:extLst>
          </p:cNvPr>
          <p:cNvSpPr txBox="1"/>
          <p:nvPr/>
        </p:nvSpPr>
        <p:spPr>
          <a:xfrm>
            <a:off x="6414260" y="4131751"/>
            <a:ext cx="5428116" cy="2371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GB" dirty="0">
                <a:latin typeface="+mj-lt"/>
              </a:rPr>
              <a:t>Si 2p region showing Si</a:t>
            </a:r>
            <a:r>
              <a:rPr lang="en-GB" baseline="30000" dirty="0">
                <a:latin typeface="+mj-lt"/>
              </a:rPr>
              <a:t>0</a:t>
            </a:r>
            <a:r>
              <a:rPr lang="en-GB" dirty="0">
                <a:latin typeface="+mj-lt"/>
              </a:rPr>
              <a:t>, SiO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, Si</a:t>
            </a:r>
            <a:r>
              <a:rPr lang="en-GB" baseline="30000" dirty="0">
                <a:latin typeface="+mj-lt"/>
              </a:rPr>
              <a:t>4+</a:t>
            </a:r>
            <a:r>
              <a:rPr lang="en-GB" dirty="0">
                <a:latin typeface="+mj-lt"/>
              </a:rPr>
              <a:t>-O-Ce</a:t>
            </a:r>
            <a:r>
              <a:rPr lang="en-GB" baseline="30000" dirty="0">
                <a:latin typeface="+mj-lt"/>
              </a:rPr>
              <a:t>3+</a:t>
            </a:r>
            <a:r>
              <a:rPr lang="en-GB" dirty="0">
                <a:latin typeface="+mj-lt"/>
              </a:rPr>
              <a:t> with -1 eV shift, increasing with Ce loading.</a:t>
            </a:r>
            <a:endParaRPr lang="en-GB" baseline="30000" dirty="0">
              <a:latin typeface="+mj-lt"/>
            </a:endParaRPr>
          </a:p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GB" dirty="0">
                <a:latin typeface="+mj-lt"/>
              </a:rPr>
              <a:t>Ce</a:t>
            </a:r>
            <a:r>
              <a:rPr lang="en-GB" baseline="30000" dirty="0">
                <a:latin typeface="+mj-lt"/>
              </a:rPr>
              <a:t>3+</a:t>
            </a:r>
            <a:r>
              <a:rPr lang="en-GB" dirty="0">
                <a:latin typeface="+mj-lt"/>
              </a:rPr>
              <a:t> is present in low-coverage films; oxidised to Ce</a:t>
            </a:r>
            <a:r>
              <a:rPr lang="en-GB" baseline="30000" dirty="0">
                <a:latin typeface="+mj-lt"/>
              </a:rPr>
              <a:t>4+</a:t>
            </a:r>
            <a:r>
              <a:rPr lang="en-GB" dirty="0">
                <a:latin typeface="+mj-lt"/>
              </a:rPr>
              <a:t> </a:t>
            </a:r>
            <a:br>
              <a:rPr lang="en-GB" dirty="0">
                <a:latin typeface="+mj-lt"/>
              </a:rPr>
            </a:br>
            <a:r>
              <a:rPr lang="en-GB" dirty="0">
                <a:latin typeface="+mj-lt"/>
              </a:rPr>
              <a:t>with higher loadings.</a:t>
            </a:r>
          </a:p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GB" dirty="0">
                <a:latin typeface="+mj-lt"/>
              </a:rPr>
              <a:t>Ce</a:t>
            </a:r>
            <a:r>
              <a:rPr lang="en-GB" baseline="30000" dirty="0">
                <a:latin typeface="+mj-lt"/>
              </a:rPr>
              <a:t>3+</a:t>
            </a:r>
            <a:r>
              <a:rPr lang="en-GB" dirty="0">
                <a:latin typeface="+mj-lt"/>
              </a:rPr>
              <a:t> peaks needs to be shifted 1 eV higher compared to standard CeO</a:t>
            </a:r>
            <a:r>
              <a:rPr lang="en-GB" baseline="-25000" dirty="0">
                <a:latin typeface="+mj-lt"/>
              </a:rPr>
              <a:t>2-x</a:t>
            </a:r>
            <a:r>
              <a:rPr lang="en-GB" dirty="0">
                <a:latin typeface="+mj-lt"/>
              </a:rPr>
              <a:t>, probably rising from Si</a:t>
            </a:r>
            <a:r>
              <a:rPr lang="en-GB" baseline="30000" dirty="0">
                <a:latin typeface="+mj-lt"/>
              </a:rPr>
              <a:t>4+</a:t>
            </a:r>
            <a:r>
              <a:rPr lang="en-GB" dirty="0">
                <a:latin typeface="+mj-lt"/>
              </a:rPr>
              <a:t>-O-Ce</a:t>
            </a:r>
            <a:r>
              <a:rPr lang="en-GB" baseline="30000" dirty="0">
                <a:latin typeface="+mj-lt"/>
              </a:rPr>
              <a:t>3+</a:t>
            </a:r>
            <a:r>
              <a:rPr lang="en-GB" dirty="0">
                <a:latin typeface="+mj-lt"/>
              </a:rPr>
              <a:t>.</a:t>
            </a:r>
          </a:p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en-GB" dirty="0">
                <a:latin typeface="+mj-lt"/>
              </a:rPr>
              <a:t>Total Ce/Si-O-Ce ratio indicative of island vs film or coalescence regimes.</a:t>
            </a:r>
          </a:p>
        </p:txBody>
      </p:sp>
    </p:spTree>
    <p:extLst>
      <p:ext uri="{BB962C8B-B14F-4D97-AF65-F5344CB8AC3E}">
        <p14:creationId xmlns:p14="http://schemas.microsoft.com/office/powerpoint/2010/main" val="2114089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0340F7-2142-6D50-35F4-ADBE80072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Take home message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668B885-163E-DF4F-C863-6D376707F407}"/>
              </a:ext>
            </a:extLst>
          </p:cNvPr>
          <p:cNvSpPr txBox="1"/>
          <p:nvPr/>
        </p:nvSpPr>
        <p:spPr>
          <a:xfrm>
            <a:off x="208293" y="941146"/>
            <a:ext cx="6434554" cy="33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CeO</a:t>
            </a:r>
            <a:r>
              <a:rPr lang="en-GB" baseline="-25000" dirty="0">
                <a:latin typeface="+mj-lt"/>
              </a:rPr>
              <a:t>2</a:t>
            </a:r>
            <a:r>
              <a:rPr lang="en-GB" dirty="0">
                <a:latin typeface="+mj-lt"/>
              </a:rPr>
              <a:t> thin films are not obtained, and the process needs further development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XAS mapping show inhomogeneous growth and low match with process parameters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i="1" dirty="0">
                <a:latin typeface="+mj-lt"/>
              </a:rPr>
              <a:t>In situ</a:t>
            </a:r>
            <a:r>
              <a:rPr lang="en-GB" dirty="0">
                <a:latin typeface="+mj-lt"/>
              </a:rPr>
              <a:t> XANEs showed formation of defective Ce structures and inhomogeneous growth-per-cycle regimes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XPS can track the Si-O-Ce interface and infer on the island-film regimes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Further steps: </a:t>
            </a:r>
            <a:r>
              <a:rPr lang="en-GB" i="1" dirty="0">
                <a:latin typeface="+mj-lt"/>
              </a:rPr>
              <a:t>in situ </a:t>
            </a:r>
            <a:r>
              <a:rPr lang="en-GB" dirty="0">
                <a:latin typeface="+mj-lt"/>
              </a:rPr>
              <a:t>XANES beamtime, </a:t>
            </a:r>
            <a:r>
              <a:rPr lang="en-GB" i="1" dirty="0"/>
              <a:t>operando</a:t>
            </a:r>
            <a:r>
              <a:rPr lang="en-GB" dirty="0"/>
              <a:t> GISAXS beamtime, </a:t>
            </a:r>
            <a:r>
              <a:rPr lang="en-GB" dirty="0">
                <a:latin typeface="+mj-lt"/>
              </a:rPr>
              <a:t>systematic process optimisation, surface treatments, integration of </a:t>
            </a:r>
            <a:r>
              <a:rPr lang="en-GB" i="1" dirty="0">
                <a:latin typeface="+mj-lt"/>
              </a:rPr>
              <a:t>in situ </a:t>
            </a:r>
            <a:r>
              <a:rPr lang="en-GB" dirty="0">
                <a:latin typeface="+mj-lt"/>
              </a:rPr>
              <a:t>probes like quartz crystal microbalance, ellipsometry and mass spec.</a:t>
            </a:r>
          </a:p>
        </p:txBody>
      </p:sp>
    </p:spTree>
    <p:extLst>
      <p:ext uri="{BB962C8B-B14F-4D97-AF65-F5344CB8AC3E}">
        <p14:creationId xmlns:p14="http://schemas.microsoft.com/office/powerpoint/2010/main" val="1410151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zato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FF000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zato 2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</TotalTime>
  <Words>874</Words>
  <Application>Microsoft Office PowerPoint</Application>
  <PresentationFormat>Widescreen</PresentationFormat>
  <Paragraphs>104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Cambria Math</vt:lpstr>
      <vt:lpstr>Outfit</vt:lpstr>
      <vt:lpstr>Arial</vt:lpstr>
      <vt:lpstr>Open Sans</vt:lpstr>
      <vt:lpstr>Calibri</vt:lpstr>
      <vt:lpstr>Tema de Office</vt:lpstr>
      <vt:lpstr>Ex situ and in situ synchrotron studies of CeO2 thin films grown by Atomic Layer Deposition</vt:lpstr>
      <vt:lpstr>Introduction</vt:lpstr>
      <vt:lpstr>Atomic Layer Deposition</vt:lpstr>
      <vt:lpstr>CeO2 thin films by ALD</vt:lpstr>
      <vt:lpstr>XAS mapps: Ce deposition and homogeneity</vt:lpstr>
      <vt:lpstr>In situ XANES: tracking film thickness and chemical information</vt:lpstr>
      <vt:lpstr>XPS analysis: chemical information and interfaces </vt:lpstr>
      <vt:lpstr>Take home message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ALBA Communication and Outreach Office</dc:creator>
  <cp:lastModifiedBy>Andrea Braga</cp:lastModifiedBy>
  <cp:revision>25</cp:revision>
  <dcterms:created xsi:type="dcterms:W3CDTF">2024-02-07T09:48:03Z</dcterms:created>
  <dcterms:modified xsi:type="dcterms:W3CDTF">2026-09-24T09:20:07Z</dcterms:modified>
</cp:coreProperties>
</file>