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4" r:id="rId6"/>
    <p:sldId id="265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873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4347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095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606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9203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118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7442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4368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0732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01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38124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DB450-081E-430F-B51D-46EEE7596572}" type="datetimeFigureOut">
              <a:rPr lang="it-IT" smtClean="0"/>
              <a:t>24/09/2026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176D90-B4BF-4F1F-B9B0-30762A44B93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5084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1050335" y="1695563"/>
            <a:ext cx="10515600" cy="1325563"/>
          </a:xfrm>
        </p:spPr>
        <p:txBody>
          <a:bodyPr/>
          <a:lstStyle/>
          <a:p>
            <a:r>
              <a:rPr lang="it-IT" dirty="0" smtClean="0"/>
              <a:t>Rare </a:t>
            </a:r>
            <a:r>
              <a:rPr lang="it-IT" dirty="0" err="1" smtClean="0"/>
              <a:t>earth</a:t>
            </a:r>
            <a:r>
              <a:rPr lang="it-IT" dirty="0" smtClean="0"/>
              <a:t> </a:t>
            </a:r>
            <a:r>
              <a:rPr lang="it-IT" dirty="0" err="1" smtClean="0"/>
              <a:t>elements</a:t>
            </a:r>
            <a:r>
              <a:rPr lang="it-IT" dirty="0" smtClean="0"/>
              <a:t>: </a:t>
            </a:r>
            <a:r>
              <a:rPr lang="it-IT" dirty="0" err="1" smtClean="0"/>
              <a:t>What</a:t>
            </a:r>
            <a:r>
              <a:rPr lang="it-IT" dirty="0" smtClean="0"/>
              <a:t> are and </a:t>
            </a:r>
            <a:r>
              <a:rPr lang="it-IT" dirty="0" err="1" smtClean="0"/>
              <a:t>how</a:t>
            </a:r>
            <a:r>
              <a:rPr lang="it-IT" dirty="0" smtClean="0"/>
              <a:t> to </a:t>
            </a:r>
            <a:r>
              <a:rPr lang="it-IT" dirty="0" err="1" smtClean="0"/>
              <a:t>recycle</a:t>
            </a:r>
            <a:r>
              <a:rPr lang="it-IT" dirty="0" smtClean="0"/>
              <a:t> </a:t>
            </a:r>
            <a:r>
              <a:rPr lang="it-IT" dirty="0" err="1" smtClean="0"/>
              <a:t>it</a:t>
            </a:r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2537" y="3021126"/>
            <a:ext cx="5469094" cy="3646063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1195754" y="590843"/>
            <a:ext cx="52377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 smtClean="0"/>
              <a:t>Name</a:t>
            </a:r>
            <a:r>
              <a:rPr lang="it-IT" dirty="0" smtClean="0"/>
              <a:t>: Francesco </a:t>
            </a:r>
            <a:r>
              <a:rPr lang="it-IT" dirty="0" err="1" smtClean="0"/>
              <a:t>Dian</a:t>
            </a:r>
            <a:endParaRPr lang="it-IT" dirty="0" smtClean="0"/>
          </a:p>
          <a:p>
            <a:r>
              <a:rPr lang="it-IT" dirty="0" smtClean="0"/>
              <a:t>1° </a:t>
            </a:r>
            <a:r>
              <a:rPr lang="it-IT" dirty="0" err="1" smtClean="0"/>
              <a:t>year</a:t>
            </a:r>
            <a:r>
              <a:rPr lang="it-IT" dirty="0" smtClean="0"/>
              <a:t> </a:t>
            </a:r>
            <a:r>
              <a:rPr lang="it-IT" dirty="0" err="1" smtClean="0"/>
              <a:t>PhD</a:t>
            </a:r>
            <a:r>
              <a:rPr lang="it-IT" dirty="0" smtClean="0"/>
              <a:t> </a:t>
            </a:r>
            <a:r>
              <a:rPr lang="it-IT" dirty="0" err="1" smtClean="0"/>
              <a:t>student</a:t>
            </a:r>
            <a:r>
              <a:rPr lang="it-IT" dirty="0" smtClean="0"/>
              <a:t> in Udine</a:t>
            </a:r>
          </a:p>
          <a:p>
            <a:r>
              <a:rPr lang="it-IT" dirty="0" err="1" smtClean="0"/>
              <a:t>PhD</a:t>
            </a:r>
            <a:r>
              <a:rPr lang="it-IT" dirty="0" smtClean="0"/>
              <a:t> in </a:t>
            </a:r>
            <a:r>
              <a:rPr lang="en-US" dirty="0"/>
              <a:t>Environmental and Energy Engineering Science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999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Hydrometallurgy</a:t>
            </a:r>
            <a:r>
              <a:rPr lang="it-IT" dirty="0" smtClean="0"/>
              <a:t> and </a:t>
            </a:r>
            <a:r>
              <a:rPr lang="it-IT" dirty="0" err="1" smtClean="0"/>
              <a:t>Pyrometallurgy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7686" y="1690688"/>
            <a:ext cx="4728994" cy="470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94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Ionic</a:t>
            </a:r>
            <a:r>
              <a:rPr lang="it-IT" dirty="0" smtClean="0"/>
              <a:t> </a:t>
            </a:r>
            <a:r>
              <a:rPr lang="it-IT" dirty="0" err="1" smtClean="0"/>
              <a:t>Liquids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8352" y="1622688"/>
            <a:ext cx="3444539" cy="206062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7294" y="1690688"/>
            <a:ext cx="3633531" cy="184724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603" y="3921137"/>
            <a:ext cx="4139392" cy="2039481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7294" y="3921137"/>
            <a:ext cx="3147341" cy="168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11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TODGA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N,N,N',N'-</a:t>
            </a:r>
            <a:r>
              <a:rPr lang="it-IT" dirty="0" err="1" smtClean="0"/>
              <a:t>tetraoctyl</a:t>
            </a:r>
            <a:r>
              <a:rPr lang="it-IT" dirty="0" smtClean="0"/>
              <a:t> </a:t>
            </a:r>
            <a:r>
              <a:rPr lang="it-IT" dirty="0" err="1" smtClean="0"/>
              <a:t>diglycolamide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062" y="3171874"/>
            <a:ext cx="9580533" cy="151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264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Future </a:t>
            </a:r>
            <a:r>
              <a:rPr lang="it-IT" dirty="0" err="1"/>
              <a:t>prospects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Explore alternative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extractants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such as D2EHPA, which is widely used for REE extraction.</a:t>
            </a:r>
          </a:p>
          <a:p>
            <a:pPr marL="342900" indent="-342900" algn="just">
              <a:spcAft>
                <a:spcPts val="600"/>
              </a:spcAft>
              <a:buFontTx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Extend preliminary data on the ILs embedded in Polymer inclusion membranes (PIMs)  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00668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chemeClr val="accent5"/>
                </a:solidFill>
              </a:rPr>
              <a:t>THANKS FOR YOUR ATTENTION</a:t>
            </a:r>
            <a:endParaRPr lang="it-IT" b="1" dirty="0">
              <a:solidFill>
                <a:schemeClr val="accent5"/>
              </a:solidFill>
            </a:endParaRPr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64672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75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di Office</vt:lpstr>
      <vt:lpstr>Rare earth elements: What are and how to recycle it</vt:lpstr>
      <vt:lpstr>Hydrometallurgy and Pyrometallurgy</vt:lpstr>
      <vt:lpstr>Ionic Liquids</vt:lpstr>
      <vt:lpstr>TODGA</vt:lpstr>
      <vt:lpstr> Future prospects</vt:lpstr>
      <vt:lpstr>THANKS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Rare earth elements: What are and how to recycle it</dc:title>
  <dc:creator>User</dc:creator>
  <cp:lastModifiedBy>User</cp:lastModifiedBy>
  <cp:revision>9</cp:revision>
  <dcterms:created xsi:type="dcterms:W3CDTF">2026-09-19T07:08:28Z</dcterms:created>
  <dcterms:modified xsi:type="dcterms:W3CDTF">2026-09-24T08:57:44Z</dcterms:modified>
</cp:coreProperties>
</file>