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29"/>
  </p:notesMasterIdLst>
  <p:handoutMasterIdLst>
    <p:handoutMasterId r:id="rId30"/>
  </p:handoutMasterIdLst>
  <p:sldIdLst>
    <p:sldId id="378" r:id="rId5"/>
    <p:sldId id="418" r:id="rId6"/>
    <p:sldId id="595" r:id="rId7"/>
    <p:sldId id="596" r:id="rId8"/>
    <p:sldId id="464" r:id="rId9"/>
    <p:sldId id="410" r:id="rId10"/>
    <p:sldId id="491" r:id="rId11"/>
    <p:sldId id="426" r:id="rId12"/>
    <p:sldId id="427" r:id="rId13"/>
    <p:sldId id="431" r:id="rId14"/>
    <p:sldId id="447" r:id="rId15"/>
    <p:sldId id="433" r:id="rId16"/>
    <p:sldId id="597" r:id="rId17"/>
    <p:sldId id="557" r:id="rId18"/>
    <p:sldId id="581" r:id="rId19"/>
    <p:sldId id="598" r:id="rId20"/>
    <p:sldId id="586" r:id="rId21"/>
    <p:sldId id="587" r:id="rId22"/>
    <p:sldId id="588" r:id="rId23"/>
    <p:sldId id="589" r:id="rId24"/>
    <p:sldId id="582" r:id="rId25"/>
    <p:sldId id="599" r:id="rId26"/>
    <p:sldId id="591" r:id="rId27"/>
    <p:sldId id="405"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0F0F0"/>
    <a:srgbClr val="CBCCF5"/>
    <a:srgbClr val="E7E7FA"/>
    <a:srgbClr val="EBE7F9"/>
    <a:srgbClr val="D5CCF2"/>
    <a:srgbClr val="FF66FF"/>
    <a:srgbClr val="F5F5F5"/>
    <a:srgbClr val="FFFFFF"/>
    <a:srgbClr val="F1F3F3"/>
    <a:srgbClr val="E5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475" autoAdjust="0"/>
    <p:restoredTop sz="93696" autoAdjust="0"/>
  </p:normalViewPr>
  <p:slideViewPr>
    <p:cSldViewPr showGuides="1">
      <p:cViewPr varScale="1">
        <p:scale>
          <a:sx n="109" d="100"/>
          <a:sy n="109" d="100"/>
        </p:scale>
        <p:origin x="894" y="108"/>
      </p:cViewPr>
      <p:guideLst/>
    </p:cSldViewPr>
  </p:slideViewPr>
  <p:outlineViewPr>
    <p:cViewPr>
      <p:scale>
        <a:sx n="33" d="100"/>
        <a:sy n="33" d="100"/>
      </p:scale>
      <p:origin x="0" y="-2664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6" d="100"/>
          <a:sy n="96" d="100"/>
        </p:scale>
        <p:origin x="3538"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76672" y="229395"/>
            <a:ext cx="4320480" cy="310159"/>
          </a:xfrm>
          <a:prstGeom prst="rect">
            <a:avLst/>
          </a:prstGeom>
        </p:spPr>
        <p:txBody>
          <a:bodyPr vert="horz" lIns="0" tIns="0" rIns="0" bIns="0" rtlCol="0"/>
          <a:lstStyle>
            <a:lvl1pPr algn="l">
              <a:defRPr sz="1200"/>
            </a:lvl1pPr>
          </a:lstStyle>
          <a:p>
            <a:r>
              <a:rPr lang="de-CH" sz="900"/>
              <a:t>Kopfzeilentext</a:t>
            </a:r>
            <a:endParaRPr lang="de-CH" sz="900" dirty="0"/>
          </a:p>
        </p:txBody>
      </p:sp>
      <p:sp>
        <p:nvSpPr>
          <p:cNvPr id="3" name="Datumsplatzhalter 2"/>
          <p:cNvSpPr>
            <a:spLocks noGrp="1"/>
          </p:cNvSpPr>
          <p:nvPr>
            <p:ph type="dt" sz="quarter" idx="1"/>
          </p:nvPr>
        </p:nvSpPr>
        <p:spPr>
          <a:xfrm>
            <a:off x="5137720" y="229395"/>
            <a:ext cx="1243608" cy="310159"/>
          </a:xfrm>
          <a:prstGeom prst="rect">
            <a:avLst/>
          </a:prstGeom>
        </p:spPr>
        <p:txBody>
          <a:bodyPr vert="horz" lIns="0" tIns="0" rIns="0" bIns="0" rtlCol="0"/>
          <a:lstStyle>
            <a:lvl1pPr algn="r">
              <a:defRPr sz="1200"/>
            </a:lvl1pPr>
          </a:lstStyle>
          <a:p>
            <a:fld id="{EEC665CA-D682-48EC-95D2-126FD6449D65}" type="datetime1">
              <a:rPr lang="de-CH" sz="900" smtClean="0"/>
              <a:t>12.10.2026</a:t>
            </a:fld>
            <a:endParaRPr lang="de-CH" sz="900"/>
          </a:p>
        </p:txBody>
      </p:sp>
      <p:sp>
        <p:nvSpPr>
          <p:cNvPr id="4" name="Fußzeilenplatzhalter 3"/>
          <p:cNvSpPr>
            <a:spLocks noGrp="1"/>
          </p:cNvSpPr>
          <p:nvPr>
            <p:ph type="ftr" sz="quarter" idx="2"/>
          </p:nvPr>
        </p:nvSpPr>
        <p:spPr>
          <a:xfrm>
            <a:off x="476672" y="8489144"/>
            <a:ext cx="4320480" cy="331331"/>
          </a:xfrm>
          <a:prstGeom prst="rect">
            <a:avLst/>
          </a:prstGeom>
        </p:spPr>
        <p:txBody>
          <a:bodyPr vert="horz" lIns="0" tIns="0" rIns="0" bIns="0" rtlCol="0" anchor="b"/>
          <a:lstStyle>
            <a:lvl1pPr algn="l">
              <a:defRPr sz="1200"/>
            </a:lvl1pPr>
          </a:lstStyle>
          <a:p>
            <a:r>
              <a:rPr lang="de-CH" sz="900"/>
              <a:t>Fusszeilentext</a:t>
            </a:r>
            <a:endParaRPr lang="de-CH" sz="900" dirty="0"/>
          </a:p>
        </p:txBody>
      </p:sp>
      <p:sp>
        <p:nvSpPr>
          <p:cNvPr id="5" name="Foliennummernplatzhalter 4"/>
          <p:cNvSpPr>
            <a:spLocks noGrp="1"/>
          </p:cNvSpPr>
          <p:nvPr>
            <p:ph type="sldNum" sz="quarter" idx="3"/>
          </p:nvPr>
        </p:nvSpPr>
        <p:spPr>
          <a:xfrm>
            <a:off x="5137720" y="8489146"/>
            <a:ext cx="1243608" cy="331329"/>
          </a:xfrm>
          <a:prstGeom prst="rect">
            <a:avLst/>
          </a:prstGeom>
        </p:spPr>
        <p:txBody>
          <a:bodyPr vert="horz" lIns="0" tIns="0" rIns="0" bIns="0" rtlCol="0" anchor="b"/>
          <a:lstStyle>
            <a:lvl1pPr algn="r">
              <a:defRPr sz="1200"/>
            </a:lvl1pPr>
          </a:lstStyle>
          <a:p>
            <a:fld id="{2CEDAA2C-602C-494B-9BFF-F0D7FF14E319}" type="slidenum">
              <a:rPr lang="de-CH" sz="900" smtClean="0"/>
              <a:t>‹#›</a:t>
            </a:fld>
            <a:endParaRPr lang="de-CH" sz="900" dirty="0"/>
          </a:p>
        </p:txBody>
      </p:sp>
    </p:spTree>
    <p:extLst>
      <p:ext uri="{BB962C8B-B14F-4D97-AF65-F5344CB8AC3E}">
        <p14:creationId xmlns:p14="http://schemas.microsoft.com/office/powerpoint/2010/main" val="1625002673"/>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olienbildplatzhalter 11"/>
          <p:cNvSpPr>
            <a:spLocks noGrp="1" noRot="1" noChangeAspect="1"/>
          </p:cNvSpPr>
          <p:nvPr>
            <p:ph type="sldImg" idx="2"/>
          </p:nvPr>
        </p:nvSpPr>
        <p:spPr>
          <a:xfrm>
            <a:off x="764704" y="899592"/>
            <a:ext cx="5560412" cy="3127732"/>
          </a:xfrm>
          <a:prstGeom prst="rect">
            <a:avLst/>
          </a:prstGeom>
          <a:noFill/>
          <a:ln w="3175">
            <a:solidFill>
              <a:prstClr val="black"/>
            </a:solidFill>
          </a:ln>
        </p:spPr>
        <p:txBody>
          <a:bodyPr vert="horz" lIns="91440" tIns="45720" rIns="91440" bIns="45720" rtlCol="0" anchor="ctr"/>
          <a:lstStyle/>
          <a:p>
            <a:endParaRPr lang="de-CH"/>
          </a:p>
        </p:txBody>
      </p:sp>
      <p:sp>
        <p:nvSpPr>
          <p:cNvPr id="14" name="Fußzeilenplatzhalter 13"/>
          <p:cNvSpPr>
            <a:spLocks noGrp="1"/>
          </p:cNvSpPr>
          <p:nvPr>
            <p:ph type="ftr" sz="quarter" idx="4"/>
          </p:nvPr>
        </p:nvSpPr>
        <p:spPr>
          <a:xfrm>
            <a:off x="775244" y="8712000"/>
            <a:ext cx="2230428" cy="179512"/>
          </a:xfrm>
          <a:prstGeom prst="rect">
            <a:avLst/>
          </a:prstGeom>
        </p:spPr>
        <p:txBody>
          <a:bodyPr vert="horz" lIns="0" tIns="0" rIns="0" bIns="0" rtlCol="0" anchor="t"/>
          <a:lstStyle>
            <a:lvl1pPr algn="l">
              <a:defRPr sz="900"/>
            </a:lvl1pPr>
          </a:lstStyle>
          <a:p>
            <a:r>
              <a:rPr lang="de-CH" dirty="0"/>
              <a:t>Fusszeilentext</a:t>
            </a:r>
          </a:p>
        </p:txBody>
      </p:sp>
      <p:sp>
        <p:nvSpPr>
          <p:cNvPr id="15" name="Foliennummernplatzhalter 14"/>
          <p:cNvSpPr>
            <a:spLocks noGrp="1"/>
          </p:cNvSpPr>
          <p:nvPr>
            <p:ph type="sldNum" sz="quarter" idx="5"/>
          </p:nvPr>
        </p:nvSpPr>
        <p:spPr>
          <a:xfrm>
            <a:off x="5462663" y="8712000"/>
            <a:ext cx="871173" cy="179512"/>
          </a:xfrm>
          <a:prstGeom prst="rect">
            <a:avLst/>
          </a:prstGeom>
        </p:spPr>
        <p:txBody>
          <a:bodyPr vert="horz" lIns="0" tIns="0" rIns="0" bIns="0" rtlCol="0" anchor="t"/>
          <a:lstStyle>
            <a:lvl1pPr algn="r">
              <a:defRPr sz="900"/>
            </a:lvl1pPr>
          </a:lstStyle>
          <a:p>
            <a:fld id="{83C81C81-E364-4366-A610-2DB15FF98538}" type="slidenum">
              <a:rPr lang="de-CH" smtClean="0"/>
              <a:pPr/>
              <a:t>‹#›</a:t>
            </a:fld>
            <a:endParaRPr lang="de-CH" dirty="0"/>
          </a:p>
        </p:txBody>
      </p:sp>
      <p:sp>
        <p:nvSpPr>
          <p:cNvPr id="16" name="Notizenplatzhalter 15"/>
          <p:cNvSpPr>
            <a:spLocks noGrp="1"/>
          </p:cNvSpPr>
          <p:nvPr>
            <p:ph type="body" sz="quarter" idx="3"/>
          </p:nvPr>
        </p:nvSpPr>
        <p:spPr>
          <a:xfrm>
            <a:off x="773424" y="4283968"/>
            <a:ext cx="5560412" cy="4248472"/>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7" name="Datumsplatzhalter 16"/>
          <p:cNvSpPr>
            <a:spLocks noGrp="1"/>
          </p:cNvSpPr>
          <p:nvPr>
            <p:ph type="dt" idx="1"/>
          </p:nvPr>
        </p:nvSpPr>
        <p:spPr>
          <a:xfrm>
            <a:off x="4229809" y="425838"/>
            <a:ext cx="2095308" cy="185722"/>
          </a:xfrm>
          <a:prstGeom prst="rect">
            <a:avLst/>
          </a:prstGeom>
        </p:spPr>
        <p:txBody>
          <a:bodyPr vert="horz" lIns="0" tIns="0" rIns="0" bIns="0" rtlCol="0"/>
          <a:lstStyle>
            <a:lvl1pPr algn="r">
              <a:defRPr sz="900"/>
            </a:lvl1pPr>
          </a:lstStyle>
          <a:p>
            <a:fld id="{A17AAF7D-4283-4014-80F4-26E915FEACF8}" type="datetime1">
              <a:rPr lang="de-CH" smtClean="0"/>
              <a:t>12.10.2026</a:t>
            </a:fld>
            <a:endParaRPr lang="de-CH" dirty="0"/>
          </a:p>
        </p:txBody>
      </p:sp>
      <p:sp>
        <p:nvSpPr>
          <p:cNvPr id="18" name="Kopfzeilenplatzhalter 17"/>
          <p:cNvSpPr>
            <a:spLocks noGrp="1"/>
          </p:cNvSpPr>
          <p:nvPr>
            <p:ph type="hdr" sz="quarter"/>
          </p:nvPr>
        </p:nvSpPr>
        <p:spPr>
          <a:xfrm>
            <a:off x="764704" y="432000"/>
            <a:ext cx="3249080" cy="179560"/>
          </a:xfrm>
          <a:prstGeom prst="rect">
            <a:avLst/>
          </a:prstGeom>
        </p:spPr>
        <p:txBody>
          <a:bodyPr vert="horz" lIns="0" tIns="0" rIns="0" bIns="0" rtlCol="0"/>
          <a:lstStyle>
            <a:lvl1pPr algn="l">
              <a:defRPr sz="900"/>
            </a:lvl1pPr>
          </a:lstStyle>
          <a:p>
            <a:r>
              <a:rPr lang="de-CH"/>
              <a:t>Kopfzeilentext</a:t>
            </a:r>
            <a:endParaRPr lang="de-CH" dirty="0"/>
          </a:p>
        </p:txBody>
      </p:sp>
    </p:spTree>
    <p:extLst>
      <p:ext uri="{BB962C8B-B14F-4D97-AF65-F5344CB8AC3E}">
        <p14:creationId xmlns:p14="http://schemas.microsoft.com/office/powerpoint/2010/main" val="31170970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Aft>
        <a:spcPts val="600"/>
      </a:spcAft>
      <a:defRPr sz="1100" kern="1200">
        <a:solidFill>
          <a:schemeClr val="tx1"/>
        </a:solidFill>
        <a:latin typeface="+mn-lt"/>
        <a:ea typeface="+mn-ea"/>
        <a:cs typeface="+mn-cs"/>
      </a:defRPr>
    </a:lvl1pPr>
    <a:lvl2pPr marL="177800"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2pPr>
    <a:lvl3pPr marL="357188" indent="-17938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3pPr>
    <a:lvl4pPr marL="534988"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4pPr>
    <a:lvl5pPr marL="720725" indent="-18573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900113"/>
            <a:ext cx="5559425" cy="3127375"/>
          </a:xfrm>
        </p:spPr>
      </p:sp>
      <p:sp>
        <p:nvSpPr>
          <p:cNvPr id="3" name="Notes Placeholder 2"/>
          <p:cNvSpPr>
            <a:spLocks noGrp="1"/>
          </p:cNvSpPr>
          <p:nvPr>
            <p:ph type="body" idx="1"/>
          </p:nvPr>
        </p:nvSpPr>
        <p:spPr/>
        <p:txBody>
          <a:bodyPr/>
          <a:lstStyle/>
          <a:p>
            <a:r>
              <a:rPr lang="en-US" dirty="0"/>
              <a:t>Architecture design</a:t>
            </a:r>
            <a:endParaRPr lang="de-CH" dirty="0"/>
          </a:p>
        </p:txBody>
      </p:sp>
      <p:sp>
        <p:nvSpPr>
          <p:cNvPr id="4" name="Slide Number Placeholder 3"/>
          <p:cNvSpPr>
            <a:spLocks noGrp="1"/>
          </p:cNvSpPr>
          <p:nvPr>
            <p:ph type="sldNum" sz="quarter" idx="5"/>
          </p:nvPr>
        </p:nvSpPr>
        <p:spPr/>
        <p:txBody>
          <a:bodyPr/>
          <a:lstStyle/>
          <a:p>
            <a:fld id="{83C81C81-E364-4366-A610-2DB15FF98538}" type="slidenum">
              <a:rPr lang="de-CH" smtClean="0"/>
              <a:pPr/>
              <a:t>2</a:t>
            </a:fld>
            <a:endParaRPr lang="de-CH" dirty="0"/>
          </a:p>
        </p:txBody>
      </p:sp>
    </p:spTree>
    <p:extLst>
      <p:ext uri="{BB962C8B-B14F-4D97-AF65-F5344CB8AC3E}">
        <p14:creationId xmlns:p14="http://schemas.microsoft.com/office/powerpoint/2010/main" val="805917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900113"/>
            <a:ext cx="5559425" cy="3127375"/>
          </a:xfrm>
        </p:spPr>
      </p:sp>
      <p:sp>
        <p:nvSpPr>
          <p:cNvPr id="3" name="Notes Placeholder 2"/>
          <p:cNvSpPr>
            <a:spLocks noGrp="1"/>
          </p:cNvSpPr>
          <p:nvPr>
            <p:ph type="body" idx="1"/>
          </p:nvPr>
        </p:nvSpPr>
        <p:spPr/>
        <p:txBody>
          <a:bodyPr/>
          <a:lstStyle/>
          <a:p>
            <a:br>
              <a:rPr lang="en-US" dirty="0">
                <a:solidFill>
                  <a:srgbClr val="BBBBBB"/>
                </a:solidFill>
                <a:effectLst/>
              </a:rPr>
            </a:br>
            <a:endParaRPr lang="de-CH" dirty="0"/>
          </a:p>
        </p:txBody>
      </p:sp>
      <p:sp>
        <p:nvSpPr>
          <p:cNvPr id="4" name="Slide Number Placeholder 3"/>
          <p:cNvSpPr>
            <a:spLocks noGrp="1"/>
          </p:cNvSpPr>
          <p:nvPr>
            <p:ph type="sldNum" sz="quarter" idx="5"/>
          </p:nvPr>
        </p:nvSpPr>
        <p:spPr/>
        <p:txBody>
          <a:bodyPr/>
          <a:lstStyle/>
          <a:p>
            <a:fld id="{83C81C81-E364-4366-A610-2DB15FF98538}" type="slidenum">
              <a:rPr lang="de-CH" smtClean="0"/>
              <a:pPr/>
              <a:t>5</a:t>
            </a:fld>
            <a:endParaRPr lang="de-CH" dirty="0"/>
          </a:p>
        </p:txBody>
      </p:sp>
    </p:spTree>
    <p:extLst>
      <p:ext uri="{BB962C8B-B14F-4D97-AF65-F5344CB8AC3E}">
        <p14:creationId xmlns:p14="http://schemas.microsoft.com/office/powerpoint/2010/main" val="1489176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Blue PSI">
    <p:bg>
      <p:bgPr>
        <a:solidFill>
          <a:schemeClr val="accent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B86F663E-A62D-0CAD-5737-A11BE4D02B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86" y="1558"/>
            <a:ext cx="12189228" cy="6854883"/>
          </a:xfrm>
          <a:prstGeom prst="rect">
            <a:avLst/>
          </a:prstGeom>
        </p:spPr>
      </p:pic>
      <p:sp>
        <p:nvSpPr>
          <p:cNvPr id="2" name="Titel 1"/>
          <p:cNvSpPr>
            <a:spLocks noGrp="1"/>
          </p:cNvSpPr>
          <p:nvPr>
            <p:ph type="ctrTitle" hasCustomPrompt="1"/>
          </p:nvPr>
        </p:nvSpPr>
        <p:spPr>
          <a:xfrm>
            <a:off x="695325" y="1445854"/>
            <a:ext cx="8045451" cy="2007994"/>
          </a:xfrm>
        </p:spPr>
        <p:txBody>
          <a:bodyPr anchor="b"/>
          <a:lstStyle>
            <a:lvl1pPr algn="l">
              <a:lnSpc>
                <a:spcPct val="92000"/>
              </a:lnSpc>
              <a:defRPr sz="4200">
                <a:solidFill>
                  <a:schemeClr val="bg1"/>
                </a:solidFill>
              </a:defRPr>
            </a:lvl1pPr>
          </a:lstStyle>
          <a:p>
            <a:r>
              <a:rPr lang="en-GB" noProof="0" dirty="0"/>
              <a:t>Add Title</a:t>
            </a:r>
          </a:p>
        </p:txBody>
      </p:sp>
      <p:sp>
        <p:nvSpPr>
          <p:cNvPr id="3" name="Untertitel 2"/>
          <p:cNvSpPr>
            <a:spLocks noGrp="1"/>
          </p:cNvSpPr>
          <p:nvPr>
            <p:ph type="subTitle" idx="1" hasCustomPrompt="1"/>
          </p:nvPr>
        </p:nvSpPr>
        <p:spPr>
          <a:xfrm>
            <a:off x="695325" y="3789040"/>
            <a:ext cx="8045451" cy="1080120"/>
          </a:xfrm>
        </p:spPr>
        <p:txBody>
          <a:bodyPr/>
          <a:lstStyle>
            <a:lvl1pPr marL="0" indent="0" algn="l">
              <a:lnSpc>
                <a:spcPct val="92000"/>
              </a:lnSpc>
              <a:buNone/>
              <a:defRPr sz="2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68F03BE3-7C85-C716-E994-40806F5A8462}"/>
              </a:ext>
            </a:extLst>
          </p:cNvPr>
          <p:cNvSpPr>
            <a:spLocks noGrp="1"/>
          </p:cNvSpPr>
          <p:nvPr>
            <p:ph type="body" sz="quarter" idx="13" hasCustomPrompt="1"/>
          </p:nvPr>
        </p:nvSpPr>
        <p:spPr>
          <a:xfrm>
            <a:off x="695325" y="5841268"/>
            <a:ext cx="5292725" cy="288032"/>
          </a:xfrm>
        </p:spPr>
        <p:txBody>
          <a:bodyPr anchor="b"/>
          <a:lstStyle>
            <a:lvl1pPr>
              <a:defRPr sz="1600">
                <a:solidFill>
                  <a:schemeClr val="bg1"/>
                </a:solidFill>
              </a:defRPr>
            </a:lvl1pPr>
            <a:lvl2pPr marL="0" indent="0">
              <a:buNone/>
              <a:defRPr/>
            </a:lvl2pPr>
          </a:lstStyle>
          <a:p>
            <a:pPr lvl="0"/>
            <a:r>
              <a:rPr lang="en-GB" noProof="0" dirty="0"/>
              <a:t>Author</a:t>
            </a:r>
          </a:p>
        </p:txBody>
      </p:sp>
      <p:sp>
        <p:nvSpPr>
          <p:cNvPr id="12" name="Textplatzhalter 10">
            <a:extLst>
              <a:ext uri="{FF2B5EF4-FFF2-40B4-BE49-F238E27FC236}">
                <a16:creationId xmlns:a16="http://schemas.microsoft.com/office/drawing/2014/main" id="{BB6EAADF-428F-C6D8-43A9-FBCA196FE958}"/>
              </a:ext>
            </a:extLst>
          </p:cNvPr>
          <p:cNvSpPr>
            <a:spLocks noGrp="1"/>
          </p:cNvSpPr>
          <p:nvPr>
            <p:ph type="body" sz="quarter" idx="14" hasCustomPrompt="1"/>
          </p:nvPr>
        </p:nvSpPr>
        <p:spPr>
          <a:xfrm>
            <a:off x="695325" y="6129300"/>
            <a:ext cx="5292725" cy="252028"/>
          </a:xfrm>
        </p:spPr>
        <p:txBody>
          <a:bodyPr anchor="t"/>
          <a:lstStyle>
            <a:lvl1pPr>
              <a:defRPr sz="1600">
                <a:solidFill>
                  <a:schemeClr val="bg1"/>
                </a:solidFill>
              </a:defRPr>
            </a:lvl1pPr>
            <a:lvl2pPr marL="0" indent="0">
              <a:buNone/>
              <a:defRPr/>
            </a:lvl2pPr>
          </a:lstStyle>
          <a:p>
            <a:pPr lvl="0"/>
            <a:r>
              <a:rPr lang="en-GB" noProof="0" dirty="0"/>
              <a:t>Location, DD Month YYYY</a:t>
            </a:r>
          </a:p>
        </p:txBody>
      </p:sp>
      <p:pic>
        <p:nvPicPr>
          <p:cNvPr id="13" name="Grafik 12">
            <a:extLst>
              <a:ext uri="{FF2B5EF4-FFF2-40B4-BE49-F238E27FC236}">
                <a16:creationId xmlns:a16="http://schemas.microsoft.com/office/drawing/2014/main" id="{601D5720-24EF-D102-D260-2D0ECB313EF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31137" y="358671"/>
            <a:ext cx="1773820" cy="730070"/>
          </a:xfrm>
          <a:prstGeom prst="rect">
            <a:avLst/>
          </a:prstGeom>
        </p:spPr>
      </p:pic>
    </p:spTree>
    <p:extLst>
      <p:ext uri="{BB962C8B-B14F-4D97-AF65-F5344CB8AC3E}">
        <p14:creationId xmlns:p14="http://schemas.microsoft.com/office/powerpoint/2010/main" val="1165764947"/>
      </p:ext>
    </p:extLst>
  </p:cSld>
  <p:clrMapOvr>
    <a:masterClrMapping/>
  </p:clrMapOvr>
  <p:extLst>
    <p:ext uri="{DCECCB84-F9BA-43D5-87BE-67443E8EF086}">
      <p15:sldGuideLst xmlns:p15="http://schemas.microsoft.com/office/powerpoint/2012/main">
        <p15:guide id="2" pos="7106" userDrawn="1">
          <p15:clr>
            <a:srgbClr val="A4A3A4"/>
          </p15:clr>
        </p15:guide>
        <p15:guide id="3" orient="horz" pos="3181"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Dark Blue">
    <p:bg>
      <p:bgPr>
        <a:solidFill>
          <a:schemeClr val="accent1">
            <a:lumMod val="50000"/>
          </a:schemeClr>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B86F663E-A62D-0CAD-5737-A11BE4D02B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84" y="1948"/>
            <a:ext cx="12190615" cy="6855662"/>
          </a:xfrm>
          <a:prstGeom prst="rect">
            <a:avLst/>
          </a:prstGeom>
        </p:spPr>
      </p:pic>
      <p:sp>
        <p:nvSpPr>
          <p:cNvPr id="2" name="Titel 1"/>
          <p:cNvSpPr>
            <a:spLocks noGrp="1"/>
          </p:cNvSpPr>
          <p:nvPr>
            <p:ph type="ctrTitle" hasCustomPrompt="1"/>
          </p:nvPr>
        </p:nvSpPr>
        <p:spPr>
          <a:xfrm>
            <a:off x="695325" y="1445464"/>
            <a:ext cx="8045451" cy="2008384"/>
          </a:xfrm>
        </p:spPr>
        <p:txBody>
          <a:bodyPr anchor="b"/>
          <a:lstStyle>
            <a:lvl1pPr algn="l">
              <a:lnSpc>
                <a:spcPct val="92000"/>
              </a:lnSpc>
              <a:defRPr sz="4200">
                <a:solidFill>
                  <a:schemeClr val="bg1"/>
                </a:solidFill>
              </a:defRPr>
            </a:lvl1pPr>
          </a:lstStyle>
          <a:p>
            <a:r>
              <a:rPr lang="en-GB" noProof="0" dirty="0"/>
              <a:t>Add Title</a:t>
            </a:r>
          </a:p>
        </p:txBody>
      </p:sp>
      <p:sp>
        <p:nvSpPr>
          <p:cNvPr id="3" name="Untertitel 2"/>
          <p:cNvSpPr>
            <a:spLocks noGrp="1"/>
          </p:cNvSpPr>
          <p:nvPr>
            <p:ph type="subTitle" idx="1" hasCustomPrompt="1"/>
          </p:nvPr>
        </p:nvSpPr>
        <p:spPr>
          <a:xfrm>
            <a:off x="695325" y="3789040"/>
            <a:ext cx="8045451" cy="1080120"/>
          </a:xfrm>
        </p:spPr>
        <p:txBody>
          <a:bodyPr/>
          <a:lstStyle>
            <a:lvl1pPr marL="0" indent="0" algn="l">
              <a:lnSpc>
                <a:spcPct val="92000"/>
              </a:lnSpc>
              <a:buNone/>
              <a:defRPr sz="2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68F03BE3-7C85-C716-E994-40806F5A8462}"/>
              </a:ext>
            </a:extLst>
          </p:cNvPr>
          <p:cNvSpPr>
            <a:spLocks noGrp="1"/>
          </p:cNvSpPr>
          <p:nvPr>
            <p:ph type="body" sz="quarter" idx="13" hasCustomPrompt="1"/>
          </p:nvPr>
        </p:nvSpPr>
        <p:spPr>
          <a:xfrm>
            <a:off x="695325" y="5841268"/>
            <a:ext cx="5292725" cy="288032"/>
          </a:xfrm>
        </p:spPr>
        <p:txBody>
          <a:bodyPr anchor="b"/>
          <a:lstStyle>
            <a:lvl1pPr>
              <a:defRPr sz="1600">
                <a:solidFill>
                  <a:schemeClr val="bg1"/>
                </a:solidFill>
              </a:defRPr>
            </a:lvl1pPr>
            <a:lvl2pPr marL="0" indent="0">
              <a:buNone/>
              <a:defRPr/>
            </a:lvl2pPr>
          </a:lstStyle>
          <a:p>
            <a:pPr lvl="0"/>
            <a:r>
              <a:rPr lang="en-GB" noProof="0" dirty="0"/>
              <a:t>Author</a:t>
            </a:r>
          </a:p>
        </p:txBody>
      </p:sp>
      <p:sp>
        <p:nvSpPr>
          <p:cNvPr id="12" name="Textplatzhalter 10">
            <a:extLst>
              <a:ext uri="{FF2B5EF4-FFF2-40B4-BE49-F238E27FC236}">
                <a16:creationId xmlns:a16="http://schemas.microsoft.com/office/drawing/2014/main" id="{BB6EAADF-428F-C6D8-43A9-FBCA196FE958}"/>
              </a:ext>
            </a:extLst>
          </p:cNvPr>
          <p:cNvSpPr>
            <a:spLocks noGrp="1"/>
          </p:cNvSpPr>
          <p:nvPr>
            <p:ph type="body" sz="quarter" idx="14" hasCustomPrompt="1"/>
          </p:nvPr>
        </p:nvSpPr>
        <p:spPr>
          <a:xfrm>
            <a:off x="695325" y="6129300"/>
            <a:ext cx="5292725" cy="252028"/>
          </a:xfrm>
        </p:spPr>
        <p:txBody>
          <a:bodyPr anchor="t"/>
          <a:lstStyle>
            <a:lvl1pPr>
              <a:defRPr sz="1600">
                <a:solidFill>
                  <a:schemeClr val="bg1"/>
                </a:solidFill>
              </a:defRPr>
            </a:lvl1pPr>
            <a:lvl2pPr marL="0" indent="0">
              <a:buNone/>
              <a:defRPr/>
            </a:lvl2pPr>
          </a:lstStyle>
          <a:p>
            <a:pPr lvl="0"/>
            <a:r>
              <a:rPr lang="en-GB" noProof="0" dirty="0"/>
              <a:t>Location, DD Month YYYY</a:t>
            </a:r>
          </a:p>
        </p:txBody>
      </p:sp>
      <p:pic>
        <p:nvPicPr>
          <p:cNvPr id="13" name="Grafik 12">
            <a:extLst>
              <a:ext uri="{FF2B5EF4-FFF2-40B4-BE49-F238E27FC236}">
                <a16:creationId xmlns:a16="http://schemas.microsoft.com/office/drawing/2014/main" id="{601D5720-24EF-D102-D260-2D0ECB313EF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31137" y="358671"/>
            <a:ext cx="1773820" cy="730070"/>
          </a:xfrm>
          <a:prstGeom prst="rect">
            <a:avLst/>
          </a:prstGeom>
        </p:spPr>
      </p:pic>
    </p:spTree>
    <p:extLst>
      <p:ext uri="{BB962C8B-B14F-4D97-AF65-F5344CB8AC3E}">
        <p14:creationId xmlns:p14="http://schemas.microsoft.com/office/powerpoint/2010/main" val="3885547423"/>
      </p:ext>
    </p:extLst>
  </p:cSld>
  <p:clrMapOvr>
    <a:masterClrMapping/>
  </p:clrMapOvr>
  <p:extLst>
    <p:ext uri="{DCECCB84-F9BA-43D5-87BE-67443E8EF086}">
      <p15:sldGuideLst xmlns:p15="http://schemas.microsoft.com/office/powerpoint/2012/main">
        <p15:guide id="2" pos="7106" userDrawn="1">
          <p15:clr>
            <a:srgbClr val="A4A3A4"/>
          </p15:clr>
        </p15:guide>
        <p15:guide id="3" orient="horz" pos="3181"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Red">
    <p:bg>
      <p:bgPr>
        <a:solidFill>
          <a:schemeClr val="accent3"/>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B86F663E-A62D-0CAD-5737-A11BE4D02B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84" y="1948"/>
            <a:ext cx="12190615" cy="6855662"/>
          </a:xfrm>
          <a:prstGeom prst="rect">
            <a:avLst/>
          </a:prstGeom>
        </p:spPr>
      </p:pic>
      <p:sp>
        <p:nvSpPr>
          <p:cNvPr id="2" name="Titel 1"/>
          <p:cNvSpPr>
            <a:spLocks noGrp="1"/>
          </p:cNvSpPr>
          <p:nvPr>
            <p:ph type="ctrTitle" hasCustomPrompt="1"/>
          </p:nvPr>
        </p:nvSpPr>
        <p:spPr>
          <a:xfrm>
            <a:off x="695325" y="1445464"/>
            <a:ext cx="8045451" cy="2008384"/>
          </a:xfrm>
        </p:spPr>
        <p:txBody>
          <a:bodyPr anchor="b"/>
          <a:lstStyle>
            <a:lvl1pPr algn="l">
              <a:lnSpc>
                <a:spcPct val="92000"/>
              </a:lnSpc>
              <a:defRPr sz="4200">
                <a:solidFill>
                  <a:schemeClr val="bg1"/>
                </a:solidFill>
              </a:defRPr>
            </a:lvl1pPr>
          </a:lstStyle>
          <a:p>
            <a:r>
              <a:rPr lang="en-GB" noProof="0" dirty="0"/>
              <a:t>Add Title</a:t>
            </a:r>
          </a:p>
        </p:txBody>
      </p:sp>
      <p:sp>
        <p:nvSpPr>
          <p:cNvPr id="3" name="Untertitel 2"/>
          <p:cNvSpPr>
            <a:spLocks noGrp="1"/>
          </p:cNvSpPr>
          <p:nvPr>
            <p:ph type="subTitle" idx="1" hasCustomPrompt="1"/>
          </p:nvPr>
        </p:nvSpPr>
        <p:spPr>
          <a:xfrm>
            <a:off x="695325" y="3789040"/>
            <a:ext cx="8045451" cy="1080120"/>
          </a:xfrm>
        </p:spPr>
        <p:txBody>
          <a:bodyPr/>
          <a:lstStyle>
            <a:lvl1pPr marL="0" indent="0" algn="l">
              <a:lnSpc>
                <a:spcPct val="92000"/>
              </a:lnSpc>
              <a:buNone/>
              <a:defRPr sz="2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68F03BE3-7C85-C716-E994-40806F5A8462}"/>
              </a:ext>
            </a:extLst>
          </p:cNvPr>
          <p:cNvSpPr>
            <a:spLocks noGrp="1"/>
          </p:cNvSpPr>
          <p:nvPr>
            <p:ph type="body" sz="quarter" idx="13" hasCustomPrompt="1"/>
          </p:nvPr>
        </p:nvSpPr>
        <p:spPr>
          <a:xfrm>
            <a:off x="695325" y="5841268"/>
            <a:ext cx="5292725" cy="288032"/>
          </a:xfrm>
        </p:spPr>
        <p:txBody>
          <a:bodyPr anchor="b"/>
          <a:lstStyle>
            <a:lvl1pPr>
              <a:defRPr sz="1600">
                <a:solidFill>
                  <a:schemeClr val="bg1"/>
                </a:solidFill>
              </a:defRPr>
            </a:lvl1pPr>
            <a:lvl2pPr marL="0" indent="0">
              <a:buNone/>
              <a:defRPr/>
            </a:lvl2pPr>
          </a:lstStyle>
          <a:p>
            <a:pPr lvl="0"/>
            <a:r>
              <a:rPr lang="en-GB" noProof="0" dirty="0"/>
              <a:t>Author</a:t>
            </a:r>
          </a:p>
        </p:txBody>
      </p:sp>
      <p:sp>
        <p:nvSpPr>
          <p:cNvPr id="12" name="Textplatzhalter 10">
            <a:extLst>
              <a:ext uri="{FF2B5EF4-FFF2-40B4-BE49-F238E27FC236}">
                <a16:creationId xmlns:a16="http://schemas.microsoft.com/office/drawing/2014/main" id="{BB6EAADF-428F-C6D8-43A9-FBCA196FE958}"/>
              </a:ext>
            </a:extLst>
          </p:cNvPr>
          <p:cNvSpPr>
            <a:spLocks noGrp="1"/>
          </p:cNvSpPr>
          <p:nvPr>
            <p:ph type="body" sz="quarter" idx="14" hasCustomPrompt="1"/>
          </p:nvPr>
        </p:nvSpPr>
        <p:spPr>
          <a:xfrm>
            <a:off x="695325" y="6129300"/>
            <a:ext cx="5292725" cy="252028"/>
          </a:xfrm>
        </p:spPr>
        <p:txBody>
          <a:bodyPr anchor="t"/>
          <a:lstStyle>
            <a:lvl1pPr>
              <a:defRPr sz="1600">
                <a:solidFill>
                  <a:schemeClr val="bg1"/>
                </a:solidFill>
              </a:defRPr>
            </a:lvl1pPr>
            <a:lvl2pPr marL="0" indent="0">
              <a:buNone/>
              <a:defRPr/>
            </a:lvl2pPr>
          </a:lstStyle>
          <a:p>
            <a:pPr lvl="0"/>
            <a:r>
              <a:rPr lang="en-GB" noProof="0" dirty="0"/>
              <a:t>Location, DD Month YYYY</a:t>
            </a:r>
          </a:p>
        </p:txBody>
      </p:sp>
      <p:pic>
        <p:nvPicPr>
          <p:cNvPr id="13" name="Grafik 12">
            <a:extLst>
              <a:ext uri="{FF2B5EF4-FFF2-40B4-BE49-F238E27FC236}">
                <a16:creationId xmlns:a16="http://schemas.microsoft.com/office/drawing/2014/main" id="{601D5720-24EF-D102-D260-2D0ECB313EF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31137" y="358671"/>
            <a:ext cx="1773820" cy="730070"/>
          </a:xfrm>
          <a:prstGeom prst="rect">
            <a:avLst/>
          </a:prstGeom>
        </p:spPr>
      </p:pic>
    </p:spTree>
    <p:extLst>
      <p:ext uri="{BB962C8B-B14F-4D97-AF65-F5344CB8AC3E}">
        <p14:creationId xmlns:p14="http://schemas.microsoft.com/office/powerpoint/2010/main" val="2863977983"/>
      </p:ext>
    </p:extLst>
  </p:cSld>
  <p:clrMapOvr>
    <a:masterClrMapping/>
  </p:clrMapOvr>
  <p:extLst>
    <p:ext uri="{DCECCB84-F9BA-43D5-87BE-67443E8EF086}">
      <p15:sldGuideLst xmlns:p15="http://schemas.microsoft.com/office/powerpoint/2012/main">
        <p15:guide id="2" pos="7106">
          <p15:clr>
            <a:srgbClr val="A4A3A4"/>
          </p15:clr>
        </p15:guide>
        <p15:guide id="3" orient="horz" pos="318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Image Red">
    <p:bg>
      <p:bgPr>
        <a:solidFill>
          <a:schemeClr val="accent3"/>
        </a:solidFill>
        <a:effectLst/>
      </p:bgPr>
    </p:b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8BDEC662-E6F5-15D3-BB36-ED6F08201703}"/>
              </a:ext>
            </a:extLst>
          </p:cNvPr>
          <p:cNvSpPr/>
          <p:nvPr userDrawn="1"/>
        </p:nvSpPr>
        <p:spPr>
          <a:xfrm>
            <a:off x="0" y="0"/>
            <a:ext cx="12192000" cy="5049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2" name="Titel 1"/>
          <p:cNvSpPr>
            <a:spLocks noGrp="1"/>
          </p:cNvSpPr>
          <p:nvPr>
            <p:ph type="ctrTitle" hasCustomPrompt="1"/>
          </p:nvPr>
        </p:nvSpPr>
        <p:spPr>
          <a:xfrm>
            <a:off x="695325" y="1449388"/>
            <a:ext cx="5292725" cy="2004460"/>
          </a:xfrm>
        </p:spPr>
        <p:txBody>
          <a:bodyPr anchor="b"/>
          <a:lstStyle>
            <a:lvl1pPr algn="l">
              <a:lnSpc>
                <a:spcPct val="92000"/>
              </a:lnSpc>
              <a:defRPr sz="4200"/>
            </a:lvl1pPr>
          </a:lstStyle>
          <a:p>
            <a:r>
              <a:rPr lang="en-GB" noProof="0" dirty="0"/>
              <a:t>Add Title</a:t>
            </a:r>
          </a:p>
        </p:txBody>
      </p:sp>
      <p:sp>
        <p:nvSpPr>
          <p:cNvPr id="3" name="Untertitel 2"/>
          <p:cNvSpPr>
            <a:spLocks noGrp="1"/>
          </p:cNvSpPr>
          <p:nvPr>
            <p:ph type="subTitle" idx="1" hasCustomPrompt="1"/>
          </p:nvPr>
        </p:nvSpPr>
        <p:spPr>
          <a:xfrm>
            <a:off x="695325" y="3789040"/>
            <a:ext cx="5292725" cy="1080120"/>
          </a:xfrm>
        </p:spPr>
        <p:txBody>
          <a:bodyPr/>
          <a:lstStyle>
            <a:lvl1pPr marL="0" indent="0" algn="l">
              <a:lnSpc>
                <a:spcPct val="92000"/>
              </a:lnSpc>
              <a:buNone/>
              <a:defRPr sz="2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68F03BE3-7C85-C716-E994-40806F5A8462}"/>
              </a:ext>
            </a:extLst>
          </p:cNvPr>
          <p:cNvSpPr>
            <a:spLocks noGrp="1"/>
          </p:cNvSpPr>
          <p:nvPr>
            <p:ph type="body" sz="quarter" idx="13" hasCustomPrompt="1"/>
          </p:nvPr>
        </p:nvSpPr>
        <p:spPr>
          <a:xfrm>
            <a:off x="695325" y="5841268"/>
            <a:ext cx="5292725" cy="288032"/>
          </a:xfrm>
        </p:spPr>
        <p:txBody>
          <a:bodyPr anchor="b"/>
          <a:lstStyle>
            <a:lvl1pPr>
              <a:defRPr sz="1600">
                <a:solidFill>
                  <a:schemeClr val="bg1"/>
                </a:solidFill>
              </a:defRPr>
            </a:lvl1pPr>
            <a:lvl2pPr marL="0" indent="0">
              <a:buNone/>
              <a:defRPr/>
            </a:lvl2pPr>
          </a:lstStyle>
          <a:p>
            <a:pPr lvl="0"/>
            <a:r>
              <a:rPr lang="en-GB" noProof="0" dirty="0"/>
              <a:t>Author</a:t>
            </a:r>
          </a:p>
        </p:txBody>
      </p:sp>
      <p:sp>
        <p:nvSpPr>
          <p:cNvPr id="12" name="Textplatzhalter 10">
            <a:extLst>
              <a:ext uri="{FF2B5EF4-FFF2-40B4-BE49-F238E27FC236}">
                <a16:creationId xmlns:a16="http://schemas.microsoft.com/office/drawing/2014/main" id="{BB6EAADF-428F-C6D8-43A9-FBCA196FE958}"/>
              </a:ext>
            </a:extLst>
          </p:cNvPr>
          <p:cNvSpPr>
            <a:spLocks noGrp="1"/>
          </p:cNvSpPr>
          <p:nvPr>
            <p:ph type="body" sz="quarter" idx="14" hasCustomPrompt="1"/>
          </p:nvPr>
        </p:nvSpPr>
        <p:spPr>
          <a:xfrm>
            <a:off x="695325" y="6129300"/>
            <a:ext cx="5292725" cy="252028"/>
          </a:xfrm>
        </p:spPr>
        <p:txBody>
          <a:bodyPr anchor="t"/>
          <a:lstStyle>
            <a:lvl1pPr>
              <a:defRPr sz="1600">
                <a:solidFill>
                  <a:schemeClr val="bg1"/>
                </a:solidFill>
              </a:defRPr>
            </a:lvl1pPr>
            <a:lvl2pPr marL="0" indent="0">
              <a:buNone/>
              <a:defRPr/>
            </a:lvl2pPr>
          </a:lstStyle>
          <a:p>
            <a:pPr lvl="0"/>
            <a:r>
              <a:rPr lang="en-GB" noProof="0" dirty="0"/>
              <a:t>Location, DD Month YYYY</a:t>
            </a:r>
          </a:p>
        </p:txBody>
      </p:sp>
      <p:pic>
        <p:nvPicPr>
          <p:cNvPr id="13" name="Grafik 12">
            <a:extLst>
              <a:ext uri="{FF2B5EF4-FFF2-40B4-BE49-F238E27FC236}">
                <a16:creationId xmlns:a16="http://schemas.microsoft.com/office/drawing/2014/main" id="{601D5720-24EF-D102-D260-2D0ECB313EF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1135" y="358671"/>
            <a:ext cx="1773825" cy="730070"/>
          </a:xfrm>
          <a:prstGeom prst="rect">
            <a:avLst/>
          </a:prstGeom>
        </p:spPr>
      </p:pic>
      <p:sp>
        <p:nvSpPr>
          <p:cNvPr id="15" name="Bildplatzhalter 4">
            <a:extLst>
              <a:ext uri="{FF2B5EF4-FFF2-40B4-BE49-F238E27FC236}">
                <a16:creationId xmlns:a16="http://schemas.microsoft.com/office/drawing/2014/main" id="{918345C2-B555-CE5A-CF14-EC753A31EDBB}"/>
              </a:ext>
            </a:extLst>
          </p:cNvPr>
          <p:cNvSpPr>
            <a:spLocks noGrp="1"/>
          </p:cNvSpPr>
          <p:nvPr>
            <p:ph type="pic" sz="quarter" idx="15" hasCustomPrompt="1"/>
          </p:nvPr>
        </p:nvSpPr>
        <p:spPr>
          <a:xfrm>
            <a:off x="6203948" y="549275"/>
            <a:ext cx="5076827" cy="543600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3891886669"/>
      </p:ext>
    </p:extLst>
  </p:cSld>
  <p:clrMapOvr>
    <a:masterClrMapping/>
  </p:clrMapOvr>
  <p:extLst>
    <p:ext uri="{DCECCB84-F9BA-43D5-87BE-67443E8EF086}">
      <p15:sldGuideLst xmlns:p15="http://schemas.microsoft.com/office/powerpoint/2012/main">
        <p15:guide id="1" orient="horz" pos="346" userDrawn="1">
          <p15:clr>
            <a:srgbClr val="A4A3A4"/>
          </p15:clr>
        </p15:guide>
        <p15:guide id="2" pos="7106" userDrawn="1">
          <p15:clr>
            <a:srgbClr val="A4A3A4"/>
          </p15:clr>
        </p15:guide>
        <p15:guide id="3" orient="horz" pos="3181" userDrawn="1">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Image Blue">
    <p:bg>
      <p:bgPr>
        <a:solidFill>
          <a:schemeClr val="accent1"/>
        </a:solidFill>
        <a:effectLst/>
      </p:bgPr>
    </p:b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8BDEC662-E6F5-15D3-BB36-ED6F08201703}"/>
              </a:ext>
            </a:extLst>
          </p:cNvPr>
          <p:cNvSpPr/>
          <p:nvPr userDrawn="1"/>
        </p:nvSpPr>
        <p:spPr>
          <a:xfrm>
            <a:off x="0" y="0"/>
            <a:ext cx="12192000" cy="5049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2" name="Titel 1"/>
          <p:cNvSpPr>
            <a:spLocks noGrp="1"/>
          </p:cNvSpPr>
          <p:nvPr>
            <p:ph type="ctrTitle" hasCustomPrompt="1"/>
          </p:nvPr>
        </p:nvSpPr>
        <p:spPr>
          <a:xfrm>
            <a:off x="695325" y="1449388"/>
            <a:ext cx="5292725" cy="2004460"/>
          </a:xfrm>
        </p:spPr>
        <p:txBody>
          <a:bodyPr anchor="b"/>
          <a:lstStyle>
            <a:lvl1pPr algn="l">
              <a:lnSpc>
                <a:spcPct val="92000"/>
              </a:lnSpc>
              <a:defRPr sz="4200"/>
            </a:lvl1pPr>
          </a:lstStyle>
          <a:p>
            <a:r>
              <a:rPr lang="en-GB" noProof="0" dirty="0"/>
              <a:t>Add Title</a:t>
            </a:r>
          </a:p>
        </p:txBody>
      </p:sp>
      <p:sp>
        <p:nvSpPr>
          <p:cNvPr id="3" name="Untertitel 2"/>
          <p:cNvSpPr>
            <a:spLocks noGrp="1"/>
          </p:cNvSpPr>
          <p:nvPr>
            <p:ph type="subTitle" idx="1" hasCustomPrompt="1"/>
          </p:nvPr>
        </p:nvSpPr>
        <p:spPr>
          <a:xfrm>
            <a:off x="695325" y="3789040"/>
            <a:ext cx="5292725" cy="1080120"/>
          </a:xfrm>
        </p:spPr>
        <p:txBody>
          <a:bodyPr/>
          <a:lstStyle>
            <a:lvl1pPr marL="0" indent="0" algn="l">
              <a:lnSpc>
                <a:spcPct val="92000"/>
              </a:lnSpc>
              <a:buNone/>
              <a:defRPr sz="2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68F03BE3-7C85-C716-E994-40806F5A8462}"/>
              </a:ext>
            </a:extLst>
          </p:cNvPr>
          <p:cNvSpPr>
            <a:spLocks noGrp="1"/>
          </p:cNvSpPr>
          <p:nvPr>
            <p:ph type="body" sz="quarter" idx="13" hasCustomPrompt="1"/>
          </p:nvPr>
        </p:nvSpPr>
        <p:spPr>
          <a:xfrm>
            <a:off x="695325" y="5841268"/>
            <a:ext cx="5292725" cy="288032"/>
          </a:xfrm>
        </p:spPr>
        <p:txBody>
          <a:bodyPr anchor="b"/>
          <a:lstStyle>
            <a:lvl1pPr>
              <a:defRPr sz="1600">
                <a:solidFill>
                  <a:schemeClr val="bg1"/>
                </a:solidFill>
              </a:defRPr>
            </a:lvl1pPr>
            <a:lvl2pPr marL="0" indent="0">
              <a:buNone/>
              <a:defRPr/>
            </a:lvl2pPr>
          </a:lstStyle>
          <a:p>
            <a:pPr lvl="0"/>
            <a:r>
              <a:rPr lang="en-GB" noProof="0" dirty="0"/>
              <a:t>Author</a:t>
            </a:r>
          </a:p>
        </p:txBody>
      </p:sp>
      <p:sp>
        <p:nvSpPr>
          <p:cNvPr id="12" name="Textplatzhalter 10">
            <a:extLst>
              <a:ext uri="{FF2B5EF4-FFF2-40B4-BE49-F238E27FC236}">
                <a16:creationId xmlns:a16="http://schemas.microsoft.com/office/drawing/2014/main" id="{BB6EAADF-428F-C6D8-43A9-FBCA196FE958}"/>
              </a:ext>
            </a:extLst>
          </p:cNvPr>
          <p:cNvSpPr>
            <a:spLocks noGrp="1"/>
          </p:cNvSpPr>
          <p:nvPr>
            <p:ph type="body" sz="quarter" idx="14" hasCustomPrompt="1"/>
          </p:nvPr>
        </p:nvSpPr>
        <p:spPr>
          <a:xfrm>
            <a:off x="695325" y="6129300"/>
            <a:ext cx="5292725" cy="252028"/>
          </a:xfrm>
        </p:spPr>
        <p:txBody>
          <a:bodyPr anchor="t"/>
          <a:lstStyle>
            <a:lvl1pPr>
              <a:defRPr sz="1600">
                <a:solidFill>
                  <a:schemeClr val="bg1"/>
                </a:solidFill>
              </a:defRPr>
            </a:lvl1pPr>
            <a:lvl2pPr marL="0" indent="0">
              <a:buNone/>
              <a:defRPr/>
            </a:lvl2pPr>
          </a:lstStyle>
          <a:p>
            <a:pPr lvl="0"/>
            <a:r>
              <a:rPr lang="en-GB" noProof="0" dirty="0"/>
              <a:t>Location, DD Month YYYY</a:t>
            </a:r>
          </a:p>
        </p:txBody>
      </p:sp>
      <p:pic>
        <p:nvPicPr>
          <p:cNvPr id="13" name="Grafik 12">
            <a:extLst>
              <a:ext uri="{FF2B5EF4-FFF2-40B4-BE49-F238E27FC236}">
                <a16:creationId xmlns:a16="http://schemas.microsoft.com/office/drawing/2014/main" id="{601D5720-24EF-D102-D260-2D0ECB313EF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1135" y="358671"/>
            <a:ext cx="1773825" cy="730070"/>
          </a:xfrm>
          <a:prstGeom prst="rect">
            <a:avLst/>
          </a:prstGeom>
        </p:spPr>
      </p:pic>
      <p:sp>
        <p:nvSpPr>
          <p:cNvPr id="15" name="Bildplatzhalter 4">
            <a:extLst>
              <a:ext uri="{FF2B5EF4-FFF2-40B4-BE49-F238E27FC236}">
                <a16:creationId xmlns:a16="http://schemas.microsoft.com/office/drawing/2014/main" id="{918345C2-B555-CE5A-CF14-EC753A31EDBB}"/>
              </a:ext>
            </a:extLst>
          </p:cNvPr>
          <p:cNvSpPr>
            <a:spLocks noGrp="1"/>
          </p:cNvSpPr>
          <p:nvPr>
            <p:ph type="pic" sz="quarter" idx="15" hasCustomPrompt="1"/>
          </p:nvPr>
        </p:nvSpPr>
        <p:spPr>
          <a:xfrm>
            <a:off x="6203948" y="549275"/>
            <a:ext cx="5076827" cy="543600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3079849328"/>
      </p:ext>
    </p:extLst>
  </p:cSld>
  <p:clrMapOvr>
    <a:masterClrMapping/>
  </p:clrMapOvr>
  <p:extLst>
    <p:ext uri="{DCECCB84-F9BA-43D5-87BE-67443E8EF086}">
      <p15:sldGuideLst xmlns:p15="http://schemas.microsoft.com/office/powerpoint/2012/main">
        <p15:guide id="1" orient="horz" pos="346">
          <p15:clr>
            <a:srgbClr val="A4A3A4"/>
          </p15:clr>
        </p15:guide>
        <p15:guide id="2" pos="7106">
          <p15:clr>
            <a:srgbClr val="A4A3A4"/>
          </p15:clr>
        </p15:guide>
        <p15:guide id="3" orient="horz" pos="318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Image Green">
    <p:bg>
      <p:bgPr>
        <a:solidFill>
          <a:schemeClr val="accent2"/>
        </a:solidFill>
        <a:effectLst/>
      </p:bgPr>
    </p:b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8BDEC662-E6F5-15D3-BB36-ED6F08201703}"/>
              </a:ext>
            </a:extLst>
          </p:cNvPr>
          <p:cNvSpPr/>
          <p:nvPr userDrawn="1"/>
        </p:nvSpPr>
        <p:spPr>
          <a:xfrm>
            <a:off x="0" y="0"/>
            <a:ext cx="12192000" cy="5049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2" name="Titel 1"/>
          <p:cNvSpPr>
            <a:spLocks noGrp="1"/>
          </p:cNvSpPr>
          <p:nvPr>
            <p:ph type="ctrTitle" hasCustomPrompt="1"/>
          </p:nvPr>
        </p:nvSpPr>
        <p:spPr>
          <a:xfrm>
            <a:off x="695325" y="1449388"/>
            <a:ext cx="5292725" cy="2004460"/>
          </a:xfrm>
        </p:spPr>
        <p:txBody>
          <a:bodyPr anchor="b"/>
          <a:lstStyle>
            <a:lvl1pPr algn="l">
              <a:lnSpc>
                <a:spcPct val="92000"/>
              </a:lnSpc>
              <a:defRPr sz="4200"/>
            </a:lvl1pPr>
          </a:lstStyle>
          <a:p>
            <a:r>
              <a:rPr lang="en-GB" noProof="0" dirty="0"/>
              <a:t>Add Title</a:t>
            </a:r>
          </a:p>
        </p:txBody>
      </p:sp>
      <p:sp>
        <p:nvSpPr>
          <p:cNvPr id="3" name="Untertitel 2"/>
          <p:cNvSpPr>
            <a:spLocks noGrp="1"/>
          </p:cNvSpPr>
          <p:nvPr>
            <p:ph type="subTitle" idx="1" hasCustomPrompt="1"/>
          </p:nvPr>
        </p:nvSpPr>
        <p:spPr>
          <a:xfrm>
            <a:off x="695325" y="3789040"/>
            <a:ext cx="5292725" cy="1080120"/>
          </a:xfrm>
        </p:spPr>
        <p:txBody>
          <a:bodyPr/>
          <a:lstStyle>
            <a:lvl1pPr marL="0" indent="0" algn="l">
              <a:lnSpc>
                <a:spcPct val="92000"/>
              </a:lnSpc>
              <a:buNone/>
              <a:defRPr sz="2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68F03BE3-7C85-C716-E994-40806F5A8462}"/>
              </a:ext>
            </a:extLst>
          </p:cNvPr>
          <p:cNvSpPr>
            <a:spLocks noGrp="1"/>
          </p:cNvSpPr>
          <p:nvPr>
            <p:ph type="body" sz="quarter" idx="13" hasCustomPrompt="1"/>
          </p:nvPr>
        </p:nvSpPr>
        <p:spPr>
          <a:xfrm>
            <a:off x="695325" y="5841268"/>
            <a:ext cx="5292725" cy="288032"/>
          </a:xfrm>
        </p:spPr>
        <p:txBody>
          <a:bodyPr anchor="b"/>
          <a:lstStyle>
            <a:lvl1pPr>
              <a:defRPr sz="1600">
                <a:solidFill>
                  <a:schemeClr val="tx1"/>
                </a:solidFill>
              </a:defRPr>
            </a:lvl1pPr>
            <a:lvl2pPr marL="0" indent="0">
              <a:buNone/>
              <a:defRPr/>
            </a:lvl2pPr>
          </a:lstStyle>
          <a:p>
            <a:pPr lvl="0"/>
            <a:r>
              <a:rPr lang="en-GB" noProof="0" dirty="0"/>
              <a:t>Author</a:t>
            </a:r>
          </a:p>
        </p:txBody>
      </p:sp>
      <p:sp>
        <p:nvSpPr>
          <p:cNvPr id="12" name="Textplatzhalter 10">
            <a:extLst>
              <a:ext uri="{FF2B5EF4-FFF2-40B4-BE49-F238E27FC236}">
                <a16:creationId xmlns:a16="http://schemas.microsoft.com/office/drawing/2014/main" id="{BB6EAADF-428F-C6D8-43A9-FBCA196FE958}"/>
              </a:ext>
            </a:extLst>
          </p:cNvPr>
          <p:cNvSpPr>
            <a:spLocks noGrp="1"/>
          </p:cNvSpPr>
          <p:nvPr>
            <p:ph type="body" sz="quarter" idx="14" hasCustomPrompt="1"/>
          </p:nvPr>
        </p:nvSpPr>
        <p:spPr>
          <a:xfrm>
            <a:off x="695325" y="6129300"/>
            <a:ext cx="5292725" cy="252028"/>
          </a:xfrm>
        </p:spPr>
        <p:txBody>
          <a:bodyPr anchor="t"/>
          <a:lstStyle>
            <a:lvl1pPr>
              <a:defRPr sz="1600">
                <a:solidFill>
                  <a:schemeClr val="tx1"/>
                </a:solidFill>
              </a:defRPr>
            </a:lvl1pPr>
            <a:lvl2pPr marL="0" indent="0">
              <a:buNone/>
              <a:defRPr/>
            </a:lvl2pPr>
          </a:lstStyle>
          <a:p>
            <a:pPr lvl="0"/>
            <a:r>
              <a:rPr lang="en-GB" noProof="0" dirty="0"/>
              <a:t>Location, DD Month YYYY</a:t>
            </a:r>
          </a:p>
        </p:txBody>
      </p:sp>
      <p:pic>
        <p:nvPicPr>
          <p:cNvPr id="13" name="Grafik 12">
            <a:extLst>
              <a:ext uri="{FF2B5EF4-FFF2-40B4-BE49-F238E27FC236}">
                <a16:creationId xmlns:a16="http://schemas.microsoft.com/office/drawing/2014/main" id="{601D5720-24EF-D102-D260-2D0ECB313EF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1135" y="358671"/>
            <a:ext cx="1773825" cy="730070"/>
          </a:xfrm>
          <a:prstGeom prst="rect">
            <a:avLst/>
          </a:prstGeom>
        </p:spPr>
      </p:pic>
      <p:sp>
        <p:nvSpPr>
          <p:cNvPr id="15" name="Bildplatzhalter 4">
            <a:extLst>
              <a:ext uri="{FF2B5EF4-FFF2-40B4-BE49-F238E27FC236}">
                <a16:creationId xmlns:a16="http://schemas.microsoft.com/office/drawing/2014/main" id="{918345C2-B555-CE5A-CF14-EC753A31EDBB}"/>
              </a:ext>
            </a:extLst>
          </p:cNvPr>
          <p:cNvSpPr>
            <a:spLocks noGrp="1"/>
          </p:cNvSpPr>
          <p:nvPr>
            <p:ph type="pic" sz="quarter" idx="15" hasCustomPrompt="1"/>
          </p:nvPr>
        </p:nvSpPr>
        <p:spPr>
          <a:xfrm>
            <a:off x="6203948" y="549275"/>
            <a:ext cx="5076827" cy="543600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2906675576"/>
      </p:ext>
    </p:extLst>
  </p:cSld>
  <p:clrMapOvr>
    <a:masterClrMapping/>
  </p:clrMapOvr>
  <p:extLst>
    <p:ext uri="{DCECCB84-F9BA-43D5-87BE-67443E8EF086}">
      <p15:sldGuideLst xmlns:p15="http://schemas.microsoft.com/office/powerpoint/2012/main">
        <p15:guide id="1" orient="horz" pos="346">
          <p15:clr>
            <a:srgbClr val="A4A3A4"/>
          </p15:clr>
        </p15:guide>
        <p15:guide id="2" pos="7106">
          <p15:clr>
            <a:srgbClr val="A4A3A4"/>
          </p15:clr>
        </p15:guide>
        <p15:guide id="3" orient="horz" pos="318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Image Pink">
    <p:bg>
      <p:bgPr>
        <a:solidFill>
          <a:schemeClr val="accent6"/>
        </a:solidFill>
        <a:effectLst/>
      </p:bgPr>
    </p:bg>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8BDEC662-E6F5-15D3-BB36-ED6F08201703}"/>
              </a:ext>
            </a:extLst>
          </p:cNvPr>
          <p:cNvSpPr/>
          <p:nvPr userDrawn="1"/>
        </p:nvSpPr>
        <p:spPr>
          <a:xfrm>
            <a:off x="0" y="0"/>
            <a:ext cx="12192000" cy="5049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2" name="Titel 1"/>
          <p:cNvSpPr>
            <a:spLocks noGrp="1"/>
          </p:cNvSpPr>
          <p:nvPr>
            <p:ph type="ctrTitle" hasCustomPrompt="1"/>
          </p:nvPr>
        </p:nvSpPr>
        <p:spPr>
          <a:xfrm>
            <a:off x="695325" y="1449388"/>
            <a:ext cx="5292725" cy="2004460"/>
          </a:xfrm>
        </p:spPr>
        <p:txBody>
          <a:bodyPr anchor="b"/>
          <a:lstStyle>
            <a:lvl1pPr algn="l">
              <a:lnSpc>
                <a:spcPct val="92000"/>
              </a:lnSpc>
              <a:defRPr sz="4200"/>
            </a:lvl1pPr>
          </a:lstStyle>
          <a:p>
            <a:r>
              <a:rPr lang="en-GB" noProof="0" dirty="0"/>
              <a:t>Add Title</a:t>
            </a:r>
          </a:p>
        </p:txBody>
      </p:sp>
      <p:sp>
        <p:nvSpPr>
          <p:cNvPr id="3" name="Untertitel 2"/>
          <p:cNvSpPr>
            <a:spLocks noGrp="1"/>
          </p:cNvSpPr>
          <p:nvPr>
            <p:ph type="subTitle" idx="1" hasCustomPrompt="1"/>
          </p:nvPr>
        </p:nvSpPr>
        <p:spPr>
          <a:xfrm>
            <a:off x="695325" y="3789040"/>
            <a:ext cx="5292725" cy="1080120"/>
          </a:xfrm>
        </p:spPr>
        <p:txBody>
          <a:bodyPr/>
          <a:lstStyle>
            <a:lvl1pPr marL="0" indent="0" algn="l">
              <a:lnSpc>
                <a:spcPct val="92000"/>
              </a:lnSpc>
              <a:buNone/>
              <a:defRPr sz="2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Add Subtitle</a:t>
            </a:r>
          </a:p>
        </p:txBody>
      </p:sp>
      <p:sp>
        <p:nvSpPr>
          <p:cNvPr id="11" name="Textplatzhalter 10">
            <a:extLst>
              <a:ext uri="{FF2B5EF4-FFF2-40B4-BE49-F238E27FC236}">
                <a16:creationId xmlns:a16="http://schemas.microsoft.com/office/drawing/2014/main" id="{68F03BE3-7C85-C716-E994-40806F5A8462}"/>
              </a:ext>
            </a:extLst>
          </p:cNvPr>
          <p:cNvSpPr>
            <a:spLocks noGrp="1"/>
          </p:cNvSpPr>
          <p:nvPr>
            <p:ph type="body" sz="quarter" idx="13" hasCustomPrompt="1"/>
          </p:nvPr>
        </p:nvSpPr>
        <p:spPr>
          <a:xfrm>
            <a:off x="695325" y="5841268"/>
            <a:ext cx="5292725" cy="288032"/>
          </a:xfrm>
        </p:spPr>
        <p:txBody>
          <a:bodyPr anchor="b"/>
          <a:lstStyle>
            <a:lvl1pPr>
              <a:defRPr sz="1600">
                <a:solidFill>
                  <a:schemeClr val="tx1"/>
                </a:solidFill>
              </a:defRPr>
            </a:lvl1pPr>
            <a:lvl2pPr marL="0" indent="0">
              <a:buNone/>
              <a:defRPr/>
            </a:lvl2pPr>
          </a:lstStyle>
          <a:p>
            <a:pPr lvl="0"/>
            <a:r>
              <a:rPr lang="en-GB" noProof="0" dirty="0"/>
              <a:t>Author</a:t>
            </a:r>
          </a:p>
        </p:txBody>
      </p:sp>
      <p:sp>
        <p:nvSpPr>
          <p:cNvPr id="12" name="Textplatzhalter 10">
            <a:extLst>
              <a:ext uri="{FF2B5EF4-FFF2-40B4-BE49-F238E27FC236}">
                <a16:creationId xmlns:a16="http://schemas.microsoft.com/office/drawing/2014/main" id="{BB6EAADF-428F-C6D8-43A9-FBCA196FE958}"/>
              </a:ext>
            </a:extLst>
          </p:cNvPr>
          <p:cNvSpPr>
            <a:spLocks noGrp="1"/>
          </p:cNvSpPr>
          <p:nvPr>
            <p:ph type="body" sz="quarter" idx="14" hasCustomPrompt="1"/>
          </p:nvPr>
        </p:nvSpPr>
        <p:spPr>
          <a:xfrm>
            <a:off x="695325" y="6129300"/>
            <a:ext cx="5292725" cy="252028"/>
          </a:xfrm>
        </p:spPr>
        <p:txBody>
          <a:bodyPr anchor="t"/>
          <a:lstStyle>
            <a:lvl1pPr>
              <a:defRPr sz="1600">
                <a:solidFill>
                  <a:schemeClr val="tx1"/>
                </a:solidFill>
              </a:defRPr>
            </a:lvl1pPr>
            <a:lvl2pPr marL="0" indent="0">
              <a:buNone/>
              <a:defRPr/>
            </a:lvl2pPr>
          </a:lstStyle>
          <a:p>
            <a:pPr lvl="0"/>
            <a:r>
              <a:rPr lang="en-GB" noProof="0" dirty="0"/>
              <a:t>Location, DD Month YYYY</a:t>
            </a:r>
          </a:p>
        </p:txBody>
      </p:sp>
      <p:pic>
        <p:nvPicPr>
          <p:cNvPr id="13" name="Grafik 12">
            <a:extLst>
              <a:ext uri="{FF2B5EF4-FFF2-40B4-BE49-F238E27FC236}">
                <a16:creationId xmlns:a16="http://schemas.microsoft.com/office/drawing/2014/main" id="{601D5720-24EF-D102-D260-2D0ECB313EF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31135" y="358671"/>
            <a:ext cx="1773825" cy="730070"/>
          </a:xfrm>
          <a:prstGeom prst="rect">
            <a:avLst/>
          </a:prstGeom>
        </p:spPr>
      </p:pic>
      <p:sp>
        <p:nvSpPr>
          <p:cNvPr id="15" name="Bildplatzhalter 4">
            <a:extLst>
              <a:ext uri="{FF2B5EF4-FFF2-40B4-BE49-F238E27FC236}">
                <a16:creationId xmlns:a16="http://schemas.microsoft.com/office/drawing/2014/main" id="{918345C2-B555-CE5A-CF14-EC753A31EDBB}"/>
              </a:ext>
            </a:extLst>
          </p:cNvPr>
          <p:cNvSpPr>
            <a:spLocks noGrp="1"/>
          </p:cNvSpPr>
          <p:nvPr>
            <p:ph type="pic" sz="quarter" idx="15" hasCustomPrompt="1"/>
          </p:nvPr>
        </p:nvSpPr>
        <p:spPr>
          <a:xfrm>
            <a:off x="6203948" y="549275"/>
            <a:ext cx="5076827" cy="543600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2569151155"/>
      </p:ext>
    </p:extLst>
  </p:cSld>
  <p:clrMapOvr>
    <a:masterClrMapping/>
  </p:clrMapOvr>
  <p:extLst>
    <p:ext uri="{DCECCB84-F9BA-43D5-87BE-67443E8EF086}">
      <p15:sldGuideLst xmlns:p15="http://schemas.microsoft.com/office/powerpoint/2012/main">
        <p15:guide id="1" orient="horz" pos="346">
          <p15:clr>
            <a:srgbClr val="A4A3A4"/>
          </p15:clr>
        </p15:guide>
        <p15:guide id="2" pos="7106">
          <p15:clr>
            <a:srgbClr val="A4A3A4"/>
          </p15:clr>
        </p15:guide>
        <p15:guide id="3" orient="horz" pos="318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ing Blue">
    <p:bg>
      <p:bgPr>
        <a:solidFill>
          <a:schemeClr val="accent1"/>
        </a:solidFill>
        <a:effectLst/>
      </p:bgPr>
    </p:bg>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lvl1pPr>
              <a:defRPr>
                <a:solidFill>
                  <a:schemeClr val="bg1"/>
                </a:solidFill>
              </a:defRPr>
            </a:lvl1pPr>
          </a:lstStyle>
          <a:p>
            <a:fld id="{2E280026-4D3D-4BB6-870B-30FF1976DEAA}"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a:defRPr>
                <a:solidFill>
                  <a:schemeClr val="bg1"/>
                </a:solidFill>
              </a:defRPr>
            </a:lvl1p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a:defRPr>
                <a:solidFill>
                  <a:schemeClr val="bg1"/>
                </a:solidFill>
              </a:defRPr>
            </a:lvl1pPr>
          </a:lstStyle>
          <a:p>
            <a:fld id="{442AD375-037F-43D0-B059-5172DA06796A}" type="slidenum">
              <a:rPr lang="en-GB" noProof="0" smtClean="0"/>
              <a:pPr/>
              <a:t>‹#›</a:t>
            </a:fld>
            <a:endParaRPr lang="en-GB" noProof="0" dirty="0"/>
          </a:p>
        </p:txBody>
      </p:sp>
      <p:sp>
        <p:nvSpPr>
          <p:cNvPr id="10" name="Textplatzhalter 9">
            <a:extLst>
              <a:ext uri="{FF2B5EF4-FFF2-40B4-BE49-F238E27FC236}">
                <a16:creationId xmlns:a16="http://schemas.microsoft.com/office/drawing/2014/main" id="{38A5E6FE-0D37-3DFF-F3B7-73A91BE84605}"/>
              </a:ext>
            </a:extLst>
          </p:cNvPr>
          <p:cNvSpPr>
            <a:spLocks noGrp="1"/>
          </p:cNvSpPr>
          <p:nvPr>
            <p:ph type="body" sz="quarter" idx="13" hasCustomPrompt="1"/>
          </p:nvPr>
        </p:nvSpPr>
        <p:spPr>
          <a:xfrm>
            <a:off x="695325" y="1292087"/>
            <a:ext cx="8964613" cy="4729302"/>
          </a:xfrm>
        </p:spPr>
        <p:txBody>
          <a:bodyPr/>
          <a:lstStyle>
            <a:lvl1pPr>
              <a:defRPr sz="4200">
                <a:solidFill>
                  <a:schemeClr val="bg1"/>
                </a:solidFill>
              </a:defRPr>
            </a:lvl1pPr>
            <a:lvl2pPr marL="0" indent="0">
              <a:buFontTx/>
              <a:buNone/>
              <a:defRPr>
                <a:solidFill>
                  <a:schemeClr val="bg1"/>
                </a:solidFill>
              </a:defRPr>
            </a:lvl2pPr>
            <a:lvl3pPr marL="250825" indent="-250825">
              <a:defRPr>
                <a:solidFill>
                  <a:schemeClr val="bg1"/>
                </a:solidFill>
              </a:defRPr>
            </a:lvl3pPr>
          </a:lstStyle>
          <a:p>
            <a:pPr lvl="0"/>
            <a:r>
              <a:rPr lang="en-GB" noProof="0" dirty="0"/>
              <a:t>Section Heading</a:t>
            </a:r>
          </a:p>
          <a:p>
            <a:pPr lvl="1"/>
            <a:r>
              <a:rPr lang="en-GB" noProof="0" dirty="0"/>
              <a:t>Second Level</a:t>
            </a:r>
          </a:p>
          <a:p>
            <a:pPr lvl="2"/>
            <a:r>
              <a:rPr lang="en-GB" noProof="0" dirty="0"/>
              <a:t>Third Level</a:t>
            </a:r>
          </a:p>
        </p:txBody>
      </p:sp>
      <p:pic>
        <p:nvPicPr>
          <p:cNvPr id="2" name="Grafik 1">
            <a:extLst>
              <a:ext uri="{FF2B5EF4-FFF2-40B4-BE49-F238E27FC236}">
                <a16:creationId xmlns:a16="http://schemas.microsoft.com/office/drawing/2014/main" id="{126DA47E-D7F3-07E8-00B3-57D325A007F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615134" y="305378"/>
            <a:ext cx="881465" cy="362794"/>
          </a:xfrm>
          <a:prstGeom prst="rect">
            <a:avLst/>
          </a:prstGeom>
        </p:spPr>
      </p:pic>
    </p:spTree>
    <p:extLst>
      <p:ext uri="{BB962C8B-B14F-4D97-AF65-F5344CB8AC3E}">
        <p14:creationId xmlns:p14="http://schemas.microsoft.com/office/powerpoint/2010/main" val="727755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ing Red">
    <p:bg>
      <p:bgPr>
        <a:solidFill>
          <a:schemeClr val="accent3"/>
        </a:solidFill>
        <a:effectLst/>
      </p:bgPr>
    </p:bg>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lvl1pPr>
              <a:defRPr>
                <a:solidFill>
                  <a:schemeClr val="bg1"/>
                </a:solidFill>
              </a:defRPr>
            </a:lvl1pPr>
          </a:lstStyle>
          <a:p>
            <a:fld id="{0B1A1C21-6E2E-43CB-A499-6F26BA3D2867}"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lvl1pPr>
              <a:defRPr>
                <a:solidFill>
                  <a:schemeClr val="bg1"/>
                </a:solidFill>
              </a:defRPr>
            </a:lvl1p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lvl1pPr>
              <a:defRPr>
                <a:solidFill>
                  <a:schemeClr val="bg1"/>
                </a:solidFill>
              </a:defRPr>
            </a:lvl1pPr>
          </a:lstStyle>
          <a:p>
            <a:fld id="{442AD375-037F-43D0-B059-5172DA06796A}" type="slidenum">
              <a:rPr lang="en-GB" noProof="0" smtClean="0"/>
              <a:pPr/>
              <a:t>‹#›</a:t>
            </a:fld>
            <a:endParaRPr lang="en-GB" noProof="0" dirty="0"/>
          </a:p>
        </p:txBody>
      </p:sp>
      <p:sp>
        <p:nvSpPr>
          <p:cNvPr id="10" name="Textplatzhalter 9">
            <a:extLst>
              <a:ext uri="{FF2B5EF4-FFF2-40B4-BE49-F238E27FC236}">
                <a16:creationId xmlns:a16="http://schemas.microsoft.com/office/drawing/2014/main" id="{38A5E6FE-0D37-3DFF-F3B7-73A91BE84605}"/>
              </a:ext>
            </a:extLst>
          </p:cNvPr>
          <p:cNvSpPr>
            <a:spLocks noGrp="1"/>
          </p:cNvSpPr>
          <p:nvPr>
            <p:ph type="body" sz="quarter" idx="13" hasCustomPrompt="1"/>
          </p:nvPr>
        </p:nvSpPr>
        <p:spPr>
          <a:xfrm>
            <a:off x="695325" y="1292087"/>
            <a:ext cx="8964613" cy="4729302"/>
          </a:xfrm>
        </p:spPr>
        <p:txBody>
          <a:bodyPr/>
          <a:lstStyle>
            <a:lvl1pPr>
              <a:defRPr sz="4200">
                <a:solidFill>
                  <a:schemeClr val="bg1"/>
                </a:solidFill>
              </a:defRPr>
            </a:lvl1pPr>
            <a:lvl2pPr marL="0" indent="0">
              <a:buFontTx/>
              <a:buNone/>
              <a:defRPr>
                <a:solidFill>
                  <a:schemeClr val="bg1"/>
                </a:solidFill>
              </a:defRPr>
            </a:lvl2pPr>
            <a:lvl3pPr marL="250825" indent="-250825">
              <a:defRPr>
                <a:solidFill>
                  <a:schemeClr val="bg1"/>
                </a:solidFill>
              </a:defRPr>
            </a:lvl3pPr>
          </a:lstStyle>
          <a:p>
            <a:pPr lvl="0"/>
            <a:r>
              <a:rPr lang="en-GB" noProof="0" dirty="0"/>
              <a:t>Section Heading</a:t>
            </a:r>
          </a:p>
          <a:p>
            <a:pPr lvl="1"/>
            <a:r>
              <a:rPr lang="en-GB" noProof="0" dirty="0"/>
              <a:t>Second Level</a:t>
            </a:r>
          </a:p>
          <a:p>
            <a:pPr lvl="2"/>
            <a:r>
              <a:rPr lang="en-GB" noProof="0" dirty="0"/>
              <a:t>Third Level</a:t>
            </a:r>
          </a:p>
        </p:txBody>
      </p:sp>
      <p:pic>
        <p:nvPicPr>
          <p:cNvPr id="2" name="Grafik 1">
            <a:extLst>
              <a:ext uri="{FF2B5EF4-FFF2-40B4-BE49-F238E27FC236}">
                <a16:creationId xmlns:a16="http://schemas.microsoft.com/office/drawing/2014/main" id="{126DA47E-D7F3-07E8-00B3-57D325A007F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615134" y="305378"/>
            <a:ext cx="881465" cy="362794"/>
          </a:xfrm>
          <a:prstGeom prst="rect">
            <a:avLst/>
          </a:prstGeom>
        </p:spPr>
      </p:pic>
    </p:spTree>
    <p:extLst>
      <p:ext uri="{BB962C8B-B14F-4D97-AF65-F5344CB8AC3E}">
        <p14:creationId xmlns:p14="http://schemas.microsoft.com/office/powerpoint/2010/main" val="1979642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ing Green">
    <p:bg>
      <p:bgPr>
        <a:solidFill>
          <a:schemeClr val="accent2"/>
        </a:solidFill>
        <a:effectLst/>
      </p:bgPr>
    </p:bg>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E32CF64D-4957-4F7C-BD78-A4D83F0A624E}"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10" name="Textplatzhalter 9">
            <a:extLst>
              <a:ext uri="{FF2B5EF4-FFF2-40B4-BE49-F238E27FC236}">
                <a16:creationId xmlns:a16="http://schemas.microsoft.com/office/drawing/2014/main" id="{38A5E6FE-0D37-3DFF-F3B7-73A91BE84605}"/>
              </a:ext>
            </a:extLst>
          </p:cNvPr>
          <p:cNvSpPr>
            <a:spLocks noGrp="1"/>
          </p:cNvSpPr>
          <p:nvPr>
            <p:ph type="body" sz="quarter" idx="13" hasCustomPrompt="1"/>
          </p:nvPr>
        </p:nvSpPr>
        <p:spPr>
          <a:xfrm>
            <a:off x="695325" y="1292087"/>
            <a:ext cx="8964613" cy="4729302"/>
          </a:xfrm>
        </p:spPr>
        <p:txBody>
          <a:bodyPr/>
          <a:lstStyle>
            <a:lvl1pPr>
              <a:defRPr sz="4200"/>
            </a:lvl1pPr>
            <a:lvl2pPr marL="0" indent="0">
              <a:buFontTx/>
              <a:buNone/>
              <a:defRPr/>
            </a:lvl2pPr>
            <a:lvl3pPr marL="250825" indent="-250825">
              <a:defRPr/>
            </a:lvl3pPr>
          </a:lstStyle>
          <a:p>
            <a:pPr lvl="0"/>
            <a:r>
              <a:rPr lang="en-GB" noProof="0" dirty="0"/>
              <a:t>Section Heading</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2639758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ing Yellow">
    <p:bg>
      <p:bgPr>
        <a:solidFill>
          <a:schemeClr val="accent5"/>
        </a:solidFill>
        <a:effectLst/>
      </p:bgPr>
    </p:bg>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BAB802A9-8AB4-4B62-9FE7-C79B93CE721D}"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10" name="Textplatzhalter 9">
            <a:extLst>
              <a:ext uri="{FF2B5EF4-FFF2-40B4-BE49-F238E27FC236}">
                <a16:creationId xmlns:a16="http://schemas.microsoft.com/office/drawing/2014/main" id="{38A5E6FE-0D37-3DFF-F3B7-73A91BE84605}"/>
              </a:ext>
            </a:extLst>
          </p:cNvPr>
          <p:cNvSpPr>
            <a:spLocks noGrp="1"/>
          </p:cNvSpPr>
          <p:nvPr>
            <p:ph type="body" sz="quarter" idx="13" hasCustomPrompt="1"/>
          </p:nvPr>
        </p:nvSpPr>
        <p:spPr>
          <a:xfrm>
            <a:off x="695325" y="1292087"/>
            <a:ext cx="8964613" cy="4729302"/>
          </a:xfrm>
        </p:spPr>
        <p:txBody>
          <a:bodyPr/>
          <a:lstStyle>
            <a:lvl1pPr>
              <a:defRPr sz="4200"/>
            </a:lvl1pPr>
            <a:lvl2pPr marL="0" indent="0">
              <a:buFontTx/>
              <a:buNone/>
              <a:defRPr/>
            </a:lvl2pPr>
            <a:lvl3pPr marL="250825" indent="-250825">
              <a:defRPr/>
            </a:lvl3pPr>
          </a:lstStyle>
          <a:p>
            <a:pPr lvl="0"/>
            <a:r>
              <a:rPr lang="en-GB" noProof="0" dirty="0"/>
              <a:t>Section Heading</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182253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id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695325" y="1376773"/>
            <a:ext cx="8964613" cy="4644616"/>
          </a:xfrm>
        </p:spPr>
        <p:txBody>
          <a:bodyPr/>
          <a:lstStyle>
            <a:lvl1pPr defTabSz="984250">
              <a:tabLst>
                <a:tab pos="536575" algn="l"/>
              </a:tabLst>
              <a:defRPr/>
            </a:lvl1pPr>
            <a:lvl2pPr>
              <a:tabLst>
                <a:tab pos="536575" algn="l"/>
              </a:tabLst>
              <a:defRPr/>
            </a:lvl2pPr>
          </a:lstStyle>
          <a:p>
            <a:pPr lvl="0"/>
            <a:r>
              <a:rPr lang="en-GB" noProof="0" dirty="0"/>
              <a:t>Add Content</a:t>
            </a:r>
          </a:p>
          <a:p>
            <a:pPr lvl="1"/>
            <a:r>
              <a:rPr lang="en-GB" noProof="0" dirty="0"/>
              <a:t>Second Level</a:t>
            </a:r>
          </a:p>
          <a:p>
            <a:pPr lvl="2"/>
            <a:r>
              <a:rPr lang="en-GB" noProof="0" dirty="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AD19C8AD-FACB-42EB-BD47-43AC2A002D15}"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Titel 6">
            <a:extLst>
              <a:ext uri="{FF2B5EF4-FFF2-40B4-BE49-F238E27FC236}">
                <a16:creationId xmlns:a16="http://schemas.microsoft.com/office/drawing/2014/main" id="{A939BEE7-204C-1008-67F3-C8FC6E64EBA4}"/>
              </a:ext>
            </a:extLst>
          </p:cNvPr>
          <p:cNvSpPr>
            <a:spLocks noGrp="1"/>
          </p:cNvSpPr>
          <p:nvPr>
            <p:ph type="title" hasCustomPrompt="1"/>
          </p:nvPr>
        </p:nvSpPr>
        <p:spPr/>
        <p:txBody>
          <a:bodyPr/>
          <a:lstStyle>
            <a:lvl1pPr>
              <a:defRPr/>
            </a:lvl1pPr>
          </a:lstStyle>
          <a:p>
            <a:r>
              <a:rPr lang="en-GB" noProof="0" dirty="0"/>
              <a:t>Add Title</a:t>
            </a:r>
          </a:p>
        </p:txBody>
      </p:sp>
    </p:spTree>
    <p:extLst>
      <p:ext uri="{BB962C8B-B14F-4D97-AF65-F5344CB8AC3E}">
        <p14:creationId xmlns:p14="http://schemas.microsoft.com/office/powerpoint/2010/main" val="479570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Extra wide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3" name="Inhaltsplatzhalter 2"/>
          <p:cNvSpPr>
            <a:spLocks noGrp="1"/>
          </p:cNvSpPr>
          <p:nvPr>
            <p:ph idx="1" hasCustomPrompt="1"/>
          </p:nvPr>
        </p:nvSpPr>
        <p:spPr>
          <a:xfrm>
            <a:off x="695325" y="1376773"/>
            <a:ext cx="10801349"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0E0CDF8E-15EE-4C89-A25F-47FDE8A89584}"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Tree>
    <p:extLst>
      <p:ext uri="{BB962C8B-B14F-4D97-AF65-F5344CB8AC3E}">
        <p14:creationId xmlns:p14="http://schemas.microsoft.com/office/powerpoint/2010/main" val="4065109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3" name="Inhaltsplatzhalter 2"/>
          <p:cNvSpPr>
            <a:spLocks noGrp="1"/>
          </p:cNvSpPr>
          <p:nvPr>
            <p:ph idx="1" hasCustomPrompt="1"/>
          </p:nvPr>
        </p:nvSpPr>
        <p:spPr>
          <a:xfrm>
            <a:off x="695326" y="1376773"/>
            <a:ext cx="5291476" cy="464461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dirty="0"/>
              <a:t>Add Content</a:t>
            </a:r>
          </a:p>
          <a:p>
            <a:pPr lvl="1"/>
            <a:r>
              <a:rPr lang="en-GB" noProof="0" dirty="0"/>
              <a:t>Second Level</a:t>
            </a:r>
          </a:p>
          <a:p>
            <a:pPr lvl="2"/>
            <a:r>
              <a:rPr lang="en-GB" noProof="0" dirty="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9FD62ED3-1367-4CE8-935E-77100ADA2DEE}"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8" name="Inhaltsplatzhalter 2">
            <a:extLst>
              <a:ext uri="{FF2B5EF4-FFF2-40B4-BE49-F238E27FC236}">
                <a16:creationId xmlns:a16="http://schemas.microsoft.com/office/drawing/2014/main" id="{03327075-DC64-5DAB-E02B-8A18CBF5A994}"/>
              </a:ext>
            </a:extLst>
          </p:cNvPr>
          <p:cNvSpPr>
            <a:spLocks noGrp="1"/>
          </p:cNvSpPr>
          <p:nvPr>
            <p:ph idx="13" hasCustomPrompt="1"/>
          </p:nvPr>
        </p:nvSpPr>
        <p:spPr>
          <a:xfrm>
            <a:off x="6205201" y="1376773"/>
            <a:ext cx="5291474" cy="464461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338788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3" name="Inhaltsplatzhalter 2"/>
          <p:cNvSpPr>
            <a:spLocks noGrp="1"/>
          </p:cNvSpPr>
          <p:nvPr>
            <p:ph idx="1" hasCustomPrompt="1"/>
          </p:nvPr>
        </p:nvSpPr>
        <p:spPr>
          <a:xfrm>
            <a:off x="695325" y="1376773"/>
            <a:ext cx="5292725"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A6DC05D5-C686-4B58-8276-61F5057D6EED}"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6203948" y="1449389"/>
            <a:ext cx="5292725"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3599391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3" name="Inhaltsplatzhalter 2"/>
          <p:cNvSpPr>
            <a:spLocks noGrp="1"/>
          </p:cNvSpPr>
          <p:nvPr>
            <p:ph idx="1" hasCustomPrompt="1"/>
          </p:nvPr>
        </p:nvSpPr>
        <p:spPr>
          <a:xfrm>
            <a:off x="6203950" y="1376773"/>
            <a:ext cx="5292724"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EB1B2E83-E6E1-49CF-8B1D-15A02C0E0489}"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695326" y="1449389"/>
            <a:ext cx="5292724"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2813573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Wid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695325" y="1449389"/>
            <a:ext cx="8964613"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p>
            <a:fld id="{6E253974-7A2B-43F7-9AAB-82AE61FB7BDA}" type="datetime1">
              <a:rPr lang="de-CH" noProof="0" smtClean="0"/>
              <a:t>12.10.2026</a:t>
            </a:fld>
            <a:endParaRPr lang="en-GB" noProof="0" dirty="0"/>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p>
            <a:fld id="{442AD375-037F-43D0-B059-5172DA06796A}" type="slidenum">
              <a:rPr lang="en-GB" noProof="0" smtClean="0"/>
              <a:pPr/>
              <a:t>‹#›</a:t>
            </a:fld>
            <a:endParaRPr lang="en-GB" noProof="0" dirty="0"/>
          </a:p>
        </p:txBody>
      </p:sp>
    </p:spTree>
    <p:extLst>
      <p:ext uri="{BB962C8B-B14F-4D97-AF65-F5344CB8AC3E}">
        <p14:creationId xmlns:p14="http://schemas.microsoft.com/office/powerpoint/2010/main" val="2451753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F58FCD10-FCBE-4A1D-801A-0EE6CE358A47}"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695326" y="1449389"/>
            <a:ext cx="5292724" cy="457199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8" name="Bildplatzhalter 4">
            <a:extLst>
              <a:ext uri="{FF2B5EF4-FFF2-40B4-BE49-F238E27FC236}">
                <a16:creationId xmlns:a16="http://schemas.microsoft.com/office/drawing/2014/main" id="{17580FB4-DD13-1B0D-5A9E-15F0A7CB65B4}"/>
              </a:ext>
            </a:extLst>
          </p:cNvPr>
          <p:cNvSpPr>
            <a:spLocks noGrp="1"/>
          </p:cNvSpPr>
          <p:nvPr>
            <p:ph type="pic" sz="quarter" idx="14" hasCustomPrompt="1"/>
          </p:nvPr>
        </p:nvSpPr>
        <p:spPr>
          <a:xfrm>
            <a:off x="6203948" y="1449389"/>
            <a:ext cx="5292725" cy="457199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31529325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nd wid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84109603-F37E-48A7-8BE4-E9FAC5D076F0}"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4367213" y="1449389"/>
            <a:ext cx="7129461"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9" name="Inhaltsplatzhalter 2">
            <a:extLst>
              <a:ext uri="{FF2B5EF4-FFF2-40B4-BE49-F238E27FC236}">
                <a16:creationId xmlns:a16="http://schemas.microsoft.com/office/drawing/2014/main" id="{F99B93C7-FD88-F860-2772-AA3BFEC82DB3}"/>
              </a:ext>
            </a:extLst>
          </p:cNvPr>
          <p:cNvSpPr>
            <a:spLocks noGrp="1"/>
          </p:cNvSpPr>
          <p:nvPr>
            <p:ph idx="1" hasCustomPrompt="1"/>
          </p:nvPr>
        </p:nvSpPr>
        <p:spPr>
          <a:xfrm>
            <a:off x="695326" y="1376773"/>
            <a:ext cx="3455988"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31737062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and two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F972F506-EBC5-4FA6-B2E1-2CAEE530F8EF}"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4367213" y="1449389"/>
            <a:ext cx="3457575"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3" name="Bildplatzhalter 4">
            <a:extLst>
              <a:ext uri="{FF2B5EF4-FFF2-40B4-BE49-F238E27FC236}">
                <a16:creationId xmlns:a16="http://schemas.microsoft.com/office/drawing/2014/main" id="{FB98D413-4196-B49D-71B4-7CED7EED69F2}"/>
              </a:ext>
            </a:extLst>
          </p:cNvPr>
          <p:cNvSpPr>
            <a:spLocks noGrp="1"/>
          </p:cNvSpPr>
          <p:nvPr>
            <p:ph type="pic" sz="quarter" idx="14" hasCustomPrompt="1"/>
          </p:nvPr>
        </p:nvSpPr>
        <p:spPr>
          <a:xfrm>
            <a:off x="8040688" y="1449389"/>
            <a:ext cx="3455986"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9" name="Inhaltsplatzhalter 2">
            <a:extLst>
              <a:ext uri="{FF2B5EF4-FFF2-40B4-BE49-F238E27FC236}">
                <a16:creationId xmlns:a16="http://schemas.microsoft.com/office/drawing/2014/main" id="{C5A45EC1-6C70-C75B-70A0-557B1FE6DA34}"/>
              </a:ext>
            </a:extLst>
          </p:cNvPr>
          <p:cNvSpPr>
            <a:spLocks noGrp="1"/>
          </p:cNvSpPr>
          <p:nvPr>
            <p:ph idx="1" hasCustomPrompt="1"/>
          </p:nvPr>
        </p:nvSpPr>
        <p:spPr>
          <a:xfrm>
            <a:off x="695326" y="1376773"/>
            <a:ext cx="3455988"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3372432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three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86AD9123-BDD9-4403-A840-EAF8128283BA}"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4367213" y="1449388"/>
            <a:ext cx="3457575" cy="2178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3" name="Bildplatzhalter 4">
            <a:extLst>
              <a:ext uri="{FF2B5EF4-FFF2-40B4-BE49-F238E27FC236}">
                <a16:creationId xmlns:a16="http://schemas.microsoft.com/office/drawing/2014/main" id="{FB98D413-4196-B49D-71B4-7CED7EED69F2}"/>
              </a:ext>
            </a:extLst>
          </p:cNvPr>
          <p:cNvSpPr>
            <a:spLocks noGrp="1"/>
          </p:cNvSpPr>
          <p:nvPr>
            <p:ph type="pic" sz="quarter" idx="14" hasCustomPrompt="1"/>
          </p:nvPr>
        </p:nvSpPr>
        <p:spPr>
          <a:xfrm>
            <a:off x="8040688" y="1449389"/>
            <a:ext cx="3455986"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1" name="Bildplatzhalter 4">
            <a:extLst>
              <a:ext uri="{FF2B5EF4-FFF2-40B4-BE49-F238E27FC236}">
                <a16:creationId xmlns:a16="http://schemas.microsoft.com/office/drawing/2014/main" id="{FDF6C985-A691-B0CD-8A11-7C955F324589}"/>
              </a:ext>
            </a:extLst>
          </p:cNvPr>
          <p:cNvSpPr>
            <a:spLocks noGrp="1"/>
          </p:cNvSpPr>
          <p:nvPr>
            <p:ph type="pic" sz="quarter" idx="15" hasCustomPrompt="1"/>
          </p:nvPr>
        </p:nvSpPr>
        <p:spPr>
          <a:xfrm>
            <a:off x="4367213" y="3843389"/>
            <a:ext cx="3457575" cy="2178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2" name="Inhaltsplatzhalter 2">
            <a:extLst>
              <a:ext uri="{FF2B5EF4-FFF2-40B4-BE49-F238E27FC236}">
                <a16:creationId xmlns:a16="http://schemas.microsoft.com/office/drawing/2014/main" id="{C772A35F-591D-5A80-72BC-28B068C3A562}"/>
              </a:ext>
            </a:extLst>
          </p:cNvPr>
          <p:cNvSpPr>
            <a:spLocks noGrp="1"/>
          </p:cNvSpPr>
          <p:nvPr>
            <p:ph idx="1" hasCustomPrompt="1"/>
          </p:nvPr>
        </p:nvSpPr>
        <p:spPr>
          <a:xfrm>
            <a:off x="695326" y="1376773"/>
            <a:ext cx="3455988"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17920425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four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9BCFF420-CEEB-427A-A025-0EEBD06833F6}"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4367213" y="1449388"/>
            <a:ext cx="3457575" cy="2178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3" name="Bildplatzhalter 4">
            <a:extLst>
              <a:ext uri="{FF2B5EF4-FFF2-40B4-BE49-F238E27FC236}">
                <a16:creationId xmlns:a16="http://schemas.microsoft.com/office/drawing/2014/main" id="{FB98D413-4196-B49D-71B4-7CED7EED69F2}"/>
              </a:ext>
            </a:extLst>
          </p:cNvPr>
          <p:cNvSpPr>
            <a:spLocks noGrp="1"/>
          </p:cNvSpPr>
          <p:nvPr>
            <p:ph type="pic" sz="quarter" idx="14" hasCustomPrompt="1"/>
          </p:nvPr>
        </p:nvSpPr>
        <p:spPr>
          <a:xfrm>
            <a:off x="8040688" y="1449389"/>
            <a:ext cx="3455986" cy="217799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1" name="Bildplatzhalter 4">
            <a:extLst>
              <a:ext uri="{FF2B5EF4-FFF2-40B4-BE49-F238E27FC236}">
                <a16:creationId xmlns:a16="http://schemas.microsoft.com/office/drawing/2014/main" id="{FDF6C985-A691-B0CD-8A11-7C955F324589}"/>
              </a:ext>
            </a:extLst>
          </p:cNvPr>
          <p:cNvSpPr>
            <a:spLocks noGrp="1"/>
          </p:cNvSpPr>
          <p:nvPr>
            <p:ph type="pic" sz="quarter" idx="15" hasCustomPrompt="1"/>
          </p:nvPr>
        </p:nvSpPr>
        <p:spPr>
          <a:xfrm>
            <a:off x="4367213" y="3843389"/>
            <a:ext cx="3457575" cy="2178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9" name="Bildplatzhalter 4">
            <a:extLst>
              <a:ext uri="{FF2B5EF4-FFF2-40B4-BE49-F238E27FC236}">
                <a16:creationId xmlns:a16="http://schemas.microsoft.com/office/drawing/2014/main" id="{CE065AA4-86F5-4BAD-ED9D-98129FDEFEF4}"/>
              </a:ext>
            </a:extLst>
          </p:cNvPr>
          <p:cNvSpPr>
            <a:spLocks noGrp="1"/>
          </p:cNvSpPr>
          <p:nvPr>
            <p:ph type="pic" sz="quarter" idx="16" hasCustomPrompt="1"/>
          </p:nvPr>
        </p:nvSpPr>
        <p:spPr>
          <a:xfrm>
            <a:off x="8040688" y="3843387"/>
            <a:ext cx="3455986" cy="2178001"/>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2" name="Inhaltsplatzhalter 2">
            <a:extLst>
              <a:ext uri="{FF2B5EF4-FFF2-40B4-BE49-F238E27FC236}">
                <a16:creationId xmlns:a16="http://schemas.microsoft.com/office/drawing/2014/main" id="{089D7F61-76FC-5B15-D914-2BB427BF7163}"/>
              </a:ext>
            </a:extLst>
          </p:cNvPr>
          <p:cNvSpPr>
            <a:spLocks noGrp="1"/>
          </p:cNvSpPr>
          <p:nvPr>
            <p:ph idx="1" hasCustomPrompt="1"/>
          </p:nvPr>
        </p:nvSpPr>
        <p:spPr>
          <a:xfrm>
            <a:off x="695326" y="1376773"/>
            <a:ext cx="3455988"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2713834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and t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2029F46A-CD84-4EA9-A8B7-968C8FE43CC2}"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12" name="Inhaltsplatzhalter 2">
            <a:extLst>
              <a:ext uri="{FF2B5EF4-FFF2-40B4-BE49-F238E27FC236}">
                <a16:creationId xmlns:a16="http://schemas.microsoft.com/office/drawing/2014/main" id="{EED849DD-27BF-60D5-0E2A-BC6C9A827ACC}"/>
              </a:ext>
            </a:extLst>
          </p:cNvPr>
          <p:cNvSpPr>
            <a:spLocks noGrp="1"/>
          </p:cNvSpPr>
          <p:nvPr>
            <p:ph idx="1" hasCustomPrompt="1"/>
          </p:nvPr>
        </p:nvSpPr>
        <p:spPr>
          <a:xfrm>
            <a:off x="695325" y="1376773"/>
            <a:ext cx="7129463"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
        <p:nvSpPr>
          <p:cNvPr id="13" name="Bildplatzhalter 4">
            <a:extLst>
              <a:ext uri="{FF2B5EF4-FFF2-40B4-BE49-F238E27FC236}">
                <a16:creationId xmlns:a16="http://schemas.microsoft.com/office/drawing/2014/main" id="{8CA68BBC-536B-0C49-B239-F2A8A8ACBAAC}"/>
              </a:ext>
            </a:extLst>
          </p:cNvPr>
          <p:cNvSpPr>
            <a:spLocks noGrp="1"/>
          </p:cNvSpPr>
          <p:nvPr>
            <p:ph type="pic" sz="quarter" idx="14" hasCustomPrompt="1"/>
          </p:nvPr>
        </p:nvSpPr>
        <p:spPr>
          <a:xfrm>
            <a:off x="8040688" y="1449389"/>
            <a:ext cx="3455986" cy="4572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10008472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and two wide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C0E9520A-F980-4931-A46C-82E8E834FBA6}"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3" name="Bildplatzhalter 4">
            <a:extLst>
              <a:ext uri="{FF2B5EF4-FFF2-40B4-BE49-F238E27FC236}">
                <a16:creationId xmlns:a16="http://schemas.microsoft.com/office/drawing/2014/main" id="{FB98D413-4196-B49D-71B4-7CED7EED69F2}"/>
              </a:ext>
            </a:extLst>
          </p:cNvPr>
          <p:cNvSpPr>
            <a:spLocks noGrp="1"/>
          </p:cNvSpPr>
          <p:nvPr>
            <p:ph type="pic" sz="quarter" idx="14" hasCustomPrompt="1"/>
          </p:nvPr>
        </p:nvSpPr>
        <p:spPr>
          <a:xfrm>
            <a:off x="8040688" y="1449389"/>
            <a:ext cx="3455986" cy="217799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9" name="Bildplatzhalter 4">
            <a:extLst>
              <a:ext uri="{FF2B5EF4-FFF2-40B4-BE49-F238E27FC236}">
                <a16:creationId xmlns:a16="http://schemas.microsoft.com/office/drawing/2014/main" id="{CE065AA4-86F5-4BAD-ED9D-98129FDEFEF4}"/>
              </a:ext>
            </a:extLst>
          </p:cNvPr>
          <p:cNvSpPr>
            <a:spLocks noGrp="1"/>
          </p:cNvSpPr>
          <p:nvPr>
            <p:ph type="pic" sz="quarter" idx="16" hasCustomPrompt="1"/>
          </p:nvPr>
        </p:nvSpPr>
        <p:spPr>
          <a:xfrm>
            <a:off x="8040688" y="3843387"/>
            <a:ext cx="3455986" cy="2178001"/>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2" name="Inhaltsplatzhalter 2">
            <a:extLst>
              <a:ext uri="{FF2B5EF4-FFF2-40B4-BE49-F238E27FC236}">
                <a16:creationId xmlns:a16="http://schemas.microsoft.com/office/drawing/2014/main" id="{EED849DD-27BF-60D5-0E2A-BC6C9A827ACC}"/>
              </a:ext>
            </a:extLst>
          </p:cNvPr>
          <p:cNvSpPr>
            <a:spLocks noGrp="1"/>
          </p:cNvSpPr>
          <p:nvPr>
            <p:ph idx="1" hasCustomPrompt="1"/>
          </p:nvPr>
        </p:nvSpPr>
        <p:spPr>
          <a:xfrm>
            <a:off x="695325" y="1376773"/>
            <a:ext cx="7129463" cy="4644616"/>
          </a:xfrm>
        </p:spPr>
        <p:txBody>
          <a:bodyPr/>
          <a:lstStyle>
            <a:lvl1pPr>
              <a:defRPr/>
            </a:lvl1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139159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aptioned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0357AA79-3162-4E10-AA39-D0248AEB6076}"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695326" y="1449389"/>
            <a:ext cx="5292724" cy="298772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8" name="Bildplatzhalter 4">
            <a:extLst>
              <a:ext uri="{FF2B5EF4-FFF2-40B4-BE49-F238E27FC236}">
                <a16:creationId xmlns:a16="http://schemas.microsoft.com/office/drawing/2014/main" id="{17580FB4-DD13-1B0D-5A9E-15F0A7CB65B4}"/>
              </a:ext>
            </a:extLst>
          </p:cNvPr>
          <p:cNvSpPr>
            <a:spLocks noGrp="1"/>
          </p:cNvSpPr>
          <p:nvPr>
            <p:ph type="pic" sz="quarter" idx="14" hasCustomPrompt="1"/>
          </p:nvPr>
        </p:nvSpPr>
        <p:spPr>
          <a:xfrm>
            <a:off x="6203948" y="1449389"/>
            <a:ext cx="5292725" cy="298772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1" name="Inhaltsplatzhalter 2">
            <a:extLst>
              <a:ext uri="{FF2B5EF4-FFF2-40B4-BE49-F238E27FC236}">
                <a16:creationId xmlns:a16="http://schemas.microsoft.com/office/drawing/2014/main" id="{747A0213-C397-B258-EE3A-69DBB54DD3B9}"/>
              </a:ext>
            </a:extLst>
          </p:cNvPr>
          <p:cNvSpPr>
            <a:spLocks noGrp="1"/>
          </p:cNvSpPr>
          <p:nvPr>
            <p:ph idx="1" hasCustomPrompt="1"/>
          </p:nvPr>
        </p:nvSpPr>
        <p:spPr>
          <a:xfrm>
            <a:off x="695326" y="4553982"/>
            <a:ext cx="5291476" cy="146740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dirty="0"/>
              <a:t>Add Content</a:t>
            </a:r>
          </a:p>
          <a:p>
            <a:pPr lvl="1"/>
            <a:r>
              <a:rPr lang="en-GB" noProof="0" dirty="0"/>
              <a:t>Second Level</a:t>
            </a:r>
          </a:p>
          <a:p>
            <a:pPr lvl="2"/>
            <a:r>
              <a:rPr lang="en-GB" noProof="0" dirty="0"/>
              <a:t>Third Level</a:t>
            </a:r>
          </a:p>
        </p:txBody>
      </p:sp>
      <p:sp>
        <p:nvSpPr>
          <p:cNvPr id="12" name="Inhaltsplatzhalter 2">
            <a:extLst>
              <a:ext uri="{FF2B5EF4-FFF2-40B4-BE49-F238E27FC236}">
                <a16:creationId xmlns:a16="http://schemas.microsoft.com/office/drawing/2014/main" id="{7DE0905A-F588-783E-2408-3EEBCC47B7C5}"/>
              </a:ext>
            </a:extLst>
          </p:cNvPr>
          <p:cNvSpPr>
            <a:spLocks noGrp="1"/>
          </p:cNvSpPr>
          <p:nvPr>
            <p:ph idx="15" hasCustomPrompt="1"/>
          </p:nvPr>
        </p:nvSpPr>
        <p:spPr>
          <a:xfrm>
            <a:off x="6205201" y="4553982"/>
            <a:ext cx="5291474" cy="146740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8212682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captioned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B74DE5E1-006F-42D4-ABF6-4421AF14DA08}"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4367213" y="1449388"/>
            <a:ext cx="3457575" cy="2987724"/>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8" name="Inhaltsplatzhalter 2">
            <a:extLst>
              <a:ext uri="{FF2B5EF4-FFF2-40B4-BE49-F238E27FC236}">
                <a16:creationId xmlns:a16="http://schemas.microsoft.com/office/drawing/2014/main" id="{11B3F6C3-759F-AE0A-F24C-FF78D18C5F8E}"/>
              </a:ext>
            </a:extLst>
          </p:cNvPr>
          <p:cNvSpPr>
            <a:spLocks noGrp="1"/>
          </p:cNvSpPr>
          <p:nvPr>
            <p:ph idx="1" hasCustomPrompt="1"/>
          </p:nvPr>
        </p:nvSpPr>
        <p:spPr>
          <a:xfrm>
            <a:off x="695326" y="4545123"/>
            <a:ext cx="3455987" cy="1476265"/>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dirty="0"/>
              <a:t>Add Content</a:t>
            </a:r>
          </a:p>
          <a:p>
            <a:pPr lvl="1"/>
            <a:r>
              <a:rPr lang="en-GB" noProof="0" dirty="0"/>
              <a:t>Second Level</a:t>
            </a:r>
          </a:p>
          <a:p>
            <a:pPr lvl="2"/>
            <a:r>
              <a:rPr lang="en-GB" noProof="0" dirty="0"/>
              <a:t>Third Level</a:t>
            </a:r>
          </a:p>
        </p:txBody>
      </p:sp>
      <p:sp>
        <p:nvSpPr>
          <p:cNvPr id="3" name="Bildplatzhalter 4">
            <a:extLst>
              <a:ext uri="{FF2B5EF4-FFF2-40B4-BE49-F238E27FC236}">
                <a16:creationId xmlns:a16="http://schemas.microsoft.com/office/drawing/2014/main" id="{FB98D413-4196-B49D-71B4-7CED7EED69F2}"/>
              </a:ext>
            </a:extLst>
          </p:cNvPr>
          <p:cNvSpPr>
            <a:spLocks noGrp="1"/>
          </p:cNvSpPr>
          <p:nvPr>
            <p:ph type="pic" sz="quarter" idx="14" hasCustomPrompt="1"/>
          </p:nvPr>
        </p:nvSpPr>
        <p:spPr>
          <a:xfrm>
            <a:off x="8040688" y="1449389"/>
            <a:ext cx="3455986" cy="298772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1" name="Bildplatzhalter 4">
            <a:extLst>
              <a:ext uri="{FF2B5EF4-FFF2-40B4-BE49-F238E27FC236}">
                <a16:creationId xmlns:a16="http://schemas.microsoft.com/office/drawing/2014/main" id="{FDF6C985-A691-B0CD-8A11-7C955F324589}"/>
              </a:ext>
            </a:extLst>
          </p:cNvPr>
          <p:cNvSpPr>
            <a:spLocks noGrp="1"/>
          </p:cNvSpPr>
          <p:nvPr>
            <p:ph type="pic" sz="quarter" idx="15" hasCustomPrompt="1"/>
          </p:nvPr>
        </p:nvSpPr>
        <p:spPr>
          <a:xfrm>
            <a:off x="695325" y="1449388"/>
            <a:ext cx="3457575" cy="2987724"/>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2" name="Inhaltsplatzhalter 2">
            <a:extLst>
              <a:ext uri="{FF2B5EF4-FFF2-40B4-BE49-F238E27FC236}">
                <a16:creationId xmlns:a16="http://schemas.microsoft.com/office/drawing/2014/main" id="{7D982B28-131F-0EF1-DBEF-7E5426DA6F8C}"/>
              </a:ext>
            </a:extLst>
          </p:cNvPr>
          <p:cNvSpPr>
            <a:spLocks noGrp="1"/>
          </p:cNvSpPr>
          <p:nvPr>
            <p:ph idx="16" hasCustomPrompt="1"/>
          </p:nvPr>
        </p:nvSpPr>
        <p:spPr>
          <a:xfrm>
            <a:off x="4368801" y="4545123"/>
            <a:ext cx="3455987" cy="1476265"/>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dirty="0"/>
              <a:t>Add Content</a:t>
            </a:r>
          </a:p>
          <a:p>
            <a:pPr lvl="1"/>
            <a:r>
              <a:rPr lang="en-GB" noProof="0" dirty="0"/>
              <a:t>Second Level</a:t>
            </a:r>
          </a:p>
          <a:p>
            <a:pPr lvl="2"/>
            <a:r>
              <a:rPr lang="en-GB" noProof="0" dirty="0"/>
              <a:t>Third Level</a:t>
            </a:r>
          </a:p>
        </p:txBody>
      </p:sp>
      <p:sp>
        <p:nvSpPr>
          <p:cNvPr id="13" name="Inhaltsplatzhalter 2">
            <a:extLst>
              <a:ext uri="{FF2B5EF4-FFF2-40B4-BE49-F238E27FC236}">
                <a16:creationId xmlns:a16="http://schemas.microsoft.com/office/drawing/2014/main" id="{3A5C3130-D9C4-9998-9902-8B054B641165}"/>
              </a:ext>
            </a:extLst>
          </p:cNvPr>
          <p:cNvSpPr>
            <a:spLocks noGrp="1"/>
          </p:cNvSpPr>
          <p:nvPr>
            <p:ph idx="17" hasCustomPrompt="1"/>
          </p:nvPr>
        </p:nvSpPr>
        <p:spPr>
          <a:xfrm>
            <a:off x="8040688" y="4545123"/>
            <a:ext cx="3455987" cy="1476265"/>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dirty="0"/>
              <a:t>Add Content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12258806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captioned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533975AC-8901-4370-9802-77EBE44319E7}"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9" name="Bildplatzhalter 4">
            <a:extLst>
              <a:ext uri="{FF2B5EF4-FFF2-40B4-BE49-F238E27FC236}">
                <a16:creationId xmlns:a16="http://schemas.microsoft.com/office/drawing/2014/main" id="{12784F6E-FB73-D6E4-8C2C-41F75D7C7223}"/>
              </a:ext>
            </a:extLst>
          </p:cNvPr>
          <p:cNvSpPr>
            <a:spLocks noGrp="1"/>
          </p:cNvSpPr>
          <p:nvPr>
            <p:ph type="pic" sz="quarter" idx="18" hasCustomPrompt="1"/>
          </p:nvPr>
        </p:nvSpPr>
        <p:spPr>
          <a:xfrm>
            <a:off x="695327" y="1449389"/>
            <a:ext cx="2538000" cy="298772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0" name="Bildplatzhalter 4">
            <a:extLst>
              <a:ext uri="{FF2B5EF4-FFF2-40B4-BE49-F238E27FC236}">
                <a16:creationId xmlns:a16="http://schemas.microsoft.com/office/drawing/2014/main" id="{2EA8E577-195E-4B1A-BC32-FE3D591B8C38}"/>
              </a:ext>
            </a:extLst>
          </p:cNvPr>
          <p:cNvSpPr>
            <a:spLocks noGrp="1"/>
          </p:cNvSpPr>
          <p:nvPr>
            <p:ph type="pic" sz="quarter" idx="14" hasCustomPrompt="1"/>
          </p:nvPr>
        </p:nvSpPr>
        <p:spPr>
          <a:xfrm>
            <a:off x="8958673" y="1449389"/>
            <a:ext cx="2538000" cy="298772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4" name="Bildplatzhalter 4">
            <a:extLst>
              <a:ext uri="{FF2B5EF4-FFF2-40B4-BE49-F238E27FC236}">
                <a16:creationId xmlns:a16="http://schemas.microsoft.com/office/drawing/2014/main" id="{0646FBB3-9915-B3D3-1716-7B2E4AB38A58}"/>
              </a:ext>
            </a:extLst>
          </p:cNvPr>
          <p:cNvSpPr>
            <a:spLocks noGrp="1"/>
          </p:cNvSpPr>
          <p:nvPr>
            <p:ph type="pic" sz="quarter" idx="19" hasCustomPrompt="1"/>
          </p:nvPr>
        </p:nvSpPr>
        <p:spPr>
          <a:xfrm>
            <a:off x="3450050" y="1449389"/>
            <a:ext cx="2538000" cy="298772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5" name="Bildplatzhalter 4">
            <a:extLst>
              <a:ext uri="{FF2B5EF4-FFF2-40B4-BE49-F238E27FC236}">
                <a16:creationId xmlns:a16="http://schemas.microsoft.com/office/drawing/2014/main" id="{B3FC8EB0-667A-22B3-F4B0-8DFF68655699}"/>
              </a:ext>
            </a:extLst>
          </p:cNvPr>
          <p:cNvSpPr>
            <a:spLocks noGrp="1"/>
          </p:cNvSpPr>
          <p:nvPr>
            <p:ph type="pic" sz="quarter" idx="20" hasCustomPrompt="1"/>
          </p:nvPr>
        </p:nvSpPr>
        <p:spPr>
          <a:xfrm>
            <a:off x="6203950" y="1449389"/>
            <a:ext cx="2538000" cy="298772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21" name="Textplatzhalter 19">
            <a:extLst>
              <a:ext uri="{FF2B5EF4-FFF2-40B4-BE49-F238E27FC236}">
                <a16:creationId xmlns:a16="http://schemas.microsoft.com/office/drawing/2014/main" id="{2B3EE353-935F-47F2-890E-86D599D69C34}"/>
              </a:ext>
            </a:extLst>
          </p:cNvPr>
          <p:cNvSpPr>
            <a:spLocks noGrp="1"/>
          </p:cNvSpPr>
          <p:nvPr>
            <p:ph type="body" sz="quarter" idx="22" hasCustomPrompt="1"/>
          </p:nvPr>
        </p:nvSpPr>
        <p:spPr>
          <a:xfrm>
            <a:off x="695325" y="4545013"/>
            <a:ext cx="2533650" cy="1476375"/>
          </a:xfrm>
        </p:spPr>
        <p:txBody>
          <a:bodyPr/>
          <a:lstStyle>
            <a:lvl1pPr>
              <a:spcBef>
                <a:spcPts val="40"/>
              </a:spcBef>
              <a:defRPr sz="1600"/>
            </a:lvl1pPr>
            <a:lvl2pPr marL="179388" indent="-179388">
              <a:spcBef>
                <a:spcPts val="40"/>
              </a:spcBef>
              <a:defRPr sz="1600"/>
            </a:lvl2pPr>
            <a:lvl3pPr marL="360363" indent="-180975">
              <a:spcBef>
                <a:spcPts val="40"/>
              </a:spcBef>
              <a:defRPr sz="16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a:p>
            <a:pPr lvl="2"/>
            <a:r>
              <a:rPr lang="en-GB" noProof="0" dirty="0"/>
              <a:t>Third Level</a:t>
            </a:r>
          </a:p>
        </p:txBody>
      </p:sp>
      <p:sp>
        <p:nvSpPr>
          <p:cNvPr id="22" name="Textplatzhalter 19">
            <a:extLst>
              <a:ext uri="{FF2B5EF4-FFF2-40B4-BE49-F238E27FC236}">
                <a16:creationId xmlns:a16="http://schemas.microsoft.com/office/drawing/2014/main" id="{7650EC49-433E-6552-2740-6B65EFF94806}"/>
              </a:ext>
            </a:extLst>
          </p:cNvPr>
          <p:cNvSpPr>
            <a:spLocks noGrp="1"/>
          </p:cNvSpPr>
          <p:nvPr>
            <p:ph type="body" sz="quarter" idx="23" hasCustomPrompt="1"/>
          </p:nvPr>
        </p:nvSpPr>
        <p:spPr>
          <a:xfrm>
            <a:off x="3449108" y="4545013"/>
            <a:ext cx="2533650" cy="1476375"/>
          </a:xfrm>
        </p:spPr>
        <p:txBody>
          <a:bodyPr/>
          <a:lstStyle>
            <a:lvl1pPr>
              <a:spcBef>
                <a:spcPts val="40"/>
              </a:spcBef>
              <a:defRPr sz="1600"/>
            </a:lvl1pPr>
            <a:lvl2pPr marL="179388" indent="-179388">
              <a:spcBef>
                <a:spcPts val="40"/>
              </a:spcBef>
              <a:defRPr sz="1600"/>
            </a:lvl2pPr>
            <a:lvl3pPr marL="360363" indent="-180975">
              <a:spcBef>
                <a:spcPts val="40"/>
              </a:spcBef>
              <a:defRPr sz="16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a:p>
            <a:pPr lvl="2"/>
            <a:r>
              <a:rPr lang="en-GB" noProof="0" dirty="0"/>
              <a:t>Third Level</a:t>
            </a:r>
          </a:p>
        </p:txBody>
      </p:sp>
      <p:sp>
        <p:nvSpPr>
          <p:cNvPr id="23" name="Textplatzhalter 19">
            <a:extLst>
              <a:ext uri="{FF2B5EF4-FFF2-40B4-BE49-F238E27FC236}">
                <a16:creationId xmlns:a16="http://schemas.microsoft.com/office/drawing/2014/main" id="{38A397CC-14F5-DD8F-565D-CB576CCEF0AC}"/>
              </a:ext>
            </a:extLst>
          </p:cNvPr>
          <p:cNvSpPr>
            <a:spLocks noGrp="1"/>
          </p:cNvSpPr>
          <p:nvPr>
            <p:ph type="body" sz="quarter" idx="24" hasCustomPrompt="1"/>
          </p:nvPr>
        </p:nvSpPr>
        <p:spPr>
          <a:xfrm>
            <a:off x="6202891" y="4545013"/>
            <a:ext cx="2533650" cy="1476375"/>
          </a:xfrm>
        </p:spPr>
        <p:txBody>
          <a:bodyPr/>
          <a:lstStyle>
            <a:lvl1pPr>
              <a:spcBef>
                <a:spcPts val="40"/>
              </a:spcBef>
              <a:defRPr sz="1600"/>
            </a:lvl1pPr>
            <a:lvl2pPr marL="179388" indent="-179388">
              <a:spcBef>
                <a:spcPts val="40"/>
              </a:spcBef>
              <a:defRPr sz="1600"/>
            </a:lvl2pPr>
            <a:lvl3pPr marL="360363" indent="-180975">
              <a:spcBef>
                <a:spcPts val="40"/>
              </a:spcBef>
              <a:defRPr sz="16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a:p>
            <a:pPr lvl="2"/>
            <a:r>
              <a:rPr lang="en-GB" noProof="0" dirty="0"/>
              <a:t>Third Level</a:t>
            </a:r>
          </a:p>
        </p:txBody>
      </p:sp>
      <p:sp>
        <p:nvSpPr>
          <p:cNvPr id="24" name="Textplatzhalter 19">
            <a:extLst>
              <a:ext uri="{FF2B5EF4-FFF2-40B4-BE49-F238E27FC236}">
                <a16:creationId xmlns:a16="http://schemas.microsoft.com/office/drawing/2014/main" id="{52C714DB-CD94-62D4-DBCC-363F77E96BFD}"/>
              </a:ext>
            </a:extLst>
          </p:cNvPr>
          <p:cNvSpPr>
            <a:spLocks noGrp="1"/>
          </p:cNvSpPr>
          <p:nvPr>
            <p:ph type="body" sz="quarter" idx="25" hasCustomPrompt="1"/>
          </p:nvPr>
        </p:nvSpPr>
        <p:spPr>
          <a:xfrm>
            <a:off x="8956675" y="4545013"/>
            <a:ext cx="2533650" cy="1476375"/>
          </a:xfrm>
        </p:spPr>
        <p:txBody>
          <a:bodyPr/>
          <a:lstStyle>
            <a:lvl1pPr>
              <a:spcBef>
                <a:spcPts val="40"/>
              </a:spcBef>
              <a:defRPr sz="1600"/>
            </a:lvl1pPr>
            <a:lvl2pPr marL="179388" indent="-179388">
              <a:spcBef>
                <a:spcPts val="40"/>
              </a:spcBef>
              <a:defRPr sz="1600"/>
            </a:lvl2pPr>
            <a:lvl3pPr marL="360363" indent="-180975">
              <a:spcBef>
                <a:spcPts val="40"/>
              </a:spcBef>
              <a:defRPr sz="16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a:p>
            <a:pPr lvl="2"/>
            <a:r>
              <a:rPr lang="en-GB" noProof="0" dirty="0"/>
              <a:t>Third Level</a:t>
            </a:r>
          </a:p>
        </p:txBody>
      </p:sp>
    </p:spTree>
    <p:extLst>
      <p:ext uri="{BB962C8B-B14F-4D97-AF65-F5344CB8AC3E}">
        <p14:creationId xmlns:p14="http://schemas.microsoft.com/office/powerpoint/2010/main" val="18021725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x captioned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4B94BA9F-7D4C-4421-A451-01E2B7381D3E}"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10" name="Bildplatzhalter 4">
            <a:extLst>
              <a:ext uri="{FF2B5EF4-FFF2-40B4-BE49-F238E27FC236}">
                <a16:creationId xmlns:a16="http://schemas.microsoft.com/office/drawing/2014/main" id="{18983A1D-4D6A-20A1-246F-D90E834D6804}"/>
              </a:ext>
            </a:extLst>
          </p:cNvPr>
          <p:cNvSpPr>
            <a:spLocks noGrp="1"/>
          </p:cNvSpPr>
          <p:nvPr>
            <p:ph type="pic" sz="quarter" idx="13" hasCustomPrompt="1"/>
          </p:nvPr>
        </p:nvSpPr>
        <p:spPr>
          <a:xfrm>
            <a:off x="4367213" y="1449388"/>
            <a:ext cx="3457575" cy="179959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4" name="Bildplatzhalter 4">
            <a:extLst>
              <a:ext uri="{FF2B5EF4-FFF2-40B4-BE49-F238E27FC236}">
                <a16:creationId xmlns:a16="http://schemas.microsoft.com/office/drawing/2014/main" id="{1EC548A2-BD24-9227-A6CD-523677F543BD}"/>
              </a:ext>
            </a:extLst>
          </p:cNvPr>
          <p:cNvSpPr>
            <a:spLocks noGrp="1"/>
          </p:cNvSpPr>
          <p:nvPr>
            <p:ph type="pic" sz="quarter" idx="14" hasCustomPrompt="1"/>
          </p:nvPr>
        </p:nvSpPr>
        <p:spPr>
          <a:xfrm>
            <a:off x="8040688" y="1449389"/>
            <a:ext cx="3455986"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5" name="Bildplatzhalter 4">
            <a:extLst>
              <a:ext uri="{FF2B5EF4-FFF2-40B4-BE49-F238E27FC236}">
                <a16:creationId xmlns:a16="http://schemas.microsoft.com/office/drawing/2014/main" id="{B1FDEC21-8808-4E1C-5D07-37DFA5117527}"/>
              </a:ext>
            </a:extLst>
          </p:cNvPr>
          <p:cNvSpPr>
            <a:spLocks noGrp="1"/>
          </p:cNvSpPr>
          <p:nvPr>
            <p:ph type="pic" sz="quarter" idx="15" hasCustomPrompt="1"/>
          </p:nvPr>
        </p:nvSpPr>
        <p:spPr>
          <a:xfrm>
            <a:off x="695325" y="1449388"/>
            <a:ext cx="3457575" cy="179959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6" name="Bildplatzhalter 4">
            <a:extLst>
              <a:ext uri="{FF2B5EF4-FFF2-40B4-BE49-F238E27FC236}">
                <a16:creationId xmlns:a16="http://schemas.microsoft.com/office/drawing/2014/main" id="{C093E107-B829-CEE4-9295-B1B84BEAE140}"/>
              </a:ext>
            </a:extLst>
          </p:cNvPr>
          <p:cNvSpPr>
            <a:spLocks noGrp="1"/>
          </p:cNvSpPr>
          <p:nvPr>
            <p:ph type="pic" sz="quarter" idx="18" hasCustomPrompt="1"/>
          </p:nvPr>
        </p:nvSpPr>
        <p:spPr>
          <a:xfrm>
            <a:off x="4367212" y="3852000"/>
            <a:ext cx="3457575" cy="179959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7" name="Bildplatzhalter 4">
            <a:extLst>
              <a:ext uri="{FF2B5EF4-FFF2-40B4-BE49-F238E27FC236}">
                <a16:creationId xmlns:a16="http://schemas.microsoft.com/office/drawing/2014/main" id="{269E9327-75CD-A94E-4F13-6C971DCF19A5}"/>
              </a:ext>
            </a:extLst>
          </p:cNvPr>
          <p:cNvSpPr>
            <a:spLocks noGrp="1"/>
          </p:cNvSpPr>
          <p:nvPr>
            <p:ph type="pic" sz="quarter" idx="19" hasCustomPrompt="1"/>
          </p:nvPr>
        </p:nvSpPr>
        <p:spPr>
          <a:xfrm>
            <a:off x="8040688" y="3852000"/>
            <a:ext cx="3455986"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8" name="Bildplatzhalter 4">
            <a:extLst>
              <a:ext uri="{FF2B5EF4-FFF2-40B4-BE49-F238E27FC236}">
                <a16:creationId xmlns:a16="http://schemas.microsoft.com/office/drawing/2014/main" id="{7B4B6D58-21AF-6B45-2504-E31EDE54A33E}"/>
              </a:ext>
            </a:extLst>
          </p:cNvPr>
          <p:cNvSpPr>
            <a:spLocks noGrp="1"/>
          </p:cNvSpPr>
          <p:nvPr>
            <p:ph type="pic" sz="quarter" idx="20" hasCustomPrompt="1"/>
          </p:nvPr>
        </p:nvSpPr>
        <p:spPr>
          <a:xfrm>
            <a:off x="695325" y="3852000"/>
            <a:ext cx="3457575" cy="179959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20" name="Textplatzhalter 19">
            <a:extLst>
              <a:ext uri="{FF2B5EF4-FFF2-40B4-BE49-F238E27FC236}">
                <a16:creationId xmlns:a16="http://schemas.microsoft.com/office/drawing/2014/main" id="{7EDE1E8A-EFD6-AFE3-8FC8-A8781D081C65}"/>
              </a:ext>
            </a:extLst>
          </p:cNvPr>
          <p:cNvSpPr>
            <a:spLocks noGrp="1"/>
          </p:cNvSpPr>
          <p:nvPr>
            <p:ph type="body" sz="quarter" idx="21" hasCustomPrompt="1"/>
          </p:nvPr>
        </p:nvSpPr>
        <p:spPr>
          <a:xfrm>
            <a:off x="695325" y="5689101"/>
            <a:ext cx="3457575"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1" name="Textplatzhalter 19">
            <a:extLst>
              <a:ext uri="{FF2B5EF4-FFF2-40B4-BE49-F238E27FC236}">
                <a16:creationId xmlns:a16="http://schemas.microsoft.com/office/drawing/2014/main" id="{90B09162-F170-AF79-446C-2FD12FCF2EF5}"/>
              </a:ext>
            </a:extLst>
          </p:cNvPr>
          <p:cNvSpPr>
            <a:spLocks noGrp="1"/>
          </p:cNvSpPr>
          <p:nvPr>
            <p:ph type="body" sz="quarter" idx="22" hasCustomPrompt="1"/>
          </p:nvPr>
        </p:nvSpPr>
        <p:spPr>
          <a:xfrm>
            <a:off x="4367212" y="5689101"/>
            <a:ext cx="3457575"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2" name="Textplatzhalter 19">
            <a:extLst>
              <a:ext uri="{FF2B5EF4-FFF2-40B4-BE49-F238E27FC236}">
                <a16:creationId xmlns:a16="http://schemas.microsoft.com/office/drawing/2014/main" id="{B625CAA8-22B4-0491-F50F-A64DB8182052}"/>
              </a:ext>
            </a:extLst>
          </p:cNvPr>
          <p:cNvSpPr>
            <a:spLocks noGrp="1"/>
          </p:cNvSpPr>
          <p:nvPr>
            <p:ph type="body" sz="quarter" idx="23" hasCustomPrompt="1"/>
          </p:nvPr>
        </p:nvSpPr>
        <p:spPr>
          <a:xfrm>
            <a:off x="8040688" y="5689101"/>
            <a:ext cx="3457575"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3" name="Textplatzhalter 19">
            <a:extLst>
              <a:ext uri="{FF2B5EF4-FFF2-40B4-BE49-F238E27FC236}">
                <a16:creationId xmlns:a16="http://schemas.microsoft.com/office/drawing/2014/main" id="{233B6E2E-EE51-3815-5A82-51C2D0BDCDE9}"/>
              </a:ext>
            </a:extLst>
          </p:cNvPr>
          <p:cNvSpPr>
            <a:spLocks noGrp="1"/>
          </p:cNvSpPr>
          <p:nvPr>
            <p:ph type="body" sz="quarter" idx="24" hasCustomPrompt="1"/>
          </p:nvPr>
        </p:nvSpPr>
        <p:spPr>
          <a:xfrm>
            <a:off x="695325" y="3299877"/>
            <a:ext cx="3457575"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4" name="Textplatzhalter 19">
            <a:extLst>
              <a:ext uri="{FF2B5EF4-FFF2-40B4-BE49-F238E27FC236}">
                <a16:creationId xmlns:a16="http://schemas.microsoft.com/office/drawing/2014/main" id="{DC029808-0B66-A918-9826-7CF902C7DE37}"/>
              </a:ext>
            </a:extLst>
          </p:cNvPr>
          <p:cNvSpPr>
            <a:spLocks noGrp="1"/>
          </p:cNvSpPr>
          <p:nvPr>
            <p:ph type="body" sz="quarter" idx="25" hasCustomPrompt="1"/>
          </p:nvPr>
        </p:nvSpPr>
        <p:spPr>
          <a:xfrm>
            <a:off x="4367212" y="3299877"/>
            <a:ext cx="3457575"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5" name="Textplatzhalter 19">
            <a:extLst>
              <a:ext uri="{FF2B5EF4-FFF2-40B4-BE49-F238E27FC236}">
                <a16:creationId xmlns:a16="http://schemas.microsoft.com/office/drawing/2014/main" id="{0C032556-82F7-0D1B-C717-506C730F768B}"/>
              </a:ext>
            </a:extLst>
          </p:cNvPr>
          <p:cNvSpPr>
            <a:spLocks noGrp="1"/>
          </p:cNvSpPr>
          <p:nvPr>
            <p:ph type="body" sz="quarter" idx="26" hasCustomPrompt="1"/>
          </p:nvPr>
        </p:nvSpPr>
        <p:spPr>
          <a:xfrm>
            <a:off x="8040688" y="3299877"/>
            <a:ext cx="3457575"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Tree>
    <p:extLst>
      <p:ext uri="{BB962C8B-B14F-4D97-AF65-F5344CB8AC3E}">
        <p14:creationId xmlns:p14="http://schemas.microsoft.com/office/powerpoint/2010/main" val="3947254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ight captioned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91D8BD49-47D3-4F37-877E-B7C0A9080AD4}"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9" name="Bildplatzhalter 4">
            <a:extLst>
              <a:ext uri="{FF2B5EF4-FFF2-40B4-BE49-F238E27FC236}">
                <a16:creationId xmlns:a16="http://schemas.microsoft.com/office/drawing/2014/main" id="{12784F6E-FB73-D6E4-8C2C-41F75D7C7223}"/>
              </a:ext>
            </a:extLst>
          </p:cNvPr>
          <p:cNvSpPr>
            <a:spLocks noGrp="1"/>
          </p:cNvSpPr>
          <p:nvPr>
            <p:ph type="pic" sz="quarter" idx="18" hasCustomPrompt="1"/>
          </p:nvPr>
        </p:nvSpPr>
        <p:spPr>
          <a:xfrm>
            <a:off x="695327" y="1449390"/>
            <a:ext cx="2538000"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0" name="Bildplatzhalter 4">
            <a:extLst>
              <a:ext uri="{FF2B5EF4-FFF2-40B4-BE49-F238E27FC236}">
                <a16:creationId xmlns:a16="http://schemas.microsoft.com/office/drawing/2014/main" id="{2EA8E577-195E-4B1A-BC32-FE3D591B8C38}"/>
              </a:ext>
            </a:extLst>
          </p:cNvPr>
          <p:cNvSpPr>
            <a:spLocks noGrp="1"/>
          </p:cNvSpPr>
          <p:nvPr>
            <p:ph type="pic" sz="quarter" idx="14" hasCustomPrompt="1"/>
          </p:nvPr>
        </p:nvSpPr>
        <p:spPr>
          <a:xfrm>
            <a:off x="8958673" y="1449390"/>
            <a:ext cx="2538000"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4" name="Bildplatzhalter 4">
            <a:extLst>
              <a:ext uri="{FF2B5EF4-FFF2-40B4-BE49-F238E27FC236}">
                <a16:creationId xmlns:a16="http://schemas.microsoft.com/office/drawing/2014/main" id="{0646FBB3-9915-B3D3-1716-7B2E4AB38A58}"/>
              </a:ext>
            </a:extLst>
          </p:cNvPr>
          <p:cNvSpPr>
            <a:spLocks noGrp="1"/>
          </p:cNvSpPr>
          <p:nvPr>
            <p:ph type="pic" sz="quarter" idx="19" hasCustomPrompt="1"/>
          </p:nvPr>
        </p:nvSpPr>
        <p:spPr>
          <a:xfrm>
            <a:off x="3450050" y="1449390"/>
            <a:ext cx="2538000"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5" name="Bildplatzhalter 4">
            <a:extLst>
              <a:ext uri="{FF2B5EF4-FFF2-40B4-BE49-F238E27FC236}">
                <a16:creationId xmlns:a16="http://schemas.microsoft.com/office/drawing/2014/main" id="{B3FC8EB0-667A-22B3-F4B0-8DFF68655699}"/>
              </a:ext>
            </a:extLst>
          </p:cNvPr>
          <p:cNvSpPr>
            <a:spLocks noGrp="1"/>
          </p:cNvSpPr>
          <p:nvPr>
            <p:ph type="pic" sz="quarter" idx="20" hasCustomPrompt="1"/>
          </p:nvPr>
        </p:nvSpPr>
        <p:spPr>
          <a:xfrm>
            <a:off x="6203950" y="1449390"/>
            <a:ext cx="2538000"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22" name="Textplatzhalter 19">
            <a:extLst>
              <a:ext uri="{FF2B5EF4-FFF2-40B4-BE49-F238E27FC236}">
                <a16:creationId xmlns:a16="http://schemas.microsoft.com/office/drawing/2014/main" id="{7650EC49-433E-6552-2740-6B65EFF94806}"/>
              </a:ext>
            </a:extLst>
          </p:cNvPr>
          <p:cNvSpPr>
            <a:spLocks noGrp="1"/>
          </p:cNvSpPr>
          <p:nvPr>
            <p:ph type="body" sz="quarter" idx="23" hasCustomPrompt="1"/>
          </p:nvPr>
        </p:nvSpPr>
        <p:spPr>
          <a:xfrm>
            <a:off x="3449108" y="5689100"/>
            <a:ext cx="2533650" cy="332288"/>
          </a:xfrm>
        </p:spPr>
        <p:txBody>
          <a:bodyPr/>
          <a:lstStyle>
            <a:lvl1pPr>
              <a:spcBef>
                <a:spcPts val="40"/>
              </a:spcBef>
              <a:defRPr sz="1200"/>
            </a:lvl1pPr>
            <a:lvl2pPr marL="179388" indent="-179388">
              <a:spcBef>
                <a:spcPts val="40"/>
              </a:spcBef>
              <a:defRPr sz="1200"/>
            </a:lvl2pPr>
            <a:lvl3pPr>
              <a:spcBef>
                <a:spcPts val="40"/>
              </a:spcBef>
              <a:defRPr sz="12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p:txBody>
      </p:sp>
      <p:sp>
        <p:nvSpPr>
          <p:cNvPr id="23" name="Textplatzhalter 19">
            <a:extLst>
              <a:ext uri="{FF2B5EF4-FFF2-40B4-BE49-F238E27FC236}">
                <a16:creationId xmlns:a16="http://schemas.microsoft.com/office/drawing/2014/main" id="{38A397CC-14F5-DD8F-565D-CB576CCEF0AC}"/>
              </a:ext>
            </a:extLst>
          </p:cNvPr>
          <p:cNvSpPr>
            <a:spLocks noGrp="1"/>
          </p:cNvSpPr>
          <p:nvPr>
            <p:ph type="body" sz="quarter" idx="24" hasCustomPrompt="1"/>
          </p:nvPr>
        </p:nvSpPr>
        <p:spPr>
          <a:xfrm>
            <a:off x="6208300" y="5689100"/>
            <a:ext cx="2533650" cy="332288"/>
          </a:xfrm>
        </p:spPr>
        <p:txBody>
          <a:bodyPr/>
          <a:lstStyle>
            <a:lvl1pPr>
              <a:spcBef>
                <a:spcPts val="40"/>
              </a:spcBef>
              <a:defRPr sz="1200"/>
            </a:lvl1pPr>
            <a:lvl2pPr marL="179388" indent="-179388">
              <a:spcBef>
                <a:spcPts val="40"/>
              </a:spcBef>
              <a:defRPr sz="1200"/>
            </a:lvl2pPr>
            <a:lvl3pPr>
              <a:spcBef>
                <a:spcPts val="40"/>
              </a:spcBef>
              <a:defRPr sz="12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p:txBody>
      </p:sp>
      <p:sp>
        <p:nvSpPr>
          <p:cNvPr id="24" name="Textplatzhalter 19">
            <a:extLst>
              <a:ext uri="{FF2B5EF4-FFF2-40B4-BE49-F238E27FC236}">
                <a16:creationId xmlns:a16="http://schemas.microsoft.com/office/drawing/2014/main" id="{52C714DB-CD94-62D4-DBCC-363F77E96BFD}"/>
              </a:ext>
            </a:extLst>
          </p:cNvPr>
          <p:cNvSpPr>
            <a:spLocks noGrp="1"/>
          </p:cNvSpPr>
          <p:nvPr>
            <p:ph type="body" sz="quarter" idx="25" hasCustomPrompt="1"/>
          </p:nvPr>
        </p:nvSpPr>
        <p:spPr>
          <a:xfrm>
            <a:off x="8956675" y="5689100"/>
            <a:ext cx="2533650" cy="332288"/>
          </a:xfrm>
        </p:spPr>
        <p:txBody>
          <a:bodyPr/>
          <a:lstStyle>
            <a:lvl1pPr>
              <a:spcBef>
                <a:spcPts val="40"/>
              </a:spcBef>
              <a:defRPr sz="1200"/>
            </a:lvl1pPr>
            <a:lvl2pPr marL="179388" indent="-179388">
              <a:spcBef>
                <a:spcPts val="40"/>
              </a:spcBef>
              <a:defRPr sz="1200"/>
            </a:lvl2pPr>
            <a:lvl3pPr>
              <a:spcBef>
                <a:spcPts val="40"/>
              </a:spcBef>
              <a:defRPr sz="12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p:txBody>
      </p:sp>
      <p:sp>
        <p:nvSpPr>
          <p:cNvPr id="7" name="Bildplatzhalter 4">
            <a:extLst>
              <a:ext uri="{FF2B5EF4-FFF2-40B4-BE49-F238E27FC236}">
                <a16:creationId xmlns:a16="http://schemas.microsoft.com/office/drawing/2014/main" id="{FF900A0F-DD38-976A-BFC1-92B5ACB7395B}"/>
              </a:ext>
            </a:extLst>
          </p:cNvPr>
          <p:cNvSpPr>
            <a:spLocks noGrp="1"/>
          </p:cNvSpPr>
          <p:nvPr>
            <p:ph type="pic" sz="quarter" idx="26" hasCustomPrompt="1"/>
          </p:nvPr>
        </p:nvSpPr>
        <p:spPr>
          <a:xfrm>
            <a:off x="695325" y="3852000"/>
            <a:ext cx="2538000" cy="1799593"/>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8" name="Textplatzhalter 19">
            <a:extLst>
              <a:ext uri="{FF2B5EF4-FFF2-40B4-BE49-F238E27FC236}">
                <a16:creationId xmlns:a16="http://schemas.microsoft.com/office/drawing/2014/main" id="{530B9B83-A2E6-A97A-6B7B-389BCDC2C8CF}"/>
              </a:ext>
            </a:extLst>
          </p:cNvPr>
          <p:cNvSpPr>
            <a:spLocks noGrp="1"/>
          </p:cNvSpPr>
          <p:nvPr>
            <p:ph type="body" sz="quarter" idx="27" hasCustomPrompt="1"/>
          </p:nvPr>
        </p:nvSpPr>
        <p:spPr>
          <a:xfrm>
            <a:off x="695325" y="3299877"/>
            <a:ext cx="2536825"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11" name="Textplatzhalter 19">
            <a:extLst>
              <a:ext uri="{FF2B5EF4-FFF2-40B4-BE49-F238E27FC236}">
                <a16:creationId xmlns:a16="http://schemas.microsoft.com/office/drawing/2014/main" id="{CD6A5AE7-8194-069E-96C6-A9A19A691F17}"/>
              </a:ext>
            </a:extLst>
          </p:cNvPr>
          <p:cNvSpPr>
            <a:spLocks noGrp="1"/>
          </p:cNvSpPr>
          <p:nvPr>
            <p:ph type="body" sz="quarter" idx="21" hasCustomPrompt="1"/>
          </p:nvPr>
        </p:nvSpPr>
        <p:spPr>
          <a:xfrm>
            <a:off x="695325" y="5689101"/>
            <a:ext cx="2540001" cy="332288"/>
          </a:xfrm>
        </p:spPr>
        <p:txBody>
          <a:bodyPr/>
          <a:lstStyle>
            <a:lvl1pPr>
              <a:spcBef>
                <a:spcPts val="20"/>
              </a:spcBef>
              <a:defRPr sz="1200"/>
            </a:lvl1pPr>
            <a:lvl2pPr marL="179388" indent="-179388">
              <a:spcBef>
                <a:spcPts val="20"/>
              </a:spcBef>
              <a:defRPr sz="12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12" name="Textplatzhalter 19">
            <a:extLst>
              <a:ext uri="{FF2B5EF4-FFF2-40B4-BE49-F238E27FC236}">
                <a16:creationId xmlns:a16="http://schemas.microsoft.com/office/drawing/2014/main" id="{E33B1E40-AEE0-028C-74FA-4DA2F2785C86}"/>
              </a:ext>
            </a:extLst>
          </p:cNvPr>
          <p:cNvSpPr>
            <a:spLocks noGrp="1"/>
          </p:cNvSpPr>
          <p:nvPr>
            <p:ph type="body" sz="quarter" idx="28" hasCustomPrompt="1"/>
          </p:nvPr>
        </p:nvSpPr>
        <p:spPr>
          <a:xfrm>
            <a:off x="3448050" y="3299877"/>
            <a:ext cx="2533650" cy="332288"/>
          </a:xfrm>
        </p:spPr>
        <p:txBody>
          <a:bodyPr/>
          <a:lstStyle>
            <a:lvl1pPr>
              <a:spcBef>
                <a:spcPts val="40"/>
              </a:spcBef>
              <a:defRPr sz="1200"/>
            </a:lvl1pPr>
            <a:lvl2pPr marL="179388" indent="-179388">
              <a:spcBef>
                <a:spcPts val="40"/>
              </a:spcBef>
              <a:defRPr sz="1200"/>
            </a:lvl2pPr>
            <a:lvl3pPr>
              <a:spcBef>
                <a:spcPts val="40"/>
              </a:spcBef>
              <a:defRPr sz="12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p:txBody>
      </p:sp>
      <p:sp>
        <p:nvSpPr>
          <p:cNvPr id="13" name="Textplatzhalter 19">
            <a:extLst>
              <a:ext uri="{FF2B5EF4-FFF2-40B4-BE49-F238E27FC236}">
                <a16:creationId xmlns:a16="http://schemas.microsoft.com/office/drawing/2014/main" id="{6CF8C6E7-2EBA-0F42-5F97-0B15A298F57D}"/>
              </a:ext>
            </a:extLst>
          </p:cNvPr>
          <p:cNvSpPr>
            <a:spLocks noGrp="1"/>
          </p:cNvSpPr>
          <p:nvPr>
            <p:ph type="body" sz="quarter" idx="29" hasCustomPrompt="1"/>
          </p:nvPr>
        </p:nvSpPr>
        <p:spPr>
          <a:xfrm>
            <a:off x="6208300" y="3299877"/>
            <a:ext cx="2533650" cy="332288"/>
          </a:xfrm>
        </p:spPr>
        <p:txBody>
          <a:bodyPr/>
          <a:lstStyle>
            <a:lvl1pPr>
              <a:spcBef>
                <a:spcPts val="40"/>
              </a:spcBef>
              <a:defRPr sz="1200"/>
            </a:lvl1pPr>
            <a:lvl2pPr marL="179388" indent="-179388">
              <a:spcBef>
                <a:spcPts val="40"/>
              </a:spcBef>
              <a:defRPr sz="1200"/>
            </a:lvl2pPr>
            <a:lvl3pPr>
              <a:spcBef>
                <a:spcPts val="40"/>
              </a:spcBef>
              <a:defRPr sz="12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p:txBody>
      </p:sp>
      <p:sp>
        <p:nvSpPr>
          <p:cNvPr id="16" name="Textplatzhalter 19">
            <a:extLst>
              <a:ext uri="{FF2B5EF4-FFF2-40B4-BE49-F238E27FC236}">
                <a16:creationId xmlns:a16="http://schemas.microsoft.com/office/drawing/2014/main" id="{A8581B57-63E2-3060-2AF6-9711ABA14922}"/>
              </a:ext>
            </a:extLst>
          </p:cNvPr>
          <p:cNvSpPr>
            <a:spLocks noGrp="1"/>
          </p:cNvSpPr>
          <p:nvPr>
            <p:ph type="body" sz="quarter" idx="30" hasCustomPrompt="1"/>
          </p:nvPr>
        </p:nvSpPr>
        <p:spPr>
          <a:xfrm>
            <a:off x="8955617" y="3299877"/>
            <a:ext cx="2533650" cy="332288"/>
          </a:xfrm>
        </p:spPr>
        <p:txBody>
          <a:bodyPr/>
          <a:lstStyle>
            <a:lvl1pPr>
              <a:spcBef>
                <a:spcPts val="40"/>
              </a:spcBef>
              <a:defRPr sz="1200"/>
            </a:lvl1pPr>
            <a:lvl2pPr marL="179388" indent="-179388">
              <a:spcBef>
                <a:spcPts val="40"/>
              </a:spcBef>
              <a:defRPr sz="1200"/>
            </a:lvl2pPr>
            <a:lvl3pPr>
              <a:spcBef>
                <a:spcPts val="40"/>
              </a:spcBef>
              <a:defRPr sz="1200"/>
            </a:lvl3pPr>
            <a:lvl4pPr>
              <a:spcBef>
                <a:spcPts val="40"/>
              </a:spcBef>
              <a:defRPr sz="1600"/>
            </a:lvl4pPr>
            <a:lvl5pPr>
              <a:spcBef>
                <a:spcPts val="40"/>
              </a:spcBef>
              <a:defRPr sz="1600"/>
            </a:lvl5pPr>
          </a:lstStyle>
          <a:p>
            <a:pPr lvl="0"/>
            <a:r>
              <a:rPr lang="en-GB" noProof="0" dirty="0"/>
              <a:t>Add Text</a:t>
            </a:r>
          </a:p>
          <a:p>
            <a:pPr lvl="1"/>
            <a:r>
              <a:rPr lang="en-GB" noProof="0" dirty="0"/>
              <a:t>Second Level</a:t>
            </a:r>
          </a:p>
        </p:txBody>
      </p:sp>
      <p:sp>
        <p:nvSpPr>
          <p:cNvPr id="17" name="Bildplatzhalter 4">
            <a:extLst>
              <a:ext uri="{FF2B5EF4-FFF2-40B4-BE49-F238E27FC236}">
                <a16:creationId xmlns:a16="http://schemas.microsoft.com/office/drawing/2014/main" id="{615C431B-993D-61F7-28CB-6E9C6E916B27}"/>
              </a:ext>
            </a:extLst>
          </p:cNvPr>
          <p:cNvSpPr>
            <a:spLocks noGrp="1"/>
          </p:cNvSpPr>
          <p:nvPr>
            <p:ph type="pic" sz="quarter" idx="31" hasCustomPrompt="1"/>
          </p:nvPr>
        </p:nvSpPr>
        <p:spPr>
          <a:xfrm>
            <a:off x="8957560" y="3852000"/>
            <a:ext cx="2538000"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8" name="Bildplatzhalter 4">
            <a:extLst>
              <a:ext uri="{FF2B5EF4-FFF2-40B4-BE49-F238E27FC236}">
                <a16:creationId xmlns:a16="http://schemas.microsoft.com/office/drawing/2014/main" id="{5F9CC3CC-2D09-5169-EE63-2F307DD025AE}"/>
              </a:ext>
            </a:extLst>
          </p:cNvPr>
          <p:cNvSpPr>
            <a:spLocks noGrp="1"/>
          </p:cNvSpPr>
          <p:nvPr>
            <p:ph type="pic" sz="quarter" idx="32" hasCustomPrompt="1"/>
          </p:nvPr>
        </p:nvSpPr>
        <p:spPr>
          <a:xfrm>
            <a:off x="3448937" y="3852000"/>
            <a:ext cx="2538000"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19" name="Bildplatzhalter 4">
            <a:extLst>
              <a:ext uri="{FF2B5EF4-FFF2-40B4-BE49-F238E27FC236}">
                <a16:creationId xmlns:a16="http://schemas.microsoft.com/office/drawing/2014/main" id="{05CD9CF5-8030-A2FA-B5F1-BDE8A3AB64FE}"/>
              </a:ext>
            </a:extLst>
          </p:cNvPr>
          <p:cNvSpPr>
            <a:spLocks noGrp="1"/>
          </p:cNvSpPr>
          <p:nvPr>
            <p:ph type="pic" sz="quarter" idx="33" hasCustomPrompt="1"/>
          </p:nvPr>
        </p:nvSpPr>
        <p:spPr>
          <a:xfrm>
            <a:off x="6202837" y="3852000"/>
            <a:ext cx="2538000" cy="1799592"/>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23318096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elve captioned Image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693A1D8F-7254-47BE-92B2-DBF08CE55EEF}"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10" name="Bildplatzhalter 4">
            <a:extLst>
              <a:ext uri="{FF2B5EF4-FFF2-40B4-BE49-F238E27FC236}">
                <a16:creationId xmlns:a16="http://schemas.microsoft.com/office/drawing/2014/main" id="{18983A1D-4D6A-20A1-246F-D90E834D6804}"/>
              </a:ext>
            </a:extLst>
          </p:cNvPr>
          <p:cNvSpPr>
            <a:spLocks noGrp="1"/>
          </p:cNvSpPr>
          <p:nvPr>
            <p:ph type="pic" sz="quarter" idx="13" hasCustomPrompt="1"/>
          </p:nvPr>
        </p:nvSpPr>
        <p:spPr>
          <a:xfrm>
            <a:off x="4367213" y="1449389"/>
            <a:ext cx="1620837"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14" name="Bildplatzhalter 4">
            <a:extLst>
              <a:ext uri="{FF2B5EF4-FFF2-40B4-BE49-F238E27FC236}">
                <a16:creationId xmlns:a16="http://schemas.microsoft.com/office/drawing/2014/main" id="{1EC548A2-BD24-9227-A6CD-523677F543BD}"/>
              </a:ext>
            </a:extLst>
          </p:cNvPr>
          <p:cNvSpPr>
            <a:spLocks noGrp="1"/>
          </p:cNvSpPr>
          <p:nvPr>
            <p:ph type="pic" sz="quarter" idx="14" hasCustomPrompt="1"/>
          </p:nvPr>
        </p:nvSpPr>
        <p:spPr>
          <a:xfrm>
            <a:off x="9874248" y="1449389"/>
            <a:ext cx="1622425"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15" name="Bildplatzhalter 4">
            <a:extLst>
              <a:ext uri="{FF2B5EF4-FFF2-40B4-BE49-F238E27FC236}">
                <a16:creationId xmlns:a16="http://schemas.microsoft.com/office/drawing/2014/main" id="{B1FDEC21-8808-4E1C-5D07-37DFA5117527}"/>
              </a:ext>
            </a:extLst>
          </p:cNvPr>
          <p:cNvSpPr>
            <a:spLocks noGrp="1"/>
          </p:cNvSpPr>
          <p:nvPr>
            <p:ph type="pic" sz="quarter" idx="15" hasCustomPrompt="1"/>
          </p:nvPr>
        </p:nvSpPr>
        <p:spPr>
          <a:xfrm>
            <a:off x="695326" y="1449389"/>
            <a:ext cx="1620838"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16" name="Bildplatzhalter 4">
            <a:extLst>
              <a:ext uri="{FF2B5EF4-FFF2-40B4-BE49-F238E27FC236}">
                <a16:creationId xmlns:a16="http://schemas.microsoft.com/office/drawing/2014/main" id="{C093E107-B829-CEE4-9295-B1B84BEAE140}"/>
              </a:ext>
            </a:extLst>
          </p:cNvPr>
          <p:cNvSpPr>
            <a:spLocks noGrp="1"/>
          </p:cNvSpPr>
          <p:nvPr>
            <p:ph type="pic" sz="quarter" idx="18" hasCustomPrompt="1"/>
          </p:nvPr>
        </p:nvSpPr>
        <p:spPr>
          <a:xfrm>
            <a:off x="4367212" y="3851999"/>
            <a:ext cx="1620837"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17" name="Bildplatzhalter 4">
            <a:extLst>
              <a:ext uri="{FF2B5EF4-FFF2-40B4-BE49-F238E27FC236}">
                <a16:creationId xmlns:a16="http://schemas.microsoft.com/office/drawing/2014/main" id="{269E9327-75CD-A94E-4F13-6C971DCF19A5}"/>
              </a:ext>
            </a:extLst>
          </p:cNvPr>
          <p:cNvSpPr>
            <a:spLocks noGrp="1"/>
          </p:cNvSpPr>
          <p:nvPr>
            <p:ph type="pic" sz="quarter" idx="19" hasCustomPrompt="1"/>
          </p:nvPr>
        </p:nvSpPr>
        <p:spPr>
          <a:xfrm>
            <a:off x="8040688" y="3852000"/>
            <a:ext cx="1619250"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18" name="Bildplatzhalter 4">
            <a:extLst>
              <a:ext uri="{FF2B5EF4-FFF2-40B4-BE49-F238E27FC236}">
                <a16:creationId xmlns:a16="http://schemas.microsoft.com/office/drawing/2014/main" id="{7B4B6D58-21AF-6B45-2504-E31EDE54A33E}"/>
              </a:ext>
            </a:extLst>
          </p:cNvPr>
          <p:cNvSpPr>
            <a:spLocks noGrp="1"/>
          </p:cNvSpPr>
          <p:nvPr>
            <p:ph type="pic" sz="quarter" idx="20" hasCustomPrompt="1"/>
          </p:nvPr>
        </p:nvSpPr>
        <p:spPr>
          <a:xfrm>
            <a:off x="695326" y="3851999"/>
            <a:ext cx="1620838"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20" name="Textplatzhalter 19">
            <a:extLst>
              <a:ext uri="{FF2B5EF4-FFF2-40B4-BE49-F238E27FC236}">
                <a16:creationId xmlns:a16="http://schemas.microsoft.com/office/drawing/2014/main" id="{7EDE1E8A-EFD6-AFE3-8FC8-A8781D081C65}"/>
              </a:ext>
            </a:extLst>
          </p:cNvPr>
          <p:cNvSpPr>
            <a:spLocks noGrp="1"/>
          </p:cNvSpPr>
          <p:nvPr>
            <p:ph type="body" sz="quarter" idx="21" hasCustomPrompt="1"/>
          </p:nvPr>
        </p:nvSpPr>
        <p:spPr>
          <a:xfrm>
            <a:off x="695326" y="5589240"/>
            <a:ext cx="1620838"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1" name="Textplatzhalter 19">
            <a:extLst>
              <a:ext uri="{FF2B5EF4-FFF2-40B4-BE49-F238E27FC236}">
                <a16:creationId xmlns:a16="http://schemas.microsoft.com/office/drawing/2014/main" id="{90B09162-F170-AF79-446C-2FD12FCF2EF5}"/>
              </a:ext>
            </a:extLst>
          </p:cNvPr>
          <p:cNvSpPr>
            <a:spLocks noGrp="1"/>
          </p:cNvSpPr>
          <p:nvPr>
            <p:ph type="body" sz="quarter" idx="22" hasCustomPrompt="1"/>
          </p:nvPr>
        </p:nvSpPr>
        <p:spPr>
          <a:xfrm>
            <a:off x="4367212" y="5589240"/>
            <a:ext cx="1620837"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2" name="Textplatzhalter 19">
            <a:extLst>
              <a:ext uri="{FF2B5EF4-FFF2-40B4-BE49-F238E27FC236}">
                <a16:creationId xmlns:a16="http://schemas.microsoft.com/office/drawing/2014/main" id="{B625CAA8-22B4-0491-F50F-A64DB8182052}"/>
              </a:ext>
            </a:extLst>
          </p:cNvPr>
          <p:cNvSpPr>
            <a:spLocks noGrp="1"/>
          </p:cNvSpPr>
          <p:nvPr>
            <p:ph type="body" sz="quarter" idx="23" hasCustomPrompt="1"/>
          </p:nvPr>
        </p:nvSpPr>
        <p:spPr>
          <a:xfrm>
            <a:off x="8040688" y="5589240"/>
            <a:ext cx="1619995"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3" name="Textplatzhalter 19">
            <a:extLst>
              <a:ext uri="{FF2B5EF4-FFF2-40B4-BE49-F238E27FC236}">
                <a16:creationId xmlns:a16="http://schemas.microsoft.com/office/drawing/2014/main" id="{233B6E2E-EE51-3815-5A82-51C2D0BDCDE9}"/>
              </a:ext>
            </a:extLst>
          </p:cNvPr>
          <p:cNvSpPr>
            <a:spLocks noGrp="1"/>
          </p:cNvSpPr>
          <p:nvPr>
            <p:ph type="body" sz="quarter" idx="24" hasCustomPrompt="1"/>
          </p:nvPr>
        </p:nvSpPr>
        <p:spPr>
          <a:xfrm>
            <a:off x="695326" y="3204724"/>
            <a:ext cx="1620838"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4" name="Textplatzhalter 19">
            <a:extLst>
              <a:ext uri="{FF2B5EF4-FFF2-40B4-BE49-F238E27FC236}">
                <a16:creationId xmlns:a16="http://schemas.microsoft.com/office/drawing/2014/main" id="{DC029808-0B66-A918-9826-7CF902C7DE37}"/>
              </a:ext>
            </a:extLst>
          </p:cNvPr>
          <p:cNvSpPr>
            <a:spLocks noGrp="1"/>
          </p:cNvSpPr>
          <p:nvPr>
            <p:ph type="body" sz="quarter" idx="25" hasCustomPrompt="1"/>
          </p:nvPr>
        </p:nvSpPr>
        <p:spPr>
          <a:xfrm>
            <a:off x="4367212" y="3204724"/>
            <a:ext cx="1620837"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5" name="Textplatzhalter 19">
            <a:extLst>
              <a:ext uri="{FF2B5EF4-FFF2-40B4-BE49-F238E27FC236}">
                <a16:creationId xmlns:a16="http://schemas.microsoft.com/office/drawing/2014/main" id="{0C032556-82F7-0D1B-C717-506C730F768B}"/>
              </a:ext>
            </a:extLst>
          </p:cNvPr>
          <p:cNvSpPr>
            <a:spLocks noGrp="1"/>
          </p:cNvSpPr>
          <p:nvPr>
            <p:ph type="body" sz="quarter" idx="26" hasCustomPrompt="1"/>
          </p:nvPr>
        </p:nvSpPr>
        <p:spPr>
          <a:xfrm>
            <a:off x="9875092" y="3204724"/>
            <a:ext cx="1623171"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3" name="Bildplatzhalter 4">
            <a:extLst>
              <a:ext uri="{FF2B5EF4-FFF2-40B4-BE49-F238E27FC236}">
                <a16:creationId xmlns:a16="http://schemas.microsoft.com/office/drawing/2014/main" id="{1C50D6C7-B8FE-16E3-A56F-215DF2E7FD00}"/>
              </a:ext>
            </a:extLst>
          </p:cNvPr>
          <p:cNvSpPr>
            <a:spLocks noGrp="1"/>
          </p:cNvSpPr>
          <p:nvPr>
            <p:ph type="pic" sz="quarter" idx="27" hasCustomPrompt="1"/>
          </p:nvPr>
        </p:nvSpPr>
        <p:spPr>
          <a:xfrm>
            <a:off x="2532062" y="1449389"/>
            <a:ext cx="1620838"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7" name="Textplatzhalter 19">
            <a:extLst>
              <a:ext uri="{FF2B5EF4-FFF2-40B4-BE49-F238E27FC236}">
                <a16:creationId xmlns:a16="http://schemas.microsoft.com/office/drawing/2014/main" id="{F254DC50-8CC2-CE50-0FB2-B9D82F2F6FB7}"/>
              </a:ext>
            </a:extLst>
          </p:cNvPr>
          <p:cNvSpPr>
            <a:spLocks noGrp="1"/>
          </p:cNvSpPr>
          <p:nvPr>
            <p:ph type="body" sz="quarter" idx="28" hasCustomPrompt="1"/>
          </p:nvPr>
        </p:nvSpPr>
        <p:spPr>
          <a:xfrm>
            <a:off x="2532062" y="3204724"/>
            <a:ext cx="1620838"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9" name="Bildplatzhalter 4">
            <a:extLst>
              <a:ext uri="{FF2B5EF4-FFF2-40B4-BE49-F238E27FC236}">
                <a16:creationId xmlns:a16="http://schemas.microsoft.com/office/drawing/2014/main" id="{4356FD2E-817C-6008-A624-C0ED226EC77F}"/>
              </a:ext>
            </a:extLst>
          </p:cNvPr>
          <p:cNvSpPr>
            <a:spLocks noGrp="1"/>
          </p:cNvSpPr>
          <p:nvPr>
            <p:ph type="pic" sz="quarter" idx="29" hasCustomPrompt="1"/>
          </p:nvPr>
        </p:nvSpPr>
        <p:spPr>
          <a:xfrm>
            <a:off x="6202363" y="1449389"/>
            <a:ext cx="1622425"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11" name="Textplatzhalter 19">
            <a:extLst>
              <a:ext uri="{FF2B5EF4-FFF2-40B4-BE49-F238E27FC236}">
                <a16:creationId xmlns:a16="http://schemas.microsoft.com/office/drawing/2014/main" id="{B844240D-6410-EAE1-FBFE-02793B43B596}"/>
              </a:ext>
            </a:extLst>
          </p:cNvPr>
          <p:cNvSpPr>
            <a:spLocks noGrp="1"/>
          </p:cNvSpPr>
          <p:nvPr>
            <p:ph type="body" sz="quarter" idx="30" hasCustomPrompt="1"/>
          </p:nvPr>
        </p:nvSpPr>
        <p:spPr>
          <a:xfrm>
            <a:off x="6202362" y="3204724"/>
            <a:ext cx="1622425"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12" name="Bildplatzhalter 4">
            <a:extLst>
              <a:ext uri="{FF2B5EF4-FFF2-40B4-BE49-F238E27FC236}">
                <a16:creationId xmlns:a16="http://schemas.microsoft.com/office/drawing/2014/main" id="{4729A6D7-E881-5FD5-1C1E-FD7A660187BE}"/>
              </a:ext>
            </a:extLst>
          </p:cNvPr>
          <p:cNvSpPr>
            <a:spLocks noGrp="1"/>
          </p:cNvSpPr>
          <p:nvPr>
            <p:ph type="pic" sz="quarter" idx="31" hasCustomPrompt="1"/>
          </p:nvPr>
        </p:nvSpPr>
        <p:spPr>
          <a:xfrm>
            <a:off x="8040688" y="1449389"/>
            <a:ext cx="1619250"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13" name="Textplatzhalter 19">
            <a:extLst>
              <a:ext uri="{FF2B5EF4-FFF2-40B4-BE49-F238E27FC236}">
                <a16:creationId xmlns:a16="http://schemas.microsoft.com/office/drawing/2014/main" id="{86799E5C-45B4-E8EF-0A33-26FADBDA89C8}"/>
              </a:ext>
            </a:extLst>
          </p:cNvPr>
          <p:cNvSpPr>
            <a:spLocks noGrp="1"/>
          </p:cNvSpPr>
          <p:nvPr>
            <p:ph type="body" sz="quarter" idx="32" hasCustomPrompt="1"/>
          </p:nvPr>
        </p:nvSpPr>
        <p:spPr>
          <a:xfrm>
            <a:off x="8040688" y="3204724"/>
            <a:ext cx="1619995"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19" name="Bildplatzhalter 4">
            <a:extLst>
              <a:ext uri="{FF2B5EF4-FFF2-40B4-BE49-F238E27FC236}">
                <a16:creationId xmlns:a16="http://schemas.microsoft.com/office/drawing/2014/main" id="{20480596-0358-6167-AD5A-A43149936E4D}"/>
              </a:ext>
            </a:extLst>
          </p:cNvPr>
          <p:cNvSpPr>
            <a:spLocks noGrp="1"/>
          </p:cNvSpPr>
          <p:nvPr>
            <p:ph type="pic" sz="quarter" idx="33" hasCustomPrompt="1"/>
          </p:nvPr>
        </p:nvSpPr>
        <p:spPr>
          <a:xfrm>
            <a:off x="2532062" y="3851999"/>
            <a:ext cx="1620838"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26" name="Textplatzhalter 19">
            <a:extLst>
              <a:ext uri="{FF2B5EF4-FFF2-40B4-BE49-F238E27FC236}">
                <a16:creationId xmlns:a16="http://schemas.microsoft.com/office/drawing/2014/main" id="{99EB327B-0262-FA88-4B41-185878FCDBA4}"/>
              </a:ext>
            </a:extLst>
          </p:cNvPr>
          <p:cNvSpPr>
            <a:spLocks noGrp="1"/>
          </p:cNvSpPr>
          <p:nvPr>
            <p:ph type="body" sz="quarter" idx="34" hasCustomPrompt="1"/>
          </p:nvPr>
        </p:nvSpPr>
        <p:spPr>
          <a:xfrm>
            <a:off x="2532062" y="5589240"/>
            <a:ext cx="1620838"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7" name="Bildplatzhalter 4">
            <a:extLst>
              <a:ext uri="{FF2B5EF4-FFF2-40B4-BE49-F238E27FC236}">
                <a16:creationId xmlns:a16="http://schemas.microsoft.com/office/drawing/2014/main" id="{7383DAC6-063E-B185-1200-CBEAF6F1917B}"/>
              </a:ext>
            </a:extLst>
          </p:cNvPr>
          <p:cNvSpPr>
            <a:spLocks noGrp="1"/>
          </p:cNvSpPr>
          <p:nvPr>
            <p:ph type="pic" sz="quarter" idx="35" hasCustomPrompt="1"/>
          </p:nvPr>
        </p:nvSpPr>
        <p:spPr>
          <a:xfrm>
            <a:off x="6203950" y="3851999"/>
            <a:ext cx="1620837"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28" name="Textplatzhalter 19">
            <a:extLst>
              <a:ext uri="{FF2B5EF4-FFF2-40B4-BE49-F238E27FC236}">
                <a16:creationId xmlns:a16="http://schemas.microsoft.com/office/drawing/2014/main" id="{814D2A83-C214-5D3D-33E5-499378F10FD0}"/>
              </a:ext>
            </a:extLst>
          </p:cNvPr>
          <p:cNvSpPr>
            <a:spLocks noGrp="1"/>
          </p:cNvSpPr>
          <p:nvPr>
            <p:ph type="body" sz="quarter" idx="36" hasCustomPrompt="1"/>
          </p:nvPr>
        </p:nvSpPr>
        <p:spPr>
          <a:xfrm>
            <a:off x="6203950" y="5589240"/>
            <a:ext cx="1620837"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
        <p:nvSpPr>
          <p:cNvPr id="29" name="Bildplatzhalter 4">
            <a:extLst>
              <a:ext uri="{FF2B5EF4-FFF2-40B4-BE49-F238E27FC236}">
                <a16:creationId xmlns:a16="http://schemas.microsoft.com/office/drawing/2014/main" id="{0C7EA178-EA7E-CEB6-BCCA-A6C695A390C4}"/>
              </a:ext>
            </a:extLst>
          </p:cNvPr>
          <p:cNvSpPr>
            <a:spLocks noGrp="1"/>
          </p:cNvSpPr>
          <p:nvPr>
            <p:ph type="pic" sz="quarter" idx="37" hasCustomPrompt="1"/>
          </p:nvPr>
        </p:nvSpPr>
        <p:spPr>
          <a:xfrm>
            <a:off x="9873502" y="3852000"/>
            <a:ext cx="1623171" cy="1692000"/>
          </a:xfrm>
          <a:pattFill prst="lgCheck">
            <a:fgClr>
              <a:schemeClr val="bg1">
                <a:lumMod val="85000"/>
              </a:schemeClr>
            </a:fgClr>
            <a:bgClr>
              <a:schemeClr val="bg1"/>
            </a:bgClr>
          </a:pattFill>
        </p:spPr>
        <p:txBody>
          <a:bodyPr tIns="720000" anchor="ctr"/>
          <a:lstStyle>
            <a:lvl1pPr algn="ctr">
              <a:defRPr sz="1000"/>
            </a:lvl1pPr>
          </a:lstStyle>
          <a:p>
            <a:r>
              <a:rPr lang="en-GB" noProof="0" dirty="0"/>
              <a:t>Add image by tapping on icon</a:t>
            </a:r>
          </a:p>
        </p:txBody>
      </p:sp>
      <p:sp>
        <p:nvSpPr>
          <p:cNvPr id="30" name="Textplatzhalter 19">
            <a:extLst>
              <a:ext uri="{FF2B5EF4-FFF2-40B4-BE49-F238E27FC236}">
                <a16:creationId xmlns:a16="http://schemas.microsoft.com/office/drawing/2014/main" id="{67FC58FF-0434-E3CF-0015-FA751A6F2C40}"/>
              </a:ext>
            </a:extLst>
          </p:cNvPr>
          <p:cNvSpPr>
            <a:spLocks noGrp="1"/>
          </p:cNvSpPr>
          <p:nvPr>
            <p:ph type="body" sz="quarter" idx="38" hasCustomPrompt="1"/>
          </p:nvPr>
        </p:nvSpPr>
        <p:spPr>
          <a:xfrm>
            <a:off x="9874346" y="5589240"/>
            <a:ext cx="1623917" cy="332288"/>
          </a:xfrm>
        </p:spPr>
        <p:txBody>
          <a:bodyPr/>
          <a:lstStyle>
            <a:lvl1pPr>
              <a:spcBef>
                <a:spcPts val="20"/>
              </a:spcBef>
              <a:defRPr sz="1000"/>
            </a:lvl1pPr>
            <a:lvl2pPr marL="90488" indent="-90488">
              <a:spcBef>
                <a:spcPts val="20"/>
              </a:spcBef>
              <a:defRPr sz="1000"/>
            </a:lvl2pPr>
            <a:lvl3pPr>
              <a:spcBef>
                <a:spcPts val="20"/>
              </a:spcBef>
              <a:defRPr sz="1200"/>
            </a:lvl3pPr>
            <a:lvl4pPr>
              <a:spcBef>
                <a:spcPts val="20"/>
              </a:spcBef>
              <a:defRPr sz="1200"/>
            </a:lvl4pPr>
            <a:lvl5pPr>
              <a:spcBef>
                <a:spcPts val="20"/>
              </a:spcBef>
              <a:defRPr sz="1200"/>
            </a:lvl5pPr>
          </a:lstStyle>
          <a:p>
            <a:pPr lvl="0"/>
            <a:r>
              <a:rPr lang="en-GB" noProof="0" dirty="0"/>
              <a:t>Add Text</a:t>
            </a:r>
          </a:p>
          <a:p>
            <a:pPr lvl="1"/>
            <a:r>
              <a:rPr lang="en-GB" noProof="0" dirty="0"/>
              <a:t>Second Level</a:t>
            </a:r>
          </a:p>
        </p:txBody>
      </p:sp>
    </p:spTree>
    <p:extLst>
      <p:ext uri="{BB962C8B-B14F-4D97-AF65-F5344CB8AC3E}">
        <p14:creationId xmlns:p14="http://schemas.microsoft.com/office/powerpoint/2010/main" val="30221216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sized Image">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34439548-6E31-475E-9523-67EEEB11B520}"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0" y="1"/>
            <a:ext cx="12192000" cy="6858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36847926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full sized Image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28995CE6-B1C1-4A01-9B59-7F69D83EEB48}" type="datetime1">
              <a:rPr lang="de-CH" noProof="0" smtClean="0"/>
              <a:t>12.10.2026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8" name="Bildplatzhalter 4">
            <a:extLst>
              <a:ext uri="{FF2B5EF4-FFF2-40B4-BE49-F238E27FC236}">
                <a16:creationId xmlns:a16="http://schemas.microsoft.com/office/drawing/2014/main" id="{17580FB4-DD13-1B0D-5A9E-15F0A7CB65B4}"/>
              </a:ext>
            </a:extLst>
          </p:cNvPr>
          <p:cNvSpPr>
            <a:spLocks noGrp="1"/>
          </p:cNvSpPr>
          <p:nvPr>
            <p:ph type="pic" sz="quarter" idx="14" hasCustomPrompt="1"/>
          </p:nvPr>
        </p:nvSpPr>
        <p:spPr>
          <a:xfrm>
            <a:off x="6203948" y="0"/>
            <a:ext cx="5988052" cy="6857999"/>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
        <p:nvSpPr>
          <p:cNvPr id="7" name="Bildplatzhalter 4">
            <a:extLst>
              <a:ext uri="{FF2B5EF4-FFF2-40B4-BE49-F238E27FC236}">
                <a16:creationId xmlns:a16="http://schemas.microsoft.com/office/drawing/2014/main" id="{C1B2C62D-FBA5-44A1-36F5-135381BC9A6B}"/>
              </a:ext>
            </a:extLst>
          </p:cNvPr>
          <p:cNvSpPr>
            <a:spLocks noGrp="1"/>
          </p:cNvSpPr>
          <p:nvPr>
            <p:ph type="pic" sz="quarter" idx="13" hasCustomPrompt="1"/>
          </p:nvPr>
        </p:nvSpPr>
        <p:spPr>
          <a:xfrm>
            <a:off x="0" y="1"/>
            <a:ext cx="5988050" cy="6858000"/>
          </a:xfrm>
          <a:pattFill prst="lgCheck">
            <a:fgClr>
              <a:schemeClr val="bg1">
                <a:lumMod val="85000"/>
              </a:schemeClr>
            </a:fgClr>
            <a:bgClr>
              <a:schemeClr val="bg1"/>
            </a:bgClr>
          </a:pattFill>
        </p:spPr>
        <p:txBody>
          <a:bodyPr tIns="720000" anchor="ctr"/>
          <a:lstStyle>
            <a:lvl1pPr algn="ctr">
              <a:defRPr sz="1200"/>
            </a:lvl1pPr>
          </a:lstStyle>
          <a:p>
            <a:r>
              <a:rPr lang="en-GB" noProof="0" dirty="0"/>
              <a:t>Add image by tapping on icon</a:t>
            </a:r>
          </a:p>
        </p:txBody>
      </p:sp>
    </p:spTree>
    <p:extLst>
      <p:ext uri="{BB962C8B-B14F-4D97-AF65-F5344CB8AC3E}">
        <p14:creationId xmlns:p14="http://schemas.microsoft.com/office/powerpoint/2010/main" val="41314079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Add Title</a:t>
            </a:r>
          </a:p>
        </p:txBody>
      </p:sp>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p>
            <a:fld id="{70C1A95A-0331-42E2-B52D-EB8D369B2C5F}" type="datetime1">
              <a:rPr lang="de-CH" noProof="0" smtClean="0"/>
              <a:t>12.10.2026</a:t>
            </a:fld>
            <a:endParaRPr lang="en-GB" noProof="0"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p>
            <a:r>
              <a:rPr lang="en-GB" noProof="0"/>
              <a:t>Paul Scherrer Institute PSI</a:t>
            </a:r>
            <a:endParaRPr lang="en-GB" noProof="0"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Tree>
    <p:extLst>
      <p:ext uri="{BB962C8B-B14F-4D97-AF65-F5344CB8AC3E}">
        <p14:creationId xmlns:p14="http://schemas.microsoft.com/office/powerpoint/2010/main" val="38379844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84E75BB-61FF-4F7E-9CDB-A5E34775C9B4}"/>
              </a:ext>
            </a:extLst>
          </p:cNvPr>
          <p:cNvSpPr>
            <a:spLocks noGrp="1"/>
          </p:cNvSpPr>
          <p:nvPr>
            <p:ph type="dt" sz="half" idx="10"/>
          </p:nvPr>
        </p:nvSpPr>
        <p:spPr/>
        <p:txBody>
          <a:bodyPr/>
          <a:lstStyle/>
          <a:p>
            <a:fld id="{69167066-FCF1-45A3-9A8A-400034F861F3}" type="datetime1">
              <a:rPr lang="de-CH" noProof="0" smtClean="0"/>
              <a:t>12.10.2026</a:t>
            </a:fld>
            <a:endParaRPr lang="en-GB" noProof="0" dirty="0"/>
          </a:p>
        </p:txBody>
      </p:sp>
      <p:sp>
        <p:nvSpPr>
          <p:cNvPr id="3" name="Fußzeilenplatzhalter 2">
            <a:extLst>
              <a:ext uri="{FF2B5EF4-FFF2-40B4-BE49-F238E27FC236}">
                <a16:creationId xmlns:a16="http://schemas.microsoft.com/office/drawing/2014/main" id="{B909AB7D-DBAB-4FFF-BA65-85B952116264}"/>
              </a:ext>
            </a:extLst>
          </p:cNvPr>
          <p:cNvSpPr>
            <a:spLocks noGrp="1"/>
          </p:cNvSpPr>
          <p:nvPr>
            <p:ph type="ftr" sz="quarter" idx="11"/>
          </p:nvPr>
        </p:nvSpPr>
        <p:spPr/>
        <p:txBody>
          <a:bodyPr/>
          <a:lstStyle/>
          <a:p>
            <a:r>
              <a:rPr lang="en-GB" noProof="0"/>
              <a:t>Paul Scherrer Institute PSI</a:t>
            </a:r>
            <a:endParaRPr lang="en-GB" noProof="0" dirty="0"/>
          </a:p>
        </p:txBody>
      </p:sp>
      <p:sp>
        <p:nvSpPr>
          <p:cNvPr id="4" name="Foliennummernplatzhalter 3">
            <a:extLst>
              <a:ext uri="{FF2B5EF4-FFF2-40B4-BE49-F238E27FC236}">
                <a16:creationId xmlns:a16="http://schemas.microsoft.com/office/drawing/2014/main" id="{EB9B7570-0B3E-4F91-B744-978CA7BDE965}"/>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Tree>
    <p:extLst>
      <p:ext uri="{BB962C8B-B14F-4D97-AF65-F5344CB8AC3E}">
        <p14:creationId xmlns:p14="http://schemas.microsoft.com/office/powerpoint/2010/main" val="40054461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95325" y="278296"/>
            <a:ext cx="8964613" cy="810444"/>
          </a:xfrm>
          <a:prstGeom prst="rect">
            <a:avLst/>
          </a:prstGeom>
        </p:spPr>
        <p:txBody>
          <a:bodyPr vert="horz" lIns="0" tIns="0" rIns="0" bIns="0" rtlCol="0" anchor="t">
            <a:noAutofit/>
          </a:bodyPr>
          <a:lstStyle/>
          <a:p>
            <a:r>
              <a:rPr lang="en-GB" noProof="0" dirty="0"/>
              <a:t>Add Title</a:t>
            </a:r>
          </a:p>
        </p:txBody>
      </p:sp>
      <p:sp>
        <p:nvSpPr>
          <p:cNvPr id="3" name="Textplatzhalter 2"/>
          <p:cNvSpPr>
            <a:spLocks noGrp="1"/>
          </p:cNvSpPr>
          <p:nvPr>
            <p:ph type="body" idx="1"/>
          </p:nvPr>
        </p:nvSpPr>
        <p:spPr>
          <a:xfrm>
            <a:off x="695325" y="1376364"/>
            <a:ext cx="10801275" cy="4645024"/>
          </a:xfrm>
          <a:prstGeom prst="rect">
            <a:avLst/>
          </a:prstGeom>
        </p:spPr>
        <p:txBody>
          <a:bodyPr vert="horz" lIns="0" tIns="0" rIns="0" bIns="0" rtlCol="0">
            <a:noAutofit/>
          </a:bodyPr>
          <a:lstStyle/>
          <a:p>
            <a:pPr lvl="0"/>
            <a:r>
              <a:rPr lang="en-GB" noProof="0" dirty="0"/>
              <a:t>Add Content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Datumsplatzhalter 3"/>
          <p:cNvSpPr>
            <a:spLocks noGrp="1"/>
          </p:cNvSpPr>
          <p:nvPr>
            <p:ph type="dt" sz="half" idx="2"/>
          </p:nvPr>
        </p:nvSpPr>
        <p:spPr>
          <a:xfrm>
            <a:off x="9875837" y="6404573"/>
            <a:ext cx="1620837" cy="144016"/>
          </a:xfrm>
          <a:prstGeom prst="rect">
            <a:avLst/>
          </a:prstGeom>
        </p:spPr>
        <p:txBody>
          <a:bodyPr vert="horz" lIns="0" tIns="0" rIns="0" bIns="0" rtlCol="0" anchor="t" anchorCtr="0"/>
          <a:lstStyle>
            <a:lvl1pPr algn="r">
              <a:defRPr sz="1000">
                <a:solidFill>
                  <a:schemeClr val="tx1"/>
                </a:solidFill>
              </a:defRPr>
            </a:lvl1pPr>
          </a:lstStyle>
          <a:p>
            <a:fld id="{9F261762-898A-474B-BAD7-AB4911CF5591}" type="datetime1">
              <a:rPr lang="de-CH" noProof="0" smtClean="0"/>
              <a:t>12.10.2026</a:t>
            </a:fld>
            <a:endParaRPr lang="en-GB" noProof="0" dirty="0"/>
          </a:p>
        </p:txBody>
      </p:sp>
      <p:sp>
        <p:nvSpPr>
          <p:cNvPr id="5" name="Fußzeilenplatzhalter 4"/>
          <p:cNvSpPr>
            <a:spLocks noGrp="1"/>
          </p:cNvSpPr>
          <p:nvPr>
            <p:ph type="ftr" sz="quarter" idx="3"/>
          </p:nvPr>
        </p:nvSpPr>
        <p:spPr>
          <a:xfrm>
            <a:off x="1614487" y="6404573"/>
            <a:ext cx="8045451" cy="144016"/>
          </a:xfrm>
          <a:prstGeom prst="rect">
            <a:avLst/>
          </a:prstGeom>
        </p:spPr>
        <p:txBody>
          <a:bodyPr vert="horz" lIns="0" tIns="0" rIns="0" bIns="0" rtlCol="0" anchor="t" anchorCtr="0"/>
          <a:lstStyle>
            <a:lvl1pPr algn="l">
              <a:defRPr sz="1000">
                <a:solidFill>
                  <a:schemeClr val="tx1"/>
                </a:solidFill>
              </a:defRPr>
            </a:lvl1pPr>
          </a:lstStyle>
          <a:p>
            <a:r>
              <a:rPr lang="en-GB" noProof="0"/>
              <a:t>Paul Scherrer Institute PSI</a:t>
            </a:r>
            <a:endParaRPr lang="en-GB" noProof="0" dirty="0"/>
          </a:p>
        </p:txBody>
      </p:sp>
      <p:sp>
        <p:nvSpPr>
          <p:cNvPr id="6" name="Foliennummernplatzhalter 5"/>
          <p:cNvSpPr>
            <a:spLocks noGrp="1"/>
          </p:cNvSpPr>
          <p:nvPr>
            <p:ph type="sldNum" sz="quarter" idx="4"/>
          </p:nvPr>
        </p:nvSpPr>
        <p:spPr>
          <a:xfrm>
            <a:off x="695325" y="6404573"/>
            <a:ext cx="703263" cy="144016"/>
          </a:xfrm>
          <a:prstGeom prst="rect">
            <a:avLst/>
          </a:prstGeom>
        </p:spPr>
        <p:txBody>
          <a:bodyPr vert="horz" lIns="0" tIns="0" rIns="0" bIns="0" rtlCol="0" anchor="t" anchorCtr="0"/>
          <a:lstStyle>
            <a:lvl1pPr algn="l">
              <a:defRPr sz="1000">
                <a:solidFill>
                  <a:schemeClr val="tx1"/>
                </a:solidFill>
              </a:defRPr>
            </a:lvl1pPr>
          </a:lstStyle>
          <a:p>
            <a:fld id="{442AD375-037F-43D0-B059-5172DA06796A}" type="slidenum">
              <a:rPr lang="en-GB" noProof="0" smtClean="0"/>
              <a:pPr/>
              <a:t>‹#›</a:t>
            </a:fld>
            <a:endParaRPr lang="en-GB" noProof="0" dirty="0"/>
          </a:p>
        </p:txBody>
      </p:sp>
      <p:pic>
        <p:nvPicPr>
          <p:cNvPr id="20" name="Grafik 19">
            <a:extLst>
              <a:ext uri="{FF2B5EF4-FFF2-40B4-BE49-F238E27FC236}">
                <a16:creationId xmlns:a16="http://schemas.microsoft.com/office/drawing/2014/main" id="{EC2031EC-4715-FBAB-E65E-0A3E5D91D8E4}"/>
              </a:ext>
            </a:extLst>
          </p:cNvPr>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10615133" y="305378"/>
            <a:ext cx="881467" cy="362794"/>
          </a:xfrm>
          <a:prstGeom prst="rect">
            <a:avLst/>
          </a:prstGeom>
        </p:spPr>
      </p:pic>
    </p:spTree>
    <p:extLst>
      <p:ext uri="{BB962C8B-B14F-4D97-AF65-F5344CB8AC3E}">
        <p14:creationId xmlns:p14="http://schemas.microsoft.com/office/powerpoint/2010/main" val="1011663896"/>
      </p:ext>
    </p:extLst>
  </p:cSld>
  <p:clrMap bg1="lt1" tx1="dk1" bg2="lt2" tx2="dk2" accent1="accent1" accent2="accent2" accent3="accent3" accent4="accent4" accent5="accent5" accent6="accent6" hlink="hlink" folHlink="folHlink"/>
  <p:sldLayoutIdLst>
    <p:sldLayoutId id="2147483688" r:id="rId1"/>
    <p:sldLayoutId id="2147483690" r:id="rId2"/>
    <p:sldLayoutId id="2147483691" r:id="rId3"/>
    <p:sldLayoutId id="2147483658" r:id="rId4"/>
    <p:sldLayoutId id="2147483738" r:id="rId5"/>
    <p:sldLayoutId id="2147483739" r:id="rId6"/>
    <p:sldLayoutId id="2147483740" r:id="rId7"/>
    <p:sldLayoutId id="2147483694" r:id="rId8"/>
    <p:sldLayoutId id="2147483737" r:id="rId9"/>
    <p:sldLayoutId id="2147483692" r:id="rId10"/>
    <p:sldLayoutId id="2147483693" r:id="rId11"/>
    <p:sldLayoutId id="2147483659" r:id="rId12"/>
    <p:sldLayoutId id="2147483666" r:id="rId13"/>
    <p:sldLayoutId id="2147483667" r:id="rId14"/>
    <p:sldLayoutId id="2147483668" r:id="rId15"/>
    <p:sldLayoutId id="2147483669" r:id="rId16"/>
    <p:sldLayoutId id="2147483665" r:id="rId17"/>
    <p:sldLayoutId id="2147483670" r:id="rId18"/>
    <p:sldLayoutId id="2147483671" r:id="rId19"/>
    <p:sldLayoutId id="2147483672" r:id="rId20"/>
    <p:sldLayoutId id="2147483673" r:id="rId21"/>
    <p:sldLayoutId id="2147483674" r:id="rId22"/>
    <p:sldLayoutId id="2147483675" r:id="rId23"/>
    <p:sldLayoutId id="2147483676" r:id="rId24"/>
    <p:sldLayoutId id="2147483695" r:id="rId25"/>
    <p:sldLayoutId id="2147483677" r:id="rId26"/>
    <p:sldLayoutId id="2147483679" r:id="rId27"/>
    <p:sldLayoutId id="2147483678" r:id="rId28"/>
    <p:sldLayoutId id="2147483680" r:id="rId29"/>
    <p:sldLayoutId id="2147483681" r:id="rId30"/>
    <p:sldLayoutId id="2147483683" r:id="rId31"/>
    <p:sldLayoutId id="2147483682" r:id="rId32"/>
    <p:sldLayoutId id="2147483663" r:id="rId33"/>
    <p:sldLayoutId id="2147483664" r:id="rId34"/>
  </p:sldLayoutIdLst>
  <p:hf hdr="0"/>
  <p:txStyles>
    <p:titleStyle>
      <a:lvl1pPr algn="l" defTabSz="914400" rtl="0" eaLnBrk="1" latinLnBrk="0" hangingPunct="1">
        <a:lnSpc>
          <a:spcPct val="100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600"/>
        </a:spcBef>
        <a:buFont typeface="+mj-lt"/>
        <a:buNone/>
        <a:defRPr sz="2000" kern="1200">
          <a:solidFill>
            <a:schemeClr val="tx1"/>
          </a:solidFill>
          <a:latin typeface="+mn-lt"/>
          <a:ea typeface="+mn-ea"/>
          <a:cs typeface="+mn-cs"/>
        </a:defRPr>
      </a:lvl1pPr>
      <a:lvl2pPr marL="252000" indent="-252000" algn="l" defTabSz="914400" rtl="0" eaLnBrk="1" latinLnBrk="0" hangingPunct="1">
        <a:lnSpc>
          <a:spcPct val="100000"/>
        </a:lnSpc>
        <a:spcBef>
          <a:spcPts val="600"/>
        </a:spcBef>
        <a:buFont typeface="Aptos" panose="020B0004020202020204" pitchFamily="34" charset="0"/>
        <a:buChar char="•"/>
        <a:defRPr sz="2000" kern="1200">
          <a:solidFill>
            <a:schemeClr val="tx1"/>
          </a:solidFill>
          <a:latin typeface="+mn-lt"/>
          <a:ea typeface="+mn-ea"/>
          <a:cs typeface="+mn-cs"/>
        </a:defRPr>
      </a:lvl2pPr>
      <a:lvl3pPr marL="504000" indent="-252000" algn="l" defTabSz="914400" rtl="0" eaLnBrk="1" latinLnBrk="0" hangingPunct="1">
        <a:lnSpc>
          <a:spcPct val="100000"/>
        </a:lnSpc>
        <a:spcBef>
          <a:spcPts val="600"/>
        </a:spcBef>
        <a:buFont typeface="Aptos" panose="020B0004020202020204" pitchFamily="34" charset="0"/>
        <a:buChar char="•"/>
        <a:defRPr sz="2000" kern="1200">
          <a:solidFill>
            <a:schemeClr val="tx1"/>
          </a:solidFill>
          <a:latin typeface="+mn-lt"/>
          <a:ea typeface="+mn-ea"/>
          <a:cs typeface="+mn-cs"/>
        </a:defRPr>
      </a:lvl3pPr>
      <a:lvl4pPr marL="756000" indent="-252000" algn="l" defTabSz="914400" rtl="0" eaLnBrk="1" latinLnBrk="0" hangingPunct="1">
        <a:lnSpc>
          <a:spcPct val="100000"/>
        </a:lnSpc>
        <a:spcBef>
          <a:spcPts val="400"/>
        </a:spcBef>
        <a:buFont typeface="Aptos" panose="020B0004020202020204" pitchFamily="34" charset="0"/>
        <a:buChar char="•"/>
        <a:defRPr sz="2000" kern="1200">
          <a:solidFill>
            <a:schemeClr val="tx1"/>
          </a:solidFill>
          <a:latin typeface="+mn-lt"/>
          <a:ea typeface="+mn-ea"/>
          <a:cs typeface="+mn-cs"/>
        </a:defRPr>
      </a:lvl4pPr>
      <a:lvl5pPr marL="1008000" indent="-252000" algn="l" defTabSz="914400" rtl="0" eaLnBrk="1" latinLnBrk="0" hangingPunct="1">
        <a:lnSpc>
          <a:spcPct val="100000"/>
        </a:lnSpc>
        <a:spcBef>
          <a:spcPts val="400"/>
        </a:spcBef>
        <a:buFont typeface="Aptos" panose="020B00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A4A3A4"/>
          </p15:clr>
        </p15:guide>
        <p15:guide id="2" pos="7242" userDrawn="1">
          <p15:clr>
            <a:srgbClr val="A4A3A4"/>
          </p15:clr>
        </p15:guide>
        <p15:guide id="3" orient="horz" pos="4110" userDrawn="1">
          <p15:clr>
            <a:srgbClr val="A4A3A4"/>
          </p15:clr>
        </p15:guide>
        <p15:guide id="4" orient="horz" pos="913" userDrawn="1">
          <p15:clr>
            <a:srgbClr val="A4A3A4"/>
          </p15:clr>
        </p15:guide>
        <p15:guide id="5" pos="3772" userDrawn="1">
          <p15:clr>
            <a:srgbClr val="A4A3A4"/>
          </p15:clr>
        </p15:guide>
        <p15:guide id="6" pos="3908" userDrawn="1">
          <p15:clr>
            <a:srgbClr val="A4A3A4"/>
          </p15:clr>
        </p15:guide>
        <p15:guide id="7" pos="2751" userDrawn="1">
          <p15:clr>
            <a:srgbClr val="A4A3A4"/>
          </p15:clr>
        </p15:guide>
        <p15:guide id="8" pos="2615" userDrawn="1">
          <p15:clr>
            <a:srgbClr val="A4A3A4"/>
          </p15:clr>
        </p15:guide>
        <p15:guide id="9" pos="1595" userDrawn="1">
          <p15:clr>
            <a:srgbClr val="A4A3A4"/>
          </p15:clr>
        </p15:guide>
        <p15:guide id="10" pos="1459" userDrawn="1">
          <p15:clr>
            <a:srgbClr val="A4A3A4"/>
          </p15:clr>
        </p15:guide>
        <p15:guide id="11" pos="4929" userDrawn="1">
          <p15:clr>
            <a:srgbClr val="A4A3A4"/>
          </p15:clr>
        </p15:guide>
        <p15:guide id="12" pos="5065" userDrawn="1">
          <p15:clr>
            <a:srgbClr val="A4A3A4"/>
          </p15:clr>
        </p15:guide>
        <p15:guide id="13" pos="6085" userDrawn="1">
          <p15:clr>
            <a:srgbClr val="A4A3A4"/>
          </p15:clr>
        </p15:guide>
        <p15:guide id="14" pos="6221" userDrawn="1">
          <p15:clr>
            <a:srgbClr val="A4A3A4"/>
          </p15:clr>
        </p15:guide>
        <p15:guide id="15" pos="2172" userDrawn="1">
          <p15:clr>
            <a:srgbClr val="A4A3A4"/>
          </p15:clr>
        </p15:guide>
        <p15:guide id="16" pos="2036" userDrawn="1">
          <p15:clr>
            <a:srgbClr val="A4A3A4"/>
          </p15:clr>
        </p15:guide>
        <p15:guide id="17" pos="3194" userDrawn="1">
          <p15:clr>
            <a:srgbClr val="A4A3A4"/>
          </p15:clr>
        </p15:guide>
        <p15:guide id="18" pos="3330" userDrawn="1">
          <p15:clr>
            <a:srgbClr val="A4A3A4"/>
          </p15:clr>
        </p15:guide>
        <p15:guide id="19" pos="881" userDrawn="1">
          <p15:clr>
            <a:srgbClr val="A4A3A4"/>
          </p15:clr>
        </p15:guide>
        <p15:guide id="20" pos="1017" userDrawn="1">
          <p15:clr>
            <a:srgbClr val="A4A3A4"/>
          </p15:clr>
        </p15:guide>
        <p15:guide id="21" pos="4351" userDrawn="1">
          <p15:clr>
            <a:srgbClr val="A4A3A4"/>
          </p15:clr>
        </p15:guide>
        <p15:guide id="22" pos="4487" userDrawn="1">
          <p15:clr>
            <a:srgbClr val="A4A3A4"/>
          </p15:clr>
        </p15:guide>
        <p15:guide id="23" pos="5508" userDrawn="1">
          <p15:clr>
            <a:srgbClr val="A4A3A4"/>
          </p15:clr>
        </p15:guide>
        <p15:guide id="24" pos="5642" userDrawn="1">
          <p15:clr>
            <a:srgbClr val="A4A3A4"/>
          </p15:clr>
        </p15:guide>
        <p15:guide id="25" pos="6663" userDrawn="1">
          <p15:clr>
            <a:srgbClr val="A4A3A4"/>
          </p15:clr>
        </p15:guide>
        <p15:guide id="26" pos="6799" userDrawn="1">
          <p15:clr>
            <a:srgbClr val="A4A3A4"/>
          </p15:clr>
        </p15:guide>
        <p15:guide id="27" orient="horz" pos="229" userDrawn="1">
          <p15:clr>
            <a:srgbClr val="A4A3A4"/>
          </p15:clr>
        </p15:guide>
        <p15:guide id="28" orient="horz" pos="867" userDrawn="1">
          <p15:clr>
            <a:srgbClr val="A4A3A4"/>
          </p15:clr>
        </p15:guide>
        <p15:guide id="29" orient="horz" pos="379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wmf"/></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png"/><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emf"/></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openxmlformats.org/officeDocument/2006/relationships/image" Target="../media/image36.emf"/><Relationship Id="rId2" Type="http://schemas.openxmlformats.org/officeDocument/2006/relationships/image" Target="../media/image33.png"/><Relationship Id="rId1" Type="http://schemas.openxmlformats.org/officeDocument/2006/relationships/slideLayout" Target="../slideLayouts/slideLayout12.xml"/><Relationship Id="rId6" Type="http://schemas.openxmlformats.org/officeDocument/2006/relationships/oleObject" Target="../embeddings/oleObject3.bin"/><Relationship Id="rId5" Type="http://schemas.openxmlformats.org/officeDocument/2006/relationships/image" Target="../media/image35.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51.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9B63F-3871-43B7-541C-011432ED9D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8895D9-A80E-97A3-E05E-3518928E89E2}"/>
              </a:ext>
            </a:extLst>
          </p:cNvPr>
          <p:cNvSpPr>
            <a:spLocks noGrp="1"/>
          </p:cNvSpPr>
          <p:nvPr>
            <p:ph type="ctrTitle"/>
          </p:nvPr>
        </p:nvSpPr>
        <p:spPr>
          <a:xfrm>
            <a:off x="479376" y="2075191"/>
            <a:ext cx="4763500" cy="2041072"/>
          </a:xfrm>
        </p:spPr>
        <p:txBody>
          <a:bodyPr/>
          <a:lstStyle/>
          <a:p>
            <a:r>
              <a:rPr lang="en-US" sz="2800" noProof="0" dirty="0"/>
              <a:t>Simulation Study of 3-bunch Operation Methods for SwissFEL Upgrade</a:t>
            </a:r>
            <a:endParaRPr lang="en-GB" sz="2800" noProof="0" dirty="0"/>
          </a:p>
        </p:txBody>
      </p:sp>
      <p:sp>
        <p:nvSpPr>
          <p:cNvPr id="7" name="Textplatzhalter 6">
            <a:extLst>
              <a:ext uri="{FF2B5EF4-FFF2-40B4-BE49-F238E27FC236}">
                <a16:creationId xmlns:a16="http://schemas.microsoft.com/office/drawing/2014/main" id="{72594F4C-5118-C0D5-664E-C2D1314B29FF}"/>
              </a:ext>
            </a:extLst>
          </p:cNvPr>
          <p:cNvSpPr>
            <a:spLocks noGrp="1"/>
          </p:cNvSpPr>
          <p:nvPr>
            <p:ph type="body" sz="quarter" idx="13"/>
          </p:nvPr>
        </p:nvSpPr>
        <p:spPr>
          <a:xfrm>
            <a:off x="540412" y="5229200"/>
            <a:ext cx="7859844" cy="288032"/>
          </a:xfrm>
        </p:spPr>
        <p:txBody>
          <a:bodyPr/>
          <a:lstStyle/>
          <a:p>
            <a:r>
              <a:rPr lang="en-GB" sz="1800" noProof="0" dirty="0"/>
              <a:t>Zheqiao Geng</a:t>
            </a:r>
            <a:r>
              <a:rPr lang="en-GB" sz="1800" dirty="0"/>
              <a:t>, Sven </a:t>
            </a:r>
            <a:r>
              <a:rPr lang="de-CH" sz="1800" dirty="0"/>
              <a:t>Reiche</a:t>
            </a:r>
            <a:endParaRPr lang="en-GB" sz="1800" dirty="0">
              <a:latin typeface="Calibri" panose="020F0502020204030204" pitchFamily="34" charset="0"/>
              <a:ea typeface="SimSun" panose="02010600030101010101" pitchFamily="2" charset="-122"/>
              <a:cs typeface="Times New Roman" panose="02020603050405020304" pitchFamily="18" charset="0"/>
            </a:endParaRPr>
          </a:p>
        </p:txBody>
      </p:sp>
      <p:sp>
        <p:nvSpPr>
          <p:cNvPr id="8" name="Textplatzhalter 7">
            <a:extLst>
              <a:ext uri="{FF2B5EF4-FFF2-40B4-BE49-F238E27FC236}">
                <a16:creationId xmlns:a16="http://schemas.microsoft.com/office/drawing/2014/main" id="{1B378EF3-293D-D203-6246-79D15F18E038}"/>
              </a:ext>
            </a:extLst>
          </p:cNvPr>
          <p:cNvSpPr>
            <a:spLocks noGrp="1"/>
          </p:cNvSpPr>
          <p:nvPr>
            <p:ph type="body" sz="quarter" idx="14"/>
          </p:nvPr>
        </p:nvSpPr>
        <p:spPr>
          <a:xfrm>
            <a:off x="540412" y="5655894"/>
            <a:ext cx="5760640" cy="509410"/>
          </a:xfrm>
        </p:spPr>
        <p:txBody>
          <a:bodyPr/>
          <a:lstStyle/>
          <a:p>
            <a:r>
              <a:rPr lang="en-US" sz="1400" i="1" dirty="0"/>
              <a:t>LLRF2026 Workshop</a:t>
            </a:r>
          </a:p>
          <a:p>
            <a:r>
              <a:rPr lang="de-CH" sz="1400" dirty="0"/>
              <a:t>October 13-15 2026, Nova Gorica, Slovenia</a:t>
            </a:r>
          </a:p>
        </p:txBody>
      </p:sp>
      <p:pic>
        <p:nvPicPr>
          <p:cNvPr id="13" name="Picture Placeholder 12" descr="A river flowing through a forest&#10;&#10;Description automatically generated">
            <a:extLst>
              <a:ext uri="{FF2B5EF4-FFF2-40B4-BE49-F238E27FC236}">
                <a16:creationId xmlns:a16="http://schemas.microsoft.com/office/drawing/2014/main" id="{446059CB-FCEC-C24A-CEBD-C1AE45AF2B81}"/>
              </a:ext>
            </a:extLst>
          </p:cNvPr>
          <p:cNvPicPr>
            <a:picLocks noGrp="1" noChangeAspect="1"/>
          </p:cNvPicPr>
          <p:nvPr>
            <p:ph type="pic" sz="quarter" idx="15"/>
          </p:nvPr>
        </p:nvPicPr>
        <p:blipFill rotWithShape="1">
          <a:blip r:embed="rId2" cstate="email">
            <a:extLst>
              <a:ext uri="{28A0092B-C50C-407E-A947-70E740481C1C}">
                <a14:useLocalDpi xmlns:a14="http://schemas.microsoft.com/office/drawing/2010/main"/>
              </a:ext>
            </a:extLst>
          </a:blip>
          <a:srcRect b="-1"/>
          <a:stretch/>
        </p:blipFill>
        <p:spPr>
          <a:xfrm>
            <a:off x="5447928" y="508436"/>
            <a:ext cx="6588995" cy="4425815"/>
          </a:xfrm>
        </p:spPr>
      </p:pic>
    </p:spTree>
    <p:extLst>
      <p:ext uri="{BB962C8B-B14F-4D97-AF65-F5344CB8AC3E}">
        <p14:creationId xmlns:p14="http://schemas.microsoft.com/office/powerpoint/2010/main" val="1396695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8964613" cy="414400"/>
          </a:xfrm>
        </p:spPr>
        <p:txBody>
          <a:bodyPr/>
          <a:lstStyle/>
          <a:p>
            <a:r>
              <a:rPr lang="en-GB" noProof="0" dirty="0"/>
              <a:t>Outline</a:t>
            </a:r>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2</a:t>
            </a:fld>
            <a:endParaRPr lang="de-CH" dirty="0"/>
          </a:p>
        </p:txBody>
      </p:sp>
      <p:sp>
        <p:nvSpPr>
          <p:cNvPr id="10" name="Content Placeholder 2">
            <a:extLst>
              <a:ext uri="{FF2B5EF4-FFF2-40B4-BE49-F238E27FC236}">
                <a16:creationId xmlns:a16="http://schemas.microsoft.com/office/drawing/2014/main" id="{D1AE5736-B9D2-326C-A36F-FB5670AC7C03}"/>
              </a:ext>
            </a:extLst>
          </p:cNvPr>
          <p:cNvSpPr>
            <a:spLocks noGrp="1"/>
          </p:cNvSpPr>
          <p:nvPr>
            <p:ph idx="1"/>
          </p:nvPr>
        </p:nvSpPr>
        <p:spPr>
          <a:xfrm>
            <a:off x="731366" y="980728"/>
            <a:ext cx="10729267" cy="1584176"/>
          </a:xfrm>
        </p:spPr>
        <p:txBody>
          <a:bodyPr>
            <a:noAutofit/>
          </a:bodyPr>
          <a:lstStyle/>
          <a:p>
            <a:pPr marL="342900" indent="-342900">
              <a:lnSpc>
                <a:spcPct val="100000"/>
              </a:lnSpc>
              <a:spcBef>
                <a:spcPts val="300"/>
              </a:spcBef>
              <a:spcAft>
                <a:spcPts val="300"/>
              </a:spcAft>
              <a:buFont typeface="Wingdings" panose="05000000000000000000" pitchFamily="2" charset="2"/>
              <a:buChar char="§"/>
            </a:pPr>
            <a:r>
              <a:rPr lang="en-US" dirty="0"/>
              <a:t>Introduction</a:t>
            </a:r>
          </a:p>
          <a:p>
            <a:pPr marL="342900" indent="-342900">
              <a:lnSpc>
                <a:spcPct val="100000"/>
              </a:lnSpc>
              <a:spcBef>
                <a:spcPts val="300"/>
              </a:spcBef>
              <a:spcAft>
                <a:spcPts val="300"/>
              </a:spcAft>
              <a:buFont typeface="Wingdings" panose="05000000000000000000" pitchFamily="2" charset="2"/>
              <a:buChar char="§"/>
            </a:pPr>
            <a:r>
              <a:rPr lang="en-US" dirty="0"/>
              <a:t>RF System Modeling</a:t>
            </a:r>
          </a:p>
          <a:p>
            <a:pPr marL="342900" indent="-342900">
              <a:lnSpc>
                <a:spcPct val="100000"/>
              </a:lnSpc>
              <a:spcBef>
                <a:spcPts val="300"/>
              </a:spcBef>
              <a:spcAft>
                <a:spcPts val="300"/>
              </a:spcAft>
              <a:buFont typeface="Wingdings" panose="05000000000000000000" pitchFamily="2" charset="2"/>
              <a:buChar char="§"/>
            </a:pPr>
            <a:r>
              <a:rPr lang="en-US" dirty="0"/>
              <a:t>Simulation Software</a:t>
            </a:r>
          </a:p>
          <a:p>
            <a:pPr marL="342900" indent="-342900">
              <a:lnSpc>
                <a:spcPct val="100000"/>
              </a:lnSpc>
              <a:spcBef>
                <a:spcPts val="300"/>
              </a:spcBef>
              <a:spcAft>
                <a:spcPts val="300"/>
              </a:spcAft>
              <a:buFont typeface="Wingdings" panose="05000000000000000000" pitchFamily="2" charset="2"/>
              <a:buChar char="§"/>
            </a:pPr>
            <a:r>
              <a:rPr lang="en-US" dirty="0"/>
              <a:t>3-bunch Setup and Feedback</a:t>
            </a:r>
          </a:p>
          <a:p>
            <a:pPr marL="342900" indent="-342900">
              <a:lnSpc>
                <a:spcPct val="100000"/>
              </a:lnSpc>
              <a:spcBef>
                <a:spcPts val="300"/>
              </a:spcBef>
              <a:spcAft>
                <a:spcPts val="300"/>
              </a:spcAft>
              <a:buFont typeface="Wingdings" panose="05000000000000000000" pitchFamily="2" charset="2"/>
              <a:buChar char="§"/>
            </a:pPr>
            <a:r>
              <a:rPr lang="en-US" dirty="0"/>
              <a:t>Conclusion and Outlook</a:t>
            </a:r>
          </a:p>
          <a:p>
            <a:pPr>
              <a:lnSpc>
                <a:spcPct val="100000"/>
              </a:lnSpc>
              <a:spcBef>
                <a:spcPts val="300"/>
              </a:spcBef>
              <a:spcAft>
                <a:spcPts val="300"/>
              </a:spcAft>
            </a:pPr>
            <a:endParaRPr lang="en-US" dirty="0"/>
          </a:p>
          <a:p>
            <a:pPr marL="342900" indent="-342900">
              <a:lnSpc>
                <a:spcPct val="100000"/>
              </a:lnSpc>
              <a:spcBef>
                <a:spcPts val="300"/>
              </a:spcBef>
              <a:spcAft>
                <a:spcPts val="300"/>
              </a:spcAft>
              <a:buFont typeface="Wingdings" panose="05000000000000000000" pitchFamily="2" charset="2"/>
              <a:buChar char="§"/>
            </a:pPr>
            <a:endParaRPr lang="en-US" dirty="0"/>
          </a:p>
        </p:txBody>
      </p:sp>
    </p:spTree>
    <p:extLst>
      <p:ext uri="{BB962C8B-B14F-4D97-AF65-F5344CB8AC3E}">
        <p14:creationId xmlns:p14="http://schemas.microsoft.com/office/powerpoint/2010/main" val="1887349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C6A0F-8698-CE58-11DB-500ACF5D86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40F3FE-0D15-6884-058C-BDA260F8CE55}"/>
              </a:ext>
            </a:extLst>
          </p:cNvPr>
          <p:cNvSpPr>
            <a:spLocks noGrp="1"/>
          </p:cNvSpPr>
          <p:nvPr>
            <p:ph type="title"/>
          </p:nvPr>
        </p:nvSpPr>
        <p:spPr>
          <a:xfrm>
            <a:off x="1919536" y="2924944"/>
            <a:ext cx="8964613" cy="414400"/>
          </a:xfrm>
        </p:spPr>
        <p:txBody>
          <a:bodyPr/>
          <a:lstStyle/>
          <a:p>
            <a:r>
              <a:rPr lang="en-US" dirty="0"/>
              <a:t>Introduction</a:t>
            </a:r>
            <a:endParaRPr lang="en-GB" noProof="0" dirty="0"/>
          </a:p>
        </p:txBody>
      </p:sp>
      <p:sp>
        <p:nvSpPr>
          <p:cNvPr id="4" name="Datumsplatzhalter 3">
            <a:extLst>
              <a:ext uri="{FF2B5EF4-FFF2-40B4-BE49-F238E27FC236}">
                <a16:creationId xmlns:a16="http://schemas.microsoft.com/office/drawing/2014/main" id="{1D9BA89E-DD90-27A5-2F02-A8129508E7CA}"/>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57E90613-7F6C-B6CB-BB5D-4EDAEB81AFC6}"/>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106C1AB6-BCA1-85BC-1A6F-12E36D13BBB4}"/>
              </a:ext>
            </a:extLst>
          </p:cNvPr>
          <p:cNvSpPr>
            <a:spLocks noGrp="1"/>
          </p:cNvSpPr>
          <p:nvPr>
            <p:ph type="sldNum" sz="quarter" idx="12"/>
          </p:nvPr>
        </p:nvSpPr>
        <p:spPr/>
        <p:txBody>
          <a:bodyPr/>
          <a:lstStyle/>
          <a:p>
            <a:fld id="{442AD375-037F-43D0-B059-5172DA06796A}" type="slidenum">
              <a:rPr lang="de-CH" smtClean="0"/>
              <a:pPr/>
              <a:t>3</a:t>
            </a:fld>
            <a:endParaRPr lang="de-CH" dirty="0"/>
          </a:p>
        </p:txBody>
      </p:sp>
    </p:spTree>
    <p:extLst>
      <p:ext uri="{BB962C8B-B14F-4D97-AF65-F5344CB8AC3E}">
        <p14:creationId xmlns:p14="http://schemas.microsoft.com/office/powerpoint/2010/main" val="1679708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65661-A27A-645B-4600-310D0D0B80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2AB5BB-757B-75A9-2E1D-B4C68C6B3D8E}"/>
              </a:ext>
            </a:extLst>
          </p:cNvPr>
          <p:cNvSpPr>
            <a:spLocks noGrp="1"/>
          </p:cNvSpPr>
          <p:nvPr>
            <p:ph type="title"/>
          </p:nvPr>
        </p:nvSpPr>
        <p:spPr>
          <a:xfrm>
            <a:off x="695325" y="278296"/>
            <a:ext cx="11089307" cy="414400"/>
          </a:xfrm>
        </p:spPr>
        <p:txBody>
          <a:bodyPr/>
          <a:lstStyle/>
          <a:p>
            <a:r>
              <a:rPr lang="en-US" sz="2800" dirty="0"/>
              <a:t>SwissFELplus and Porthos </a:t>
            </a:r>
            <a:endParaRPr lang="en-GB" noProof="0" dirty="0"/>
          </a:p>
        </p:txBody>
      </p:sp>
      <p:sp>
        <p:nvSpPr>
          <p:cNvPr id="4" name="Datumsplatzhalter 3">
            <a:extLst>
              <a:ext uri="{FF2B5EF4-FFF2-40B4-BE49-F238E27FC236}">
                <a16:creationId xmlns:a16="http://schemas.microsoft.com/office/drawing/2014/main" id="{09A14334-4E75-C92D-055F-47D401E10705}"/>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1A006ED6-7731-A87F-90CD-4245AFE5443E}"/>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4E0D7910-8FA0-ACE1-D879-A594F3C34C17}"/>
              </a:ext>
            </a:extLst>
          </p:cNvPr>
          <p:cNvSpPr>
            <a:spLocks noGrp="1"/>
          </p:cNvSpPr>
          <p:nvPr>
            <p:ph type="sldNum" sz="quarter" idx="12"/>
          </p:nvPr>
        </p:nvSpPr>
        <p:spPr/>
        <p:txBody>
          <a:bodyPr/>
          <a:lstStyle/>
          <a:p>
            <a:fld id="{442AD375-037F-43D0-B059-5172DA06796A}" type="slidenum">
              <a:rPr lang="de-CH" smtClean="0"/>
              <a:pPr/>
              <a:t>4</a:t>
            </a:fld>
            <a:endParaRPr lang="de-CH" dirty="0"/>
          </a:p>
        </p:txBody>
      </p:sp>
      <p:sp>
        <p:nvSpPr>
          <p:cNvPr id="9" name="TextBox 8">
            <a:extLst>
              <a:ext uri="{FF2B5EF4-FFF2-40B4-BE49-F238E27FC236}">
                <a16:creationId xmlns:a16="http://schemas.microsoft.com/office/drawing/2014/main" id="{FADABC01-C654-F0D7-05C5-FA1745D17901}"/>
              </a:ext>
            </a:extLst>
          </p:cNvPr>
          <p:cNvSpPr txBox="1"/>
          <p:nvPr/>
        </p:nvSpPr>
        <p:spPr>
          <a:xfrm>
            <a:off x="8260294" y="838212"/>
            <a:ext cx="3636862" cy="1318310"/>
          </a:xfrm>
          <a:prstGeom prst="rect">
            <a:avLst/>
          </a:prstGeom>
          <a:solidFill>
            <a:schemeClr val="bg1">
              <a:lumMod val="95000"/>
            </a:schemeClr>
          </a:solidFill>
        </p:spPr>
        <p:txBody>
          <a:bodyPr wrap="square" lIns="0" tIns="0" rIns="0" bIns="0" rtlCol="0">
            <a:spAutoFit/>
          </a:bodyPr>
          <a:lstStyle/>
          <a:p>
            <a:pPr algn="l">
              <a:spcBef>
                <a:spcPts val="200"/>
              </a:spcBef>
              <a:spcAft>
                <a:spcPts val="200"/>
              </a:spcAft>
            </a:pPr>
            <a:r>
              <a:rPr lang="en-US" sz="1400" b="1" dirty="0"/>
              <a:t>Parameters of SwissFEL</a:t>
            </a:r>
            <a:r>
              <a:rPr lang="en-US" sz="1400" dirty="0"/>
              <a:t>:</a:t>
            </a:r>
          </a:p>
          <a:p>
            <a:pPr marL="403225" indent="-285750">
              <a:buFont typeface="Wingdings" panose="05000000000000000000" pitchFamily="2" charset="2"/>
              <a:buChar char="§"/>
            </a:pPr>
            <a:r>
              <a:rPr lang="en-US" sz="1400" dirty="0"/>
              <a:t>Aramis (hard X-ray):  1.8 – 12.4 keV</a:t>
            </a:r>
          </a:p>
          <a:p>
            <a:pPr marL="403225" indent="-285750">
              <a:buFont typeface="Wingdings" panose="05000000000000000000" pitchFamily="2" charset="2"/>
              <a:buChar char="§"/>
            </a:pPr>
            <a:r>
              <a:rPr lang="en-US" sz="1400" dirty="0"/>
              <a:t>Athos (soft X-ray): 	    0.25 – 1.9 keV</a:t>
            </a:r>
          </a:p>
          <a:p>
            <a:pPr marL="403225" indent="-285750" algn="l">
              <a:buFont typeface="Wingdings" panose="05000000000000000000" pitchFamily="2" charset="2"/>
              <a:buChar char="§"/>
            </a:pPr>
            <a:r>
              <a:rPr lang="en-US" sz="1400" dirty="0"/>
              <a:t>e- energy Aramis: 	   up to 6.2 GeV</a:t>
            </a:r>
          </a:p>
          <a:p>
            <a:pPr marL="403225" indent="-285750" algn="l">
              <a:buFont typeface="Wingdings" panose="05000000000000000000" pitchFamily="2" charset="2"/>
              <a:buChar char="§"/>
            </a:pPr>
            <a:r>
              <a:rPr lang="en-US" sz="1400" dirty="0"/>
              <a:t>e- energy Athos: 	   up to 3.4 GeV</a:t>
            </a:r>
          </a:p>
          <a:p>
            <a:pPr marL="403225" indent="-285750" algn="l">
              <a:buFont typeface="Wingdings" panose="05000000000000000000" pitchFamily="2" charset="2"/>
              <a:buChar char="§"/>
            </a:pPr>
            <a:r>
              <a:rPr lang="en-US" sz="1400" dirty="0"/>
              <a:t>2-bunch operation with a space of 28 ns</a:t>
            </a:r>
            <a:endParaRPr lang="de-CH" sz="1400" dirty="0"/>
          </a:p>
        </p:txBody>
      </p:sp>
      <p:pic>
        <p:nvPicPr>
          <p:cNvPr id="11" name="Picture 10">
            <a:extLst>
              <a:ext uri="{FF2B5EF4-FFF2-40B4-BE49-F238E27FC236}">
                <a16:creationId xmlns:a16="http://schemas.microsoft.com/office/drawing/2014/main" id="{EC686E67-7F10-323A-1EA3-D1A7B499BB38}"/>
              </a:ext>
            </a:extLst>
          </p:cNvPr>
          <p:cNvPicPr>
            <a:picLocks noChangeAspect="1"/>
          </p:cNvPicPr>
          <p:nvPr/>
        </p:nvPicPr>
        <p:blipFill>
          <a:blip r:embed="rId2"/>
          <a:stretch>
            <a:fillRect/>
          </a:stretch>
        </p:blipFill>
        <p:spPr>
          <a:xfrm>
            <a:off x="407368" y="838212"/>
            <a:ext cx="7704856" cy="1939572"/>
          </a:xfrm>
          <a:prstGeom prst="rect">
            <a:avLst/>
          </a:prstGeom>
        </p:spPr>
      </p:pic>
      <p:sp>
        <p:nvSpPr>
          <p:cNvPr id="16" name="Arrow: Down 15">
            <a:extLst>
              <a:ext uri="{FF2B5EF4-FFF2-40B4-BE49-F238E27FC236}">
                <a16:creationId xmlns:a16="http://schemas.microsoft.com/office/drawing/2014/main" id="{A39F88C2-C927-D5EA-DCC7-6A7E3B8D218E}"/>
              </a:ext>
            </a:extLst>
          </p:cNvPr>
          <p:cNvSpPr/>
          <p:nvPr/>
        </p:nvSpPr>
        <p:spPr>
          <a:xfrm>
            <a:off x="1775520" y="2923300"/>
            <a:ext cx="272811" cy="580708"/>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000" dirty="0" err="1"/>
          </a:p>
        </p:txBody>
      </p:sp>
      <p:pic>
        <p:nvPicPr>
          <p:cNvPr id="17" name="Picture 16" descr="A screenshot of a video game&#10;&#10;AI-generated content may be incorrect.">
            <a:extLst>
              <a:ext uri="{FF2B5EF4-FFF2-40B4-BE49-F238E27FC236}">
                <a16:creationId xmlns:a16="http://schemas.microsoft.com/office/drawing/2014/main" id="{70CD1CF5-DEB9-7BE2-8C6D-A850C55A9451}"/>
              </a:ext>
            </a:extLst>
          </p:cNvPr>
          <p:cNvPicPr>
            <a:picLocks noChangeAspect="1"/>
          </p:cNvPicPr>
          <p:nvPr/>
        </p:nvPicPr>
        <p:blipFill>
          <a:blip r:embed="rId3"/>
          <a:stretch>
            <a:fillRect/>
          </a:stretch>
        </p:blipFill>
        <p:spPr>
          <a:xfrm>
            <a:off x="246179" y="4088140"/>
            <a:ext cx="7303401" cy="2220312"/>
          </a:xfrm>
          <a:prstGeom prst="rect">
            <a:avLst/>
          </a:prstGeom>
        </p:spPr>
      </p:pic>
      <p:sp>
        <p:nvSpPr>
          <p:cNvPr id="18" name="TextBox 17">
            <a:extLst>
              <a:ext uri="{FF2B5EF4-FFF2-40B4-BE49-F238E27FC236}">
                <a16:creationId xmlns:a16="http://schemas.microsoft.com/office/drawing/2014/main" id="{01F80B4B-FB6F-1008-8EF3-4232E7C11C63}"/>
              </a:ext>
            </a:extLst>
          </p:cNvPr>
          <p:cNvSpPr txBox="1"/>
          <p:nvPr/>
        </p:nvSpPr>
        <p:spPr>
          <a:xfrm>
            <a:off x="7549580" y="2492896"/>
            <a:ext cx="4347576" cy="3815556"/>
          </a:xfrm>
          <a:prstGeom prst="rect">
            <a:avLst/>
          </a:prstGeom>
          <a:solidFill>
            <a:schemeClr val="bg1">
              <a:lumMod val="95000"/>
            </a:schemeClr>
          </a:solidFill>
        </p:spPr>
        <p:txBody>
          <a:bodyPr wrap="square" lIns="0" tIns="0" rIns="0" bIns="0" rtlCol="0">
            <a:noAutofit/>
          </a:bodyPr>
          <a:lstStyle/>
          <a:p>
            <a:pPr>
              <a:lnSpc>
                <a:spcPct val="110000"/>
              </a:lnSpc>
            </a:pPr>
            <a:r>
              <a:rPr lang="en-US" sz="1400" b="1" kern="1000" spc="30" dirty="0">
                <a:cs typeface="Times New Roman" panose="02020603050405020304" pitchFamily="18" charset="0"/>
              </a:rPr>
              <a:t>Upgrade in two phases</a:t>
            </a:r>
            <a:r>
              <a:rPr lang="en-US" sz="1400" kern="1000" spc="30" dirty="0">
                <a:cs typeface="Times New Roman" panose="02020603050405020304" pitchFamily="18" charset="0"/>
              </a:rPr>
              <a:t>:</a:t>
            </a:r>
          </a:p>
          <a:p>
            <a:pPr marL="227013" indent="-227013">
              <a:lnSpc>
                <a:spcPct val="110000"/>
              </a:lnSpc>
              <a:buFont typeface="Wingdings" panose="05000000000000000000" pitchFamily="2" charset="2"/>
              <a:buChar char="§"/>
            </a:pPr>
            <a:r>
              <a:rPr lang="en-US" sz="1400" b="1" kern="1000" spc="30" dirty="0">
                <a:cs typeface="Times New Roman" panose="02020603050405020304" pitchFamily="18" charset="0"/>
              </a:rPr>
              <a:t>Phase I: SwissFELplus </a:t>
            </a:r>
            <a:r>
              <a:rPr lang="en-US" sz="1400" kern="1000" spc="30" dirty="0">
                <a:cs typeface="Times New Roman" panose="02020603050405020304" pitchFamily="18" charset="0"/>
              </a:rPr>
              <a:t>(project approved)</a:t>
            </a:r>
          </a:p>
          <a:p>
            <a:pPr marL="569913" lvl="1" indent="-285750">
              <a:lnSpc>
                <a:spcPct val="110000"/>
              </a:lnSpc>
              <a:buFont typeface="Symbol" panose="05050102010706020507" pitchFamily="18" charset="2"/>
              <a:buChar char="-"/>
            </a:pPr>
            <a:r>
              <a:rPr lang="en-US" sz="1400" kern="1000" spc="30" dirty="0">
                <a:cs typeface="Times New Roman" panose="02020603050405020304" pitchFamily="18" charset="0"/>
              </a:rPr>
              <a:t>Aramis (hard X-ray):     up to 19 keV</a:t>
            </a:r>
          </a:p>
          <a:p>
            <a:pPr marL="569913" lvl="1" indent="-285750">
              <a:lnSpc>
                <a:spcPct val="110000"/>
              </a:lnSpc>
              <a:buFont typeface="Symbol" panose="05050102010706020507" pitchFamily="18" charset="2"/>
              <a:buChar char="-"/>
            </a:pPr>
            <a:r>
              <a:rPr lang="en-US" sz="1400" dirty="0"/>
              <a:t>e- energy Aramis:            up to 7 GeV</a:t>
            </a:r>
            <a:endParaRPr lang="en-US" sz="1400" kern="1000" spc="30" dirty="0">
              <a:cs typeface="Times New Roman" panose="02020603050405020304" pitchFamily="18" charset="0"/>
            </a:endParaRPr>
          </a:p>
          <a:p>
            <a:pPr marL="569913" lvl="1" indent="-285750">
              <a:lnSpc>
                <a:spcPct val="110000"/>
              </a:lnSpc>
              <a:buFont typeface="Symbol" panose="05050102010706020507" pitchFamily="18" charset="2"/>
              <a:buChar char="-"/>
            </a:pPr>
            <a:r>
              <a:rPr lang="en-US" sz="1400" kern="1000" spc="30" dirty="0">
                <a:cs typeface="Times New Roman" panose="02020603050405020304" pitchFamily="18" charset="0"/>
              </a:rPr>
              <a:t>Full coherence (self-seeding for Aramis and EEHG scheme for Athos)</a:t>
            </a:r>
          </a:p>
          <a:p>
            <a:pPr marL="569913" lvl="1" indent="-285750">
              <a:lnSpc>
                <a:spcPct val="110000"/>
              </a:lnSpc>
              <a:buFont typeface="Symbol" panose="05050102010706020507" pitchFamily="18" charset="2"/>
              <a:buChar char="-"/>
            </a:pPr>
            <a:r>
              <a:rPr lang="en-US" sz="1400" kern="1000" spc="30" dirty="0">
                <a:cs typeface="Times New Roman" panose="02020603050405020304" pitchFamily="18" charset="0"/>
              </a:rPr>
              <a:t>Improved temporal stability</a:t>
            </a:r>
          </a:p>
          <a:p>
            <a:pPr marL="569913" lvl="1" indent="-285750">
              <a:lnSpc>
                <a:spcPct val="110000"/>
              </a:lnSpc>
              <a:buFont typeface="Symbol" panose="05050102010706020507" pitchFamily="18" charset="2"/>
              <a:buChar char="-"/>
            </a:pPr>
            <a:r>
              <a:rPr lang="en-US" sz="1400" kern="1000" spc="30" dirty="0">
                <a:cs typeface="Times New Roman" panose="02020603050405020304" pitchFamily="18" charset="0"/>
              </a:rPr>
              <a:t>Remain with 2-bunch OP spaced by 28 ns</a:t>
            </a:r>
          </a:p>
          <a:p>
            <a:pPr marL="227013" indent="-227013">
              <a:lnSpc>
                <a:spcPct val="110000"/>
              </a:lnSpc>
              <a:buFont typeface="Wingdings" panose="05000000000000000000" pitchFamily="2" charset="2"/>
              <a:buChar char="§"/>
            </a:pPr>
            <a:r>
              <a:rPr lang="en-US" sz="1400" b="1" kern="1000" spc="30" dirty="0">
                <a:cs typeface="Times New Roman" panose="02020603050405020304" pitchFamily="18" charset="0"/>
              </a:rPr>
              <a:t>Phase 2: Porthos </a:t>
            </a:r>
            <a:r>
              <a:rPr lang="en-US" sz="1400" kern="1000" spc="30" dirty="0">
                <a:cs typeface="Times New Roman" panose="02020603050405020304" pitchFamily="18" charset="0"/>
              </a:rPr>
              <a:t>(future project)</a:t>
            </a:r>
          </a:p>
          <a:p>
            <a:pPr marL="569913" lvl="1" indent="-285750">
              <a:lnSpc>
                <a:spcPct val="110000"/>
              </a:lnSpc>
              <a:buFont typeface="Symbol" panose="05050102010706020507" pitchFamily="18" charset="2"/>
              <a:buChar char="-"/>
            </a:pPr>
            <a:r>
              <a:rPr lang="en-US" sz="1400" kern="1000" spc="30" dirty="0">
                <a:cs typeface="Times New Roman" panose="02020603050405020304" pitchFamily="18" charset="0"/>
              </a:rPr>
              <a:t>Porthos: a third hard X-ray beamline (2~10 keV)</a:t>
            </a:r>
          </a:p>
          <a:p>
            <a:pPr marL="569913" lvl="1" indent="-285750">
              <a:lnSpc>
                <a:spcPct val="110000"/>
              </a:lnSpc>
              <a:buFont typeface="Symbol" panose="05050102010706020507" pitchFamily="18" charset="2"/>
              <a:buChar char="-"/>
            </a:pPr>
            <a:r>
              <a:rPr lang="en-US" sz="1400" kern="1000" spc="30" dirty="0">
                <a:cs typeface="Times New Roman" panose="02020603050405020304" pitchFamily="18" charset="0"/>
              </a:rPr>
              <a:t>3-bunch operation spaced by 21 ns planned</a:t>
            </a:r>
          </a:p>
          <a:p>
            <a:pPr marL="569913" lvl="1" indent="-285750">
              <a:lnSpc>
                <a:spcPct val="110000"/>
              </a:lnSpc>
              <a:buFont typeface="Symbol" panose="05050102010706020507" pitchFamily="18" charset="2"/>
              <a:buChar char="-"/>
            </a:pPr>
            <a:r>
              <a:rPr lang="en-US" sz="1400" kern="1000" spc="30" dirty="0">
                <a:cs typeface="Times New Roman" panose="02020603050405020304" pitchFamily="18" charset="0"/>
              </a:rPr>
              <a:t>SwissFELplus allocates pre-conditions for Porthos. E.g., add dedicated bunch compressor (BCAT) and a correction C-band RF station (ATCOR) in the Athos branch</a:t>
            </a:r>
          </a:p>
          <a:p>
            <a:pPr marL="569913" lvl="1" indent="-285750">
              <a:lnSpc>
                <a:spcPct val="110000"/>
              </a:lnSpc>
              <a:buFont typeface="Symbol" panose="05050102010706020507" pitchFamily="18" charset="2"/>
              <a:buChar char="-"/>
            </a:pPr>
            <a:endParaRPr lang="en-US" sz="1400" kern="1000" spc="30" dirty="0">
              <a:cs typeface="Times New Roman" panose="02020603050405020304" pitchFamily="18" charset="0"/>
            </a:endParaRPr>
          </a:p>
        </p:txBody>
      </p:sp>
      <p:sp>
        <p:nvSpPr>
          <p:cNvPr id="3" name="Speech Bubble: Rectangle with Corners Rounded 2">
            <a:extLst>
              <a:ext uri="{FF2B5EF4-FFF2-40B4-BE49-F238E27FC236}">
                <a16:creationId xmlns:a16="http://schemas.microsoft.com/office/drawing/2014/main" id="{41CE74E0-7EBE-A993-21E1-D642A8B1231B}"/>
              </a:ext>
            </a:extLst>
          </p:cNvPr>
          <p:cNvSpPr/>
          <p:nvPr/>
        </p:nvSpPr>
        <p:spPr>
          <a:xfrm>
            <a:off x="3143672" y="3028303"/>
            <a:ext cx="2376264" cy="684952"/>
          </a:xfrm>
          <a:prstGeom prst="wedgeRoundRectCallout">
            <a:avLst>
              <a:gd name="adj1" fmla="val 18902"/>
              <a:gd name="adj2" fmla="val 164163"/>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rPr>
              <a:t>BCAT will be implemented in SwissFELplus phase, and ATCOR in Porthos phase</a:t>
            </a:r>
            <a:endParaRPr lang="de-CH" sz="1400" dirty="0" err="1">
              <a:ln>
                <a:solidFill>
                  <a:schemeClr val="tx1"/>
                </a:solidFill>
              </a:ln>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530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8964613" cy="414400"/>
          </a:xfrm>
        </p:spPr>
        <p:txBody>
          <a:bodyPr/>
          <a:lstStyle/>
          <a:p>
            <a:r>
              <a:rPr lang="en-GB" dirty="0"/>
              <a:t>Highlight of 3-bunch OP Requirements</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5</a:t>
            </a:fld>
            <a:endParaRPr lang="de-CH" dirty="0"/>
          </a:p>
        </p:txBody>
      </p:sp>
      <p:sp>
        <p:nvSpPr>
          <p:cNvPr id="3" name="Content Placeholder 2">
            <a:extLst>
              <a:ext uri="{FF2B5EF4-FFF2-40B4-BE49-F238E27FC236}">
                <a16:creationId xmlns:a16="http://schemas.microsoft.com/office/drawing/2014/main" id="{AE89BAEB-86E2-DF64-107F-7E7EAA434644}"/>
              </a:ext>
            </a:extLst>
          </p:cNvPr>
          <p:cNvSpPr>
            <a:spLocks noGrp="1"/>
          </p:cNvSpPr>
          <p:nvPr>
            <p:ph idx="1"/>
          </p:nvPr>
        </p:nvSpPr>
        <p:spPr>
          <a:xfrm>
            <a:off x="335360" y="836712"/>
            <a:ext cx="11017224" cy="4174190"/>
          </a:xfrm>
        </p:spPr>
        <p:txBody>
          <a:bodyPr>
            <a:noAutofit/>
          </a:bodyPr>
          <a:lstStyle/>
          <a:p>
            <a:pPr marL="594900" lvl="1" indent="-342900">
              <a:spcBef>
                <a:spcPts val="300"/>
              </a:spcBef>
              <a:buFont typeface="+mj-lt"/>
              <a:buAutoNum type="arabicPeriod"/>
            </a:pPr>
            <a:r>
              <a:rPr lang="en-US" sz="1800" dirty="0"/>
              <a:t>The bunches have a separation of 21 ns and supply 3 beamlines at 100 Hz, with preferred assignments: </a:t>
            </a:r>
          </a:p>
          <a:p>
            <a:pPr lvl="2" indent="0">
              <a:spcBef>
                <a:spcPts val="0"/>
              </a:spcBef>
              <a:spcAft>
                <a:spcPts val="300"/>
              </a:spcAft>
              <a:buNone/>
            </a:pPr>
            <a:r>
              <a:rPr lang="en-US" sz="1800" dirty="0"/>
              <a:t>	</a:t>
            </a:r>
            <a:r>
              <a:rPr lang="en-US" sz="1600" dirty="0"/>
              <a:t>Bunch1→ Aramis, Bunch2 →Athos, Bunch3 → Porthos</a:t>
            </a:r>
          </a:p>
          <a:p>
            <a:pPr marL="594900" lvl="1" indent="-342900">
              <a:spcBef>
                <a:spcPts val="300"/>
              </a:spcBef>
              <a:spcAft>
                <a:spcPts val="300"/>
              </a:spcAft>
              <a:buFont typeface="+mj-lt"/>
              <a:buAutoNum type="arabicPeriod"/>
            </a:pPr>
            <a:r>
              <a:rPr lang="en-US" sz="1800" dirty="0"/>
              <a:t>LLRF will only consider the following operational conditions: </a:t>
            </a:r>
          </a:p>
          <a:p>
            <a:pPr marL="846900" lvl="2" indent="-342900">
              <a:spcBef>
                <a:spcPts val="0"/>
              </a:spcBef>
              <a:buFont typeface="Wingdings" panose="05000000000000000000" pitchFamily="2" charset="2"/>
              <a:buChar char="§"/>
            </a:pPr>
            <a:r>
              <a:rPr lang="en-US" sz="1600" dirty="0"/>
              <a:t>All three bunches have the same charge (nominal 200 pC). </a:t>
            </a:r>
          </a:p>
          <a:p>
            <a:pPr marL="846900" lvl="2" indent="-342900">
              <a:spcBef>
                <a:spcPts val="0"/>
              </a:spcBef>
              <a:buFont typeface="Wingdings" panose="05000000000000000000" pitchFamily="2" charset="2"/>
              <a:buChar char="§"/>
            </a:pPr>
            <a:r>
              <a:rPr lang="en-US" sz="1600" dirty="0"/>
              <a:t>Aramis and Porthos have the same nominal bunch length. </a:t>
            </a:r>
          </a:p>
          <a:p>
            <a:pPr marL="846900" lvl="2" indent="-342900">
              <a:spcBef>
                <a:spcPts val="0"/>
              </a:spcBef>
              <a:buFont typeface="Wingdings" panose="05000000000000000000" pitchFamily="2" charset="2"/>
              <a:buChar char="§"/>
            </a:pPr>
            <a:r>
              <a:rPr lang="en-US" sz="1600" dirty="0"/>
              <a:t>Aramis and Porthos are equally accelerated up to 7 GeV.</a:t>
            </a:r>
          </a:p>
          <a:p>
            <a:pPr marL="594900" lvl="1" indent="-342900">
              <a:spcBef>
                <a:spcPts val="300"/>
              </a:spcBef>
              <a:spcAft>
                <a:spcPts val="300"/>
              </a:spcAft>
              <a:buFont typeface="+mj-lt"/>
              <a:buAutoNum type="arabicPeriod"/>
            </a:pPr>
            <a:r>
              <a:rPr lang="en-US" sz="1800" dirty="0"/>
              <a:t>Relative beam energy requirements: </a:t>
            </a:r>
          </a:p>
          <a:p>
            <a:pPr marL="846900" lvl="2" indent="-342900">
              <a:spcBef>
                <a:spcPts val="0"/>
              </a:spcBef>
            </a:pPr>
            <a:r>
              <a:rPr lang="en-US" sz="1600" dirty="0"/>
              <a:t>The 3 bunches should have the same energy at LH and BC1. </a:t>
            </a:r>
          </a:p>
          <a:p>
            <a:pPr marL="846900" lvl="2" indent="-342900">
              <a:spcBef>
                <a:spcPts val="0"/>
              </a:spcBef>
            </a:pPr>
            <a:r>
              <a:rPr lang="en-US" sz="1600" dirty="0"/>
              <a:t>Bunch1 and Bunch3 should have the same energy at BC2 and the end of Linac3. </a:t>
            </a:r>
          </a:p>
          <a:p>
            <a:pPr marL="846900" lvl="2" indent="-342900">
              <a:spcBef>
                <a:spcPts val="0"/>
              </a:spcBef>
            </a:pPr>
            <a:r>
              <a:rPr lang="en-US" sz="1600" dirty="0"/>
              <a:t>Bunch2 energy can be different up to ~100 MeV than Bunch1/3 at the Switchyard. </a:t>
            </a:r>
          </a:p>
          <a:p>
            <a:pPr marL="969963" lvl="2" indent="-355600" algn="just">
              <a:spcBef>
                <a:spcPts val="0"/>
              </a:spcBef>
              <a:buNone/>
            </a:pPr>
            <a:r>
              <a:rPr lang="en-US" sz="1600" dirty="0"/>
              <a:t>	</a:t>
            </a:r>
            <a:r>
              <a:rPr lang="de-CH" sz="1400" dirty="0">
                <a:solidFill>
                  <a:srgbClr val="0070C0"/>
                </a:solidFill>
              </a:rPr>
              <a:t>Note:</a:t>
            </a:r>
            <a:r>
              <a:rPr lang="zh-CN" altLang="de-DE" sz="1400" dirty="0">
                <a:solidFill>
                  <a:srgbClr val="0070C0"/>
                </a:solidFill>
              </a:rPr>
              <a:t> </a:t>
            </a:r>
            <a:r>
              <a:rPr lang="de-CH" altLang="zh-CN" sz="1400" dirty="0">
                <a:solidFill>
                  <a:srgbClr val="0070C0"/>
                </a:solidFill>
              </a:rPr>
              <a:t>resonant </a:t>
            </a:r>
            <a:r>
              <a:rPr lang="de-CH" altLang="zh-CN" sz="1400" dirty="0" err="1">
                <a:solidFill>
                  <a:srgbClr val="0070C0"/>
                </a:solidFill>
              </a:rPr>
              <a:t>kickers</a:t>
            </a:r>
            <a:r>
              <a:rPr lang="de-CH" altLang="zh-CN" sz="1400" dirty="0">
                <a:solidFill>
                  <a:srgbClr val="0070C0"/>
                </a:solidFill>
              </a:rPr>
              <a:t> </a:t>
            </a:r>
            <a:r>
              <a:rPr lang="de-CH" altLang="zh-CN" sz="1400" dirty="0" err="1">
                <a:solidFill>
                  <a:srgbClr val="0070C0"/>
                </a:solidFill>
              </a:rPr>
              <a:t>followed</a:t>
            </a:r>
            <a:r>
              <a:rPr lang="de-CH" altLang="zh-CN" sz="1400" dirty="0">
                <a:solidFill>
                  <a:srgbClr val="0070C0"/>
                </a:solidFill>
              </a:rPr>
              <a:t> </a:t>
            </a:r>
            <a:r>
              <a:rPr lang="de-CH" altLang="zh-CN" sz="1400" dirty="0" err="1">
                <a:solidFill>
                  <a:srgbClr val="0070C0"/>
                </a:solidFill>
              </a:rPr>
              <a:t>by</a:t>
            </a:r>
            <a:r>
              <a:rPr lang="de-CH" altLang="zh-CN" sz="1400" dirty="0">
                <a:solidFill>
                  <a:srgbClr val="0070C0"/>
                </a:solidFill>
              </a:rPr>
              <a:t> a Lambertson </a:t>
            </a:r>
            <a:r>
              <a:rPr lang="de-CH" altLang="zh-CN" sz="1400" dirty="0" err="1">
                <a:solidFill>
                  <a:srgbClr val="0070C0"/>
                </a:solidFill>
              </a:rPr>
              <a:t>septum</a:t>
            </a:r>
            <a:r>
              <a:rPr lang="de-CH" altLang="zh-CN" sz="1400" dirty="0">
                <a:solidFill>
                  <a:srgbClr val="0070C0"/>
                </a:solidFill>
              </a:rPr>
              <a:t> will </a:t>
            </a:r>
            <a:r>
              <a:rPr lang="de-CH" altLang="zh-CN" sz="1400" dirty="0" err="1">
                <a:solidFill>
                  <a:srgbClr val="0070C0"/>
                </a:solidFill>
              </a:rPr>
              <a:t>be</a:t>
            </a:r>
            <a:r>
              <a:rPr lang="de-CH" altLang="zh-CN" sz="1400" dirty="0">
                <a:solidFill>
                  <a:srgbClr val="0070C0"/>
                </a:solidFill>
              </a:rPr>
              <a:t> </a:t>
            </a:r>
            <a:r>
              <a:rPr lang="de-CH" altLang="zh-CN" sz="1400" dirty="0" err="1">
                <a:solidFill>
                  <a:srgbClr val="0070C0"/>
                </a:solidFill>
              </a:rPr>
              <a:t>used</a:t>
            </a:r>
            <a:r>
              <a:rPr lang="de-CH" altLang="zh-CN" sz="1400" dirty="0">
                <a:solidFill>
                  <a:srgbClr val="0070C0"/>
                </a:solidFill>
              </a:rPr>
              <a:t> </a:t>
            </a:r>
            <a:r>
              <a:rPr lang="de-CH" altLang="zh-CN" sz="1400" dirty="0" err="1">
                <a:solidFill>
                  <a:srgbClr val="0070C0"/>
                </a:solidFill>
              </a:rPr>
              <a:t>to</a:t>
            </a:r>
            <a:r>
              <a:rPr lang="de-CH" altLang="zh-CN" sz="1400" dirty="0">
                <a:solidFill>
                  <a:srgbClr val="0070C0"/>
                </a:solidFill>
              </a:rPr>
              <a:t> </a:t>
            </a:r>
            <a:r>
              <a:rPr lang="de-CH" altLang="zh-CN" sz="1400" dirty="0" err="1">
                <a:solidFill>
                  <a:srgbClr val="0070C0"/>
                </a:solidFill>
              </a:rPr>
              <a:t>seperate</a:t>
            </a:r>
            <a:r>
              <a:rPr lang="de-CH" altLang="zh-CN" sz="1400" dirty="0">
                <a:solidFill>
                  <a:srgbClr val="0070C0"/>
                </a:solidFill>
              </a:rPr>
              <a:t> </a:t>
            </a:r>
            <a:r>
              <a:rPr lang="de-CH" altLang="zh-CN" sz="1400" dirty="0" err="1">
                <a:solidFill>
                  <a:srgbClr val="0070C0"/>
                </a:solidFill>
              </a:rPr>
              <a:t>the</a:t>
            </a:r>
            <a:r>
              <a:rPr lang="de-CH" altLang="zh-CN" sz="1400" dirty="0">
                <a:solidFill>
                  <a:srgbClr val="0070C0"/>
                </a:solidFill>
              </a:rPr>
              <a:t> </a:t>
            </a:r>
            <a:r>
              <a:rPr lang="de-CH" altLang="zh-CN" sz="1400" dirty="0" err="1">
                <a:solidFill>
                  <a:srgbClr val="0070C0"/>
                </a:solidFill>
              </a:rPr>
              <a:t>bunches</a:t>
            </a:r>
            <a:r>
              <a:rPr lang="de-CH" altLang="zh-CN" sz="1400" dirty="0">
                <a:solidFill>
                  <a:srgbClr val="0070C0"/>
                </a:solidFill>
              </a:rPr>
              <a:t>. </a:t>
            </a:r>
            <a:r>
              <a:rPr lang="de-CH" altLang="zh-CN" sz="1400" dirty="0" err="1">
                <a:solidFill>
                  <a:srgbClr val="0070C0"/>
                </a:solidFill>
              </a:rPr>
              <a:t>There</a:t>
            </a:r>
            <a:r>
              <a:rPr lang="de-CH" altLang="zh-CN" sz="1400" dirty="0">
                <a:solidFill>
                  <a:srgbClr val="0070C0"/>
                </a:solidFill>
              </a:rPr>
              <a:t> </a:t>
            </a:r>
            <a:r>
              <a:rPr lang="de-CH" altLang="zh-CN" sz="1400" dirty="0" err="1">
                <a:solidFill>
                  <a:srgbClr val="0070C0"/>
                </a:solidFill>
              </a:rPr>
              <a:t>are</a:t>
            </a:r>
            <a:r>
              <a:rPr lang="de-CH" altLang="zh-CN" sz="1400" dirty="0">
                <a:solidFill>
                  <a:srgbClr val="0070C0"/>
                </a:solidFill>
              </a:rPr>
              <a:t> DC </a:t>
            </a:r>
            <a:r>
              <a:rPr lang="de-CH" altLang="zh-CN" sz="1400" dirty="0" err="1">
                <a:solidFill>
                  <a:srgbClr val="0070C0"/>
                </a:solidFill>
              </a:rPr>
              <a:t>kickers</a:t>
            </a:r>
            <a:r>
              <a:rPr lang="de-CH" altLang="zh-CN" sz="1400" dirty="0">
                <a:solidFill>
                  <a:srgbClr val="0070C0"/>
                </a:solidFill>
              </a:rPr>
              <a:t> and AC </a:t>
            </a:r>
            <a:r>
              <a:rPr lang="de-CH" altLang="zh-CN" sz="1400" dirty="0" err="1">
                <a:solidFill>
                  <a:srgbClr val="0070C0"/>
                </a:solidFill>
              </a:rPr>
              <a:t>kickers</a:t>
            </a:r>
            <a:r>
              <a:rPr lang="de-CH" altLang="zh-CN" sz="1400" dirty="0">
                <a:solidFill>
                  <a:srgbClr val="0070C0"/>
                </a:solidFill>
              </a:rPr>
              <a:t>. </a:t>
            </a:r>
            <a:r>
              <a:rPr lang="en-US" altLang="zh-CN" sz="1400" dirty="0">
                <a:solidFill>
                  <a:srgbClr val="0070C0"/>
                </a:solidFill>
              </a:rPr>
              <a:t>For Bunch1 and 3, the kick strength of the AC and DC kickers cancels and the bunches are going straight, independent on the beam energy. For Bunch2, the kicks are adding up to produce an offset at the septum magnet of 10 mm. Thus, the strengths of the resonant kicker is solely defined by the energy of Bunch2, and one can extract Bunch2 without problems with any energy deviation.</a:t>
            </a:r>
            <a:endParaRPr lang="en-US" sz="1600" dirty="0"/>
          </a:p>
          <a:p>
            <a:pPr marL="594900" lvl="1" indent="-342900">
              <a:spcBef>
                <a:spcPts val="300"/>
              </a:spcBef>
              <a:spcAft>
                <a:spcPts val="300"/>
              </a:spcAft>
              <a:buFont typeface="+mj-lt"/>
              <a:buAutoNum type="arabicPeriod"/>
            </a:pPr>
            <a:r>
              <a:rPr lang="en-US" sz="1800" dirty="0"/>
              <a:t>The relative ACC phases for different bunches should be tunable.</a:t>
            </a:r>
          </a:p>
          <a:p>
            <a:pPr lvl="1" indent="0">
              <a:spcBef>
                <a:spcPts val="300"/>
              </a:spcBef>
              <a:spcAft>
                <a:spcPts val="300"/>
              </a:spcAft>
              <a:buNone/>
            </a:pPr>
            <a:endParaRPr lang="en-US" sz="1800" dirty="0"/>
          </a:p>
        </p:txBody>
      </p:sp>
      <p:pic>
        <p:nvPicPr>
          <p:cNvPr id="7" name="Picture 6" descr="A screenshot of a video game&#10;&#10;AI-generated content may be incorrect.">
            <a:extLst>
              <a:ext uri="{FF2B5EF4-FFF2-40B4-BE49-F238E27FC236}">
                <a16:creationId xmlns:a16="http://schemas.microsoft.com/office/drawing/2014/main" id="{CC2EC25C-E1F8-B685-A928-5315B42FA591}"/>
              </a:ext>
            </a:extLst>
          </p:cNvPr>
          <p:cNvPicPr>
            <a:picLocks noChangeAspect="1"/>
          </p:cNvPicPr>
          <p:nvPr/>
        </p:nvPicPr>
        <p:blipFill>
          <a:blip r:embed="rId3"/>
          <a:stretch>
            <a:fillRect/>
          </a:stretch>
        </p:blipFill>
        <p:spPr>
          <a:xfrm>
            <a:off x="3395117" y="4797152"/>
            <a:ext cx="6480720" cy="1970209"/>
          </a:xfrm>
          <a:prstGeom prst="rect">
            <a:avLst/>
          </a:prstGeom>
        </p:spPr>
      </p:pic>
    </p:spTree>
    <p:extLst>
      <p:ext uri="{BB962C8B-B14F-4D97-AF65-F5344CB8AC3E}">
        <p14:creationId xmlns:p14="http://schemas.microsoft.com/office/powerpoint/2010/main" val="950305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1089307" cy="414400"/>
          </a:xfrm>
        </p:spPr>
        <p:txBody>
          <a:bodyPr/>
          <a:lstStyle/>
          <a:p>
            <a:r>
              <a:rPr lang="en-US" sz="2800" dirty="0"/>
              <a:t>Start-to-end Simulation with RF and Beam Models</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6</a:t>
            </a:fld>
            <a:endParaRPr lang="de-CH" dirty="0"/>
          </a:p>
        </p:txBody>
      </p:sp>
      <p:sp>
        <p:nvSpPr>
          <p:cNvPr id="10" name="Content Placeholder 2">
            <a:extLst>
              <a:ext uri="{FF2B5EF4-FFF2-40B4-BE49-F238E27FC236}">
                <a16:creationId xmlns:a16="http://schemas.microsoft.com/office/drawing/2014/main" id="{D1AE5736-B9D2-326C-A36F-FB5670AC7C03}"/>
              </a:ext>
            </a:extLst>
          </p:cNvPr>
          <p:cNvSpPr>
            <a:spLocks noGrp="1"/>
          </p:cNvSpPr>
          <p:nvPr>
            <p:ph idx="1"/>
          </p:nvPr>
        </p:nvSpPr>
        <p:spPr>
          <a:xfrm>
            <a:off x="210444" y="718945"/>
            <a:ext cx="11718203" cy="504056"/>
          </a:xfrm>
        </p:spPr>
        <p:txBody>
          <a:bodyPr>
            <a:noAutofit/>
          </a:bodyPr>
          <a:lstStyle/>
          <a:p>
            <a:pPr marL="342900" indent="-342900">
              <a:lnSpc>
                <a:spcPct val="100000"/>
              </a:lnSpc>
              <a:spcBef>
                <a:spcPts val="300"/>
              </a:spcBef>
              <a:spcAft>
                <a:spcPts val="300"/>
              </a:spcAft>
              <a:buFont typeface="Wingdings" panose="05000000000000000000" pitchFamily="2" charset="2"/>
              <a:buChar char="§"/>
            </a:pPr>
            <a:r>
              <a:rPr lang="en-US" sz="1400" b="1" dirty="0"/>
              <a:t>Goals: </a:t>
            </a:r>
            <a:r>
              <a:rPr lang="en-US" sz="1400" dirty="0"/>
              <a:t>Build a virtual machine to study the final effects on all 3 bunches for the proposed RF tuning knobs; evaluate the feasibilities of the proposed knobs; Estimate the required bandwidths and gradients for the correction RF station. </a:t>
            </a:r>
          </a:p>
        </p:txBody>
      </p:sp>
      <p:sp>
        <p:nvSpPr>
          <p:cNvPr id="3" name="Content Placeholder 2">
            <a:extLst>
              <a:ext uri="{FF2B5EF4-FFF2-40B4-BE49-F238E27FC236}">
                <a16:creationId xmlns:a16="http://schemas.microsoft.com/office/drawing/2014/main" id="{ED58F8E6-C9CC-947A-313E-2944EF4FFF43}"/>
              </a:ext>
            </a:extLst>
          </p:cNvPr>
          <p:cNvSpPr txBox="1">
            <a:spLocks/>
          </p:cNvSpPr>
          <p:nvPr/>
        </p:nvSpPr>
        <p:spPr>
          <a:xfrm>
            <a:off x="7957752" y="1445954"/>
            <a:ext cx="3970895" cy="4958619"/>
          </a:xfrm>
          <a:prstGeom prst="rect">
            <a:avLst/>
          </a:prstGeom>
        </p:spPr>
        <p:txBody>
          <a:bodyPr vert="horz" lIns="0" tIns="0" rIns="0" bIns="0" rtlCol="0">
            <a:noAutofit/>
          </a:bodyPr>
          <a:lstStyle>
            <a:lvl1pPr marL="0" indent="0" algn="l" defTabSz="984250" rtl="0" eaLnBrk="1" latinLnBrk="0" hangingPunct="1">
              <a:lnSpc>
                <a:spcPct val="100000"/>
              </a:lnSpc>
              <a:spcBef>
                <a:spcPts val="600"/>
              </a:spcBef>
              <a:buFont typeface="+mj-lt"/>
              <a:buNone/>
              <a:tabLst>
                <a:tab pos="536575" algn="l"/>
              </a:tabLst>
              <a:defRPr sz="2000" kern="1200">
                <a:solidFill>
                  <a:schemeClr val="tx1"/>
                </a:solidFill>
                <a:latin typeface="+mn-lt"/>
                <a:ea typeface="+mn-ea"/>
                <a:cs typeface="+mn-cs"/>
              </a:defRPr>
            </a:lvl1pPr>
            <a:lvl2pPr marL="252000" indent="-252000" algn="l" defTabSz="914400" rtl="0" eaLnBrk="1" latinLnBrk="0" hangingPunct="1">
              <a:lnSpc>
                <a:spcPct val="100000"/>
              </a:lnSpc>
              <a:spcBef>
                <a:spcPts val="600"/>
              </a:spcBef>
              <a:buFont typeface="Aptos" panose="020B0004020202020204" pitchFamily="34" charset="0"/>
              <a:buChar char="•"/>
              <a:tabLst>
                <a:tab pos="536575" algn="l"/>
              </a:tabLst>
              <a:defRPr sz="2000" kern="1200">
                <a:solidFill>
                  <a:schemeClr val="tx1"/>
                </a:solidFill>
                <a:latin typeface="+mn-lt"/>
                <a:ea typeface="+mn-ea"/>
                <a:cs typeface="+mn-cs"/>
              </a:defRPr>
            </a:lvl2pPr>
            <a:lvl3pPr marL="504000" indent="-252000" algn="l" defTabSz="914400" rtl="0" eaLnBrk="1" latinLnBrk="0" hangingPunct="1">
              <a:lnSpc>
                <a:spcPct val="100000"/>
              </a:lnSpc>
              <a:spcBef>
                <a:spcPts val="600"/>
              </a:spcBef>
              <a:buFont typeface="Aptos" panose="020B0004020202020204" pitchFamily="34" charset="0"/>
              <a:buChar char="•"/>
              <a:defRPr sz="2000" kern="1200">
                <a:solidFill>
                  <a:schemeClr val="tx1"/>
                </a:solidFill>
                <a:latin typeface="+mn-lt"/>
                <a:ea typeface="+mn-ea"/>
                <a:cs typeface="+mn-cs"/>
              </a:defRPr>
            </a:lvl3pPr>
            <a:lvl4pPr marL="756000" indent="-252000" algn="l" defTabSz="914400" rtl="0" eaLnBrk="1" latinLnBrk="0" hangingPunct="1">
              <a:lnSpc>
                <a:spcPct val="100000"/>
              </a:lnSpc>
              <a:spcBef>
                <a:spcPts val="400"/>
              </a:spcBef>
              <a:buFont typeface="Aptos" panose="020B0004020202020204" pitchFamily="34" charset="0"/>
              <a:buChar char="•"/>
              <a:defRPr sz="2000" kern="1200">
                <a:solidFill>
                  <a:schemeClr val="tx1"/>
                </a:solidFill>
                <a:latin typeface="+mn-lt"/>
                <a:ea typeface="+mn-ea"/>
                <a:cs typeface="+mn-cs"/>
              </a:defRPr>
            </a:lvl4pPr>
            <a:lvl5pPr marL="1008000" indent="-252000" algn="l" defTabSz="914400" rtl="0" eaLnBrk="1" latinLnBrk="0" hangingPunct="1">
              <a:lnSpc>
                <a:spcPct val="100000"/>
              </a:lnSpc>
              <a:spcBef>
                <a:spcPts val="400"/>
              </a:spcBef>
              <a:buFont typeface="Aptos" panose="020B00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5113" indent="-265113">
              <a:spcBef>
                <a:spcPts val="300"/>
              </a:spcBef>
              <a:spcAft>
                <a:spcPts val="300"/>
              </a:spcAft>
              <a:buFont typeface="+mj-lt"/>
              <a:buAutoNum type="arabicPeriod"/>
            </a:pPr>
            <a:r>
              <a:rPr lang="en-US" sz="1600" dirty="0"/>
              <a:t>Determine RF pulse shapes for all RF stations output by LLRF.</a:t>
            </a:r>
          </a:p>
          <a:p>
            <a:pPr marL="265113" indent="-265113">
              <a:spcBef>
                <a:spcPts val="300"/>
              </a:spcBef>
              <a:spcAft>
                <a:spcPts val="300"/>
              </a:spcAft>
              <a:buFont typeface="+mj-lt"/>
              <a:buAutoNum type="arabicPeriod"/>
            </a:pPr>
            <a:r>
              <a:rPr lang="en-US" sz="1600" dirty="0"/>
              <a:t>Simulate for all RF stations the shapes of pulses injecting into the TW structures.</a:t>
            </a:r>
          </a:p>
          <a:p>
            <a:pPr marL="265113" indent="-265113">
              <a:spcBef>
                <a:spcPts val="300"/>
              </a:spcBef>
              <a:spcAft>
                <a:spcPts val="300"/>
              </a:spcAft>
              <a:buFont typeface="+mj-lt"/>
              <a:buAutoNum type="arabicPeriod"/>
            </a:pPr>
            <a:r>
              <a:rPr lang="en-US" sz="1600" dirty="0"/>
              <a:t>Determine the RF pulse region for beam interaction. </a:t>
            </a:r>
          </a:p>
          <a:p>
            <a:pPr marL="265113" indent="-265113">
              <a:spcBef>
                <a:spcPts val="300"/>
              </a:spcBef>
              <a:spcAft>
                <a:spcPts val="300"/>
              </a:spcAft>
              <a:buFont typeface="+mj-lt"/>
              <a:buAutoNum type="arabicPeriod"/>
            </a:pPr>
            <a:r>
              <a:rPr lang="en-US" sz="1600" dirty="0"/>
              <a:t>Estimate the amplitudes and phases for all 3 bunches considering the TW structure model (e.g., group velocity variations along the structure).</a:t>
            </a:r>
          </a:p>
          <a:p>
            <a:pPr marL="265113" indent="-265113">
              <a:spcBef>
                <a:spcPts val="300"/>
              </a:spcBef>
              <a:spcAft>
                <a:spcPts val="300"/>
              </a:spcAft>
              <a:buFont typeface="+mj-lt"/>
              <a:buAutoNum type="arabicPeriod"/>
            </a:pPr>
            <a:r>
              <a:rPr lang="en-US" sz="1600" dirty="0"/>
              <a:t>Calibrate the ACC voltages and beam phases for all 3 bunches using the machine RF calibrations for bunch1. </a:t>
            </a:r>
          </a:p>
          <a:p>
            <a:pPr marL="265113" indent="-265113">
              <a:spcBef>
                <a:spcPts val="300"/>
              </a:spcBef>
              <a:spcAft>
                <a:spcPts val="300"/>
              </a:spcAft>
              <a:buFont typeface="+mj-lt"/>
              <a:buAutoNum type="arabicPeriod"/>
            </a:pPr>
            <a:r>
              <a:rPr lang="en-US" sz="1600" dirty="0"/>
              <a:t>Add beam loading effects for downstream bunches. </a:t>
            </a:r>
          </a:p>
          <a:p>
            <a:pPr marL="265113" indent="-265113">
              <a:spcBef>
                <a:spcPts val="300"/>
              </a:spcBef>
              <a:spcAft>
                <a:spcPts val="300"/>
              </a:spcAft>
              <a:buFont typeface="+mj-lt"/>
              <a:buAutoNum type="arabicPeriod"/>
            </a:pPr>
            <a:r>
              <a:rPr lang="en-US" sz="1600" dirty="0"/>
              <a:t>Apply the info above to the longitudinal tracking code to estimate the beam parameters for all 3 bunches. </a:t>
            </a:r>
          </a:p>
          <a:p>
            <a:pPr marL="457200" indent="-457200">
              <a:spcBef>
                <a:spcPts val="300"/>
              </a:spcBef>
              <a:spcAft>
                <a:spcPts val="300"/>
              </a:spcAft>
              <a:buFont typeface="+mj-lt"/>
              <a:buAutoNum type="arabicPeriod"/>
            </a:pPr>
            <a:endParaRPr lang="en-US" sz="1600" dirty="0"/>
          </a:p>
        </p:txBody>
      </p:sp>
      <p:pic>
        <p:nvPicPr>
          <p:cNvPr id="7" name="Picture 6">
            <a:extLst>
              <a:ext uri="{FF2B5EF4-FFF2-40B4-BE49-F238E27FC236}">
                <a16:creationId xmlns:a16="http://schemas.microsoft.com/office/drawing/2014/main" id="{5C03AD8D-2033-1A61-A7FB-6228EDC6651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1344" y="1284142"/>
            <a:ext cx="7673356" cy="1534506"/>
          </a:xfrm>
          <a:prstGeom prst="rect">
            <a:avLst/>
          </a:prstGeom>
        </p:spPr>
      </p:pic>
      <p:pic>
        <p:nvPicPr>
          <p:cNvPr id="8" name="Picture 7">
            <a:extLst>
              <a:ext uri="{FF2B5EF4-FFF2-40B4-BE49-F238E27FC236}">
                <a16:creationId xmlns:a16="http://schemas.microsoft.com/office/drawing/2014/main" id="{11F67FB0-459D-FC68-2B17-98DA2DE3B666}"/>
              </a:ext>
            </a:extLst>
          </p:cNvPr>
          <p:cNvPicPr>
            <a:picLocks noChangeAspect="1"/>
          </p:cNvPicPr>
          <p:nvPr/>
        </p:nvPicPr>
        <p:blipFill>
          <a:blip r:embed="rId3"/>
          <a:stretch>
            <a:fillRect/>
          </a:stretch>
        </p:blipFill>
        <p:spPr>
          <a:xfrm>
            <a:off x="191345" y="2879789"/>
            <a:ext cx="2554388" cy="1772432"/>
          </a:xfrm>
          <a:prstGeom prst="rect">
            <a:avLst/>
          </a:prstGeom>
        </p:spPr>
      </p:pic>
      <p:pic>
        <p:nvPicPr>
          <p:cNvPr id="9" name="Picture 8">
            <a:extLst>
              <a:ext uri="{FF2B5EF4-FFF2-40B4-BE49-F238E27FC236}">
                <a16:creationId xmlns:a16="http://schemas.microsoft.com/office/drawing/2014/main" id="{EE1F4894-1F54-B8A9-4584-66264237F5D6}"/>
              </a:ext>
            </a:extLst>
          </p:cNvPr>
          <p:cNvPicPr>
            <a:picLocks noChangeAspect="1"/>
          </p:cNvPicPr>
          <p:nvPr/>
        </p:nvPicPr>
        <p:blipFill>
          <a:blip r:embed="rId4"/>
          <a:stretch>
            <a:fillRect/>
          </a:stretch>
        </p:blipFill>
        <p:spPr>
          <a:xfrm>
            <a:off x="2783632" y="2879789"/>
            <a:ext cx="2496480" cy="1899316"/>
          </a:xfrm>
          <a:prstGeom prst="rect">
            <a:avLst/>
          </a:prstGeom>
        </p:spPr>
      </p:pic>
      <p:pic>
        <p:nvPicPr>
          <p:cNvPr id="11" name="Picture 10">
            <a:extLst>
              <a:ext uri="{FF2B5EF4-FFF2-40B4-BE49-F238E27FC236}">
                <a16:creationId xmlns:a16="http://schemas.microsoft.com/office/drawing/2014/main" id="{D7D9B15F-9E9B-3A15-3472-2BEB3BBF64DD}"/>
              </a:ext>
            </a:extLst>
          </p:cNvPr>
          <p:cNvPicPr>
            <a:picLocks noChangeAspect="1"/>
          </p:cNvPicPr>
          <p:nvPr/>
        </p:nvPicPr>
        <p:blipFill>
          <a:blip r:embed="rId5"/>
          <a:stretch>
            <a:fillRect/>
          </a:stretch>
        </p:blipFill>
        <p:spPr>
          <a:xfrm>
            <a:off x="5368219" y="2879788"/>
            <a:ext cx="2496481" cy="1905647"/>
          </a:xfrm>
          <a:prstGeom prst="rect">
            <a:avLst/>
          </a:prstGeom>
        </p:spPr>
      </p:pic>
      <p:pic>
        <p:nvPicPr>
          <p:cNvPr id="12" name="Picture 11">
            <a:extLst>
              <a:ext uri="{FF2B5EF4-FFF2-40B4-BE49-F238E27FC236}">
                <a16:creationId xmlns:a16="http://schemas.microsoft.com/office/drawing/2014/main" id="{B4ED0B8C-C003-34E3-AD39-38146B479E08}"/>
              </a:ext>
            </a:extLst>
          </p:cNvPr>
          <p:cNvPicPr>
            <a:picLocks noChangeAspect="1"/>
          </p:cNvPicPr>
          <p:nvPr/>
        </p:nvPicPr>
        <p:blipFill>
          <a:blip r:embed="rId6"/>
          <a:stretch>
            <a:fillRect/>
          </a:stretch>
        </p:blipFill>
        <p:spPr>
          <a:xfrm>
            <a:off x="2815604" y="4894233"/>
            <a:ext cx="2484042" cy="1899317"/>
          </a:xfrm>
          <a:prstGeom prst="rect">
            <a:avLst/>
          </a:prstGeom>
        </p:spPr>
      </p:pic>
      <p:pic>
        <p:nvPicPr>
          <p:cNvPr id="13" name="Picture 12">
            <a:extLst>
              <a:ext uri="{FF2B5EF4-FFF2-40B4-BE49-F238E27FC236}">
                <a16:creationId xmlns:a16="http://schemas.microsoft.com/office/drawing/2014/main" id="{9877D1C9-5DB5-3B98-876F-9F6C2443A5B9}"/>
              </a:ext>
            </a:extLst>
          </p:cNvPr>
          <p:cNvPicPr>
            <a:picLocks noChangeAspect="1"/>
          </p:cNvPicPr>
          <p:nvPr/>
        </p:nvPicPr>
        <p:blipFill>
          <a:blip r:embed="rId7"/>
          <a:stretch>
            <a:fillRect/>
          </a:stretch>
        </p:blipFill>
        <p:spPr>
          <a:xfrm>
            <a:off x="5407502" y="4897992"/>
            <a:ext cx="2488698" cy="1895558"/>
          </a:xfrm>
          <a:prstGeom prst="rect">
            <a:avLst/>
          </a:prstGeom>
        </p:spPr>
      </p:pic>
      <p:sp>
        <p:nvSpPr>
          <p:cNvPr id="14" name="TextBox 13">
            <a:extLst>
              <a:ext uri="{FF2B5EF4-FFF2-40B4-BE49-F238E27FC236}">
                <a16:creationId xmlns:a16="http://schemas.microsoft.com/office/drawing/2014/main" id="{F6187694-2648-1B0D-0A95-49F5B6611975}"/>
              </a:ext>
            </a:extLst>
          </p:cNvPr>
          <p:cNvSpPr txBox="1"/>
          <p:nvPr/>
        </p:nvSpPr>
        <p:spPr>
          <a:xfrm>
            <a:off x="379568" y="5011655"/>
            <a:ext cx="2321733" cy="1231106"/>
          </a:xfrm>
          <a:prstGeom prst="rect">
            <a:avLst/>
          </a:prstGeom>
          <a:noFill/>
        </p:spPr>
        <p:txBody>
          <a:bodyPr wrap="square" lIns="0" tIns="0" rIns="0" bIns="0" rtlCol="0">
            <a:spAutoFit/>
          </a:bodyPr>
          <a:lstStyle/>
          <a:p>
            <a:pPr algn="ctr"/>
            <a:r>
              <a:rPr lang="en-US" sz="1600" dirty="0">
                <a:solidFill>
                  <a:srgbClr val="0070C0"/>
                </a:solidFill>
              </a:rPr>
              <a:t>Waveforms produced by LLRF DACs and processed by the RF driving chain components (</a:t>
            </a:r>
            <a:r>
              <a:rPr lang="en-US" sz="1600" dirty="0">
                <a:solidFill>
                  <a:srgbClr val="C00000"/>
                </a:solidFill>
              </a:rPr>
              <a:t>bandwidth limits and distortions</a:t>
            </a:r>
            <a:r>
              <a:rPr lang="en-US" sz="1600" dirty="0">
                <a:solidFill>
                  <a:srgbClr val="0070C0"/>
                </a:solidFill>
              </a:rPr>
              <a:t>). </a:t>
            </a:r>
            <a:endParaRPr lang="de-CH" sz="1600" dirty="0">
              <a:solidFill>
                <a:srgbClr val="0070C0"/>
              </a:solidFill>
            </a:endParaRPr>
          </a:p>
        </p:txBody>
      </p:sp>
    </p:spTree>
    <p:extLst>
      <p:ext uri="{BB962C8B-B14F-4D97-AF65-F5344CB8AC3E}">
        <p14:creationId xmlns:p14="http://schemas.microsoft.com/office/powerpoint/2010/main" val="3648173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1919536" y="2924944"/>
            <a:ext cx="8964613" cy="414400"/>
          </a:xfrm>
        </p:spPr>
        <p:txBody>
          <a:bodyPr/>
          <a:lstStyle/>
          <a:p>
            <a:r>
              <a:rPr lang="en-US" dirty="0"/>
              <a:t>RF System Modeling</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7</a:t>
            </a:fld>
            <a:endParaRPr lang="de-CH" dirty="0"/>
          </a:p>
        </p:txBody>
      </p:sp>
    </p:spTree>
    <p:extLst>
      <p:ext uri="{BB962C8B-B14F-4D97-AF65-F5344CB8AC3E}">
        <p14:creationId xmlns:p14="http://schemas.microsoft.com/office/powerpoint/2010/main" val="233259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aph of a line&#10;&#10;AI-generated content may be incorrect.">
            <a:extLst>
              <a:ext uri="{FF2B5EF4-FFF2-40B4-BE49-F238E27FC236}">
                <a16:creationId xmlns:a16="http://schemas.microsoft.com/office/drawing/2014/main" id="{3B01E3A0-B1A3-6B90-02AF-11E61C88DFC7}"/>
              </a:ext>
            </a:extLst>
          </p:cNvPr>
          <p:cNvPicPr>
            <a:picLocks noChangeAspect="1"/>
          </p:cNvPicPr>
          <p:nvPr/>
        </p:nvPicPr>
        <p:blipFill>
          <a:blip r:embed="rId2"/>
          <a:stretch>
            <a:fillRect/>
          </a:stretch>
        </p:blipFill>
        <p:spPr>
          <a:xfrm>
            <a:off x="5303912" y="3573016"/>
            <a:ext cx="6825964" cy="3168352"/>
          </a:xfrm>
          <a:prstGeom prst="rect">
            <a:avLst/>
          </a:prstGeom>
        </p:spPr>
      </p:pic>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8964613" cy="414400"/>
          </a:xfrm>
        </p:spPr>
        <p:txBody>
          <a:bodyPr/>
          <a:lstStyle/>
          <a:p>
            <a:r>
              <a:rPr lang="en-GB" noProof="0" dirty="0"/>
              <a:t>Traveling-wave (TW) Structure Model</a:t>
            </a:r>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a:xfrm>
            <a:off x="10347083" y="6669360"/>
            <a:ext cx="1620837" cy="144016"/>
          </a:xfrm>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8</a:t>
            </a:fld>
            <a:endParaRPr lang="de-CH" dirty="0"/>
          </a:p>
        </p:txBody>
      </p:sp>
      <p:sp>
        <p:nvSpPr>
          <p:cNvPr id="10" name="Content Placeholder 2">
            <a:extLst>
              <a:ext uri="{FF2B5EF4-FFF2-40B4-BE49-F238E27FC236}">
                <a16:creationId xmlns:a16="http://schemas.microsoft.com/office/drawing/2014/main" id="{D1AE5736-B9D2-326C-A36F-FB5670AC7C03}"/>
              </a:ext>
            </a:extLst>
          </p:cNvPr>
          <p:cNvSpPr>
            <a:spLocks noGrp="1"/>
          </p:cNvSpPr>
          <p:nvPr>
            <p:ph idx="1"/>
          </p:nvPr>
        </p:nvSpPr>
        <p:spPr>
          <a:xfrm>
            <a:off x="407368" y="836712"/>
            <a:ext cx="8568952" cy="2808312"/>
          </a:xfrm>
        </p:spPr>
        <p:txBody>
          <a:bodyPr>
            <a:noAutofit/>
          </a:bodyPr>
          <a:lstStyle/>
          <a:p>
            <a:pPr marL="342900" indent="-342900">
              <a:lnSpc>
                <a:spcPct val="100000"/>
              </a:lnSpc>
              <a:spcBef>
                <a:spcPts val="300"/>
              </a:spcBef>
              <a:spcAft>
                <a:spcPts val="300"/>
              </a:spcAft>
              <a:buFont typeface="Wingdings" panose="05000000000000000000" pitchFamily="2" charset="2"/>
              <a:buChar char="§"/>
            </a:pPr>
            <a:r>
              <a:rPr lang="en-US" sz="1800" b="1" dirty="0"/>
              <a:t>Solution to gradient:</a:t>
            </a:r>
          </a:p>
          <a:p>
            <a:pPr marL="342900" indent="-342900">
              <a:lnSpc>
                <a:spcPct val="100000"/>
              </a:lnSpc>
              <a:spcBef>
                <a:spcPts val="300"/>
              </a:spcBef>
              <a:spcAft>
                <a:spcPts val="300"/>
              </a:spcAft>
              <a:buFont typeface="Wingdings" panose="05000000000000000000" pitchFamily="2" charset="2"/>
              <a:buChar char="§"/>
            </a:pPr>
            <a:endParaRPr lang="en-US" sz="1800" b="1" dirty="0"/>
          </a:p>
          <a:p>
            <a:pPr marL="342900" indent="-342900">
              <a:lnSpc>
                <a:spcPct val="100000"/>
              </a:lnSpc>
              <a:spcBef>
                <a:spcPts val="300"/>
              </a:spcBef>
              <a:spcAft>
                <a:spcPts val="300"/>
              </a:spcAft>
              <a:buFont typeface="Wingdings" panose="05000000000000000000" pitchFamily="2" charset="2"/>
              <a:buChar char="§"/>
            </a:pPr>
            <a:endParaRPr lang="en-US" sz="1800" b="1" dirty="0"/>
          </a:p>
          <a:p>
            <a:pPr marL="342900" indent="-342900">
              <a:lnSpc>
                <a:spcPct val="100000"/>
              </a:lnSpc>
              <a:spcBef>
                <a:spcPts val="300"/>
              </a:spcBef>
              <a:spcAft>
                <a:spcPts val="300"/>
              </a:spcAft>
              <a:buFont typeface="Wingdings" panose="05000000000000000000" pitchFamily="2" charset="2"/>
              <a:buChar char="§"/>
            </a:pPr>
            <a:r>
              <a:rPr lang="en-US" sz="1800" dirty="0"/>
              <a:t>The RF induced gradient at location </a:t>
            </a:r>
            <a:r>
              <a:rPr lang="en-US" sz="1800" i="1" dirty="0"/>
              <a:t>z</a:t>
            </a:r>
            <a:r>
              <a:rPr lang="en-US" sz="1800" dirty="0"/>
              <a:t> is produced by the RF drive power injected </a:t>
            </a:r>
            <a:r>
              <a:rPr lang="en-US" sz="1800" i="1" dirty="0"/>
              <a:t>τ</a:t>
            </a:r>
            <a:r>
              <a:rPr lang="en-US" sz="1800" dirty="0"/>
              <a:t>(</a:t>
            </a:r>
            <a:r>
              <a:rPr lang="en-US" sz="1800" i="1" dirty="0"/>
              <a:t>z</a:t>
            </a:r>
            <a:r>
              <a:rPr lang="en-US" sz="1800" dirty="0"/>
              <a:t>) earlier than the observation time and attenuated by the TW structure fraction between 0 and </a:t>
            </a:r>
            <a:r>
              <a:rPr lang="en-US" sz="1800" i="1" dirty="0"/>
              <a:t>z</a:t>
            </a:r>
            <a:r>
              <a:rPr lang="en-US" sz="1800" dirty="0"/>
              <a:t>.</a:t>
            </a:r>
          </a:p>
          <a:p>
            <a:pPr marL="342900" indent="-342900">
              <a:lnSpc>
                <a:spcPct val="100000"/>
              </a:lnSpc>
              <a:spcBef>
                <a:spcPts val="300"/>
              </a:spcBef>
              <a:spcAft>
                <a:spcPts val="300"/>
              </a:spcAft>
              <a:buFont typeface="Wingdings" panose="05000000000000000000" pitchFamily="2" charset="2"/>
              <a:buChar char="§"/>
            </a:pPr>
            <a:r>
              <a:rPr lang="en-US" sz="1800" dirty="0"/>
              <a:t>The beam induced gradient at a location </a:t>
            </a:r>
            <a:r>
              <a:rPr lang="en-US" sz="1800" i="1" dirty="0"/>
              <a:t>z</a:t>
            </a:r>
            <a:r>
              <a:rPr lang="en-US" sz="1800" dirty="0"/>
              <a:t> has two contributions: 1). Induced by the bunch that passes through the location </a:t>
            </a:r>
            <a:r>
              <a:rPr lang="en-US" sz="1800" i="1" dirty="0"/>
              <a:t>z</a:t>
            </a:r>
            <a:r>
              <a:rPr lang="en-US" sz="1800" dirty="0"/>
              <a:t> at the observation time; 2). The fields in previous cells induced by earlier bunches and transmitted to the location </a:t>
            </a:r>
            <a:r>
              <a:rPr lang="en-US" sz="1800" i="1" dirty="0"/>
              <a:t>z</a:t>
            </a:r>
            <a:r>
              <a:rPr lang="en-US" sz="1800" dirty="0"/>
              <a:t> at the observation time. </a:t>
            </a:r>
            <a:endParaRPr lang="en-US" sz="1600" dirty="0"/>
          </a:p>
        </p:txBody>
      </p:sp>
      <p:graphicFrame>
        <p:nvGraphicFramePr>
          <p:cNvPr id="3" name="Object 2">
            <a:extLst>
              <a:ext uri="{FF2B5EF4-FFF2-40B4-BE49-F238E27FC236}">
                <a16:creationId xmlns:a16="http://schemas.microsoft.com/office/drawing/2014/main" id="{596AD669-1DBC-57DF-7D32-668731A01B8C}"/>
              </a:ext>
            </a:extLst>
          </p:cNvPr>
          <p:cNvGraphicFramePr>
            <a:graphicFrameLocks noChangeAspect="1"/>
          </p:cNvGraphicFramePr>
          <p:nvPr>
            <p:extLst>
              <p:ext uri="{D42A27DB-BD31-4B8C-83A1-F6EECF244321}">
                <p14:modId xmlns:p14="http://schemas.microsoft.com/office/powerpoint/2010/main" val="3993390825"/>
              </p:ext>
            </p:extLst>
          </p:nvPr>
        </p:nvGraphicFramePr>
        <p:xfrm>
          <a:off x="1046956" y="1098612"/>
          <a:ext cx="6669682" cy="702744"/>
        </p:xfrm>
        <a:graphic>
          <a:graphicData uri="http://schemas.openxmlformats.org/presentationml/2006/ole">
            <mc:AlternateContent xmlns:mc="http://schemas.openxmlformats.org/markup-compatibility/2006">
              <mc:Choice xmlns:v="urn:schemas-microsoft-com:vml" Requires="v">
                <p:oleObj name="Equation" r:id="rId3" imgW="4457520" imgH="469800" progId="Equation.DSMT4">
                  <p:embed/>
                </p:oleObj>
              </mc:Choice>
              <mc:Fallback>
                <p:oleObj name="Equation" r:id="rId3" imgW="4457520" imgH="469800" progId="Equation.DSMT4">
                  <p:embed/>
                  <p:pic>
                    <p:nvPicPr>
                      <p:cNvPr id="3" name="Object 2">
                        <a:extLst>
                          <a:ext uri="{FF2B5EF4-FFF2-40B4-BE49-F238E27FC236}">
                            <a16:creationId xmlns:a16="http://schemas.microsoft.com/office/drawing/2014/main" id="{596AD669-1DBC-57DF-7D32-668731A01B8C}"/>
                          </a:ext>
                        </a:extLst>
                      </p:cNvPr>
                      <p:cNvPicPr/>
                      <p:nvPr/>
                    </p:nvPicPr>
                    <p:blipFill>
                      <a:blip r:embed="rId4"/>
                      <a:stretch>
                        <a:fillRect/>
                      </a:stretch>
                    </p:blipFill>
                    <p:spPr>
                      <a:xfrm>
                        <a:off x="1046956" y="1098612"/>
                        <a:ext cx="6669682" cy="702744"/>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CF4ACD5C-11B9-1544-C438-241091E1C99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51512" y="725364"/>
            <a:ext cx="2999008" cy="1915908"/>
          </a:xfrm>
          <a:prstGeom prst="rect">
            <a:avLst/>
          </a:prstGeom>
          <a:noFill/>
        </p:spPr>
      </p:pic>
      <p:pic>
        <p:nvPicPr>
          <p:cNvPr id="8" name="Picture 7">
            <a:extLst>
              <a:ext uri="{FF2B5EF4-FFF2-40B4-BE49-F238E27FC236}">
                <a16:creationId xmlns:a16="http://schemas.microsoft.com/office/drawing/2014/main" id="{C5685D71-D57A-CA7B-234E-9ACA44DCD88F}"/>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2124" y="3908088"/>
            <a:ext cx="5461984" cy="1347925"/>
          </a:xfrm>
          <a:prstGeom prst="rect">
            <a:avLst/>
          </a:prstGeom>
        </p:spPr>
      </p:pic>
      <p:pic>
        <p:nvPicPr>
          <p:cNvPr id="9" name="Picture 8">
            <a:extLst>
              <a:ext uri="{FF2B5EF4-FFF2-40B4-BE49-F238E27FC236}">
                <a16:creationId xmlns:a16="http://schemas.microsoft.com/office/drawing/2014/main" id="{6421A3BC-5FF5-C890-D838-6C9273DA4CE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01751" y="5406827"/>
            <a:ext cx="4546688" cy="804967"/>
          </a:xfrm>
          <a:prstGeom prst="rect">
            <a:avLst/>
          </a:prstGeom>
          <a:noFill/>
        </p:spPr>
      </p:pic>
      <p:sp>
        <p:nvSpPr>
          <p:cNvPr id="12" name="TextBox 11">
            <a:extLst>
              <a:ext uri="{FF2B5EF4-FFF2-40B4-BE49-F238E27FC236}">
                <a16:creationId xmlns:a16="http://schemas.microsoft.com/office/drawing/2014/main" id="{46056083-BCDB-0449-ADCD-03884A58DAFE}"/>
              </a:ext>
            </a:extLst>
          </p:cNvPr>
          <p:cNvSpPr txBox="1"/>
          <p:nvPr/>
        </p:nvSpPr>
        <p:spPr>
          <a:xfrm>
            <a:off x="9232746" y="2480733"/>
            <a:ext cx="2717774" cy="701474"/>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Vector relation between RF- and beam-induced gradients and the overall gradient</a:t>
            </a:r>
          </a:p>
        </p:txBody>
      </p:sp>
      <p:sp>
        <p:nvSpPr>
          <p:cNvPr id="13" name="TextBox 12">
            <a:extLst>
              <a:ext uri="{FF2B5EF4-FFF2-40B4-BE49-F238E27FC236}">
                <a16:creationId xmlns:a16="http://schemas.microsoft.com/office/drawing/2014/main" id="{7FBD71BE-F617-FB30-0A86-B1C4D6EC1AE5}"/>
              </a:ext>
            </a:extLst>
          </p:cNvPr>
          <p:cNvSpPr txBox="1"/>
          <p:nvPr/>
        </p:nvSpPr>
        <p:spPr>
          <a:xfrm>
            <a:off x="2279576" y="6135110"/>
            <a:ext cx="2717901"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TW structure model</a:t>
            </a:r>
          </a:p>
        </p:txBody>
      </p:sp>
      <p:sp>
        <p:nvSpPr>
          <p:cNvPr id="14" name="TextBox 13">
            <a:extLst>
              <a:ext uri="{FF2B5EF4-FFF2-40B4-BE49-F238E27FC236}">
                <a16:creationId xmlns:a16="http://schemas.microsoft.com/office/drawing/2014/main" id="{E4561497-3AE9-A32E-1EBE-8BEB0D30532F}"/>
              </a:ext>
            </a:extLst>
          </p:cNvPr>
          <p:cNvSpPr txBox="1"/>
          <p:nvPr/>
        </p:nvSpPr>
        <p:spPr>
          <a:xfrm>
            <a:off x="8919459" y="3514350"/>
            <a:ext cx="3063145"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Example of cell-dependent parameters</a:t>
            </a:r>
          </a:p>
        </p:txBody>
      </p:sp>
    </p:spTree>
    <p:extLst>
      <p:ext uri="{BB962C8B-B14F-4D97-AF65-F5344CB8AC3E}">
        <p14:creationId xmlns:p14="http://schemas.microsoft.com/office/powerpoint/2010/main" val="2965004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8964613" cy="414400"/>
          </a:xfrm>
        </p:spPr>
        <p:txBody>
          <a:bodyPr/>
          <a:lstStyle/>
          <a:p>
            <a:r>
              <a:rPr lang="en-GB" noProof="0" dirty="0"/>
              <a:t>RF</a:t>
            </a:r>
            <a:r>
              <a:rPr lang="en-GB" dirty="0"/>
              <a:t> and Beam</a:t>
            </a:r>
            <a:r>
              <a:rPr lang="en-GB" noProof="0" dirty="0"/>
              <a:t> induced Accelerating Voltage</a:t>
            </a:r>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9</a:t>
            </a:fld>
            <a:endParaRPr lang="de-CH" dirty="0"/>
          </a:p>
        </p:txBody>
      </p:sp>
      <p:pic>
        <p:nvPicPr>
          <p:cNvPr id="14" name="Picture 13" descr="A graph of frequency and frequency&#10;&#10;AI-generated content may be incorrect.">
            <a:extLst>
              <a:ext uri="{FF2B5EF4-FFF2-40B4-BE49-F238E27FC236}">
                <a16:creationId xmlns:a16="http://schemas.microsoft.com/office/drawing/2014/main" id="{82653B81-8C2E-0EE1-27FB-72DB3C5B6327}"/>
              </a:ext>
            </a:extLst>
          </p:cNvPr>
          <p:cNvPicPr>
            <a:picLocks noChangeAspect="1"/>
          </p:cNvPicPr>
          <p:nvPr/>
        </p:nvPicPr>
        <p:blipFill>
          <a:blip r:embed="rId2"/>
          <a:stretch>
            <a:fillRect/>
          </a:stretch>
        </p:blipFill>
        <p:spPr>
          <a:xfrm>
            <a:off x="4439816" y="705091"/>
            <a:ext cx="3657600" cy="2743200"/>
          </a:xfrm>
          <a:prstGeom prst="rect">
            <a:avLst/>
          </a:prstGeom>
          <a:ln>
            <a:solidFill>
              <a:schemeClr val="tx1"/>
            </a:solidFill>
          </a:ln>
        </p:spPr>
      </p:pic>
      <p:pic>
        <p:nvPicPr>
          <p:cNvPr id="11" name="Picture 10" descr="A group of graphs showing different types of data&#10;&#10;AI-generated content may be incorrect.">
            <a:extLst>
              <a:ext uri="{FF2B5EF4-FFF2-40B4-BE49-F238E27FC236}">
                <a16:creationId xmlns:a16="http://schemas.microsoft.com/office/drawing/2014/main" id="{98FB0AE1-8489-ECC8-4E68-1DB68EB8950F}"/>
              </a:ext>
            </a:extLst>
          </p:cNvPr>
          <p:cNvPicPr>
            <a:picLocks noChangeAspect="1"/>
          </p:cNvPicPr>
          <p:nvPr/>
        </p:nvPicPr>
        <p:blipFill>
          <a:blip r:embed="rId3"/>
          <a:stretch>
            <a:fillRect/>
          </a:stretch>
        </p:blipFill>
        <p:spPr>
          <a:xfrm>
            <a:off x="667176" y="705091"/>
            <a:ext cx="3657600" cy="2743376"/>
          </a:xfrm>
          <a:prstGeom prst="rect">
            <a:avLst/>
          </a:prstGeom>
          <a:ln>
            <a:solidFill>
              <a:schemeClr val="tx1"/>
            </a:solidFill>
          </a:ln>
        </p:spPr>
      </p:pic>
      <p:sp>
        <p:nvSpPr>
          <p:cNvPr id="15" name="Speech Bubble: Rectangle with Corners Rounded 14">
            <a:extLst>
              <a:ext uri="{FF2B5EF4-FFF2-40B4-BE49-F238E27FC236}">
                <a16:creationId xmlns:a16="http://schemas.microsoft.com/office/drawing/2014/main" id="{1216CAFC-6A0C-66FF-A8A8-DD47EACCBF5A}"/>
              </a:ext>
            </a:extLst>
          </p:cNvPr>
          <p:cNvSpPr/>
          <p:nvPr/>
        </p:nvSpPr>
        <p:spPr>
          <a:xfrm>
            <a:off x="8732322" y="2031334"/>
            <a:ext cx="2692270" cy="643825"/>
          </a:xfrm>
          <a:prstGeom prst="wedgeRoundRectCallout">
            <a:avLst>
              <a:gd name="adj1" fmla="val -73293"/>
              <a:gd name="adj2" fmla="val -66390"/>
              <a:gd name="adj3" fmla="val 16667"/>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rPr>
              <a:t>SwissFEL C-band TW Structure</a:t>
            </a:r>
          </a:p>
          <a:p>
            <a:pPr algn="ctr"/>
            <a:r>
              <a:rPr lang="en-US" sz="1400" dirty="0">
                <a:solidFill>
                  <a:srgbClr val="C00000"/>
                </a:solidFill>
              </a:rPr>
              <a:t>½ bandwidth: 1.37 MHz</a:t>
            </a:r>
            <a:endParaRPr lang="de-CH" sz="1400" dirty="0" err="1">
              <a:ln>
                <a:solidFill>
                  <a:schemeClr val="tx1"/>
                </a:solidFill>
              </a:ln>
              <a:solidFill>
                <a:srgbClr val="C000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46BAD41-3226-DAA0-36EB-5A1719CDFDF1}"/>
              </a:ext>
            </a:extLst>
          </p:cNvPr>
          <p:cNvSpPr txBox="1"/>
          <p:nvPr/>
        </p:nvSpPr>
        <p:spPr>
          <a:xfrm>
            <a:off x="8616280" y="790021"/>
            <a:ext cx="3384376" cy="938462"/>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RF-induced accelerating voltage (</a:t>
            </a:r>
            <a:r>
              <a:rPr lang="en-US" sz="1400" i="1" dirty="0">
                <a:solidFill>
                  <a:srgbClr val="0070C0"/>
                </a:solidFill>
                <a:latin typeface="Times New Roman" panose="02020603050405020304" pitchFamily="18" charset="0"/>
                <a:cs typeface="Times New Roman" panose="02020603050405020304" pitchFamily="18" charset="0"/>
              </a:rPr>
              <a:t>V</a:t>
            </a:r>
            <a:r>
              <a:rPr lang="en-US" sz="1400" i="1" baseline="-25000" dirty="0">
                <a:solidFill>
                  <a:srgbClr val="0070C0"/>
                </a:solidFill>
                <a:latin typeface="Times New Roman" panose="02020603050405020304" pitchFamily="18" charset="0"/>
                <a:cs typeface="Times New Roman" panose="02020603050405020304" pitchFamily="18" charset="0"/>
              </a:rPr>
              <a:t>acc,rf </a:t>
            </a:r>
            <a:r>
              <a:rPr lang="en-US" sz="1400" dirty="0">
                <a:solidFill>
                  <a:srgbClr val="0070C0"/>
                </a:solidFill>
                <a:latin typeface="+mj-lt"/>
                <a:cs typeface="Times New Roman" panose="02020603050405020304" pitchFamily="18" charset="0"/>
              </a:rPr>
              <a:t>) in a TW structure (left) and the frequency response of the TW structure from RF input → </a:t>
            </a:r>
            <a:r>
              <a:rPr lang="en-US" sz="1400" i="1" dirty="0">
                <a:solidFill>
                  <a:srgbClr val="0070C0"/>
                </a:solidFill>
                <a:latin typeface="Times New Roman" panose="02020603050405020304" pitchFamily="18" charset="0"/>
                <a:cs typeface="Times New Roman" panose="02020603050405020304" pitchFamily="18" charset="0"/>
              </a:rPr>
              <a:t>V</a:t>
            </a:r>
            <a:r>
              <a:rPr lang="en-US" sz="1400" i="1" baseline="-25000" dirty="0">
                <a:solidFill>
                  <a:srgbClr val="0070C0"/>
                </a:solidFill>
                <a:latin typeface="Times New Roman" panose="02020603050405020304" pitchFamily="18" charset="0"/>
                <a:cs typeface="Times New Roman" panose="02020603050405020304" pitchFamily="18" charset="0"/>
              </a:rPr>
              <a:t>acc,rf  </a:t>
            </a:r>
            <a:r>
              <a:rPr lang="en-US" sz="1400" dirty="0">
                <a:solidFill>
                  <a:srgbClr val="0070C0"/>
                </a:solidFill>
                <a:latin typeface="+mj-lt"/>
                <a:cs typeface="Times New Roman" panose="02020603050405020304" pitchFamily="18" charset="0"/>
              </a:rPr>
              <a:t>(right)</a:t>
            </a:r>
          </a:p>
        </p:txBody>
      </p:sp>
      <p:pic>
        <p:nvPicPr>
          <p:cNvPr id="16" name="Picture 15" descr="A diagram of different types of electrical components&#10;&#10;AI-generated content may be incorrect.">
            <a:extLst>
              <a:ext uri="{FF2B5EF4-FFF2-40B4-BE49-F238E27FC236}">
                <a16:creationId xmlns:a16="http://schemas.microsoft.com/office/drawing/2014/main" id="{5EBACC67-85BF-68B6-A4D5-425B2C99C6B8}"/>
              </a:ext>
            </a:extLst>
          </p:cNvPr>
          <p:cNvPicPr>
            <a:picLocks noChangeAspect="1"/>
          </p:cNvPicPr>
          <p:nvPr/>
        </p:nvPicPr>
        <p:blipFill>
          <a:blip r:embed="rId4"/>
          <a:stretch>
            <a:fillRect/>
          </a:stretch>
        </p:blipFill>
        <p:spPr>
          <a:xfrm>
            <a:off x="667176" y="3554915"/>
            <a:ext cx="3657600" cy="2743034"/>
          </a:xfrm>
          <a:prstGeom prst="rect">
            <a:avLst/>
          </a:prstGeom>
          <a:ln>
            <a:solidFill>
              <a:schemeClr val="tx1"/>
            </a:solidFill>
          </a:ln>
        </p:spPr>
      </p:pic>
      <p:pic>
        <p:nvPicPr>
          <p:cNvPr id="17" name="Picture 16" descr="A graph of frequency and frequency&#10;&#10;AI-generated content may be incorrect.">
            <a:extLst>
              <a:ext uri="{FF2B5EF4-FFF2-40B4-BE49-F238E27FC236}">
                <a16:creationId xmlns:a16="http://schemas.microsoft.com/office/drawing/2014/main" id="{328D8A3F-9905-651F-6B6B-083329932F45}"/>
              </a:ext>
            </a:extLst>
          </p:cNvPr>
          <p:cNvPicPr>
            <a:picLocks noChangeAspect="1"/>
          </p:cNvPicPr>
          <p:nvPr/>
        </p:nvPicPr>
        <p:blipFill>
          <a:blip r:embed="rId5"/>
          <a:stretch>
            <a:fillRect/>
          </a:stretch>
        </p:blipFill>
        <p:spPr>
          <a:xfrm>
            <a:off x="4446940" y="3554915"/>
            <a:ext cx="3657601" cy="2743034"/>
          </a:xfrm>
          <a:prstGeom prst="rect">
            <a:avLst/>
          </a:prstGeom>
          <a:ln>
            <a:solidFill>
              <a:schemeClr val="tx1"/>
            </a:solidFill>
          </a:ln>
        </p:spPr>
      </p:pic>
      <p:cxnSp>
        <p:nvCxnSpPr>
          <p:cNvPr id="19" name="Straight Arrow Connector 18">
            <a:extLst>
              <a:ext uri="{FF2B5EF4-FFF2-40B4-BE49-F238E27FC236}">
                <a16:creationId xmlns:a16="http://schemas.microsoft.com/office/drawing/2014/main" id="{9C8006BF-1950-3D4E-DB6B-10460B6DFEEF}"/>
              </a:ext>
            </a:extLst>
          </p:cNvPr>
          <p:cNvCxnSpPr>
            <a:cxnSpLocks/>
          </p:cNvCxnSpPr>
          <p:nvPr/>
        </p:nvCxnSpPr>
        <p:spPr>
          <a:xfrm flipH="1">
            <a:off x="8190940" y="1331944"/>
            <a:ext cx="353332" cy="296856"/>
          </a:xfrm>
          <a:prstGeom prst="straightConnector1">
            <a:avLst/>
          </a:prstGeom>
          <a:ln w="38100">
            <a:solidFill>
              <a:srgbClr val="00B0F0"/>
            </a:solidFill>
            <a:tailEnd type="triangle"/>
          </a:ln>
        </p:spPr>
        <p:style>
          <a:lnRef idx="3">
            <a:schemeClr val="accent1"/>
          </a:lnRef>
          <a:fillRef idx="0">
            <a:schemeClr val="accent1"/>
          </a:fillRef>
          <a:effectRef idx="2">
            <a:schemeClr val="accent1"/>
          </a:effectRef>
          <a:fontRef idx="minor">
            <a:schemeClr val="tx1"/>
          </a:fontRef>
        </p:style>
      </p:cxnSp>
      <p:sp>
        <p:nvSpPr>
          <p:cNvPr id="23" name="TextBox 22">
            <a:extLst>
              <a:ext uri="{FF2B5EF4-FFF2-40B4-BE49-F238E27FC236}">
                <a16:creationId xmlns:a16="http://schemas.microsoft.com/office/drawing/2014/main" id="{B25F1B0D-076F-66F0-617C-8590BDBAAEB9}"/>
              </a:ext>
            </a:extLst>
          </p:cNvPr>
          <p:cNvSpPr txBox="1"/>
          <p:nvPr/>
        </p:nvSpPr>
        <p:spPr>
          <a:xfrm>
            <a:off x="8626629" y="3052335"/>
            <a:ext cx="3384376" cy="938462"/>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Beam-induced accelerating voltage (</a:t>
            </a:r>
            <a:r>
              <a:rPr lang="en-US" sz="1400" i="1" dirty="0" err="1">
                <a:solidFill>
                  <a:srgbClr val="0070C0"/>
                </a:solidFill>
                <a:latin typeface="Times New Roman" panose="02020603050405020304" pitchFamily="18" charset="0"/>
                <a:cs typeface="Times New Roman" panose="02020603050405020304" pitchFamily="18" charset="0"/>
              </a:rPr>
              <a:t>V</a:t>
            </a:r>
            <a:r>
              <a:rPr lang="en-US" sz="1400" i="1" baseline="-25000" dirty="0" err="1">
                <a:solidFill>
                  <a:srgbClr val="0070C0"/>
                </a:solidFill>
                <a:latin typeface="Times New Roman" panose="02020603050405020304" pitchFamily="18" charset="0"/>
                <a:cs typeface="Times New Roman" panose="02020603050405020304" pitchFamily="18" charset="0"/>
              </a:rPr>
              <a:t>acc,b</a:t>
            </a:r>
            <a:r>
              <a:rPr lang="en-US" sz="1400" baseline="-25000" dirty="0">
                <a:solidFill>
                  <a:srgbClr val="0070C0"/>
                </a:solidFill>
                <a:latin typeface="Times New Roman" panose="02020603050405020304" pitchFamily="18" charset="0"/>
                <a:cs typeface="Times New Roman" panose="02020603050405020304" pitchFamily="18" charset="0"/>
              </a:rPr>
              <a:t> </a:t>
            </a:r>
            <a:r>
              <a:rPr lang="en-US" sz="1400" dirty="0">
                <a:solidFill>
                  <a:srgbClr val="0070C0"/>
                </a:solidFill>
                <a:latin typeface="+mj-lt"/>
                <a:cs typeface="Times New Roman" panose="02020603050405020304" pitchFamily="18" charset="0"/>
              </a:rPr>
              <a:t>) in a TW structure (left) and the frequency response of the TW structure from beam current </a:t>
            </a:r>
            <a:r>
              <a:rPr lang="en-US" sz="1400" dirty="0">
                <a:solidFill>
                  <a:srgbClr val="0070C0"/>
                </a:solidFill>
                <a:cs typeface="Times New Roman" panose="02020603050405020304" pitchFamily="18" charset="0"/>
              </a:rPr>
              <a:t>→ </a:t>
            </a:r>
            <a:r>
              <a:rPr lang="en-US" sz="1400" i="1" dirty="0">
                <a:solidFill>
                  <a:srgbClr val="0070C0"/>
                </a:solidFill>
                <a:latin typeface="Times New Roman" panose="02020603050405020304" pitchFamily="18" charset="0"/>
                <a:cs typeface="Times New Roman" panose="02020603050405020304" pitchFamily="18" charset="0"/>
              </a:rPr>
              <a:t> </a:t>
            </a:r>
            <a:r>
              <a:rPr lang="en-US" sz="1400" i="1" dirty="0" err="1">
                <a:solidFill>
                  <a:srgbClr val="0070C0"/>
                </a:solidFill>
                <a:latin typeface="Times New Roman" panose="02020603050405020304" pitchFamily="18" charset="0"/>
                <a:cs typeface="Times New Roman" panose="02020603050405020304" pitchFamily="18" charset="0"/>
              </a:rPr>
              <a:t>V</a:t>
            </a:r>
            <a:r>
              <a:rPr lang="en-US" sz="1400" i="1" baseline="-25000" dirty="0" err="1">
                <a:solidFill>
                  <a:srgbClr val="0070C0"/>
                </a:solidFill>
                <a:latin typeface="Times New Roman" panose="02020603050405020304" pitchFamily="18" charset="0"/>
                <a:cs typeface="Times New Roman" panose="02020603050405020304" pitchFamily="18" charset="0"/>
              </a:rPr>
              <a:t>acc,b</a:t>
            </a:r>
            <a:r>
              <a:rPr lang="en-US" sz="1400" dirty="0">
                <a:solidFill>
                  <a:srgbClr val="0070C0"/>
                </a:solidFill>
                <a:cs typeface="Times New Roman" panose="02020603050405020304" pitchFamily="18" charset="0"/>
              </a:rPr>
              <a:t> </a:t>
            </a:r>
            <a:r>
              <a:rPr lang="en-US" sz="1400" dirty="0">
                <a:solidFill>
                  <a:srgbClr val="0070C0"/>
                </a:solidFill>
                <a:latin typeface="+mj-lt"/>
                <a:cs typeface="Times New Roman" panose="02020603050405020304" pitchFamily="18" charset="0"/>
              </a:rPr>
              <a:t>(right)</a:t>
            </a:r>
          </a:p>
        </p:txBody>
      </p:sp>
      <p:cxnSp>
        <p:nvCxnSpPr>
          <p:cNvPr id="24" name="Straight Arrow Connector 23">
            <a:extLst>
              <a:ext uri="{FF2B5EF4-FFF2-40B4-BE49-F238E27FC236}">
                <a16:creationId xmlns:a16="http://schemas.microsoft.com/office/drawing/2014/main" id="{F049DB44-F61A-B348-B4E1-70550D31AA1D}"/>
              </a:ext>
            </a:extLst>
          </p:cNvPr>
          <p:cNvCxnSpPr>
            <a:cxnSpLocks/>
          </p:cNvCxnSpPr>
          <p:nvPr/>
        </p:nvCxnSpPr>
        <p:spPr>
          <a:xfrm flipH="1">
            <a:off x="8181035" y="3556523"/>
            <a:ext cx="384214" cy="460163"/>
          </a:xfrm>
          <a:prstGeom prst="straightConnector1">
            <a:avLst/>
          </a:prstGeom>
          <a:ln w="38100">
            <a:solidFill>
              <a:srgbClr val="00B0F0"/>
            </a:solidFill>
            <a:tailEnd type="triangle"/>
          </a:ln>
        </p:spPr>
        <p:style>
          <a:lnRef idx="3">
            <a:schemeClr val="accent1"/>
          </a:lnRef>
          <a:fillRef idx="0">
            <a:schemeClr val="accent1"/>
          </a:fillRef>
          <a:effectRef idx="2">
            <a:schemeClr val="accent1"/>
          </a:effectRef>
          <a:fontRef idx="minor">
            <a:schemeClr val="tx1"/>
          </a:fontRef>
        </p:style>
      </p:cxnSp>
      <p:pic>
        <p:nvPicPr>
          <p:cNvPr id="26" name="Picture 25" descr="A graph of a beam and a sample&#10;&#10;AI-generated content may be incorrect.">
            <a:extLst>
              <a:ext uri="{FF2B5EF4-FFF2-40B4-BE49-F238E27FC236}">
                <a16:creationId xmlns:a16="http://schemas.microsoft.com/office/drawing/2014/main" id="{CE83BB5C-3E35-0D7E-6133-035EC5960B33}"/>
              </a:ext>
            </a:extLst>
          </p:cNvPr>
          <p:cNvPicPr>
            <a:picLocks noChangeAspect="1"/>
          </p:cNvPicPr>
          <p:nvPr/>
        </p:nvPicPr>
        <p:blipFill rotWithShape="1">
          <a:blip r:embed="rId6"/>
          <a:srcRect b="48374"/>
          <a:stretch/>
        </p:blipFill>
        <p:spPr>
          <a:xfrm>
            <a:off x="8191521" y="4552608"/>
            <a:ext cx="3809134" cy="1474789"/>
          </a:xfrm>
          <a:prstGeom prst="rect">
            <a:avLst/>
          </a:prstGeom>
          <a:ln>
            <a:solidFill>
              <a:schemeClr val="tx1"/>
            </a:solidFill>
          </a:ln>
        </p:spPr>
      </p:pic>
      <p:sp>
        <p:nvSpPr>
          <p:cNvPr id="27" name="TextBox 26">
            <a:extLst>
              <a:ext uri="{FF2B5EF4-FFF2-40B4-BE49-F238E27FC236}">
                <a16:creationId xmlns:a16="http://schemas.microsoft.com/office/drawing/2014/main" id="{11D84DBB-6350-494E-D55F-04C478ED04D7}"/>
              </a:ext>
            </a:extLst>
          </p:cNvPr>
          <p:cNvSpPr txBox="1"/>
          <p:nvPr/>
        </p:nvSpPr>
        <p:spPr>
          <a:xfrm>
            <a:off x="8226705" y="6048299"/>
            <a:ext cx="3809134"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Beam-induced gradient at the TW structure load</a:t>
            </a:r>
          </a:p>
        </p:txBody>
      </p:sp>
    </p:spTree>
    <p:extLst>
      <p:ext uri="{BB962C8B-B14F-4D97-AF65-F5344CB8AC3E}">
        <p14:creationId xmlns:p14="http://schemas.microsoft.com/office/powerpoint/2010/main" val="3746778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graphs showing different types of data&#10;&#10;AI-generated content may be incorrect.">
            <a:extLst>
              <a:ext uri="{FF2B5EF4-FFF2-40B4-BE49-F238E27FC236}">
                <a16:creationId xmlns:a16="http://schemas.microsoft.com/office/drawing/2014/main" id="{4E806612-DF0B-13E4-2B98-A636F6C155EB}"/>
              </a:ext>
            </a:extLst>
          </p:cNvPr>
          <p:cNvPicPr>
            <a:picLocks noChangeAspect="1"/>
          </p:cNvPicPr>
          <p:nvPr/>
        </p:nvPicPr>
        <p:blipFill>
          <a:blip r:embed="rId2"/>
          <a:stretch>
            <a:fillRect/>
          </a:stretch>
        </p:blipFill>
        <p:spPr>
          <a:xfrm>
            <a:off x="3805007" y="599603"/>
            <a:ext cx="4056411" cy="3042124"/>
          </a:xfrm>
          <a:prstGeom prst="rect">
            <a:avLst/>
          </a:prstGeom>
        </p:spPr>
      </p:pic>
      <p:pic>
        <p:nvPicPr>
          <p:cNvPr id="7" name="Picture 6" descr="A graph with a line&#10;&#10;AI-generated content may be incorrect.">
            <a:extLst>
              <a:ext uri="{FF2B5EF4-FFF2-40B4-BE49-F238E27FC236}">
                <a16:creationId xmlns:a16="http://schemas.microsoft.com/office/drawing/2014/main" id="{E2006C2F-F7A8-1D66-A548-E443EE4DB057}"/>
              </a:ext>
            </a:extLst>
          </p:cNvPr>
          <p:cNvPicPr>
            <a:picLocks noChangeAspect="1"/>
          </p:cNvPicPr>
          <p:nvPr/>
        </p:nvPicPr>
        <p:blipFill>
          <a:blip r:embed="rId3"/>
          <a:stretch>
            <a:fillRect/>
          </a:stretch>
        </p:blipFill>
        <p:spPr>
          <a:xfrm>
            <a:off x="3932326" y="3521465"/>
            <a:ext cx="4056411" cy="3042706"/>
          </a:xfrm>
          <a:prstGeom prst="rect">
            <a:avLst/>
          </a:prstGeom>
        </p:spPr>
      </p:pic>
      <p:pic>
        <p:nvPicPr>
          <p:cNvPr id="9" name="Picture 8" descr="A graph of different colored lines&#10;&#10;AI-generated content may be incorrect.">
            <a:extLst>
              <a:ext uri="{FF2B5EF4-FFF2-40B4-BE49-F238E27FC236}">
                <a16:creationId xmlns:a16="http://schemas.microsoft.com/office/drawing/2014/main" id="{8945E35A-FB9C-D538-B5D3-A3E1BB34D60B}"/>
              </a:ext>
            </a:extLst>
          </p:cNvPr>
          <p:cNvPicPr>
            <a:picLocks noChangeAspect="1"/>
          </p:cNvPicPr>
          <p:nvPr/>
        </p:nvPicPr>
        <p:blipFill>
          <a:blip r:embed="rId4"/>
          <a:stretch>
            <a:fillRect/>
          </a:stretch>
        </p:blipFill>
        <p:spPr>
          <a:xfrm>
            <a:off x="7951658" y="674078"/>
            <a:ext cx="3832974" cy="2874556"/>
          </a:xfrm>
          <a:prstGeom prst="rect">
            <a:avLst/>
          </a:prstGeom>
        </p:spPr>
      </p:pic>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8964613" cy="414400"/>
          </a:xfrm>
        </p:spPr>
        <p:txBody>
          <a:bodyPr/>
          <a:lstStyle/>
          <a:p>
            <a:r>
              <a:rPr lang="en-GB" noProof="0" dirty="0"/>
              <a:t>Single-bunch induced Load Signal</a:t>
            </a:r>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dirty="0"/>
              <a:t>Paul Scherrer Institute PSI</a:t>
            </a:r>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10</a:t>
            </a:fld>
            <a:endParaRPr lang="de-CH" dirty="0"/>
          </a:p>
        </p:txBody>
      </p:sp>
      <p:sp>
        <p:nvSpPr>
          <p:cNvPr id="10" name="Content Placeholder 2">
            <a:extLst>
              <a:ext uri="{FF2B5EF4-FFF2-40B4-BE49-F238E27FC236}">
                <a16:creationId xmlns:a16="http://schemas.microsoft.com/office/drawing/2014/main" id="{D1AE5736-B9D2-326C-A36F-FB5670AC7C03}"/>
              </a:ext>
            </a:extLst>
          </p:cNvPr>
          <p:cNvSpPr>
            <a:spLocks noGrp="1"/>
          </p:cNvSpPr>
          <p:nvPr>
            <p:ph idx="1"/>
          </p:nvPr>
        </p:nvSpPr>
        <p:spPr>
          <a:xfrm>
            <a:off x="277784" y="1196752"/>
            <a:ext cx="3547420" cy="3438014"/>
          </a:xfrm>
        </p:spPr>
        <p:txBody>
          <a:bodyPr>
            <a:noAutofit/>
          </a:bodyPr>
          <a:lstStyle/>
          <a:p>
            <a:pPr>
              <a:spcBef>
                <a:spcPts val="300"/>
              </a:spcBef>
              <a:spcAft>
                <a:spcPts val="300"/>
              </a:spcAft>
            </a:pPr>
            <a:r>
              <a:rPr lang="en-US" sz="1800" b="1" dirty="0"/>
              <a:t>Measurement</a:t>
            </a:r>
            <a:r>
              <a:rPr lang="en-US" sz="1800" dirty="0"/>
              <a:t>: Subtract the load waveforms w/o beam</a:t>
            </a:r>
          </a:p>
          <a:p>
            <a:pPr>
              <a:lnSpc>
                <a:spcPct val="100000"/>
              </a:lnSpc>
              <a:spcBef>
                <a:spcPts val="300"/>
              </a:spcBef>
              <a:spcAft>
                <a:spcPts val="300"/>
              </a:spcAft>
            </a:pPr>
            <a:r>
              <a:rPr lang="en-US" sz="1800" b="1" dirty="0"/>
              <a:t>Applications:</a:t>
            </a:r>
            <a:r>
              <a:rPr lang="en-US" sz="1800" dirty="0">
                <a:solidFill>
                  <a:srgbClr val="0070C0"/>
                </a:solidFill>
              </a:rPr>
              <a:t> </a:t>
            </a:r>
          </a:p>
          <a:p>
            <a:pPr marL="342900" indent="-342900">
              <a:lnSpc>
                <a:spcPct val="100000"/>
              </a:lnSpc>
              <a:spcBef>
                <a:spcPts val="300"/>
              </a:spcBef>
              <a:spcAft>
                <a:spcPts val="300"/>
              </a:spcAft>
              <a:buFont typeface="Wingdings" panose="05000000000000000000" pitchFamily="2" charset="2"/>
              <a:buChar char="§"/>
            </a:pPr>
            <a:r>
              <a:rPr lang="en-US" sz="1600" dirty="0"/>
              <a:t>Determine the bunch injection time</a:t>
            </a:r>
          </a:p>
          <a:p>
            <a:pPr marL="342900" indent="-342900">
              <a:lnSpc>
                <a:spcPct val="100000"/>
              </a:lnSpc>
              <a:spcBef>
                <a:spcPts val="300"/>
              </a:spcBef>
              <a:spcAft>
                <a:spcPts val="300"/>
              </a:spcAft>
              <a:buFont typeface="Wingdings" panose="05000000000000000000" pitchFamily="2" charset="2"/>
              <a:buChar char="§"/>
            </a:pPr>
            <a:r>
              <a:rPr lang="en-US" sz="1600" dirty="0"/>
              <a:t>Examine the phase balance of multiple structures</a:t>
            </a:r>
          </a:p>
          <a:p>
            <a:pPr marL="342900" indent="-342900">
              <a:lnSpc>
                <a:spcPct val="100000"/>
              </a:lnSpc>
              <a:spcBef>
                <a:spcPts val="300"/>
              </a:spcBef>
              <a:spcAft>
                <a:spcPts val="300"/>
              </a:spcAft>
              <a:buFont typeface="Wingdings" panose="05000000000000000000" pitchFamily="2" charset="2"/>
              <a:buChar char="§"/>
            </a:pPr>
            <a:r>
              <a:rPr lang="en-US" sz="1600" dirty="0"/>
              <a:t>Examine the detuning of a TW structure</a:t>
            </a:r>
          </a:p>
          <a:p>
            <a:pPr marL="342900" indent="-342900">
              <a:lnSpc>
                <a:spcPct val="100000"/>
              </a:lnSpc>
              <a:spcBef>
                <a:spcPts val="300"/>
              </a:spcBef>
              <a:spcAft>
                <a:spcPts val="300"/>
              </a:spcAft>
              <a:buFont typeface="Wingdings" panose="05000000000000000000" pitchFamily="2" charset="2"/>
              <a:buChar char="§"/>
            </a:pPr>
            <a:r>
              <a:rPr lang="en-US" sz="1600" dirty="0"/>
              <a:t>Calibrate the TW structure RF drive power and accelerating voltage</a:t>
            </a:r>
          </a:p>
        </p:txBody>
      </p:sp>
      <p:pic>
        <p:nvPicPr>
          <p:cNvPr id="11" name="Picture 10" descr="A graph of a power waveform&#10;&#10;AI-generated content may be incorrect.">
            <a:extLst>
              <a:ext uri="{FF2B5EF4-FFF2-40B4-BE49-F238E27FC236}">
                <a16:creationId xmlns:a16="http://schemas.microsoft.com/office/drawing/2014/main" id="{D9FFE2D2-CE6F-F8A7-076D-66B29CE2D63B}"/>
              </a:ext>
            </a:extLst>
          </p:cNvPr>
          <p:cNvPicPr>
            <a:picLocks noChangeAspect="1"/>
          </p:cNvPicPr>
          <p:nvPr/>
        </p:nvPicPr>
        <p:blipFill>
          <a:blip r:embed="rId5"/>
          <a:stretch>
            <a:fillRect/>
          </a:stretch>
        </p:blipFill>
        <p:spPr>
          <a:xfrm>
            <a:off x="7887911" y="3849466"/>
            <a:ext cx="3619827" cy="2714705"/>
          </a:xfrm>
          <a:prstGeom prst="rect">
            <a:avLst/>
          </a:prstGeom>
        </p:spPr>
      </p:pic>
      <p:sp>
        <p:nvSpPr>
          <p:cNvPr id="12" name="TextBox 11">
            <a:extLst>
              <a:ext uri="{FF2B5EF4-FFF2-40B4-BE49-F238E27FC236}">
                <a16:creationId xmlns:a16="http://schemas.microsoft.com/office/drawing/2014/main" id="{11EFB8F3-D9D8-0F3D-DE8E-C1F72A88E988}"/>
              </a:ext>
            </a:extLst>
          </p:cNvPr>
          <p:cNvSpPr txBox="1"/>
          <p:nvPr/>
        </p:nvSpPr>
        <p:spPr>
          <a:xfrm>
            <a:off x="4285734" y="3569740"/>
            <a:ext cx="3466450"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Measurement of bunch-induced load signal</a:t>
            </a:r>
          </a:p>
        </p:txBody>
      </p:sp>
      <p:sp>
        <p:nvSpPr>
          <p:cNvPr id="13" name="TextBox 12">
            <a:extLst>
              <a:ext uri="{FF2B5EF4-FFF2-40B4-BE49-F238E27FC236}">
                <a16:creationId xmlns:a16="http://schemas.microsoft.com/office/drawing/2014/main" id="{0AC2B7F9-EDEB-8A8C-8C85-D9314E5DCF86}"/>
              </a:ext>
            </a:extLst>
          </p:cNvPr>
          <p:cNvSpPr txBox="1"/>
          <p:nvPr/>
        </p:nvSpPr>
        <p:spPr>
          <a:xfrm>
            <a:off x="8095859" y="3571874"/>
            <a:ext cx="3716728"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Bunch-induced load signal of 4 TW  structures</a:t>
            </a:r>
          </a:p>
        </p:txBody>
      </p:sp>
      <p:sp>
        <p:nvSpPr>
          <p:cNvPr id="14" name="TextBox 13">
            <a:extLst>
              <a:ext uri="{FF2B5EF4-FFF2-40B4-BE49-F238E27FC236}">
                <a16:creationId xmlns:a16="http://schemas.microsoft.com/office/drawing/2014/main" id="{56757A65-9DF9-422E-85F8-6249DA056A49}"/>
              </a:ext>
            </a:extLst>
          </p:cNvPr>
          <p:cNvSpPr txBox="1"/>
          <p:nvPr/>
        </p:nvSpPr>
        <p:spPr>
          <a:xfrm>
            <a:off x="3825204" y="6481055"/>
            <a:ext cx="4558369"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Theoretical bunch-induced gradient with 200 pC charge</a:t>
            </a:r>
          </a:p>
        </p:txBody>
      </p:sp>
      <p:sp>
        <p:nvSpPr>
          <p:cNvPr id="15" name="TextBox 14">
            <a:extLst>
              <a:ext uri="{FF2B5EF4-FFF2-40B4-BE49-F238E27FC236}">
                <a16:creationId xmlns:a16="http://schemas.microsoft.com/office/drawing/2014/main" id="{876C7B89-4DBE-FA81-287F-8EE4AED3F0BE}"/>
              </a:ext>
            </a:extLst>
          </p:cNvPr>
          <p:cNvSpPr txBox="1"/>
          <p:nvPr/>
        </p:nvSpPr>
        <p:spPr>
          <a:xfrm>
            <a:off x="8645798" y="6465955"/>
            <a:ext cx="2912087"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TW structure input power estimate</a:t>
            </a:r>
          </a:p>
        </p:txBody>
      </p:sp>
    </p:spTree>
    <p:extLst>
      <p:ext uri="{BB962C8B-B14F-4D97-AF65-F5344CB8AC3E}">
        <p14:creationId xmlns:p14="http://schemas.microsoft.com/office/powerpoint/2010/main" val="2356727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94FD35F-B39B-08A1-A7B5-EB3E3B270C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5967" y="2661246"/>
            <a:ext cx="4480673" cy="3828423"/>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8964613" cy="414400"/>
          </a:xfrm>
        </p:spPr>
        <p:txBody>
          <a:bodyPr/>
          <a:lstStyle/>
          <a:p>
            <a:r>
              <a:rPr lang="en-GB" dirty="0"/>
              <a:t>TW Structure Model Validation at SwissFEL</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a:xfrm>
            <a:off x="10344472" y="6669359"/>
            <a:ext cx="1620837" cy="144016"/>
          </a:xfrm>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dirty="0"/>
              <a:t>Paul Scherrer Institute PSI</a:t>
            </a:r>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11</a:t>
            </a:fld>
            <a:endParaRPr lang="de-CH" dirty="0"/>
          </a:p>
        </p:txBody>
      </p:sp>
      <p:sp>
        <p:nvSpPr>
          <p:cNvPr id="10" name="Content Placeholder 2">
            <a:extLst>
              <a:ext uri="{FF2B5EF4-FFF2-40B4-BE49-F238E27FC236}">
                <a16:creationId xmlns:a16="http://schemas.microsoft.com/office/drawing/2014/main" id="{D1AE5736-B9D2-326C-A36F-FB5670AC7C03}"/>
              </a:ext>
            </a:extLst>
          </p:cNvPr>
          <p:cNvSpPr>
            <a:spLocks noGrp="1"/>
          </p:cNvSpPr>
          <p:nvPr>
            <p:ph idx="1"/>
          </p:nvPr>
        </p:nvSpPr>
        <p:spPr>
          <a:xfrm>
            <a:off x="191345" y="719038"/>
            <a:ext cx="7272807" cy="2346202"/>
          </a:xfrm>
        </p:spPr>
        <p:txBody>
          <a:bodyPr>
            <a:noAutofit/>
          </a:bodyPr>
          <a:lstStyle/>
          <a:p>
            <a:pPr marL="227013" indent="-227013">
              <a:spcBef>
                <a:spcPts val="300"/>
              </a:spcBef>
              <a:spcAft>
                <a:spcPts val="300"/>
              </a:spcAft>
              <a:buFont typeface="Wingdings" panose="05000000000000000000" pitchFamily="2" charset="2"/>
              <a:buChar char="§"/>
            </a:pPr>
            <a:r>
              <a:rPr lang="en-US" sz="1600" dirty="0"/>
              <a:t>Validation with beam stability under RF feedback. Random disturbance is injected to S10CB01 (first C-band station of Linac1), and the beam stability is checked for the following RF feedback configurations:</a:t>
            </a:r>
          </a:p>
          <a:p>
            <a:pPr marL="569913" lvl="1" indent="-209550">
              <a:buFont typeface="Wingdings" panose="05000000000000000000" pitchFamily="2" charset="2"/>
              <a:buChar char="§"/>
            </a:pPr>
            <a:r>
              <a:rPr lang="en-US" sz="1400" dirty="0"/>
              <a:t>Open loop with no disturbance (</a:t>
            </a:r>
            <a:r>
              <a:rPr lang="en-US" sz="1400" dirty="0">
                <a:solidFill>
                  <a:schemeClr val="accent6"/>
                </a:solidFill>
              </a:rPr>
              <a:t>OL no </a:t>
            </a:r>
            <a:r>
              <a:rPr lang="en-US" sz="1400" dirty="0" err="1">
                <a:solidFill>
                  <a:schemeClr val="accent6"/>
                </a:solidFill>
              </a:rPr>
              <a:t>dist</a:t>
            </a:r>
            <a:r>
              <a:rPr lang="en-US" sz="1400" dirty="0"/>
              <a:t>)</a:t>
            </a:r>
          </a:p>
          <a:p>
            <a:pPr marL="569913" lvl="1" indent="-209550">
              <a:buFont typeface="Wingdings" panose="05000000000000000000" pitchFamily="2" charset="2"/>
              <a:buChar char="§"/>
            </a:pPr>
            <a:r>
              <a:rPr lang="en-US" sz="1400" dirty="0"/>
              <a:t>Open loop with disturbance (</a:t>
            </a:r>
            <a:r>
              <a:rPr lang="en-US" sz="1400" dirty="0">
                <a:solidFill>
                  <a:schemeClr val="accent6"/>
                </a:solidFill>
              </a:rPr>
              <a:t>OK </a:t>
            </a:r>
            <a:r>
              <a:rPr lang="en-US" sz="1400" dirty="0" err="1">
                <a:solidFill>
                  <a:schemeClr val="accent6"/>
                </a:solidFill>
              </a:rPr>
              <a:t>dist</a:t>
            </a:r>
            <a:r>
              <a:rPr lang="en-US" sz="1400" dirty="0"/>
              <a:t>)</a:t>
            </a:r>
          </a:p>
          <a:p>
            <a:pPr marL="569913" lvl="1" indent="-209550">
              <a:buFont typeface="Wingdings" panose="05000000000000000000" pitchFamily="2" charset="2"/>
              <a:buChar char="§"/>
            </a:pPr>
            <a:r>
              <a:rPr lang="en-US" sz="1400" dirty="0"/>
              <a:t>Closed loop with correct time window and TW model (</a:t>
            </a:r>
            <a:r>
              <a:rPr lang="en-US" sz="1400" dirty="0">
                <a:solidFill>
                  <a:schemeClr val="accent6"/>
                </a:solidFill>
              </a:rPr>
              <a:t>FB CT TW</a:t>
            </a:r>
            <a:r>
              <a:rPr lang="en-US" sz="1400" dirty="0"/>
              <a:t>)</a:t>
            </a:r>
          </a:p>
          <a:p>
            <a:pPr marL="569913" lvl="1" indent="-209550">
              <a:buFont typeface="Wingdings" panose="05000000000000000000" pitchFamily="2" charset="2"/>
              <a:buChar char="§"/>
            </a:pPr>
            <a:r>
              <a:rPr lang="en-US" sz="1400" dirty="0"/>
              <a:t>Closed loop with correct time window and simple average (as in SwissFEL) (</a:t>
            </a:r>
            <a:r>
              <a:rPr lang="en-US" sz="1400" dirty="0">
                <a:solidFill>
                  <a:schemeClr val="accent6"/>
                </a:solidFill>
              </a:rPr>
              <a:t>FB CT Avg</a:t>
            </a:r>
            <a:r>
              <a:rPr lang="en-US" sz="1400" dirty="0"/>
              <a:t>)</a:t>
            </a:r>
          </a:p>
          <a:p>
            <a:pPr marL="569913" lvl="1" indent="-209550">
              <a:buFont typeface="Wingdings" panose="05000000000000000000" pitchFamily="2" charset="2"/>
              <a:buChar char="§"/>
            </a:pPr>
            <a:r>
              <a:rPr lang="en-US" sz="1400" dirty="0"/>
              <a:t>Closed loop with shifted time window (10 samples to left) and TW model   (</a:t>
            </a:r>
            <a:r>
              <a:rPr lang="en-US" sz="1400" dirty="0">
                <a:solidFill>
                  <a:schemeClr val="accent6"/>
                </a:solidFill>
              </a:rPr>
              <a:t>FB ST TW</a:t>
            </a:r>
            <a:r>
              <a:rPr lang="en-US" sz="1400" dirty="0"/>
              <a:t>)</a:t>
            </a:r>
          </a:p>
          <a:p>
            <a:pPr marL="342900" indent="-342900">
              <a:lnSpc>
                <a:spcPct val="100000"/>
              </a:lnSpc>
              <a:spcBef>
                <a:spcPts val="300"/>
              </a:spcBef>
              <a:spcAft>
                <a:spcPts val="300"/>
              </a:spcAft>
              <a:buFont typeface="Wingdings" panose="05000000000000000000" pitchFamily="2" charset="2"/>
              <a:buChar char="§"/>
            </a:pPr>
            <a:endParaRPr lang="en-US" sz="1800" dirty="0"/>
          </a:p>
        </p:txBody>
      </p:sp>
      <p:pic>
        <p:nvPicPr>
          <p:cNvPr id="7" name="Picture 6">
            <a:extLst>
              <a:ext uri="{FF2B5EF4-FFF2-40B4-BE49-F238E27FC236}">
                <a16:creationId xmlns:a16="http://schemas.microsoft.com/office/drawing/2014/main" id="{15EC5D1C-F310-B72A-A7A8-17C6EE73B03F}"/>
              </a:ext>
            </a:extLst>
          </p:cNvPr>
          <p:cNvPicPr>
            <a:picLocks noChangeAspect="1"/>
          </p:cNvPicPr>
          <p:nvPr/>
        </p:nvPicPr>
        <p:blipFill>
          <a:blip r:embed="rId3"/>
          <a:stretch>
            <a:fillRect/>
          </a:stretch>
        </p:blipFill>
        <p:spPr>
          <a:xfrm>
            <a:off x="-6295" y="3038063"/>
            <a:ext cx="4087623" cy="3065717"/>
          </a:xfrm>
          <a:prstGeom prst="rect">
            <a:avLst/>
          </a:prstGeom>
        </p:spPr>
      </p:pic>
      <p:pic>
        <p:nvPicPr>
          <p:cNvPr id="8" name="Picture 7">
            <a:extLst>
              <a:ext uri="{FF2B5EF4-FFF2-40B4-BE49-F238E27FC236}">
                <a16:creationId xmlns:a16="http://schemas.microsoft.com/office/drawing/2014/main" id="{28682E62-1E46-DA5C-57E4-63025E99E0C0}"/>
              </a:ext>
            </a:extLst>
          </p:cNvPr>
          <p:cNvPicPr>
            <a:picLocks noChangeAspect="1"/>
          </p:cNvPicPr>
          <p:nvPr/>
        </p:nvPicPr>
        <p:blipFill rotWithShape="1">
          <a:blip r:embed="rId4"/>
          <a:srcRect t="3544" r="6939"/>
          <a:stretch/>
        </p:blipFill>
        <p:spPr>
          <a:xfrm>
            <a:off x="3703558" y="3113790"/>
            <a:ext cx="3672409" cy="2854802"/>
          </a:xfrm>
          <a:prstGeom prst="rect">
            <a:avLst/>
          </a:prstGeom>
          <a:noFill/>
          <a:ln>
            <a:noFill/>
          </a:ln>
        </p:spPr>
      </p:pic>
      <p:pic>
        <p:nvPicPr>
          <p:cNvPr id="9" name="Picture 8">
            <a:extLst>
              <a:ext uri="{FF2B5EF4-FFF2-40B4-BE49-F238E27FC236}">
                <a16:creationId xmlns:a16="http://schemas.microsoft.com/office/drawing/2014/main" id="{685E8B95-8F59-9C85-4206-E369A636865F}"/>
              </a:ext>
            </a:extLst>
          </p:cNvPr>
          <p:cNvPicPr>
            <a:picLocks noChangeAspect="1"/>
          </p:cNvPicPr>
          <p:nvPr/>
        </p:nvPicPr>
        <p:blipFill rotWithShape="1">
          <a:blip r:embed="rId5">
            <a:extLst>
              <a:ext uri="{28A0092B-C50C-407E-A947-70E740481C1C}">
                <a14:useLocalDpi xmlns:a14="http://schemas.microsoft.com/office/drawing/2010/main" val="0"/>
              </a:ext>
            </a:extLst>
          </a:blip>
          <a:srcRect l="24822" t="31667" r="4258" b="7174"/>
          <a:stretch/>
        </p:blipFill>
        <p:spPr bwMode="auto">
          <a:xfrm>
            <a:off x="7375967" y="116632"/>
            <a:ext cx="4480673" cy="2352353"/>
          </a:xfrm>
          <a:prstGeom prst="rect">
            <a:avLst/>
          </a:prstGeom>
          <a:noFill/>
          <a:ln>
            <a:noFill/>
          </a:ln>
        </p:spPr>
      </p:pic>
      <p:sp>
        <p:nvSpPr>
          <p:cNvPr id="3" name="TextBox 2">
            <a:extLst>
              <a:ext uri="{FF2B5EF4-FFF2-40B4-BE49-F238E27FC236}">
                <a16:creationId xmlns:a16="http://schemas.microsoft.com/office/drawing/2014/main" id="{B3507156-4F47-01A9-52F1-318CBBC3DD7D}"/>
              </a:ext>
            </a:extLst>
          </p:cNvPr>
          <p:cNvSpPr txBox="1"/>
          <p:nvPr/>
        </p:nvSpPr>
        <p:spPr>
          <a:xfrm>
            <a:off x="157228" y="6081052"/>
            <a:ext cx="3809134"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Beam energy stability with different FB strategies</a:t>
            </a:r>
          </a:p>
        </p:txBody>
      </p:sp>
      <p:sp>
        <p:nvSpPr>
          <p:cNvPr id="11" name="TextBox 10">
            <a:extLst>
              <a:ext uri="{FF2B5EF4-FFF2-40B4-BE49-F238E27FC236}">
                <a16:creationId xmlns:a16="http://schemas.microsoft.com/office/drawing/2014/main" id="{C32F91CE-11D4-D9EA-222F-3A7DCEDCF570}"/>
              </a:ext>
            </a:extLst>
          </p:cNvPr>
          <p:cNvSpPr txBox="1"/>
          <p:nvPr/>
        </p:nvSpPr>
        <p:spPr>
          <a:xfrm>
            <a:off x="4750339" y="6094032"/>
            <a:ext cx="2510662"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BPM data of 20 observations</a:t>
            </a:r>
          </a:p>
        </p:txBody>
      </p:sp>
      <p:sp>
        <p:nvSpPr>
          <p:cNvPr id="12" name="TextBox 11">
            <a:extLst>
              <a:ext uri="{FF2B5EF4-FFF2-40B4-BE49-F238E27FC236}">
                <a16:creationId xmlns:a16="http://schemas.microsoft.com/office/drawing/2014/main" id="{9F7E2C36-E5E0-4C35-A505-4F00E084827C}"/>
              </a:ext>
            </a:extLst>
          </p:cNvPr>
          <p:cNvSpPr txBox="1"/>
          <p:nvPr/>
        </p:nvSpPr>
        <p:spPr>
          <a:xfrm>
            <a:off x="7425383" y="2433748"/>
            <a:ext cx="4681360"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Random disturbance added to the LLRF output (DAC table)</a:t>
            </a:r>
          </a:p>
        </p:txBody>
      </p:sp>
      <p:sp>
        <p:nvSpPr>
          <p:cNvPr id="13" name="TextBox 12">
            <a:extLst>
              <a:ext uri="{FF2B5EF4-FFF2-40B4-BE49-F238E27FC236}">
                <a16:creationId xmlns:a16="http://schemas.microsoft.com/office/drawing/2014/main" id="{EC7798F1-7EC6-E5B6-879E-39E0CA71A16F}"/>
              </a:ext>
            </a:extLst>
          </p:cNvPr>
          <p:cNvSpPr txBox="1"/>
          <p:nvPr/>
        </p:nvSpPr>
        <p:spPr>
          <a:xfrm>
            <a:off x="7464152" y="6513869"/>
            <a:ext cx="4032523"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Python-based FB software for testing at SwissFEL</a:t>
            </a:r>
          </a:p>
        </p:txBody>
      </p:sp>
    </p:spTree>
    <p:extLst>
      <p:ext uri="{BB962C8B-B14F-4D97-AF65-F5344CB8AC3E}">
        <p14:creationId xmlns:p14="http://schemas.microsoft.com/office/powerpoint/2010/main" val="2665133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BAA89E0-928B-2C7C-B681-46AA63256F30}"/>
              </a:ext>
            </a:extLst>
          </p:cNvPr>
          <p:cNvPicPr>
            <a:picLocks noChangeAspect="1"/>
          </p:cNvPicPr>
          <p:nvPr/>
        </p:nvPicPr>
        <p:blipFill>
          <a:blip r:embed="rId2"/>
          <a:stretch>
            <a:fillRect/>
          </a:stretch>
        </p:blipFill>
        <p:spPr>
          <a:xfrm>
            <a:off x="6671205" y="3573015"/>
            <a:ext cx="4614763" cy="2984251"/>
          </a:xfrm>
          <a:prstGeom prst="rect">
            <a:avLst/>
          </a:prstGeom>
          <a:ln>
            <a:solidFill>
              <a:schemeClr val="tx1"/>
            </a:solidFill>
          </a:ln>
        </p:spPr>
      </p:pic>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8964613" cy="414400"/>
          </a:xfrm>
        </p:spPr>
        <p:txBody>
          <a:bodyPr/>
          <a:lstStyle/>
          <a:p>
            <a:r>
              <a:rPr lang="en-GB" noProof="0" dirty="0"/>
              <a:t>RF Station Model</a:t>
            </a:r>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12</a:t>
            </a:fld>
            <a:endParaRPr lang="de-CH" dirty="0"/>
          </a:p>
        </p:txBody>
      </p:sp>
      <p:sp>
        <p:nvSpPr>
          <p:cNvPr id="10" name="Content Placeholder 2">
            <a:extLst>
              <a:ext uri="{FF2B5EF4-FFF2-40B4-BE49-F238E27FC236}">
                <a16:creationId xmlns:a16="http://schemas.microsoft.com/office/drawing/2014/main" id="{D1AE5736-B9D2-326C-A36F-FB5670AC7C03}"/>
              </a:ext>
            </a:extLst>
          </p:cNvPr>
          <p:cNvSpPr>
            <a:spLocks noGrp="1"/>
          </p:cNvSpPr>
          <p:nvPr>
            <p:ph idx="1"/>
          </p:nvPr>
        </p:nvSpPr>
        <p:spPr>
          <a:xfrm>
            <a:off x="407368" y="653783"/>
            <a:ext cx="6480720" cy="1440160"/>
          </a:xfrm>
        </p:spPr>
        <p:txBody>
          <a:bodyPr>
            <a:noAutofit/>
          </a:bodyPr>
          <a:lstStyle/>
          <a:p>
            <a:pPr marL="342900" indent="-342900">
              <a:lnSpc>
                <a:spcPct val="100000"/>
              </a:lnSpc>
              <a:spcBef>
                <a:spcPts val="300"/>
              </a:spcBef>
              <a:spcAft>
                <a:spcPts val="300"/>
              </a:spcAft>
              <a:buFont typeface="Wingdings" panose="05000000000000000000" pitchFamily="2" charset="2"/>
              <a:buChar char="§"/>
            </a:pPr>
            <a:r>
              <a:rPr lang="en-US" dirty="0"/>
              <a:t>RF components response matrices derived from their impulse responses:</a:t>
            </a:r>
          </a:p>
          <a:p>
            <a:pPr marL="342900" indent="-342900">
              <a:lnSpc>
                <a:spcPct val="100000"/>
              </a:lnSpc>
              <a:spcBef>
                <a:spcPts val="300"/>
              </a:spcBef>
              <a:spcAft>
                <a:spcPts val="300"/>
              </a:spcAft>
              <a:buFont typeface="Wingdings" panose="05000000000000000000" pitchFamily="2" charset="2"/>
              <a:buChar char="§"/>
            </a:pPr>
            <a:endParaRPr lang="en-US" dirty="0"/>
          </a:p>
          <a:p>
            <a:pPr marL="342900" indent="-342900">
              <a:lnSpc>
                <a:spcPct val="100000"/>
              </a:lnSpc>
              <a:spcBef>
                <a:spcPts val="300"/>
              </a:spcBef>
              <a:spcAft>
                <a:spcPts val="300"/>
              </a:spcAft>
              <a:buFont typeface="Wingdings" panose="05000000000000000000" pitchFamily="2" charset="2"/>
              <a:buChar char="§"/>
            </a:pPr>
            <a:r>
              <a:rPr lang="en-US" dirty="0"/>
              <a:t>TW structure model:</a:t>
            </a:r>
          </a:p>
          <a:p>
            <a:pPr marL="342900" indent="-342900">
              <a:lnSpc>
                <a:spcPct val="100000"/>
              </a:lnSpc>
              <a:spcBef>
                <a:spcPts val="300"/>
              </a:spcBef>
              <a:spcAft>
                <a:spcPts val="300"/>
              </a:spcAft>
              <a:buFont typeface="Wingdings" panose="05000000000000000000" pitchFamily="2" charset="2"/>
              <a:buChar char="§"/>
            </a:pPr>
            <a:endParaRPr lang="en-US" dirty="0"/>
          </a:p>
          <a:p>
            <a:pPr marL="342900" indent="-342900">
              <a:lnSpc>
                <a:spcPct val="100000"/>
              </a:lnSpc>
              <a:spcBef>
                <a:spcPts val="300"/>
              </a:spcBef>
              <a:spcAft>
                <a:spcPts val="300"/>
              </a:spcAft>
              <a:buFont typeface="Wingdings" panose="05000000000000000000" pitchFamily="2" charset="2"/>
              <a:buChar char="§"/>
            </a:pPr>
            <a:endParaRPr lang="en-US" dirty="0"/>
          </a:p>
          <a:p>
            <a:pPr marL="342900" indent="-342900">
              <a:lnSpc>
                <a:spcPct val="100000"/>
              </a:lnSpc>
              <a:spcBef>
                <a:spcPts val="300"/>
              </a:spcBef>
              <a:spcAft>
                <a:spcPts val="300"/>
              </a:spcAft>
              <a:buFont typeface="Wingdings" panose="05000000000000000000" pitchFamily="2" charset="2"/>
              <a:buChar char="§"/>
            </a:pPr>
            <a:endParaRPr lang="en-US" dirty="0"/>
          </a:p>
          <a:p>
            <a:pPr marL="342900" indent="-342900">
              <a:lnSpc>
                <a:spcPct val="100000"/>
              </a:lnSpc>
              <a:spcBef>
                <a:spcPts val="300"/>
              </a:spcBef>
              <a:spcAft>
                <a:spcPts val="300"/>
              </a:spcAft>
              <a:buFont typeface="Wingdings" panose="05000000000000000000" pitchFamily="2" charset="2"/>
              <a:buChar char="§"/>
            </a:pPr>
            <a:endParaRPr lang="en-US" dirty="0"/>
          </a:p>
          <a:p>
            <a:pPr marL="342900" indent="-342900">
              <a:lnSpc>
                <a:spcPct val="100000"/>
              </a:lnSpc>
              <a:spcBef>
                <a:spcPts val="300"/>
              </a:spcBef>
              <a:spcAft>
                <a:spcPts val="300"/>
              </a:spcAft>
              <a:buFont typeface="Wingdings" panose="05000000000000000000" pitchFamily="2" charset="2"/>
              <a:buChar char="§"/>
            </a:pPr>
            <a:endParaRPr lang="en-US" dirty="0"/>
          </a:p>
          <a:p>
            <a:pPr marL="342900" indent="-342900">
              <a:lnSpc>
                <a:spcPct val="100000"/>
              </a:lnSpc>
              <a:spcBef>
                <a:spcPts val="300"/>
              </a:spcBef>
              <a:spcAft>
                <a:spcPts val="300"/>
              </a:spcAft>
              <a:buFont typeface="Wingdings" panose="05000000000000000000" pitchFamily="2" charset="2"/>
              <a:buChar char="§"/>
            </a:pPr>
            <a:endParaRPr lang="en-US" dirty="0"/>
          </a:p>
        </p:txBody>
      </p:sp>
      <p:pic>
        <p:nvPicPr>
          <p:cNvPr id="8" name="Picture 7">
            <a:extLst>
              <a:ext uri="{FF2B5EF4-FFF2-40B4-BE49-F238E27FC236}">
                <a16:creationId xmlns:a16="http://schemas.microsoft.com/office/drawing/2014/main" id="{CFE5609B-92FB-BCAF-2148-317C66CEE2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8664" y="3894143"/>
            <a:ext cx="4724300" cy="2847225"/>
          </a:xfrm>
          <a:prstGeom prst="rect">
            <a:avLst/>
          </a:prstGeom>
          <a:noFill/>
        </p:spPr>
      </p:pic>
      <p:graphicFrame>
        <p:nvGraphicFramePr>
          <p:cNvPr id="17" name="Object 16">
            <a:extLst>
              <a:ext uri="{FF2B5EF4-FFF2-40B4-BE49-F238E27FC236}">
                <a16:creationId xmlns:a16="http://schemas.microsoft.com/office/drawing/2014/main" id="{8EE4CF56-2D87-9DE7-1712-0856BD8938D3}"/>
              </a:ext>
            </a:extLst>
          </p:cNvPr>
          <p:cNvGraphicFramePr>
            <a:graphicFrameLocks noChangeAspect="1"/>
          </p:cNvGraphicFramePr>
          <p:nvPr>
            <p:extLst>
              <p:ext uri="{D42A27DB-BD31-4B8C-83A1-F6EECF244321}">
                <p14:modId xmlns:p14="http://schemas.microsoft.com/office/powerpoint/2010/main" val="714309179"/>
              </p:ext>
            </p:extLst>
          </p:nvPr>
        </p:nvGraphicFramePr>
        <p:xfrm>
          <a:off x="772748" y="1304106"/>
          <a:ext cx="4320480" cy="350791"/>
        </p:xfrm>
        <a:graphic>
          <a:graphicData uri="http://schemas.openxmlformats.org/presentationml/2006/ole">
            <mc:AlternateContent xmlns:mc="http://schemas.openxmlformats.org/markup-compatibility/2006">
              <mc:Choice xmlns:v="urn:schemas-microsoft-com:vml" Requires="v">
                <p:oleObj name="Equation" r:id="rId4" imgW="3124080" imgH="253800" progId="Equation.DSMT4">
                  <p:embed/>
                </p:oleObj>
              </mc:Choice>
              <mc:Fallback>
                <p:oleObj name="Equation" r:id="rId4" imgW="3124080" imgH="253800" progId="Equation.DSMT4">
                  <p:embed/>
                  <p:pic>
                    <p:nvPicPr>
                      <p:cNvPr id="17" name="Object 16">
                        <a:extLst>
                          <a:ext uri="{FF2B5EF4-FFF2-40B4-BE49-F238E27FC236}">
                            <a16:creationId xmlns:a16="http://schemas.microsoft.com/office/drawing/2014/main" id="{8EE4CF56-2D87-9DE7-1712-0856BD8938D3}"/>
                          </a:ext>
                        </a:extLst>
                      </p:cNvPr>
                      <p:cNvPicPr/>
                      <p:nvPr/>
                    </p:nvPicPr>
                    <p:blipFill>
                      <a:blip r:embed="rId5"/>
                      <a:stretch>
                        <a:fillRect/>
                      </a:stretch>
                    </p:blipFill>
                    <p:spPr>
                      <a:xfrm>
                        <a:off x="772748" y="1304106"/>
                        <a:ext cx="4320480" cy="350791"/>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8C86766B-8C9F-58A5-A530-E30C9F24B86A}"/>
              </a:ext>
            </a:extLst>
          </p:cNvPr>
          <p:cNvGraphicFramePr>
            <a:graphicFrameLocks noChangeAspect="1"/>
          </p:cNvGraphicFramePr>
          <p:nvPr>
            <p:extLst>
              <p:ext uri="{D42A27DB-BD31-4B8C-83A1-F6EECF244321}">
                <p14:modId xmlns:p14="http://schemas.microsoft.com/office/powerpoint/2010/main" val="3371265850"/>
              </p:ext>
            </p:extLst>
          </p:nvPr>
        </p:nvGraphicFramePr>
        <p:xfrm>
          <a:off x="815206" y="2081184"/>
          <a:ext cx="5781566" cy="2160240"/>
        </p:xfrm>
        <a:graphic>
          <a:graphicData uri="http://schemas.openxmlformats.org/presentationml/2006/ole">
            <mc:AlternateContent xmlns:mc="http://schemas.openxmlformats.org/markup-compatibility/2006">
              <mc:Choice xmlns:v="urn:schemas-microsoft-com:vml" Requires="v">
                <p:oleObj name="Equation" r:id="rId6" imgW="4239941" imgH="1583642" progId="Equation.DSMT4">
                  <p:embed/>
                </p:oleObj>
              </mc:Choice>
              <mc:Fallback>
                <p:oleObj name="Equation" r:id="rId6" imgW="4239941" imgH="1583642" progId="Equation.DSMT4">
                  <p:embed/>
                  <p:pic>
                    <p:nvPicPr>
                      <p:cNvPr id="18" name="Object 17">
                        <a:extLst>
                          <a:ext uri="{FF2B5EF4-FFF2-40B4-BE49-F238E27FC236}">
                            <a16:creationId xmlns:a16="http://schemas.microsoft.com/office/drawing/2014/main" id="{8C86766B-8C9F-58A5-A530-E30C9F24B86A}"/>
                          </a:ext>
                        </a:extLst>
                      </p:cNvPr>
                      <p:cNvPicPr/>
                      <p:nvPr/>
                    </p:nvPicPr>
                    <p:blipFill>
                      <a:blip r:embed="rId7"/>
                      <a:stretch>
                        <a:fillRect/>
                      </a:stretch>
                    </p:blipFill>
                    <p:spPr>
                      <a:xfrm>
                        <a:off x="815206" y="2081184"/>
                        <a:ext cx="5781566" cy="2160240"/>
                      </a:xfrm>
                      <a:prstGeom prst="rect">
                        <a:avLst/>
                      </a:prstGeom>
                    </p:spPr>
                  </p:pic>
                </p:oleObj>
              </mc:Fallback>
            </mc:AlternateContent>
          </a:graphicData>
        </a:graphic>
      </p:graphicFrame>
      <p:pic>
        <p:nvPicPr>
          <p:cNvPr id="19" name="Picture 18">
            <a:extLst>
              <a:ext uri="{FF2B5EF4-FFF2-40B4-BE49-F238E27FC236}">
                <a16:creationId xmlns:a16="http://schemas.microsoft.com/office/drawing/2014/main" id="{B97625B1-C977-4CE8-B4FA-7E3E7824BCE0}"/>
              </a:ext>
            </a:extLst>
          </p:cNvPr>
          <p:cNvPicPr>
            <a:picLocks noChangeAspect="1"/>
          </p:cNvPicPr>
          <p:nvPr/>
        </p:nvPicPr>
        <p:blipFill>
          <a:blip r:embed="rId8"/>
          <a:stretch>
            <a:fillRect/>
          </a:stretch>
        </p:blipFill>
        <p:spPr>
          <a:xfrm>
            <a:off x="6684597" y="154459"/>
            <a:ext cx="4601372" cy="3170393"/>
          </a:xfrm>
          <a:prstGeom prst="rect">
            <a:avLst/>
          </a:prstGeom>
          <a:ln>
            <a:solidFill>
              <a:schemeClr val="tx1"/>
            </a:solidFill>
          </a:ln>
        </p:spPr>
      </p:pic>
      <p:sp>
        <p:nvSpPr>
          <p:cNvPr id="3" name="TextBox 2">
            <a:extLst>
              <a:ext uri="{FF2B5EF4-FFF2-40B4-BE49-F238E27FC236}">
                <a16:creationId xmlns:a16="http://schemas.microsoft.com/office/drawing/2014/main" id="{8BB339DF-9CF0-4D4C-6AAF-3C3463AF736C}"/>
              </a:ext>
            </a:extLst>
          </p:cNvPr>
          <p:cNvSpPr txBox="1"/>
          <p:nvPr/>
        </p:nvSpPr>
        <p:spPr>
          <a:xfrm>
            <a:off x="6888088" y="3336840"/>
            <a:ext cx="4320480"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Simulation of TW structure input signals</a:t>
            </a:r>
          </a:p>
        </p:txBody>
      </p:sp>
      <p:sp>
        <p:nvSpPr>
          <p:cNvPr id="7" name="TextBox 6">
            <a:extLst>
              <a:ext uri="{FF2B5EF4-FFF2-40B4-BE49-F238E27FC236}">
                <a16:creationId xmlns:a16="http://schemas.microsoft.com/office/drawing/2014/main" id="{DFE0C809-A4DA-B31E-7872-522DBF295FCB}"/>
              </a:ext>
            </a:extLst>
          </p:cNvPr>
          <p:cNvSpPr txBox="1"/>
          <p:nvPr/>
        </p:nvSpPr>
        <p:spPr>
          <a:xfrm>
            <a:off x="6842856" y="6557266"/>
            <a:ext cx="4320480"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Simulation of TW structure accelerating voltage</a:t>
            </a:r>
          </a:p>
        </p:txBody>
      </p:sp>
      <p:sp>
        <p:nvSpPr>
          <p:cNvPr id="9" name="TextBox 8">
            <a:extLst>
              <a:ext uri="{FF2B5EF4-FFF2-40B4-BE49-F238E27FC236}">
                <a16:creationId xmlns:a16="http://schemas.microsoft.com/office/drawing/2014/main" id="{94F00CFF-B231-1D9B-2B8C-576C545FA2C2}"/>
              </a:ext>
            </a:extLst>
          </p:cNvPr>
          <p:cNvSpPr txBox="1"/>
          <p:nvPr/>
        </p:nvSpPr>
        <p:spPr>
          <a:xfrm>
            <a:off x="1960880" y="5577138"/>
            <a:ext cx="1944216" cy="464486"/>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SwissFEL C-band RF station block diagram</a:t>
            </a:r>
          </a:p>
        </p:txBody>
      </p:sp>
    </p:spTree>
    <p:extLst>
      <p:ext uri="{BB962C8B-B14F-4D97-AF65-F5344CB8AC3E}">
        <p14:creationId xmlns:p14="http://schemas.microsoft.com/office/powerpoint/2010/main" val="2529184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BBD1B-EBFA-56D0-F740-D099D90808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199077-51EB-F5F5-C773-77D8F4D603FD}"/>
              </a:ext>
            </a:extLst>
          </p:cNvPr>
          <p:cNvSpPr>
            <a:spLocks noGrp="1"/>
          </p:cNvSpPr>
          <p:nvPr>
            <p:ph type="title"/>
          </p:nvPr>
        </p:nvSpPr>
        <p:spPr>
          <a:xfrm>
            <a:off x="1919536" y="2924944"/>
            <a:ext cx="8964613" cy="414400"/>
          </a:xfrm>
        </p:spPr>
        <p:txBody>
          <a:bodyPr/>
          <a:lstStyle/>
          <a:p>
            <a:r>
              <a:rPr lang="en-US" dirty="0"/>
              <a:t>Simulation Software</a:t>
            </a:r>
            <a:endParaRPr lang="en-GB" noProof="0" dirty="0"/>
          </a:p>
        </p:txBody>
      </p:sp>
      <p:sp>
        <p:nvSpPr>
          <p:cNvPr id="4" name="Datumsplatzhalter 3">
            <a:extLst>
              <a:ext uri="{FF2B5EF4-FFF2-40B4-BE49-F238E27FC236}">
                <a16:creationId xmlns:a16="http://schemas.microsoft.com/office/drawing/2014/main" id="{F9C47327-E1B8-DE2A-D531-0E4BEE3CDF4F}"/>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69AB161C-BEBF-5CE6-3A8C-0D219134841A}"/>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30353F6D-13F5-6152-DC8B-FDA405DD9E96}"/>
              </a:ext>
            </a:extLst>
          </p:cNvPr>
          <p:cNvSpPr>
            <a:spLocks noGrp="1"/>
          </p:cNvSpPr>
          <p:nvPr>
            <p:ph type="sldNum" sz="quarter" idx="12"/>
          </p:nvPr>
        </p:nvSpPr>
        <p:spPr/>
        <p:txBody>
          <a:bodyPr/>
          <a:lstStyle/>
          <a:p>
            <a:fld id="{442AD375-037F-43D0-B059-5172DA06796A}" type="slidenum">
              <a:rPr lang="de-CH" smtClean="0"/>
              <a:pPr/>
              <a:t>13</a:t>
            </a:fld>
            <a:endParaRPr lang="de-CH" dirty="0"/>
          </a:p>
        </p:txBody>
      </p:sp>
    </p:spTree>
    <p:extLst>
      <p:ext uri="{BB962C8B-B14F-4D97-AF65-F5344CB8AC3E}">
        <p14:creationId xmlns:p14="http://schemas.microsoft.com/office/powerpoint/2010/main" val="771785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1089307" cy="414400"/>
          </a:xfrm>
        </p:spPr>
        <p:txBody>
          <a:bodyPr/>
          <a:lstStyle/>
          <a:p>
            <a:r>
              <a:rPr lang="en-US" sz="2800" dirty="0"/>
              <a:t>Inputs from Beam Dynamics Expert</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14</a:t>
            </a:fld>
            <a:endParaRPr lang="de-CH" dirty="0"/>
          </a:p>
        </p:txBody>
      </p:sp>
      <p:sp>
        <p:nvSpPr>
          <p:cNvPr id="13" name="TextBox 12">
            <a:extLst>
              <a:ext uri="{FF2B5EF4-FFF2-40B4-BE49-F238E27FC236}">
                <a16:creationId xmlns:a16="http://schemas.microsoft.com/office/drawing/2014/main" id="{920C751A-3D8B-9F22-212B-C071C61C0789}"/>
              </a:ext>
            </a:extLst>
          </p:cNvPr>
          <p:cNvSpPr txBox="1"/>
          <p:nvPr/>
        </p:nvSpPr>
        <p:spPr>
          <a:xfrm>
            <a:off x="263352" y="1268760"/>
            <a:ext cx="4680520" cy="3774462"/>
          </a:xfrm>
          <a:prstGeom prst="rect">
            <a:avLst/>
          </a:prstGeom>
          <a:noFill/>
        </p:spPr>
        <p:txBody>
          <a:bodyPr wrap="square" lIns="0" tIns="0" rIns="0" bIns="0" rtlCol="0">
            <a:noAutofit/>
          </a:bodyPr>
          <a:lstStyle/>
          <a:p>
            <a:pPr>
              <a:lnSpc>
                <a:spcPct val="110000"/>
              </a:lnSpc>
              <a:spcBef>
                <a:spcPts val="600"/>
              </a:spcBef>
              <a:spcAft>
                <a:spcPts val="600"/>
              </a:spcAft>
            </a:pPr>
            <a:r>
              <a:rPr lang="en-US" kern="1000" spc="30" dirty="0">
                <a:cs typeface="Times New Roman" panose="02020603050405020304" pitchFamily="18" charset="0"/>
              </a:rPr>
              <a:t>Beam tracking code (Python) with the following features:</a:t>
            </a:r>
          </a:p>
          <a:p>
            <a:pPr marL="285750" indent="-285750">
              <a:lnSpc>
                <a:spcPct val="110000"/>
              </a:lnSpc>
              <a:spcBef>
                <a:spcPts val="200"/>
              </a:spcBef>
              <a:spcAft>
                <a:spcPts val="200"/>
              </a:spcAft>
              <a:buFont typeface="Wingdings" panose="05000000000000000000" pitchFamily="2" charset="2"/>
              <a:buChar char="§"/>
            </a:pPr>
            <a:r>
              <a:rPr lang="en-US" sz="1600" kern="1000" spc="30" dirty="0">
                <a:cs typeface="Times New Roman" panose="02020603050405020304" pitchFamily="18" charset="0"/>
              </a:rPr>
              <a:t>For SwissFELplus lattice layout</a:t>
            </a:r>
          </a:p>
          <a:p>
            <a:pPr marL="285750" indent="-285750">
              <a:lnSpc>
                <a:spcPct val="110000"/>
              </a:lnSpc>
              <a:spcBef>
                <a:spcPts val="200"/>
              </a:spcBef>
              <a:spcAft>
                <a:spcPts val="200"/>
              </a:spcAft>
              <a:buFont typeface="Wingdings" panose="05000000000000000000" pitchFamily="2" charset="2"/>
              <a:buChar char="§"/>
            </a:pPr>
            <a:r>
              <a:rPr lang="en-US" sz="1600" kern="1000" spc="30" dirty="0">
                <a:cs typeface="Times New Roman" panose="02020603050405020304" pitchFamily="18" charset="0"/>
              </a:rPr>
              <a:t>Multi-particle longitudinal phase-space tracking</a:t>
            </a:r>
          </a:p>
          <a:p>
            <a:pPr marL="285750" indent="-285750">
              <a:lnSpc>
                <a:spcPct val="110000"/>
              </a:lnSpc>
              <a:spcBef>
                <a:spcPts val="200"/>
              </a:spcBef>
              <a:spcAft>
                <a:spcPts val="200"/>
              </a:spcAft>
              <a:buFont typeface="Wingdings" panose="05000000000000000000" pitchFamily="2" charset="2"/>
              <a:buChar char="§"/>
            </a:pPr>
            <a:r>
              <a:rPr lang="de-CH" sz="1600" dirty="0"/>
              <a:t>Longitudinal </a:t>
            </a:r>
            <a:r>
              <a:rPr lang="de-CH" sz="1600" dirty="0" err="1"/>
              <a:t>phase-space</a:t>
            </a:r>
            <a:r>
              <a:rPr lang="de-CH" sz="1600" dirty="0"/>
              <a:t> </a:t>
            </a:r>
            <a:r>
              <a:rPr lang="de-CH" sz="1600" dirty="0" err="1"/>
              <a:t>representation</a:t>
            </a:r>
            <a:r>
              <a:rPr lang="de-CH" sz="1600" dirty="0"/>
              <a:t> &amp; beam </a:t>
            </a:r>
            <a:r>
              <a:rPr lang="de-CH" sz="1600" dirty="0" err="1"/>
              <a:t>generation</a:t>
            </a:r>
            <a:endParaRPr lang="de-CH" sz="1600" dirty="0"/>
          </a:p>
          <a:p>
            <a:pPr marL="285750" indent="-285750">
              <a:lnSpc>
                <a:spcPct val="110000"/>
              </a:lnSpc>
              <a:spcBef>
                <a:spcPts val="200"/>
              </a:spcBef>
              <a:spcAft>
                <a:spcPts val="200"/>
              </a:spcAft>
              <a:buFont typeface="Wingdings" panose="05000000000000000000" pitchFamily="2" charset="2"/>
              <a:buChar char="§"/>
            </a:pPr>
            <a:r>
              <a:rPr lang="de-CH" sz="1600" dirty="0" err="1"/>
              <a:t>Bunch</a:t>
            </a:r>
            <a:r>
              <a:rPr lang="de-CH" sz="1600" dirty="0"/>
              <a:t> </a:t>
            </a:r>
            <a:r>
              <a:rPr lang="de-CH" sz="1600" dirty="0" err="1"/>
              <a:t>profile</a:t>
            </a:r>
            <a:r>
              <a:rPr lang="de-CH" sz="1600" dirty="0"/>
              <a:t> </a:t>
            </a:r>
            <a:r>
              <a:rPr lang="de-CH" sz="1600" dirty="0" err="1"/>
              <a:t>slicing</a:t>
            </a:r>
            <a:r>
              <a:rPr lang="de-CH" sz="1600" dirty="0"/>
              <a:t> and </a:t>
            </a:r>
            <a:r>
              <a:rPr lang="de-CH" sz="1600" dirty="0" err="1"/>
              <a:t>current</a:t>
            </a:r>
            <a:r>
              <a:rPr lang="de-CH" sz="1600" dirty="0"/>
              <a:t> </a:t>
            </a:r>
            <a:r>
              <a:rPr lang="de-DE" altLang="zh-CN" sz="1600" dirty="0"/>
              <a:t>r</a:t>
            </a:r>
            <a:r>
              <a:rPr lang="de-CH" sz="1600" dirty="0" err="1"/>
              <a:t>econstruction</a:t>
            </a:r>
            <a:endParaRPr lang="de-CH" sz="1600" dirty="0"/>
          </a:p>
          <a:p>
            <a:pPr marL="285750" indent="-285750">
              <a:lnSpc>
                <a:spcPct val="110000"/>
              </a:lnSpc>
              <a:spcBef>
                <a:spcPts val="200"/>
              </a:spcBef>
              <a:spcAft>
                <a:spcPts val="200"/>
              </a:spcAft>
              <a:buFont typeface="Wingdings" panose="05000000000000000000" pitchFamily="2" charset="2"/>
              <a:buChar char="§"/>
            </a:pPr>
            <a:r>
              <a:rPr lang="de-CH" sz="1600" dirty="0"/>
              <a:t>RF </a:t>
            </a:r>
            <a:r>
              <a:rPr lang="de-CH" sz="1600" dirty="0" err="1"/>
              <a:t>structure</a:t>
            </a:r>
            <a:r>
              <a:rPr lang="de-CH" sz="1600" dirty="0"/>
              <a:t> </a:t>
            </a:r>
            <a:r>
              <a:rPr lang="de-CH" sz="1600" dirty="0" err="1"/>
              <a:t>acceleration</a:t>
            </a:r>
            <a:r>
              <a:rPr lang="de-CH" sz="1600" dirty="0"/>
              <a:t> &amp; </a:t>
            </a:r>
            <a:r>
              <a:rPr lang="de-CH" sz="1600" dirty="0" err="1"/>
              <a:t>energy</a:t>
            </a:r>
            <a:r>
              <a:rPr lang="de-CH" sz="1600" dirty="0"/>
              <a:t> </a:t>
            </a:r>
            <a:r>
              <a:rPr lang="de-CH" sz="1600" dirty="0" err="1"/>
              <a:t>chirping</a:t>
            </a:r>
            <a:endParaRPr lang="de-CH" sz="1600" dirty="0"/>
          </a:p>
          <a:p>
            <a:pPr marL="285750" indent="-285750">
              <a:lnSpc>
                <a:spcPct val="110000"/>
              </a:lnSpc>
              <a:spcBef>
                <a:spcPts val="200"/>
              </a:spcBef>
              <a:spcAft>
                <a:spcPts val="200"/>
              </a:spcAft>
              <a:buFont typeface="Wingdings" panose="05000000000000000000" pitchFamily="2" charset="2"/>
              <a:buChar char="§"/>
            </a:pPr>
            <a:r>
              <a:rPr lang="de-CH" sz="1600" dirty="0"/>
              <a:t>Short-range wakefield </a:t>
            </a:r>
            <a:r>
              <a:rPr lang="de-CH" sz="1600" dirty="0" err="1"/>
              <a:t>effects</a:t>
            </a:r>
            <a:endParaRPr lang="de-CH" sz="1600" dirty="0"/>
          </a:p>
          <a:p>
            <a:pPr marL="285750" indent="-285750">
              <a:lnSpc>
                <a:spcPct val="110000"/>
              </a:lnSpc>
              <a:spcBef>
                <a:spcPts val="200"/>
              </a:spcBef>
              <a:spcAft>
                <a:spcPts val="200"/>
              </a:spcAft>
              <a:buFont typeface="Wingdings" panose="05000000000000000000" pitchFamily="2" charset="2"/>
              <a:buChar char="§"/>
            </a:pPr>
            <a:r>
              <a:rPr lang="de-CH" sz="1600" dirty="0" err="1"/>
              <a:t>Magnetic</a:t>
            </a:r>
            <a:r>
              <a:rPr lang="de-CH" sz="1600" dirty="0"/>
              <a:t> </a:t>
            </a:r>
            <a:r>
              <a:rPr lang="de-CH" sz="1600" dirty="0" err="1"/>
              <a:t>bunch</a:t>
            </a:r>
            <a:r>
              <a:rPr lang="de-CH" sz="1600" dirty="0"/>
              <a:t> </a:t>
            </a:r>
            <a:r>
              <a:rPr lang="de-CH" sz="1600" dirty="0" err="1"/>
              <a:t>compression</a:t>
            </a:r>
            <a:r>
              <a:rPr lang="de-CH" sz="1600" dirty="0"/>
              <a:t> </a:t>
            </a:r>
            <a:r>
              <a:rPr lang="de-CH" sz="1600" dirty="0" err="1"/>
              <a:t>up</a:t>
            </a:r>
            <a:r>
              <a:rPr lang="de-CH" sz="1600" dirty="0"/>
              <a:t> </a:t>
            </a:r>
            <a:r>
              <a:rPr lang="de-CH" sz="1600" dirty="0" err="1"/>
              <a:t>to</a:t>
            </a:r>
            <a:r>
              <a:rPr lang="de-CH" sz="1600" dirty="0"/>
              <a:t> 3rd </a:t>
            </a:r>
            <a:r>
              <a:rPr lang="de-CH" sz="1600" dirty="0" err="1"/>
              <a:t>order</a:t>
            </a:r>
            <a:endParaRPr lang="de-CH" sz="1600" dirty="0"/>
          </a:p>
          <a:p>
            <a:pPr marL="285750" indent="-285750">
              <a:lnSpc>
                <a:spcPct val="110000"/>
              </a:lnSpc>
              <a:spcBef>
                <a:spcPts val="200"/>
              </a:spcBef>
              <a:spcAft>
                <a:spcPts val="200"/>
              </a:spcAft>
              <a:buFont typeface="Wingdings" panose="05000000000000000000" pitchFamily="2" charset="2"/>
              <a:buChar char="§"/>
            </a:pPr>
            <a:r>
              <a:rPr lang="de-CH" sz="1600" dirty="0"/>
              <a:t>Longitudinal </a:t>
            </a:r>
            <a:r>
              <a:rPr lang="de-CH" sz="1600" dirty="0" err="1"/>
              <a:t>space</a:t>
            </a:r>
            <a:r>
              <a:rPr lang="de-CH" sz="1600" dirty="0"/>
              <a:t> </a:t>
            </a:r>
            <a:r>
              <a:rPr lang="de-CH" sz="1600" dirty="0" err="1"/>
              <a:t>charge</a:t>
            </a:r>
            <a:r>
              <a:rPr lang="de-CH" sz="1600" dirty="0"/>
              <a:t> (LSC) </a:t>
            </a:r>
            <a:r>
              <a:rPr lang="de-CH" sz="1600" dirty="0" err="1"/>
              <a:t>effects</a:t>
            </a:r>
            <a:endParaRPr lang="de-CH" sz="1600" dirty="0"/>
          </a:p>
          <a:p>
            <a:pPr marL="285750" indent="-285750">
              <a:lnSpc>
                <a:spcPct val="110000"/>
              </a:lnSpc>
              <a:spcBef>
                <a:spcPts val="200"/>
              </a:spcBef>
              <a:spcAft>
                <a:spcPts val="200"/>
              </a:spcAft>
              <a:buFont typeface="Wingdings" panose="05000000000000000000" pitchFamily="2" charset="2"/>
              <a:buChar char="§"/>
            </a:pPr>
            <a:r>
              <a:rPr lang="de-CH" sz="1600" dirty="0"/>
              <a:t>Beam </a:t>
            </a:r>
            <a:r>
              <a:rPr lang="de-CH" sz="1600" dirty="0" err="1"/>
              <a:t>diagnostics</a:t>
            </a:r>
            <a:r>
              <a:rPr lang="de-CH" sz="1600" dirty="0"/>
              <a:t> &amp; </a:t>
            </a:r>
            <a:r>
              <a:rPr lang="de-CH" sz="1600" dirty="0" err="1"/>
              <a:t>phase</a:t>
            </a:r>
            <a:r>
              <a:rPr lang="de-CH" sz="1600" dirty="0"/>
              <a:t> </a:t>
            </a:r>
            <a:r>
              <a:rPr lang="de-CH" sz="1600" dirty="0" err="1"/>
              <a:t>space</a:t>
            </a:r>
            <a:r>
              <a:rPr lang="de-CH" sz="1600" dirty="0"/>
              <a:t> </a:t>
            </a:r>
            <a:r>
              <a:rPr lang="de-CH" sz="1600" dirty="0" err="1"/>
              <a:t>analysis</a:t>
            </a:r>
            <a:endParaRPr lang="de-CH" sz="1600" dirty="0"/>
          </a:p>
        </p:txBody>
      </p:sp>
      <p:pic>
        <p:nvPicPr>
          <p:cNvPr id="9" name="Picture 8">
            <a:extLst>
              <a:ext uri="{FF2B5EF4-FFF2-40B4-BE49-F238E27FC236}">
                <a16:creationId xmlns:a16="http://schemas.microsoft.com/office/drawing/2014/main" id="{65C08569-85DA-E3E5-0183-FE727E1FAE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15880" y="911071"/>
            <a:ext cx="6984776" cy="4984472"/>
          </a:xfrm>
          <a:prstGeom prst="rect">
            <a:avLst/>
          </a:prstGeom>
        </p:spPr>
      </p:pic>
    </p:spTree>
    <p:extLst>
      <p:ext uri="{BB962C8B-B14F-4D97-AF65-F5344CB8AC3E}">
        <p14:creationId xmlns:p14="http://schemas.microsoft.com/office/powerpoint/2010/main" val="3334133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2BC0151-4F8D-39FD-3B1E-2807B2264FEB}"/>
              </a:ext>
            </a:extLst>
          </p:cNvPr>
          <p:cNvPicPr>
            <a:picLocks noChangeAspect="1"/>
          </p:cNvPicPr>
          <p:nvPr/>
        </p:nvPicPr>
        <p:blipFill>
          <a:blip r:embed="rId2"/>
          <a:stretch>
            <a:fillRect/>
          </a:stretch>
        </p:blipFill>
        <p:spPr>
          <a:xfrm>
            <a:off x="263351" y="2726718"/>
            <a:ext cx="6624737" cy="4028941"/>
          </a:xfrm>
          <a:prstGeom prst="rect">
            <a:avLst/>
          </a:prstGeom>
        </p:spPr>
      </p:pic>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1089307" cy="414400"/>
          </a:xfrm>
        </p:spPr>
        <p:txBody>
          <a:bodyPr/>
          <a:lstStyle/>
          <a:p>
            <a:r>
              <a:rPr lang="en-US" sz="2800" dirty="0"/>
              <a:t>Simulation Code</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15</a:t>
            </a:fld>
            <a:endParaRPr lang="de-CH" dirty="0"/>
          </a:p>
        </p:txBody>
      </p:sp>
      <p:sp>
        <p:nvSpPr>
          <p:cNvPr id="13" name="TextBox 12">
            <a:extLst>
              <a:ext uri="{FF2B5EF4-FFF2-40B4-BE49-F238E27FC236}">
                <a16:creationId xmlns:a16="http://schemas.microsoft.com/office/drawing/2014/main" id="{920C751A-3D8B-9F22-212B-C071C61C0789}"/>
              </a:ext>
            </a:extLst>
          </p:cNvPr>
          <p:cNvSpPr txBox="1"/>
          <p:nvPr/>
        </p:nvSpPr>
        <p:spPr>
          <a:xfrm>
            <a:off x="263352" y="764704"/>
            <a:ext cx="6117388" cy="1934819"/>
          </a:xfrm>
          <a:prstGeom prst="rect">
            <a:avLst/>
          </a:prstGeom>
          <a:noFill/>
        </p:spPr>
        <p:txBody>
          <a:bodyPr wrap="square" lIns="0" tIns="0" rIns="0" bIns="0" rtlCol="0">
            <a:noAutofit/>
          </a:bodyPr>
          <a:lstStyle/>
          <a:p>
            <a:pPr marL="180975" indent="-180975">
              <a:lnSpc>
                <a:spcPct val="110000"/>
              </a:lnSpc>
              <a:spcBef>
                <a:spcPts val="300"/>
              </a:spcBef>
              <a:spcAft>
                <a:spcPts val="300"/>
              </a:spcAft>
              <a:buFont typeface="Wingdings" panose="05000000000000000000" pitchFamily="2" charset="2"/>
              <a:buChar char="§"/>
            </a:pPr>
            <a:r>
              <a:rPr lang="en-US" sz="1600" kern="1000" spc="30" dirty="0">
                <a:cs typeface="Times New Roman" panose="02020603050405020304" pitchFamily="18" charset="0"/>
              </a:rPr>
              <a:t>A Python soft IOC (ooEpicsPy based) with the following features:</a:t>
            </a:r>
          </a:p>
          <a:p>
            <a:pPr marL="534988" lvl="1" indent="-258763">
              <a:lnSpc>
                <a:spcPct val="110000"/>
              </a:lnSpc>
              <a:spcBef>
                <a:spcPts val="300"/>
              </a:spcBef>
              <a:spcAft>
                <a:spcPts val="300"/>
              </a:spcAft>
              <a:buFont typeface="Arial" panose="020B0604020202020204" pitchFamily="34" charset="0"/>
              <a:buChar char="•"/>
            </a:pPr>
            <a:r>
              <a:rPr lang="en-US" sz="1400" kern="1000" spc="30" dirty="0">
                <a:cs typeface="Times New Roman" panose="02020603050405020304" pitchFamily="18" charset="0"/>
              </a:rPr>
              <a:t>Model RF system: limited bandwidth of amplifier and klystron, SW cavity and TW structure model, calibration with existing RF stations, beam loading</a:t>
            </a:r>
          </a:p>
          <a:p>
            <a:pPr marL="534988" lvl="1" indent="-258763">
              <a:lnSpc>
                <a:spcPct val="110000"/>
              </a:lnSpc>
              <a:spcBef>
                <a:spcPts val="300"/>
              </a:spcBef>
              <a:spcAft>
                <a:spcPts val="300"/>
              </a:spcAft>
              <a:buFont typeface="Arial" panose="020B0604020202020204" pitchFamily="34" charset="0"/>
              <a:buChar char="•"/>
            </a:pPr>
            <a:r>
              <a:rPr lang="en-US" sz="1400" kern="1000" spc="30" dirty="0">
                <a:cs typeface="Times New Roman" panose="02020603050405020304" pitchFamily="18" charset="0"/>
              </a:rPr>
              <a:t>Start-to-end beam tracking for all 3 bunches</a:t>
            </a:r>
          </a:p>
          <a:p>
            <a:pPr marL="534988" lvl="1" indent="-258763">
              <a:lnSpc>
                <a:spcPct val="110000"/>
              </a:lnSpc>
              <a:spcBef>
                <a:spcPts val="300"/>
              </a:spcBef>
              <a:spcAft>
                <a:spcPts val="300"/>
              </a:spcAft>
              <a:buFont typeface="Arial" panose="020B0604020202020204" pitchFamily="34" charset="0"/>
              <a:buChar char="•"/>
            </a:pPr>
            <a:r>
              <a:rPr lang="en-US" sz="1400" kern="1000" spc="30" dirty="0">
                <a:cs typeface="Times New Roman" panose="02020603050405020304" pitchFamily="18" charset="0"/>
              </a:rPr>
              <a:t>Beam energy and bunch length feedback around BC2 (for Bunch3) and BCAT (for Bunch2)</a:t>
            </a:r>
          </a:p>
        </p:txBody>
      </p:sp>
      <p:grpSp>
        <p:nvGrpSpPr>
          <p:cNvPr id="14" name="Group 13">
            <a:extLst>
              <a:ext uri="{FF2B5EF4-FFF2-40B4-BE49-F238E27FC236}">
                <a16:creationId xmlns:a16="http://schemas.microsoft.com/office/drawing/2014/main" id="{9B05DE40-2EB9-411C-95B3-83A49BDBF544}"/>
              </a:ext>
            </a:extLst>
          </p:cNvPr>
          <p:cNvGrpSpPr/>
          <p:nvPr/>
        </p:nvGrpSpPr>
        <p:grpSpPr>
          <a:xfrm>
            <a:off x="6934218" y="554866"/>
            <a:ext cx="5112568" cy="6186502"/>
            <a:chOff x="6380744" y="405910"/>
            <a:chExt cx="5256584" cy="6217617"/>
          </a:xfrm>
        </p:grpSpPr>
        <p:pic>
          <p:nvPicPr>
            <p:cNvPr id="10" name="Picture 9">
              <a:extLst>
                <a:ext uri="{FF2B5EF4-FFF2-40B4-BE49-F238E27FC236}">
                  <a16:creationId xmlns:a16="http://schemas.microsoft.com/office/drawing/2014/main" id="{B7D05D77-5839-02A9-F91C-8B0E0C7299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80744" y="405910"/>
              <a:ext cx="5256584" cy="1983117"/>
            </a:xfrm>
            <a:prstGeom prst="rect">
              <a:avLst/>
            </a:prstGeom>
          </p:spPr>
        </p:pic>
        <p:pic>
          <p:nvPicPr>
            <p:cNvPr id="8" name="Picture 7">
              <a:extLst>
                <a:ext uri="{FF2B5EF4-FFF2-40B4-BE49-F238E27FC236}">
                  <a16:creationId xmlns:a16="http://schemas.microsoft.com/office/drawing/2014/main" id="{AC596671-EEDA-95C9-2BC1-936E6C4941E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87906" y="2416223"/>
              <a:ext cx="5249421" cy="4207304"/>
            </a:xfrm>
            <a:prstGeom prst="rect">
              <a:avLst/>
            </a:prstGeom>
          </p:spPr>
        </p:pic>
      </p:grpSp>
      <p:sp>
        <p:nvSpPr>
          <p:cNvPr id="3" name="TextBox 2">
            <a:extLst>
              <a:ext uri="{FF2B5EF4-FFF2-40B4-BE49-F238E27FC236}">
                <a16:creationId xmlns:a16="http://schemas.microsoft.com/office/drawing/2014/main" id="{A0A8264E-CCFE-477F-0C00-7405221AEE21}"/>
              </a:ext>
            </a:extLst>
          </p:cNvPr>
          <p:cNvSpPr txBox="1"/>
          <p:nvPr/>
        </p:nvSpPr>
        <p:spPr>
          <a:xfrm>
            <a:off x="10365664" y="3212976"/>
            <a:ext cx="1752872" cy="701474"/>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Python soft IOC code for RF-beam tracking (RFLonTrack)</a:t>
            </a:r>
          </a:p>
        </p:txBody>
      </p:sp>
      <p:sp>
        <p:nvSpPr>
          <p:cNvPr id="5" name="TextBox 4">
            <a:extLst>
              <a:ext uri="{FF2B5EF4-FFF2-40B4-BE49-F238E27FC236}">
                <a16:creationId xmlns:a16="http://schemas.microsoft.com/office/drawing/2014/main" id="{62BB7E87-ACDD-344D-FC58-EF1BBEB3696A}"/>
              </a:ext>
            </a:extLst>
          </p:cNvPr>
          <p:cNvSpPr txBox="1"/>
          <p:nvPr/>
        </p:nvSpPr>
        <p:spPr>
          <a:xfrm>
            <a:off x="1559496" y="6362832"/>
            <a:ext cx="1656184" cy="227498"/>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GUI of RFLonTrack</a:t>
            </a:r>
          </a:p>
        </p:txBody>
      </p:sp>
    </p:spTree>
    <p:extLst>
      <p:ext uri="{BB962C8B-B14F-4D97-AF65-F5344CB8AC3E}">
        <p14:creationId xmlns:p14="http://schemas.microsoft.com/office/powerpoint/2010/main" val="4081425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43B12-5877-38EE-98F8-E9AE41E5CA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15814E4-5F66-0318-57E4-0B3F1A22902D}"/>
              </a:ext>
            </a:extLst>
          </p:cNvPr>
          <p:cNvSpPr>
            <a:spLocks noGrp="1"/>
          </p:cNvSpPr>
          <p:nvPr>
            <p:ph type="title"/>
          </p:nvPr>
        </p:nvSpPr>
        <p:spPr>
          <a:xfrm>
            <a:off x="1919536" y="2924944"/>
            <a:ext cx="8964613" cy="414400"/>
          </a:xfrm>
        </p:spPr>
        <p:txBody>
          <a:bodyPr/>
          <a:lstStyle/>
          <a:p>
            <a:r>
              <a:rPr lang="en-US" dirty="0"/>
              <a:t>3-bunch Setup and Feedback</a:t>
            </a:r>
            <a:endParaRPr lang="en-GB" noProof="0" dirty="0"/>
          </a:p>
        </p:txBody>
      </p:sp>
      <p:sp>
        <p:nvSpPr>
          <p:cNvPr id="4" name="Datumsplatzhalter 3">
            <a:extLst>
              <a:ext uri="{FF2B5EF4-FFF2-40B4-BE49-F238E27FC236}">
                <a16:creationId xmlns:a16="http://schemas.microsoft.com/office/drawing/2014/main" id="{5D81D4D2-8D58-FF1D-C219-B53ABB575CEE}"/>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C89649E6-9F92-4839-A594-62958C2B95F9}"/>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6DB7C2EC-0FB3-6BAA-F3DD-A6B8DC518B3A}"/>
              </a:ext>
            </a:extLst>
          </p:cNvPr>
          <p:cNvSpPr>
            <a:spLocks noGrp="1"/>
          </p:cNvSpPr>
          <p:nvPr>
            <p:ph type="sldNum" sz="quarter" idx="12"/>
          </p:nvPr>
        </p:nvSpPr>
        <p:spPr/>
        <p:txBody>
          <a:bodyPr/>
          <a:lstStyle/>
          <a:p>
            <a:fld id="{442AD375-037F-43D0-B059-5172DA06796A}" type="slidenum">
              <a:rPr lang="de-CH" smtClean="0"/>
              <a:pPr/>
              <a:t>16</a:t>
            </a:fld>
            <a:endParaRPr lang="de-CH" dirty="0"/>
          </a:p>
        </p:txBody>
      </p:sp>
    </p:spTree>
    <p:extLst>
      <p:ext uri="{BB962C8B-B14F-4D97-AF65-F5344CB8AC3E}">
        <p14:creationId xmlns:p14="http://schemas.microsoft.com/office/powerpoint/2010/main" val="3829775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01980EAB-1B82-D956-46B0-2D6C975E54A2}"/>
              </a:ext>
            </a:extLst>
          </p:cNvPr>
          <p:cNvGraphicFramePr>
            <a:graphicFrameLocks noGrp="1"/>
          </p:cNvGraphicFramePr>
          <p:nvPr>
            <p:extLst>
              <p:ext uri="{D42A27DB-BD31-4B8C-83A1-F6EECF244321}">
                <p14:modId xmlns:p14="http://schemas.microsoft.com/office/powerpoint/2010/main" val="1426676715"/>
              </p:ext>
            </p:extLst>
          </p:nvPr>
        </p:nvGraphicFramePr>
        <p:xfrm>
          <a:off x="6101651" y="4631482"/>
          <a:ext cx="5317791" cy="1435791"/>
        </p:xfrm>
        <a:graphic>
          <a:graphicData uri="http://schemas.openxmlformats.org/drawingml/2006/table">
            <a:tbl>
              <a:tblPr firstRow="1" firstCol="1" bandRow="1">
                <a:tableStyleId>{616DA210-FB5B-4158-B5E0-FEB733F419BA}</a:tableStyleId>
              </a:tblPr>
              <a:tblGrid>
                <a:gridCol w="2143425">
                  <a:extLst>
                    <a:ext uri="{9D8B030D-6E8A-4147-A177-3AD203B41FA5}">
                      <a16:colId xmlns:a16="http://schemas.microsoft.com/office/drawing/2014/main" val="1947756568"/>
                    </a:ext>
                  </a:extLst>
                </a:gridCol>
                <a:gridCol w="1512168">
                  <a:extLst>
                    <a:ext uri="{9D8B030D-6E8A-4147-A177-3AD203B41FA5}">
                      <a16:colId xmlns:a16="http://schemas.microsoft.com/office/drawing/2014/main" val="2376503300"/>
                    </a:ext>
                  </a:extLst>
                </a:gridCol>
                <a:gridCol w="1662198">
                  <a:extLst>
                    <a:ext uri="{9D8B030D-6E8A-4147-A177-3AD203B41FA5}">
                      <a16:colId xmlns:a16="http://schemas.microsoft.com/office/drawing/2014/main" val="310746803"/>
                    </a:ext>
                  </a:extLst>
                </a:gridCol>
              </a:tblGrid>
              <a:tr h="499687">
                <a:tc>
                  <a:txBody>
                    <a:bodyPr/>
                    <a:lstStyle/>
                    <a:p>
                      <a:pPr marL="0" marR="0" algn="ctr">
                        <a:lnSpc>
                          <a:spcPct val="115000"/>
                        </a:lnSpc>
                        <a:spcAft>
                          <a:spcPts val="0"/>
                        </a:spcAft>
                        <a:buNone/>
                      </a:pPr>
                      <a:r>
                        <a:rPr lang="en-US" sz="1200" kern="100" dirty="0">
                          <a:effectLst/>
                        </a:rPr>
                        <a:t>RF Station</a:t>
                      </a:r>
                      <a:endParaRPr lang="de-CH" sz="12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gn="ctr">
                        <a:lnSpc>
                          <a:spcPct val="115000"/>
                        </a:lnSpc>
                        <a:spcAft>
                          <a:spcPts val="0"/>
                        </a:spcAft>
                        <a:buNone/>
                      </a:pPr>
                      <a:r>
                        <a:rPr lang="en-US" sz="1200" kern="100" dirty="0">
                          <a:effectLst/>
                        </a:rPr>
                        <a:t>Acc. Voltage Tuning Range</a:t>
                      </a:r>
                      <a:endParaRPr lang="de-CH" sz="12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gn="ctr">
                        <a:lnSpc>
                          <a:spcPct val="115000"/>
                        </a:lnSpc>
                        <a:spcAft>
                          <a:spcPts val="0"/>
                        </a:spcAft>
                        <a:buNone/>
                      </a:pPr>
                      <a:r>
                        <a:rPr lang="en-US" sz="1200" kern="100" dirty="0">
                          <a:effectLst/>
                        </a:rPr>
                        <a:t>Acc. Phase Tuning Range (deg)</a:t>
                      </a:r>
                      <a:endParaRPr lang="de-CH" sz="12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261979599"/>
                  </a:ext>
                </a:extLst>
              </a:tr>
              <a:tr h="223269">
                <a:tc>
                  <a:txBody>
                    <a:bodyPr/>
                    <a:lstStyle/>
                    <a:p>
                      <a:pPr marL="0" marR="0">
                        <a:lnSpc>
                          <a:spcPct val="115000"/>
                        </a:lnSpc>
                        <a:spcAft>
                          <a:spcPts val="1000"/>
                        </a:spcAft>
                        <a:buNone/>
                      </a:pPr>
                      <a:r>
                        <a:rPr lang="en-US" sz="1200" kern="100">
                          <a:effectLst/>
                        </a:rPr>
                        <a:t>S-band Gun (SW Cavity)</a:t>
                      </a:r>
                      <a:endParaRPr lang="de-CH" sz="1200" kern="1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dirty="0">
                          <a:effectLst/>
                        </a:rPr>
                        <a:t>±1 %</a:t>
                      </a:r>
                      <a:endParaRPr lang="de-CH" sz="14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dirty="0">
                          <a:effectLst/>
                        </a:rPr>
                        <a:t>±0.8</a:t>
                      </a:r>
                      <a:endParaRPr lang="de-CH" sz="14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162819093"/>
                  </a:ext>
                </a:extLst>
              </a:tr>
              <a:tr h="223269">
                <a:tc>
                  <a:txBody>
                    <a:bodyPr/>
                    <a:lstStyle/>
                    <a:p>
                      <a:pPr marL="0" marR="0">
                        <a:lnSpc>
                          <a:spcPct val="115000"/>
                        </a:lnSpc>
                        <a:spcAft>
                          <a:spcPts val="1000"/>
                        </a:spcAft>
                        <a:buNone/>
                      </a:pPr>
                      <a:r>
                        <a:rPr lang="en-US" sz="1200" kern="100">
                          <a:effectLst/>
                        </a:rPr>
                        <a:t>S-band (TW Structure)</a:t>
                      </a:r>
                      <a:endParaRPr lang="de-CH" sz="1200" kern="1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a:effectLst/>
                        </a:rPr>
                        <a:t>±1 %</a:t>
                      </a:r>
                      <a:endParaRPr lang="de-CH" sz="1400" kern="1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dirty="0">
                          <a:effectLst/>
                        </a:rPr>
                        <a:t>±0.7</a:t>
                      </a:r>
                      <a:endParaRPr lang="de-CH" sz="14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279222201"/>
                  </a:ext>
                </a:extLst>
              </a:tr>
              <a:tr h="223269">
                <a:tc>
                  <a:txBody>
                    <a:bodyPr/>
                    <a:lstStyle/>
                    <a:p>
                      <a:pPr marL="0" marR="0">
                        <a:lnSpc>
                          <a:spcPct val="115000"/>
                        </a:lnSpc>
                        <a:spcAft>
                          <a:spcPts val="1000"/>
                        </a:spcAft>
                        <a:buNone/>
                      </a:pPr>
                      <a:r>
                        <a:rPr lang="en-US" sz="1200" kern="100">
                          <a:effectLst/>
                        </a:rPr>
                        <a:t>X-Band (TW Structure)</a:t>
                      </a:r>
                      <a:endParaRPr lang="de-CH" sz="1200" kern="1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a:effectLst/>
                        </a:rPr>
                        <a:t>±14.3 %</a:t>
                      </a:r>
                      <a:endParaRPr lang="de-CH" sz="1400" kern="10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dirty="0">
                          <a:effectLst/>
                        </a:rPr>
                        <a:t>±10</a:t>
                      </a:r>
                      <a:endParaRPr lang="de-CH" sz="14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745193052"/>
                  </a:ext>
                </a:extLst>
              </a:tr>
              <a:tr h="241349">
                <a:tc>
                  <a:txBody>
                    <a:bodyPr/>
                    <a:lstStyle/>
                    <a:p>
                      <a:pPr marL="0" marR="0">
                        <a:lnSpc>
                          <a:spcPct val="115000"/>
                        </a:lnSpc>
                        <a:spcAft>
                          <a:spcPts val="1000"/>
                        </a:spcAft>
                        <a:buNone/>
                      </a:pPr>
                      <a:r>
                        <a:rPr lang="en-US" sz="1200" kern="100" dirty="0">
                          <a:effectLst/>
                        </a:rPr>
                        <a:t>C-band (TW Structure)</a:t>
                      </a:r>
                      <a:endParaRPr lang="de-CH" sz="12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dirty="0">
                          <a:effectLst/>
                        </a:rPr>
                        <a:t>±1.4 %</a:t>
                      </a:r>
                      <a:endParaRPr lang="de-CH" sz="14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kern="100" dirty="0">
                          <a:effectLst/>
                        </a:rPr>
                        <a:t>±1</a:t>
                      </a:r>
                      <a:endParaRPr lang="de-CH" sz="1400" kern="1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634353488"/>
                  </a:ext>
                </a:extLst>
              </a:tr>
            </a:tbl>
          </a:graphicData>
        </a:graphic>
      </p:graphicFrame>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1089307" cy="414400"/>
          </a:xfrm>
        </p:spPr>
        <p:txBody>
          <a:bodyPr/>
          <a:lstStyle/>
          <a:p>
            <a:r>
              <a:rPr lang="en-US" sz="2800" noProof="0" dirty="0"/>
              <a:t>3-bunch </a:t>
            </a:r>
            <a:r>
              <a:rPr lang="en-US" sz="2800" dirty="0"/>
              <a:t>Operation Setup</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17</a:t>
            </a:fld>
            <a:endParaRPr lang="de-CH" dirty="0"/>
          </a:p>
        </p:txBody>
      </p:sp>
      <p:sp>
        <p:nvSpPr>
          <p:cNvPr id="13" name="TextBox 12">
            <a:extLst>
              <a:ext uri="{FF2B5EF4-FFF2-40B4-BE49-F238E27FC236}">
                <a16:creationId xmlns:a16="http://schemas.microsoft.com/office/drawing/2014/main" id="{920C751A-3D8B-9F22-212B-C071C61C0789}"/>
              </a:ext>
            </a:extLst>
          </p:cNvPr>
          <p:cNvSpPr txBox="1"/>
          <p:nvPr/>
        </p:nvSpPr>
        <p:spPr>
          <a:xfrm>
            <a:off x="5879976" y="1031286"/>
            <a:ext cx="6032587" cy="1260108"/>
          </a:xfrm>
          <a:prstGeom prst="rect">
            <a:avLst/>
          </a:prstGeom>
          <a:noFill/>
        </p:spPr>
        <p:txBody>
          <a:bodyPr wrap="square" lIns="0" tIns="0" rIns="0" bIns="0" rtlCol="0">
            <a:noAutofit/>
          </a:bodyPr>
          <a:lstStyle/>
          <a:p>
            <a:pPr marL="180975" indent="-180975">
              <a:lnSpc>
                <a:spcPct val="110000"/>
              </a:lnSpc>
              <a:spcBef>
                <a:spcPts val="300"/>
              </a:spcBef>
              <a:spcAft>
                <a:spcPts val="300"/>
              </a:spcAft>
              <a:buFont typeface="Wingdings" panose="05000000000000000000" pitchFamily="2" charset="2"/>
              <a:buChar char="§"/>
            </a:pPr>
            <a:r>
              <a:rPr lang="en-US" kern="1000" spc="30" dirty="0">
                <a:cs typeface="Times New Roman" panose="02020603050405020304" pitchFamily="18" charset="0"/>
              </a:rPr>
              <a:t>S-band RF stations at BST2</a:t>
            </a:r>
          </a:p>
          <a:p>
            <a:pPr marL="534988" lvl="1" indent="-258763">
              <a:lnSpc>
                <a:spcPct val="110000"/>
              </a:lnSpc>
              <a:buFont typeface="Arial" panose="020B0604020202020204" pitchFamily="34" charset="0"/>
              <a:buChar char="•"/>
            </a:pPr>
            <a:r>
              <a:rPr lang="en-US" sz="1600" kern="1000" spc="30" dirty="0">
                <a:cs typeface="Times New Roman" panose="02020603050405020304" pitchFamily="18" charset="0"/>
              </a:rPr>
              <a:t>Use RF pulse amplitude/phase slopes to equalize Bunch1 and Bunch2 at BC1</a:t>
            </a:r>
          </a:p>
          <a:p>
            <a:pPr marL="534988" lvl="1" indent="-258763">
              <a:lnSpc>
                <a:spcPct val="110000"/>
              </a:lnSpc>
              <a:buFont typeface="Arial" panose="020B0604020202020204" pitchFamily="34" charset="0"/>
              <a:buChar char="•"/>
            </a:pPr>
            <a:r>
              <a:rPr lang="en-US" sz="1600" kern="1000" spc="30" dirty="0">
                <a:cs typeface="Times New Roman" panose="02020603050405020304" pitchFamily="18" charset="0"/>
              </a:rPr>
              <a:t>Tune Step3 to optimize Bunch3 parameters at BC1</a:t>
            </a:r>
          </a:p>
        </p:txBody>
      </p:sp>
      <p:pic>
        <p:nvPicPr>
          <p:cNvPr id="7" name="Picture 6">
            <a:extLst>
              <a:ext uri="{FF2B5EF4-FFF2-40B4-BE49-F238E27FC236}">
                <a16:creationId xmlns:a16="http://schemas.microsoft.com/office/drawing/2014/main" id="{78313D63-CA60-1A37-121D-1D986A729626}"/>
              </a:ext>
            </a:extLst>
          </p:cNvPr>
          <p:cNvPicPr>
            <a:picLocks noChangeAspect="1"/>
          </p:cNvPicPr>
          <p:nvPr/>
        </p:nvPicPr>
        <p:blipFill>
          <a:blip r:embed="rId2"/>
          <a:srcRect l="689" t="279" r="-1" b="902"/>
          <a:stretch>
            <a:fillRect/>
          </a:stretch>
        </p:blipFill>
        <p:spPr>
          <a:xfrm>
            <a:off x="971922" y="1772816"/>
            <a:ext cx="4536504" cy="4959116"/>
          </a:xfrm>
          <a:prstGeom prst="rect">
            <a:avLst/>
          </a:prstGeom>
        </p:spPr>
      </p:pic>
      <p:pic>
        <p:nvPicPr>
          <p:cNvPr id="9" name="Picture 8">
            <a:extLst>
              <a:ext uri="{FF2B5EF4-FFF2-40B4-BE49-F238E27FC236}">
                <a16:creationId xmlns:a16="http://schemas.microsoft.com/office/drawing/2014/main" id="{03B9B76D-65E8-633F-6C89-EE0DFDFF55BA}"/>
              </a:ext>
            </a:extLst>
          </p:cNvPr>
          <p:cNvPicPr>
            <a:picLocks noChangeAspect="1"/>
          </p:cNvPicPr>
          <p:nvPr/>
        </p:nvPicPr>
        <p:blipFill>
          <a:blip r:embed="rId3"/>
          <a:stretch>
            <a:fillRect/>
          </a:stretch>
        </p:blipFill>
        <p:spPr>
          <a:xfrm>
            <a:off x="6804916" y="2358829"/>
            <a:ext cx="4092814" cy="2237683"/>
          </a:xfrm>
          <a:prstGeom prst="rect">
            <a:avLst/>
          </a:prstGeom>
        </p:spPr>
      </p:pic>
      <p:pic>
        <p:nvPicPr>
          <p:cNvPr id="10" name="Picture 9" descr="A screenshot of a video game&#10;&#10;AI-generated content may be incorrect.">
            <a:extLst>
              <a:ext uri="{FF2B5EF4-FFF2-40B4-BE49-F238E27FC236}">
                <a16:creationId xmlns:a16="http://schemas.microsoft.com/office/drawing/2014/main" id="{9C09E180-8943-D127-B3E2-3BBB28042D43}"/>
              </a:ext>
            </a:extLst>
          </p:cNvPr>
          <p:cNvPicPr>
            <a:picLocks noChangeAspect="1"/>
          </p:cNvPicPr>
          <p:nvPr/>
        </p:nvPicPr>
        <p:blipFill>
          <a:blip r:embed="rId4" cstate="screen">
            <a:extLst>
              <a:ext uri="{28A0092B-C50C-407E-A947-70E740481C1C}">
                <a14:useLocalDpi xmlns:a14="http://schemas.microsoft.com/office/drawing/2010/main"/>
              </a:ext>
            </a:extLst>
          </a:blip>
          <a:srcRect l="-2"/>
          <a:stretch>
            <a:fillRect/>
          </a:stretch>
        </p:blipFill>
        <p:spPr>
          <a:xfrm>
            <a:off x="863910" y="673944"/>
            <a:ext cx="4752528" cy="1162716"/>
          </a:xfrm>
          <a:prstGeom prst="rect">
            <a:avLst/>
          </a:prstGeom>
        </p:spPr>
      </p:pic>
    </p:spTree>
    <p:extLst>
      <p:ext uri="{BB962C8B-B14F-4D97-AF65-F5344CB8AC3E}">
        <p14:creationId xmlns:p14="http://schemas.microsoft.com/office/powerpoint/2010/main" val="1335168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1089307" cy="414400"/>
          </a:xfrm>
        </p:spPr>
        <p:txBody>
          <a:bodyPr/>
          <a:lstStyle/>
          <a:p>
            <a:r>
              <a:rPr lang="en-US" sz="2800" noProof="0" dirty="0"/>
              <a:t>3-bunch </a:t>
            </a:r>
            <a:r>
              <a:rPr lang="en-US" sz="2800" dirty="0"/>
              <a:t>Operation Setup (cont.)</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18</a:t>
            </a:fld>
            <a:endParaRPr lang="de-CH" dirty="0"/>
          </a:p>
        </p:txBody>
      </p:sp>
      <p:sp>
        <p:nvSpPr>
          <p:cNvPr id="13" name="TextBox 12">
            <a:extLst>
              <a:ext uri="{FF2B5EF4-FFF2-40B4-BE49-F238E27FC236}">
                <a16:creationId xmlns:a16="http://schemas.microsoft.com/office/drawing/2014/main" id="{920C751A-3D8B-9F22-212B-C071C61C0789}"/>
              </a:ext>
            </a:extLst>
          </p:cNvPr>
          <p:cNvSpPr txBox="1"/>
          <p:nvPr/>
        </p:nvSpPr>
        <p:spPr>
          <a:xfrm>
            <a:off x="407368" y="2945530"/>
            <a:ext cx="6415154" cy="2885637"/>
          </a:xfrm>
          <a:prstGeom prst="rect">
            <a:avLst/>
          </a:prstGeom>
          <a:noFill/>
        </p:spPr>
        <p:txBody>
          <a:bodyPr wrap="square" lIns="0" tIns="0" rIns="0" bIns="0" rtlCol="0">
            <a:noAutofit/>
          </a:bodyPr>
          <a:lstStyle/>
          <a:p>
            <a:pPr marL="180975" indent="-180975">
              <a:lnSpc>
                <a:spcPct val="110000"/>
              </a:lnSpc>
              <a:spcBef>
                <a:spcPts val="300"/>
              </a:spcBef>
              <a:spcAft>
                <a:spcPts val="300"/>
              </a:spcAft>
              <a:buFont typeface="Wingdings" panose="05000000000000000000" pitchFamily="2" charset="2"/>
              <a:buChar char="§"/>
            </a:pPr>
            <a:r>
              <a:rPr lang="en-US" kern="1000" spc="30" dirty="0">
                <a:cs typeface="Times New Roman" panose="02020603050405020304" pitchFamily="18" charset="0"/>
              </a:rPr>
              <a:t>C-band RF stations (with BOC) at Linac1</a:t>
            </a:r>
          </a:p>
          <a:p>
            <a:pPr marL="534988" lvl="1" indent="-258763">
              <a:lnSpc>
                <a:spcPct val="110000"/>
              </a:lnSpc>
              <a:spcBef>
                <a:spcPts val="300"/>
              </a:spcBef>
              <a:spcAft>
                <a:spcPts val="300"/>
              </a:spcAft>
              <a:buFont typeface="Arial" panose="020B0604020202020204" pitchFamily="34" charset="0"/>
              <a:buChar char="•"/>
            </a:pPr>
            <a:r>
              <a:rPr lang="en-US" sz="1600" kern="1000" spc="30" dirty="0">
                <a:cs typeface="Times New Roman" panose="02020603050405020304" pitchFamily="18" charset="0"/>
              </a:rPr>
              <a:t>Adjust the RF pulse delay so that Bunch3 gains larger energy than Bunch1</a:t>
            </a:r>
          </a:p>
          <a:p>
            <a:pPr marL="534988" lvl="1" indent="-258763">
              <a:lnSpc>
                <a:spcPct val="110000"/>
              </a:lnSpc>
              <a:spcBef>
                <a:spcPts val="300"/>
              </a:spcBef>
              <a:spcAft>
                <a:spcPts val="300"/>
              </a:spcAft>
              <a:buFont typeface="Arial" panose="020B0604020202020204" pitchFamily="34" charset="0"/>
              <a:buChar char="•"/>
            </a:pPr>
            <a:r>
              <a:rPr lang="en-US" sz="1600" kern="1000" spc="30" dirty="0">
                <a:cs typeface="Times New Roman" panose="02020603050405020304" pitchFamily="18" charset="0"/>
              </a:rPr>
              <a:t>Use the Step2 and Step3 (with the same setting) to adjust Bunch3 parameters</a:t>
            </a:r>
          </a:p>
          <a:p>
            <a:pPr marL="1019175" lvl="2" indent="-285750">
              <a:lnSpc>
                <a:spcPct val="110000"/>
              </a:lnSpc>
              <a:buFont typeface="Symbol" panose="05050102010706020507" pitchFamily="18" charset="2"/>
              <a:buChar char="-"/>
            </a:pPr>
            <a:r>
              <a:rPr lang="en-US" sz="1600" kern="1000" spc="30" dirty="0">
                <a:cs typeface="Times New Roman" panose="02020603050405020304" pitchFamily="18" charset="0"/>
              </a:rPr>
              <a:t>Equalize the energy of Bunch3 and Bunch1</a:t>
            </a:r>
          </a:p>
          <a:p>
            <a:pPr marL="1019175" lvl="2" indent="-285750">
              <a:lnSpc>
                <a:spcPct val="110000"/>
              </a:lnSpc>
              <a:buFont typeface="Symbol" panose="05050102010706020507" pitchFamily="18" charset="2"/>
              <a:buChar char="-"/>
            </a:pPr>
            <a:r>
              <a:rPr lang="en-US" sz="1600" kern="1000" spc="30" dirty="0">
                <a:cs typeface="Times New Roman" panose="02020603050405020304" pitchFamily="18" charset="0"/>
              </a:rPr>
              <a:t>Adjust the bunch length of Bunch3</a:t>
            </a:r>
          </a:p>
          <a:p>
            <a:pPr marL="534988" lvl="1" indent="-258763">
              <a:lnSpc>
                <a:spcPct val="110000"/>
              </a:lnSpc>
              <a:spcBef>
                <a:spcPts val="600"/>
              </a:spcBef>
              <a:spcAft>
                <a:spcPts val="300"/>
              </a:spcAft>
              <a:buFont typeface="Arial" panose="020B0604020202020204" pitchFamily="34" charset="0"/>
              <a:buChar char="•"/>
            </a:pPr>
            <a:r>
              <a:rPr lang="en-US" sz="1600" kern="1000" spc="30" dirty="0">
                <a:cs typeface="Times New Roman" panose="02020603050405020304" pitchFamily="18" charset="0"/>
              </a:rPr>
              <a:t>Bunch2 will get larger energy, which should be defined as the reference energy for BCAT</a:t>
            </a:r>
          </a:p>
        </p:txBody>
      </p:sp>
      <p:pic>
        <p:nvPicPr>
          <p:cNvPr id="5" name="Picture 4">
            <a:extLst>
              <a:ext uri="{FF2B5EF4-FFF2-40B4-BE49-F238E27FC236}">
                <a16:creationId xmlns:a16="http://schemas.microsoft.com/office/drawing/2014/main" id="{82A0118C-D8E2-784F-2B35-F2E15317BC58}"/>
              </a:ext>
            </a:extLst>
          </p:cNvPr>
          <p:cNvPicPr>
            <a:picLocks noChangeAspect="1"/>
          </p:cNvPicPr>
          <p:nvPr/>
        </p:nvPicPr>
        <p:blipFill>
          <a:blip r:embed="rId2"/>
          <a:stretch>
            <a:fillRect/>
          </a:stretch>
        </p:blipFill>
        <p:spPr>
          <a:xfrm>
            <a:off x="7320136" y="4937198"/>
            <a:ext cx="3513222" cy="1920802"/>
          </a:xfrm>
          <a:prstGeom prst="rect">
            <a:avLst/>
          </a:prstGeom>
        </p:spPr>
      </p:pic>
      <p:pic>
        <p:nvPicPr>
          <p:cNvPr id="3" name="Picture 2">
            <a:extLst>
              <a:ext uri="{FF2B5EF4-FFF2-40B4-BE49-F238E27FC236}">
                <a16:creationId xmlns:a16="http://schemas.microsoft.com/office/drawing/2014/main" id="{EAC2D593-6ED7-E2B8-504D-38363E4AEA77}"/>
              </a:ext>
            </a:extLst>
          </p:cNvPr>
          <p:cNvPicPr>
            <a:picLocks noChangeAspect="1"/>
          </p:cNvPicPr>
          <p:nvPr/>
        </p:nvPicPr>
        <p:blipFill>
          <a:blip r:embed="rId3"/>
          <a:stretch>
            <a:fillRect/>
          </a:stretch>
        </p:blipFill>
        <p:spPr>
          <a:xfrm>
            <a:off x="7104112" y="278740"/>
            <a:ext cx="4158042" cy="4559749"/>
          </a:xfrm>
          <a:prstGeom prst="rect">
            <a:avLst/>
          </a:prstGeom>
        </p:spPr>
      </p:pic>
      <p:pic>
        <p:nvPicPr>
          <p:cNvPr id="8" name="Picture 7" descr="A screenshot of a video game&#10;&#10;AI-generated content may be incorrect.">
            <a:extLst>
              <a:ext uri="{FF2B5EF4-FFF2-40B4-BE49-F238E27FC236}">
                <a16:creationId xmlns:a16="http://schemas.microsoft.com/office/drawing/2014/main" id="{2C4BEFCC-74CF-6D0D-6102-6871A88BB450}"/>
              </a:ext>
            </a:extLst>
          </p:cNvPr>
          <p:cNvPicPr>
            <a:picLocks noChangeAspect="1"/>
          </p:cNvPicPr>
          <p:nvPr/>
        </p:nvPicPr>
        <p:blipFill>
          <a:blip r:embed="rId4"/>
          <a:stretch>
            <a:fillRect/>
          </a:stretch>
        </p:blipFill>
        <p:spPr>
          <a:xfrm>
            <a:off x="407368" y="782352"/>
            <a:ext cx="6632083" cy="2016225"/>
          </a:xfrm>
          <a:prstGeom prst="rect">
            <a:avLst/>
          </a:prstGeom>
        </p:spPr>
      </p:pic>
    </p:spTree>
    <p:extLst>
      <p:ext uri="{BB962C8B-B14F-4D97-AF65-F5344CB8AC3E}">
        <p14:creationId xmlns:p14="http://schemas.microsoft.com/office/powerpoint/2010/main" val="1276946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1089307" cy="414400"/>
          </a:xfrm>
        </p:spPr>
        <p:txBody>
          <a:bodyPr/>
          <a:lstStyle/>
          <a:p>
            <a:r>
              <a:rPr lang="en-US" sz="2800" noProof="0" dirty="0"/>
              <a:t>3-bunch </a:t>
            </a:r>
            <a:r>
              <a:rPr lang="en-US" sz="2800" dirty="0"/>
              <a:t>Operation Setup (cont.)</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19</a:t>
            </a:fld>
            <a:endParaRPr lang="de-CH" dirty="0"/>
          </a:p>
        </p:txBody>
      </p:sp>
      <p:pic>
        <p:nvPicPr>
          <p:cNvPr id="8" name="Picture 7">
            <a:extLst>
              <a:ext uri="{FF2B5EF4-FFF2-40B4-BE49-F238E27FC236}">
                <a16:creationId xmlns:a16="http://schemas.microsoft.com/office/drawing/2014/main" id="{13D84DAE-28C3-715D-6D46-1765BE982FEB}"/>
              </a:ext>
            </a:extLst>
          </p:cNvPr>
          <p:cNvPicPr>
            <a:picLocks noChangeAspect="1"/>
          </p:cNvPicPr>
          <p:nvPr/>
        </p:nvPicPr>
        <p:blipFill>
          <a:blip r:embed="rId2"/>
          <a:stretch>
            <a:fillRect/>
          </a:stretch>
        </p:blipFill>
        <p:spPr>
          <a:xfrm>
            <a:off x="119336" y="876622"/>
            <a:ext cx="7848872" cy="4773419"/>
          </a:xfrm>
          <a:prstGeom prst="rect">
            <a:avLst/>
          </a:prstGeom>
        </p:spPr>
      </p:pic>
      <p:pic>
        <p:nvPicPr>
          <p:cNvPr id="9" name="Picture 8">
            <a:extLst>
              <a:ext uri="{FF2B5EF4-FFF2-40B4-BE49-F238E27FC236}">
                <a16:creationId xmlns:a16="http://schemas.microsoft.com/office/drawing/2014/main" id="{EDB6FEBA-77F4-B551-D69E-042B9E992649}"/>
              </a:ext>
            </a:extLst>
          </p:cNvPr>
          <p:cNvPicPr>
            <a:picLocks noChangeAspect="1"/>
          </p:cNvPicPr>
          <p:nvPr/>
        </p:nvPicPr>
        <p:blipFill>
          <a:blip r:embed="rId3"/>
          <a:stretch>
            <a:fillRect/>
          </a:stretch>
        </p:blipFill>
        <p:spPr>
          <a:xfrm>
            <a:off x="8090074" y="856147"/>
            <a:ext cx="3982590" cy="4773418"/>
          </a:xfrm>
          <a:prstGeom prst="rect">
            <a:avLst/>
          </a:prstGeom>
        </p:spPr>
      </p:pic>
      <p:sp>
        <p:nvSpPr>
          <p:cNvPr id="10" name="Speech Bubble: Rectangle with Corners Rounded 9">
            <a:extLst>
              <a:ext uri="{FF2B5EF4-FFF2-40B4-BE49-F238E27FC236}">
                <a16:creationId xmlns:a16="http://schemas.microsoft.com/office/drawing/2014/main" id="{17254F91-ABA9-380D-AC20-9A2B9DA86286}"/>
              </a:ext>
            </a:extLst>
          </p:cNvPr>
          <p:cNvSpPr/>
          <p:nvPr/>
        </p:nvSpPr>
        <p:spPr>
          <a:xfrm>
            <a:off x="2279576" y="5833967"/>
            <a:ext cx="3816424" cy="619370"/>
          </a:xfrm>
          <a:prstGeom prst="wedgeRoundRectCallout">
            <a:avLst>
              <a:gd name="adj1" fmla="val 32734"/>
              <a:gd name="adj2" fmla="val -85880"/>
              <a:gd name="adj3" fmla="val 1666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rgbClr val="C00000"/>
                </a:solidFill>
              </a:rPr>
              <a:t>After setup, Bunch1 and Bunch3 have the same energy and bunch length</a:t>
            </a:r>
            <a:endParaRPr lang="de-CH" sz="1600" dirty="0" err="1">
              <a:solidFill>
                <a:srgbClr val="C00000"/>
              </a:solidFill>
            </a:endParaRPr>
          </a:p>
        </p:txBody>
      </p:sp>
      <p:sp>
        <p:nvSpPr>
          <p:cNvPr id="11" name="Speech Bubble: Rectangle with Corners Rounded 10">
            <a:extLst>
              <a:ext uri="{FF2B5EF4-FFF2-40B4-BE49-F238E27FC236}">
                <a16:creationId xmlns:a16="http://schemas.microsoft.com/office/drawing/2014/main" id="{77B13E26-5700-9136-85AA-DD0508130BC8}"/>
              </a:ext>
            </a:extLst>
          </p:cNvPr>
          <p:cNvSpPr/>
          <p:nvPr/>
        </p:nvSpPr>
        <p:spPr>
          <a:xfrm>
            <a:off x="6471506" y="5823257"/>
            <a:ext cx="4449029" cy="619370"/>
          </a:xfrm>
          <a:prstGeom prst="wedgeRoundRectCallout">
            <a:avLst>
              <a:gd name="adj1" fmla="val 11364"/>
              <a:gd name="adj2" fmla="val -92286"/>
              <a:gd name="adj3" fmla="val 1666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rgbClr val="C00000"/>
                </a:solidFill>
              </a:rPr>
              <a:t>After setup, Bunch2 has ~25 MeV higher energy than Bunch1/3, and same bunch length</a:t>
            </a:r>
            <a:endParaRPr lang="de-CH" sz="1600" dirty="0" err="1">
              <a:solidFill>
                <a:srgbClr val="C00000"/>
              </a:solidFill>
            </a:endParaRPr>
          </a:p>
        </p:txBody>
      </p:sp>
    </p:spTree>
    <p:extLst>
      <p:ext uri="{BB962C8B-B14F-4D97-AF65-F5344CB8AC3E}">
        <p14:creationId xmlns:p14="http://schemas.microsoft.com/office/powerpoint/2010/main" val="1500163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DBFF29-2D60-5CC6-0208-D113B07F11CA}"/>
              </a:ext>
            </a:extLst>
          </p:cNvPr>
          <p:cNvPicPr>
            <a:picLocks noChangeAspect="1"/>
          </p:cNvPicPr>
          <p:nvPr/>
        </p:nvPicPr>
        <p:blipFill>
          <a:blip r:embed="rId2"/>
          <a:stretch>
            <a:fillRect/>
          </a:stretch>
        </p:blipFill>
        <p:spPr>
          <a:xfrm>
            <a:off x="5998991" y="3489824"/>
            <a:ext cx="5978873" cy="3329913"/>
          </a:xfrm>
          <a:prstGeom prst="rect">
            <a:avLst/>
          </a:prstGeom>
        </p:spPr>
      </p:pic>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4464571" cy="918456"/>
          </a:xfrm>
        </p:spPr>
        <p:txBody>
          <a:bodyPr/>
          <a:lstStyle/>
          <a:p>
            <a:r>
              <a:rPr lang="en-US" sz="2800" dirty="0"/>
              <a:t>Feedback for Bunch3 (BC2) and Bunch2 (BCAT)</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a:xfrm>
            <a:off x="10454565" y="6669360"/>
            <a:ext cx="1620837" cy="144016"/>
          </a:xfrm>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20</a:t>
            </a:fld>
            <a:endParaRPr lang="de-CH" dirty="0"/>
          </a:p>
        </p:txBody>
      </p:sp>
      <p:sp>
        <p:nvSpPr>
          <p:cNvPr id="13" name="TextBox 12">
            <a:extLst>
              <a:ext uri="{FF2B5EF4-FFF2-40B4-BE49-F238E27FC236}">
                <a16:creationId xmlns:a16="http://schemas.microsoft.com/office/drawing/2014/main" id="{920C751A-3D8B-9F22-212B-C071C61C0789}"/>
              </a:ext>
            </a:extLst>
          </p:cNvPr>
          <p:cNvSpPr txBox="1"/>
          <p:nvPr/>
        </p:nvSpPr>
        <p:spPr>
          <a:xfrm>
            <a:off x="335360" y="4810593"/>
            <a:ext cx="5566093" cy="1561846"/>
          </a:xfrm>
          <a:prstGeom prst="rect">
            <a:avLst/>
          </a:prstGeom>
          <a:noFill/>
        </p:spPr>
        <p:txBody>
          <a:bodyPr wrap="square" lIns="0" tIns="0" rIns="0" bIns="0" rtlCol="0">
            <a:noAutofit/>
          </a:bodyPr>
          <a:lstStyle/>
          <a:p>
            <a:pPr marL="180975" indent="-180975">
              <a:lnSpc>
                <a:spcPct val="110000"/>
              </a:lnSpc>
              <a:spcBef>
                <a:spcPts val="300"/>
              </a:spcBef>
              <a:spcAft>
                <a:spcPts val="300"/>
              </a:spcAft>
              <a:buFont typeface="Wingdings" panose="05000000000000000000" pitchFamily="2" charset="2"/>
              <a:buChar char="§"/>
            </a:pPr>
            <a:r>
              <a:rPr lang="en-US" sz="1600" kern="1000" spc="30" dirty="0">
                <a:cs typeface="Times New Roman" panose="02020603050405020304" pitchFamily="18" charset="0"/>
              </a:rPr>
              <a:t>Bunch3 FB: act on Linac1 RF pulse Step2 &amp; Step3</a:t>
            </a:r>
          </a:p>
          <a:p>
            <a:pPr marL="180975" indent="-180975">
              <a:lnSpc>
                <a:spcPct val="110000"/>
              </a:lnSpc>
              <a:spcBef>
                <a:spcPts val="300"/>
              </a:spcBef>
              <a:spcAft>
                <a:spcPts val="300"/>
              </a:spcAft>
              <a:buFont typeface="Wingdings" panose="05000000000000000000" pitchFamily="2" charset="2"/>
              <a:buChar char="§"/>
            </a:pPr>
            <a:r>
              <a:rPr lang="en-US" sz="1600" kern="1000" spc="30" dirty="0">
                <a:cs typeface="Times New Roman" panose="02020603050405020304" pitchFamily="18" charset="0"/>
              </a:rPr>
              <a:t>Bunch2 FB: act on ATCOR amplitude and phase</a:t>
            </a:r>
          </a:p>
          <a:p>
            <a:pPr marL="180975" indent="-180975">
              <a:lnSpc>
                <a:spcPct val="110000"/>
              </a:lnSpc>
              <a:spcBef>
                <a:spcPts val="300"/>
              </a:spcBef>
              <a:spcAft>
                <a:spcPts val="300"/>
              </a:spcAft>
              <a:buFont typeface="Wingdings" panose="05000000000000000000" pitchFamily="2" charset="2"/>
              <a:buChar char="§"/>
            </a:pPr>
            <a:r>
              <a:rPr lang="en-US" sz="1600" kern="1000" spc="30" dirty="0">
                <a:cs typeface="Times New Roman" panose="02020603050405020304" pitchFamily="18" charset="0"/>
              </a:rPr>
              <a:t>Adjust Bunch3 parameters (with Linac1 RF pulse steps) will disturb Bunch2. The disturbance will be compensated for by Bunch2 FB using ATCOR</a:t>
            </a:r>
          </a:p>
        </p:txBody>
      </p:sp>
      <p:pic>
        <p:nvPicPr>
          <p:cNvPr id="8" name="Picture 7">
            <a:extLst>
              <a:ext uri="{FF2B5EF4-FFF2-40B4-BE49-F238E27FC236}">
                <a16:creationId xmlns:a16="http://schemas.microsoft.com/office/drawing/2014/main" id="{B6362FFF-51A9-8517-7E1D-58D53CAE8385}"/>
              </a:ext>
            </a:extLst>
          </p:cNvPr>
          <p:cNvPicPr>
            <a:picLocks noChangeAspect="1"/>
          </p:cNvPicPr>
          <p:nvPr/>
        </p:nvPicPr>
        <p:blipFill>
          <a:blip r:embed="rId3"/>
          <a:srcRect l="161" r="-1"/>
          <a:stretch>
            <a:fillRect/>
          </a:stretch>
        </p:blipFill>
        <p:spPr>
          <a:xfrm>
            <a:off x="6008656" y="116632"/>
            <a:ext cx="5992000" cy="3373193"/>
          </a:xfrm>
          <a:prstGeom prst="rect">
            <a:avLst/>
          </a:prstGeom>
        </p:spPr>
      </p:pic>
      <p:sp>
        <p:nvSpPr>
          <p:cNvPr id="10" name="Speech Bubble: Rectangle with Corners Rounded 9">
            <a:extLst>
              <a:ext uri="{FF2B5EF4-FFF2-40B4-BE49-F238E27FC236}">
                <a16:creationId xmlns:a16="http://schemas.microsoft.com/office/drawing/2014/main" id="{4D9B881C-8B8A-487E-E83F-40B4658DF290}"/>
              </a:ext>
            </a:extLst>
          </p:cNvPr>
          <p:cNvSpPr/>
          <p:nvPr/>
        </p:nvSpPr>
        <p:spPr>
          <a:xfrm>
            <a:off x="6070999" y="5805264"/>
            <a:ext cx="1728192" cy="936104"/>
          </a:xfrm>
          <a:prstGeom prst="wedgeRoundRectCallout">
            <a:avLst>
              <a:gd name="adj1" fmla="val 89070"/>
              <a:gd name="adj2" fmla="val -101791"/>
              <a:gd name="adj3" fmla="val 16667"/>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C00000"/>
                </a:solidFill>
              </a:rPr>
              <a:t>Wrong label on panel, should be BCAT Bunch2 Energy and Length</a:t>
            </a:r>
            <a:endParaRPr lang="de-CH" sz="1200" dirty="0" err="1">
              <a:solidFill>
                <a:srgbClr val="C00000"/>
              </a:solidFill>
            </a:endParaRPr>
          </a:p>
        </p:txBody>
      </p:sp>
      <p:pic>
        <p:nvPicPr>
          <p:cNvPr id="3" name="Picture 2">
            <a:extLst>
              <a:ext uri="{FF2B5EF4-FFF2-40B4-BE49-F238E27FC236}">
                <a16:creationId xmlns:a16="http://schemas.microsoft.com/office/drawing/2014/main" id="{F8872AF9-6871-967F-29B4-B4C5FDFC2561}"/>
              </a:ext>
            </a:extLst>
          </p:cNvPr>
          <p:cNvPicPr>
            <a:picLocks noChangeAspect="1"/>
          </p:cNvPicPr>
          <p:nvPr/>
        </p:nvPicPr>
        <p:blipFill>
          <a:blip r:embed="rId4">
            <a:extLst>
              <a:ext uri="{28A0092B-C50C-407E-A947-70E740481C1C}">
                <a14:useLocalDpi xmlns:a14="http://schemas.microsoft.com/office/drawing/2010/main" val="0"/>
              </a:ext>
            </a:extLst>
          </a:blip>
          <a:srcRect l="735"/>
          <a:stretch>
            <a:fillRect/>
          </a:stretch>
        </p:blipFill>
        <p:spPr bwMode="auto">
          <a:xfrm>
            <a:off x="1188809" y="1576163"/>
            <a:ext cx="4819847" cy="3097188"/>
          </a:xfrm>
          <a:prstGeom prst="rect">
            <a:avLst/>
          </a:prstGeom>
          <a:noFill/>
        </p:spPr>
      </p:pic>
      <p:pic>
        <p:nvPicPr>
          <p:cNvPr id="5" name="Picture 4">
            <a:extLst>
              <a:ext uri="{FF2B5EF4-FFF2-40B4-BE49-F238E27FC236}">
                <a16:creationId xmlns:a16="http://schemas.microsoft.com/office/drawing/2014/main" id="{8B1B06AC-0A91-1C4F-FC23-D7D4E7A4B6B4}"/>
              </a:ext>
            </a:extLst>
          </p:cNvPr>
          <p:cNvPicPr>
            <a:picLocks noChangeAspect="1"/>
          </p:cNvPicPr>
          <p:nvPr/>
        </p:nvPicPr>
        <p:blipFill>
          <a:blip r:embed="rId5"/>
          <a:stretch>
            <a:fillRect/>
          </a:stretch>
        </p:blipFill>
        <p:spPr>
          <a:xfrm>
            <a:off x="119336" y="1124744"/>
            <a:ext cx="3131594" cy="1712152"/>
          </a:xfrm>
          <a:prstGeom prst="rect">
            <a:avLst/>
          </a:prstGeom>
          <a:ln>
            <a:noFill/>
          </a:ln>
        </p:spPr>
      </p:pic>
    </p:spTree>
    <p:extLst>
      <p:ext uri="{BB962C8B-B14F-4D97-AF65-F5344CB8AC3E}">
        <p14:creationId xmlns:p14="http://schemas.microsoft.com/office/powerpoint/2010/main" val="481273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1089307" cy="414400"/>
          </a:xfrm>
        </p:spPr>
        <p:txBody>
          <a:bodyPr/>
          <a:lstStyle/>
          <a:p>
            <a:r>
              <a:rPr lang="en-US" sz="2800" dirty="0"/>
              <a:t>Feedback Algorithm</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a:xfrm>
            <a:off x="168728" y="6590352"/>
            <a:ext cx="703263" cy="144016"/>
          </a:xfrm>
        </p:spPr>
        <p:txBody>
          <a:bodyPr/>
          <a:lstStyle/>
          <a:p>
            <a:fld id="{442AD375-037F-43D0-B059-5172DA06796A}" type="slidenum">
              <a:rPr lang="de-CH" smtClean="0"/>
              <a:pPr/>
              <a:t>21</a:t>
            </a:fld>
            <a:endParaRPr lang="de-CH" dirty="0"/>
          </a:p>
        </p:txBody>
      </p:sp>
      <p:sp>
        <p:nvSpPr>
          <p:cNvPr id="13" name="TextBox 12">
            <a:extLst>
              <a:ext uri="{FF2B5EF4-FFF2-40B4-BE49-F238E27FC236}">
                <a16:creationId xmlns:a16="http://schemas.microsoft.com/office/drawing/2014/main" id="{920C751A-3D8B-9F22-212B-C071C61C0789}"/>
              </a:ext>
            </a:extLst>
          </p:cNvPr>
          <p:cNvSpPr txBox="1"/>
          <p:nvPr/>
        </p:nvSpPr>
        <p:spPr>
          <a:xfrm>
            <a:off x="409599" y="764704"/>
            <a:ext cx="8062665" cy="911242"/>
          </a:xfrm>
          <a:prstGeom prst="rect">
            <a:avLst/>
          </a:prstGeom>
          <a:noFill/>
        </p:spPr>
        <p:txBody>
          <a:bodyPr wrap="square" lIns="0" tIns="0" rIns="0" bIns="0" rtlCol="0">
            <a:noAutofit/>
          </a:bodyPr>
          <a:lstStyle/>
          <a:p>
            <a:pPr marL="180975" indent="-180975">
              <a:lnSpc>
                <a:spcPct val="110000"/>
              </a:lnSpc>
              <a:buFont typeface="Wingdings" panose="05000000000000000000" pitchFamily="2" charset="2"/>
              <a:buChar char="§"/>
            </a:pPr>
            <a:r>
              <a:rPr lang="en-US" kern="1000" spc="30" dirty="0">
                <a:cs typeface="Times New Roman" panose="02020603050405020304" pitchFamily="18" charset="0"/>
              </a:rPr>
              <a:t>MIMO (2 inputs, 2 outputs) controllers are applied to the FB at BC2 and BCAT:</a:t>
            </a:r>
          </a:p>
          <a:p>
            <a:pPr marL="534988" lvl="1" indent="-258763">
              <a:lnSpc>
                <a:spcPct val="110000"/>
              </a:lnSpc>
              <a:buFont typeface="Arial" panose="020B0604020202020204" pitchFamily="34" charset="0"/>
              <a:buChar char="•"/>
            </a:pPr>
            <a:r>
              <a:rPr lang="en-US" sz="1600" kern="1000" spc="30" dirty="0">
                <a:cs typeface="Times New Roman" panose="02020603050405020304" pitchFamily="18" charset="0"/>
              </a:rPr>
              <a:t>Inverse the response matrix with regularization =&gt; more robust control</a:t>
            </a:r>
          </a:p>
          <a:p>
            <a:pPr marL="534988" lvl="1" indent="-258763">
              <a:lnSpc>
                <a:spcPct val="110000"/>
              </a:lnSpc>
              <a:buFont typeface="Arial" panose="020B0604020202020204" pitchFamily="34" charset="0"/>
              <a:buChar char="•"/>
            </a:pPr>
            <a:r>
              <a:rPr lang="en-US" sz="1600" kern="1000" spc="30" dirty="0">
                <a:cs typeface="Times New Roman" panose="02020603050405020304" pitchFamily="18" charset="0"/>
              </a:rPr>
              <a:t>Use I/Q control instead of amplitude/phase control (RF is represented as real/imaginary parts instead of amplitude/phase)</a:t>
            </a:r>
          </a:p>
        </p:txBody>
      </p:sp>
      <p:pic>
        <p:nvPicPr>
          <p:cNvPr id="14" name="Picture 13">
            <a:extLst>
              <a:ext uri="{FF2B5EF4-FFF2-40B4-BE49-F238E27FC236}">
                <a16:creationId xmlns:a16="http://schemas.microsoft.com/office/drawing/2014/main" id="{D399CE54-46E5-910D-9A4A-AD593CAB512A}"/>
              </a:ext>
            </a:extLst>
          </p:cNvPr>
          <p:cNvPicPr>
            <a:picLocks noChangeAspect="1"/>
          </p:cNvPicPr>
          <p:nvPr/>
        </p:nvPicPr>
        <p:blipFill>
          <a:blip r:embed="rId2"/>
          <a:stretch>
            <a:fillRect/>
          </a:stretch>
        </p:blipFill>
        <p:spPr>
          <a:xfrm>
            <a:off x="168728" y="2007156"/>
            <a:ext cx="4320966" cy="3841285"/>
          </a:xfrm>
          <a:prstGeom prst="rect">
            <a:avLst/>
          </a:prstGeom>
        </p:spPr>
      </p:pic>
      <p:pic>
        <p:nvPicPr>
          <p:cNvPr id="18" name="Picture 17">
            <a:extLst>
              <a:ext uri="{FF2B5EF4-FFF2-40B4-BE49-F238E27FC236}">
                <a16:creationId xmlns:a16="http://schemas.microsoft.com/office/drawing/2014/main" id="{20D25E17-6557-92AB-8C4A-A162DC5B01D0}"/>
              </a:ext>
            </a:extLst>
          </p:cNvPr>
          <p:cNvPicPr>
            <a:picLocks noChangeAspect="1"/>
          </p:cNvPicPr>
          <p:nvPr/>
        </p:nvPicPr>
        <p:blipFill>
          <a:blip r:embed="rId3"/>
          <a:stretch>
            <a:fillRect/>
          </a:stretch>
        </p:blipFill>
        <p:spPr>
          <a:xfrm>
            <a:off x="8302755" y="0"/>
            <a:ext cx="3720517" cy="2034136"/>
          </a:xfrm>
          <a:prstGeom prst="rect">
            <a:avLst/>
          </a:prstGeom>
        </p:spPr>
      </p:pic>
      <p:pic>
        <p:nvPicPr>
          <p:cNvPr id="20" name="Picture 19">
            <a:extLst>
              <a:ext uri="{FF2B5EF4-FFF2-40B4-BE49-F238E27FC236}">
                <a16:creationId xmlns:a16="http://schemas.microsoft.com/office/drawing/2014/main" id="{DDB75F84-D482-784C-E2F0-C61B311874A0}"/>
              </a:ext>
            </a:extLst>
          </p:cNvPr>
          <p:cNvPicPr>
            <a:picLocks noChangeAspect="1"/>
          </p:cNvPicPr>
          <p:nvPr/>
        </p:nvPicPr>
        <p:blipFill>
          <a:blip r:embed="rId4"/>
          <a:stretch>
            <a:fillRect/>
          </a:stretch>
        </p:blipFill>
        <p:spPr>
          <a:xfrm>
            <a:off x="4462504" y="2034136"/>
            <a:ext cx="7587958" cy="4321305"/>
          </a:xfrm>
          <a:prstGeom prst="rect">
            <a:avLst/>
          </a:prstGeom>
          <a:ln>
            <a:solidFill>
              <a:schemeClr val="tx1"/>
            </a:solidFill>
          </a:ln>
        </p:spPr>
      </p:pic>
      <p:sp>
        <p:nvSpPr>
          <p:cNvPr id="21" name="TextBox 20">
            <a:extLst>
              <a:ext uri="{FF2B5EF4-FFF2-40B4-BE49-F238E27FC236}">
                <a16:creationId xmlns:a16="http://schemas.microsoft.com/office/drawing/2014/main" id="{023BC73C-E12D-F3CD-6BA9-B75B5CBB94AE}"/>
              </a:ext>
            </a:extLst>
          </p:cNvPr>
          <p:cNvSpPr txBox="1"/>
          <p:nvPr/>
        </p:nvSpPr>
        <p:spPr>
          <a:xfrm>
            <a:off x="409598" y="5907621"/>
            <a:ext cx="3958209" cy="701474"/>
          </a:xfrm>
          <a:prstGeom prst="rect">
            <a:avLst/>
          </a:prstGeom>
          <a:noFill/>
        </p:spPr>
        <p:txBody>
          <a:bodyPr wrap="square" lIns="0" tIns="0" rIns="0" bIns="0" rtlCol="0">
            <a:spAutoFit/>
          </a:bodyPr>
          <a:lstStyle/>
          <a:p>
            <a:pPr>
              <a:lnSpc>
                <a:spcPct val="110000"/>
              </a:lnSpc>
              <a:spcBef>
                <a:spcPts val="0"/>
              </a:spcBef>
              <a:tabLst>
                <a:tab pos="1075135" algn="l"/>
              </a:tabLst>
            </a:pPr>
            <a:r>
              <a:rPr lang="en-US" sz="1400" dirty="0">
                <a:solidFill>
                  <a:srgbClr val="0070C0"/>
                </a:solidFill>
                <a:latin typeface="+mj-lt"/>
                <a:cs typeface="Times New Roman" panose="02020603050405020304" pitchFamily="18" charset="0"/>
              </a:rPr>
              <a:t>Full-range response of beam energy / bunch length to RF pulse step ratio / phase. The vertical lines indicate the operating point</a:t>
            </a:r>
          </a:p>
        </p:txBody>
      </p:sp>
    </p:spTree>
    <p:extLst>
      <p:ext uri="{BB962C8B-B14F-4D97-AF65-F5344CB8AC3E}">
        <p14:creationId xmlns:p14="http://schemas.microsoft.com/office/powerpoint/2010/main" val="1722448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62C63-36C8-C02F-434A-29B508784B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510B5B4-E81D-E0CD-DB36-FFCB912A1827}"/>
              </a:ext>
            </a:extLst>
          </p:cNvPr>
          <p:cNvSpPr>
            <a:spLocks noGrp="1"/>
          </p:cNvSpPr>
          <p:nvPr>
            <p:ph type="title"/>
          </p:nvPr>
        </p:nvSpPr>
        <p:spPr>
          <a:xfrm>
            <a:off x="1919536" y="2924944"/>
            <a:ext cx="8964613" cy="414400"/>
          </a:xfrm>
        </p:spPr>
        <p:txBody>
          <a:bodyPr/>
          <a:lstStyle/>
          <a:p>
            <a:r>
              <a:rPr lang="en-US" dirty="0"/>
              <a:t>Conclusion and Outlook</a:t>
            </a:r>
            <a:endParaRPr lang="en-GB" noProof="0" dirty="0"/>
          </a:p>
        </p:txBody>
      </p:sp>
      <p:sp>
        <p:nvSpPr>
          <p:cNvPr id="4" name="Datumsplatzhalter 3">
            <a:extLst>
              <a:ext uri="{FF2B5EF4-FFF2-40B4-BE49-F238E27FC236}">
                <a16:creationId xmlns:a16="http://schemas.microsoft.com/office/drawing/2014/main" id="{2A9CDC26-B28B-5CA7-23E7-9DB0E1B2BB4E}"/>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4A4BE0E-83C5-E576-B357-6DCF63A60177}"/>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EE1C4CED-FFA9-3C0D-5094-267843543BA7}"/>
              </a:ext>
            </a:extLst>
          </p:cNvPr>
          <p:cNvSpPr>
            <a:spLocks noGrp="1"/>
          </p:cNvSpPr>
          <p:nvPr>
            <p:ph type="sldNum" sz="quarter" idx="12"/>
          </p:nvPr>
        </p:nvSpPr>
        <p:spPr/>
        <p:txBody>
          <a:bodyPr/>
          <a:lstStyle/>
          <a:p>
            <a:fld id="{442AD375-037F-43D0-B059-5172DA06796A}" type="slidenum">
              <a:rPr lang="de-CH" smtClean="0"/>
              <a:pPr/>
              <a:t>22</a:t>
            </a:fld>
            <a:endParaRPr lang="de-CH" dirty="0"/>
          </a:p>
        </p:txBody>
      </p:sp>
    </p:spTree>
    <p:extLst>
      <p:ext uri="{BB962C8B-B14F-4D97-AF65-F5344CB8AC3E}">
        <p14:creationId xmlns:p14="http://schemas.microsoft.com/office/powerpoint/2010/main" val="1929763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44AB9-A39C-43D8-AB91-29E7F989DD54}"/>
              </a:ext>
            </a:extLst>
          </p:cNvPr>
          <p:cNvSpPr>
            <a:spLocks noGrp="1"/>
          </p:cNvSpPr>
          <p:nvPr>
            <p:ph type="title"/>
          </p:nvPr>
        </p:nvSpPr>
        <p:spPr>
          <a:xfrm>
            <a:off x="695325" y="278296"/>
            <a:ext cx="10225211" cy="414400"/>
          </a:xfrm>
        </p:spPr>
        <p:txBody>
          <a:bodyPr/>
          <a:lstStyle/>
          <a:p>
            <a:r>
              <a:rPr lang="en-US" sz="2800" dirty="0"/>
              <a:t>Conclusion and Outlook</a:t>
            </a:r>
            <a:endParaRPr lang="en-GB" noProof="0"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a:xfrm>
            <a:off x="605667" y="6443801"/>
            <a:ext cx="251398" cy="135903"/>
          </a:xfrm>
        </p:spPr>
        <p:txBody>
          <a:bodyPr/>
          <a:lstStyle/>
          <a:p>
            <a:fld id="{442AD375-037F-43D0-B059-5172DA06796A}" type="slidenum">
              <a:rPr lang="de-CH" smtClean="0"/>
              <a:pPr/>
              <a:t>23</a:t>
            </a:fld>
            <a:endParaRPr lang="de-CH" dirty="0"/>
          </a:p>
        </p:txBody>
      </p:sp>
      <p:sp>
        <p:nvSpPr>
          <p:cNvPr id="3" name="Content Placeholder 2">
            <a:extLst>
              <a:ext uri="{FF2B5EF4-FFF2-40B4-BE49-F238E27FC236}">
                <a16:creationId xmlns:a16="http://schemas.microsoft.com/office/drawing/2014/main" id="{AFAE2DFC-EC21-B69F-E77E-27EE2E7B3A2F}"/>
              </a:ext>
            </a:extLst>
          </p:cNvPr>
          <p:cNvSpPr>
            <a:spLocks noGrp="1"/>
          </p:cNvSpPr>
          <p:nvPr>
            <p:ph idx="1"/>
          </p:nvPr>
        </p:nvSpPr>
        <p:spPr>
          <a:xfrm>
            <a:off x="697036" y="872716"/>
            <a:ext cx="10729267" cy="5112568"/>
          </a:xfrm>
        </p:spPr>
        <p:txBody>
          <a:bodyPr>
            <a:noAutofit/>
          </a:bodyPr>
          <a:lstStyle/>
          <a:p>
            <a:pPr>
              <a:lnSpc>
                <a:spcPct val="100000"/>
              </a:lnSpc>
              <a:spcBef>
                <a:spcPts val="300"/>
              </a:spcBef>
              <a:spcAft>
                <a:spcPts val="300"/>
              </a:spcAft>
            </a:pPr>
            <a:r>
              <a:rPr lang="en-US" sz="1800" b="1" dirty="0"/>
              <a:t>Conclusions:</a:t>
            </a:r>
          </a:p>
          <a:p>
            <a:pPr marL="594900" lvl="1" indent="-342900">
              <a:spcBef>
                <a:spcPts val="300"/>
              </a:spcBef>
              <a:spcAft>
                <a:spcPts val="300"/>
              </a:spcAft>
              <a:buFont typeface="Wingdings" panose="05000000000000000000" pitchFamily="2" charset="2"/>
              <a:buChar char="§"/>
            </a:pPr>
            <a:r>
              <a:rPr lang="en-US" sz="1800" dirty="0"/>
              <a:t>3-bunch operation is preliminarily proved to be feasible for SwissFELplus/Porthos to supply 3 beamlines simultaneously at 100 Hz. </a:t>
            </a:r>
          </a:p>
          <a:p>
            <a:pPr marL="594900" lvl="1" indent="-342900">
              <a:spcBef>
                <a:spcPts val="300"/>
              </a:spcBef>
              <a:spcAft>
                <a:spcPts val="300"/>
              </a:spcAft>
              <a:buFont typeface="Wingdings" panose="05000000000000000000" pitchFamily="2" charset="2"/>
              <a:buChar char="§"/>
            </a:pPr>
            <a:r>
              <a:rPr lang="en-US" sz="1800" dirty="0"/>
              <a:t>The LLRF tuning knobs for the 3-bunch operation, including the RF pulse slops and RF pulse steps, has been proved to be valid for both setting up the 3 bunches and feedback controls of them.</a:t>
            </a:r>
          </a:p>
          <a:p>
            <a:pPr marL="594900" lvl="1" indent="-342900">
              <a:spcBef>
                <a:spcPts val="300"/>
              </a:spcBef>
              <a:spcAft>
                <a:spcPts val="300"/>
              </a:spcAft>
              <a:buFont typeface="Wingdings" panose="05000000000000000000" pitchFamily="2" charset="2"/>
              <a:buChar char="§"/>
            </a:pPr>
            <a:r>
              <a:rPr lang="en-US" sz="1800" dirty="0"/>
              <a:t>The TW structure model and the RF station model matches well the physical behavior of the system.</a:t>
            </a:r>
          </a:p>
          <a:p>
            <a:pPr marL="594900" lvl="1" indent="-342900">
              <a:spcBef>
                <a:spcPts val="300"/>
              </a:spcBef>
              <a:spcAft>
                <a:spcPts val="300"/>
              </a:spcAft>
              <a:buFont typeface="Wingdings" panose="05000000000000000000" pitchFamily="2" charset="2"/>
              <a:buChar char="§"/>
            </a:pPr>
            <a:r>
              <a:rPr lang="en-US" sz="1800" dirty="0"/>
              <a:t>Faster LLRF DACs are required to improve the timing resolution of the RF pulse steps. For SwissFELplus, CPCI-Serial based LLRF will be designed adopting DACs with 500 MSPS.</a:t>
            </a:r>
          </a:p>
          <a:p>
            <a:pPr marL="594900" lvl="1" indent="-342900">
              <a:spcBef>
                <a:spcPts val="300"/>
              </a:spcBef>
              <a:spcAft>
                <a:spcPts val="300"/>
              </a:spcAft>
              <a:buFont typeface="Wingdings" panose="05000000000000000000" pitchFamily="2" charset="2"/>
              <a:buChar char="§"/>
            </a:pPr>
            <a:endParaRPr lang="en-US" sz="1800" dirty="0"/>
          </a:p>
          <a:p>
            <a:pPr>
              <a:lnSpc>
                <a:spcPct val="100000"/>
              </a:lnSpc>
              <a:spcBef>
                <a:spcPts val="300"/>
              </a:spcBef>
              <a:spcAft>
                <a:spcPts val="300"/>
              </a:spcAft>
            </a:pPr>
            <a:r>
              <a:rPr lang="en-US" sz="1800" b="1" dirty="0"/>
              <a:t>Outlook:</a:t>
            </a:r>
          </a:p>
          <a:p>
            <a:pPr marL="594900" lvl="1" indent="-342900">
              <a:spcBef>
                <a:spcPts val="300"/>
              </a:spcBef>
              <a:spcAft>
                <a:spcPts val="300"/>
              </a:spcAft>
              <a:buFont typeface="Wingdings" panose="05000000000000000000" pitchFamily="2" charset="2"/>
              <a:buChar char="§"/>
            </a:pPr>
            <a:r>
              <a:rPr lang="en-US" sz="1800" dirty="0"/>
              <a:t>Further study is planned to evaluate the tuning of 3-bunch operation with the RF pulse waveform shapes using the TW structure model and optimization algorithms. </a:t>
            </a:r>
          </a:p>
          <a:p>
            <a:pPr marL="594900" lvl="1" indent="-342900">
              <a:spcBef>
                <a:spcPts val="300"/>
              </a:spcBef>
              <a:spcAft>
                <a:spcPts val="300"/>
              </a:spcAft>
              <a:buFont typeface="Wingdings" panose="05000000000000000000" pitchFamily="2" charset="2"/>
              <a:buChar char="§"/>
            </a:pPr>
            <a:r>
              <a:rPr lang="en-US" sz="1800" dirty="0"/>
              <a:t>Validate the control strategies for 3-bunch setup and feedback at SwissFEL operated with 2 bunches. </a:t>
            </a:r>
          </a:p>
          <a:p>
            <a:pPr marL="594900" lvl="1" indent="-342900">
              <a:spcBef>
                <a:spcPts val="300"/>
              </a:spcBef>
              <a:spcAft>
                <a:spcPts val="300"/>
              </a:spcAft>
              <a:buFont typeface="Wingdings" panose="05000000000000000000" pitchFamily="2" charset="2"/>
              <a:buChar char="§"/>
            </a:pPr>
            <a:r>
              <a:rPr lang="en-US" sz="1800" dirty="0"/>
              <a:t>Implement the 3-bunch control strategy into LLRF firmware and automation software.</a:t>
            </a:r>
          </a:p>
          <a:p>
            <a:pPr marL="594900" lvl="1" indent="-342900">
              <a:spcBef>
                <a:spcPts val="300"/>
              </a:spcBef>
              <a:spcAft>
                <a:spcPts val="300"/>
              </a:spcAft>
              <a:buFont typeface="Wingdings" panose="05000000000000000000" pitchFamily="2" charset="2"/>
              <a:buChar char="§"/>
            </a:pPr>
            <a:r>
              <a:rPr lang="en-US" sz="1800" dirty="0"/>
              <a:t>Apply the TW structure model and control methods to the 4-bunch operation scenario of the FCC-ee injector.</a:t>
            </a:r>
          </a:p>
          <a:p>
            <a:pPr>
              <a:lnSpc>
                <a:spcPct val="100000"/>
              </a:lnSpc>
              <a:spcBef>
                <a:spcPts val="300"/>
              </a:spcBef>
              <a:spcAft>
                <a:spcPts val="300"/>
              </a:spcAft>
            </a:pPr>
            <a:endParaRPr lang="en-US" sz="1800" dirty="0"/>
          </a:p>
          <a:p>
            <a:pPr marL="342900" indent="-342900">
              <a:lnSpc>
                <a:spcPct val="100000"/>
              </a:lnSpc>
              <a:spcBef>
                <a:spcPts val="300"/>
              </a:spcBef>
              <a:spcAft>
                <a:spcPts val="300"/>
              </a:spcAft>
              <a:buFont typeface="Wingdings" panose="05000000000000000000" pitchFamily="2" charset="2"/>
              <a:buChar char="§"/>
            </a:pPr>
            <a:endParaRPr lang="en-US" sz="1800" dirty="0"/>
          </a:p>
        </p:txBody>
      </p:sp>
    </p:spTree>
    <p:extLst>
      <p:ext uri="{BB962C8B-B14F-4D97-AF65-F5344CB8AC3E}">
        <p14:creationId xmlns:p14="http://schemas.microsoft.com/office/powerpoint/2010/main" val="35430308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B0F1E6AD-5F9D-40E2-9400-77D55F7A0D41}"/>
              </a:ext>
            </a:extLst>
          </p:cNvPr>
          <p:cNvSpPr>
            <a:spLocks noGrp="1"/>
          </p:cNvSpPr>
          <p:nvPr>
            <p:ph idx="1"/>
          </p:nvPr>
        </p:nvSpPr>
        <p:spPr>
          <a:xfrm>
            <a:off x="911225" y="3068960"/>
            <a:ext cx="3600600" cy="521704"/>
          </a:xfrm>
        </p:spPr>
        <p:txBody>
          <a:bodyPr/>
          <a:lstStyle/>
          <a:p>
            <a:r>
              <a:rPr lang="en-US" sz="2800" b="1" dirty="0"/>
              <a:t>Thank you!</a:t>
            </a:r>
            <a:endParaRPr lang="en-GB" sz="2800" b="1" dirty="0"/>
          </a:p>
        </p:txBody>
      </p:sp>
      <p:sp>
        <p:nvSpPr>
          <p:cNvPr id="4" name="Datumsplatzhalter 3">
            <a:extLst>
              <a:ext uri="{FF2B5EF4-FFF2-40B4-BE49-F238E27FC236}">
                <a16:creationId xmlns:a16="http://schemas.microsoft.com/office/drawing/2014/main" id="{4B46D4CA-3A2C-4D31-81D9-FCE07D6BA7A9}"/>
              </a:ext>
            </a:extLst>
          </p:cNvPr>
          <p:cNvSpPr>
            <a:spLocks noGrp="1"/>
          </p:cNvSpPr>
          <p:nvPr>
            <p:ph type="dt" sz="half" idx="10"/>
          </p:nvPr>
        </p:nvSpPr>
        <p:spPr/>
        <p:txBody>
          <a:bodyPr/>
          <a:lstStyle/>
          <a:p>
            <a:fld id="{82672C38-EA52-42A0-896E-9AA07ECE4365}" type="datetime1">
              <a:rPr lang="de-CH" smtClean="0"/>
              <a:t>12.10.2026</a:t>
            </a:fld>
            <a:endParaRPr lang="de-CH" dirty="0"/>
          </a:p>
        </p:txBody>
      </p:sp>
      <p:sp>
        <p:nvSpPr>
          <p:cNvPr id="5" name="Fußzeilenplatzhalter 4">
            <a:extLst>
              <a:ext uri="{FF2B5EF4-FFF2-40B4-BE49-F238E27FC236}">
                <a16:creationId xmlns:a16="http://schemas.microsoft.com/office/drawing/2014/main" id="{42AAF9BD-D9A1-45DA-A63F-A9AFDC2F7F8D}"/>
              </a:ext>
            </a:extLst>
          </p:cNvPr>
          <p:cNvSpPr>
            <a:spLocks noGrp="1"/>
          </p:cNvSpPr>
          <p:nvPr>
            <p:ph type="ftr" sz="quarter" idx="11"/>
          </p:nvPr>
        </p:nvSpPr>
        <p:spPr/>
        <p:txBody>
          <a:bodyPr/>
          <a:lstStyle/>
          <a:p>
            <a:r>
              <a:rPr lang="de-CH"/>
              <a:t>Paul Scherrer Institute PSI</a:t>
            </a:r>
            <a:endParaRPr lang="de-CH" dirty="0"/>
          </a:p>
        </p:txBody>
      </p:sp>
      <p:sp>
        <p:nvSpPr>
          <p:cNvPr id="6" name="Foliennummernplatzhalter 5">
            <a:extLst>
              <a:ext uri="{FF2B5EF4-FFF2-40B4-BE49-F238E27FC236}">
                <a16:creationId xmlns:a16="http://schemas.microsoft.com/office/drawing/2014/main" id="{C6EBFCF1-2587-4BC9-A56B-8BCD854D6FF2}"/>
              </a:ext>
            </a:extLst>
          </p:cNvPr>
          <p:cNvSpPr>
            <a:spLocks noGrp="1"/>
          </p:cNvSpPr>
          <p:nvPr>
            <p:ph type="sldNum" sz="quarter" idx="12"/>
          </p:nvPr>
        </p:nvSpPr>
        <p:spPr/>
        <p:txBody>
          <a:bodyPr/>
          <a:lstStyle/>
          <a:p>
            <a:fld id="{442AD375-037F-43D0-B059-5172DA06796A}" type="slidenum">
              <a:rPr lang="de-CH" smtClean="0"/>
              <a:pPr/>
              <a:t>24</a:t>
            </a:fld>
            <a:endParaRPr lang="de-CH" dirty="0"/>
          </a:p>
        </p:txBody>
      </p:sp>
      <p:pic>
        <p:nvPicPr>
          <p:cNvPr id="2" name="Picture 1">
            <a:extLst>
              <a:ext uri="{FF2B5EF4-FFF2-40B4-BE49-F238E27FC236}">
                <a16:creationId xmlns:a16="http://schemas.microsoft.com/office/drawing/2014/main" id="{7933A91D-7EDC-5D23-25E0-A3CD1DBAB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11825" y="943330"/>
            <a:ext cx="7372324" cy="4896544"/>
          </a:xfrm>
          <a:prstGeom prst="rect">
            <a:avLst/>
          </a:prstGeom>
        </p:spPr>
      </p:pic>
    </p:spTree>
    <p:extLst>
      <p:ext uri="{BB962C8B-B14F-4D97-AF65-F5344CB8AC3E}">
        <p14:creationId xmlns:p14="http://schemas.microsoft.com/office/powerpoint/2010/main" val="2562743601"/>
      </p:ext>
    </p:extLst>
  </p:cSld>
  <p:clrMapOvr>
    <a:masterClrMapping/>
  </p:clrMapOvr>
</p:sld>
</file>

<file path=ppt/theme/theme1.xml><?xml version="1.0" encoding="utf-8"?>
<a:theme xmlns:a="http://schemas.openxmlformats.org/drawingml/2006/main" name="Benutzerdefiniertes Design">
  <a:themeElements>
    <a:clrScheme name="PSI">
      <a:dk1>
        <a:sysClr val="windowText" lastClr="000000"/>
      </a:dk1>
      <a:lt1>
        <a:sysClr val="window" lastClr="FFFFFF"/>
      </a:lt1>
      <a:dk2>
        <a:srgbClr val="4B4B4B"/>
      </a:dk2>
      <a:lt2>
        <a:srgbClr val="B9B9B9"/>
      </a:lt2>
      <a:accent1>
        <a:srgbClr val="0014E6"/>
      </a:accent1>
      <a:accent2>
        <a:srgbClr val="00F0A0"/>
      </a:accent2>
      <a:accent3>
        <a:srgbClr val="DC005A"/>
      </a:accent3>
      <a:accent4>
        <a:srgbClr val="6E14DC"/>
      </a:accent4>
      <a:accent5>
        <a:srgbClr val="F0F500"/>
      </a:accent5>
      <a:accent6>
        <a:srgbClr val="F050FA"/>
      </a:accent6>
      <a:hlink>
        <a:srgbClr val="000000"/>
      </a:hlink>
      <a:folHlink>
        <a:srgbClr val="000000"/>
      </a:folHlink>
    </a:clrScheme>
    <a:fontScheme name="PSI">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smtClean="0"/>
        </a:defPPr>
      </a:lstStyle>
    </a:txDef>
  </a:objectDefaults>
  <a:extraClrSchemeLst/>
  <a:extLst>
    <a:ext uri="{05A4C25C-085E-4340-85A3-A5531E510DB2}">
      <thm15:themeFamily xmlns:thm15="http://schemas.microsoft.com/office/thememl/2012/main" name="Presentation PSI EN V8" id="{2132D999-342E-469F-8993-5F7C72A68671}" vid="{1534A763-A16F-4C1F-A36D-9470E56E94CE}"/>
    </a:ext>
  </a:extLst>
</a:theme>
</file>

<file path=ppt/theme/theme2.xml><?xml version="1.0" encoding="utf-8"?>
<a:theme xmlns:a="http://schemas.openxmlformats.org/drawingml/2006/main" name="Office Theme">
  <a:themeElements>
    <a:clrScheme name="PSI">
      <a:dk1>
        <a:sysClr val="windowText" lastClr="000000"/>
      </a:dk1>
      <a:lt1>
        <a:sysClr val="window" lastClr="FFFFFF"/>
      </a:lt1>
      <a:dk2>
        <a:srgbClr val="4B4B4B"/>
      </a:dk2>
      <a:lt2>
        <a:srgbClr val="B9B9B9"/>
      </a:lt2>
      <a:accent1>
        <a:srgbClr val="0014E6"/>
      </a:accent1>
      <a:accent2>
        <a:srgbClr val="00F096"/>
      </a:accent2>
      <a:accent3>
        <a:srgbClr val="DC005A"/>
      </a:accent3>
      <a:accent4>
        <a:srgbClr val="6E14DC"/>
      </a:accent4>
      <a:accent5>
        <a:srgbClr val="F0F500"/>
      </a:accent5>
      <a:accent6>
        <a:srgbClr val="F050FA"/>
      </a:accent6>
      <a:hlink>
        <a:srgbClr val="000000"/>
      </a:hlink>
      <a:folHlink>
        <a:srgbClr val="000000"/>
      </a:folHlink>
    </a:clrScheme>
    <a:fontScheme name="PSI">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PSI">
      <a:dk1>
        <a:sysClr val="windowText" lastClr="000000"/>
      </a:dk1>
      <a:lt1>
        <a:sysClr val="window" lastClr="FFFFFF"/>
      </a:lt1>
      <a:dk2>
        <a:srgbClr val="4B4B4B"/>
      </a:dk2>
      <a:lt2>
        <a:srgbClr val="B9B9B9"/>
      </a:lt2>
      <a:accent1>
        <a:srgbClr val="0014E6"/>
      </a:accent1>
      <a:accent2>
        <a:srgbClr val="00F096"/>
      </a:accent2>
      <a:accent3>
        <a:srgbClr val="DC005A"/>
      </a:accent3>
      <a:accent4>
        <a:srgbClr val="6E14DC"/>
      </a:accent4>
      <a:accent5>
        <a:srgbClr val="F0F500"/>
      </a:accent5>
      <a:accent6>
        <a:srgbClr val="F050FA"/>
      </a:accent6>
      <a:hlink>
        <a:srgbClr val="000000"/>
      </a:hlink>
      <a:folHlink>
        <a:srgbClr val="000000"/>
      </a:folHlink>
    </a:clrScheme>
    <a:fontScheme name="PSI">
      <a:majorFont>
        <a:latin typeface="Aptos"/>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c24777f-78b6-4f3c-a73a-d5fa08e4d537" xsi:nil="true"/>
    <lcf76f155ced4ddcb4097134ff3c332f xmlns="c9077d15-72ed-4fec-bcfe-3472729e919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E594130A2AF244FBF3F304D904ED593" ma:contentTypeVersion="18" ma:contentTypeDescription="Ein neues Dokument erstellen." ma:contentTypeScope="" ma:versionID="9c227ad3ab8d826471e210bb857ebfda">
  <xsd:schema xmlns:xsd="http://www.w3.org/2001/XMLSchema" xmlns:xs="http://www.w3.org/2001/XMLSchema" xmlns:p="http://schemas.microsoft.com/office/2006/metadata/properties" xmlns:ns2="c9077d15-72ed-4fec-bcfe-3472729e9195" xmlns:ns3="bc24777f-78b6-4f3c-a73a-d5fa08e4d537" targetNamespace="http://schemas.microsoft.com/office/2006/metadata/properties" ma:root="true" ma:fieldsID="2a0acd45fe6cc66a06723547185abeb0" ns2:_="" ns3:_="">
    <xsd:import namespace="c9077d15-72ed-4fec-bcfe-3472729e9195"/>
    <xsd:import namespace="bc24777f-78b6-4f3c-a73a-d5fa08e4d5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077d15-72ed-4fec-bcfe-3472729e91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7fbe3b91-0d7a-4fca-85de-75d49bc052c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24777f-78b6-4f3c-a73a-d5fa08e4d53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23888c3-3691-4ee2-9093-74875a1c94d8}" ma:internalName="TaxCatchAll" ma:showField="CatchAllData" ma:web="bc24777f-78b6-4f3c-a73a-d5fa08e4d537">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6B7BE2-63AD-4C37-AC44-F0E4FC348E24}">
  <ds:schemaRefs>
    <ds:schemaRef ds:uri="http://schemas.microsoft.com/sharepoint/v3/contenttype/forms"/>
  </ds:schemaRefs>
</ds:datastoreItem>
</file>

<file path=customXml/itemProps2.xml><?xml version="1.0" encoding="utf-8"?>
<ds:datastoreItem xmlns:ds="http://schemas.openxmlformats.org/officeDocument/2006/customXml" ds:itemID="{5626B806-0237-4942-A1FD-5C97285908C2}">
  <ds:schemaRefs>
    <ds:schemaRef ds:uri="http://schemas.microsoft.com/office/2006/documentManagement/types"/>
    <ds:schemaRef ds:uri="c9077d15-72ed-4fec-bcfe-3472729e9195"/>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bc24777f-78b6-4f3c-a73a-d5fa08e4d537"/>
    <ds:schemaRef ds:uri="http://purl.org/dc/dcmitype/"/>
    <ds:schemaRef ds:uri="http://purl.org/dc/terms/"/>
  </ds:schemaRefs>
</ds:datastoreItem>
</file>

<file path=customXml/itemProps3.xml><?xml version="1.0" encoding="utf-8"?>
<ds:datastoreItem xmlns:ds="http://schemas.openxmlformats.org/officeDocument/2006/customXml" ds:itemID="{7B9C8326-17BB-45BD-9C1C-A05512924E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077d15-72ed-4fec-bcfe-3472729e9195"/>
    <ds:schemaRef ds:uri="bc24777f-78b6-4f3c-a73a-d5fa08e4d5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VO-9722-769_0_PSI Presentation Content Slide (EN)</Template>
  <TotalTime>0</TotalTime>
  <Words>1883</Words>
  <Application>Microsoft Office PowerPoint</Application>
  <PresentationFormat>Widescreen</PresentationFormat>
  <Paragraphs>240</Paragraphs>
  <Slides>24</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2" baseType="lpstr">
      <vt:lpstr>Aptos</vt:lpstr>
      <vt:lpstr>Arial</vt:lpstr>
      <vt:lpstr>Calibri</vt:lpstr>
      <vt:lpstr>Symbol</vt:lpstr>
      <vt:lpstr>Times New Roman</vt:lpstr>
      <vt:lpstr>Wingdings</vt:lpstr>
      <vt:lpstr>Benutzerdefiniertes Design</vt:lpstr>
      <vt:lpstr>Equation</vt:lpstr>
      <vt:lpstr>Simulation Study of 3-bunch Operation Methods for SwissFEL Upgrade</vt:lpstr>
      <vt:lpstr>Outline</vt:lpstr>
      <vt:lpstr>Introduction</vt:lpstr>
      <vt:lpstr>SwissFELplus and Porthos </vt:lpstr>
      <vt:lpstr>Highlight of 3-bunch OP Requirements</vt:lpstr>
      <vt:lpstr>Start-to-end Simulation with RF and Beam Models</vt:lpstr>
      <vt:lpstr>RF System Modeling</vt:lpstr>
      <vt:lpstr>Traveling-wave (TW) Structure Model</vt:lpstr>
      <vt:lpstr>RF and Beam induced Accelerating Voltage</vt:lpstr>
      <vt:lpstr>Single-bunch induced Load Signal</vt:lpstr>
      <vt:lpstr>TW Structure Model Validation at SwissFEL</vt:lpstr>
      <vt:lpstr>RF Station Model</vt:lpstr>
      <vt:lpstr>Simulation Software</vt:lpstr>
      <vt:lpstr>Inputs from Beam Dynamics Expert</vt:lpstr>
      <vt:lpstr>Simulation Code</vt:lpstr>
      <vt:lpstr>3-bunch Setup and Feedback</vt:lpstr>
      <vt:lpstr>3-bunch Operation Setup</vt:lpstr>
      <vt:lpstr>3-bunch Operation Setup (cont.)</vt:lpstr>
      <vt:lpstr>3-bunch Operation Setup (cont.)</vt:lpstr>
      <vt:lpstr>Feedback for Bunch3 (BC2) and Bunch2 (BCAT)</vt:lpstr>
      <vt:lpstr>Feedback Algorithm</vt:lpstr>
      <vt:lpstr>Conclusion and Outlook</vt:lpstr>
      <vt:lpstr>Conclusion and Outlook</vt:lpstr>
      <vt:lpstr>PowerPoint Presentation</vt:lpstr>
    </vt:vector>
  </TitlesOfParts>
  <Company>Paul Scherrer Institut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SwissFELplus 3Bunch OP</dc:title>
  <dc:creator>Geng Zheqiao</dc:creator>
  <dc:description>erstellt durch Vorlagenbauer.ch</dc:description>
  <cp:lastModifiedBy>Geng, Zheqiao</cp:lastModifiedBy>
  <cp:revision>975</cp:revision>
  <dcterms:created xsi:type="dcterms:W3CDTF">2024-10-08T10:02:16Z</dcterms:created>
  <dcterms:modified xsi:type="dcterms:W3CDTF">2026-10-12T17:15:58Z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0x0101000E594130A2AF244FBF3F304D904ED593</vt:lpwstr>
  </property>
  <property fmtid="{D5CDD505-2E9C-101B-9397-08002B2CF9AE}" pid="3" name="MediaServiceImageTags">
    <vt:lpwstr/>
  </property>
</Properties>
</file>