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6.xml.rels" ContentType="application/vnd.openxmlformats-package.relationships+xml"/>
  <Override PartName="/ppt/slideMasters/_rels/slideMaster18.xml.rels" ContentType="application/vnd.openxmlformats-package.relationships+xml"/>
  <Override PartName="/ppt/slideMasters/_rels/slideMaster7.xml.rels" ContentType="application/vnd.openxmlformats-package.relationships+xml"/>
  <Override PartName="/ppt/slideMasters/_rels/slideMaster27.xml.rels" ContentType="application/vnd.openxmlformats-package.relationships+xml"/>
  <Override PartName="/ppt/slideMasters/_rels/slideMaster13.xml.rels" ContentType="application/vnd.openxmlformats-package.relationships+xml"/>
  <Override PartName="/ppt/slideMasters/_rels/slideMaster29.xml.rels" ContentType="application/vnd.openxmlformats-package.relationships+xml"/>
  <Override PartName="/ppt/slideMasters/_rels/slideMaster31.xml.rels" ContentType="application/vnd.openxmlformats-package.relationships+xml"/>
  <Override PartName="/ppt/slideMasters/_rels/slideMaster28.xml.rels" ContentType="application/vnd.openxmlformats-package.relationships+xml"/>
  <Override PartName="/ppt/slideMasters/_rels/slideMaster30.xml.rels" ContentType="application/vnd.openxmlformats-package.relationships+xml"/>
  <Override PartName="/ppt/slideMasters/_rels/slideMaster32.xml.rels" ContentType="application/vnd.openxmlformats-package.relationships+xml"/>
  <Override PartName="/ppt/slideMasters/_rels/slideMaster20.xml.rels" ContentType="application/vnd.openxmlformats-package.relationships+xml"/>
  <Override PartName="/ppt/slideMasters/_rels/slideMaster19.xml.rels" ContentType="application/vnd.openxmlformats-package.relationships+xml"/>
  <Override PartName="/ppt/slideMasters/_rels/slideMaster21.xml.rels" ContentType="application/vnd.openxmlformats-package.relationships+xml"/>
  <Override PartName="/ppt/slideMasters/_rels/slideMaster33.xml.rels" ContentType="application/vnd.openxmlformats-package.relationships+xml"/>
  <Override PartName="/ppt/slideMasters/_rels/slideMaster22.xml.rels" ContentType="application/vnd.openxmlformats-package.relationships+xml"/>
  <Override PartName="/ppt/slideMasters/_rels/slideMaster23.xml.rels" ContentType="application/vnd.openxmlformats-package.relationships+xml"/>
  <Override PartName="/ppt/slideMasters/_rels/slideMaster24.xml.rels" ContentType="application/vnd.openxmlformats-package.relationships+xml"/>
  <Override PartName="/ppt/slideMasters/_rels/slideMaster25.xml.rels" ContentType="application/vnd.openxmlformats-package.relationships+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10.xml.rels" ContentType="application/vnd.openxmlformats-package.relationships+xml"/>
  <Override PartName="/ppt/slideMasters/_rels/slideMaster34.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_rels/slideMaster11.xml.rels" ContentType="application/vnd.openxmlformats-package.relationships+xml"/>
  <Override PartName="/ppt/slideMasters/_rels/slideMaster35.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36.xml.rels" ContentType="application/vnd.openxmlformats-package.relationships+xml"/>
  <Override PartName="/ppt/slideMasters/_rels/slideMaster3.xml.rels" ContentType="application/vnd.openxmlformats-package.relationships+xml"/>
  <Override PartName="/ppt/slideMasters/_rels/slideMaster14.xml.rels" ContentType="application/vnd.openxmlformats-package.relationships+xml"/>
  <Override PartName="/ppt/slideMasters/_rels/slideMaster2.xml.rels" ContentType="application/vnd.openxmlformats-package.relationships+xml"/>
  <Override PartName="/ppt/slideMasters/slideMaster25.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31.xml" ContentType="application/vnd.openxmlformats-officedocument.presentationml.slideMaster+xml"/>
  <Override PartName="/ppt/slideMasters/slideMaster29.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0.xml" ContentType="application/vnd.openxmlformats-officedocument.presentationml.slideMaster+xml"/>
  <Override PartName="/ppt/slideMasters/slideMaster3.xml" ContentType="application/vnd.openxmlformats-officedocument.presentationml.slideMaster+xml"/>
  <Override PartName="/ppt/slideMasters/slideMaster28.xml" ContentType="application/vnd.openxmlformats-officedocument.presentationml.slideMaster+xml"/>
  <Override PartName="/ppt/slideMasters/slideMaster4.xml" ContentType="application/vnd.openxmlformats-officedocument.presentationml.slideMaster+xml"/>
  <Override PartName="/ppt/slideMasters/slideMaster10.xml" ContentType="application/vnd.openxmlformats-officedocument.presentationml.slideMaster+xml"/>
  <Override PartName="/ppt/slideMasters/slideMaster34.xml" ContentType="application/vnd.openxmlformats-officedocument.presentationml.slideMaster+xml"/>
  <Override PartName="/ppt/slideMasters/slideMaster5.xml" ContentType="application/vnd.openxmlformats-officedocument.presentationml.slideMaster+xml"/>
  <Override PartName="/ppt/slideMasters/slideMaster11.xml" ContentType="application/vnd.openxmlformats-officedocument.presentationml.slideMaster+xml"/>
  <Override PartName="/ppt/slideMasters/slideMaster35.xml" ContentType="application/vnd.openxmlformats-officedocument.presentationml.slideMaster+xml"/>
  <Override PartName="/ppt/slideMasters/slideMaster6.xml" ContentType="application/vnd.openxmlformats-officedocument.presentationml.slideMaster+xml"/>
  <Override PartName="/ppt/slideMasters/slideMaster12.xml" ContentType="application/vnd.openxmlformats-officedocument.presentationml.slideMaster+xml"/>
  <Override PartName="/ppt/slideMasters/slideMaster36.xml" ContentType="application/vnd.openxmlformats-officedocument.presentationml.slideMaster+xml"/>
  <Override PartName="/ppt/slideMasters/slideMaster2.xml" ContentType="application/vnd.openxmlformats-officedocument.presentationml.slideMaster+xml"/>
  <Override PartName="/ppt/slideMasters/slideMaster27.xml" ContentType="application/vnd.openxmlformats-officedocument.presentationml.slideMaster+xml"/>
  <Override PartName="/ppt/slideMasters/slideMaster7.xml" ContentType="application/vnd.openxmlformats-officedocument.presentationml.slideMaster+xml"/>
  <Override PartName="/ppt/slideMasters/slideMaster13.xml" ContentType="application/vnd.openxmlformats-officedocument.presentationml.slideMaster+xml"/>
  <Override PartName="/ppt/slideMasters/slideMaster1.xml" ContentType="application/vnd.openxmlformats-officedocument.presentationml.slideMaster+xml"/>
  <Override PartName="/ppt/slideMasters/slideMaster26.xml" ContentType="application/vnd.openxmlformats-officedocument.presentationml.slideMaster+xml"/>
  <Override PartName="/ppt/slideMasters/slideMaster8.xml" ContentType="application/vnd.openxmlformats-officedocument.presentationml.slideMaster+xml"/>
  <Override PartName="/ppt/slideMasters/slideMaster14.xml" ContentType="application/vnd.openxmlformats-officedocument.presentationml.slideMaster+xml"/>
  <Override PartName="/ppt/slideMasters/slideMaster9.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presProps.xml" ContentType="application/vnd.openxmlformats-officedocument.presentationml.presProps+xml"/>
  <Override PartName="/ppt/theme/theme29.xml" ContentType="application/vnd.openxmlformats-officedocument.theme+xml"/>
  <Override PartName="/ppt/theme/theme28.xml" ContentType="application/vnd.openxmlformats-officedocument.theme+xml"/>
  <Override PartName="/ppt/theme/theme27.xml" ContentType="application/vnd.openxmlformats-officedocument.theme+xml"/>
  <Override PartName="/ppt/theme/theme26.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22.xml" ContentType="application/vnd.openxmlformats-officedocument.theme+xml"/>
  <Override PartName="/ppt/theme/theme5.xml" ContentType="application/vnd.openxmlformats-officedocument.theme+xml"/>
  <Override PartName="/ppt/theme/theme32.xml" ContentType="application/vnd.openxmlformats-officedocument.theme+xml"/>
  <Override PartName="/ppt/theme/theme6.xml" ContentType="application/vnd.openxmlformats-officedocument.theme+xml"/>
  <Override PartName="/ppt/theme/theme33.xml" ContentType="application/vnd.openxmlformats-officedocument.theme+xml"/>
  <Override PartName="/ppt/theme/theme8.xml" ContentType="application/vnd.openxmlformats-officedocument.theme+xml"/>
  <Override PartName="/ppt/theme/theme35.xml" ContentType="application/vnd.openxmlformats-officedocument.theme+xml"/>
  <Override PartName="/ppt/theme/theme1.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36.xml" ContentType="application/vnd.openxmlformats-officedocument.theme+xml"/>
  <Override PartName="/ppt/theme/theme2.xml" ContentType="application/vnd.openxmlformats-officedocument.theme+xml"/>
  <Override PartName="/ppt/theme/theme7.xml" ContentType="application/vnd.openxmlformats-officedocument.theme+xml"/>
  <Override PartName="/ppt/theme/theme34.xml" ContentType="application/vnd.openxmlformats-officedocument.theme+xml"/>
  <Override PartName="/ppt/theme/theme37.xml" ContentType="application/vnd.openxmlformats-officedocument.theme+xml"/>
  <Override PartName="/ppt/theme/theme31.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12.xml" ContentType="application/vnd.openxmlformats-officedocument.theme+xml"/>
  <Override PartName="/ppt/theme/theme11.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20.xml" ContentType="application/vnd.openxmlformats-officedocument.theme+xml"/>
  <Override PartName="/ppt/theme/theme19.xml" ContentType="application/vnd.openxmlformats-officedocument.theme+xml"/>
  <Override PartName="/ppt/theme/theme21.xml" ContentType="application/vnd.openxmlformats-officedocument.theme+xml"/>
  <Override PartName="/ppt/_rels/presentation.xml.rels" ContentType="application/vnd.openxmlformats-package.relationships+xml"/>
  <Override PartName="/ppt/media/image13.png" ContentType="image/png"/>
  <Override PartName="/ppt/media/media9.gif" ContentType="application/vnd.sun.star.media"/>
  <Override PartName="/ppt/media/image12.png" ContentType="image/png"/>
  <Override PartName="/ppt/media/image8.png" ContentType="image/png"/>
  <Override PartName="/ppt/media/image17.png" ContentType="image/png"/>
  <Override PartName="/ppt/media/image11.png" ContentType="image/png"/>
  <Override PartName="/ppt/media/image7.png" ContentType="image/png"/>
  <Override PartName="/ppt/media/image16.png" ContentType="image/png"/>
  <Override PartName="/ppt/media/image5.jpeg" ContentType="image/jpeg"/>
  <Override PartName="/ppt/media/image22.png" ContentType="image/png"/>
  <Override PartName="/ppt/media/image10.png" ContentType="image/png"/>
  <Override PartName="/ppt/media/image4.wmf" ContentType="image/x-wmf"/>
  <Override PartName="/ppt/media/image21.png" ContentType="image/png"/>
  <Override PartName="/ppt/media/image19.png" ContentType="image/png"/>
  <Override PartName="/ppt/media/image14.png" ContentType="image/png"/>
  <Override PartName="/ppt/media/image1.jpeg" ContentType="image/jpeg"/>
  <Override PartName="/ppt/media/image20.emf" ContentType="image/x-emf"/>
  <Override PartName="/ppt/media/image18.emf" ContentType="image/x-emf"/>
  <Override PartName="/ppt/media/image3.wmf" ContentType="image/x-wmf"/>
  <Override PartName="/ppt/media/image6.png" ContentType="image/png"/>
  <Override PartName="/ppt/media/image15.png" ContentType="image/png"/>
  <Override PartName="/ppt/media/image2.wmf" ContentType="image/x-wmf"/>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_rels/slide10.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17.xml.rels" ContentType="application/vnd.openxmlformats-package.relationships+xml"/>
  <Override PartName="/ppt/slides/_rels/slide3.xml.rels" ContentType="application/vnd.openxmlformats-package.relationships+xml"/>
  <Override PartName="/ppt/slides/_rels/slide18.xml.rels" ContentType="application/vnd.openxmlformats-package.relationships+xml"/>
  <Override PartName="/ppt/slides/_rels/slide4.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notesSlides/_rels/notesSlide5.xml.rels" ContentType="application/vnd.openxmlformats-package.relationships+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69" r:id="rId13"/>
    <p:sldMasterId id="2147483670" r:id="rId14"/>
    <p:sldMasterId id="2147483671" r:id="rId15"/>
    <p:sldMasterId id="2147483672" r:id="rId16"/>
    <p:sldMasterId id="2147483673" r:id="rId17"/>
    <p:sldMasterId id="2147483674" r:id="rId18"/>
    <p:sldMasterId id="2147483675" r:id="rId19"/>
    <p:sldMasterId id="2147483677" r:id="rId20"/>
    <p:sldMasterId id="2147483678" r:id="rId21"/>
    <p:sldMasterId id="2147483679" r:id="rId22"/>
    <p:sldMasterId id="2147483680" r:id="rId23"/>
    <p:sldMasterId id="2147483681" r:id="rId24"/>
    <p:sldMasterId id="2147483682" r:id="rId25"/>
    <p:sldMasterId id="2147483683" r:id="rId26"/>
    <p:sldMasterId id="2147483684" r:id="rId27"/>
    <p:sldMasterId id="2147483685" r:id="rId28"/>
    <p:sldMasterId id="2147483686" r:id="rId29"/>
    <p:sldMasterId id="2147483687" r:id="rId30"/>
    <p:sldMasterId id="2147483688" r:id="rId31"/>
    <p:sldMasterId id="2147483689" r:id="rId32"/>
    <p:sldMasterId id="2147483690" r:id="rId33"/>
    <p:sldMasterId id="2147483691" r:id="rId34"/>
    <p:sldMasterId id="2147483692" r:id="rId35"/>
    <p:sldMasterId id="2147483693" r:id="rId36"/>
    <p:sldMasterId id="2147483694" r:id="rId37"/>
  </p:sldMasterIdLst>
  <p:notesMasterIdLst>
    <p:notesMasterId r:id="rId38"/>
  </p:notesMasterIdLst>
  <p:sldIdLst>
    <p:sldId id="256" r:id="rId39"/>
    <p:sldId id="257" r:id="rId40"/>
    <p:sldId id="258" r:id="rId41"/>
    <p:sldId id="259" r:id="rId42"/>
    <p:sldId id="260" r:id="rId43"/>
    <p:sldId id="261" r:id="rId44"/>
    <p:sldId id="262" r:id="rId45"/>
    <p:sldId id="263" r:id="rId46"/>
    <p:sldId id="264" r:id="rId47"/>
    <p:sldId id="265" r:id="rId48"/>
    <p:sldId id="266" r:id="rId49"/>
    <p:sldId id="267" r:id="rId50"/>
    <p:sldId id="268" r:id="rId51"/>
    <p:sldId id="269" r:id="rId52"/>
    <p:sldId id="270" r:id="rId53"/>
    <p:sldId id="271" r:id="rId54"/>
    <p:sldId id="272" r:id="rId55"/>
    <p:sldId id="273" r:id="rId56"/>
  </p:sldIdLst>
  <p:sldSz cx="9144000" cy="68580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slideMaster" Target="slideMasters/slideMaster29.xml"/><Relationship Id="rId31" Type="http://schemas.openxmlformats.org/officeDocument/2006/relationships/slideMaster" Target="slideMasters/slideMaster30.xml"/><Relationship Id="rId32" Type="http://schemas.openxmlformats.org/officeDocument/2006/relationships/slideMaster" Target="slideMasters/slideMaster31.xml"/><Relationship Id="rId33" Type="http://schemas.openxmlformats.org/officeDocument/2006/relationships/slideMaster" Target="slideMasters/slideMaster32.xml"/><Relationship Id="rId34" Type="http://schemas.openxmlformats.org/officeDocument/2006/relationships/slideMaster" Target="slideMasters/slideMaster33.xml"/><Relationship Id="rId35" Type="http://schemas.openxmlformats.org/officeDocument/2006/relationships/slideMaster" Target="slideMasters/slideMaster34.xml"/><Relationship Id="rId36" Type="http://schemas.openxmlformats.org/officeDocument/2006/relationships/slideMaster" Target="slideMasters/slideMaster35.xml"/><Relationship Id="rId37" Type="http://schemas.openxmlformats.org/officeDocument/2006/relationships/slideMaster" Target="slideMasters/slideMaster36.xml"/><Relationship Id="rId38" Type="http://schemas.openxmlformats.org/officeDocument/2006/relationships/notesMaster" Target="notesMasters/notesMaster1.xml"/><Relationship Id="rId39" Type="http://schemas.openxmlformats.org/officeDocument/2006/relationships/slide" Target="slides/slide1.xml"/><Relationship Id="rId40" Type="http://schemas.openxmlformats.org/officeDocument/2006/relationships/slide" Target="slides/slide2.xml"/><Relationship Id="rId41" Type="http://schemas.openxmlformats.org/officeDocument/2006/relationships/slide" Target="slides/slide3.xml"/><Relationship Id="rId42" Type="http://schemas.openxmlformats.org/officeDocument/2006/relationships/slide" Target="slides/slide4.xml"/><Relationship Id="rId43" Type="http://schemas.openxmlformats.org/officeDocument/2006/relationships/slide" Target="slides/slide5.xml"/><Relationship Id="rId44" Type="http://schemas.openxmlformats.org/officeDocument/2006/relationships/slide" Target="slides/slide6.xml"/><Relationship Id="rId45" Type="http://schemas.openxmlformats.org/officeDocument/2006/relationships/slide" Target="slides/slide7.xml"/><Relationship Id="rId46" Type="http://schemas.openxmlformats.org/officeDocument/2006/relationships/slide" Target="slides/slide8.xml"/><Relationship Id="rId47" Type="http://schemas.openxmlformats.org/officeDocument/2006/relationships/slide" Target="slides/slide9.xml"/><Relationship Id="rId48" Type="http://schemas.openxmlformats.org/officeDocument/2006/relationships/slide" Target="slides/slide10.xml"/><Relationship Id="rId49" Type="http://schemas.openxmlformats.org/officeDocument/2006/relationships/slide" Target="slides/slide11.xml"/><Relationship Id="rId50" Type="http://schemas.openxmlformats.org/officeDocument/2006/relationships/slide" Target="slides/slide12.xml"/><Relationship Id="rId51" Type="http://schemas.openxmlformats.org/officeDocument/2006/relationships/slide" Target="slides/slide13.xml"/><Relationship Id="rId52" Type="http://schemas.openxmlformats.org/officeDocument/2006/relationships/slide" Target="slides/slide14.xml"/><Relationship Id="rId53" Type="http://schemas.openxmlformats.org/officeDocument/2006/relationships/slide" Target="slides/slide15.xml"/><Relationship Id="rId54" Type="http://schemas.openxmlformats.org/officeDocument/2006/relationships/slide" Target="slides/slide16.xml"/><Relationship Id="rId55" Type="http://schemas.openxmlformats.org/officeDocument/2006/relationships/slide" Target="slides/slide17.xml"/><Relationship Id="rId56" Type="http://schemas.openxmlformats.org/officeDocument/2006/relationships/slide" Target="slides/slide18.xml"/><Relationship Id="rId5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type="sldImg"/>
          </p:nvPr>
        </p:nvSpPr>
        <p:spPr>
          <a:xfrm>
            <a:off x="0" y="764280"/>
            <a:ext cx="360" cy="360"/>
          </a:xfrm>
          <a:prstGeom prst="rect">
            <a:avLst/>
          </a:prstGeom>
          <a:noFill/>
          <a:ln w="0">
            <a:noFill/>
          </a:ln>
        </p:spPr>
        <p:txBody>
          <a:bodyPr lIns="0" rIns="0" tIns="0" bIns="0" anchor="ctr">
            <a:noAutofit/>
          </a:bodyPr>
          <a:p>
            <a:pPr algn="ctr"/>
            <a:r>
              <a:rPr b="0" lang="en-US" sz="4400" strike="noStrike" u="none">
                <a:solidFill>
                  <a:srgbClr val="000000"/>
                </a:solidFill>
                <a:effectLst/>
                <a:uFillTx/>
                <a:latin typeface="Arial"/>
              </a:rPr>
              <a:t>Click to </a:t>
            </a:r>
            <a:r>
              <a:rPr b="0" lang="en-US" sz="4400" strike="noStrike" u="none">
                <a:solidFill>
                  <a:srgbClr val="000000"/>
                </a:solidFill>
                <a:effectLst/>
                <a:uFillTx/>
                <a:latin typeface="Arial"/>
              </a:rPr>
              <a:t>move </a:t>
            </a:r>
            <a:r>
              <a:rPr b="0" lang="en-US" sz="4400" strike="noStrike" u="none">
                <a:solidFill>
                  <a:srgbClr val="000000"/>
                </a:solidFill>
                <a:effectLst/>
                <a:uFillTx/>
                <a:latin typeface="Arial"/>
              </a:rPr>
              <a:t>the </a:t>
            </a:r>
            <a:r>
              <a:rPr b="0" lang="en-US" sz="4400" strike="noStrike" u="none">
                <a:solidFill>
                  <a:srgbClr val="000000"/>
                </a:solidFill>
                <a:effectLst/>
                <a:uFillTx/>
                <a:latin typeface="Arial"/>
              </a:rPr>
              <a:t>slide</a:t>
            </a:r>
            <a:endParaRPr b="0" lang="en-US" sz="4400" strike="noStrike" u="none">
              <a:solidFill>
                <a:srgbClr val="000000"/>
              </a:solidFill>
              <a:effectLst/>
              <a:uFillTx/>
              <a:latin typeface="Arial"/>
            </a:endParaRPr>
          </a:p>
        </p:txBody>
      </p:sp>
      <p:sp>
        <p:nvSpPr>
          <p:cNvPr id="222"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Click to edit the notes format</a:t>
            </a:r>
            <a:endParaRPr b="0" lang="en-US" sz="2000" strike="noStrike" u="none">
              <a:solidFill>
                <a:srgbClr val="000000"/>
              </a:solidFill>
              <a:effectLst/>
              <a:uFillTx/>
              <a:latin typeface="Arial"/>
            </a:endParaRPr>
          </a:p>
        </p:txBody>
      </p:sp>
      <p:sp>
        <p:nvSpPr>
          <p:cNvPr id="223"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b="0" lang="en-US" sz="1400" strike="noStrike" u="none">
                <a:solidFill>
                  <a:srgbClr val="000000"/>
                </a:solidFill>
                <a:effectLst/>
                <a:uFillTx/>
                <a:latin typeface="Times New Roman"/>
              </a:rPr>
              <a:t>&lt;header&gt;</a:t>
            </a:r>
            <a:endParaRPr b="0" lang="en-US" sz="1400" strike="noStrike" u="none">
              <a:solidFill>
                <a:srgbClr val="000000"/>
              </a:solidFill>
              <a:effectLst/>
              <a:uFillTx/>
              <a:latin typeface="Times New Roman"/>
            </a:endParaRPr>
          </a:p>
        </p:txBody>
      </p:sp>
      <p:sp>
        <p:nvSpPr>
          <p:cNvPr id="224" name="PlaceHolder 4"/>
          <p:cNvSpPr>
            <a:spLocks noGrp="1"/>
          </p:cNvSpPr>
          <p:nvPr>
            <p:ph type="dt" idx="25"/>
          </p:nvPr>
        </p:nvSpPr>
        <p:spPr>
          <a:xfrm>
            <a:off x="4399200" y="0"/>
            <a:ext cx="3372840" cy="50256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r>
              <a:rPr b="0" lang="en-US" sz="1400" strike="noStrike" u="none">
                <a:solidFill>
                  <a:srgbClr val="000000"/>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225" name="PlaceHolder 5"/>
          <p:cNvSpPr>
            <a:spLocks noGrp="1"/>
          </p:cNvSpPr>
          <p:nvPr>
            <p:ph type="ftr" idx="26"/>
          </p:nvPr>
        </p:nvSpPr>
        <p:spPr>
          <a:xfrm>
            <a:off x="0" y="9555480"/>
            <a:ext cx="3372840" cy="502560"/>
          </a:xfrm>
          <a:prstGeom prst="rect">
            <a:avLst/>
          </a:prstGeom>
          <a:noFill/>
          <a:ln w="0">
            <a:noFill/>
          </a:ln>
        </p:spPr>
        <p:txBody>
          <a:bodyPr lIns="0" rIns="0" tIns="0" bIns="0" anchor="b">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26" name="PlaceHolder 6"/>
          <p:cNvSpPr>
            <a:spLocks noGrp="1"/>
          </p:cNvSpPr>
          <p:nvPr>
            <p:ph type="sldNum" idx="27"/>
          </p:nvPr>
        </p:nvSpPr>
        <p:spPr>
          <a:xfrm>
            <a:off x="4399200" y="9555480"/>
            <a:ext cx="3372840" cy="502560"/>
          </a:xfrm>
          <a:prstGeom prst="rect">
            <a:avLst/>
          </a:prstGeom>
          <a:noFill/>
          <a:ln w="0">
            <a:noFill/>
          </a:ln>
        </p:spPr>
        <p:txBody>
          <a:bodyPr lIns="0" rIns="0" tIns="0" bIns="0" anchor="b">
            <a:noAutofit/>
          </a:bodyPr>
          <a:lstStyle>
            <a:lvl1pPr indent="0" algn="r">
              <a:buNone/>
              <a:defRPr b="0" lang="en-US" sz="1400" strike="noStrike" u="none">
                <a:solidFill>
                  <a:srgbClr val="000000"/>
                </a:solidFill>
                <a:effectLst/>
                <a:uFillTx/>
                <a:latin typeface="Times New Roman"/>
              </a:defRPr>
            </a:lvl1pPr>
          </a:lstStyle>
          <a:p>
            <a:pPr indent="0" algn="r">
              <a:buNone/>
            </a:pPr>
            <a:fld id="{AB14B2B0-0DEC-4AF5-886F-65E9EE3F886C}" type="slidenum">
              <a:rPr b="0" lang="en-US" sz="1400" strike="noStrike" u="none">
                <a:solidFill>
                  <a:srgbClr val="000000"/>
                </a:solidFill>
                <a:effectLst/>
                <a:uFillTx/>
                <a:latin typeface="Times New Roman"/>
              </a:rPr>
              <a:t>&lt;number&gt;</a:t>
            </a:fld>
            <a:endParaRPr b="0" lang="en-U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PlaceHolder 1"/>
          <p:cNvSpPr>
            <a:spLocks noGrp="1"/>
          </p:cNvSpPr>
          <p:nvPr>
            <p:ph type="sldImg"/>
          </p:nvPr>
        </p:nvSpPr>
        <p:spPr>
          <a:xfrm>
            <a:off x="1371600" y="764280"/>
            <a:ext cx="5028480" cy="3771360"/>
          </a:xfrm>
          <a:prstGeom prst="rect">
            <a:avLst/>
          </a:prstGeom>
          <a:ln w="0">
            <a:noFill/>
          </a:ln>
        </p:spPr>
      </p:sp>
      <p:sp>
        <p:nvSpPr>
          <p:cNvPr id="307"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Mention, the voltage program is not optimized in any way</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its a very general program, slow enough to be adiabatic</a:t>
            </a:r>
            <a:endParaRPr b="0" lang="en-US" sz="2000" strike="noStrike" u="non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Only">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Centered Tex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1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2 Content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2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Content and 2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2 Content over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4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Content over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5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4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7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Blank Slide">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8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73600"/>
            <a:ext cx="8229240" cy="1144800"/>
          </a:xfrm>
          <a:prstGeom prst="rect">
            <a:avLst/>
          </a:prstGeom>
          <a:noFill/>
          <a:ln w="0">
            <a:noFill/>
          </a:ln>
        </p:spPr>
        <p:txBody>
          <a:bodyPr lIns="0" rIns="0" tIns="0" bIns="0" anchor="ctr">
            <a:spAutoFit/>
          </a:bodyPr>
          <a:p>
            <a:pPr indent="0" algn="ctr">
              <a:buNone/>
            </a:pPr>
            <a:endParaRPr b="0" lang="en-US" sz="4400" strike="noStrike" u="none">
              <a:solidFill>
                <a:srgbClr val="ffffff"/>
              </a:solidFill>
              <a:effectLst/>
              <a:uFillTx/>
              <a:latin typeface="Arial"/>
            </a:endParaRPr>
          </a:p>
        </p:txBody>
      </p:sp>
      <p:sp>
        <p:nvSpPr>
          <p:cNvPr id="8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ffffff"/>
              </a:solidFill>
              <a:effectLst/>
              <a:uFillTx/>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5">
    <p:spTree>
      <p:nvGrpSpPr>
        <p:cNvPr id="1" name=""/>
        <p:cNvGrpSpPr/>
        <p:nvPr/>
      </p:nvGrpSpPr>
      <p:grpSpPr>
        <a:xfrm>
          <a:off x="0" y="0"/>
          <a:ext cx="0" cy="0"/>
          <a:chOff x="0" y="0"/>
          <a:chExt cx="0" cy="0"/>
        </a:xfrm>
      </p:grpSpPr>
      <p:sp>
        <p:nvSpPr>
          <p:cNvPr id="2" name="PlaceHolder 1"/>
          <p:cNvSpPr>
            <a:spLocks noGrp="1"/>
          </p:cNvSpPr>
          <p:nvPr>
            <p:ph type="sldNum" idx="6"/>
          </p:nvPr>
        </p:nvSpPr>
        <p:spPr/>
        <p:txBody>
          <a:bodyPr/>
          <a:p>
            <a:fld id="{282EFC3B-044E-4C9B-A221-C981B5C8CCAA}"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Relationship Id="rId6"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1.jpeg"/><Relationship Id="rId3" Type="http://schemas.openxmlformats.org/officeDocument/2006/relationships/image" Target="../media/image2.wmf"/><Relationship Id="rId4" Type="http://schemas.openxmlformats.org/officeDocument/2006/relationships/image" Target="../media/image3.wmf"/><Relationship Id="rId5" Type="http://schemas.openxmlformats.org/officeDocument/2006/relationships/image" Target="../media/image4.wmf"/>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5.jpeg"/>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5.jpeg"/>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5.jpeg"/>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5.jpeg"/>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5.jpeg"/>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5.jpeg"/><Relationship Id="rId3" Type="http://schemas.openxmlformats.org/officeDocument/2006/relationships/slideLayout" Target="../slideLayouts/slideLayout11.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5.jpeg"/>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5.jpeg"/>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5.jpeg"/>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5.jpeg"/>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5.jpeg"/>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image" Target="../media/image5.jpeg"/>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image" Target="../media/image5.jpeg"/>
</Relationships>
</file>

<file path=ppt/slideMasters/_rels/slideMaster26.xml.rels><?xml version="1.0" encoding="UTF-8"?>
<Relationships xmlns="http://schemas.openxmlformats.org/package/2006/relationships"><Relationship Id="rId1" Type="http://schemas.openxmlformats.org/officeDocument/2006/relationships/theme" Target="../theme/theme26.xml"/><Relationship Id="rId2" Type="http://schemas.openxmlformats.org/officeDocument/2006/relationships/image" Target="../media/image5.jpeg"/>
</Relationships>
</file>

<file path=ppt/slideMasters/_rels/slideMaster27.xml.rels><?xml version="1.0" encoding="UTF-8"?>
<Relationships xmlns="http://schemas.openxmlformats.org/package/2006/relationships"><Relationship Id="rId1" Type="http://schemas.openxmlformats.org/officeDocument/2006/relationships/theme" Target="../theme/theme27.xml"/><Relationship Id="rId2" Type="http://schemas.openxmlformats.org/officeDocument/2006/relationships/image" Target="../media/image5.jpeg"/>
</Relationships>
</file>

<file path=ppt/slideMasters/_rels/slideMaster28.xml.rels><?xml version="1.0" encoding="UTF-8"?>
<Relationships xmlns="http://schemas.openxmlformats.org/package/2006/relationships"><Relationship Id="rId1" Type="http://schemas.openxmlformats.org/officeDocument/2006/relationships/theme" Target="../theme/theme28.xml"/><Relationship Id="rId2" Type="http://schemas.openxmlformats.org/officeDocument/2006/relationships/image" Target="../media/image5.jpeg"/>
</Relationships>
</file>

<file path=ppt/slideMasters/_rels/slideMaster29.xml.rels><?xml version="1.0" encoding="UTF-8"?>
<Relationships xmlns="http://schemas.openxmlformats.org/package/2006/relationships"><Relationship Id="rId1" Type="http://schemas.openxmlformats.org/officeDocument/2006/relationships/theme" Target="../theme/theme29.xml"/><Relationship Id="rId2" Type="http://schemas.openxmlformats.org/officeDocument/2006/relationships/image" Target="../media/image5.jpeg"/>
</Relationships>
</file>

<file path=ppt/slideMasters/_rels/slideMaster30.xml.rels><?xml version="1.0" encoding="UTF-8"?>
<Relationships xmlns="http://schemas.openxmlformats.org/package/2006/relationships"><Relationship Id="rId1" Type="http://schemas.openxmlformats.org/officeDocument/2006/relationships/theme" Target="../theme/theme30.xml"/><Relationship Id="rId2" Type="http://schemas.openxmlformats.org/officeDocument/2006/relationships/image" Target="../media/image5.jpeg"/>
</Relationships>
</file>

<file path=ppt/slideMasters/_rels/slideMaster31.xml.rels><?xml version="1.0" encoding="UTF-8"?>
<Relationships xmlns="http://schemas.openxmlformats.org/package/2006/relationships"><Relationship Id="rId1" Type="http://schemas.openxmlformats.org/officeDocument/2006/relationships/theme" Target="../theme/theme31.xml"/><Relationship Id="rId2" Type="http://schemas.openxmlformats.org/officeDocument/2006/relationships/image" Target="../media/image5.jpeg"/>
</Relationships>
</file>

<file path=ppt/slideMasters/_rels/slideMaster32.xml.rels><?xml version="1.0" encoding="UTF-8"?>
<Relationships xmlns="http://schemas.openxmlformats.org/package/2006/relationships"><Relationship Id="rId1" Type="http://schemas.openxmlformats.org/officeDocument/2006/relationships/theme" Target="../theme/theme32.xml"/><Relationship Id="rId2" Type="http://schemas.openxmlformats.org/officeDocument/2006/relationships/image" Target="../media/image5.jpeg"/>
</Relationships>
</file>

<file path=ppt/slideMasters/_rels/slideMaster33.xml.rels><?xml version="1.0" encoding="UTF-8"?>
<Relationships xmlns="http://schemas.openxmlformats.org/package/2006/relationships"><Relationship Id="rId1" Type="http://schemas.openxmlformats.org/officeDocument/2006/relationships/theme" Target="../theme/theme33.xml"/><Relationship Id="rId2" Type="http://schemas.openxmlformats.org/officeDocument/2006/relationships/image" Target="../media/image5.jpeg"/>
</Relationships>
</file>

<file path=ppt/slideMasters/_rels/slideMaster34.xml.rels><?xml version="1.0" encoding="UTF-8"?>
<Relationships xmlns="http://schemas.openxmlformats.org/package/2006/relationships"><Relationship Id="rId1" Type="http://schemas.openxmlformats.org/officeDocument/2006/relationships/theme" Target="../theme/theme34.xml"/><Relationship Id="rId2" Type="http://schemas.openxmlformats.org/officeDocument/2006/relationships/image" Target="../media/image5.jpeg"/>
</Relationships>
</file>

<file path=ppt/slideMasters/_rels/slideMaster35.xml.rels><?xml version="1.0" encoding="UTF-8"?>
<Relationships xmlns="http://schemas.openxmlformats.org/package/2006/relationships"><Relationship Id="rId1" Type="http://schemas.openxmlformats.org/officeDocument/2006/relationships/theme" Target="../theme/theme35.xml"/><Relationship Id="rId2" Type="http://schemas.openxmlformats.org/officeDocument/2006/relationships/image" Target="../media/image5.jpeg"/>
</Relationships>
</file>

<file path=ppt/slideMasters/_rels/slideMaster36.xml.rels><?xml version="1.0" encoding="UTF-8"?>
<Relationships xmlns="http://schemas.openxmlformats.org/package/2006/relationships"><Relationship Id="rId1" Type="http://schemas.openxmlformats.org/officeDocument/2006/relationships/theme" Target="../theme/theme36.xml"/><Relationship Id="rId2" Type="http://schemas.openxmlformats.org/officeDocument/2006/relationships/image" Target="../media/image5.jpeg"/>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0" name="Straight Connector 4"/>
          <p:cNvCxnSpPr/>
          <p:nvPr/>
        </p:nvCxnSpPr>
        <p:spPr>
          <a:xfrm>
            <a:off x="461160" y="825120"/>
            <a:ext cx="8511120" cy="720"/>
          </a:xfrm>
          <a:prstGeom prst="straightConnector1">
            <a:avLst/>
          </a:prstGeom>
          <a:ln w="25560">
            <a:solidFill>
              <a:srgbClr val="00acdb"/>
            </a:solidFill>
            <a:miter/>
          </a:ln>
        </p:spPr>
      </p:cxnSp>
      <p:pic>
        <p:nvPicPr>
          <p:cNvPr id="1" name="Picture 5" descr=""/>
          <p:cNvPicPr/>
          <p:nvPr/>
        </p:nvPicPr>
        <p:blipFill>
          <a:blip r:embed="rId3"/>
          <a:stretch/>
        </p:blipFill>
        <p:spPr>
          <a:xfrm>
            <a:off x="7519680" y="472680"/>
            <a:ext cx="1177920" cy="329400"/>
          </a:xfrm>
          <a:prstGeom prst="rect">
            <a:avLst/>
          </a:prstGeom>
          <a:noFill/>
          <a:ln w="0">
            <a:noFill/>
          </a:ln>
        </p:spPr>
      </p:pic>
      <p:pic>
        <p:nvPicPr>
          <p:cNvPr id="2" name="Picture 7" descr=""/>
          <p:cNvPicPr/>
          <p:nvPr/>
        </p:nvPicPr>
        <p:blipFill>
          <a:blip r:embed="rId4"/>
          <a:stretch/>
        </p:blipFill>
        <p:spPr>
          <a:xfrm>
            <a:off x="5674680" y="472680"/>
            <a:ext cx="1342800" cy="343080"/>
          </a:xfrm>
          <a:prstGeom prst="rect">
            <a:avLst/>
          </a:prstGeom>
          <a:noFill/>
          <a:ln w="0">
            <a:noFill/>
          </a:ln>
        </p:spPr>
      </p:pic>
      <p:pic>
        <p:nvPicPr>
          <p:cNvPr id="3" name="Picture 9" descr=""/>
          <p:cNvPicPr/>
          <p:nvPr/>
        </p:nvPicPr>
        <p:blipFill>
          <a:blip r:embed="rId5"/>
          <a:stretch/>
        </p:blipFill>
        <p:spPr>
          <a:xfrm>
            <a:off x="3800880" y="472680"/>
            <a:ext cx="1377000" cy="344160"/>
          </a:xfrm>
          <a:prstGeom prst="rect">
            <a:avLst/>
          </a:prstGeom>
          <a:noFill/>
          <a:ln w="0">
            <a:noFill/>
          </a:ln>
        </p:spPr>
      </p:pic>
      <p:sp>
        <p:nvSpPr>
          <p:cNvPr id="4"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a:t>
            </a:r>
            <a:r>
              <a:rPr b="0" lang="en-US" sz="4400" strike="noStrike" u="none">
                <a:solidFill>
                  <a:srgbClr val="ffffff"/>
                </a:solidFill>
                <a:effectLst/>
                <a:uFillTx/>
                <a:latin typeface="Arial"/>
              </a:rPr>
              <a:t>edit the </a:t>
            </a:r>
            <a:r>
              <a:rPr b="0" lang="en-US" sz="4400" strike="noStrike" u="none">
                <a:solidFill>
                  <a:srgbClr val="ffffff"/>
                </a:solidFill>
                <a:effectLst/>
                <a:uFillTx/>
                <a:latin typeface="Arial"/>
              </a:rPr>
              <a:t>title </a:t>
            </a:r>
            <a:r>
              <a:rPr b="0" lang="en-US" sz="4400" strike="noStrike" u="none">
                <a:solidFill>
                  <a:srgbClr val="ffffff"/>
                </a:solidFill>
                <a:effectLst/>
                <a:uFillTx/>
                <a:latin typeface="Arial"/>
              </a:rPr>
              <a:t>text </a:t>
            </a:r>
            <a:r>
              <a:rPr b="0" lang="en-US" sz="4400" strike="noStrike" u="none">
                <a:solidFill>
                  <a:srgbClr val="ffffff"/>
                </a:solidFill>
                <a:effectLst/>
                <a:uFillTx/>
                <a:latin typeface="Arial"/>
              </a:rPr>
              <a:t>format</a:t>
            </a:r>
            <a:endParaRPr b="0" lang="en-US" sz="44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49" r:id="rId6"/>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7" name="Straight Connector 4"/>
          <p:cNvCxnSpPr/>
          <p:nvPr/>
        </p:nvCxnSpPr>
        <p:spPr>
          <a:xfrm>
            <a:off x="461160" y="825120"/>
            <a:ext cx="8511120" cy="720"/>
          </a:xfrm>
          <a:prstGeom prst="straightConnector1">
            <a:avLst/>
          </a:prstGeom>
          <a:ln w="25560">
            <a:solidFill>
              <a:srgbClr val="00acdb"/>
            </a:solidFill>
            <a:miter/>
          </a:ln>
        </p:spPr>
      </p:cxnSp>
      <p:pic>
        <p:nvPicPr>
          <p:cNvPr id="8" name="Picture 5" descr=""/>
          <p:cNvPicPr/>
          <p:nvPr/>
        </p:nvPicPr>
        <p:blipFill>
          <a:blip r:embed="rId3"/>
          <a:stretch/>
        </p:blipFill>
        <p:spPr>
          <a:xfrm>
            <a:off x="7519680" y="472680"/>
            <a:ext cx="1177920" cy="329400"/>
          </a:xfrm>
          <a:prstGeom prst="rect">
            <a:avLst/>
          </a:prstGeom>
          <a:noFill/>
          <a:ln w="0">
            <a:noFill/>
          </a:ln>
        </p:spPr>
      </p:pic>
      <p:pic>
        <p:nvPicPr>
          <p:cNvPr id="9" name="Picture 7" descr=""/>
          <p:cNvPicPr/>
          <p:nvPr/>
        </p:nvPicPr>
        <p:blipFill>
          <a:blip r:embed="rId4"/>
          <a:stretch/>
        </p:blipFill>
        <p:spPr>
          <a:xfrm>
            <a:off x="5674680" y="472680"/>
            <a:ext cx="1342800" cy="343080"/>
          </a:xfrm>
          <a:prstGeom prst="rect">
            <a:avLst/>
          </a:prstGeom>
          <a:noFill/>
          <a:ln w="0">
            <a:noFill/>
          </a:ln>
        </p:spPr>
      </p:pic>
      <p:pic>
        <p:nvPicPr>
          <p:cNvPr id="10" name="Picture 9" descr=""/>
          <p:cNvPicPr/>
          <p:nvPr/>
        </p:nvPicPr>
        <p:blipFill>
          <a:blip r:embed="rId5"/>
          <a:stretch/>
        </p:blipFill>
        <p:spPr>
          <a:xfrm>
            <a:off x="3800880" y="472680"/>
            <a:ext cx="1377000" cy="34416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51" r:id="rId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3" name="Straight Connector 4"/>
          <p:cNvCxnSpPr/>
          <p:nvPr/>
        </p:nvCxnSpPr>
        <p:spPr>
          <a:xfrm>
            <a:off x="461160" y="825120"/>
            <a:ext cx="8511120" cy="720"/>
          </a:xfrm>
          <a:prstGeom prst="straightConnector1">
            <a:avLst/>
          </a:prstGeom>
          <a:ln w="25560">
            <a:solidFill>
              <a:srgbClr val="00acdb"/>
            </a:solidFill>
            <a:miter/>
          </a:ln>
        </p:spPr>
      </p:cxnSp>
      <p:pic>
        <p:nvPicPr>
          <p:cNvPr id="14" name="Picture 5" descr=""/>
          <p:cNvPicPr/>
          <p:nvPr/>
        </p:nvPicPr>
        <p:blipFill>
          <a:blip r:embed="rId3"/>
          <a:stretch/>
        </p:blipFill>
        <p:spPr>
          <a:xfrm>
            <a:off x="7519680" y="472680"/>
            <a:ext cx="1177920" cy="329400"/>
          </a:xfrm>
          <a:prstGeom prst="rect">
            <a:avLst/>
          </a:prstGeom>
          <a:noFill/>
          <a:ln w="0">
            <a:noFill/>
          </a:ln>
        </p:spPr>
      </p:pic>
      <p:pic>
        <p:nvPicPr>
          <p:cNvPr id="15" name="Picture 7" descr=""/>
          <p:cNvPicPr/>
          <p:nvPr/>
        </p:nvPicPr>
        <p:blipFill>
          <a:blip r:embed="rId4"/>
          <a:stretch/>
        </p:blipFill>
        <p:spPr>
          <a:xfrm>
            <a:off x="5674680" y="472680"/>
            <a:ext cx="1342800" cy="343080"/>
          </a:xfrm>
          <a:prstGeom prst="rect">
            <a:avLst/>
          </a:prstGeom>
          <a:noFill/>
          <a:ln w="0">
            <a:noFill/>
          </a:ln>
        </p:spPr>
      </p:pic>
      <p:pic>
        <p:nvPicPr>
          <p:cNvPr id="16" name="Picture 9" descr=""/>
          <p:cNvPicPr/>
          <p:nvPr/>
        </p:nvPicPr>
        <p:blipFill>
          <a:blip r:embed="rId5"/>
          <a:stretch/>
        </p:blipFill>
        <p:spPr>
          <a:xfrm>
            <a:off x="3800880" y="472680"/>
            <a:ext cx="1377000" cy="344160"/>
          </a:xfrm>
          <a:prstGeom prst="rect">
            <a:avLst/>
          </a:prstGeom>
          <a:noFill/>
          <a:ln w="0">
            <a:noFill/>
          </a:ln>
        </p:spPr>
      </p:pic>
      <p:sp>
        <p:nvSpPr>
          <p:cNvPr id="17"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a:t>
            </a:r>
            <a:r>
              <a:rPr b="0" lang="en-US" sz="4400" strike="noStrike" u="none">
                <a:solidFill>
                  <a:srgbClr val="ffffff"/>
                </a:solidFill>
                <a:effectLst/>
                <a:uFillTx/>
                <a:latin typeface="Arial"/>
              </a:rPr>
              <a:t>edit the </a:t>
            </a:r>
            <a:r>
              <a:rPr b="0" lang="en-US" sz="4400" strike="noStrike" u="none">
                <a:solidFill>
                  <a:srgbClr val="ffffff"/>
                </a:solidFill>
                <a:effectLst/>
                <a:uFillTx/>
                <a:latin typeface="Arial"/>
              </a:rPr>
              <a:t>title </a:t>
            </a:r>
            <a:r>
              <a:rPr b="0" lang="en-US" sz="4400" strike="noStrike" u="none">
                <a:solidFill>
                  <a:srgbClr val="ffffff"/>
                </a:solidFill>
                <a:effectLst/>
                <a:uFillTx/>
                <a:latin typeface="Arial"/>
              </a:rPr>
              <a:t>text </a:t>
            </a:r>
            <a:r>
              <a:rPr b="0" lang="en-US" sz="4400" strike="noStrike" u="none">
                <a:solidFill>
                  <a:srgbClr val="ffffff"/>
                </a:solidFill>
                <a:effectLst/>
                <a:uFillTx/>
                <a:latin typeface="Arial"/>
              </a:rPr>
              <a:t>format</a:t>
            </a:r>
            <a:endParaRPr b="0" lang="en-US" sz="4400" strike="noStrike" u="none">
              <a:solidFill>
                <a:srgbClr val="ffffff"/>
              </a:solidFill>
              <a:effectLst/>
              <a:uFillTx/>
              <a:latin typeface="Arial"/>
            </a:endParaRPr>
          </a:p>
        </p:txBody>
      </p:sp>
      <p:sp>
        <p:nvSpPr>
          <p:cNvPr id="18"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19" name="PlaceHolder 3"/>
          <p:cNvSpPr>
            <a:spLocks noGrp="1"/>
          </p:cNvSpPr>
          <p:nvPr>
            <p:ph type="body"/>
          </p:nvPr>
        </p:nvSpPr>
        <p:spPr>
          <a:xfrm>
            <a:off x="4821840" y="975240"/>
            <a:ext cx="4152240" cy="49881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20" name="PlaceHolder 4"/>
          <p:cNvSpPr>
            <a:spLocks noGrp="1"/>
          </p:cNvSpPr>
          <p:nvPr>
            <p:ph type="body"/>
          </p:nvPr>
        </p:nvSpPr>
        <p:spPr>
          <a:xfrm>
            <a:off x="46116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53" r:id="rId6"/>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23" name="Straight Connector 4"/>
          <p:cNvCxnSpPr/>
          <p:nvPr/>
        </p:nvCxnSpPr>
        <p:spPr>
          <a:xfrm>
            <a:off x="461160" y="825120"/>
            <a:ext cx="8511120" cy="720"/>
          </a:xfrm>
          <a:prstGeom prst="straightConnector1">
            <a:avLst/>
          </a:prstGeom>
          <a:ln w="25560">
            <a:solidFill>
              <a:srgbClr val="00acdb"/>
            </a:solidFill>
            <a:miter/>
          </a:ln>
        </p:spPr>
      </p:cxnSp>
      <p:pic>
        <p:nvPicPr>
          <p:cNvPr id="24" name="Picture 5" descr=""/>
          <p:cNvPicPr/>
          <p:nvPr/>
        </p:nvPicPr>
        <p:blipFill>
          <a:blip r:embed="rId3"/>
          <a:stretch/>
        </p:blipFill>
        <p:spPr>
          <a:xfrm>
            <a:off x="7519680" y="472680"/>
            <a:ext cx="1177920" cy="329400"/>
          </a:xfrm>
          <a:prstGeom prst="rect">
            <a:avLst/>
          </a:prstGeom>
          <a:noFill/>
          <a:ln w="0">
            <a:noFill/>
          </a:ln>
        </p:spPr>
      </p:pic>
      <p:pic>
        <p:nvPicPr>
          <p:cNvPr id="25" name="Picture 7" descr=""/>
          <p:cNvPicPr/>
          <p:nvPr/>
        </p:nvPicPr>
        <p:blipFill>
          <a:blip r:embed="rId4"/>
          <a:stretch/>
        </p:blipFill>
        <p:spPr>
          <a:xfrm>
            <a:off x="5674680" y="472680"/>
            <a:ext cx="1342800" cy="343080"/>
          </a:xfrm>
          <a:prstGeom prst="rect">
            <a:avLst/>
          </a:prstGeom>
          <a:noFill/>
          <a:ln w="0">
            <a:noFill/>
          </a:ln>
        </p:spPr>
      </p:pic>
      <p:pic>
        <p:nvPicPr>
          <p:cNvPr id="26" name="Picture 9" descr=""/>
          <p:cNvPicPr/>
          <p:nvPr/>
        </p:nvPicPr>
        <p:blipFill>
          <a:blip r:embed="rId5"/>
          <a:stretch/>
        </p:blipFill>
        <p:spPr>
          <a:xfrm>
            <a:off x="3800880" y="472680"/>
            <a:ext cx="1377000" cy="344160"/>
          </a:xfrm>
          <a:prstGeom prst="rect">
            <a:avLst/>
          </a:prstGeom>
          <a:noFill/>
          <a:ln w="0">
            <a:noFill/>
          </a:ln>
        </p:spPr>
      </p:pic>
      <p:sp>
        <p:nvSpPr>
          <p:cNvPr id="27"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a:t>
            </a:r>
            <a:r>
              <a:rPr b="0" lang="en-US" sz="4400" strike="noStrike" u="none">
                <a:solidFill>
                  <a:srgbClr val="ffffff"/>
                </a:solidFill>
                <a:effectLst/>
                <a:uFillTx/>
                <a:latin typeface="Arial"/>
              </a:rPr>
              <a:t>edit the </a:t>
            </a:r>
            <a:r>
              <a:rPr b="0" lang="en-US" sz="4400" strike="noStrike" u="none">
                <a:solidFill>
                  <a:srgbClr val="ffffff"/>
                </a:solidFill>
                <a:effectLst/>
                <a:uFillTx/>
                <a:latin typeface="Arial"/>
              </a:rPr>
              <a:t>title </a:t>
            </a:r>
            <a:r>
              <a:rPr b="0" lang="en-US" sz="4400" strike="noStrike" u="none">
                <a:solidFill>
                  <a:srgbClr val="ffffff"/>
                </a:solidFill>
                <a:effectLst/>
                <a:uFillTx/>
                <a:latin typeface="Arial"/>
              </a:rPr>
              <a:t>text </a:t>
            </a:r>
            <a:r>
              <a:rPr b="0" lang="en-US" sz="4400" strike="noStrike" u="none">
                <a:solidFill>
                  <a:srgbClr val="ffffff"/>
                </a:solidFill>
                <a:effectLst/>
                <a:uFillTx/>
                <a:latin typeface="Arial"/>
              </a:rPr>
              <a:t>format</a:t>
            </a:r>
            <a:endParaRPr b="0" lang="en-US" sz="4400" strike="noStrike" u="none">
              <a:solidFill>
                <a:srgbClr val="ffffff"/>
              </a:solidFill>
              <a:effectLst/>
              <a:uFillTx/>
              <a:latin typeface="Arial"/>
            </a:endParaRPr>
          </a:p>
        </p:txBody>
      </p:sp>
      <p:sp>
        <p:nvSpPr>
          <p:cNvPr id="28" name="PlaceHolder 2"/>
          <p:cNvSpPr>
            <a:spLocks noGrp="1"/>
          </p:cNvSpPr>
          <p:nvPr>
            <p:ph type="body"/>
          </p:nvPr>
        </p:nvSpPr>
        <p:spPr>
          <a:xfrm>
            <a:off x="461160" y="975240"/>
            <a:ext cx="4152240" cy="49881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29"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30" name="PlaceHolder 4"/>
          <p:cNvSpPr>
            <a:spLocks noGrp="1"/>
          </p:cNvSpPr>
          <p:nvPr>
            <p:ph type="body"/>
          </p:nvPr>
        </p:nvSpPr>
        <p:spPr>
          <a:xfrm>
            <a:off x="482184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55" r:id="rId6"/>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33" name="Straight Connector 4"/>
          <p:cNvCxnSpPr/>
          <p:nvPr/>
        </p:nvCxnSpPr>
        <p:spPr>
          <a:xfrm>
            <a:off x="461160" y="825120"/>
            <a:ext cx="8511120" cy="720"/>
          </a:xfrm>
          <a:prstGeom prst="straightConnector1">
            <a:avLst/>
          </a:prstGeom>
          <a:ln w="25560">
            <a:solidFill>
              <a:srgbClr val="00acdb"/>
            </a:solidFill>
            <a:miter/>
          </a:ln>
        </p:spPr>
      </p:cxnSp>
      <p:pic>
        <p:nvPicPr>
          <p:cNvPr id="34" name="Picture 5" descr=""/>
          <p:cNvPicPr/>
          <p:nvPr/>
        </p:nvPicPr>
        <p:blipFill>
          <a:blip r:embed="rId3"/>
          <a:stretch/>
        </p:blipFill>
        <p:spPr>
          <a:xfrm>
            <a:off x="7519680" y="472680"/>
            <a:ext cx="1177920" cy="329400"/>
          </a:xfrm>
          <a:prstGeom prst="rect">
            <a:avLst/>
          </a:prstGeom>
          <a:noFill/>
          <a:ln w="0">
            <a:noFill/>
          </a:ln>
        </p:spPr>
      </p:pic>
      <p:pic>
        <p:nvPicPr>
          <p:cNvPr id="35" name="Picture 7" descr=""/>
          <p:cNvPicPr/>
          <p:nvPr/>
        </p:nvPicPr>
        <p:blipFill>
          <a:blip r:embed="rId4"/>
          <a:stretch/>
        </p:blipFill>
        <p:spPr>
          <a:xfrm>
            <a:off x="5674680" y="472680"/>
            <a:ext cx="1342800" cy="343080"/>
          </a:xfrm>
          <a:prstGeom prst="rect">
            <a:avLst/>
          </a:prstGeom>
          <a:noFill/>
          <a:ln w="0">
            <a:noFill/>
          </a:ln>
        </p:spPr>
      </p:pic>
      <p:pic>
        <p:nvPicPr>
          <p:cNvPr id="36" name="Picture 9" descr=""/>
          <p:cNvPicPr/>
          <p:nvPr/>
        </p:nvPicPr>
        <p:blipFill>
          <a:blip r:embed="rId5"/>
          <a:stretch/>
        </p:blipFill>
        <p:spPr>
          <a:xfrm>
            <a:off x="3800880" y="472680"/>
            <a:ext cx="1377000" cy="344160"/>
          </a:xfrm>
          <a:prstGeom prst="rect">
            <a:avLst/>
          </a:prstGeom>
          <a:noFill/>
          <a:ln w="0">
            <a:noFill/>
          </a:ln>
        </p:spPr>
      </p:pic>
      <p:sp>
        <p:nvSpPr>
          <p:cNvPr id="37"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a:t>
            </a:r>
            <a:r>
              <a:rPr b="0" lang="en-US" sz="4400" strike="noStrike" u="none">
                <a:solidFill>
                  <a:srgbClr val="ffffff"/>
                </a:solidFill>
                <a:effectLst/>
                <a:uFillTx/>
                <a:latin typeface="Arial"/>
              </a:rPr>
              <a:t>edit the </a:t>
            </a:r>
            <a:r>
              <a:rPr b="0" lang="en-US" sz="4400" strike="noStrike" u="none">
                <a:solidFill>
                  <a:srgbClr val="ffffff"/>
                </a:solidFill>
                <a:effectLst/>
                <a:uFillTx/>
                <a:latin typeface="Arial"/>
              </a:rPr>
              <a:t>title </a:t>
            </a:r>
            <a:r>
              <a:rPr b="0" lang="en-US" sz="4400" strike="noStrike" u="none">
                <a:solidFill>
                  <a:srgbClr val="ffffff"/>
                </a:solidFill>
                <a:effectLst/>
                <a:uFillTx/>
                <a:latin typeface="Arial"/>
              </a:rPr>
              <a:t>text </a:t>
            </a:r>
            <a:r>
              <a:rPr b="0" lang="en-US" sz="4400" strike="noStrike" u="none">
                <a:solidFill>
                  <a:srgbClr val="ffffff"/>
                </a:solidFill>
                <a:effectLst/>
                <a:uFillTx/>
                <a:latin typeface="Arial"/>
              </a:rPr>
              <a:t>format</a:t>
            </a:r>
            <a:endParaRPr b="0" lang="en-US" sz="4400" strike="noStrike" u="none">
              <a:solidFill>
                <a:srgbClr val="ffffff"/>
              </a:solidFill>
              <a:effectLst/>
              <a:uFillTx/>
              <a:latin typeface="Arial"/>
            </a:endParaRPr>
          </a:p>
        </p:txBody>
      </p:sp>
      <p:sp>
        <p:nvSpPr>
          <p:cNvPr id="38"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39"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40" name="PlaceHolder 4"/>
          <p:cNvSpPr>
            <a:spLocks noGrp="1"/>
          </p:cNvSpPr>
          <p:nvPr>
            <p:ph type="body"/>
          </p:nvPr>
        </p:nvSpPr>
        <p:spPr>
          <a:xfrm>
            <a:off x="461160" y="358092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57" r:id="rId6"/>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43" name="Straight Connector 4"/>
          <p:cNvCxnSpPr/>
          <p:nvPr/>
        </p:nvCxnSpPr>
        <p:spPr>
          <a:xfrm>
            <a:off x="461160" y="825120"/>
            <a:ext cx="8511120" cy="720"/>
          </a:xfrm>
          <a:prstGeom prst="straightConnector1">
            <a:avLst/>
          </a:prstGeom>
          <a:ln w="25560">
            <a:solidFill>
              <a:srgbClr val="00acdb"/>
            </a:solidFill>
            <a:miter/>
          </a:ln>
        </p:spPr>
      </p:cxnSp>
      <p:pic>
        <p:nvPicPr>
          <p:cNvPr id="44" name="Picture 5" descr=""/>
          <p:cNvPicPr/>
          <p:nvPr/>
        </p:nvPicPr>
        <p:blipFill>
          <a:blip r:embed="rId3"/>
          <a:stretch/>
        </p:blipFill>
        <p:spPr>
          <a:xfrm>
            <a:off x="7519680" y="472680"/>
            <a:ext cx="1177920" cy="329400"/>
          </a:xfrm>
          <a:prstGeom prst="rect">
            <a:avLst/>
          </a:prstGeom>
          <a:noFill/>
          <a:ln w="0">
            <a:noFill/>
          </a:ln>
        </p:spPr>
      </p:pic>
      <p:pic>
        <p:nvPicPr>
          <p:cNvPr id="45" name="Picture 7" descr=""/>
          <p:cNvPicPr/>
          <p:nvPr/>
        </p:nvPicPr>
        <p:blipFill>
          <a:blip r:embed="rId4"/>
          <a:stretch/>
        </p:blipFill>
        <p:spPr>
          <a:xfrm>
            <a:off x="5674680" y="472680"/>
            <a:ext cx="1342800" cy="343080"/>
          </a:xfrm>
          <a:prstGeom prst="rect">
            <a:avLst/>
          </a:prstGeom>
          <a:noFill/>
          <a:ln w="0">
            <a:noFill/>
          </a:ln>
        </p:spPr>
      </p:pic>
      <p:pic>
        <p:nvPicPr>
          <p:cNvPr id="46" name="Picture 9" descr=""/>
          <p:cNvPicPr/>
          <p:nvPr/>
        </p:nvPicPr>
        <p:blipFill>
          <a:blip r:embed="rId5"/>
          <a:stretch/>
        </p:blipFill>
        <p:spPr>
          <a:xfrm>
            <a:off x="3800880" y="472680"/>
            <a:ext cx="1377000" cy="344160"/>
          </a:xfrm>
          <a:prstGeom prst="rect">
            <a:avLst/>
          </a:prstGeom>
          <a:noFill/>
          <a:ln w="0">
            <a:noFill/>
          </a:ln>
        </p:spPr>
      </p:pic>
      <p:sp>
        <p:nvSpPr>
          <p:cNvPr id="47"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a:t>
            </a:r>
            <a:r>
              <a:rPr b="0" lang="en-US" sz="4400" strike="noStrike" u="none">
                <a:solidFill>
                  <a:srgbClr val="ffffff"/>
                </a:solidFill>
                <a:effectLst/>
                <a:uFillTx/>
                <a:latin typeface="Arial"/>
              </a:rPr>
              <a:t>li</a:t>
            </a:r>
            <a:r>
              <a:rPr b="0" lang="en-US" sz="4400" strike="noStrike" u="none">
                <a:solidFill>
                  <a:srgbClr val="ffffff"/>
                </a:solidFill>
                <a:effectLst/>
                <a:uFillTx/>
                <a:latin typeface="Arial"/>
              </a:rPr>
              <a:t>c</a:t>
            </a:r>
            <a:r>
              <a:rPr b="0" lang="en-US" sz="4400" strike="noStrike" u="none">
                <a:solidFill>
                  <a:srgbClr val="ffffff"/>
                </a:solidFill>
                <a:effectLst/>
                <a:uFillTx/>
                <a:latin typeface="Arial"/>
              </a:rPr>
              <a:t>k </a:t>
            </a:r>
            <a:r>
              <a:rPr b="0" lang="en-US" sz="4400" strike="noStrike" u="none">
                <a:solidFill>
                  <a:srgbClr val="ffffff"/>
                </a:solidFill>
                <a:effectLst/>
                <a:uFillTx/>
                <a:latin typeface="Arial"/>
              </a:rPr>
              <a:t>t</a:t>
            </a:r>
            <a:r>
              <a:rPr b="0" lang="en-US" sz="4400" strike="noStrike" u="none">
                <a:solidFill>
                  <a:srgbClr val="ffffff"/>
                </a:solidFill>
                <a:effectLst/>
                <a:uFillTx/>
                <a:latin typeface="Arial"/>
              </a:rPr>
              <a:t>o </a:t>
            </a:r>
            <a:r>
              <a:rPr b="0" lang="en-US" sz="4400" strike="noStrike" u="none">
                <a:solidFill>
                  <a:srgbClr val="ffffff"/>
                </a:solidFill>
                <a:effectLst/>
                <a:uFillTx/>
                <a:latin typeface="Arial"/>
              </a:rPr>
              <a:t>e</a:t>
            </a:r>
            <a:r>
              <a:rPr b="0" lang="en-US" sz="4400" strike="noStrike" u="none">
                <a:solidFill>
                  <a:srgbClr val="ffffff"/>
                </a:solidFill>
                <a:effectLst/>
                <a:uFillTx/>
                <a:latin typeface="Arial"/>
              </a:rPr>
              <a:t>d</a:t>
            </a:r>
            <a:r>
              <a:rPr b="0" lang="en-US" sz="4400" strike="noStrike" u="none">
                <a:solidFill>
                  <a:srgbClr val="ffffff"/>
                </a:solidFill>
                <a:effectLst/>
                <a:uFillTx/>
                <a:latin typeface="Arial"/>
              </a:rPr>
              <a:t>it </a:t>
            </a:r>
            <a:r>
              <a:rPr b="0" lang="en-US" sz="4400" strike="noStrike" u="none">
                <a:solidFill>
                  <a:srgbClr val="ffffff"/>
                </a:solidFill>
                <a:effectLst/>
                <a:uFillTx/>
                <a:latin typeface="Arial"/>
              </a:rPr>
              <a:t>t</a:t>
            </a:r>
            <a:r>
              <a:rPr b="0" lang="en-US" sz="4400" strike="noStrike" u="none">
                <a:solidFill>
                  <a:srgbClr val="ffffff"/>
                </a:solidFill>
                <a:effectLst/>
                <a:uFillTx/>
                <a:latin typeface="Arial"/>
              </a:rPr>
              <a:t>h</a:t>
            </a:r>
            <a:r>
              <a:rPr b="0" lang="en-US" sz="4400" strike="noStrike" u="none">
                <a:solidFill>
                  <a:srgbClr val="ffffff"/>
                </a:solidFill>
                <a:effectLst/>
                <a:uFillTx/>
                <a:latin typeface="Arial"/>
              </a:rPr>
              <a:t>e </a:t>
            </a:r>
            <a:r>
              <a:rPr b="0" lang="en-US" sz="4400" strike="noStrike" u="none">
                <a:solidFill>
                  <a:srgbClr val="ffffff"/>
                </a:solidFill>
                <a:effectLst/>
                <a:uFillTx/>
                <a:latin typeface="Arial"/>
              </a:rPr>
              <a:t>ti</a:t>
            </a:r>
            <a:r>
              <a:rPr b="0" lang="en-US" sz="4400" strike="noStrike" u="none">
                <a:solidFill>
                  <a:srgbClr val="ffffff"/>
                </a:solidFill>
                <a:effectLst/>
                <a:uFillTx/>
                <a:latin typeface="Arial"/>
              </a:rPr>
              <a:t>tl</a:t>
            </a:r>
            <a:r>
              <a:rPr b="0" lang="en-US" sz="4400" strike="noStrike" u="none">
                <a:solidFill>
                  <a:srgbClr val="ffffff"/>
                </a:solidFill>
                <a:effectLst/>
                <a:uFillTx/>
                <a:latin typeface="Arial"/>
              </a:rPr>
              <a:t>e </a:t>
            </a:r>
            <a:r>
              <a:rPr b="0" lang="en-US" sz="4400" strike="noStrike" u="none">
                <a:solidFill>
                  <a:srgbClr val="ffffff"/>
                </a:solidFill>
                <a:effectLst/>
                <a:uFillTx/>
                <a:latin typeface="Arial"/>
              </a:rPr>
              <a:t>t</a:t>
            </a:r>
            <a:r>
              <a:rPr b="0" lang="en-US" sz="4400" strike="noStrike" u="none">
                <a:solidFill>
                  <a:srgbClr val="ffffff"/>
                </a:solidFill>
                <a:effectLst/>
                <a:uFillTx/>
                <a:latin typeface="Arial"/>
              </a:rPr>
              <a:t>e</a:t>
            </a:r>
            <a:r>
              <a:rPr b="0" lang="en-US" sz="4400" strike="noStrike" u="none">
                <a:solidFill>
                  <a:srgbClr val="ffffff"/>
                </a:solidFill>
                <a:effectLst/>
                <a:uFillTx/>
                <a:latin typeface="Arial"/>
              </a:rPr>
              <a:t>x</a:t>
            </a:r>
            <a:r>
              <a:rPr b="0" lang="en-US" sz="4400" strike="noStrike" u="none">
                <a:solidFill>
                  <a:srgbClr val="ffffff"/>
                </a:solidFill>
                <a:effectLst/>
                <a:uFillTx/>
                <a:latin typeface="Arial"/>
              </a:rPr>
              <a:t>t </a:t>
            </a:r>
            <a:r>
              <a:rPr b="0" lang="en-US" sz="4400" strike="noStrike" u="none">
                <a:solidFill>
                  <a:srgbClr val="ffffff"/>
                </a:solidFill>
                <a:effectLst/>
                <a:uFillTx/>
                <a:latin typeface="Arial"/>
              </a:rPr>
              <a:t>f</a:t>
            </a:r>
            <a:r>
              <a:rPr b="0" lang="en-US" sz="4400" strike="noStrike" u="none">
                <a:solidFill>
                  <a:srgbClr val="ffffff"/>
                </a:solidFill>
                <a:effectLst/>
                <a:uFillTx/>
                <a:latin typeface="Arial"/>
              </a:rPr>
              <a:t>o</a:t>
            </a:r>
            <a:r>
              <a:rPr b="0" lang="en-US" sz="4400" strike="noStrike" u="none">
                <a:solidFill>
                  <a:srgbClr val="ffffff"/>
                </a:solidFill>
                <a:effectLst/>
                <a:uFillTx/>
                <a:latin typeface="Arial"/>
              </a:rPr>
              <a:t>r</a:t>
            </a:r>
            <a:r>
              <a:rPr b="0" lang="en-US" sz="4400" strike="noStrike" u="none">
                <a:solidFill>
                  <a:srgbClr val="ffffff"/>
                </a:solidFill>
                <a:effectLst/>
                <a:uFillTx/>
                <a:latin typeface="Arial"/>
              </a:rPr>
              <a:t>m</a:t>
            </a:r>
            <a:r>
              <a:rPr b="0" lang="en-US" sz="4400" strike="noStrike" u="none">
                <a:solidFill>
                  <a:srgbClr val="ffffff"/>
                </a:solidFill>
                <a:effectLst/>
                <a:uFillTx/>
                <a:latin typeface="Arial"/>
              </a:rPr>
              <a:t>a</a:t>
            </a:r>
            <a:r>
              <a:rPr b="0" lang="en-US" sz="4400" strike="noStrike" u="none">
                <a:solidFill>
                  <a:srgbClr val="ffffff"/>
                </a:solidFill>
                <a:effectLst/>
                <a:uFillTx/>
                <a:latin typeface="Arial"/>
              </a:rPr>
              <a:t>t</a:t>
            </a:r>
            <a:endParaRPr b="0" lang="en-US" sz="4400" strike="noStrike" u="none">
              <a:solidFill>
                <a:srgbClr val="ffffff"/>
              </a:solidFill>
              <a:effectLst/>
              <a:uFillTx/>
              <a:latin typeface="Arial"/>
            </a:endParaRPr>
          </a:p>
        </p:txBody>
      </p:sp>
      <p:sp>
        <p:nvSpPr>
          <p:cNvPr id="48" name="PlaceHolder 2"/>
          <p:cNvSpPr>
            <a:spLocks noGrp="1"/>
          </p:cNvSpPr>
          <p:nvPr>
            <p:ph type="body"/>
          </p:nvPr>
        </p:nvSpPr>
        <p:spPr>
          <a:xfrm>
            <a:off x="461160" y="97524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49" name="PlaceHolder 3"/>
          <p:cNvSpPr>
            <a:spLocks noGrp="1"/>
          </p:cNvSpPr>
          <p:nvPr>
            <p:ph type="body"/>
          </p:nvPr>
        </p:nvSpPr>
        <p:spPr>
          <a:xfrm>
            <a:off x="461160" y="358092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59" r:id="rId6"/>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52" name="Straight Connector 4"/>
          <p:cNvCxnSpPr/>
          <p:nvPr/>
        </p:nvCxnSpPr>
        <p:spPr>
          <a:xfrm>
            <a:off x="461160" y="825120"/>
            <a:ext cx="8511120" cy="720"/>
          </a:xfrm>
          <a:prstGeom prst="straightConnector1">
            <a:avLst/>
          </a:prstGeom>
          <a:ln w="25560">
            <a:solidFill>
              <a:srgbClr val="00acdb"/>
            </a:solidFill>
            <a:miter/>
          </a:ln>
        </p:spPr>
      </p:cxnSp>
      <p:pic>
        <p:nvPicPr>
          <p:cNvPr id="53" name="Picture 5" descr=""/>
          <p:cNvPicPr/>
          <p:nvPr/>
        </p:nvPicPr>
        <p:blipFill>
          <a:blip r:embed="rId3"/>
          <a:stretch/>
        </p:blipFill>
        <p:spPr>
          <a:xfrm>
            <a:off x="7519680" y="472680"/>
            <a:ext cx="1177920" cy="329400"/>
          </a:xfrm>
          <a:prstGeom prst="rect">
            <a:avLst/>
          </a:prstGeom>
          <a:noFill/>
          <a:ln w="0">
            <a:noFill/>
          </a:ln>
        </p:spPr>
      </p:pic>
      <p:pic>
        <p:nvPicPr>
          <p:cNvPr id="54" name="Picture 7" descr=""/>
          <p:cNvPicPr/>
          <p:nvPr/>
        </p:nvPicPr>
        <p:blipFill>
          <a:blip r:embed="rId4"/>
          <a:stretch/>
        </p:blipFill>
        <p:spPr>
          <a:xfrm>
            <a:off x="5674680" y="472680"/>
            <a:ext cx="1342800" cy="343080"/>
          </a:xfrm>
          <a:prstGeom prst="rect">
            <a:avLst/>
          </a:prstGeom>
          <a:noFill/>
          <a:ln w="0">
            <a:noFill/>
          </a:ln>
        </p:spPr>
      </p:pic>
      <p:pic>
        <p:nvPicPr>
          <p:cNvPr id="55" name="Picture 9" descr=""/>
          <p:cNvPicPr/>
          <p:nvPr/>
        </p:nvPicPr>
        <p:blipFill>
          <a:blip r:embed="rId5"/>
          <a:stretch/>
        </p:blipFill>
        <p:spPr>
          <a:xfrm>
            <a:off x="3800880" y="472680"/>
            <a:ext cx="1377000" cy="344160"/>
          </a:xfrm>
          <a:prstGeom prst="rect">
            <a:avLst/>
          </a:prstGeom>
          <a:noFill/>
          <a:ln w="0">
            <a:noFill/>
          </a:ln>
        </p:spPr>
      </p:pic>
      <p:sp>
        <p:nvSpPr>
          <p:cNvPr id="56"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edit the title text format</a:t>
            </a:r>
            <a:endParaRPr b="0" lang="en-US" sz="4400" strike="noStrike" u="none">
              <a:solidFill>
                <a:srgbClr val="ffffff"/>
              </a:solidFill>
              <a:effectLst/>
              <a:uFillTx/>
              <a:latin typeface="Arial"/>
            </a:endParaRPr>
          </a:p>
        </p:txBody>
      </p:sp>
      <p:sp>
        <p:nvSpPr>
          <p:cNvPr id="57"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58"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59" name="PlaceHolder 4"/>
          <p:cNvSpPr>
            <a:spLocks noGrp="1"/>
          </p:cNvSpPr>
          <p:nvPr>
            <p:ph type="body"/>
          </p:nvPr>
        </p:nvSpPr>
        <p:spPr>
          <a:xfrm>
            <a:off x="46116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60" name="PlaceHolder 5"/>
          <p:cNvSpPr>
            <a:spLocks noGrp="1"/>
          </p:cNvSpPr>
          <p:nvPr>
            <p:ph type="body"/>
          </p:nvPr>
        </p:nvSpPr>
        <p:spPr>
          <a:xfrm>
            <a:off x="482184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61" r:id="rId6"/>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63" name="Straight Connector 4"/>
          <p:cNvCxnSpPr/>
          <p:nvPr/>
        </p:nvCxnSpPr>
        <p:spPr>
          <a:xfrm>
            <a:off x="461160" y="825120"/>
            <a:ext cx="8511120" cy="720"/>
          </a:xfrm>
          <a:prstGeom prst="straightConnector1">
            <a:avLst/>
          </a:prstGeom>
          <a:ln w="25560">
            <a:solidFill>
              <a:srgbClr val="00acdb"/>
            </a:solidFill>
            <a:miter/>
          </a:ln>
        </p:spPr>
      </p:cxnSp>
      <p:pic>
        <p:nvPicPr>
          <p:cNvPr id="64" name="Picture 5" descr=""/>
          <p:cNvPicPr/>
          <p:nvPr/>
        </p:nvPicPr>
        <p:blipFill>
          <a:blip r:embed="rId3"/>
          <a:stretch/>
        </p:blipFill>
        <p:spPr>
          <a:xfrm>
            <a:off x="7519680" y="472680"/>
            <a:ext cx="1177920" cy="329400"/>
          </a:xfrm>
          <a:prstGeom prst="rect">
            <a:avLst/>
          </a:prstGeom>
          <a:noFill/>
          <a:ln w="0">
            <a:noFill/>
          </a:ln>
        </p:spPr>
      </p:pic>
      <p:pic>
        <p:nvPicPr>
          <p:cNvPr id="65" name="Picture 7" descr=""/>
          <p:cNvPicPr/>
          <p:nvPr/>
        </p:nvPicPr>
        <p:blipFill>
          <a:blip r:embed="rId4"/>
          <a:stretch/>
        </p:blipFill>
        <p:spPr>
          <a:xfrm>
            <a:off x="5674680" y="472680"/>
            <a:ext cx="1342800" cy="343080"/>
          </a:xfrm>
          <a:prstGeom prst="rect">
            <a:avLst/>
          </a:prstGeom>
          <a:noFill/>
          <a:ln w="0">
            <a:noFill/>
          </a:ln>
        </p:spPr>
      </p:pic>
      <p:pic>
        <p:nvPicPr>
          <p:cNvPr id="66" name="Picture 9" descr=""/>
          <p:cNvPicPr/>
          <p:nvPr/>
        </p:nvPicPr>
        <p:blipFill>
          <a:blip r:embed="rId5"/>
          <a:stretch/>
        </p:blipFill>
        <p:spPr>
          <a:xfrm>
            <a:off x="3800880" y="472680"/>
            <a:ext cx="1377000" cy="344160"/>
          </a:xfrm>
          <a:prstGeom prst="rect">
            <a:avLst/>
          </a:prstGeom>
          <a:noFill/>
          <a:ln w="0">
            <a:noFill/>
          </a:ln>
        </p:spPr>
      </p:pic>
      <p:sp>
        <p:nvSpPr>
          <p:cNvPr id="67"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edit the title text format</a:t>
            </a:r>
            <a:endParaRPr b="0" lang="en-US" sz="4400" strike="noStrike" u="none">
              <a:solidFill>
                <a:srgbClr val="ffffff"/>
              </a:solidFill>
              <a:effectLst/>
              <a:uFillTx/>
              <a:latin typeface="Arial"/>
            </a:endParaRPr>
          </a:p>
        </p:txBody>
      </p:sp>
      <p:sp>
        <p:nvSpPr>
          <p:cNvPr id="68" name="PlaceHolder 2"/>
          <p:cNvSpPr>
            <a:spLocks noGrp="1"/>
          </p:cNvSpPr>
          <p:nvPr>
            <p:ph type="body"/>
          </p:nvPr>
        </p:nvSpPr>
        <p:spPr>
          <a:xfrm>
            <a:off x="46116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69" name="PlaceHolder 3"/>
          <p:cNvSpPr>
            <a:spLocks noGrp="1"/>
          </p:cNvSpPr>
          <p:nvPr>
            <p:ph type="body"/>
          </p:nvPr>
        </p:nvSpPr>
        <p:spPr>
          <a:xfrm>
            <a:off x="333864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70" name="PlaceHolder 4"/>
          <p:cNvSpPr>
            <a:spLocks noGrp="1"/>
          </p:cNvSpPr>
          <p:nvPr>
            <p:ph type="body"/>
          </p:nvPr>
        </p:nvSpPr>
        <p:spPr>
          <a:xfrm>
            <a:off x="621576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71" name="PlaceHolder 5"/>
          <p:cNvSpPr>
            <a:spLocks noGrp="1"/>
          </p:cNvSpPr>
          <p:nvPr>
            <p:ph type="body"/>
          </p:nvPr>
        </p:nvSpPr>
        <p:spPr>
          <a:xfrm>
            <a:off x="46116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72" name="PlaceHolder 6"/>
          <p:cNvSpPr>
            <a:spLocks noGrp="1"/>
          </p:cNvSpPr>
          <p:nvPr>
            <p:ph type="body"/>
          </p:nvPr>
        </p:nvSpPr>
        <p:spPr>
          <a:xfrm>
            <a:off x="333864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73" name="PlaceHolder 7"/>
          <p:cNvSpPr>
            <a:spLocks noGrp="1"/>
          </p:cNvSpPr>
          <p:nvPr>
            <p:ph type="body"/>
          </p:nvPr>
        </p:nvSpPr>
        <p:spPr>
          <a:xfrm>
            <a:off x="621576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63" r:id="rId6"/>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76" name="Straight Connector 4"/>
          <p:cNvCxnSpPr/>
          <p:nvPr/>
        </p:nvCxnSpPr>
        <p:spPr>
          <a:xfrm>
            <a:off x="461160" y="825120"/>
            <a:ext cx="8511120" cy="720"/>
          </a:xfrm>
          <a:prstGeom prst="straightConnector1">
            <a:avLst/>
          </a:prstGeom>
          <a:ln w="25560">
            <a:solidFill>
              <a:srgbClr val="00acdb"/>
            </a:solidFill>
            <a:miter/>
          </a:ln>
        </p:spPr>
      </p:cxnSp>
      <p:pic>
        <p:nvPicPr>
          <p:cNvPr id="77" name="Picture 5" descr=""/>
          <p:cNvPicPr/>
          <p:nvPr/>
        </p:nvPicPr>
        <p:blipFill>
          <a:blip r:embed="rId3"/>
          <a:stretch/>
        </p:blipFill>
        <p:spPr>
          <a:xfrm>
            <a:off x="7519680" y="472680"/>
            <a:ext cx="1177920" cy="329400"/>
          </a:xfrm>
          <a:prstGeom prst="rect">
            <a:avLst/>
          </a:prstGeom>
          <a:noFill/>
          <a:ln w="0">
            <a:noFill/>
          </a:ln>
        </p:spPr>
      </p:pic>
      <p:pic>
        <p:nvPicPr>
          <p:cNvPr id="78" name="Picture 7" descr=""/>
          <p:cNvPicPr/>
          <p:nvPr/>
        </p:nvPicPr>
        <p:blipFill>
          <a:blip r:embed="rId4"/>
          <a:stretch/>
        </p:blipFill>
        <p:spPr>
          <a:xfrm>
            <a:off x="5674680" y="472680"/>
            <a:ext cx="1342800" cy="343080"/>
          </a:xfrm>
          <a:prstGeom prst="rect">
            <a:avLst/>
          </a:prstGeom>
          <a:noFill/>
          <a:ln w="0">
            <a:noFill/>
          </a:ln>
        </p:spPr>
      </p:pic>
      <p:pic>
        <p:nvPicPr>
          <p:cNvPr id="79" name="Picture 9" descr=""/>
          <p:cNvPicPr/>
          <p:nvPr/>
        </p:nvPicPr>
        <p:blipFill>
          <a:blip r:embed="rId5"/>
          <a:stretch/>
        </p:blipFill>
        <p:spPr>
          <a:xfrm>
            <a:off x="3800880" y="472680"/>
            <a:ext cx="1377000" cy="344160"/>
          </a:xfrm>
          <a:prstGeom prst="rect">
            <a:avLst/>
          </a:prstGeom>
          <a:noFill/>
          <a:ln w="0">
            <a:noFill/>
          </a:ln>
        </p:spPr>
      </p:pic>
    </p:spTree>
  </p:cSld>
  <p:clrMap bg1="lt1" tx1="dk1" bg2="lt2" tx2="dk2" accent1="accent1" accent2="accent2" accent3="accent3" accent4="accent4" accent5="accent5" accent6="accent6" hlink="hlink" folHlink="folHlink"/>
  <p:sldLayoutIdLst>
    <p:sldLayoutId id="2147483665" r:id="rId6"/>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82" name="Straight Connector 4"/>
          <p:cNvCxnSpPr/>
          <p:nvPr/>
        </p:nvCxnSpPr>
        <p:spPr>
          <a:xfrm>
            <a:off x="461160" y="825120"/>
            <a:ext cx="8511120" cy="720"/>
          </a:xfrm>
          <a:prstGeom prst="straightConnector1">
            <a:avLst/>
          </a:prstGeom>
          <a:ln w="25560">
            <a:solidFill>
              <a:srgbClr val="00acdb"/>
            </a:solidFill>
            <a:miter/>
          </a:ln>
        </p:spPr>
      </p:cxnSp>
      <p:pic>
        <p:nvPicPr>
          <p:cNvPr id="83" name="Picture 5" descr=""/>
          <p:cNvPicPr/>
          <p:nvPr/>
        </p:nvPicPr>
        <p:blipFill>
          <a:blip r:embed="rId3"/>
          <a:stretch/>
        </p:blipFill>
        <p:spPr>
          <a:xfrm>
            <a:off x="7519680" y="472680"/>
            <a:ext cx="1177920" cy="329400"/>
          </a:xfrm>
          <a:prstGeom prst="rect">
            <a:avLst/>
          </a:prstGeom>
          <a:noFill/>
          <a:ln w="0">
            <a:noFill/>
          </a:ln>
        </p:spPr>
      </p:pic>
      <p:pic>
        <p:nvPicPr>
          <p:cNvPr id="84" name="Picture 7" descr=""/>
          <p:cNvPicPr/>
          <p:nvPr/>
        </p:nvPicPr>
        <p:blipFill>
          <a:blip r:embed="rId4"/>
          <a:stretch/>
        </p:blipFill>
        <p:spPr>
          <a:xfrm>
            <a:off x="5674680" y="472680"/>
            <a:ext cx="1342800" cy="343080"/>
          </a:xfrm>
          <a:prstGeom prst="rect">
            <a:avLst/>
          </a:prstGeom>
          <a:noFill/>
          <a:ln w="0">
            <a:noFill/>
          </a:ln>
        </p:spPr>
      </p:pic>
      <p:pic>
        <p:nvPicPr>
          <p:cNvPr id="85" name="Picture 9" descr=""/>
          <p:cNvPicPr/>
          <p:nvPr/>
        </p:nvPicPr>
        <p:blipFill>
          <a:blip r:embed="rId5"/>
          <a:stretch/>
        </p:blipFill>
        <p:spPr>
          <a:xfrm>
            <a:off x="3800880" y="472680"/>
            <a:ext cx="1377000" cy="344160"/>
          </a:xfrm>
          <a:prstGeom prst="rect">
            <a:avLst/>
          </a:prstGeom>
          <a:noFill/>
          <a:ln w="0">
            <a:noFill/>
          </a:ln>
        </p:spPr>
      </p:pic>
      <p:sp>
        <p:nvSpPr>
          <p:cNvPr id="86"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edit the title text format</a:t>
            </a:r>
            <a:endParaRPr b="0" lang="en-US" sz="4400" strike="noStrike" u="none">
              <a:solidFill>
                <a:srgbClr val="ffffff"/>
              </a:solidFill>
              <a:effectLst/>
              <a:uFillTx/>
              <a:latin typeface="Arial"/>
            </a:endParaRPr>
          </a:p>
        </p:txBody>
      </p:sp>
      <p:sp>
        <p:nvSpPr>
          <p:cNvPr id="87"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67" r:id="rId6"/>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90" name="Straight Connector 4"/>
          <p:cNvCxnSpPr/>
          <p:nvPr/>
        </p:nvCxnSpPr>
        <p:spPr>
          <a:xfrm>
            <a:off x="461160" y="825120"/>
            <a:ext cx="8511120" cy="720"/>
          </a:xfrm>
          <a:prstGeom prst="straightConnector1">
            <a:avLst/>
          </a:prstGeom>
          <a:ln w="25560">
            <a:solidFill>
              <a:srgbClr val="00acdb"/>
            </a:solidFill>
            <a:miter/>
          </a:ln>
        </p:spPr>
      </p:cxnSp>
      <p:pic>
        <p:nvPicPr>
          <p:cNvPr id="91" name="Picture 5" descr=""/>
          <p:cNvPicPr/>
          <p:nvPr/>
        </p:nvPicPr>
        <p:blipFill>
          <a:blip r:embed="rId3"/>
          <a:stretch/>
        </p:blipFill>
        <p:spPr>
          <a:xfrm>
            <a:off x="7519680" y="472680"/>
            <a:ext cx="1177920" cy="329400"/>
          </a:xfrm>
          <a:prstGeom prst="rect">
            <a:avLst/>
          </a:prstGeom>
          <a:noFill/>
          <a:ln w="0">
            <a:noFill/>
          </a:ln>
        </p:spPr>
      </p:pic>
      <p:pic>
        <p:nvPicPr>
          <p:cNvPr id="92" name="Picture 7" descr=""/>
          <p:cNvPicPr/>
          <p:nvPr/>
        </p:nvPicPr>
        <p:blipFill>
          <a:blip r:embed="rId4"/>
          <a:stretch/>
        </p:blipFill>
        <p:spPr>
          <a:xfrm>
            <a:off x="5674680" y="472680"/>
            <a:ext cx="1342800" cy="343080"/>
          </a:xfrm>
          <a:prstGeom prst="rect">
            <a:avLst/>
          </a:prstGeom>
          <a:noFill/>
          <a:ln w="0">
            <a:noFill/>
          </a:ln>
        </p:spPr>
      </p:pic>
      <p:pic>
        <p:nvPicPr>
          <p:cNvPr id="93" name="Picture 9" descr=""/>
          <p:cNvPicPr/>
          <p:nvPr/>
        </p:nvPicPr>
        <p:blipFill>
          <a:blip r:embed="rId5"/>
          <a:stretch/>
        </p:blipFill>
        <p:spPr>
          <a:xfrm>
            <a:off x="3800880" y="472680"/>
            <a:ext cx="1377000" cy="344160"/>
          </a:xfrm>
          <a:prstGeom prst="rect">
            <a:avLst/>
          </a:prstGeom>
          <a:noFill/>
          <a:ln w="0">
            <a:noFill/>
          </a:ln>
        </p:spPr>
      </p:pic>
      <p:sp>
        <p:nvSpPr>
          <p:cNvPr id="94"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edit the title text format</a:t>
            </a:r>
            <a:endParaRPr b="0" lang="en-US" sz="4400" strike="noStrike" u="none">
              <a:solidFill>
                <a:srgbClr val="ffffff"/>
              </a:solidFill>
              <a:effectLst/>
              <a:uFillTx/>
              <a:latin typeface="Arial"/>
            </a:endParaRPr>
          </a:p>
        </p:txBody>
      </p:sp>
      <p:sp>
        <p:nvSpPr>
          <p:cNvPr id="95" name="PlaceHolder 2"/>
          <p:cNvSpPr>
            <a:spLocks noGrp="1"/>
          </p:cNvSpPr>
          <p:nvPr>
            <p:ph type="body"/>
          </p:nvPr>
        </p:nvSpPr>
        <p:spPr>
          <a:xfrm>
            <a:off x="461160" y="975240"/>
            <a:ext cx="8509680" cy="49881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96" name="Straight Connector 4"/>
          <p:cNvCxnSpPr/>
          <p:nvPr/>
        </p:nvCxnSpPr>
        <p:spPr>
          <a:xfrm>
            <a:off x="461160" y="825120"/>
            <a:ext cx="8511120" cy="720"/>
          </a:xfrm>
          <a:prstGeom prst="straightConnector1">
            <a:avLst/>
          </a:prstGeom>
          <a:ln w="25560">
            <a:solidFill>
              <a:srgbClr val="00acdb"/>
            </a:solidFill>
            <a:miter/>
          </a:ln>
        </p:spPr>
      </p:cxnSp>
      <p:pic>
        <p:nvPicPr>
          <p:cNvPr id="97" name="Picture 5" descr=""/>
          <p:cNvPicPr/>
          <p:nvPr/>
        </p:nvPicPr>
        <p:blipFill>
          <a:blip r:embed="rId3"/>
          <a:stretch/>
        </p:blipFill>
        <p:spPr>
          <a:xfrm>
            <a:off x="7519680" y="472680"/>
            <a:ext cx="1177920" cy="329400"/>
          </a:xfrm>
          <a:prstGeom prst="rect">
            <a:avLst/>
          </a:prstGeom>
          <a:noFill/>
          <a:ln w="0">
            <a:noFill/>
          </a:ln>
        </p:spPr>
      </p:pic>
      <p:pic>
        <p:nvPicPr>
          <p:cNvPr id="98" name="Picture 7" descr=""/>
          <p:cNvPicPr/>
          <p:nvPr/>
        </p:nvPicPr>
        <p:blipFill>
          <a:blip r:embed="rId4"/>
          <a:stretch/>
        </p:blipFill>
        <p:spPr>
          <a:xfrm>
            <a:off x="5674680" y="472680"/>
            <a:ext cx="1342800" cy="343080"/>
          </a:xfrm>
          <a:prstGeom prst="rect">
            <a:avLst/>
          </a:prstGeom>
          <a:noFill/>
          <a:ln w="0">
            <a:noFill/>
          </a:ln>
        </p:spPr>
      </p:pic>
      <p:pic>
        <p:nvPicPr>
          <p:cNvPr id="99" name="Picture 9" descr=""/>
          <p:cNvPicPr/>
          <p:nvPr/>
        </p:nvPicPr>
        <p:blipFill>
          <a:blip r:embed="rId5"/>
          <a:stretch/>
        </p:blipFill>
        <p:spPr>
          <a:xfrm>
            <a:off x="3800880" y="472680"/>
            <a:ext cx="1377000" cy="344160"/>
          </a:xfrm>
          <a:prstGeom prst="rect">
            <a:avLst/>
          </a:prstGeom>
          <a:noFill/>
          <a:ln w="0">
            <a:noFill/>
          </a:ln>
        </p:spPr>
      </p:pic>
      <p:sp>
        <p:nvSpPr>
          <p:cNvPr id="100"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ffffff"/>
                </a:solidFill>
                <a:effectLst/>
                <a:uFillTx/>
                <a:latin typeface="Arial"/>
              </a:rPr>
              <a:t>Click to edit the title text format</a:t>
            </a:r>
            <a:endParaRPr b="0" lang="en-US" sz="4400" strike="noStrike" u="none">
              <a:solidFill>
                <a:srgbClr val="ffffff"/>
              </a:solidFill>
              <a:effectLst/>
              <a:uFillTx/>
              <a:latin typeface="Arial"/>
            </a:endParaRPr>
          </a:p>
        </p:txBody>
      </p:sp>
      <p:sp>
        <p:nvSpPr>
          <p:cNvPr id="101" name="PlaceHolder 2"/>
          <p:cNvSpPr>
            <a:spLocks noGrp="1"/>
          </p:cNvSpPr>
          <p:nvPr>
            <p:ph type="body"/>
          </p:nvPr>
        </p:nvSpPr>
        <p:spPr>
          <a:xfrm>
            <a:off x="461160" y="975240"/>
            <a:ext cx="4152240" cy="49881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
        <p:nvSpPr>
          <p:cNvPr id="102" name="PlaceHolder 3"/>
          <p:cNvSpPr>
            <a:spLocks noGrp="1"/>
          </p:cNvSpPr>
          <p:nvPr>
            <p:ph type="body"/>
          </p:nvPr>
        </p:nvSpPr>
        <p:spPr>
          <a:xfrm>
            <a:off x="4821840" y="975240"/>
            <a:ext cx="4152240" cy="498816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rgbClr val="ffffff"/>
                </a:solidFill>
                <a:effectLst/>
                <a:uFillTx/>
                <a:latin typeface="Arial"/>
              </a:rPr>
              <a:t>Click to edit the outline text format</a:t>
            </a:r>
            <a:endParaRPr b="0" lang="en-US" sz="3200" strike="noStrike" u="none">
              <a:solidFill>
                <a:srgbClr val="ffffff"/>
              </a:solidFill>
              <a:effectLst/>
              <a:uFillTx/>
              <a:latin typeface="Arial"/>
            </a:endParaRPr>
          </a:p>
          <a:p>
            <a:pPr lvl="1" marL="864000" indent="-324000">
              <a:spcBef>
                <a:spcPts val="1134"/>
              </a:spcBef>
              <a:buClr>
                <a:srgbClr val="ffffff"/>
              </a:buClr>
              <a:buSzPct val="75000"/>
              <a:buFont typeface="Symbol" charset="2"/>
              <a:buChar char=""/>
            </a:pPr>
            <a:r>
              <a:rPr b="0" lang="en-US" sz="2800" strike="noStrike" u="none">
                <a:solidFill>
                  <a:srgbClr val="ffffff"/>
                </a:solidFill>
                <a:effectLst/>
                <a:uFillTx/>
                <a:latin typeface="Arial"/>
              </a:rPr>
              <a:t>Second Outline Level</a:t>
            </a:r>
            <a:endParaRPr b="0" lang="en-US" sz="2800" strike="noStrike" u="none">
              <a:solidFill>
                <a:srgbClr val="ffffff"/>
              </a:solidFill>
              <a:effectLst/>
              <a:uFillTx/>
              <a:latin typeface="Arial"/>
            </a:endParaRPr>
          </a:p>
          <a:p>
            <a:pPr lvl="2" marL="1296000" indent="-288000">
              <a:spcBef>
                <a:spcPts val="850"/>
              </a:spcBef>
              <a:buClr>
                <a:srgbClr val="ffffff"/>
              </a:buClr>
              <a:buSzPct val="45000"/>
              <a:buFont typeface="Wingdings" charset="2"/>
              <a:buChar char=""/>
            </a:pPr>
            <a:r>
              <a:rPr b="0" lang="en-US" sz="2400" strike="noStrike" u="none">
                <a:solidFill>
                  <a:srgbClr val="ffffff"/>
                </a:solidFill>
                <a:effectLst/>
                <a:uFillTx/>
                <a:latin typeface="Arial"/>
              </a:rPr>
              <a:t>Third Outline Level</a:t>
            </a:r>
            <a:endParaRPr b="0" lang="en-US" sz="2400" strike="noStrike" u="none">
              <a:solidFill>
                <a:srgbClr val="ffffff"/>
              </a:solidFill>
              <a:effectLst/>
              <a:uFillTx/>
              <a:latin typeface="Arial"/>
            </a:endParaRPr>
          </a:p>
          <a:p>
            <a:pPr lvl="3" marL="1728000" indent="-216000">
              <a:spcBef>
                <a:spcPts val="567"/>
              </a:spcBef>
              <a:buClr>
                <a:srgbClr val="ffffff"/>
              </a:buClr>
              <a:buSzPct val="75000"/>
              <a:buFont typeface="Symbol" charset="2"/>
              <a:buChar char=""/>
            </a:pPr>
            <a:r>
              <a:rPr b="0" lang="en-US" sz="2000" strike="noStrike" u="none">
                <a:solidFill>
                  <a:srgbClr val="ffffff"/>
                </a:solidFill>
                <a:effectLst/>
                <a:uFillTx/>
                <a:latin typeface="Arial"/>
              </a:rPr>
              <a:t>Fourth Outline Level</a:t>
            </a:r>
            <a:endParaRPr b="0" lang="en-US" sz="2000" strike="noStrike" u="none">
              <a:solidFill>
                <a:srgbClr val="ffffff"/>
              </a:solidFill>
              <a:effectLst/>
              <a:uFillTx/>
              <a:latin typeface="Arial"/>
            </a:endParaRPr>
          </a:p>
          <a:p>
            <a:pPr lvl="4" marL="2160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Fifth Outline Level</a:t>
            </a:r>
            <a:endParaRPr b="0" lang="en-US" sz="2000" strike="noStrike" u="none">
              <a:solidFill>
                <a:srgbClr val="ffffff"/>
              </a:solidFill>
              <a:effectLst/>
              <a:uFillTx/>
              <a:latin typeface="Arial"/>
            </a:endParaRPr>
          </a:p>
          <a:p>
            <a:pPr lvl="5" marL="2592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Sixth Outline Level</a:t>
            </a:r>
            <a:endParaRPr b="0" lang="en-US" sz="2000" strike="noStrike" u="none">
              <a:solidFill>
                <a:srgbClr val="ffffff"/>
              </a:solidFill>
              <a:effectLst/>
              <a:uFillTx/>
              <a:latin typeface="Arial"/>
            </a:endParaRPr>
          </a:p>
          <a:p>
            <a:pPr lvl="6" marL="3024000" indent="-216000">
              <a:spcBef>
                <a:spcPts val="283"/>
              </a:spcBef>
              <a:buClr>
                <a:srgbClr val="ffffff"/>
              </a:buClr>
              <a:buSzPct val="45000"/>
              <a:buFont typeface="Wingdings" charset="2"/>
              <a:buChar char=""/>
            </a:pPr>
            <a:r>
              <a:rPr b="0" lang="en-US" sz="2000" strike="noStrike" u="none">
                <a:solidFill>
                  <a:srgbClr val="ffffff"/>
                </a:solidFill>
                <a:effectLst/>
                <a:uFillTx/>
                <a:latin typeface="Arial"/>
              </a:rPr>
              <a:t>Seventh Outline Level</a:t>
            </a:r>
            <a:endParaRPr b="0" lang="en-US" sz="2000" strike="noStrike" u="none">
              <a:solidFill>
                <a:srgbClr val="ffffff"/>
              </a:solidFill>
              <a:effectLst/>
              <a:uFillTx/>
              <a:latin typeface="Arial"/>
            </a:endParaRPr>
          </a:p>
        </p:txBody>
      </p:sp>
    </p:spTree>
  </p:cSld>
  <p:clrMap bg1="lt1" tx1="dk1" bg2="lt2" tx2="dk2" accent1="accent1" accent2="accent2" accent3="accent3" accent4="accent4" accent5="accent5" accent6="accent6" hlink="hlink" folHlink="folHlink"/>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03" name="Straight Connector 4"/>
          <p:cNvCxnSpPr/>
          <p:nvPr/>
        </p:nvCxnSpPr>
        <p:spPr>
          <a:xfrm>
            <a:off x="461160" y="825120"/>
            <a:ext cx="8511120" cy="720"/>
          </a:xfrm>
          <a:prstGeom prst="straightConnector1">
            <a:avLst/>
          </a:prstGeom>
          <a:ln w="25560">
            <a:solidFill>
              <a:srgbClr val="00acdb"/>
            </a:solidFill>
            <a:miter/>
          </a:ln>
        </p:spPr>
      </p:cxnSp>
      <p:sp>
        <p:nvSpPr>
          <p:cNvPr id="104"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05" name="PlaceHolder 2"/>
          <p:cNvSpPr>
            <a:spLocks noGrp="1"/>
          </p:cNvSpPr>
          <p:nvPr>
            <p:ph type="body"/>
          </p:nvPr>
        </p:nvSpPr>
        <p:spPr>
          <a:xfrm>
            <a:off x="46116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06"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07" name="PlaceHolder 4"/>
          <p:cNvSpPr>
            <a:spLocks noGrp="1"/>
          </p:cNvSpPr>
          <p:nvPr>
            <p:ph type="body"/>
          </p:nvPr>
        </p:nvSpPr>
        <p:spPr>
          <a:xfrm>
            <a:off x="482184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08" name="PlaceHolder 5"/>
          <p:cNvSpPr>
            <a:spLocks noGrp="1"/>
          </p:cNvSpPr>
          <p:nvPr>
            <p:ph type="sldNum" idx="1"/>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173AF7A0-6770-4563-ABD9-1217C2A588ED}"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09" name="Straight Connector 4"/>
          <p:cNvCxnSpPr/>
          <p:nvPr/>
        </p:nvCxnSpPr>
        <p:spPr>
          <a:xfrm>
            <a:off x="461160" y="825120"/>
            <a:ext cx="8511120" cy="720"/>
          </a:xfrm>
          <a:prstGeom prst="straightConnector1">
            <a:avLst/>
          </a:prstGeom>
          <a:ln w="25560">
            <a:solidFill>
              <a:srgbClr val="00acdb"/>
            </a:solidFill>
            <a:miter/>
          </a:ln>
        </p:spPr>
      </p:cxnSp>
      <p:sp>
        <p:nvSpPr>
          <p:cNvPr id="110"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11"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12"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13" name="PlaceHolder 4"/>
          <p:cNvSpPr>
            <a:spLocks noGrp="1"/>
          </p:cNvSpPr>
          <p:nvPr>
            <p:ph type="body"/>
          </p:nvPr>
        </p:nvSpPr>
        <p:spPr>
          <a:xfrm>
            <a:off x="461160" y="358092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14" name="PlaceHolder 5"/>
          <p:cNvSpPr>
            <a:spLocks noGrp="1"/>
          </p:cNvSpPr>
          <p:nvPr>
            <p:ph type="sldNum" idx="2"/>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E50534DD-15CE-44A0-832E-435B4AC4A7F6}"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15" name="Straight Connector 4"/>
          <p:cNvCxnSpPr/>
          <p:nvPr/>
        </p:nvCxnSpPr>
        <p:spPr>
          <a:xfrm>
            <a:off x="461160" y="825120"/>
            <a:ext cx="8511120" cy="720"/>
          </a:xfrm>
          <a:prstGeom prst="straightConnector1">
            <a:avLst/>
          </a:prstGeom>
          <a:ln w="25560">
            <a:solidFill>
              <a:srgbClr val="00acdb"/>
            </a:solidFill>
            <a:miter/>
          </a:ln>
        </p:spPr>
      </p:cxnSp>
      <p:sp>
        <p:nvSpPr>
          <p:cNvPr id="116"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17" name="PlaceHolder 2"/>
          <p:cNvSpPr>
            <a:spLocks noGrp="1"/>
          </p:cNvSpPr>
          <p:nvPr>
            <p:ph type="body"/>
          </p:nvPr>
        </p:nvSpPr>
        <p:spPr>
          <a:xfrm>
            <a:off x="461160" y="97524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18" name="PlaceHolder 3"/>
          <p:cNvSpPr>
            <a:spLocks noGrp="1"/>
          </p:cNvSpPr>
          <p:nvPr>
            <p:ph type="body"/>
          </p:nvPr>
        </p:nvSpPr>
        <p:spPr>
          <a:xfrm>
            <a:off x="461160" y="358092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19" name="PlaceHolder 4"/>
          <p:cNvSpPr>
            <a:spLocks noGrp="1"/>
          </p:cNvSpPr>
          <p:nvPr>
            <p:ph type="sldNum" idx="3"/>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D537091F-F25A-4D94-B94A-D1BC07BB5F18}"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20" name="Straight Connector 4"/>
          <p:cNvCxnSpPr/>
          <p:nvPr/>
        </p:nvCxnSpPr>
        <p:spPr>
          <a:xfrm>
            <a:off x="461160" y="825120"/>
            <a:ext cx="8511120" cy="720"/>
          </a:xfrm>
          <a:prstGeom prst="straightConnector1">
            <a:avLst/>
          </a:prstGeom>
          <a:ln w="25560">
            <a:solidFill>
              <a:srgbClr val="00acdb"/>
            </a:solidFill>
            <a:miter/>
          </a:ln>
        </p:spPr>
      </p:cxnSp>
      <p:sp>
        <p:nvSpPr>
          <p:cNvPr id="121"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22"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23"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24" name="PlaceHolder 4"/>
          <p:cNvSpPr>
            <a:spLocks noGrp="1"/>
          </p:cNvSpPr>
          <p:nvPr>
            <p:ph type="body"/>
          </p:nvPr>
        </p:nvSpPr>
        <p:spPr>
          <a:xfrm>
            <a:off x="46116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25" name="PlaceHolder 5"/>
          <p:cNvSpPr>
            <a:spLocks noGrp="1"/>
          </p:cNvSpPr>
          <p:nvPr>
            <p:ph type="body"/>
          </p:nvPr>
        </p:nvSpPr>
        <p:spPr>
          <a:xfrm>
            <a:off x="482184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26" name="PlaceHolder 6"/>
          <p:cNvSpPr>
            <a:spLocks noGrp="1"/>
          </p:cNvSpPr>
          <p:nvPr>
            <p:ph type="sldNum" idx="4"/>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C4F561FD-57EC-47EA-A9B4-AD05728741EC}"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27" name="Straight Connector 4"/>
          <p:cNvCxnSpPr/>
          <p:nvPr/>
        </p:nvCxnSpPr>
        <p:spPr>
          <a:xfrm>
            <a:off x="461160" y="825120"/>
            <a:ext cx="8511120" cy="720"/>
          </a:xfrm>
          <a:prstGeom prst="straightConnector1">
            <a:avLst/>
          </a:prstGeom>
          <a:ln w="25560">
            <a:solidFill>
              <a:srgbClr val="00acdb"/>
            </a:solidFill>
            <a:miter/>
          </a:ln>
        </p:spPr>
      </p:cxnSp>
      <p:sp>
        <p:nvSpPr>
          <p:cNvPr id="128"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29" name="PlaceHolder 2"/>
          <p:cNvSpPr>
            <a:spLocks noGrp="1"/>
          </p:cNvSpPr>
          <p:nvPr>
            <p:ph type="body"/>
          </p:nvPr>
        </p:nvSpPr>
        <p:spPr>
          <a:xfrm>
            <a:off x="46116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30" name="PlaceHolder 3"/>
          <p:cNvSpPr>
            <a:spLocks noGrp="1"/>
          </p:cNvSpPr>
          <p:nvPr>
            <p:ph type="body"/>
          </p:nvPr>
        </p:nvSpPr>
        <p:spPr>
          <a:xfrm>
            <a:off x="333864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31" name="PlaceHolder 4"/>
          <p:cNvSpPr>
            <a:spLocks noGrp="1"/>
          </p:cNvSpPr>
          <p:nvPr>
            <p:ph type="body"/>
          </p:nvPr>
        </p:nvSpPr>
        <p:spPr>
          <a:xfrm>
            <a:off x="621576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32" name="PlaceHolder 5"/>
          <p:cNvSpPr>
            <a:spLocks noGrp="1"/>
          </p:cNvSpPr>
          <p:nvPr>
            <p:ph type="body"/>
          </p:nvPr>
        </p:nvSpPr>
        <p:spPr>
          <a:xfrm>
            <a:off x="46116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33" name="PlaceHolder 6"/>
          <p:cNvSpPr>
            <a:spLocks noGrp="1"/>
          </p:cNvSpPr>
          <p:nvPr>
            <p:ph type="body"/>
          </p:nvPr>
        </p:nvSpPr>
        <p:spPr>
          <a:xfrm>
            <a:off x="333864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34" name="PlaceHolder 7"/>
          <p:cNvSpPr>
            <a:spLocks noGrp="1"/>
          </p:cNvSpPr>
          <p:nvPr>
            <p:ph type="body"/>
          </p:nvPr>
        </p:nvSpPr>
        <p:spPr>
          <a:xfrm>
            <a:off x="621576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35" name="PlaceHolder 8"/>
          <p:cNvSpPr>
            <a:spLocks noGrp="1"/>
          </p:cNvSpPr>
          <p:nvPr>
            <p:ph type="sldNum" idx="5"/>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A3C39412-7711-4983-B8C5-432F68D21159}"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36" name="Straight Connector 4"/>
          <p:cNvCxnSpPr/>
          <p:nvPr/>
        </p:nvCxnSpPr>
        <p:spPr>
          <a:xfrm>
            <a:off x="461160" y="825120"/>
            <a:ext cx="8511120" cy="720"/>
          </a:xfrm>
          <a:prstGeom prst="straightConnector1">
            <a:avLst/>
          </a:prstGeom>
          <a:ln w="25560">
            <a:solidFill>
              <a:srgbClr val="00acdb"/>
            </a:solidFill>
            <a:miter/>
          </a:ln>
        </p:spPr>
      </p:cxnSp>
      <p:sp>
        <p:nvSpPr>
          <p:cNvPr id="137" name="PlaceHolder 1"/>
          <p:cNvSpPr>
            <a:spLocks noGrp="1"/>
          </p:cNvSpPr>
          <p:nvPr>
            <p:ph type="sldNum" idx="6"/>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18D918C4-59EC-4D1B-8225-C325ACA86307}"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138" name="PlaceHolder 2"/>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39" name="PlaceHolder 3"/>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76"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40" name="Straight Connector 4"/>
          <p:cNvCxnSpPr/>
          <p:nvPr/>
        </p:nvCxnSpPr>
        <p:spPr>
          <a:xfrm>
            <a:off x="461160" y="825120"/>
            <a:ext cx="8511120" cy="720"/>
          </a:xfrm>
          <a:prstGeom prst="straightConnector1">
            <a:avLst/>
          </a:prstGeom>
          <a:ln w="25560">
            <a:solidFill>
              <a:srgbClr val="00acdb"/>
            </a:solidFill>
            <a:miter/>
          </a:ln>
        </p:spPr>
      </p:cxnSp>
      <p:sp>
        <p:nvSpPr>
          <p:cNvPr id="141"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42" name="PlaceHolder 2"/>
          <p:cNvSpPr>
            <a:spLocks noGrp="1"/>
          </p:cNvSpPr>
          <p:nvPr>
            <p:ph type="sldNum" idx="7"/>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3206E6CE-BC34-4A01-A4A2-E94CCC4A08E9}"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43" name="Straight Connector 4"/>
          <p:cNvCxnSpPr/>
          <p:nvPr/>
        </p:nvCxnSpPr>
        <p:spPr>
          <a:xfrm>
            <a:off x="461160" y="825120"/>
            <a:ext cx="8511120" cy="720"/>
          </a:xfrm>
          <a:prstGeom prst="straightConnector1">
            <a:avLst/>
          </a:prstGeom>
          <a:ln w="25560">
            <a:solidFill>
              <a:srgbClr val="00acdb"/>
            </a:solidFill>
            <a:miter/>
          </a:ln>
        </p:spPr>
      </p:cxnSp>
      <p:sp>
        <p:nvSpPr>
          <p:cNvPr id="144"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45" name="PlaceHolder 2"/>
          <p:cNvSpPr>
            <a:spLocks noGrp="1"/>
          </p:cNvSpPr>
          <p:nvPr>
            <p:ph type="body"/>
          </p:nvPr>
        </p:nvSpPr>
        <p:spPr>
          <a:xfrm>
            <a:off x="461160" y="975240"/>
            <a:ext cx="850968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46" name="PlaceHolder 3"/>
          <p:cNvSpPr>
            <a:spLocks noGrp="1"/>
          </p:cNvSpPr>
          <p:nvPr>
            <p:ph type="sldNum" idx="8"/>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610EDC7C-C10D-4CE5-B1F2-FB398B6877AD}"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47" name="Straight Connector 4"/>
          <p:cNvCxnSpPr/>
          <p:nvPr/>
        </p:nvCxnSpPr>
        <p:spPr>
          <a:xfrm>
            <a:off x="461160" y="825120"/>
            <a:ext cx="8511120" cy="720"/>
          </a:xfrm>
          <a:prstGeom prst="straightConnector1">
            <a:avLst/>
          </a:prstGeom>
          <a:ln w="25560">
            <a:solidFill>
              <a:srgbClr val="00acdb"/>
            </a:solidFill>
            <a:miter/>
          </a:ln>
        </p:spPr>
      </p:cxnSp>
      <p:sp>
        <p:nvSpPr>
          <p:cNvPr id="148"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49" name="PlaceHolder 2"/>
          <p:cNvSpPr>
            <a:spLocks noGrp="1"/>
          </p:cNvSpPr>
          <p:nvPr>
            <p:ph type="body"/>
          </p:nvPr>
        </p:nvSpPr>
        <p:spPr>
          <a:xfrm>
            <a:off x="46116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50" name="PlaceHolder 3"/>
          <p:cNvSpPr>
            <a:spLocks noGrp="1"/>
          </p:cNvSpPr>
          <p:nvPr>
            <p:ph type="body"/>
          </p:nvPr>
        </p:nvSpPr>
        <p:spPr>
          <a:xfrm>
            <a:off x="482184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51" name="PlaceHolder 4"/>
          <p:cNvSpPr>
            <a:spLocks noGrp="1"/>
          </p:cNvSpPr>
          <p:nvPr>
            <p:ph type="sldNum" idx="9"/>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2932501F-373D-4A1C-B975-9F46949CC39A}"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52" name="Straight Connector 4"/>
          <p:cNvCxnSpPr/>
          <p:nvPr/>
        </p:nvCxnSpPr>
        <p:spPr>
          <a:xfrm>
            <a:off x="461160" y="825120"/>
            <a:ext cx="8511120" cy="720"/>
          </a:xfrm>
          <a:prstGeom prst="straightConnector1">
            <a:avLst/>
          </a:prstGeom>
          <a:ln w="25560">
            <a:solidFill>
              <a:srgbClr val="00acdb"/>
            </a:solidFill>
            <a:miter/>
          </a:ln>
        </p:spPr>
      </p:cxnSp>
      <p:sp>
        <p:nvSpPr>
          <p:cNvPr id="153"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54" name="PlaceHolder 2"/>
          <p:cNvSpPr>
            <a:spLocks noGrp="1"/>
          </p:cNvSpPr>
          <p:nvPr>
            <p:ph type="sldNum" idx="10"/>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6C7E4410-FD57-45D6-AA5A-FFEB883B9498}"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55" name="Straight Connector 4"/>
          <p:cNvCxnSpPr/>
          <p:nvPr/>
        </p:nvCxnSpPr>
        <p:spPr>
          <a:xfrm>
            <a:off x="461160" y="825120"/>
            <a:ext cx="8511120" cy="720"/>
          </a:xfrm>
          <a:prstGeom prst="straightConnector1">
            <a:avLst/>
          </a:prstGeom>
          <a:ln w="25560">
            <a:solidFill>
              <a:srgbClr val="00acdb"/>
            </a:solidFill>
            <a:miter/>
          </a:ln>
        </p:spPr>
      </p:cxnSp>
      <p:sp>
        <p:nvSpPr>
          <p:cNvPr id="156" name="PlaceHolder 1"/>
          <p:cNvSpPr>
            <a:spLocks noGrp="1"/>
          </p:cNvSpPr>
          <p:nvPr>
            <p:ph type="sldNum" idx="11"/>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0B2DA19D-6C6F-453E-A18C-5CDD7A4F8D1E}"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57" name="Straight Connector 4"/>
          <p:cNvCxnSpPr/>
          <p:nvPr/>
        </p:nvCxnSpPr>
        <p:spPr>
          <a:xfrm>
            <a:off x="461160" y="825120"/>
            <a:ext cx="8511120" cy="720"/>
          </a:xfrm>
          <a:prstGeom prst="straightConnector1">
            <a:avLst/>
          </a:prstGeom>
          <a:ln w="25560">
            <a:solidFill>
              <a:srgbClr val="00acdb"/>
            </a:solidFill>
            <a:miter/>
          </a:ln>
        </p:spPr>
      </p:cxnSp>
      <p:sp>
        <p:nvSpPr>
          <p:cNvPr id="158"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59"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60" name="PlaceHolder 3"/>
          <p:cNvSpPr>
            <a:spLocks noGrp="1"/>
          </p:cNvSpPr>
          <p:nvPr>
            <p:ph type="body"/>
          </p:nvPr>
        </p:nvSpPr>
        <p:spPr>
          <a:xfrm>
            <a:off x="482184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61" name="PlaceHolder 4"/>
          <p:cNvSpPr>
            <a:spLocks noGrp="1"/>
          </p:cNvSpPr>
          <p:nvPr>
            <p:ph type="body"/>
          </p:nvPr>
        </p:nvSpPr>
        <p:spPr>
          <a:xfrm>
            <a:off x="46116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62" name="PlaceHolder 5"/>
          <p:cNvSpPr>
            <a:spLocks noGrp="1"/>
          </p:cNvSpPr>
          <p:nvPr>
            <p:ph type="sldNum" idx="12"/>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AC647BBD-8278-40C1-99EE-111040E5072E}"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63" name="Straight Connector 4"/>
          <p:cNvCxnSpPr/>
          <p:nvPr/>
        </p:nvCxnSpPr>
        <p:spPr>
          <a:xfrm>
            <a:off x="461160" y="825120"/>
            <a:ext cx="8511120" cy="720"/>
          </a:xfrm>
          <a:prstGeom prst="straightConnector1">
            <a:avLst/>
          </a:prstGeom>
          <a:ln w="25560">
            <a:solidFill>
              <a:srgbClr val="00acdb"/>
            </a:solidFill>
            <a:miter/>
          </a:ln>
        </p:spPr>
      </p:cxnSp>
      <p:sp>
        <p:nvSpPr>
          <p:cNvPr id="164"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a:t>
            </a:r>
            <a:r>
              <a:rPr b="0" lang="en-US" sz="4400" strike="noStrike" u="none">
                <a:solidFill>
                  <a:srgbClr val="000000"/>
                </a:solidFill>
                <a:effectLst/>
                <a:uFillTx/>
                <a:latin typeface="Arial"/>
              </a:rPr>
              <a:t>edit the </a:t>
            </a:r>
            <a:r>
              <a:rPr b="0" lang="en-US" sz="4400" strike="noStrike" u="none">
                <a:solidFill>
                  <a:srgbClr val="000000"/>
                </a:solidFill>
                <a:effectLst/>
                <a:uFillTx/>
                <a:latin typeface="Arial"/>
              </a:rPr>
              <a:t>title </a:t>
            </a:r>
            <a:r>
              <a:rPr b="0" lang="en-US" sz="4400" strike="noStrike" u="none">
                <a:solidFill>
                  <a:srgbClr val="000000"/>
                </a:solidFill>
                <a:effectLst/>
                <a:uFillTx/>
                <a:latin typeface="Arial"/>
              </a:rPr>
              <a:t>text </a:t>
            </a:r>
            <a:r>
              <a:rPr b="0" lang="en-US" sz="4400" strike="noStrike" u="none">
                <a:solidFill>
                  <a:srgbClr val="000000"/>
                </a:solidFill>
                <a:effectLst/>
                <a:uFillTx/>
                <a:latin typeface="Arial"/>
              </a:rPr>
              <a:t>format</a:t>
            </a:r>
            <a:endParaRPr b="0" lang="en-US" sz="4400" strike="noStrike" u="none">
              <a:solidFill>
                <a:srgbClr val="000000"/>
              </a:solidFill>
              <a:effectLst/>
              <a:uFillTx/>
              <a:latin typeface="Arial"/>
            </a:endParaRPr>
          </a:p>
        </p:txBody>
      </p:sp>
      <p:sp>
        <p:nvSpPr>
          <p:cNvPr id="165" name="PlaceHolder 2"/>
          <p:cNvSpPr>
            <a:spLocks noGrp="1"/>
          </p:cNvSpPr>
          <p:nvPr>
            <p:ph type="body"/>
          </p:nvPr>
        </p:nvSpPr>
        <p:spPr>
          <a:xfrm>
            <a:off x="46116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66"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67" name="PlaceHolder 4"/>
          <p:cNvSpPr>
            <a:spLocks noGrp="1"/>
          </p:cNvSpPr>
          <p:nvPr>
            <p:ph type="body"/>
          </p:nvPr>
        </p:nvSpPr>
        <p:spPr>
          <a:xfrm>
            <a:off x="482184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68" name="PlaceHolder 5"/>
          <p:cNvSpPr>
            <a:spLocks noGrp="1"/>
          </p:cNvSpPr>
          <p:nvPr>
            <p:ph type="sldNum" idx="13"/>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30109526-B3AC-49B3-95AC-BB1EA15694D1}"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69" name="Straight Connector 4"/>
          <p:cNvCxnSpPr/>
          <p:nvPr/>
        </p:nvCxnSpPr>
        <p:spPr>
          <a:xfrm>
            <a:off x="461160" y="825120"/>
            <a:ext cx="8511120" cy="720"/>
          </a:xfrm>
          <a:prstGeom prst="straightConnector1">
            <a:avLst/>
          </a:prstGeom>
          <a:ln w="25560">
            <a:solidFill>
              <a:srgbClr val="00acdb"/>
            </a:solidFill>
            <a:miter/>
          </a:ln>
        </p:spPr>
      </p:cxnSp>
      <p:sp>
        <p:nvSpPr>
          <p:cNvPr id="170"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a:t>
            </a:r>
            <a:r>
              <a:rPr b="0" lang="en-US" sz="4400" strike="noStrike" u="none">
                <a:solidFill>
                  <a:srgbClr val="000000"/>
                </a:solidFill>
                <a:effectLst/>
                <a:uFillTx/>
                <a:latin typeface="Arial"/>
              </a:rPr>
              <a:t>edit the </a:t>
            </a:r>
            <a:r>
              <a:rPr b="0" lang="en-US" sz="4400" strike="noStrike" u="none">
                <a:solidFill>
                  <a:srgbClr val="000000"/>
                </a:solidFill>
                <a:effectLst/>
                <a:uFillTx/>
                <a:latin typeface="Arial"/>
              </a:rPr>
              <a:t>title </a:t>
            </a:r>
            <a:r>
              <a:rPr b="0" lang="en-US" sz="4400" strike="noStrike" u="none">
                <a:solidFill>
                  <a:srgbClr val="000000"/>
                </a:solidFill>
                <a:effectLst/>
                <a:uFillTx/>
                <a:latin typeface="Arial"/>
              </a:rPr>
              <a:t>text </a:t>
            </a:r>
            <a:r>
              <a:rPr b="0" lang="en-US" sz="4400" strike="noStrike" u="none">
                <a:solidFill>
                  <a:srgbClr val="000000"/>
                </a:solidFill>
                <a:effectLst/>
                <a:uFillTx/>
                <a:latin typeface="Arial"/>
              </a:rPr>
              <a:t>format</a:t>
            </a:r>
            <a:endParaRPr b="0" lang="en-US" sz="4400" strike="noStrike" u="none">
              <a:solidFill>
                <a:srgbClr val="000000"/>
              </a:solidFill>
              <a:effectLst/>
              <a:uFillTx/>
              <a:latin typeface="Arial"/>
            </a:endParaRPr>
          </a:p>
        </p:txBody>
      </p:sp>
      <p:sp>
        <p:nvSpPr>
          <p:cNvPr id="171"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72"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73" name="PlaceHolder 4"/>
          <p:cNvSpPr>
            <a:spLocks noGrp="1"/>
          </p:cNvSpPr>
          <p:nvPr>
            <p:ph type="body"/>
          </p:nvPr>
        </p:nvSpPr>
        <p:spPr>
          <a:xfrm>
            <a:off x="461160" y="358092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74" name="PlaceHolder 5"/>
          <p:cNvSpPr>
            <a:spLocks noGrp="1"/>
          </p:cNvSpPr>
          <p:nvPr>
            <p:ph type="sldNum" idx="14"/>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6F2EF499-35D8-481D-9543-A1747174DC92}"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75" name="Straight Connector 4"/>
          <p:cNvCxnSpPr/>
          <p:nvPr/>
        </p:nvCxnSpPr>
        <p:spPr>
          <a:xfrm>
            <a:off x="461160" y="825120"/>
            <a:ext cx="8511120" cy="720"/>
          </a:xfrm>
          <a:prstGeom prst="straightConnector1">
            <a:avLst/>
          </a:prstGeom>
          <a:ln w="25560">
            <a:solidFill>
              <a:srgbClr val="00acdb"/>
            </a:solidFill>
            <a:miter/>
          </a:ln>
        </p:spPr>
      </p:cxnSp>
      <p:sp>
        <p:nvSpPr>
          <p:cNvPr id="176"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77" name="PlaceHolder 2"/>
          <p:cNvSpPr>
            <a:spLocks noGrp="1"/>
          </p:cNvSpPr>
          <p:nvPr>
            <p:ph type="body"/>
          </p:nvPr>
        </p:nvSpPr>
        <p:spPr>
          <a:xfrm>
            <a:off x="461160" y="97524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78" name="PlaceHolder 3"/>
          <p:cNvSpPr>
            <a:spLocks noGrp="1"/>
          </p:cNvSpPr>
          <p:nvPr>
            <p:ph type="body"/>
          </p:nvPr>
        </p:nvSpPr>
        <p:spPr>
          <a:xfrm>
            <a:off x="461160" y="3580920"/>
            <a:ext cx="8509680" cy="2378880"/>
          </a:xfrm>
          <a:prstGeom prst="rect">
            <a:avLst/>
          </a:prstGeom>
          <a:noFill/>
          <a:ln w="0">
            <a:noFill/>
          </a:ln>
        </p:spPr>
        <p:txBody>
          <a:bodyPr lIns="0" rIns="0" tIns="0" bIns="0" anchor="t">
            <a:normAutofit fontScale="92500" lnSpcReduction="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79" name="PlaceHolder 4"/>
          <p:cNvSpPr>
            <a:spLocks noGrp="1"/>
          </p:cNvSpPr>
          <p:nvPr>
            <p:ph type="sldNum" idx="15"/>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AEDA1CA6-C568-40F3-9A2E-BAB0469ABC91}"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80" name="Straight Connector 4"/>
          <p:cNvCxnSpPr/>
          <p:nvPr/>
        </p:nvCxnSpPr>
        <p:spPr>
          <a:xfrm>
            <a:off x="461160" y="825120"/>
            <a:ext cx="8511120" cy="720"/>
          </a:xfrm>
          <a:prstGeom prst="straightConnector1">
            <a:avLst/>
          </a:prstGeom>
          <a:ln w="25560">
            <a:solidFill>
              <a:srgbClr val="00acdb"/>
            </a:solidFill>
            <a:miter/>
          </a:ln>
        </p:spPr>
      </p:cxnSp>
      <p:sp>
        <p:nvSpPr>
          <p:cNvPr id="181"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82"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83" name="PlaceHolder 3"/>
          <p:cNvSpPr>
            <a:spLocks noGrp="1"/>
          </p:cNvSpPr>
          <p:nvPr>
            <p:ph type="body"/>
          </p:nvPr>
        </p:nvSpPr>
        <p:spPr>
          <a:xfrm>
            <a:off x="482184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84" name="PlaceHolder 4"/>
          <p:cNvSpPr>
            <a:spLocks noGrp="1"/>
          </p:cNvSpPr>
          <p:nvPr>
            <p:ph type="body"/>
          </p:nvPr>
        </p:nvSpPr>
        <p:spPr>
          <a:xfrm>
            <a:off x="46116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85" name="PlaceHolder 5"/>
          <p:cNvSpPr>
            <a:spLocks noGrp="1"/>
          </p:cNvSpPr>
          <p:nvPr>
            <p:ph type="body"/>
          </p:nvPr>
        </p:nvSpPr>
        <p:spPr>
          <a:xfrm>
            <a:off x="482184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86" name="PlaceHolder 6"/>
          <p:cNvSpPr>
            <a:spLocks noGrp="1"/>
          </p:cNvSpPr>
          <p:nvPr>
            <p:ph type="sldNum" idx="16"/>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87959D51-A210-44C7-96EF-8482897C3A9C}"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2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87" name="Straight Connector 4"/>
          <p:cNvCxnSpPr/>
          <p:nvPr/>
        </p:nvCxnSpPr>
        <p:spPr>
          <a:xfrm>
            <a:off x="461160" y="825120"/>
            <a:ext cx="8511120" cy="720"/>
          </a:xfrm>
          <a:prstGeom prst="straightConnector1">
            <a:avLst/>
          </a:prstGeom>
          <a:ln w="25560">
            <a:solidFill>
              <a:srgbClr val="00acdb"/>
            </a:solidFill>
            <a:miter/>
          </a:ln>
        </p:spPr>
      </p:cxnSp>
      <p:sp>
        <p:nvSpPr>
          <p:cNvPr id="188"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189" name="PlaceHolder 2"/>
          <p:cNvSpPr>
            <a:spLocks noGrp="1"/>
          </p:cNvSpPr>
          <p:nvPr>
            <p:ph type="body"/>
          </p:nvPr>
        </p:nvSpPr>
        <p:spPr>
          <a:xfrm>
            <a:off x="46116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90" name="PlaceHolder 3"/>
          <p:cNvSpPr>
            <a:spLocks noGrp="1"/>
          </p:cNvSpPr>
          <p:nvPr>
            <p:ph type="body"/>
          </p:nvPr>
        </p:nvSpPr>
        <p:spPr>
          <a:xfrm>
            <a:off x="333864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91" name="PlaceHolder 4"/>
          <p:cNvSpPr>
            <a:spLocks noGrp="1"/>
          </p:cNvSpPr>
          <p:nvPr>
            <p:ph type="body"/>
          </p:nvPr>
        </p:nvSpPr>
        <p:spPr>
          <a:xfrm>
            <a:off x="6215760" y="97524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92" name="PlaceHolder 5"/>
          <p:cNvSpPr>
            <a:spLocks noGrp="1"/>
          </p:cNvSpPr>
          <p:nvPr>
            <p:ph type="body"/>
          </p:nvPr>
        </p:nvSpPr>
        <p:spPr>
          <a:xfrm>
            <a:off x="46116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93" name="PlaceHolder 6"/>
          <p:cNvSpPr>
            <a:spLocks noGrp="1"/>
          </p:cNvSpPr>
          <p:nvPr>
            <p:ph type="body"/>
          </p:nvPr>
        </p:nvSpPr>
        <p:spPr>
          <a:xfrm>
            <a:off x="333864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94" name="PlaceHolder 7"/>
          <p:cNvSpPr>
            <a:spLocks noGrp="1"/>
          </p:cNvSpPr>
          <p:nvPr>
            <p:ph type="body"/>
          </p:nvPr>
        </p:nvSpPr>
        <p:spPr>
          <a:xfrm>
            <a:off x="6215760" y="3580920"/>
            <a:ext cx="2739600" cy="2378880"/>
          </a:xfrm>
          <a:prstGeom prst="rect">
            <a:avLst/>
          </a:prstGeom>
          <a:noFill/>
          <a:ln w="0">
            <a:noFill/>
          </a:ln>
        </p:spPr>
        <p:txBody>
          <a:bodyPr lIns="0" rIns="0" tIns="0" bIns="0" anchor="t">
            <a:normAutofit fontScale="25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195" name="PlaceHolder 8"/>
          <p:cNvSpPr>
            <a:spLocks noGrp="1"/>
          </p:cNvSpPr>
          <p:nvPr>
            <p:ph type="sldNum" idx="17"/>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6533737E-868A-4C0D-A8BA-FB3D97A574BA}"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3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96" name="Straight Connector 4"/>
          <p:cNvCxnSpPr/>
          <p:nvPr/>
        </p:nvCxnSpPr>
        <p:spPr>
          <a:xfrm>
            <a:off x="461160" y="825120"/>
            <a:ext cx="8511120" cy="720"/>
          </a:xfrm>
          <a:prstGeom prst="straightConnector1">
            <a:avLst/>
          </a:prstGeom>
          <a:ln w="25560">
            <a:solidFill>
              <a:srgbClr val="00acdb"/>
            </a:solidFill>
            <a:miter/>
          </a:ln>
        </p:spPr>
      </p:cxnSp>
      <p:sp>
        <p:nvSpPr>
          <p:cNvPr id="197" name="PlaceHolder 1"/>
          <p:cNvSpPr>
            <a:spLocks noGrp="1"/>
          </p:cNvSpPr>
          <p:nvPr>
            <p:ph type="sldNum" idx="18"/>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AA25B118-A23F-4D41-A24A-75E437C2B90C}"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3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198" name="Straight Connector 4"/>
          <p:cNvCxnSpPr/>
          <p:nvPr/>
        </p:nvCxnSpPr>
        <p:spPr>
          <a:xfrm>
            <a:off x="461160" y="825120"/>
            <a:ext cx="8511120" cy="720"/>
          </a:xfrm>
          <a:prstGeom prst="straightConnector1">
            <a:avLst/>
          </a:prstGeom>
          <a:ln w="25560">
            <a:solidFill>
              <a:srgbClr val="00acdb"/>
            </a:solidFill>
            <a:miter/>
          </a:ln>
        </p:spPr>
      </p:cxnSp>
      <p:sp>
        <p:nvSpPr>
          <p:cNvPr id="199"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200" name="PlaceHolder 2"/>
          <p:cNvSpPr>
            <a:spLocks noGrp="1"/>
          </p:cNvSpPr>
          <p:nvPr>
            <p:ph type="sldNum" idx="19"/>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A1A7053B-CF57-459E-80C2-F788C541D069}"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3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201" name="Straight Connector 4"/>
          <p:cNvCxnSpPr/>
          <p:nvPr/>
        </p:nvCxnSpPr>
        <p:spPr>
          <a:xfrm>
            <a:off x="461160" y="825120"/>
            <a:ext cx="8511120" cy="720"/>
          </a:xfrm>
          <a:prstGeom prst="straightConnector1">
            <a:avLst/>
          </a:prstGeom>
          <a:ln w="25560">
            <a:solidFill>
              <a:srgbClr val="00acdb"/>
            </a:solidFill>
            <a:miter/>
          </a:ln>
        </p:spPr>
      </p:cxnSp>
      <p:sp>
        <p:nvSpPr>
          <p:cNvPr id="202"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a:t>
            </a:r>
            <a:r>
              <a:rPr b="0" lang="en-US" sz="4400" strike="noStrike" u="none">
                <a:solidFill>
                  <a:srgbClr val="000000"/>
                </a:solidFill>
                <a:effectLst/>
                <a:uFillTx/>
                <a:latin typeface="Arial"/>
              </a:rPr>
              <a:t>edit the </a:t>
            </a:r>
            <a:r>
              <a:rPr b="0" lang="en-US" sz="4400" strike="noStrike" u="none">
                <a:solidFill>
                  <a:srgbClr val="000000"/>
                </a:solidFill>
                <a:effectLst/>
                <a:uFillTx/>
                <a:latin typeface="Arial"/>
              </a:rPr>
              <a:t>title </a:t>
            </a:r>
            <a:r>
              <a:rPr b="0" lang="en-US" sz="4400" strike="noStrike" u="none">
                <a:solidFill>
                  <a:srgbClr val="000000"/>
                </a:solidFill>
                <a:effectLst/>
                <a:uFillTx/>
                <a:latin typeface="Arial"/>
              </a:rPr>
              <a:t>text </a:t>
            </a:r>
            <a:r>
              <a:rPr b="0" lang="en-US" sz="4400" strike="noStrike" u="none">
                <a:solidFill>
                  <a:srgbClr val="000000"/>
                </a:solidFill>
                <a:effectLst/>
                <a:uFillTx/>
                <a:latin typeface="Arial"/>
              </a:rPr>
              <a:t>format</a:t>
            </a:r>
            <a:endParaRPr b="0" lang="en-US" sz="4400" strike="noStrike" u="none">
              <a:solidFill>
                <a:srgbClr val="000000"/>
              </a:solidFill>
              <a:effectLst/>
              <a:uFillTx/>
              <a:latin typeface="Arial"/>
            </a:endParaRPr>
          </a:p>
        </p:txBody>
      </p:sp>
      <p:sp>
        <p:nvSpPr>
          <p:cNvPr id="203" name="PlaceHolder 2"/>
          <p:cNvSpPr>
            <a:spLocks noGrp="1"/>
          </p:cNvSpPr>
          <p:nvPr>
            <p:ph type="body"/>
          </p:nvPr>
        </p:nvSpPr>
        <p:spPr>
          <a:xfrm>
            <a:off x="461160" y="975240"/>
            <a:ext cx="850968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204" name="PlaceHolder 3"/>
          <p:cNvSpPr>
            <a:spLocks noGrp="1"/>
          </p:cNvSpPr>
          <p:nvPr>
            <p:ph type="sldNum" idx="20"/>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412941F0-06A8-4EC1-ACAB-3302963BCF57}"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3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205" name="Straight Connector 4"/>
          <p:cNvCxnSpPr/>
          <p:nvPr/>
        </p:nvCxnSpPr>
        <p:spPr>
          <a:xfrm>
            <a:off x="461160" y="825120"/>
            <a:ext cx="8511120" cy="720"/>
          </a:xfrm>
          <a:prstGeom prst="straightConnector1">
            <a:avLst/>
          </a:prstGeom>
          <a:ln w="25560">
            <a:solidFill>
              <a:srgbClr val="00acdb"/>
            </a:solidFill>
            <a:miter/>
          </a:ln>
        </p:spPr>
      </p:cxnSp>
      <p:sp>
        <p:nvSpPr>
          <p:cNvPr id="206"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a:t>
            </a:r>
            <a:r>
              <a:rPr b="0" lang="en-US" sz="4400" strike="noStrike" u="none">
                <a:solidFill>
                  <a:srgbClr val="000000"/>
                </a:solidFill>
                <a:effectLst/>
                <a:uFillTx/>
                <a:latin typeface="Arial"/>
              </a:rPr>
              <a:t>edit the </a:t>
            </a:r>
            <a:r>
              <a:rPr b="0" lang="en-US" sz="4400" strike="noStrike" u="none">
                <a:solidFill>
                  <a:srgbClr val="000000"/>
                </a:solidFill>
                <a:effectLst/>
                <a:uFillTx/>
                <a:latin typeface="Arial"/>
              </a:rPr>
              <a:t>title </a:t>
            </a:r>
            <a:r>
              <a:rPr b="0" lang="en-US" sz="4400" strike="noStrike" u="none">
                <a:solidFill>
                  <a:srgbClr val="000000"/>
                </a:solidFill>
                <a:effectLst/>
                <a:uFillTx/>
                <a:latin typeface="Arial"/>
              </a:rPr>
              <a:t>text </a:t>
            </a:r>
            <a:r>
              <a:rPr b="0" lang="en-US" sz="4400" strike="noStrike" u="none">
                <a:solidFill>
                  <a:srgbClr val="000000"/>
                </a:solidFill>
                <a:effectLst/>
                <a:uFillTx/>
                <a:latin typeface="Arial"/>
              </a:rPr>
              <a:t>format</a:t>
            </a:r>
            <a:endParaRPr b="0" lang="en-US" sz="4400" strike="noStrike" u="none">
              <a:solidFill>
                <a:srgbClr val="000000"/>
              </a:solidFill>
              <a:effectLst/>
              <a:uFillTx/>
              <a:latin typeface="Arial"/>
            </a:endParaRPr>
          </a:p>
        </p:txBody>
      </p:sp>
      <p:sp>
        <p:nvSpPr>
          <p:cNvPr id="207" name="PlaceHolder 2"/>
          <p:cNvSpPr>
            <a:spLocks noGrp="1"/>
          </p:cNvSpPr>
          <p:nvPr>
            <p:ph type="body"/>
          </p:nvPr>
        </p:nvSpPr>
        <p:spPr>
          <a:xfrm>
            <a:off x="46116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208" name="PlaceHolder 3"/>
          <p:cNvSpPr>
            <a:spLocks noGrp="1"/>
          </p:cNvSpPr>
          <p:nvPr>
            <p:ph type="body"/>
          </p:nvPr>
        </p:nvSpPr>
        <p:spPr>
          <a:xfrm>
            <a:off x="482184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209" name="PlaceHolder 4"/>
          <p:cNvSpPr>
            <a:spLocks noGrp="1"/>
          </p:cNvSpPr>
          <p:nvPr>
            <p:ph type="sldNum" idx="21"/>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8BC3D94F-F8BF-4624-892C-416F3C3D3906}"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3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210" name="Straight Connector 4"/>
          <p:cNvCxnSpPr/>
          <p:nvPr/>
        </p:nvCxnSpPr>
        <p:spPr>
          <a:xfrm>
            <a:off x="461160" y="825120"/>
            <a:ext cx="8511120" cy="720"/>
          </a:xfrm>
          <a:prstGeom prst="straightConnector1">
            <a:avLst/>
          </a:prstGeom>
          <a:ln w="25560">
            <a:solidFill>
              <a:srgbClr val="00acdb"/>
            </a:solidFill>
            <a:miter/>
          </a:ln>
        </p:spPr>
      </p:cxnSp>
      <p:sp>
        <p:nvSpPr>
          <p:cNvPr id="211"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212" name="PlaceHolder 2"/>
          <p:cNvSpPr>
            <a:spLocks noGrp="1"/>
          </p:cNvSpPr>
          <p:nvPr>
            <p:ph type="sldNum" idx="22"/>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1AA91C93-6088-4A8E-A182-CFF65DA91B3F}"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3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213" name="Straight Connector 4"/>
          <p:cNvCxnSpPr/>
          <p:nvPr/>
        </p:nvCxnSpPr>
        <p:spPr>
          <a:xfrm>
            <a:off x="461160" y="825120"/>
            <a:ext cx="8511120" cy="720"/>
          </a:xfrm>
          <a:prstGeom prst="straightConnector1">
            <a:avLst/>
          </a:prstGeom>
          <a:ln w="25560">
            <a:solidFill>
              <a:srgbClr val="00acdb"/>
            </a:solidFill>
            <a:miter/>
          </a:ln>
        </p:spPr>
      </p:cxnSp>
      <p:sp>
        <p:nvSpPr>
          <p:cNvPr id="214" name="PlaceHolder 1"/>
          <p:cNvSpPr>
            <a:spLocks noGrp="1"/>
          </p:cNvSpPr>
          <p:nvPr>
            <p:ph type="sldNum" idx="23"/>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9C73F754-ECE7-407B-AA8F-93DFE8D2B0AC}"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cxnSp>
        <p:nvCxnSpPr>
          <p:cNvPr id="215" name="Straight Connector 4"/>
          <p:cNvCxnSpPr/>
          <p:nvPr/>
        </p:nvCxnSpPr>
        <p:spPr>
          <a:xfrm>
            <a:off x="461160" y="825120"/>
            <a:ext cx="8511120" cy="720"/>
          </a:xfrm>
          <a:prstGeom prst="straightConnector1">
            <a:avLst/>
          </a:prstGeom>
          <a:ln w="25560">
            <a:solidFill>
              <a:srgbClr val="00acdb"/>
            </a:solidFill>
            <a:miter/>
          </a:ln>
        </p:spPr>
      </p:cxnSp>
      <p:sp>
        <p:nvSpPr>
          <p:cNvPr id="216" name="PlaceHolder 1"/>
          <p:cNvSpPr>
            <a:spLocks noGrp="1"/>
          </p:cNvSpPr>
          <p:nvPr>
            <p:ph type="title"/>
          </p:nvPr>
        </p:nvSpPr>
        <p:spPr>
          <a:xfrm>
            <a:off x="461160" y="0"/>
            <a:ext cx="8509680" cy="824400"/>
          </a:xfrm>
          <a:prstGeom prst="rect">
            <a:avLst/>
          </a:prstGeom>
          <a:noFill/>
          <a:ln w="0">
            <a:noFill/>
          </a:ln>
        </p:spPr>
        <p:txBody>
          <a:bodyPr lIns="0" rIns="0" tIns="0" bIns="0" anchor="ctr">
            <a:noAutofit/>
          </a:bodyPr>
          <a:p>
            <a:pPr indent="0" algn="ctr">
              <a:buNone/>
            </a:pPr>
            <a:r>
              <a:rPr b="0" lang="en-US" sz="4400" strike="noStrike" u="none">
                <a:solidFill>
                  <a:srgbClr val="000000"/>
                </a:solidFill>
                <a:effectLst/>
                <a:uFillTx/>
                <a:latin typeface="Arial"/>
              </a:rPr>
              <a:t>Click to edit the title text format</a:t>
            </a:r>
            <a:endParaRPr b="0" lang="en-US" sz="4400" strike="noStrike" u="none">
              <a:solidFill>
                <a:srgbClr val="000000"/>
              </a:solidFill>
              <a:effectLst/>
              <a:uFillTx/>
              <a:latin typeface="Arial"/>
            </a:endParaRPr>
          </a:p>
        </p:txBody>
      </p:sp>
      <p:sp>
        <p:nvSpPr>
          <p:cNvPr id="217" name="PlaceHolder 2"/>
          <p:cNvSpPr>
            <a:spLocks noGrp="1"/>
          </p:cNvSpPr>
          <p:nvPr>
            <p:ph type="body"/>
          </p:nvPr>
        </p:nvSpPr>
        <p:spPr>
          <a:xfrm>
            <a:off x="461160" y="97524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218" name="PlaceHolder 3"/>
          <p:cNvSpPr>
            <a:spLocks noGrp="1"/>
          </p:cNvSpPr>
          <p:nvPr>
            <p:ph type="body"/>
          </p:nvPr>
        </p:nvSpPr>
        <p:spPr>
          <a:xfrm>
            <a:off x="4821840" y="975240"/>
            <a:ext cx="4152240" cy="49881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219" name="PlaceHolder 4"/>
          <p:cNvSpPr>
            <a:spLocks noGrp="1"/>
          </p:cNvSpPr>
          <p:nvPr>
            <p:ph type="body"/>
          </p:nvPr>
        </p:nvSpPr>
        <p:spPr>
          <a:xfrm>
            <a:off x="461160" y="3580920"/>
            <a:ext cx="4152240" cy="2378880"/>
          </a:xfrm>
          <a:prstGeom prst="rect">
            <a:avLst/>
          </a:prstGeom>
          <a:noFill/>
          <a:ln w="0">
            <a:noFill/>
          </a:ln>
        </p:spPr>
        <p:txBody>
          <a:bodyPr lIns="0" rIns="0" tIns="0" bIns="0" anchor="t">
            <a:normAutofit fontScale="70000" lnSpcReduction="19999"/>
          </a:bodyPr>
          <a:p>
            <a:pPr marL="432000" indent="-324000">
              <a:spcBef>
                <a:spcPts val="1417"/>
              </a:spcBef>
              <a:buClr>
                <a:srgbClr val="000000"/>
              </a:buClr>
              <a:buSzPct val="45000"/>
              <a:buFont typeface="Wingdings" charset="2"/>
              <a:buChar char=""/>
            </a:pPr>
            <a:r>
              <a:rPr b="0" lang="en-US" sz="3200" strike="noStrike" u="none">
                <a:solidFill>
                  <a:srgbClr val="000000"/>
                </a:solidFill>
                <a:effectLst/>
                <a:uFillTx/>
                <a:latin typeface="Arial"/>
              </a:rPr>
              <a:t>Click to edit the outline text format</a:t>
            </a:r>
            <a:endParaRPr b="0" lang="en-US" sz="32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effectLst/>
                <a:uFillTx/>
                <a:latin typeface="Arial"/>
              </a:rPr>
              <a:t>Second Outline Level</a:t>
            </a:r>
            <a:endParaRPr b="0" lang="en-US" sz="2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effectLst/>
                <a:uFillTx/>
                <a:latin typeface="Arial"/>
              </a:rPr>
              <a:t>Third Outline Level</a:t>
            </a:r>
            <a:endParaRPr b="0" lang="en-US" sz="2400" strike="noStrike" u="none">
              <a:solidFill>
                <a:srgbClr val="000000"/>
              </a:solidFill>
              <a:effectLst/>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effectLst/>
                <a:uFillTx/>
                <a:latin typeface="Arial"/>
              </a:rPr>
              <a:t>Fourth Outline Level</a:t>
            </a:r>
            <a:endParaRPr b="0" lang="en-US" sz="2000" strike="noStrike" u="none">
              <a:solidFill>
                <a:srgbClr val="000000"/>
              </a:solidFill>
              <a:effectLst/>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Fifth Outline Level</a:t>
            </a:r>
            <a:endParaRPr b="0" lang="en-US" sz="2000" strike="noStrike" u="none">
              <a:solidFill>
                <a:srgbClr val="000000"/>
              </a:solidFill>
              <a:effectLst/>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Sixth Outline Level</a:t>
            </a:r>
            <a:endParaRPr b="0" lang="en-US" sz="2000" strike="noStrike" u="none">
              <a:solidFill>
                <a:srgbClr val="000000"/>
              </a:solidFill>
              <a:effectLst/>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effectLst/>
                <a:uFillTx/>
                <a:latin typeface="Arial"/>
              </a:rPr>
              <a:t>Seventh Outline Level</a:t>
            </a:r>
            <a:endParaRPr b="0" lang="en-US" sz="2000" strike="noStrike" u="none">
              <a:solidFill>
                <a:srgbClr val="000000"/>
              </a:solidFill>
              <a:effectLst/>
              <a:uFillTx/>
              <a:latin typeface="Arial"/>
            </a:endParaRPr>
          </a:p>
        </p:txBody>
      </p:sp>
      <p:sp>
        <p:nvSpPr>
          <p:cNvPr id="220" name="PlaceHolder 5"/>
          <p:cNvSpPr>
            <a:spLocks noGrp="1"/>
          </p:cNvSpPr>
          <p:nvPr>
            <p:ph type="sldNum" idx="24"/>
          </p:nvPr>
        </p:nvSpPr>
        <p:spPr>
          <a:xfrm>
            <a:off x="86457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81125532-F536-4F7C-9C57-7FAE82DE83A0}"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3.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5.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video" Target="../media/media9.gif"/><Relationship Id="rId4" Type="http://schemas.microsoft.com/office/2007/relationships/media" Target="../media/media9.gif"/><Relationship Id="rId5" Type="http://schemas.openxmlformats.org/officeDocument/2006/relationships/image" Target="../media/image10.png"/><Relationship Id="rId6" Type="http://schemas.openxmlformats.org/officeDocument/2006/relationships/slideLayout" Target="../slideLayouts/slideLayout11.xml"/><Relationship Id="rId7"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1.xml"/>
</Relationships>
</file>

<file path=ppt/slides/_rels/slide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0.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1.xml"/>
</Relationships>
</file>

<file path=ppt/slides/_rels/slide11.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1.xml"/>
</Relationships>
</file>

<file path=ppt/slides/_rels/slide12.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11.xml"/>
</Relationships>
</file>

<file path=ppt/slides/_rels/slide13.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emf"/><Relationship Id="rId3" Type="http://schemas.openxmlformats.org/officeDocument/2006/relationships/slideLayout" Target="../slideLayouts/slideLayout11.xml"/>
</Relationships>
</file>

<file path=ppt/slides/_rels/slide14.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1.xml"/>
</Relationships>
</file>

<file path=ppt/slides/_rels/slide15.xml.rels><?xml version="1.0" encoding="UTF-8"?>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png"/><Relationship Id="rId3" Type="http://schemas.openxmlformats.org/officeDocument/2006/relationships/slideLayout" Target="../slideLayouts/slideLayout11.xml"/>
</Relationships>
</file>

<file path=ppt/slides/_rels/slide16.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15.png"/><Relationship Id="rId3" Type="http://schemas.openxmlformats.org/officeDocument/2006/relationships/slideLayout" Target="../slideLayouts/slideLayout11.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609840" y="1481400"/>
            <a:ext cx="7750080" cy="1946880"/>
          </a:xfrm>
          <a:prstGeom prst="rect">
            <a:avLst/>
          </a:prstGeom>
          <a:noFill/>
          <a:ln w="0">
            <a:noFill/>
          </a:ln>
        </p:spPr>
        <p:txBody>
          <a:bodyPr lIns="0" rIns="0" tIns="0" bIns="0" anchor="t">
            <a:noAutofit/>
          </a:bodyPr>
          <a:p>
            <a:pPr indent="0">
              <a:lnSpc>
                <a:spcPct val="90000"/>
              </a:lnSpc>
              <a:buNone/>
              <a:tabLst>
                <a:tab algn="l" pos="0"/>
              </a:tabLst>
            </a:pPr>
            <a:r>
              <a:rPr b="1" lang="en-US" sz="3500" strike="noStrike" u="none">
                <a:solidFill>
                  <a:srgbClr val="ffffff"/>
                </a:solidFill>
                <a:effectLst/>
                <a:uFillTx/>
                <a:latin typeface="Arial"/>
              </a:rPr>
              <a:t>Minimizing Unwanted Beam Current</a:t>
            </a:r>
            <a:br>
              <a:rPr sz="3500"/>
            </a:br>
            <a:r>
              <a:rPr b="1" lang="en-US" sz="3500" strike="noStrike" u="none">
                <a:solidFill>
                  <a:srgbClr val="ffffff"/>
                </a:solidFill>
                <a:effectLst/>
                <a:uFillTx/>
                <a:latin typeface="Arial"/>
              </a:rPr>
              <a:t>In The Electron-Ion Collider</a:t>
            </a:r>
            <a:endParaRPr b="0" lang="en-US" sz="3500" strike="noStrike" u="none">
              <a:solidFill>
                <a:srgbClr val="ffffff"/>
              </a:solidFill>
              <a:effectLst/>
              <a:uFillTx/>
              <a:latin typeface="Arial"/>
            </a:endParaRPr>
          </a:p>
        </p:txBody>
      </p:sp>
      <p:sp>
        <p:nvSpPr>
          <p:cNvPr id="228" name="PlaceHolder 2"/>
          <p:cNvSpPr>
            <a:spLocks noGrp="1"/>
          </p:cNvSpPr>
          <p:nvPr>
            <p:ph/>
          </p:nvPr>
        </p:nvSpPr>
        <p:spPr>
          <a:xfrm>
            <a:off x="609840" y="3541320"/>
            <a:ext cx="7750080" cy="1258920"/>
          </a:xfrm>
          <a:prstGeom prst="rect">
            <a:avLst/>
          </a:prstGeom>
          <a:noFill/>
          <a:ln w="0">
            <a:noFill/>
          </a:ln>
        </p:spPr>
        <p:txBody>
          <a:bodyPr lIns="90000" rIns="90000" tIns="45000" bIns="45000" anchor="t">
            <a:noAutofit/>
          </a:bodyPr>
          <a:p>
            <a:pPr indent="0">
              <a:lnSpc>
                <a:spcPct val="90000"/>
              </a:lnSpc>
              <a:spcBef>
                <a:spcPts val="751"/>
              </a:spcBef>
              <a:buNone/>
              <a:tabLst>
                <a:tab algn="l" pos="0"/>
              </a:tabLst>
            </a:pPr>
            <a:r>
              <a:rPr b="0" lang="en-US" sz="1800" strike="noStrike" u="none">
                <a:solidFill>
                  <a:srgbClr val="ffffff"/>
                </a:solidFill>
                <a:effectLst/>
                <a:uFillTx/>
                <a:latin typeface="Arial"/>
              </a:rPr>
              <a:t>Arshdeep Singh on behalf of the EIC LLRF Team</a:t>
            </a:r>
            <a:endParaRPr b="0" lang="en-US" sz="1800" strike="noStrike" u="none">
              <a:solidFill>
                <a:srgbClr val="ffffff"/>
              </a:solidFill>
              <a:effectLst/>
              <a:uFillTx/>
              <a:latin typeface="Arial"/>
            </a:endParaRPr>
          </a:p>
          <a:p>
            <a:pPr indent="0">
              <a:lnSpc>
                <a:spcPct val="90000"/>
              </a:lnSpc>
              <a:spcBef>
                <a:spcPts val="751"/>
              </a:spcBef>
              <a:buNone/>
              <a:tabLst>
                <a:tab algn="l" pos="0"/>
              </a:tabLst>
            </a:pPr>
            <a:r>
              <a:rPr b="0" lang="en-US" sz="1400" strike="noStrike" u="none">
                <a:solidFill>
                  <a:srgbClr val="ffffff"/>
                </a:solidFill>
                <a:effectLst/>
                <a:uFillTx/>
                <a:latin typeface="Arial"/>
              </a:rPr>
              <a:t>2026-10-13</a:t>
            </a:r>
            <a:endParaRPr b="0" lang="en-US" sz="14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sldNum" idx="28"/>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88E059EF-A02F-49CC-9D66-0EFB476DFD66}"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30"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Overview</a:t>
            </a:r>
            <a:endParaRPr b="0" lang="en-US" sz="3000" strike="noStrike" u="none">
              <a:solidFill>
                <a:srgbClr val="000000"/>
              </a:solidFill>
              <a:effectLst/>
              <a:uFillTx/>
              <a:latin typeface="Arial"/>
            </a:endParaRPr>
          </a:p>
        </p:txBody>
      </p:sp>
      <p:sp>
        <p:nvSpPr>
          <p:cNvPr id="231" name="PlaceHolder 3"/>
          <p:cNvSpPr>
            <a:spLocks noGrp="1"/>
          </p:cNvSpPr>
          <p:nvPr>
            <p:ph/>
          </p:nvPr>
        </p:nvSpPr>
        <p:spPr>
          <a:xfrm>
            <a:off x="461160" y="981000"/>
            <a:ext cx="8509320" cy="506484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2600" strike="noStrike" u="none">
                <a:solidFill>
                  <a:srgbClr val="000000"/>
                </a:solidFill>
                <a:effectLst/>
                <a:uFillTx/>
                <a:latin typeface="Arial"/>
              </a:rPr>
              <a:t>Introduction &amp; Background</a:t>
            </a:r>
            <a:endParaRPr b="0" lang="en-US" sz="26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2600" strike="noStrike" u="none">
                <a:solidFill>
                  <a:srgbClr val="000000"/>
                </a:solidFill>
                <a:effectLst/>
                <a:uFillTx/>
                <a:latin typeface="Arial"/>
              </a:rPr>
              <a:t>Nominal Conditions</a:t>
            </a:r>
            <a:endParaRPr b="0" lang="en-US"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600" strike="noStrike" u="none">
                <a:solidFill>
                  <a:srgbClr val="000000"/>
                </a:solidFill>
                <a:effectLst/>
                <a:uFillTx/>
                <a:latin typeface="Arial"/>
              </a:rPr>
              <a:t>Bunch Splitting</a:t>
            </a:r>
            <a:endParaRPr b="0" lang="en-US"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600" strike="noStrike" u="none">
                <a:solidFill>
                  <a:srgbClr val="000000"/>
                </a:solidFill>
                <a:effectLst/>
                <a:uFillTx/>
                <a:latin typeface="Arial"/>
              </a:rPr>
              <a:t>Beam Current</a:t>
            </a:r>
            <a:endParaRPr b="0" lang="en-US" sz="26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2600" strike="noStrike" u="none">
                <a:solidFill>
                  <a:srgbClr val="000000"/>
                </a:solidFill>
                <a:effectLst/>
                <a:uFillTx/>
                <a:latin typeface="Arial"/>
              </a:rPr>
              <a:t>Beam Current Minimization</a:t>
            </a:r>
            <a:endParaRPr b="0" lang="en-US"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600" strike="noStrike" u="none">
                <a:solidFill>
                  <a:srgbClr val="000000"/>
                </a:solidFill>
                <a:effectLst/>
                <a:uFillTx/>
                <a:latin typeface="Arial"/>
              </a:rPr>
              <a:t>Strategy</a:t>
            </a:r>
            <a:endParaRPr b="0" lang="en-US"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600" strike="noStrike" u="none">
                <a:solidFill>
                  <a:srgbClr val="000000"/>
                </a:solidFill>
                <a:effectLst/>
                <a:uFillTx/>
                <a:latin typeface="Arial"/>
              </a:rPr>
              <a:t>Deviations</a:t>
            </a:r>
            <a:endParaRPr b="0" lang="en-US" sz="26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2600" strike="noStrike" u="none">
                <a:solidFill>
                  <a:srgbClr val="000000"/>
                </a:solidFill>
                <a:effectLst/>
                <a:uFillTx/>
                <a:latin typeface="Arial"/>
              </a:rPr>
              <a:t>Use of feedback</a:t>
            </a:r>
            <a:endParaRPr b="0" lang="en-US" sz="26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2600" strike="noStrike" u="none">
                <a:solidFill>
                  <a:srgbClr val="000000"/>
                </a:solidFill>
                <a:effectLst/>
                <a:uFillTx/>
                <a:latin typeface="Arial"/>
              </a:rPr>
              <a:t>Conclusion</a:t>
            </a:r>
            <a:endParaRPr b="0" lang="en-US"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sldNum" idx="29"/>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B6682BDB-9374-4718-8683-D491B503D4C6}"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33"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EIC Overview</a:t>
            </a:r>
            <a:endParaRPr b="0" lang="en-US" sz="3000" strike="noStrike" u="none">
              <a:solidFill>
                <a:srgbClr val="000000"/>
              </a:solidFill>
              <a:effectLst/>
              <a:uFillTx/>
              <a:latin typeface="Arial"/>
            </a:endParaRPr>
          </a:p>
        </p:txBody>
      </p:sp>
      <p:sp>
        <p:nvSpPr>
          <p:cNvPr id="234" name="PlaceHolder 3"/>
          <p:cNvSpPr>
            <a:spLocks noGrp="1"/>
          </p:cNvSpPr>
          <p:nvPr>
            <p:ph/>
          </p:nvPr>
        </p:nvSpPr>
        <p:spPr>
          <a:xfrm>
            <a:off x="232560" y="914400"/>
            <a:ext cx="4796640" cy="45774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rPr>
              <a:t>The EIC is a future collider to be built at BNL</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Noto Sans CJK SC"/>
              </a:rPr>
              <a:t>High luminosity : </a:t>
            </a:r>
            <a:endParaRPr b="0" lang="en-US"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effectLst/>
                <a:uFillTx/>
                <a:latin typeface="Arial"/>
                <a:ea typeface="Noto Sans CJK SC"/>
              </a:rPr>
              <a:t>Between </a:t>
            </a:r>
            <a:r>
              <a:rPr b="0" lang="en-US" sz="1800" strike="noStrike" u="none">
                <a:solidFill>
                  <a:srgbClr val="000000"/>
                </a:solidFill>
                <a:effectLst/>
                <a:uFillTx/>
                <a:latin typeface="Arial"/>
              </a:rPr>
              <a:t>10</a:t>
            </a:r>
            <a:r>
              <a:rPr b="0" lang="en-US" sz="1800" strike="noStrike" u="none" baseline="33000">
                <a:solidFill>
                  <a:srgbClr val="000000"/>
                </a:solidFill>
                <a:effectLst/>
                <a:uFillTx/>
                <a:latin typeface="Arial"/>
              </a:rPr>
              <a:t>33</a:t>
            </a:r>
            <a:r>
              <a:rPr b="0" lang="en-US" sz="1800" strike="noStrike" u="none">
                <a:solidFill>
                  <a:srgbClr val="000000"/>
                </a:solidFill>
                <a:effectLst/>
                <a:uFillTx/>
                <a:latin typeface="Arial"/>
              </a:rPr>
              <a:t>-10</a:t>
            </a:r>
            <a:r>
              <a:rPr b="0" lang="en-US" sz="1800" strike="noStrike" u="none" baseline="33000">
                <a:solidFill>
                  <a:srgbClr val="000000"/>
                </a:solidFill>
                <a:effectLst/>
                <a:uFillTx/>
                <a:latin typeface="Arial"/>
              </a:rPr>
              <a:t>34</a:t>
            </a:r>
            <a:r>
              <a:rPr b="0" lang="en-US" sz="1800" strike="noStrike" u="none">
                <a:solidFill>
                  <a:srgbClr val="000000"/>
                </a:solidFill>
                <a:effectLst/>
                <a:uFillTx/>
                <a:latin typeface="Arial"/>
              </a:rPr>
              <a:t> cm</a:t>
            </a:r>
            <a:r>
              <a:rPr b="0" lang="en-US" sz="1800" strike="noStrike" u="none" baseline="33000">
                <a:solidFill>
                  <a:srgbClr val="000000"/>
                </a:solidFill>
                <a:effectLst/>
                <a:uFillTx/>
                <a:latin typeface="Arial"/>
              </a:rPr>
              <a:t>-2</a:t>
            </a:r>
            <a:r>
              <a:rPr b="0" lang="en-US" sz="1800" strike="noStrike" u="none">
                <a:solidFill>
                  <a:srgbClr val="000000"/>
                </a:solidFill>
                <a:effectLst/>
                <a:uFillTx/>
                <a:latin typeface="Arial"/>
              </a:rPr>
              <a:t>s</a:t>
            </a:r>
            <a:r>
              <a:rPr b="0" lang="en-US" sz="1800" strike="noStrike" u="none" baseline="33000">
                <a:solidFill>
                  <a:srgbClr val="000000"/>
                </a:solidFill>
                <a:effectLst/>
                <a:uFillTx/>
                <a:latin typeface="Arial"/>
              </a:rPr>
              <a:t>-1</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Noto Sans CJK SC"/>
              </a:rPr>
              <a:t>Wide range of COM energies :</a:t>
            </a:r>
            <a:endParaRPr b="0" lang="en-US"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effectLst/>
                <a:uFillTx/>
                <a:latin typeface="Arial"/>
                <a:ea typeface="Noto Sans CJK SC"/>
              </a:rPr>
              <a:t>~ 20-140 GeV</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Noto Sans CJK SC"/>
              </a:rPr>
              <a:t>Polarized electron and hadron (p, He-3) beams</a:t>
            </a:r>
            <a:endParaRPr b="0" lang="en-US"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effectLst/>
                <a:uFillTx/>
                <a:latin typeface="Arial"/>
                <a:ea typeface="Noto Sans CJK SC"/>
              </a:rPr>
              <a:t>~ 70 %</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EIC will repurpose hardware from RHIC</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28 MHz and 197 MHz cavities</a:t>
            </a:r>
            <a:endParaRPr b="0" lang="en-US" sz="1800" strike="noStrike" u="none">
              <a:solidFill>
                <a:srgbClr val="000000"/>
              </a:solidFill>
              <a:effectLst/>
              <a:uFillTx/>
              <a:latin typeface="Arial"/>
            </a:endParaRPr>
          </a:p>
        </p:txBody>
      </p:sp>
      <p:pic>
        <p:nvPicPr>
          <p:cNvPr id="235" name="Picture 6" descr=""/>
          <p:cNvPicPr/>
          <p:nvPr/>
        </p:nvPicPr>
        <p:blipFill>
          <a:blip r:embed="rId1"/>
          <a:stretch/>
        </p:blipFill>
        <p:spPr>
          <a:xfrm>
            <a:off x="4795200" y="1371600"/>
            <a:ext cx="4120200" cy="412020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PlaceHolder 1"/>
          <p:cNvSpPr>
            <a:spLocks noGrp="1"/>
          </p:cNvSpPr>
          <p:nvPr>
            <p:ph type="sldNum" idx="30"/>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1BAFE56E-C3E9-43C0-9C9D-CCBB657C007D}"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37"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Hadron </a:t>
            </a:r>
            <a:r>
              <a:rPr b="1" lang="en-US" sz="3000" strike="noStrike" u="none">
                <a:solidFill>
                  <a:srgbClr val="000000"/>
                </a:solidFill>
                <a:effectLst/>
                <a:uFillTx/>
                <a:latin typeface="Arial"/>
              </a:rPr>
              <a:t>Storage </a:t>
            </a:r>
            <a:r>
              <a:rPr b="1" lang="en-US" sz="3000" strike="noStrike" u="none">
                <a:solidFill>
                  <a:srgbClr val="000000"/>
                </a:solidFill>
                <a:effectLst/>
                <a:uFillTx/>
                <a:latin typeface="Arial"/>
              </a:rPr>
              <a:t>Ring </a:t>
            </a:r>
            <a:r>
              <a:rPr b="1" lang="en-US" sz="3000" strike="noStrike" u="none">
                <a:solidFill>
                  <a:srgbClr val="000000"/>
                </a:solidFill>
                <a:effectLst/>
                <a:uFillTx/>
                <a:latin typeface="Arial"/>
              </a:rPr>
              <a:t>(HSR) </a:t>
            </a:r>
            <a:r>
              <a:rPr b="1" lang="en-US" sz="3000" strike="noStrike" u="none">
                <a:solidFill>
                  <a:srgbClr val="000000"/>
                </a:solidFill>
                <a:effectLst/>
                <a:uFillTx/>
                <a:latin typeface="Arial"/>
              </a:rPr>
              <a:t>Overview</a:t>
            </a:r>
            <a:endParaRPr b="0" lang="en-US" sz="3000" strike="noStrike" u="none">
              <a:solidFill>
                <a:srgbClr val="000000"/>
              </a:solidFill>
              <a:effectLst/>
              <a:uFillTx/>
              <a:latin typeface="Arial"/>
            </a:endParaRPr>
          </a:p>
        </p:txBody>
      </p:sp>
      <p:sp>
        <p:nvSpPr>
          <p:cNvPr id="238"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rPr>
              <a:t>To reach it’s peak luminosity, the HSR will perform bunch splitting</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rPr>
              <a:t>Perform a 1 </a:t>
            </a:r>
            <a:r>
              <a:rPr b="0" lang="en-US" sz="1800" strike="noStrike" u="none">
                <a:solidFill>
                  <a:srgbClr val="000000"/>
                </a:solidFill>
                <a:effectLst/>
                <a:uFillTx/>
                <a:latin typeface="Arial"/>
              </a:rPr>
              <a:t>=&gt; </a:t>
            </a:r>
            <a:r>
              <a:rPr b="0" lang="en-US" sz="1800" strike="noStrike" u="none">
                <a:solidFill>
                  <a:srgbClr val="000000"/>
                </a:solidFill>
                <a:effectLst/>
                <a:uFillTx/>
                <a:latin typeface="Arial"/>
                <a:ea typeface="Arial"/>
              </a:rPr>
              <a:t>2 =&gt; 4 bunch split</a:t>
            </a:r>
            <a:endParaRPr b="0" lang="en-US"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effectLst/>
                <a:uFillTx/>
                <a:latin typeface="Arial"/>
                <a:ea typeface="Arial"/>
              </a:rPr>
              <a:t>From H=315 to H=1260</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HSR will first capture and accelerate the beam, then perform bunch splitting, and finally compress the beam for collisions</a:t>
            </a:r>
            <a:endParaRPr b="0" lang="en-US" sz="1800" strike="noStrike" u="none">
              <a:solidFill>
                <a:srgbClr val="000000"/>
              </a:solidFill>
              <a:effectLst/>
              <a:uFillTx/>
              <a:latin typeface="Arial"/>
            </a:endParaRPr>
          </a:p>
        </p:txBody>
      </p:sp>
      <p:graphicFrame>
        <p:nvGraphicFramePr>
          <p:cNvPr id="239" name=""/>
          <p:cNvGraphicFramePr/>
          <p:nvPr/>
        </p:nvGraphicFramePr>
        <p:xfrm>
          <a:off x="572040" y="2944800"/>
          <a:ext cx="8000280" cy="2972880"/>
        </p:xfrm>
        <a:graphic>
          <a:graphicData uri="http://schemas.openxmlformats.org/drawingml/2006/table">
            <a:tbl>
              <a:tblPr/>
              <a:tblGrid>
                <a:gridCol w="1999440"/>
                <a:gridCol w="1999440"/>
                <a:gridCol w="1999440"/>
                <a:gridCol w="2002320"/>
              </a:tblGrid>
              <a:tr h="411480">
                <a:tc>
                  <a:txBody>
                    <a:bodyPr lIns="36000" rIns="36000" tIns="36000" bIns="36000" anchor="ctr">
                      <a:noAutofit/>
                    </a:bodyPr>
                    <a:p>
                      <a:pPr algn="ctr"/>
                      <a:r>
                        <a:rPr b="0" lang="en-US" sz="1800" strike="noStrike" u="none">
                          <a:solidFill>
                            <a:srgbClr val="000000"/>
                          </a:solidFill>
                          <a:effectLst/>
                          <a:uFillTx/>
                          <a:latin typeface="Arial"/>
                        </a:rPr>
                        <a:t>Frequency [MHz]</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Function</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 Cavities</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V / Cavity [MV]</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732240">
                <a:tc>
                  <a:txBody>
                    <a:bodyPr lIns="36000" rIns="36000" tIns="36000" bIns="36000" anchor="ctr">
                      <a:noAutofit/>
                    </a:bodyPr>
                    <a:p>
                      <a:pPr algn="ctr"/>
                      <a:r>
                        <a:rPr b="0" lang="en-US" sz="1800" strike="noStrike" u="none">
                          <a:solidFill>
                            <a:srgbClr val="000000"/>
                          </a:solidFill>
                          <a:effectLst/>
                          <a:uFillTx/>
                          <a:latin typeface="Arial"/>
                        </a:rPr>
                        <a:t>24.6</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Capture/Acceleration</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4</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0.150</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457200">
                <a:tc>
                  <a:txBody>
                    <a:bodyPr lIns="36000" rIns="36000" tIns="36000" bIns="36000" anchor="ctr">
                      <a:noAutofit/>
                    </a:bodyPr>
                    <a:p>
                      <a:pPr algn="ctr"/>
                      <a:r>
                        <a:rPr b="0" lang="en-US" sz="1800" strike="noStrike" u="none">
                          <a:solidFill>
                            <a:srgbClr val="000000"/>
                          </a:solidFill>
                          <a:effectLst/>
                          <a:uFillTx/>
                          <a:latin typeface="Arial"/>
                        </a:rPr>
                        <a:t>49.2</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Splitting</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3</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0.167</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457200">
                <a:tc>
                  <a:txBody>
                    <a:bodyPr lIns="36000" rIns="36000" tIns="36000" bIns="36000" anchor="ctr">
                      <a:noAutofit/>
                    </a:bodyPr>
                    <a:p>
                      <a:pPr algn="ctr"/>
                      <a:r>
                        <a:rPr b="0" lang="en-US" sz="1800" strike="noStrike" u="none">
                          <a:solidFill>
                            <a:srgbClr val="000000"/>
                          </a:solidFill>
                          <a:effectLst/>
                          <a:uFillTx/>
                          <a:latin typeface="Arial"/>
                        </a:rPr>
                        <a:t>98.5</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Splitting</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4</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0.150</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457200">
                <a:tc>
                  <a:txBody>
                    <a:bodyPr lIns="36000" rIns="36000" tIns="36000" bIns="36000" anchor="ctr">
                      <a:noAutofit/>
                    </a:bodyPr>
                    <a:p>
                      <a:pPr algn="ctr"/>
                      <a:r>
                        <a:rPr b="0" lang="en-US" sz="1800" strike="noStrike" u="none">
                          <a:solidFill>
                            <a:srgbClr val="000000"/>
                          </a:solidFill>
                          <a:effectLst/>
                          <a:uFillTx/>
                          <a:latin typeface="Arial"/>
                        </a:rPr>
                        <a:t>197</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Storage</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8</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0.750</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r h="457920">
                <a:tc>
                  <a:txBody>
                    <a:bodyPr lIns="36000" rIns="36000" tIns="36000" bIns="36000" anchor="ctr">
                      <a:noAutofit/>
                    </a:bodyPr>
                    <a:p>
                      <a:pPr algn="ctr"/>
                      <a:r>
                        <a:rPr b="0" lang="en-US" sz="1800" strike="noStrike" u="none">
                          <a:solidFill>
                            <a:srgbClr val="000000"/>
                          </a:solidFill>
                          <a:effectLst/>
                          <a:uFillTx/>
                          <a:latin typeface="Arial"/>
                        </a:rPr>
                        <a:t>591</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Storage</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4</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c>
                  <a:txBody>
                    <a:bodyPr lIns="36000" rIns="36000" tIns="36000" bIns="36000" anchor="ctr">
                      <a:noAutofit/>
                    </a:bodyPr>
                    <a:p>
                      <a:pPr algn="ctr"/>
                      <a:r>
                        <a:rPr b="0" lang="en-US" sz="1800" strike="noStrike" u="none">
                          <a:solidFill>
                            <a:srgbClr val="000000"/>
                          </a:solidFill>
                          <a:effectLst/>
                          <a:uFillTx/>
                          <a:latin typeface="Arial"/>
                        </a:rPr>
                        <a:t>4.0</a:t>
                      </a:r>
                      <a:endParaRPr b="0" lang="en-US" sz="1800" strike="noStrike" u="none">
                        <a:solidFill>
                          <a:srgbClr val="000000"/>
                        </a:solidFill>
                        <a:effectLst/>
                        <a:uFillTx/>
                        <a:latin typeface="Arial"/>
                      </a:endParaRPr>
                    </a:p>
                  </a:txBody>
                  <a:tcPr anchor="ctr" marL="36000" marR="36000">
                    <a:lnL w="7200">
                      <a:solidFill>
                        <a:srgbClr val="000000"/>
                      </a:solidFill>
                      <a:prstDash val="solid"/>
                    </a:lnL>
                    <a:lnR w="7200">
                      <a:solidFill>
                        <a:srgbClr val="000000"/>
                      </a:solidFill>
                      <a:prstDash val="solid"/>
                    </a:lnR>
                    <a:lnT w="7200">
                      <a:solidFill>
                        <a:srgbClr val="000000"/>
                      </a:solidFill>
                      <a:prstDash val="solid"/>
                    </a:lnT>
                    <a:lnB w="7200">
                      <a:solidFill>
                        <a:srgbClr val="000000"/>
                      </a:solidFill>
                      <a:prstDash val="solid"/>
                    </a:lnB>
                    <a:noFill/>
                  </a:tcPr>
                </a:tc>
              </a:tr>
            </a:tbl>
          </a:graphicData>
        </a:graphic>
      </p:graphicFrame>
      <p:sp>
        <p:nvSpPr>
          <p:cNvPr id="240" name=""/>
          <p:cNvSpPr txBox="1"/>
          <p:nvPr/>
        </p:nvSpPr>
        <p:spPr>
          <a:xfrm>
            <a:off x="2857680" y="5943600"/>
            <a:ext cx="3429000" cy="261000"/>
          </a:xfrm>
          <a:prstGeom prst="rect">
            <a:avLst/>
          </a:prstGeom>
          <a:noFill/>
          <a:ln w="0">
            <a:noFill/>
          </a:ln>
        </p:spPr>
        <p:txBody>
          <a:bodyPr lIns="90000" rIns="90000" tIns="45000" bIns="45000" anchor="t" anchorCtr="1">
            <a:spAutoFit/>
          </a:bodyPr>
          <a:p>
            <a:pPr algn="ctr"/>
            <a:r>
              <a:rPr b="1" lang="en-US" sz="1200" strike="noStrike" u="none">
                <a:solidFill>
                  <a:srgbClr val="000000"/>
                </a:solidFill>
                <a:effectLst/>
                <a:uFillTx/>
                <a:latin typeface="Arial"/>
              </a:rPr>
              <a:t>Table : Overview of RF Systems in the HSR</a:t>
            </a:r>
            <a:endParaRPr b="0" lang="en-US" sz="1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sldNum" idx="31"/>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2B6A2A29-F467-4287-B4A5-BDD910627211}"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42"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Nominal Bunch Splitting</a:t>
            </a:r>
            <a:endParaRPr b="0" lang="en-US" sz="3000" strike="noStrike" u="none">
              <a:solidFill>
                <a:srgbClr val="000000"/>
              </a:solidFill>
              <a:effectLst/>
              <a:uFillTx/>
              <a:latin typeface="Arial"/>
            </a:endParaRPr>
          </a:p>
        </p:txBody>
      </p:sp>
      <p:sp>
        <p:nvSpPr>
          <p:cNvPr id="243"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DC current of 1 A and a peak current of about 15 A</a:t>
            </a:r>
            <a:endParaRPr b="0" lang="en-US" sz="1800" strike="noStrike" u="none">
              <a:solidFill>
                <a:srgbClr val="000000"/>
              </a:solidFill>
              <a:effectLst/>
              <a:uFillTx/>
              <a:latin typeface="Arial"/>
            </a:endParaRPr>
          </a:p>
        </p:txBody>
      </p:sp>
      <p:pic>
        <p:nvPicPr>
          <p:cNvPr id="244" name="" descr=""/>
          <p:cNvPicPr/>
          <p:nvPr/>
        </p:nvPicPr>
        <p:blipFill>
          <a:blip r:embed="rId1"/>
          <a:stretch/>
        </p:blipFill>
        <p:spPr>
          <a:xfrm>
            <a:off x="4579920" y="1294200"/>
            <a:ext cx="4114800" cy="2456640"/>
          </a:xfrm>
          <a:prstGeom prst="rect">
            <a:avLst/>
          </a:prstGeom>
          <a:noFill/>
          <a:ln w="0">
            <a:noFill/>
          </a:ln>
        </p:spPr>
      </p:pic>
      <p:pic>
        <p:nvPicPr>
          <p:cNvPr id="245" name="" descr=""/>
          <p:cNvPicPr/>
          <p:nvPr/>
        </p:nvPicPr>
        <p:blipFill>
          <a:blip r:embed="rId2"/>
          <a:stretch/>
        </p:blipFill>
        <p:spPr>
          <a:xfrm>
            <a:off x="421560" y="1294200"/>
            <a:ext cx="4158360" cy="2458080"/>
          </a:xfrm>
          <a:prstGeom prst="rect">
            <a:avLst/>
          </a:prstGeom>
          <a:noFill/>
          <a:ln w="0">
            <a:noFill/>
          </a:ln>
        </p:spPr>
      </p:pic>
      <p:pic>
        <p:nvPicPr>
          <p:cNvPr id="246" name="" descr="">
            <a:hlinkClick r:id="" action="ppaction://media"/>
          </p:cNvPr>
          <p:cNvPicPr/>
          <p:nvPr>
            <a:videoFile r:link="rId3"/>
            <p:extLst>
              <p:ext uri="{DAA4B4D4-6D71-4841-9C94-3DE7FCFB9230}">
                <p14:media r:embed="rId4"/>
              </p:ext>
            </p:extLst>
          </p:nvPr>
        </p:nvPicPr>
        <p:blipFill>
          <a:blip r:embed="rId5"/>
          <a:stretch>
            <a:fillRect/>
          </a:stretch>
        </p:blipFill>
        <p:spPr>
          <a:xfrm>
            <a:off x="2433600" y="3808440"/>
            <a:ext cx="3967200" cy="297540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sldNum" idx="32"/>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254B8C9D-4340-4A36-8503-AB7F8654162F}"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48"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Nominal Beam Current</a:t>
            </a:r>
            <a:endParaRPr b="0" lang="en-US" sz="3000" strike="noStrike" u="none">
              <a:solidFill>
                <a:srgbClr val="000000"/>
              </a:solidFill>
              <a:effectLst/>
              <a:uFillTx/>
              <a:latin typeface="Arial"/>
            </a:endParaRPr>
          </a:p>
        </p:txBody>
      </p:sp>
      <p:sp>
        <p:nvSpPr>
          <p:cNvPr id="249" name="PlaceHolder 3"/>
          <p:cNvSpPr>
            <a:spLocks noGrp="1"/>
          </p:cNvSpPr>
          <p:nvPr>
            <p:ph/>
          </p:nvPr>
        </p:nvSpPr>
        <p:spPr>
          <a:xfrm>
            <a:off x="461160" y="909000"/>
            <a:ext cx="8509320" cy="243648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beam current at each RF harmonic evolves through the splitting process</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All HSR RF systems will use analog feedback for impedance reduction</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&gt; 35 dB loop gain, ~ 300 ns loop delay</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When V</a:t>
            </a:r>
            <a:r>
              <a:rPr b="0" lang="en-US" sz="1800" strike="noStrike" u="none" baseline="-8000">
                <a:solidFill>
                  <a:srgbClr val="000000"/>
                </a:solidFill>
                <a:effectLst/>
                <a:uFillTx/>
                <a:latin typeface="Arial"/>
                <a:ea typeface="Arial"/>
              </a:rPr>
              <a:t>C</a:t>
            </a:r>
            <a:r>
              <a:rPr b="0" lang="en-US" sz="1800" strike="noStrike" u="none">
                <a:solidFill>
                  <a:srgbClr val="000000"/>
                </a:solidFill>
                <a:effectLst/>
                <a:uFillTx/>
                <a:latin typeface="Arial"/>
                <a:ea typeface="Arial"/>
              </a:rPr>
              <a:t> ~= 0 V, the PA has to be equal and opposite the beam current</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Can run into power limitations due to high beam current in the EIC</a:t>
            </a:r>
            <a:endParaRPr b="0" lang="en-US" sz="1800" strike="noStrike" u="none">
              <a:solidFill>
                <a:srgbClr val="000000"/>
              </a:solidFill>
              <a:effectLst/>
              <a:uFillTx/>
              <a:latin typeface="Arial"/>
            </a:endParaRPr>
          </a:p>
        </p:txBody>
      </p:sp>
      <p:pic>
        <p:nvPicPr>
          <p:cNvPr id="250" name="" descr=""/>
          <p:cNvPicPr/>
          <p:nvPr/>
        </p:nvPicPr>
        <p:blipFill>
          <a:blip r:embed="rId1"/>
          <a:stretch/>
        </p:blipFill>
        <p:spPr>
          <a:xfrm>
            <a:off x="2743200" y="3345480"/>
            <a:ext cx="5715000" cy="3363480"/>
          </a:xfrm>
          <a:prstGeom prst="rect">
            <a:avLst/>
          </a:prstGeom>
          <a:noFill/>
          <a:ln w="0">
            <a:noFill/>
          </a:ln>
        </p:spPr>
      </p:pic>
      <p:sp>
        <p:nvSpPr>
          <p:cNvPr id="251" name=""/>
          <p:cNvSpPr txBox="1"/>
          <p:nvPr/>
        </p:nvSpPr>
        <p:spPr>
          <a:xfrm>
            <a:off x="457200" y="4539600"/>
            <a:ext cx="2286000" cy="431640"/>
          </a:xfrm>
          <a:prstGeom prst="rect">
            <a:avLst/>
          </a:prstGeom>
          <a:noFill/>
          <a:ln w="0">
            <a:noFill/>
          </a:ln>
        </p:spPr>
        <p:txBody>
          <a:bodyPr lIns="90000" rIns="90000" tIns="45000" bIns="45000" anchor="t" anchorCtr="1">
            <a:spAutoFit/>
          </a:bodyPr>
          <a:p>
            <a:pPr algn="ctr"/>
            <a:r>
              <a:rPr b="1" lang="en-US" sz="1200" strike="noStrike" u="none">
                <a:solidFill>
                  <a:srgbClr val="000000"/>
                </a:solidFill>
                <a:effectLst/>
                <a:uFillTx/>
                <a:latin typeface="Arial"/>
              </a:rPr>
              <a:t>RF beam current at each harmonic WRT turn #</a:t>
            </a:r>
            <a:endParaRPr b="0" lang="en-US" sz="1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sldNum" idx="33"/>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AAA2944E-9C2F-4304-8592-883787A46385}"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53"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197 MHz Beam Component</a:t>
            </a:r>
            <a:endParaRPr b="0" lang="en-US" sz="3000" strike="noStrike" u="none">
              <a:solidFill>
                <a:srgbClr val="000000"/>
              </a:solidFill>
              <a:effectLst/>
              <a:uFillTx/>
              <a:latin typeface="Arial"/>
            </a:endParaRPr>
          </a:p>
        </p:txBody>
      </p:sp>
      <p:sp>
        <p:nvSpPr>
          <p:cNvPr id="254" name="PlaceHolder 3"/>
          <p:cNvSpPr>
            <a:spLocks noGrp="1"/>
          </p:cNvSpPr>
          <p:nvPr>
            <p:ph/>
          </p:nvPr>
        </p:nvSpPr>
        <p:spPr>
          <a:xfrm>
            <a:off x="461160" y="909000"/>
            <a:ext cx="8509320" cy="34344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197 MHz (H=2520) beam component is of particular concern. Doing some rough calculations:</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The 197 MHz systems will reuse RHIC hardware, the PA is limited to around 10 A anode current</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With a transformation ratio of 1:117 from the PA to the cavity, we get an upper limit for the generator current of about 85 mA</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The 197 MHz beam component reaches almost 1.5 A while V</a:t>
            </a:r>
            <a:r>
              <a:rPr b="0" lang="en-US" sz="1800" strike="noStrike" u="none" baseline="-8000">
                <a:solidFill>
                  <a:srgbClr val="000000"/>
                </a:solidFill>
                <a:effectLst/>
                <a:uFillTx/>
                <a:latin typeface="Arial"/>
                <a:ea typeface="Arial"/>
              </a:rPr>
              <a:t>c</a:t>
            </a:r>
            <a:r>
              <a:rPr b="0" lang="en-US" sz="1800" strike="noStrike" u="none">
                <a:solidFill>
                  <a:srgbClr val="000000"/>
                </a:solidFill>
                <a:effectLst/>
                <a:uFillTx/>
                <a:latin typeface="Arial"/>
                <a:ea typeface="Arial"/>
              </a:rPr>
              <a:t> = 0 V, more than 17 times what the generator can provide</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Unmitigated beam-induced voltage will diminish achievable luminosity</a:t>
            </a:r>
            <a:endParaRPr b="0" lang="en-US" sz="1800" strike="noStrike" u="none">
              <a:solidFill>
                <a:srgbClr val="000000"/>
              </a:solidFill>
              <a:effectLst/>
              <a:uFillTx/>
              <a:latin typeface="Arial"/>
            </a:endParaRPr>
          </a:p>
        </p:txBody>
      </p:sp>
      <p:sp>
        <p:nvSpPr>
          <p:cNvPr id="255" name=""/>
          <p:cNvSpPr txBox="1"/>
          <p:nvPr/>
        </p:nvSpPr>
        <p:spPr>
          <a:xfrm>
            <a:off x="7086600" y="4800600"/>
            <a:ext cx="1600200" cy="1371600"/>
          </a:xfrm>
          <a:prstGeom prst="rect">
            <a:avLst/>
          </a:prstGeom>
          <a:noFill/>
          <a:ln w="0">
            <a:noFill/>
          </a:ln>
        </p:spPr>
        <p:txBody>
          <a:bodyPr lIns="90000" rIns="90000" tIns="45000" bIns="45000" anchor="t">
            <a:spAutoFit/>
          </a:bodyPr>
          <a:p>
            <a:r>
              <a:rPr b="0" lang="en-US" sz="1400" strike="noStrike" u="none">
                <a:solidFill>
                  <a:srgbClr val="ff0000"/>
                </a:solidFill>
                <a:effectLst/>
                <a:uFillTx/>
                <a:latin typeface="Arial"/>
              </a:rPr>
              <a:t>The red line indicates when the voltage on the 197 MHz cavities are ramped up</a:t>
            </a:r>
            <a:endParaRPr b="0" lang="en-US" sz="1400" strike="noStrike" u="none">
              <a:solidFill>
                <a:srgbClr val="000000"/>
              </a:solidFill>
              <a:effectLst/>
              <a:uFillTx/>
              <a:latin typeface="Arial"/>
            </a:endParaRPr>
          </a:p>
        </p:txBody>
      </p:sp>
      <p:pic>
        <p:nvPicPr>
          <p:cNvPr id="256" name="" descr=""/>
          <p:cNvPicPr/>
          <p:nvPr/>
        </p:nvPicPr>
        <p:blipFill>
          <a:blip r:embed="rId1"/>
          <a:stretch/>
        </p:blipFill>
        <p:spPr>
          <a:xfrm>
            <a:off x="2514600" y="4114800"/>
            <a:ext cx="4503960" cy="264528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type="sldNum" idx="34"/>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88D48040-0152-47B5-A600-80E639B9606B}"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58"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Minimizing The 197 MHz Beam Component</a:t>
            </a:r>
            <a:endParaRPr b="0" lang="en-US" sz="3000" strike="noStrike" u="none">
              <a:solidFill>
                <a:srgbClr val="000000"/>
              </a:solidFill>
              <a:effectLst/>
              <a:uFillTx/>
              <a:latin typeface="Arial"/>
            </a:endParaRPr>
          </a:p>
        </p:txBody>
      </p:sp>
      <p:sp>
        <p:nvSpPr>
          <p:cNvPr id="259" name="PlaceHolder 3"/>
          <p:cNvSpPr>
            <a:spLocks noGrp="1"/>
          </p:cNvSpPr>
          <p:nvPr>
            <p:ph/>
          </p:nvPr>
        </p:nvSpPr>
        <p:spPr>
          <a:xfrm>
            <a:off x="461160" y="909000"/>
            <a:ext cx="8509320" cy="45774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Instead of fighting the full beam-loading, we can minimize it</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EIC has 8 197 MHz cavities, one of these can be counterphased and used as a “defocusing” cavity</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1" lang="en-US" sz="1800" strike="noStrike" u="none">
                <a:solidFill>
                  <a:srgbClr val="000000"/>
                </a:solidFill>
                <a:effectLst/>
                <a:uFillTx/>
                <a:latin typeface="Arial"/>
                <a:ea typeface="Arial"/>
              </a:rPr>
              <a:t>We can reshape the bunch to minimize the 197 MHz beam component</a:t>
            </a:r>
            <a:r>
              <a:rPr b="0" lang="en-US" sz="1800" strike="noStrike" u="none">
                <a:solidFill>
                  <a:srgbClr val="000000"/>
                </a:solidFill>
                <a:effectLst/>
                <a:uFillTx/>
                <a:latin typeface="Arial"/>
                <a:ea typeface="Arial"/>
              </a:rPr>
              <a:t> [M. Blaskiewicz]</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Most likely, the defocusing cavity cannot be converted back to a focusing cavity after the bunch splitting is complete [K. Mernick]</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Will need to cross the cavity resonance using the tuner</a:t>
            </a:r>
            <a:endParaRPr b="0" lang="en-US"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effectLst/>
                <a:uFillTx/>
                <a:latin typeface="Arial"/>
                <a:ea typeface="Arial"/>
              </a:rPr>
              <a:t>Strong beam-loading</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We don’t need the full voltage from 8 cavities</a:t>
            </a:r>
            <a:endParaRPr b="0" lang="en-US"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effectLst/>
                <a:uFillTx/>
                <a:latin typeface="Arial"/>
                <a:ea typeface="Arial"/>
              </a:rPr>
              <a:t>Need enough bucket area to transfer the beam to the 591 MHz bucket. Can be done with 7 focusing and 1 defocusing cavity.</a:t>
            </a: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PlaceHolder 1"/>
          <p:cNvSpPr>
            <a:spLocks noGrp="1"/>
          </p:cNvSpPr>
          <p:nvPr>
            <p:ph type="sldNum" idx="35"/>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AAC09B70-0978-4EC7-9EA7-2DF22BB3228D}"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61"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Finding The Defocusing Voltage Program</a:t>
            </a:r>
            <a:endParaRPr b="0" lang="en-US" sz="3000" strike="noStrike" u="none">
              <a:solidFill>
                <a:srgbClr val="000000"/>
              </a:solidFill>
              <a:effectLst/>
              <a:uFillTx/>
              <a:latin typeface="Arial"/>
            </a:endParaRPr>
          </a:p>
        </p:txBody>
      </p:sp>
      <p:sp>
        <p:nvSpPr>
          <p:cNvPr id="262" name="PlaceHolder 3"/>
          <p:cNvSpPr>
            <a:spLocks noGrp="1"/>
          </p:cNvSpPr>
          <p:nvPr>
            <p:ph/>
          </p:nvPr>
        </p:nvSpPr>
        <p:spPr>
          <a:xfrm>
            <a:off x="461160" y="909000"/>
            <a:ext cx="8509320" cy="4348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Longitudinal tracking simulation is used to determine the defocusing voltage program:</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At t=0, perform a voltage scan (phase is either 0 or </a:t>
            </a:r>
            <a:r>
              <a:rPr b="0" lang="en-US" sz="1800" strike="noStrike" u="none">
                <a:solidFill>
                  <a:srgbClr val="000000"/>
                </a:solidFill>
                <a:effectLst/>
                <a:uFillTx/>
                <a:latin typeface="Times New Roman"/>
                <a:ea typeface="Times New Roman"/>
              </a:rPr>
              <a:t>π</a:t>
            </a:r>
            <a:r>
              <a:rPr b="0" lang="en-US" sz="1800" strike="noStrike" u="none">
                <a:solidFill>
                  <a:srgbClr val="000000"/>
                </a:solidFill>
                <a:effectLst/>
                <a:uFillTx/>
                <a:latin typeface="Arial"/>
                <a:ea typeface="Times New Roman"/>
              </a:rPr>
              <a:t>) and find the value which minimizes the 197 beam component</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Times New Roman"/>
              </a:rPr>
              <a:t>Then, every N turns, scan around the previous voltage value until the beam component is again minimized</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Times New Roman"/>
              </a:rPr>
              <a:t>The defocusing phase alternate between 0 and </a:t>
            </a:r>
            <a:r>
              <a:rPr b="0" lang="en-US" sz="1800" strike="noStrike" u="none">
                <a:solidFill>
                  <a:srgbClr val="000000"/>
                </a:solidFill>
                <a:effectLst/>
                <a:uFillTx/>
                <a:latin typeface="Times New Roman"/>
                <a:ea typeface="Times New Roman"/>
              </a:rPr>
              <a:t>π</a:t>
            </a:r>
            <a:r>
              <a:rPr b="0" lang="en-US" sz="1800" strike="noStrike" u="none">
                <a:solidFill>
                  <a:srgbClr val="000000"/>
                </a:solidFill>
                <a:effectLst/>
                <a:uFillTx/>
                <a:latin typeface="Arial"/>
                <a:ea typeface="Times New Roman"/>
              </a:rPr>
              <a:t> (in accordance with the beam phase)*</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Times New Roman"/>
              </a:rPr>
              <a:t>If we calculate the defocusing voltage often enough (if N is small) and if the granularity of our voltage scan is fine enough:</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Times New Roman"/>
              </a:rPr>
              <a:t>We will end up with a smooth voltage program that minimizes the beam component while preserving adiabaticity and emittance</a:t>
            </a:r>
            <a:endParaRPr b="0" lang="en-US" sz="1800" strike="noStrike" u="none">
              <a:solidFill>
                <a:srgbClr val="000000"/>
              </a:solidFill>
              <a:effectLst/>
              <a:uFillTx/>
              <a:latin typeface="Arial"/>
            </a:endParaRPr>
          </a:p>
        </p:txBody>
      </p:sp>
      <p:sp>
        <p:nvSpPr>
          <p:cNvPr id="263" name=""/>
          <p:cNvSpPr txBox="1"/>
          <p:nvPr/>
        </p:nvSpPr>
        <p:spPr>
          <a:xfrm>
            <a:off x="5029200" y="6400800"/>
            <a:ext cx="3429000" cy="346320"/>
          </a:xfrm>
          <a:prstGeom prst="rect">
            <a:avLst/>
          </a:prstGeom>
          <a:noFill/>
          <a:ln w="0">
            <a:noFill/>
          </a:ln>
        </p:spPr>
        <p:txBody>
          <a:bodyPr lIns="90000" rIns="90000" tIns="45000" bIns="45000" anchor="t">
            <a:spAutoFit/>
          </a:bodyPr>
          <a:p>
            <a:r>
              <a:rPr b="0" lang="en-US" sz="1800" strike="noStrike" u="none">
                <a:solidFill>
                  <a:srgbClr val="000000"/>
                </a:solidFill>
                <a:effectLst/>
                <a:uFillTx/>
                <a:latin typeface="Arial"/>
              </a:rPr>
              <a:t>* more details on the next slide</a:t>
            </a: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PlaceHolder 1"/>
          <p:cNvSpPr>
            <a:spLocks noGrp="1"/>
          </p:cNvSpPr>
          <p:nvPr>
            <p:ph type="sldNum" idx="36"/>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2A14A5B3-1B15-4C96-8890-250A37313D26}"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65"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Note On The Defocusing Phase</a:t>
            </a:r>
            <a:endParaRPr b="0" lang="en-US" sz="3000" strike="noStrike" u="none">
              <a:solidFill>
                <a:srgbClr val="000000"/>
              </a:solidFill>
              <a:effectLst/>
              <a:uFillTx/>
              <a:latin typeface="Arial"/>
            </a:endParaRPr>
          </a:p>
        </p:txBody>
      </p:sp>
      <p:sp>
        <p:nvSpPr>
          <p:cNvPr id="266" name="PlaceHolder 3"/>
          <p:cNvSpPr>
            <a:spLocks noGrp="1"/>
          </p:cNvSpPr>
          <p:nvPr>
            <p:ph/>
          </p:nvPr>
        </p:nvSpPr>
        <p:spPr>
          <a:xfrm>
            <a:off x="461160" y="909000"/>
            <a:ext cx="8509320" cy="48060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If we look at the beam current and phase at 197 MHz during the nominal split:</a:t>
            </a:r>
            <a:endParaRPr b="0" lang="en-US" sz="1800" strike="noStrike" u="none">
              <a:solidFill>
                <a:srgbClr val="000000"/>
              </a:solidFill>
              <a:effectLst/>
              <a:uFillTx/>
              <a:latin typeface="Arial"/>
            </a:endParaRPr>
          </a:p>
          <a:p>
            <a:pPr indent="0">
              <a:spcBef>
                <a:spcPts val="1417"/>
              </a:spcBef>
              <a:buNone/>
            </a:pPr>
            <a:endParaRPr b="0" lang="en-US" sz="1800" strike="noStrike" u="none">
              <a:solidFill>
                <a:srgbClr val="000000"/>
              </a:solidFill>
              <a:effectLst/>
              <a:uFillTx/>
              <a:latin typeface="Arial"/>
            </a:endParaRPr>
          </a:p>
          <a:p>
            <a:pPr indent="0">
              <a:spcBef>
                <a:spcPts val="1417"/>
              </a:spcBef>
              <a:buNone/>
            </a:pPr>
            <a:endParaRPr b="0" lang="en-US" sz="1800" strike="noStrike" u="none">
              <a:solidFill>
                <a:srgbClr val="000000"/>
              </a:solidFill>
              <a:effectLst/>
              <a:uFillTx/>
              <a:latin typeface="Arial"/>
            </a:endParaRPr>
          </a:p>
          <a:p>
            <a:pPr indent="0">
              <a:spcBef>
                <a:spcPts val="1417"/>
              </a:spcBef>
              <a:buNone/>
            </a:pPr>
            <a:endParaRPr b="0" lang="en-US" sz="1800" strike="noStrike" u="none">
              <a:solidFill>
                <a:srgbClr val="000000"/>
              </a:solidFill>
              <a:effectLst/>
              <a:uFillTx/>
              <a:latin typeface="Arial"/>
            </a:endParaRPr>
          </a:p>
          <a:p>
            <a:pPr indent="0">
              <a:spcBef>
                <a:spcPts val="1417"/>
              </a:spcBef>
              <a:buNone/>
            </a:pPr>
            <a:endParaRPr b="0" lang="en-US" sz="1800" strike="noStrike" u="none">
              <a:solidFill>
                <a:srgbClr val="000000"/>
              </a:solidFill>
              <a:effectLst/>
              <a:uFillTx/>
              <a:latin typeface="Arial"/>
            </a:endParaRPr>
          </a:p>
          <a:p>
            <a:pPr indent="0">
              <a:spcBef>
                <a:spcPts val="1417"/>
              </a:spcBef>
              <a:buNone/>
            </a:pPr>
            <a:endParaRPr b="0" lang="en-US" sz="1800" strike="noStrike" u="none">
              <a:solidFill>
                <a:srgbClr val="000000"/>
              </a:solidFill>
              <a:effectLst/>
              <a:uFillTx/>
              <a:latin typeface="Arial"/>
            </a:endParaRPr>
          </a:p>
          <a:p>
            <a:pPr indent="0">
              <a:spcBef>
                <a:spcPts val="1417"/>
              </a:spcBef>
              <a:buNone/>
            </a:pPr>
            <a:endParaRPr b="0" lang="en-US" sz="1800" strike="noStrike" u="none">
              <a:solidFill>
                <a:srgbClr val="000000"/>
              </a:solidFill>
              <a:effectLst/>
              <a:uFillTx/>
              <a:latin typeface="Arial"/>
            </a:endParaRPr>
          </a:p>
          <a:p>
            <a:pPr marL="432000" indent="0">
              <a:spcBef>
                <a:spcPts val="1417"/>
              </a:spcBef>
              <a:buNone/>
            </a:pP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Notice the beam phase switches each time the current goes to 0</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defocusing voltage will do the same</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No issue with suddenly jumping between phases as the switch will happen when the voltage is at 0</a:t>
            </a:r>
            <a:endParaRPr b="0" lang="en-US" sz="1800" strike="noStrike" u="none">
              <a:solidFill>
                <a:srgbClr val="000000"/>
              </a:solidFill>
              <a:effectLst/>
              <a:uFillTx/>
              <a:latin typeface="Arial"/>
            </a:endParaRPr>
          </a:p>
        </p:txBody>
      </p:sp>
      <p:pic>
        <p:nvPicPr>
          <p:cNvPr id="267" name="" descr=""/>
          <p:cNvPicPr/>
          <p:nvPr/>
        </p:nvPicPr>
        <p:blipFill>
          <a:blip r:embed="rId1"/>
          <a:stretch/>
        </p:blipFill>
        <p:spPr>
          <a:xfrm>
            <a:off x="1798200" y="1242000"/>
            <a:ext cx="5547960" cy="331128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PlaceHolder 1"/>
          <p:cNvSpPr>
            <a:spLocks noGrp="1"/>
          </p:cNvSpPr>
          <p:nvPr>
            <p:ph type="sldNum" idx="37"/>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684F8140-64D5-42B3-A477-5859E77833F1}"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69"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The Simulation Code</a:t>
            </a:r>
            <a:endParaRPr b="0" lang="en-US" sz="3000" strike="noStrike" u="none">
              <a:solidFill>
                <a:srgbClr val="000000"/>
              </a:solidFill>
              <a:effectLst/>
              <a:uFillTx/>
              <a:latin typeface="Arial"/>
            </a:endParaRPr>
          </a:p>
        </p:txBody>
      </p:sp>
      <p:sp>
        <p:nvSpPr>
          <p:cNvPr id="270"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simulations are fairly simple : longitudinal tracking + a few calculations</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code is written in house. It is a combination of FORTRAN wrapped in Python</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Take advantage of OpenMP in FORTRAN for speed</a:t>
            </a:r>
            <a:endParaRPr b="0" lang="en-US" sz="1800" strike="noStrike" u="none">
              <a:solidFill>
                <a:srgbClr val="000000"/>
              </a:solidFill>
              <a:effectLst/>
              <a:uFillTx/>
              <a:latin typeface="Arial"/>
            </a:endParaRPr>
          </a:p>
        </p:txBody>
      </p:sp>
      <p:pic>
        <p:nvPicPr>
          <p:cNvPr id="271" name="" descr=""/>
          <p:cNvPicPr/>
          <p:nvPr/>
        </p:nvPicPr>
        <p:blipFill>
          <a:blip r:embed="rId1"/>
          <a:stretch/>
        </p:blipFill>
        <p:spPr>
          <a:xfrm>
            <a:off x="1288440" y="2514600"/>
            <a:ext cx="6567120" cy="368460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PlaceHolder 1"/>
          <p:cNvSpPr>
            <a:spLocks noGrp="1"/>
          </p:cNvSpPr>
          <p:nvPr>
            <p:ph type="sldNum" idx="38"/>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F23C3431-B1DE-4EDB-BF59-32E452BB7242}"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73"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Initial Results : Defocusing Voltage</a:t>
            </a:r>
            <a:endParaRPr b="0" lang="en-US" sz="3000" strike="noStrike" u="none">
              <a:solidFill>
                <a:srgbClr val="000000"/>
              </a:solidFill>
              <a:effectLst/>
              <a:uFillTx/>
              <a:latin typeface="Arial"/>
            </a:endParaRPr>
          </a:p>
        </p:txBody>
      </p:sp>
      <p:sp>
        <p:nvSpPr>
          <p:cNvPr id="274"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Ran simulations using 100e3 macroparticles</a:t>
            </a:r>
            <a:endParaRPr b="0" lang="en-US" sz="1800" strike="noStrike" u="none">
              <a:solidFill>
                <a:srgbClr val="000000"/>
              </a:solidFill>
              <a:effectLst/>
              <a:uFillTx/>
              <a:latin typeface="Arial"/>
            </a:endParaRPr>
          </a:p>
        </p:txBody>
      </p:sp>
      <p:pic>
        <p:nvPicPr>
          <p:cNvPr id="275" name="" descr=""/>
          <p:cNvPicPr/>
          <p:nvPr/>
        </p:nvPicPr>
        <p:blipFill>
          <a:blip r:embed="rId1"/>
          <a:stretch/>
        </p:blipFill>
        <p:spPr>
          <a:xfrm>
            <a:off x="457200" y="1371600"/>
            <a:ext cx="5486400" cy="3249720"/>
          </a:xfrm>
          <a:prstGeom prst="rect">
            <a:avLst/>
          </a:prstGeom>
          <a:noFill/>
          <a:ln w="0">
            <a:noFill/>
          </a:ln>
        </p:spPr>
      </p:pic>
      <p:pic>
        <p:nvPicPr>
          <p:cNvPr id="276" name="" descr=""/>
          <p:cNvPicPr/>
          <p:nvPr/>
        </p:nvPicPr>
        <p:blipFill>
          <a:blip r:embed="rId2"/>
          <a:stretch/>
        </p:blipFill>
        <p:spPr>
          <a:xfrm>
            <a:off x="3200400" y="3379680"/>
            <a:ext cx="5371920" cy="324972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type="sldNum" idx="39"/>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5D437677-BB8B-454C-9999-E806EB9E171E}"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78"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Effect Of The Initial Emittance</a:t>
            </a:r>
            <a:endParaRPr b="0" lang="en-US" sz="3000" strike="noStrike" u="none">
              <a:solidFill>
                <a:srgbClr val="000000"/>
              </a:solidFill>
              <a:effectLst/>
              <a:uFillTx/>
              <a:latin typeface="Arial"/>
            </a:endParaRPr>
          </a:p>
        </p:txBody>
      </p:sp>
      <p:sp>
        <p:nvSpPr>
          <p:cNvPr id="279"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Ran simulations with varying initial emittances, not significant dependence found</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Any deviations could be corrected with feedback*</a:t>
            </a:r>
            <a:endParaRPr b="0" lang="en-US" sz="1800" strike="noStrike" u="none">
              <a:solidFill>
                <a:srgbClr val="000000"/>
              </a:solidFill>
              <a:effectLst/>
              <a:uFillTx/>
              <a:latin typeface="Arial"/>
            </a:endParaRPr>
          </a:p>
        </p:txBody>
      </p:sp>
      <p:sp>
        <p:nvSpPr>
          <p:cNvPr id="280" name=""/>
          <p:cNvSpPr txBox="1"/>
          <p:nvPr/>
        </p:nvSpPr>
        <p:spPr>
          <a:xfrm>
            <a:off x="5029560" y="6400800"/>
            <a:ext cx="3429000" cy="346320"/>
          </a:xfrm>
          <a:prstGeom prst="rect">
            <a:avLst/>
          </a:prstGeom>
          <a:noFill/>
          <a:ln w="0">
            <a:noFill/>
          </a:ln>
        </p:spPr>
        <p:txBody>
          <a:bodyPr lIns="90000" rIns="90000" tIns="45000" bIns="45000" anchor="t">
            <a:spAutoFit/>
          </a:bodyPr>
          <a:p>
            <a:r>
              <a:rPr b="0" lang="en-US" sz="1800" strike="noStrike" u="none">
                <a:solidFill>
                  <a:srgbClr val="000000"/>
                </a:solidFill>
                <a:effectLst/>
                <a:uFillTx/>
                <a:latin typeface="Arial"/>
              </a:rPr>
              <a:t>* more details on the next slide</a:t>
            </a:r>
            <a:endParaRPr b="0" lang="en-US" sz="1800" strike="noStrike" u="none">
              <a:solidFill>
                <a:srgbClr val="000000"/>
              </a:solidFill>
              <a:effectLst/>
              <a:uFillTx/>
              <a:latin typeface="Arial"/>
            </a:endParaRPr>
          </a:p>
        </p:txBody>
      </p:sp>
      <p:pic>
        <p:nvPicPr>
          <p:cNvPr id="281" name="" descr=""/>
          <p:cNvPicPr/>
          <p:nvPr/>
        </p:nvPicPr>
        <p:blipFill>
          <a:blip r:embed="rId1"/>
          <a:stretch/>
        </p:blipFill>
        <p:spPr>
          <a:xfrm>
            <a:off x="811440" y="1969200"/>
            <a:ext cx="7521120" cy="4372920"/>
          </a:xfrm>
          <a:prstGeom prst="rect">
            <a:avLst/>
          </a:prstGeom>
          <a:noFill/>
          <a:ln w="0">
            <a:noFill/>
          </a:ln>
        </p:spPr>
      </p:pic>
      <mc:AlternateContent>
        <mc:Choice xmlns:a14="http://schemas.microsoft.com/office/drawing/2010/main" Requires="a14">
          <p:sp>
            <p:nvSpPr>
              <p:cNvPr id="282" name=""/>
              <p:cNvSpPr txBox="1"/>
              <p:nvPr/>
            </p:nvSpPr>
            <p:spPr>
              <a:xfrm>
                <a:off x="7086600" y="1586520"/>
                <a:ext cx="1119240" cy="382680"/>
              </a:xfrm>
              <a:prstGeom prst="rect">
                <a:avLst/>
              </a:prstGeom>
            </p:spPr>
            <p:txBody>
              <a:bodyPr/>
              <a:p>
                <a14:m>
                  <m:oMath xmlns:m="http://schemas.openxmlformats.org/officeDocument/2006/math">
                    <m:sSub>
                      <m:e>
                        <m:r>
                          <m:t xml:space="preserve">ϵ</m:t>
                        </m:r>
                      </m:e>
                      <m:sub>
                        <m:r>
                          <m:t xml:space="preserve">0</m:t>
                        </m:r>
                      </m:sub>
                    </m:sSub>
                    <m:r>
                      <m:t xml:space="preserve">=</m:t>
                    </m:r>
                    <m:sSub>
                      <m:e>
                        <m:r>
                          <m:t xml:space="preserve">σ</m:t>
                        </m:r>
                      </m:e>
                      <m:sub>
                        <m:r>
                          <m:t xml:space="preserve">τ</m:t>
                        </m:r>
                      </m:sub>
                    </m:sSub>
                    <m:sSub>
                      <m:e>
                        <m:r>
                          <m:t xml:space="preserve">σ</m:t>
                        </m:r>
                      </m:e>
                      <m:sub>
                        <m:r>
                          <m:t xml:space="preserve">E</m:t>
                        </m:r>
                      </m:sub>
                    </m:sSub>
                  </m:oMath>
                </a14:m>
              </a:p>
            </p:txBody>
          </p:sp>
        </mc:Choice>
        <mc:Fallback>
          <p:sp>
            <p:nvSpPr>
              <p:cNvPr id="282" name=""/>
              <p:cNvSpPr txBox="1"/>
              <p:nvPr/>
            </p:nvSpPr>
            <p:spPr>
              <a:xfrm>
                <a:off x="7086600" y="1586520"/>
                <a:ext cx="1119240" cy="382680"/>
              </a:xfrm>
              <a:prstGeom prst="rect">
                <a:avLst/>
              </a:prstGeom>
              <a:blipFill>
                <a:blip r:embed="rId2"/>
                <a:stretch>
                  <a:fillRect/>
                </a:stretch>
              </a:blipFill>
            </p:spPr>
          </p:sp>
        </mc:Fallback>
      </mc:AlternateContent>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sldNum" idx="40"/>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4ADDAB38-16DB-4193-AAC9-6EB620D4AB6D}"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84"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Using Feedback For The Defocusing Voltage</a:t>
            </a:r>
            <a:endParaRPr b="0" lang="en-US" sz="3000" strike="noStrike" u="none">
              <a:solidFill>
                <a:srgbClr val="000000"/>
              </a:solidFill>
              <a:effectLst/>
              <a:uFillTx/>
              <a:latin typeface="Arial"/>
            </a:endParaRPr>
          </a:p>
        </p:txBody>
      </p:sp>
      <p:sp>
        <p:nvSpPr>
          <p:cNvPr id="285"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A “standard” defocusing voltage program can be calculated based on the planned bunch splitting voltage program</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Can use feedback with low gain to regulate the defocusing voltage</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High gain can lead to emittance blowup</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Feedback would be enabled after the initial beam current is minimized</a:t>
            </a:r>
            <a:endParaRPr b="0" lang="en-US" sz="1800" strike="noStrike" u="none">
              <a:solidFill>
                <a:srgbClr val="000000"/>
              </a:solidFill>
              <a:effectLst/>
              <a:uFillTx/>
              <a:latin typeface="Arial"/>
            </a:endParaRPr>
          </a:p>
        </p:txBody>
      </p:sp>
      <p:pic>
        <p:nvPicPr>
          <p:cNvPr id="286" name="" descr=""/>
          <p:cNvPicPr/>
          <p:nvPr/>
        </p:nvPicPr>
        <p:blipFill>
          <a:blip r:embed="rId1"/>
          <a:stretch/>
        </p:blipFill>
        <p:spPr>
          <a:xfrm>
            <a:off x="2971800" y="3043800"/>
            <a:ext cx="5029200" cy="344088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PlaceHolder 1"/>
          <p:cNvSpPr>
            <a:spLocks noGrp="1"/>
          </p:cNvSpPr>
          <p:nvPr>
            <p:ph type="sldNum" idx="41"/>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76580AD1-02EF-41D1-AEFE-B5ED293A15B5}"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88"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Bringing Up The Focusing Cavities</a:t>
            </a:r>
            <a:endParaRPr b="0" lang="en-US" sz="3000" strike="noStrike" u="none">
              <a:solidFill>
                <a:srgbClr val="000000"/>
              </a:solidFill>
              <a:effectLst/>
              <a:uFillTx/>
              <a:latin typeface="Arial"/>
            </a:endParaRPr>
          </a:p>
        </p:txBody>
      </p:sp>
      <p:sp>
        <p:nvSpPr>
          <p:cNvPr id="289"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The 197 MHz beam component quickly rises as the focusing cavities are brought up</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Noto Sans"/>
              </a:rPr>
              <a:t>We get over 85 mA when focusing cavities reach around 15 kV </a:t>
            </a:r>
            <a:endParaRPr b="0" lang="en-US" sz="1800" strike="noStrike" u="none">
              <a:solidFill>
                <a:srgbClr val="000000"/>
              </a:solidFill>
              <a:effectLst/>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effectLst/>
                <a:uFillTx/>
                <a:latin typeface="Arial"/>
                <a:ea typeface="Noto Sans"/>
              </a:rPr>
              <a:t>~ 2 kV per cavity, assuming 7 focusing cavities</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Noto Sans"/>
              </a:rPr>
              <a:t>Optimal detuning requires detuning by ~ 600 kHz</a:t>
            </a:r>
            <a:endParaRPr b="0" lang="en-US" sz="1800" strike="noStrike" u="none">
              <a:solidFill>
                <a:srgbClr val="000000"/>
              </a:solidFill>
              <a:effectLst/>
              <a:uFillTx/>
              <a:latin typeface="Arial"/>
            </a:endParaRPr>
          </a:p>
        </p:txBody>
      </p:sp>
      <mc:AlternateContent>
        <mc:Choice xmlns:a14="http://schemas.microsoft.com/office/drawing/2010/main" Requires="a14">
          <p:sp>
            <p:nvSpPr>
              <p:cNvPr id="290" name=""/>
              <p:cNvSpPr txBox="1"/>
              <p:nvPr/>
            </p:nvSpPr>
            <p:spPr>
              <a:xfrm>
                <a:off x="6940080" y="2057400"/>
                <a:ext cx="2030400" cy="766800"/>
              </a:xfrm>
              <a:prstGeom prst="rect">
                <a:avLst/>
              </a:prstGeom>
            </p:spPr>
            <p:txBody>
              <a:bodyPr/>
              <a:p>
                <a14:m>
                  <m:oMath xmlns:m="http://schemas.openxmlformats.org/officeDocument/2006/math">
                    <m:r>
                      <m:t xml:space="preserve">Δ</m:t>
                    </m:r>
                    <m:sSub>
                      <m:e>
                        <m:r>
                          <m:t xml:space="preserve">f</m:t>
                        </m:r>
                      </m:e>
                      <m:sub>
                        <m:r>
                          <m:t xml:space="preserve">opt</m:t>
                        </m:r>
                      </m:sub>
                    </m:sSub>
                    <m:r>
                      <m:t xml:space="preserve">=</m:t>
                    </m:r>
                    <m:sSub>
                      <m:e>
                        <m:r>
                          <m:t xml:space="preserve">f</m:t>
                        </m:r>
                      </m:e>
                      <m:sub>
                        <m:r>
                          <m:t xml:space="preserve">RF</m:t>
                        </m:r>
                      </m:sub>
                    </m:sSub>
                    <m:f>
                      <m:num>
                        <m:f>
                          <m:num>
                            <m:r>
                              <m:t xml:space="preserve">R</m:t>
                            </m:r>
                          </m:num>
                          <m:den>
                            <m:r>
                              <m:t xml:space="preserve">Q</m:t>
                            </m:r>
                          </m:den>
                        </m:f>
                        <m:sSub>
                          <m:e>
                            <m:r>
                              <m:t xml:space="preserve">I</m:t>
                            </m:r>
                          </m:e>
                          <m:sub>
                            <m:r>
                              <m:t xml:space="preserve">RF</m:t>
                            </m:r>
                          </m:sub>
                        </m:sSub>
                      </m:num>
                      <m:den>
                        <m:r>
                          <m:t xml:space="preserve">2</m:t>
                        </m:r>
                        <m:sSub>
                          <m:e>
                            <m:r>
                              <m:t xml:space="preserve">V</m:t>
                            </m:r>
                          </m:e>
                          <m:sub>
                            <m:r>
                              <m:t xml:space="preserve">C</m:t>
                            </m:r>
                          </m:sub>
                        </m:sSub>
                      </m:den>
                    </m:f>
                    <m:r>
                      <m:t xml:space="preserve">cos</m:t>
                    </m:r>
                    <m:d>
                      <m:dPr>
                        <m:begChr m:val="("/>
                        <m:endChr m:val=")"/>
                      </m:dPr>
                      <m:e>
                        <m:sSub>
                          <m:e>
                            <m:r>
                              <m:t xml:space="preserve">ϕ</m:t>
                            </m:r>
                          </m:e>
                          <m:sub>
                            <m:r>
                              <m:t xml:space="preserve">s</m:t>
                            </m:r>
                          </m:sub>
                        </m:sSub>
                      </m:e>
                    </m:d>
                  </m:oMath>
                </a14:m>
              </a:p>
            </p:txBody>
          </p:sp>
        </mc:Choice>
        <mc:Fallback>
          <p:sp>
            <p:nvSpPr>
              <p:cNvPr id="290" name=""/>
              <p:cNvSpPr txBox="1"/>
              <p:nvPr/>
            </p:nvSpPr>
            <p:spPr>
              <a:xfrm>
                <a:off x="6940080" y="2057400"/>
                <a:ext cx="2030400" cy="766800"/>
              </a:xfrm>
              <a:prstGeom prst="rect">
                <a:avLst/>
              </a:prstGeom>
              <a:blipFill>
                <a:blip r:embed="rId1"/>
                <a:stretch>
                  <a:fillRect/>
                </a:stretch>
              </a:blipFill>
            </p:spPr>
          </p:sp>
        </mc:Fallback>
      </mc:AlternateContent>
      <p:pic>
        <p:nvPicPr>
          <p:cNvPr id="291" name="" descr=""/>
          <p:cNvPicPr/>
          <p:nvPr/>
        </p:nvPicPr>
        <p:blipFill>
          <a:blip r:embed="rId2"/>
          <a:stretch/>
        </p:blipFill>
        <p:spPr>
          <a:xfrm>
            <a:off x="2407320" y="2971800"/>
            <a:ext cx="6050880" cy="365760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sldNum" idx="42"/>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3CA481AF-4BB4-47F0-887D-896ECEDCA7C3}"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293"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Bringing Up The Focusing Cavities (cont.)</a:t>
            </a:r>
            <a:endParaRPr b="0" lang="en-US" sz="3000" strike="noStrike" u="none">
              <a:solidFill>
                <a:srgbClr val="000000"/>
              </a:solidFill>
              <a:effectLst/>
              <a:uFillTx/>
              <a:latin typeface="Arial"/>
            </a:endParaRPr>
          </a:p>
        </p:txBody>
      </p:sp>
      <p:sp>
        <p:nvSpPr>
          <p:cNvPr id="294" name="PlaceHolder 3"/>
          <p:cNvSpPr>
            <a:spLocks noGrp="1"/>
          </p:cNvSpPr>
          <p:nvPr>
            <p:ph/>
          </p:nvPr>
        </p:nvSpPr>
        <p:spPr>
          <a:xfrm>
            <a:off x="461160" y="909000"/>
            <a:ext cx="502524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We can increase the voltage on the defocusing cavity as the focusing cavities are brought up</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Noto Sans"/>
              </a:rPr>
              <a:t>Now we have around 37 kV (300 kV total) per cavity when beam is at 85 mA</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Noto Sans"/>
              </a:rPr>
              <a:t>Optimal detuning of ~ 32 kHz</a:t>
            </a:r>
            <a:endParaRPr b="0" lang="en-US" sz="1800" strike="noStrike" u="none">
              <a:solidFill>
                <a:srgbClr val="000000"/>
              </a:solidFill>
              <a:effectLst/>
              <a:uFillTx/>
              <a:latin typeface="Arial"/>
            </a:endParaRPr>
          </a:p>
        </p:txBody>
      </p:sp>
      <p:pic>
        <p:nvPicPr>
          <p:cNvPr id="295" name="" descr=""/>
          <p:cNvPicPr/>
          <p:nvPr/>
        </p:nvPicPr>
        <p:blipFill>
          <a:blip r:embed="rId1"/>
          <a:stretch/>
        </p:blipFill>
        <p:spPr>
          <a:xfrm>
            <a:off x="2377440" y="2980440"/>
            <a:ext cx="6080760" cy="3656520"/>
          </a:xfrm>
          <a:prstGeom prst="rect">
            <a:avLst/>
          </a:prstGeom>
          <a:noFill/>
          <a:ln w="0">
            <a:noFill/>
          </a:ln>
        </p:spPr>
      </p:pic>
      <p:sp>
        <p:nvSpPr>
          <p:cNvPr id="296" name=""/>
          <p:cNvSpPr/>
          <p:nvPr/>
        </p:nvSpPr>
        <p:spPr>
          <a:xfrm rot="780000">
            <a:off x="5415480" y="5799960"/>
            <a:ext cx="685800" cy="83520"/>
          </a:xfrm>
          <a:prstGeom prst="rightArrow">
            <a:avLst>
              <a:gd name="adj1" fmla="val 50000"/>
              <a:gd name="adj2" fmla="val 205280"/>
            </a:avLst>
          </a:prstGeom>
          <a:solidFill>
            <a:srgbClr val="ff0000"/>
          </a:solidFill>
          <a:ln w="10080">
            <a:noFill/>
          </a:ln>
        </p:spPr>
        <p:style>
          <a:lnRef idx="0"/>
          <a:fillRef idx="0"/>
          <a:effectRef idx="0"/>
          <a:fontRef idx="minor"/>
        </p:style>
        <p:txBody>
          <a:bodyPr lIns="90000" rIns="90000" tIns="-3240" bIns="-3240" anchor="ctr">
            <a:noAutofit/>
          </a:bodyPr>
          <a:p>
            <a:endParaRPr b="0" lang="en-US" sz="1800" strike="noStrike" u="none">
              <a:solidFill>
                <a:srgbClr val="ffffff"/>
              </a:solidFill>
              <a:effectLst/>
              <a:uFillTx/>
              <a:latin typeface="Arial"/>
            </a:endParaRPr>
          </a:p>
        </p:txBody>
      </p:sp>
      <p:sp>
        <p:nvSpPr>
          <p:cNvPr id="297" name=""/>
          <p:cNvSpPr txBox="1"/>
          <p:nvPr/>
        </p:nvSpPr>
        <p:spPr>
          <a:xfrm>
            <a:off x="4552920" y="5257800"/>
            <a:ext cx="1371600" cy="685800"/>
          </a:xfrm>
          <a:prstGeom prst="rect">
            <a:avLst/>
          </a:prstGeom>
          <a:noFill/>
          <a:ln w="0">
            <a:noFill/>
          </a:ln>
        </p:spPr>
        <p:txBody>
          <a:bodyPr lIns="90000" rIns="90000" tIns="45000" bIns="45000" anchor="t">
            <a:spAutoFit/>
          </a:bodyPr>
          <a:p>
            <a:r>
              <a:rPr b="0" lang="en-US" sz="1200" strike="noStrike" u="none">
                <a:solidFill>
                  <a:srgbClr val="000000"/>
                </a:solidFill>
                <a:effectLst/>
                <a:highlight>
                  <a:srgbClr val="ffaa95"/>
                </a:highlight>
                <a:uFillTx/>
                <a:latin typeface="Arial"/>
              </a:rPr>
              <a:t>Starts increasing slightly later</a:t>
            </a:r>
            <a:endParaRPr b="0" lang="en-US" sz="1200" strike="noStrike" u="none">
              <a:solidFill>
                <a:srgbClr val="000000"/>
              </a:solidFill>
              <a:effectLst/>
              <a:uFillTx/>
              <a:latin typeface="Arial"/>
            </a:endParaRPr>
          </a:p>
        </p:txBody>
      </p:sp>
      <p:pic>
        <p:nvPicPr>
          <p:cNvPr id="298" name="" descr=""/>
          <p:cNvPicPr/>
          <p:nvPr/>
        </p:nvPicPr>
        <p:blipFill>
          <a:blip r:embed="rId2"/>
          <a:stretch/>
        </p:blipFill>
        <p:spPr>
          <a:xfrm>
            <a:off x="5257800" y="848520"/>
            <a:ext cx="3599280" cy="2131920"/>
          </a:xfrm>
          <a:prstGeom prst="rect">
            <a:avLst/>
          </a:prstGeom>
          <a:noFill/>
          <a:ln w="0">
            <a:noFill/>
          </a:ln>
        </p:spPr>
      </p:pic>
      <p:sp>
        <p:nvSpPr>
          <p:cNvPr id="299" name=""/>
          <p:cNvSpPr/>
          <p:nvPr/>
        </p:nvSpPr>
        <p:spPr>
          <a:xfrm>
            <a:off x="7261200" y="1348200"/>
            <a:ext cx="425880" cy="579240"/>
          </a:xfrm>
          <a:prstGeom prst="ellipse">
            <a:avLst/>
          </a:prstGeom>
          <a:noFill/>
          <a:ln w="29160">
            <a:solidFill>
              <a:srgbClr val="ff0000"/>
            </a:solidFill>
            <a:round/>
          </a:ln>
        </p:spPr>
        <p:style>
          <a:lnRef idx="0"/>
          <a:fillRef idx="0"/>
          <a:effectRef idx="0"/>
          <a:fontRef idx="minor"/>
        </p:style>
        <p:txBody>
          <a:bodyPr lIns="104400" rIns="104400" tIns="59400" bIns="59400" anchor="ctr">
            <a:noAutofit/>
          </a:bodyPr>
          <a:p>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sldNum" idx="43"/>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D13C0734-7FA2-4D4A-8FE4-7548A5E37605}"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301"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Future Work and Conclusions</a:t>
            </a:r>
            <a:endParaRPr b="0" lang="en-US" sz="3000" strike="noStrike" u="none">
              <a:solidFill>
                <a:srgbClr val="000000"/>
              </a:solidFill>
              <a:effectLst/>
              <a:uFillTx/>
              <a:latin typeface="Arial"/>
            </a:endParaRPr>
          </a:p>
        </p:txBody>
      </p:sp>
      <p:sp>
        <p:nvSpPr>
          <p:cNvPr id="302" name="PlaceHolder 3"/>
          <p:cNvSpPr>
            <a:spLocks noGrp="1"/>
          </p:cNvSpPr>
          <p:nvPr>
            <p:ph/>
          </p:nvPr>
        </p:nvSpPr>
        <p:spPr>
          <a:xfrm>
            <a:off x="461160" y="9090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Installed power is not enough to safely perform bunch splitting in the HSR of the EIC</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A defocusing cavity scheme is utilized to minimize beam loading and safely perform bunch splitting</a:t>
            </a: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Beam-loading effects should be minimal on the defocusing cavity</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Developing a full BLonD simulation to validate the defocusing scheme</a:t>
            </a:r>
            <a:endParaRPr b="0" lang="en-US" sz="1800" strike="noStrike" u="none">
              <a:solidFill>
                <a:srgbClr val="000000"/>
              </a:solidFill>
              <a:effectLst/>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effectLst/>
                <a:uFillTx/>
                <a:latin typeface="Arial"/>
                <a:ea typeface="Arial"/>
              </a:rPr>
              <a:t>Study effects of transient beam-loading</a:t>
            </a:r>
            <a:endParaRPr b="0" lang="en-US" sz="1800" strike="noStrike" u="none">
              <a:solidFill>
                <a:srgbClr val="000000"/>
              </a:solidFill>
              <a:effectLst/>
              <a:uFillTx/>
              <a:latin typeface="Arial"/>
            </a:endParaRPr>
          </a:p>
          <a:p>
            <a:pPr marL="432000" indent="0">
              <a:spcBef>
                <a:spcPts val="1417"/>
              </a:spcBef>
              <a:buNone/>
            </a:pPr>
            <a:endParaRPr b="0" lang="en-US" sz="1800" strike="noStrike" u="none">
              <a:solidFill>
                <a:srgbClr val="000000"/>
              </a:solidFill>
              <a:effectLst/>
              <a:uFillTx/>
              <a:latin typeface="Arial"/>
            </a:endParaRPr>
          </a:p>
          <a:p>
            <a:pPr marL="432000" indent="0">
              <a:spcBef>
                <a:spcPts val="1417"/>
              </a:spcBef>
              <a:buNone/>
            </a:pPr>
            <a:endParaRPr b="0" lang="en-US" sz="1800" strike="noStrike" u="none">
              <a:solidFill>
                <a:srgbClr val="000000"/>
              </a:solidFill>
              <a:effectLst/>
              <a:uFillTx/>
              <a:latin typeface="Arial"/>
            </a:endParaRPr>
          </a:p>
          <a:p>
            <a:pPr marL="432000" indent="0">
              <a:spcBef>
                <a:spcPts val="1417"/>
              </a:spcBef>
              <a:buNone/>
            </a:pPr>
            <a:endParaRPr b="0" lang="en-US" sz="1800" strike="noStrike" u="none">
              <a:solidFill>
                <a:srgbClr val="000000"/>
              </a:solidFill>
              <a:effectLst/>
              <a:uFillTx/>
              <a:latin typeface="Arial"/>
            </a:endParaRPr>
          </a:p>
          <a:p>
            <a:pPr marL="432000" indent="0">
              <a:spcBef>
                <a:spcPts val="1417"/>
              </a:spcBef>
              <a:buNone/>
            </a:pPr>
            <a:endParaRPr b="0" lang="en-US" sz="1800" strike="noStrike" u="none">
              <a:solidFill>
                <a:srgbClr val="000000"/>
              </a:solidFill>
              <a:effectLst/>
              <a:uFillTx/>
              <a:latin typeface="Arial"/>
            </a:endParaRPr>
          </a:p>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Thank you for listening, any questions?</a:t>
            </a: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sldNum" idx="44"/>
          </p:nvPr>
        </p:nvSpPr>
        <p:spPr>
          <a:xfrm>
            <a:off x="8647560" y="6316560"/>
            <a:ext cx="323640" cy="364320"/>
          </a:xfrm>
          <a:prstGeom prst="rect">
            <a:avLst/>
          </a:prstGeom>
          <a:noFill/>
          <a:ln w="0">
            <a:noFill/>
          </a:ln>
        </p:spPr>
        <p:txBody>
          <a:bodyPr lIns="0" rIns="0" tIns="0" bIns="0" anchor="ctr">
            <a:noAutofit/>
          </a:bodyPr>
          <a:lstStyle>
            <a:lvl1pPr indent="0" algn="ctr">
              <a:lnSpc>
                <a:spcPct val="100000"/>
              </a:lnSpc>
              <a:buNone/>
              <a:tabLst>
                <a:tab algn="l" pos="0"/>
              </a:tabLst>
              <a:defRPr b="1" lang="en-US" sz="1100" strike="noStrike" u="none">
                <a:solidFill>
                  <a:srgbClr val="00acdb"/>
                </a:solidFill>
                <a:effectLst/>
                <a:uFillTx/>
                <a:latin typeface="Arial"/>
              </a:defRPr>
            </a:lvl1pPr>
          </a:lstStyle>
          <a:p>
            <a:pPr indent="0" algn="ctr">
              <a:lnSpc>
                <a:spcPct val="100000"/>
              </a:lnSpc>
              <a:buNone/>
              <a:tabLst>
                <a:tab algn="l" pos="0"/>
              </a:tabLst>
            </a:pPr>
            <a:fld id="{5E8CE092-EEB9-4D59-9F86-0EFCA3B124D6}" type="slidenum">
              <a:rPr b="1" lang="en-US" sz="1100" strike="noStrike" u="none">
                <a:solidFill>
                  <a:srgbClr val="00acdb"/>
                </a:solidFill>
                <a:effectLst/>
                <a:uFillTx/>
                <a:latin typeface="Arial"/>
              </a:rPr>
              <a:t>&lt;number&gt;</a:t>
            </a:fld>
            <a:endParaRPr b="0" lang="en-US" sz="1100" strike="noStrike" u="none">
              <a:solidFill>
                <a:srgbClr val="000000"/>
              </a:solidFill>
              <a:effectLst/>
              <a:uFillTx/>
              <a:latin typeface="Times New Roman"/>
            </a:endParaRPr>
          </a:p>
        </p:txBody>
      </p:sp>
      <p:sp>
        <p:nvSpPr>
          <p:cNvPr id="304" name="PlaceHolder 2"/>
          <p:cNvSpPr>
            <a:spLocks noGrp="1"/>
          </p:cNvSpPr>
          <p:nvPr>
            <p:ph type="title"/>
          </p:nvPr>
        </p:nvSpPr>
        <p:spPr>
          <a:xfrm>
            <a:off x="461880" y="0"/>
            <a:ext cx="8509320" cy="824400"/>
          </a:xfrm>
          <a:prstGeom prst="rect">
            <a:avLst/>
          </a:prstGeom>
          <a:noFill/>
          <a:ln w="0">
            <a:noFill/>
          </a:ln>
        </p:spPr>
        <p:txBody>
          <a:bodyPr lIns="0" rIns="0" tIns="0" bIns="0" anchor="ctr">
            <a:noAutofit/>
          </a:bodyPr>
          <a:p>
            <a:pPr indent="0">
              <a:lnSpc>
                <a:spcPct val="90000"/>
              </a:lnSpc>
              <a:buNone/>
              <a:tabLst>
                <a:tab algn="l" pos="0"/>
              </a:tabLst>
            </a:pPr>
            <a:r>
              <a:rPr b="1" lang="en-US" sz="3000" strike="noStrike" u="none">
                <a:solidFill>
                  <a:srgbClr val="000000"/>
                </a:solidFill>
                <a:effectLst/>
                <a:uFillTx/>
                <a:latin typeface="Arial"/>
              </a:rPr>
              <a:t>Acknowledgments</a:t>
            </a:r>
            <a:endParaRPr b="0" lang="en-US" sz="3000" strike="noStrike" u="none">
              <a:solidFill>
                <a:srgbClr val="000000"/>
              </a:solidFill>
              <a:effectLst/>
              <a:uFillTx/>
              <a:latin typeface="Arial"/>
            </a:endParaRPr>
          </a:p>
        </p:txBody>
      </p:sp>
      <p:sp>
        <p:nvSpPr>
          <p:cNvPr id="305" name="PlaceHolder 3"/>
          <p:cNvSpPr>
            <a:spLocks noGrp="1"/>
          </p:cNvSpPr>
          <p:nvPr>
            <p:ph/>
          </p:nvPr>
        </p:nvSpPr>
        <p:spPr>
          <a:xfrm>
            <a:off x="461520" y="914400"/>
            <a:ext cx="8509320" cy="213480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1800" strike="noStrike" u="none">
                <a:solidFill>
                  <a:srgbClr val="000000"/>
                </a:solidFill>
                <a:effectLst/>
                <a:uFillTx/>
                <a:latin typeface="Arial"/>
                <a:ea typeface="Arial"/>
              </a:rPr>
              <a:t>Thanks to the EIC RF team for their advice, support, and feedback. S. V. Andres, M. Blaskiewicz, K. Mernick, F. Severino, G. Narayan, W. Xu, B. Xiao, S. Mai, A. Fahey and others.</a:t>
            </a: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5.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6.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7.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8.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9.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0.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1.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2.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3.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4.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5.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6.xml><?xml version="1.0" encoding="utf-8"?>
<a:theme xmlns:a="http://schemas.openxmlformats.org/drawingml/2006/main" xmlns:r="http://schemas.openxmlformats.org/officeDocument/2006/relationships"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7.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19690</TotalTime>
  <Application>LibreOffice/25.2.3.2$Linux_X86_64 LibreOffice_project/520$Build-2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2023-09-11T13:49:26Z</dcterms:created>
  <dc:creator>Abramowitz, Jennifer</dc:creator>
  <dc:description/>
  <dc:language>en-US</dc:language>
  <cp:lastModifiedBy/>
  <cp:lastPrinted>2026-10-05T13:24:26Z</cp:lastPrinted>
  <dcterms:modified xsi:type="dcterms:W3CDTF">2026-10-12T10:57:46Z</dcterms:modified>
  <cp:revision>92</cp:revision>
  <dc:subject/>
  <dc:title>Presentation Title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0x010100E6499330D76B4642A0E7B53F4A469F55</vt:lpwstr>
  </property>
  <property fmtid="{D5CDD505-2E9C-101B-9397-08002B2CF9AE}" pid="3" name="PresentationFormat">
    <vt:lpwstr>On-screen Show (4:3)</vt:lpwstr>
  </property>
  <property fmtid="{D5CDD505-2E9C-101B-9397-08002B2CF9AE}" pid="4" name="Slides">
    <vt:r8>4</vt:r8>
  </property>
</Properties>
</file>